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4"/>
  </p:notesMasterIdLst>
  <p:sldIdLst>
    <p:sldId id="329" r:id="rId5"/>
    <p:sldId id="330" r:id="rId6"/>
    <p:sldId id="331" r:id="rId7"/>
    <p:sldId id="351" r:id="rId8"/>
    <p:sldId id="332" r:id="rId9"/>
    <p:sldId id="336" r:id="rId10"/>
    <p:sldId id="347" r:id="rId11"/>
    <p:sldId id="337" r:id="rId12"/>
    <p:sldId id="338" r:id="rId13"/>
    <p:sldId id="339" r:id="rId14"/>
    <p:sldId id="340" r:id="rId15"/>
    <p:sldId id="341" r:id="rId16"/>
    <p:sldId id="346" r:id="rId17"/>
    <p:sldId id="342" r:id="rId18"/>
    <p:sldId id="348" r:id="rId19"/>
    <p:sldId id="343" r:id="rId20"/>
    <p:sldId id="350" r:id="rId21"/>
    <p:sldId id="349" r:id="rId22"/>
    <p:sldId id="344" r:id="rId2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 initials="Val" lastIdx="15" clrIdx="0">
    <p:extLst>
      <p:ext uri="{19B8F6BF-5375-455C-9EA6-DF929625EA0E}">
        <p15:presenceInfo xmlns:p15="http://schemas.microsoft.com/office/powerpoint/2012/main" userId="Val" providerId="None"/>
      </p:ext>
    </p:extLst>
  </p:cmAuthor>
  <p:cmAuthor id="2" name="Ai Ling NGOH (AGC)" initials="ALN(" lastIdx="3" clrIdx="1">
    <p:extLst>
      <p:ext uri="{19B8F6BF-5375-455C-9EA6-DF929625EA0E}">
        <p15:presenceInfo xmlns:p15="http://schemas.microsoft.com/office/powerpoint/2012/main" userId="Ai Ling NGOH (AGC)" providerId="None"/>
      </p:ext>
    </p:extLst>
  </p:cmAuthor>
  <p:cmAuthor id="3" name="Yan Rui" initials="OYR" lastIdx="5" clrIdx="2">
    <p:extLst>
      <p:ext uri="{19B8F6BF-5375-455C-9EA6-DF929625EA0E}">
        <p15:presenceInfo xmlns:p15="http://schemas.microsoft.com/office/powerpoint/2012/main" userId="Yan Rui" providerId="None"/>
      </p:ext>
    </p:extLst>
  </p:cmAuthor>
  <p:cmAuthor id="4" name="IAD" initials="ALN(" lastIdx="7" clrIdx="3">
    <p:extLst>
      <p:ext uri="{19B8F6BF-5375-455C-9EA6-DF929625EA0E}">
        <p15:presenceInfo xmlns:p15="http://schemas.microsoft.com/office/powerpoint/2012/main" userId="IAD" providerId="None"/>
      </p:ext>
    </p:extLst>
  </p:cmAuthor>
  <p:cmAuthor id="5" name="Razali SELAMAT (AGC)" initials="RS(" lastIdx="7" clrIdx="4">
    <p:extLst>
      <p:ext uri="{19B8F6BF-5375-455C-9EA6-DF929625EA0E}">
        <p15:presenceInfo xmlns:p15="http://schemas.microsoft.com/office/powerpoint/2012/main" userId="Razali SELAMAT (AG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0C5"/>
    <a:srgbClr val="FF3300"/>
    <a:srgbClr val="006600"/>
    <a:srgbClr val="AC1435"/>
    <a:srgbClr val="CCECFF"/>
    <a:srgbClr val="FFFFCC"/>
    <a:srgbClr val="72ABFE"/>
    <a:srgbClr val="FF6600"/>
    <a:srgbClr val="008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4249" autoAdjust="0"/>
  </p:normalViewPr>
  <p:slideViewPr>
    <p:cSldViewPr snapToGrid="0">
      <p:cViewPr varScale="1">
        <p:scale>
          <a:sx n="68" d="100"/>
          <a:sy n="68" d="100"/>
        </p:scale>
        <p:origin x="93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EA8ED97-E9FE-4C57-B579-445AEE3C3BF8}" type="datetimeFigureOut">
              <a:rPr lang="en-SG" smtClean="0"/>
              <a:t>14/9/2021</a:t>
            </a:fld>
            <a:endParaRPr lang="en-SG"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94E1FF0-6C2D-4468-AAAA-5CA94F0EF7D5}" type="slidenum">
              <a:rPr lang="en-SG" smtClean="0"/>
              <a:t>‹Nº›</a:t>
            </a:fld>
            <a:endParaRPr lang="en-SG" dirty="0"/>
          </a:p>
        </p:txBody>
      </p:sp>
    </p:spTree>
    <p:extLst>
      <p:ext uri="{BB962C8B-B14F-4D97-AF65-F5344CB8AC3E}">
        <p14:creationId xmlns:p14="http://schemas.microsoft.com/office/powerpoint/2010/main" val="413842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94E1FF0-6C2D-4468-AAAA-5CA94F0EF7D5}" type="slidenum">
              <a:rPr lang="en-SG" smtClean="0"/>
              <a:t>1</a:t>
            </a:fld>
            <a:endParaRPr lang="en-SG" dirty="0"/>
          </a:p>
        </p:txBody>
      </p:sp>
    </p:spTree>
    <p:extLst>
      <p:ext uri="{BB962C8B-B14F-4D97-AF65-F5344CB8AC3E}">
        <p14:creationId xmlns:p14="http://schemas.microsoft.com/office/powerpoint/2010/main" val="172614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94E1FF0-6C2D-4468-AAAA-5CA94F0EF7D5}" type="slidenum">
              <a:rPr lang="en-SG" smtClean="0"/>
              <a:t>8</a:t>
            </a:fld>
            <a:endParaRPr lang="en-SG" dirty="0"/>
          </a:p>
        </p:txBody>
      </p:sp>
    </p:spTree>
    <p:extLst>
      <p:ext uri="{BB962C8B-B14F-4D97-AF65-F5344CB8AC3E}">
        <p14:creationId xmlns:p14="http://schemas.microsoft.com/office/powerpoint/2010/main" val="2343505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 - Presentation Title">
    <p:spTree>
      <p:nvGrpSpPr>
        <p:cNvPr id="1" name=""/>
        <p:cNvGrpSpPr/>
        <p:nvPr/>
      </p:nvGrpSpPr>
      <p:grpSpPr>
        <a:xfrm>
          <a:off x="0" y="0"/>
          <a:ext cx="0" cy="0"/>
          <a:chOff x="0" y="0"/>
          <a:chExt cx="0" cy="0"/>
        </a:xfrm>
      </p:grpSpPr>
      <p:pic>
        <p:nvPicPr>
          <p:cNvPr id="8" name="Picture 7" descr="PP_ppt_front.png"/>
          <p:cNvPicPr>
            <a:picLocks noChangeAspect="1"/>
          </p:cNvPicPr>
          <p:nvPr/>
        </p:nvPicPr>
        <p:blipFill>
          <a:blip r:embed="rId2"/>
          <a:stretch>
            <a:fillRect/>
          </a:stretch>
        </p:blipFill>
        <p:spPr>
          <a:xfrm>
            <a:off x="-1" y="1"/>
            <a:ext cx="12200101" cy="6857999"/>
          </a:xfrm>
          <a:prstGeom prst="rect">
            <a:avLst/>
          </a:prstGeom>
        </p:spPr>
      </p:pic>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15" name="Title 1"/>
          <p:cNvSpPr txBox="1">
            <a:spLocks/>
          </p:cNvSpPr>
          <p:nvPr/>
        </p:nvSpPr>
        <p:spPr>
          <a:xfrm>
            <a:off x="787062" y="6223001"/>
            <a:ext cx="8102503"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a:ea typeface="ＭＳ Ｐゴシック"/>
                <a:cs typeface="Calibri"/>
              </a:rPr>
              <a:t>www.agc.gov.sg</a:t>
            </a:r>
            <a:endParaRPr kumimoji="0" lang="en-US" sz="1200" b="0" i="0" u="none" strike="noStrike" kern="1200" cap="none" spc="0" normalizeH="0" baseline="0" noProof="0" dirty="0">
              <a:ln>
                <a:noFill/>
              </a:ln>
              <a:solidFill>
                <a:schemeClr val="bg1"/>
              </a:solidFill>
              <a:effectLst/>
              <a:uLnTx/>
              <a:uFillTx/>
              <a:latin typeface="Calibri"/>
              <a:ea typeface="ＭＳ Ｐゴシック"/>
              <a:cs typeface="Calibri"/>
            </a:endParaRPr>
          </a:p>
        </p:txBody>
      </p:sp>
      <p:sp>
        <p:nvSpPr>
          <p:cNvPr id="16" name="Title 1"/>
          <p:cNvSpPr>
            <a:spLocks noGrp="1"/>
          </p:cNvSpPr>
          <p:nvPr>
            <p:ph type="title" hasCustomPrompt="1"/>
          </p:nvPr>
        </p:nvSpPr>
        <p:spPr>
          <a:xfrm>
            <a:off x="588048" y="3000931"/>
            <a:ext cx="8333608" cy="1043945"/>
          </a:xfrm>
        </p:spPr>
        <p:txBody>
          <a:bodyPr>
            <a:normAutofit/>
          </a:bodyPr>
          <a:lstStyle>
            <a:lvl1pPr>
              <a:defRPr sz="4400" baseline="0">
                <a:solidFill>
                  <a:srgbClr val="9C1B3E"/>
                </a:solidFill>
                <a:latin typeface="+mj-lt"/>
              </a:defRPr>
            </a:lvl1pPr>
          </a:lstStyle>
          <a:p>
            <a:r>
              <a:rPr lang="en-US" dirty="0"/>
              <a:t>TITLE</a:t>
            </a:r>
            <a:br>
              <a:rPr lang="en-US" dirty="0"/>
            </a:br>
            <a:endParaRPr lang="en-US" dirty="0"/>
          </a:p>
        </p:txBody>
      </p:sp>
      <p:sp>
        <p:nvSpPr>
          <p:cNvPr id="21" name="Text Placeholder 20"/>
          <p:cNvSpPr>
            <a:spLocks noGrp="1"/>
          </p:cNvSpPr>
          <p:nvPr>
            <p:ph type="body" sz="quarter" idx="11" hasCustomPrompt="1"/>
          </p:nvPr>
        </p:nvSpPr>
        <p:spPr>
          <a:xfrm>
            <a:off x="588049" y="4044875"/>
            <a:ext cx="5179484" cy="990600"/>
          </a:xfrm>
        </p:spPr>
        <p:txBody>
          <a:bodyPr/>
          <a:lstStyle>
            <a:lvl1pPr marL="0" indent="0">
              <a:buNone/>
              <a:defRPr>
                <a:solidFill>
                  <a:schemeClr val="tx1">
                    <a:lumMod val="90000"/>
                    <a:lumOff val="10000"/>
                  </a:schemeClr>
                </a:solidFill>
                <a:latin typeface="+mj-lt"/>
              </a:defRPr>
            </a:lvl1pPr>
          </a:lstStyle>
          <a:p>
            <a:pPr lvl="0"/>
            <a:r>
              <a:rPr lang="en-US" dirty="0"/>
              <a:t>Date</a:t>
            </a:r>
          </a:p>
        </p:txBody>
      </p:sp>
      <p:pic>
        <p:nvPicPr>
          <p:cNvPr id="9" name="Picture 8" descr="AGC-logo_redbg.png"/>
          <p:cNvPicPr>
            <a:picLocks noChangeAspect="1"/>
          </p:cNvPicPr>
          <p:nvPr/>
        </p:nvPicPr>
        <p:blipFill>
          <a:blip r:embed="rId3"/>
          <a:stretch>
            <a:fillRect/>
          </a:stretch>
        </p:blipFill>
        <p:spPr>
          <a:xfrm>
            <a:off x="791240" y="546101"/>
            <a:ext cx="2757305" cy="620797"/>
          </a:xfrm>
          <a:prstGeom prst="rect">
            <a:avLst/>
          </a:prstGeom>
        </p:spPr>
      </p:pic>
    </p:spTree>
    <p:extLst>
      <p:ext uri="{BB962C8B-B14F-4D97-AF65-F5344CB8AC3E}">
        <p14:creationId xmlns:p14="http://schemas.microsoft.com/office/powerpoint/2010/main" val="361174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c - Stages (al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8"/>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Pentagon 3"/>
          <p:cNvSpPr/>
          <p:nvPr/>
        </p:nvSpPr>
        <p:spPr>
          <a:xfrm rot="5400000">
            <a:off x="5550463" y="-2532670"/>
            <a:ext cx="1062924"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p:nvSpPr>
        <p:spPr>
          <a:xfrm rot="5400000">
            <a:off x="5542697" y="-1434794"/>
            <a:ext cx="1078462"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537683" y="-324210"/>
            <a:ext cx="1088496"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Pentagon 6"/>
          <p:cNvSpPr/>
          <p:nvPr/>
        </p:nvSpPr>
        <p:spPr>
          <a:xfrm rot="5400000">
            <a:off x="5550458" y="775143"/>
            <a:ext cx="1062926"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818218" y="1232482"/>
            <a:ext cx="8528049" cy="598487"/>
          </a:xfrm>
        </p:spPr>
        <p:txBody>
          <a:bodyPr>
            <a:noAutofit/>
          </a:bodyPr>
          <a:lstStyle>
            <a:lvl1pPr marL="0" indent="0" algn="ctr">
              <a:buNone/>
              <a:defRPr sz="2800" baseline="0">
                <a:solidFill>
                  <a:schemeClr val="bg1"/>
                </a:solidFill>
                <a:latin typeface="+mn-lt"/>
              </a:defRPr>
            </a:lvl1pPr>
          </a:lstStyle>
          <a:p>
            <a:pPr lvl="0"/>
            <a:r>
              <a:rPr lang="en-US" dirty="0"/>
              <a:t>Stage Title</a:t>
            </a:r>
            <a:endParaRPr lang="en-SG" dirty="0"/>
          </a:p>
        </p:txBody>
      </p:sp>
      <p:sp>
        <p:nvSpPr>
          <p:cNvPr id="9" name="Text Placeholder 7"/>
          <p:cNvSpPr>
            <a:spLocks noGrp="1"/>
          </p:cNvSpPr>
          <p:nvPr>
            <p:ph type="body" sz="quarter" idx="12" hasCustomPrompt="1"/>
          </p:nvPr>
        </p:nvSpPr>
        <p:spPr>
          <a:xfrm>
            <a:off x="1818222" y="2322589"/>
            <a:ext cx="8528049" cy="598487"/>
          </a:xfrm>
        </p:spPr>
        <p:txBody>
          <a:bodyPr>
            <a:noAutofit/>
          </a:bodyPr>
          <a:lstStyle>
            <a:lvl1pPr marL="0" indent="0" algn="ctr">
              <a:buNone/>
              <a:defRPr sz="2800" baseline="0">
                <a:solidFill>
                  <a:schemeClr val="accent1"/>
                </a:solidFill>
                <a:latin typeface="+mn-lt"/>
              </a:defRPr>
            </a:lvl1pPr>
          </a:lstStyle>
          <a:p>
            <a:pPr lvl="0"/>
            <a:r>
              <a:rPr lang="en-US" dirty="0"/>
              <a:t>Stage Title</a:t>
            </a:r>
            <a:endParaRPr lang="en-SG" dirty="0"/>
          </a:p>
        </p:txBody>
      </p:sp>
      <p:sp>
        <p:nvSpPr>
          <p:cNvPr id="10" name="Text Placeholder 7"/>
          <p:cNvSpPr>
            <a:spLocks noGrp="1"/>
          </p:cNvSpPr>
          <p:nvPr>
            <p:ph type="body" sz="quarter" idx="13" hasCustomPrompt="1"/>
          </p:nvPr>
        </p:nvSpPr>
        <p:spPr>
          <a:xfrm>
            <a:off x="1818222" y="3433542"/>
            <a:ext cx="8528049" cy="598487"/>
          </a:xfrm>
        </p:spPr>
        <p:txBody>
          <a:bodyPr>
            <a:noAutofit/>
          </a:bodyPr>
          <a:lstStyle>
            <a:lvl1pPr marL="0" indent="0" algn="ctr">
              <a:buNone/>
              <a:defRPr sz="2800" baseline="0">
                <a:solidFill>
                  <a:schemeClr val="bg1"/>
                </a:solidFill>
                <a:latin typeface="+mn-lt"/>
              </a:defRPr>
            </a:lvl1pPr>
          </a:lstStyle>
          <a:p>
            <a:pPr lvl="0"/>
            <a:r>
              <a:rPr lang="en-US" dirty="0"/>
              <a:t>Stage Title</a:t>
            </a:r>
            <a:endParaRPr lang="en-SG" dirty="0"/>
          </a:p>
        </p:txBody>
      </p:sp>
      <p:sp>
        <p:nvSpPr>
          <p:cNvPr id="14" name="Text Placeholder 7"/>
          <p:cNvSpPr>
            <a:spLocks noGrp="1"/>
          </p:cNvSpPr>
          <p:nvPr>
            <p:ph type="body" sz="quarter" idx="14" hasCustomPrompt="1"/>
          </p:nvPr>
        </p:nvSpPr>
        <p:spPr>
          <a:xfrm>
            <a:off x="1817582" y="4540293"/>
            <a:ext cx="8528049" cy="598487"/>
          </a:xfrm>
        </p:spPr>
        <p:txBody>
          <a:bodyPr>
            <a:noAutofit/>
          </a:bodyPr>
          <a:lstStyle>
            <a:lvl1pPr marL="0" indent="0" algn="ctr">
              <a:buNone/>
              <a:defRPr sz="2800" baseline="0">
                <a:solidFill>
                  <a:schemeClr val="accent1"/>
                </a:solidFill>
                <a:latin typeface="+mn-lt"/>
              </a:defRPr>
            </a:lvl1pPr>
          </a:lstStyle>
          <a:p>
            <a:pPr lvl="0"/>
            <a:r>
              <a:rPr lang="en-US" dirty="0"/>
              <a:t>Stage Title</a:t>
            </a:r>
            <a:endParaRPr lang="en-SG" dirty="0"/>
          </a:p>
        </p:txBody>
      </p:sp>
    </p:spTree>
    <p:extLst>
      <p:ext uri="{BB962C8B-B14F-4D97-AF65-F5344CB8AC3E}">
        <p14:creationId xmlns:p14="http://schemas.microsoft.com/office/powerpoint/2010/main" val="8835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d - Stages (al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baseline="0">
                <a:latin typeface="+mj-lt"/>
              </a:defRPr>
            </a:lvl1pPr>
          </a:lstStyle>
          <a:p>
            <a:r>
              <a:rPr lang="en-US" dirty="0"/>
              <a:t>Title – for Stages </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Pentagon 3"/>
          <p:cNvSpPr/>
          <p:nvPr/>
        </p:nvSpPr>
        <p:spPr>
          <a:xfrm rot="5400000">
            <a:off x="5374154" y="-2247497"/>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p:nvSpPr>
        <p:spPr>
          <a:xfrm rot="5400000">
            <a:off x="5374151" y="-803738"/>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8"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9"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10"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188908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 - Phases (default of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a:latin typeface="+mj-lt"/>
              </a:defRPr>
            </a:lvl1pPr>
          </a:lstStyle>
          <a:p>
            <a:r>
              <a:rPr lang="en-US" dirty="0"/>
              <a:t>Title – for Phases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Pentagon 3"/>
          <p:cNvSpPr/>
          <p:nvPr/>
        </p:nvSpPr>
        <p:spPr>
          <a:xfrm>
            <a:off x="1146628" y="1126808"/>
            <a:ext cx="2902857"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5" name="Pentagon 4"/>
          <p:cNvSpPr/>
          <p:nvPr/>
        </p:nvSpPr>
        <p:spPr>
          <a:xfrm>
            <a:off x="4377984" y="1126809"/>
            <a:ext cx="2937213" cy="1975622"/>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6" name="Pentagon 5"/>
          <p:cNvSpPr/>
          <p:nvPr/>
        </p:nvSpPr>
        <p:spPr>
          <a:xfrm>
            <a:off x="7665955" y="1126807"/>
            <a:ext cx="2871411" cy="1975624"/>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7" name="Pentagon 6"/>
          <p:cNvSpPr/>
          <p:nvPr/>
        </p:nvSpPr>
        <p:spPr>
          <a:xfrm>
            <a:off x="1146628" y="3489007"/>
            <a:ext cx="2902857"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8" name="Pentagon 7"/>
          <p:cNvSpPr/>
          <p:nvPr/>
        </p:nvSpPr>
        <p:spPr>
          <a:xfrm>
            <a:off x="4377984" y="3489008"/>
            <a:ext cx="2937213" cy="2008278"/>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9" name="Pentagon 8"/>
          <p:cNvSpPr/>
          <p:nvPr/>
        </p:nvSpPr>
        <p:spPr>
          <a:xfrm>
            <a:off x="7665955" y="3489008"/>
            <a:ext cx="2871411" cy="20082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endParaRPr lang="en-US" sz="2000" dirty="0">
              <a:solidFill>
                <a:srgbClr val="FFFFFF"/>
              </a:solidFill>
              <a:effectLst/>
              <a:latin typeface="Times New Roman" pitchFamily="18" charset="0"/>
              <a:cs typeface="Times New Roman" pitchFamily="18" charset="0"/>
            </a:endParaRPr>
          </a:p>
        </p:txBody>
      </p:sp>
      <p:sp>
        <p:nvSpPr>
          <p:cNvPr id="11" name="Text Placeholder 10"/>
          <p:cNvSpPr>
            <a:spLocks noGrp="1"/>
          </p:cNvSpPr>
          <p:nvPr>
            <p:ph type="body" sz="quarter" idx="11" hasCustomPrompt="1"/>
          </p:nvPr>
        </p:nvSpPr>
        <p:spPr>
          <a:xfrm>
            <a:off x="1175496" y="1916271"/>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2" name="Text Placeholder 10"/>
          <p:cNvSpPr>
            <a:spLocks noGrp="1"/>
          </p:cNvSpPr>
          <p:nvPr>
            <p:ph type="body" sz="quarter" idx="12" hasCustomPrompt="1"/>
          </p:nvPr>
        </p:nvSpPr>
        <p:spPr>
          <a:xfrm>
            <a:off x="4406672" y="1916271"/>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3" name="Text Placeholder 10"/>
          <p:cNvSpPr>
            <a:spLocks noGrp="1"/>
          </p:cNvSpPr>
          <p:nvPr>
            <p:ph type="body" sz="quarter" idx="13" hasCustomPrompt="1"/>
          </p:nvPr>
        </p:nvSpPr>
        <p:spPr>
          <a:xfrm>
            <a:off x="7694643" y="1916271"/>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4" name="Text Placeholder 10"/>
          <p:cNvSpPr>
            <a:spLocks noGrp="1"/>
          </p:cNvSpPr>
          <p:nvPr>
            <p:ph type="body" sz="quarter" idx="14" hasCustomPrompt="1"/>
          </p:nvPr>
        </p:nvSpPr>
        <p:spPr>
          <a:xfrm>
            <a:off x="1175496" y="4299470"/>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5" name="Text Placeholder 10"/>
          <p:cNvSpPr>
            <a:spLocks noGrp="1"/>
          </p:cNvSpPr>
          <p:nvPr>
            <p:ph type="body" sz="quarter" idx="15" hasCustomPrompt="1"/>
          </p:nvPr>
        </p:nvSpPr>
        <p:spPr>
          <a:xfrm>
            <a:off x="4406672" y="4299470"/>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
        <p:nvSpPr>
          <p:cNvPr id="16" name="Text Placeholder 10"/>
          <p:cNvSpPr>
            <a:spLocks noGrp="1"/>
          </p:cNvSpPr>
          <p:nvPr>
            <p:ph type="body" sz="quarter" idx="16" hasCustomPrompt="1"/>
          </p:nvPr>
        </p:nvSpPr>
        <p:spPr>
          <a:xfrm>
            <a:off x="7694643" y="4299470"/>
            <a:ext cx="1921933" cy="387350"/>
          </a:xfrm>
        </p:spPr>
        <p:txBody>
          <a:bodyPr/>
          <a:lstStyle>
            <a:lvl1pPr marL="0" indent="0">
              <a:buNone/>
              <a:defRPr b="1" baseline="0">
                <a:solidFill>
                  <a:schemeClr val="bg1"/>
                </a:solidFill>
                <a:latin typeface="+mn-lt"/>
              </a:defRPr>
            </a:lvl1pPr>
          </a:lstStyle>
          <a:p>
            <a:pPr lvl="0"/>
            <a:r>
              <a:rPr lang="en-US" dirty="0"/>
              <a:t>Phase Title</a:t>
            </a:r>
            <a:endParaRPr lang="en-SG" dirty="0"/>
          </a:p>
        </p:txBody>
      </p:sp>
    </p:spTree>
    <p:extLst>
      <p:ext uri="{BB962C8B-B14F-4D97-AF65-F5344CB8AC3E}">
        <p14:creationId xmlns:p14="http://schemas.microsoft.com/office/powerpoint/2010/main" val="265377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 - Three Triangles with Step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31907" y="275980"/>
            <a:ext cx="11184739" cy="789027"/>
          </a:xfrm>
        </p:spPr>
        <p:txBody>
          <a:bodyPr anchor="t">
            <a:normAutofit/>
          </a:bodyPr>
          <a:lstStyle>
            <a:lvl1pPr>
              <a:defRPr sz="2800" baseline="0">
                <a:solidFill>
                  <a:srgbClr val="9C1B3E"/>
                </a:solidFill>
                <a:latin typeface="+mj-lt"/>
              </a:defRPr>
            </a:lvl1pPr>
          </a:lstStyle>
          <a:p>
            <a:r>
              <a:rPr lang="en-US" dirty="0"/>
              <a:t>Title – for Stages, with space for details </a:t>
            </a:r>
          </a:p>
        </p:txBody>
      </p:sp>
      <p:sp>
        <p:nvSpPr>
          <p:cNvPr id="8" name="Slide Number Placeholder 8"/>
          <p:cNvSpPr>
            <a:spLocks noGrp="1"/>
          </p:cNvSpPr>
          <p:nvPr>
            <p:ph type="sldNum" sz="quarter" idx="4"/>
          </p:nvPr>
        </p:nvSpPr>
        <p:spPr>
          <a:xfrm>
            <a:off x="5564145" y="6374210"/>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‹Nº›</a:t>
            </a:fld>
            <a:endParaRPr lang="en-SG" dirty="0"/>
          </a:p>
        </p:txBody>
      </p:sp>
      <p:sp>
        <p:nvSpPr>
          <p:cNvPr id="5" name="Pentagon 4"/>
          <p:cNvSpPr/>
          <p:nvPr/>
        </p:nvSpPr>
        <p:spPr>
          <a:xfrm>
            <a:off x="566053" y="1203006"/>
            <a:ext cx="3585031" cy="4182421"/>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tx1"/>
              </a:solidFill>
              <a:latin typeface="Times New Roman" pitchFamily="18" charset="0"/>
              <a:cs typeface="Times New Roman" pitchFamily="18" charset="0"/>
            </a:endParaRPr>
          </a:p>
        </p:txBody>
      </p:sp>
      <p:sp>
        <p:nvSpPr>
          <p:cNvPr id="6" name="Pentagon 5"/>
          <p:cNvSpPr/>
          <p:nvPr/>
        </p:nvSpPr>
        <p:spPr>
          <a:xfrm>
            <a:off x="4325252" y="1203006"/>
            <a:ext cx="3585031" cy="4182421"/>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9" name="Pentagon 8"/>
          <p:cNvSpPr/>
          <p:nvPr/>
        </p:nvSpPr>
        <p:spPr>
          <a:xfrm>
            <a:off x="8101387" y="1203006"/>
            <a:ext cx="3585031" cy="4182421"/>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t"/>
          <a:lstStyle/>
          <a:p>
            <a:endParaRPr lang="en-US" sz="1600" dirty="0">
              <a:solidFill>
                <a:schemeClr val="bg1"/>
              </a:solidFill>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566052" y="1333500"/>
            <a:ext cx="2150683" cy="3970338"/>
          </a:xfrm>
        </p:spPr>
        <p:txBody>
          <a:bodyPr/>
          <a:lstStyle>
            <a:lvl1pPr marL="0" indent="0">
              <a:buFont typeface="Arial" pitchFamily="34" charset="0"/>
              <a:buNone/>
              <a:defRPr sz="1600">
                <a:latin typeface="+mn-lt"/>
              </a:defRPr>
            </a:lvl1pPr>
          </a:lstStyle>
          <a:p>
            <a:pPr lvl="0"/>
            <a:r>
              <a:rPr lang="en-US"/>
              <a:t>Click to edit Master text styles</a:t>
            </a:r>
          </a:p>
          <a:p>
            <a:pPr lvl="1"/>
            <a:r>
              <a:rPr lang="en-US"/>
              <a:t>Second level</a:t>
            </a:r>
          </a:p>
        </p:txBody>
      </p:sp>
      <p:sp>
        <p:nvSpPr>
          <p:cNvPr id="10" name="Text Placeholder 2"/>
          <p:cNvSpPr>
            <a:spLocks noGrp="1"/>
          </p:cNvSpPr>
          <p:nvPr>
            <p:ph type="body" sz="quarter" idx="11"/>
          </p:nvPr>
        </p:nvSpPr>
        <p:spPr>
          <a:xfrm>
            <a:off x="4310908" y="1309046"/>
            <a:ext cx="2150683" cy="3970338"/>
          </a:xfrm>
        </p:spPr>
        <p:txBody>
          <a:bodyPr/>
          <a:lstStyle>
            <a:lvl1pPr marL="0" indent="0">
              <a:buFont typeface="Arial" pitchFamily="34" charset="0"/>
              <a:buNone/>
              <a:defRPr sz="1600">
                <a:solidFill>
                  <a:schemeClr val="bg1"/>
                </a:solidFill>
                <a:latin typeface="+mn-lt"/>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2"/>
          </p:nvPr>
        </p:nvSpPr>
        <p:spPr>
          <a:xfrm>
            <a:off x="8107196" y="1310391"/>
            <a:ext cx="2150683" cy="3970338"/>
          </a:xfrm>
        </p:spPr>
        <p:txBody>
          <a:bodyPr/>
          <a:lstStyle>
            <a:lvl1pPr marL="0" indent="0">
              <a:buFont typeface="Arial" pitchFamily="34" charset="0"/>
              <a:buNone/>
              <a:defRPr sz="1600">
                <a:solidFill>
                  <a:schemeClr val="bg1"/>
                </a:solidFill>
                <a:latin typeface="+mn-lt"/>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733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a - Singl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8"/>
            <a:ext cx="11431793" cy="704308"/>
          </a:xfrm>
        </p:spPr>
        <p:txBody>
          <a:bodyPr>
            <a:normAutofit/>
          </a:bodyPr>
          <a:lstStyle>
            <a:lvl1pPr>
              <a:defRPr sz="2800">
                <a:latin typeface="+mj-lt"/>
              </a:defRPr>
            </a:lvl1pPr>
          </a:lstStyle>
          <a:p>
            <a:r>
              <a:rPr lang="en-US" dirty="0"/>
              <a:t>Title/Intro Text (optional) for short Quote + Attribution</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Teardrop 3"/>
          <p:cNvSpPr/>
          <p:nvPr/>
        </p:nvSpPr>
        <p:spPr>
          <a:xfrm>
            <a:off x="2320558" y="1209064"/>
            <a:ext cx="6487125" cy="4060373"/>
          </a:xfrm>
          <a:prstGeom prst="teardrop">
            <a:avLst/>
          </a:prstGeom>
          <a:solidFill>
            <a:srgbClr val="9C1B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2800" dirty="0">
              <a:latin typeface="Times New Roman" pitchFamily="18" charset="0"/>
              <a:cs typeface="Times New Roman" pitchFamily="18" charset="0"/>
            </a:endParaRPr>
          </a:p>
        </p:txBody>
      </p:sp>
      <p:grpSp>
        <p:nvGrpSpPr>
          <p:cNvPr id="5" name="Group 4"/>
          <p:cNvGrpSpPr/>
          <p:nvPr/>
        </p:nvGrpSpPr>
        <p:grpSpPr>
          <a:xfrm>
            <a:off x="7469951" y="4074630"/>
            <a:ext cx="2119085" cy="1240972"/>
            <a:chOff x="5375728" y="3865178"/>
            <a:chExt cx="1589314" cy="1240972"/>
          </a:xfrm>
        </p:grpSpPr>
        <p:sp>
          <p:nvSpPr>
            <p:cNvPr id="6" name="Teardrop 5"/>
            <p:cNvSpPr/>
            <p:nvPr/>
          </p:nvSpPr>
          <p:spPr>
            <a:xfrm rot="10800000">
              <a:off x="5375728" y="3865178"/>
              <a:ext cx="1589314" cy="1240972"/>
            </a:xfrm>
            <a:prstGeom prst="teardrop">
              <a:avLst/>
            </a:prstGeom>
            <a:solidFill>
              <a:srgbClr val="C8C8C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1800" dirty="0"/>
            </a:p>
          </p:txBody>
        </p:sp>
        <p:sp>
          <p:nvSpPr>
            <p:cNvPr id="7" name="TextBox 6"/>
            <p:cNvSpPr txBox="1"/>
            <p:nvPr/>
          </p:nvSpPr>
          <p:spPr>
            <a:xfrm>
              <a:off x="5548928" y="4162498"/>
              <a:ext cx="1242911" cy="369332"/>
            </a:xfrm>
            <a:prstGeom prst="rect">
              <a:avLst/>
            </a:prstGeom>
            <a:noFill/>
          </p:spPr>
          <p:txBody>
            <a:bodyPr wrap="square" rtlCol="0">
              <a:spAutoFit/>
            </a:bodyPr>
            <a:lstStyle/>
            <a:p>
              <a:pPr algn="ctr"/>
              <a:endParaRPr lang="en-SG" sz="1800" b="1" dirty="0">
                <a:latin typeface="Times New Roman" pitchFamily="18" charset="0"/>
                <a:cs typeface="Times New Roman" pitchFamily="18" charset="0"/>
              </a:endParaRPr>
            </a:p>
          </p:txBody>
        </p:sp>
      </p:grpSp>
      <p:sp>
        <p:nvSpPr>
          <p:cNvPr id="9" name="Text Placeholder 8"/>
          <p:cNvSpPr>
            <a:spLocks noGrp="1"/>
          </p:cNvSpPr>
          <p:nvPr>
            <p:ph type="body" sz="quarter" idx="11" hasCustomPrompt="1"/>
          </p:nvPr>
        </p:nvSpPr>
        <p:spPr>
          <a:xfrm>
            <a:off x="3070615" y="1925638"/>
            <a:ext cx="5321451" cy="2538786"/>
          </a:xfrm>
        </p:spPr>
        <p:txBody>
          <a:bodyPr anchor="ctr">
            <a:normAutofit/>
          </a:bodyPr>
          <a:lstStyle>
            <a:lvl1pPr marL="0" indent="0">
              <a:buNone/>
              <a:defRPr sz="2800">
                <a:solidFill>
                  <a:schemeClr val="bg1"/>
                </a:solidFill>
                <a:latin typeface="+mj-lt"/>
              </a:defRPr>
            </a:lvl1pPr>
          </a:lstStyle>
          <a:p>
            <a:pPr lvl="0"/>
            <a:r>
              <a:rPr lang="en-US" dirty="0"/>
              <a:t>“</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en-SG" dirty="0"/>
          </a:p>
        </p:txBody>
      </p:sp>
      <p:sp>
        <p:nvSpPr>
          <p:cNvPr id="11" name="Text Placeholder 10"/>
          <p:cNvSpPr>
            <a:spLocks noGrp="1"/>
          </p:cNvSpPr>
          <p:nvPr>
            <p:ph type="body" sz="quarter" idx="12" hasCustomPrompt="1"/>
          </p:nvPr>
        </p:nvSpPr>
        <p:spPr>
          <a:xfrm>
            <a:off x="7833414" y="4386348"/>
            <a:ext cx="1524685" cy="617537"/>
          </a:xfrm>
        </p:spPr>
        <p:txBody>
          <a:bodyPr>
            <a:noAutofit/>
          </a:bodyPr>
          <a:lstStyle>
            <a:lvl1pPr marL="0" indent="0">
              <a:buNone/>
              <a:defRPr sz="1800" b="1">
                <a:latin typeface="+mn-lt"/>
              </a:defRPr>
            </a:lvl1pPr>
          </a:lstStyle>
          <a:p>
            <a:pPr lvl="0"/>
            <a:r>
              <a:rPr lang="en-US" dirty="0"/>
              <a:t>John Doe</a:t>
            </a:r>
            <a:endParaRPr lang="en-SG" dirty="0"/>
          </a:p>
        </p:txBody>
      </p:sp>
    </p:spTree>
    <p:extLst>
      <p:ext uri="{BB962C8B-B14F-4D97-AF65-F5344CB8AC3E}">
        <p14:creationId xmlns:p14="http://schemas.microsoft.com/office/powerpoint/2010/main" val="224264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b - Big Takeaway Po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aseline="0">
                <a:latin typeface="+mj-lt"/>
              </a:defRPr>
            </a:lvl1pPr>
          </a:lstStyle>
          <a:p>
            <a:r>
              <a:rPr lang="en-US" dirty="0"/>
              <a:t>Title/Intro Text for “Big Statement” or Conclusion or Takeaway Points from Presentation </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Rectangle 3"/>
          <p:cNvSpPr/>
          <p:nvPr/>
        </p:nvSpPr>
        <p:spPr>
          <a:xfrm>
            <a:off x="670455" y="1534886"/>
            <a:ext cx="10830076" cy="3276600"/>
          </a:xfrm>
          <a:prstGeom prst="rect">
            <a:avLst/>
          </a:prstGeom>
          <a:solidFill>
            <a:srgbClr val="9C1B3E"/>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sz="4400" dirty="0">
              <a:latin typeface="Times New Roman" pitchFamily="18" charset="0"/>
              <a:cs typeface="Times New Roman" pitchFamily="18" charset="0"/>
            </a:endParaRPr>
          </a:p>
        </p:txBody>
      </p:sp>
      <p:sp>
        <p:nvSpPr>
          <p:cNvPr id="6" name="Text Placeholder 5"/>
          <p:cNvSpPr>
            <a:spLocks noGrp="1"/>
          </p:cNvSpPr>
          <p:nvPr>
            <p:ph type="body" sz="quarter" idx="11" hasCustomPrompt="1"/>
          </p:nvPr>
        </p:nvSpPr>
        <p:spPr>
          <a:xfrm>
            <a:off x="1161826" y="1882588"/>
            <a:ext cx="9911380" cy="2635624"/>
          </a:xfrm>
        </p:spPr>
        <p:txBody>
          <a:bodyPr anchor="ctr">
            <a:normAutofit/>
          </a:bodyPr>
          <a:lstStyle>
            <a:lvl1pPr marL="0" indent="0" algn="ctr">
              <a:buNone/>
              <a:defRPr sz="4000" baseline="0">
                <a:solidFill>
                  <a:schemeClr val="bg1"/>
                </a:solidFill>
                <a:latin typeface="+mj-lt"/>
              </a:defRPr>
            </a:lvl1pPr>
          </a:lstStyle>
          <a:p>
            <a:pPr lvl="0"/>
            <a:r>
              <a:rPr lang="en-US" dirty="0"/>
              <a:t>Big Statements</a:t>
            </a:r>
            <a:endParaRPr lang="en-SG" dirty="0"/>
          </a:p>
        </p:txBody>
      </p:sp>
    </p:spTree>
    <p:extLst>
      <p:ext uri="{BB962C8B-B14F-4D97-AF65-F5344CB8AC3E}">
        <p14:creationId xmlns:p14="http://schemas.microsoft.com/office/powerpoint/2010/main" val="1457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2002577-ED2C-4DF4-B3A2-40571A016A58}" type="slidenum">
              <a:rPr lang="en-SG" smtClean="0"/>
              <a:t>‹Nº›</a:t>
            </a:fld>
            <a:endParaRPr lang="en-SG" dirty="0"/>
          </a:p>
        </p:txBody>
      </p:sp>
    </p:spTree>
    <p:extLst>
      <p:ext uri="{BB962C8B-B14F-4D97-AF65-F5344CB8AC3E}">
        <p14:creationId xmlns:p14="http://schemas.microsoft.com/office/powerpoint/2010/main" val="21720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 Presentation Title (alternative)">
    <p:spTree>
      <p:nvGrpSpPr>
        <p:cNvPr id="1" name=""/>
        <p:cNvGrpSpPr/>
        <p:nvPr/>
      </p:nvGrpSpPr>
      <p:grpSpPr>
        <a:xfrm>
          <a:off x="0" y="0"/>
          <a:ext cx="0" cy="0"/>
          <a:chOff x="0" y="0"/>
          <a:chExt cx="0" cy="0"/>
        </a:xfrm>
      </p:grpSpPr>
      <p:pic>
        <p:nvPicPr>
          <p:cNvPr id="8" name="Picture 7" descr="PP_ppt_front.png"/>
          <p:cNvPicPr>
            <a:picLocks noChangeAspect="1"/>
          </p:cNvPicPr>
          <p:nvPr/>
        </p:nvPicPr>
        <p:blipFill>
          <a:blip r:embed="rId2"/>
          <a:stretch>
            <a:fillRect/>
          </a:stretch>
        </p:blipFill>
        <p:spPr>
          <a:xfrm>
            <a:off x="-8101" y="6082"/>
            <a:ext cx="12200101" cy="6851919"/>
          </a:xfrm>
          <a:prstGeom prst="rect">
            <a:avLst/>
          </a:prstGeom>
        </p:spPr>
      </p:pic>
      <p:pic>
        <p:nvPicPr>
          <p:cNvPr id="9" name="Picture 8" descr="AGC-logo_redbg.png"/>
          <p:cNvPicPr>
            <a:picLocks noChangeAspect="1"/>
          </p:cNvPicPr>
          <p:nvPr/>
        </p:nvPicPr>
        <p:blipFill>
          <a:blip r:embed="rId3"/>
          <a:stretch>
            <a:fillRect/>
          </a:stretch>
        </p:blipFill>
        <p:spPr>
          <a:xfrm>
            <a:off x="794429" y="531116"/>
            <a:ext cx="2757305" cy="620797"/>
          </a:xfrm>
          <a:prstGeom prst="rect">
            <a:avLst/>
          </a:prstGeom>
        </p:spPr>
      </p:pic>
      <p:sp>
        <p:nvSpPr>
          <p:cNvPr id="10" name="Title 1"/>
          <p:cNvSpPr txBox="1">
            <a:spLocks/>
          </p:cNvSpPr>
          <p:nvPr/>
        </p:nvSpPr>
        <p:spPr>
          <a:xfrm>
            <a:off x="778962" y="6208016"/>
            <a:ext cx="8102503" cy="560387"/>
          </a:xfrm>
          <a:prstGeom prst="rect">
            <a:avLst/>
          </a:prstGeom>
        </p:spPr>
        <p:txBody>
          <a:bodyPr vert="horz" lIns="91440" tIns="45720" rIns="91440" bIns="45720" rtlCol="0" anchor="t">
            <a:normAutofit/>
          </a:bodyPr>
          <a:lstStyle/>
          <a:p>
            <a:pPr marL="0" marR="0" lvl="0" indent="0" defTabSz="457200" rtl="0" eaLnBrk="1" fontAlgn="auto" latinLnBrk="0" hangingPunct="1">
              <a:lnSpc>
                <a:spcPts val="3325"/>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uLnTx/>
                <a:uFillTx/>
                <a:latin typeface="Calibri"/>
                <a:ea typeface="ＭＳ Ｐゴシック"/>
                <a:cs typeface="Calibri"/>
              </a:rPr>
              <a:t>www.agc.gov.sg</a:t>
            </a:r>
            <a:endParaRPr kumimoji="0" lang="en-US" sz="1200" b="0" i="0" u="none" strike="noStrike" kern="1200" cap="none" spc="0" normalizeH="0" baseline="0" noProof="0" dirty="0">
              <a:ln>
                <a:noFill/>
              </a:ln>
              <a:solidFill>
                <a:schemeClr val="tx1">
                  <a:lumMod val="65000"/>
                  <a:lumOff val="35000"/>
                </a:schemeClr>
              </a:solidFill>
              <a:effectLst/>
              <a:uLnTx/>
              <a:uFillTx/>
              <a:latin typeface="Calibri"/>
              <a:ea typeface="ＭＳ Ｐゴシック"/>
              <a:cs typeface="Calibri"/>
            </a:endParaRPr>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16" name="Title 1"/>
          <p:cNvSpPr>
            <a:spLocks noGrp="1"/>
          </p:cNvSpPr>
          <p:nvPr>
            <p:ph type="title" hasCustomPrompt="1"/>
          </p:nvPr>
        </p:nvSpPr>
        <p:spPr>
          <a:xfrm>
            <a:off x="588048" y="3000931"/>
            <a:ext cx="8333608" cy="1043945"/>
          </a:xfrm>
        </p:spPr>
        <p:txBody>
          <a:bodyPr>
            <a:normAutofit/>
          </a:bodyPr>
          <a:lstStyle>
            <a:lvl1pPr>
              <a:defRPr sz="4400" baseline="0">
                <a:solidFill>
                  <a:schemeClr val="accent1"/>
                </a:solidFill>
                <a:latin typeface="+mj-lt"/>
              </a:defRPr>
            </a:lvl1pPr>
          </a:lstStyle>
          <a:p>
            <a:r>
              <a:rPr lang="en-US" dirty="0"/>
              <a:t>TITLE</a:t>
            </a:r>
            <a:br>
              <a:rPr lang="en-US" dirty="0"/>
            </a:br>
            <a:endParaRPr lang="en-US" dirty="0"/>
          </a:p>
        </p:txBody>
      </p:sp>
      <p:sp>
        <p:nvSpPr>
          <p:cNvPr id="21" name="Text Placeholder 20"/>
          <p:cNvSpPr>
            <a:spLocks noGrp="1"/>
          </p:cNvSpPr>
          <p:nvPr>
            <p:ph type="body" sz="quarter" idx="11" hasCustomPrompt="1"/>
          </p:nvPr>
        </p:nvSpPr>
        <p:spPr>
          <a:xfrm>
            <a:off x="588049" y="4044875"/>
            <a:ext cx="5179484" cy="990600"/>
          </a:xfrm>
        </p:spPr>
        <p:txBody>
          <a:bodyPr/>
          <a:lstStyle>
            <a:lvl1pPr marL="0" indent="0">
              <a:buNone/>
              <a:defRPr>
                <a:solidFill>
                  <a:schemeClr val="tx1"/>
                </a:solidFill>
                <a:latin typeface="+mj-lt"/>
              </a:defRPr>
            </a:lvl1pPr>
          </a:lstStyle>
          <a:p>
            <a:pPr lvl="0"/>
            <a:r>
              <a:rPr lang="en-US" dirty="0"/>
              <a:t>Date</a:t>
            </a:r>
          </a:p>
        </p:txBody>
      </p:sp>
    </p:spTree>
    <p:extLst>
      <p:ext uri="{BB962C8B-B14F-4D97-AF65-F5344CB8AC3E}">
        <p14:creationId xmlns:p14="http://schemas.microsoft.com/office/powerpoint/2010/main" val="368929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 Divider between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9421" y="3000930"/>
            <a:ext cx="9312811" cy="1143000"/>
          </a:xfrm>
        </p:spPr>
        <p:txBody>
          <a:bodyPr>
            <a:normAutofit/>
          </a:bodyPr>
          <a:lstStyle>
            <a:lvl1pPr>
              <a:defRPr sz="4000" baseline="0">
                <a:latin typeface="+mj-lt"/>
              </a:defRPr>
            </a:lvl1pPr>
          </a:lstStyle>
          <a:p>
            <a:r>
              <a:rPr lang="en-US" dirty="0"/>
              <a:t>Divider Title</a:t>
            </a:r>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7" name="Text Placeholder 6"/>
          <p:cNvSpPr>
            <a:spLocks noGrp="1"/>
          </p:cNvSpPr>
          <p:nvPr>
            <p:ph type="body" sz="quarter" idx="11" hasCustomPrompt="1"/>
          </p:nvPr>
        </p:nvSpPr>
        <p:spPr>
          <a:xfrm>
            <a:off x="272331" y="2991518"/>
            <a:ext cx="1200088" cy="1141655"/>
          </a:xfrm>
        </p:spPr>
        <p:txBody>
          <a:bodyPr>
            <a:normAutofit/>
          </a:bodyPr>
          <a:lstStyle>
            <a:lvl1pPr marL="0" indent="0" algn="r">
              <a:buNone/>
              <a:defRPr sz="4000" b="1">
                <a:solidFill>
                  <a:schemeClr val="tx2"/>
                </a:solidFill>
                <a:latin typeface="+mj-lt"/>
              </a:defRPr>
            </a:lvl1pPr>
          </a:lstStyle>
          <a:p>
            <a:pPr lvl="0"/>
            <a:r>
              <a:rPr lang="en-US" dirty="0"/>
              <a:t>01</a:t>
            </a:r>
            <a:endParaRPr lang="en-SG" dirty="0"/>
          </a:p>
        </p:txBody>
      </p:sp>
    </p:spTree>
    <p:extLst>
      <p:ext uri="{BB962C8B-B14F-4D97-AF65-F5344CB8AC3E}">
        <p14:creationId xmlns:p14="http://schemas.microsoft.com/office/powerpoint/2010/main" val="37899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31907" y="275980"/>
            <a:ext cx="11184739" cy="736600"/>
          </a:xfrm>
        </p:spPr>
        <p:txBody>
          <a:bodyPr anchor="t">
            <a:normAutofit/>
          </a:bodyPr>
          <a:lstStyle>
            <a:lvl1pPr>
              <a:defRPr sz="2800" baseline="0">
                <a:solidFill>
                  <a:srgbClr val="9C1B3E"/>
                </a:solidFill>
                <a:latin typeface="+mj-lt"/>
              </a:defRPr>
            </a:lvl1pPr>
          </a:lstStyle>
          <a:p>
            <a:r>
              <a:rPr lang="en-US" dirty="0"/>
              <a:t>Title – In details, use [Tab] / [Shift]+[Tab] for “levels”</a:t>
            </a:r>
          </a:p>
        </p:txBody>
      </p:sp>
      <p:sp>
        <p:nvSpPr>
          <p:cNvPr id="23" name="Text Placeholder 22"/>
          <p:cNvSpPr>
            <a:spLocks noGrp="1"/>
          </p:cNvSpPr>
          <p:nvPr>
            <p:ph type="body" sz="quarter" idx="13"/>
          </p:nvPr>
        </p:nvSpPr>
        <p:spPr>
          <a:xfrm>
            <a:off x="431261" y="1012580"/>
            <a:ext cx="11171041" cy="5113899"/>
          </a:xfrm>
        </p:spPr>
        <p:txBody>
          <a:bodyPr/>
          <a:lstStyle>
            <a:lvl1pPr marL="360000" indent="-360000">
              <a:lnSpc>
                <a:spcPct val="100000"/>
              </a:lnSpc>
              <a:defRPr>
                <a:solidFill>
                  <a:srgbClr val="000000"/>
                </a:solidFill>
                <a:latin typeface="+mn-lt"/>
              </a:defRPr>
            </a:lvl1pPr>
            <a:lvl2pPr marL="720000" indent="-360000">
              <a:lnSpc>
                <a:spcPct val="100000"/>
              </a:lnSpc>
              <a:defRPr>
                <a:solidFill>
                  <a:srgbClr val="000000"/>
                </a:solidFill>
                <a:latin typeface="+mn-lt"/>
              </a:defRPr>
            </a:lvl2pPr>
            <a:lvl3pPr marL="1080000" indent="-360000">
              <a:lnSpc>
                <a:spcPct val="100000"/>
              </a:lnSpc>
              <a:defRPr>
                <a:solidFill>
                  <a:srgbClr val="000000"/>
                </a:solidFill>
                <a:latin typeface="+mn-lt"/>
              </a:defRPr>
            </a:lvl3pPr>
            <a:lvl4pPr marL="1440000" indent="-360000">
              <a:lnSpc>
                <a:spcPct val="100000"/>
              </a:lnSpc>
              <a:defRPr>
                <a:solidFill>
                  <a:srgbClr val="000000"/>
                </a:solidFill>
                <a:latin typeface="+mn-lt"/>
              </a:defRPr>
            </a:lvl4pPr>
            <a:lvl5pPr marL="1800000" indent="-360000">
              <a:spcBef>
                <a:spcPts val="0"/>
              </a:spcBef>
              <a:spcAft>
                <a:spcPts val="600"/>
              </a:spcAft>
              <a:defRPr sz="1100">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4"/>
          </p:nvPr>
        </p:nvSpPr>
        <p:spPr>
          <a:xfrm>
            <a:off x="5569889" y="6374025"/>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‹Nº›</a:t>
            </a:fld>
            <a:endParaRPr lang="en-SG" dirty="0"/>
          </a:p>
        </p:txBody>
      </p:sp>
    </p:spTree>
    <p:extLst>
      <p:ext uri="{BB962C8B-B14F-4D97-AF65-F5344CB8AC3E}">
        <p14:creationId xmlns:p14="http://schemas.microsoft.com/office/powerpoint/2010/main" val="160675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Text Placeholder 2"/>
          <p:cNvSpPr>
            <a:spLocks noGrp="1"/>
          </p:cNvSpPr>
          <p:nvPr>
            <p:ph type="body" sz="quarter" idx="13" hasCustomPrompt="1"/>
          </p:nvPr>
        </p:nvSpPr>
        <p:spPr>
          <a:xfrm>
            <a:off x="431261" y="1012582"/>
            <a:ext cx="11171041" cy="799127"/>
          </a:xfrm>
        </p:spPr>
        <p:txBody>
          <a:bodyPr>
            <a:normAutofit/>
          </a:bodyPr>
          <a:lstStyle>
            <a:lvl1pPr>
              <a:defRPr baseline="0"/>
            </a:lvl1pPr>
          </a:lstStyle>
          <a:p>
            <a:pPr lvl="0"/>
            <a:r>
              <a:rPr lang="en-US" sz="1600" dirty="0"/>
              <a:t>If there is added explanatory text for the table, it should go here.  If not required, this text box can be deleted and the Table proper (which is below) can be made taller. Adjust space as appropriate for your needs.</a:t>
            </a:r>
          </a:p>
        </p:txBody>
      </p:sp>
      <p:sp>
        <p:nvSpPr>
          <p:cNvPr id="6" name="Title 6"/>
          <p:cNvSpPr>
            <a:spLocks noGrp="1"/>
          </p:cNvSpPr>
          <p:nvPr>
            <p:ph type="title" hasCustomPrompt="1"/>
          </p:nvPr>
        </p:nvSpPr>
        <p:spPr>
          <a:xfrm>
            <a:off x="431907" y="275980"/>
            <a:ext cx="11184739" cy="736600"/>
          </a:xfrm>
        </p:spPr>
        <p:txBody>
          <a:bodyPr anchor="t">
            <a:normAutofit/>
          </a:bodyPr>
          <a:lstStyle>
            <a:lvl1pPr>
              <a:defRPr sz="2800" baseline="0">
                <a:solidFill>
                  <a:srgbClr val="9C1B3E"/>
                </a:solidFill>
                <a:latin typeface="+mj-lt"/>
              </a:defRPr>
            </a:lvl1pPr>
          </a:lstStyle>
          <a:p>
            <a:r>
              <a:rPr lang="en-US" dirty="0"/>
              <a:t>Title – for Table</a:t>
            </a:r>
          </a:p>
        </p:txBody>
      </p:sp>
      <p:sp>
        <p:nvSpPr>
          <p:cNvPr id="8" name="Table Placeholder 7"/>
          <p:cNvSpPr>
            <a:spLocks noGrp="1"/>
          </p:cNvSpPr>
          <p:nvPr>
            <p:ph type="tbl" sz="quarter" idx="14"/>
          </p:nvPr>
        </p:nvSpPr>
        <p:spPr>
          <a:xfrm>
            <a:off x="431260" y="1811708"/>
            <a:ext cx="11171041" cy="4342906"/>
          </a:xfrm>
        </p:spPr>
        <p:txBody>
          <a:bodyPr/>
          <a:lstStyle/>
          <a:p>
            <a:r>
              <a:rPr lang="en-US" dirty="0"/>
              <a:t>Click icon to add table</a:t>
            </a:r>
            <a:endParaRPr lang="en-GB" dirty="0"/>
          </a:p>
        </p:txBody>
      </p:sp>
    </p:spTree>
    <p:extLst>
      <p:ext uri="{BB962C8B-B14F-4D97-AF65-F5344CB8AC3E}">
        <p14:creationId xmlns:p14="http://schemas.microsoft.com/office/powerpoint/2010/main" val="33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a - Sing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661277"/>
          </a:xfrm>
        </p:spPr>
        <p:txBody>
          <a:bodyPr>
            <a:normAutofit/>
          </a:bodyPr>
          <a:lstStyle>
            <a:lvl1pPr>
              <a:defRPr sz="2800" baseline="0">
                <a:latin typeface="+mj-lt"/>
              </a:defRPr>
            </a:lvl1pPr>
          </a:lstStyle>
          <a:p>
            <a:r>
              <a:rPr lang="en-US" dirty="0"/>
              <a:t>Large Picture – Title or Caption Here</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5" name="Picture Placeholder 4"/>
          <p:cNvSpPr>
            <a:spLocks noGrp="1"/>
          </p:cNvSpPr>
          <p:nvPr>
            <p:ph type="pic" sz="quarter" idx="11"/>
          </p:nvPr>
        </p:nvSpPr>
        <p:spPr>
          <a:xfrm>
            <a:off x="1850316" y="1032735"/>
            <a:ext cx="8505713" cy="4712429"/>
          </a:xfrm>
        </p:spPr>
        <p:txBody>
          <a:bodyPr/>
          <a:lstStyle>
            <a:lvl1pPr>
              <a:defRPr>
                <a:latin typeface="+mn-lt"/>
              </a:defRPr>
            </a:lvl1pPr>
          </a:lstStyle>
          <a:p>
            <a:r>
              <a:rPr lang="en-US" dirty="0"/>
              <a:t>Click icon to add picture</a:t>
            </a:r>
            <a:endParaRPr lang="en-SG" dirty="0"/>
          </a:p>
        </p:txBody>
      </p:sp>
    </p:spTree>
    <p:extLst>
      <p:ext uri="{BB962C8B-B14F-4D97-AF65-F5344CB8AC3E}">
        <p14:creationId xmlns:p14="http://schemas.microsoft.com/office/powerpoint/2010/main" val="37001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b - 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Pictures – Title or Caption Here</a:t>
            </a:r>
            <a:endParaRPr lang="en-GB"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Text Placeholder 2"/>
          <p:cNvSpPr>
            <a:spLocks noGrp="1"/>
          </p:cNvSpPr>
          <p:nvPr>
            <p:ph type="body" sz="quarter" idx="13" hasCustomPrompt="1"/>
          </p:nvPr>
        </p:nvSpPr>
        <p:spPr>
          <a:xfrm>
            <a:off x="372933" y="1118383"/>
            <a:ext cx="8752311" cy="4951826"/>
          </a:xfrm>
        </p:spPr>
        <p:txBody>
          <a:bodyPr>
            <a:normAutofit fontScale="92500"/>
          </a:bodyPr>
          <a:lstStyle>
            <a:lvl1pPr>
              <a:defRPr baseline="0"/>
            </a:lvl1pPr>
          </a:lstStyle>
          <a:p>
            <a:r>
              <a:rPr lang="en-SG" sz="2200" dirty="0"/>
              <a:t>Text describing pictures here. Pictures to be aligned to the right of the slide, and follow the dimensions given here: Height = 4.22cm by Width = 6.5cm.  Photos to be shown as </a:t>
            </a:r>
            <a:r>
              <a:rPr lang="en-SG" sz="2200" dirty="0" err="1"/>
              <a:t>grayscale</a:t>
            </a:r>
            <a:r>
              <a:rPr lang="en-SG" sz="2200" dirty="0"/>
              <a:t>. To do so, click on the photograph, go to </a:t>
            </a:r>
            <a:r>
              <a:rPr lang="en-SG" sz="2200" dirty="0" err="1"/>
              <a:t>FormatColour</a:t>
            </a:r>
            <a:r>
              <a:rPr lang="en-SG" sz="2200" dirty="0"/>
              <a:t>, and choose </a:t>
            </a:r>
            <a:r>
              <a:rPr lang="en-SG" sz="2200" dirty="0" err="1"/>
              <a:t>Recolour</a:t>
            </a:r>
            <a:r>
              <a:rPr lang="en-SG" sz="2200" dirty="0"/>
              <a:t> followed by the </a:t>
            </a:r>
            <a:r>
              <a:rPr lang="en-SG" sz="2200" dirty="0" err="1"/>
              <a:t>Grayscale</a:t>
            </a:r>
            <a:r>
              <a:rPr lang="en-SG" sz="2200" dirty="0"/>
              <a:t> option.</a:t>
            </a:r>
          </a:p>
          <a:p>
            <a:r>
              <a:rPr lang="en-SG" sz="2200" dirty="0" err="1"/>
              <a:t>Lorem</a:t>
            </a:r>
            <a:r>
              <a:rPr lang="en-SG" sz="2200" dirty="0"/>
              <a:t> ipsum dolor sit amet, consectetur adipiscing elit. Mauris vitae massa augue, ornare pretium mauris.</a:t>
            </a:r>
          </a:p>
          <a:p>
            <a:r>
              <a:rPr lang="en-SG" sz="2200" dirty="0"/>
              <a:t>Praesent scelerisque cursus nisi, sit amet molestie nisl euismod ac. Nullam ac odio ut felis consectetur dapibus quis in nibh. In et risus in risus iaculis ultrices at ac sapien.</a:t>
            </a:r>
          </a:p>
          <a:p>
            <a:endParaRPr lang="en-SG" dirty="0"/>
          </a:p>
        </p:txBody>
      </p:sp>
      <p:sp>
        <p:nvSpPr>
          <p:cNvPr id="9" name="Picture Placeholder 8"/>
          <p:cNvSpPr>
            <a:spLocks noGrp="1"/>
          </p:cNvSpPr>
          <p:nvPr>
            <p:ph type="pic" sz="quarter" idx="14"/>
          </p:nvPr>
        </p:nvSpPr>
        <p:spPr>
          <a:xfrm>
            <a:off x="9124951" y="1117600"/>
            <a:ext cx="2679700" cy="1501383"/>
          </a:xfrm>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9125243" y="2849419"/>
            <a:ext cx="2679700" cy="1501383"/>
          </a:xfrm>
        </p:spPr>
        <p:txBody>
          <a:bodyPr/>
          <a:lstStyle/>
          <a:p>
            <a:r>
              <a:rPr lang="en-US" dirty="0"/>
              <a:t>Click icon to add picture</a:t>
            </a:r>
            <a:endParaRPr lang="en-GB" dirty="0"/>
          </a:p>
        </p:txBody>
      </p:sp>
      <p:sp>
        <p:nvSpPr>
          <p:cNvPr id="13" name="Picture Placeholder 8"/>
          <p:cNvSpPr>
            <a:spLocks noGrp="1"/>
          </p:cNvSpPr>
          <p:nvPr>
            <p:ph type="pic" sz="quarter" idx="16"/>
          </p:nvPr>
        </p:nvSpPr>
        <p:spPr>
          <a:xfrm>
            <a:off x="9125243" y="4568827"/>
            <a:ext cx="2679700" cy="1501383"/>
          </a:xfrm>
        </p:spPr>
        <p:txBody>
          <a:bodyPr/>
          <a:lstStyle/>
          <a:p>
            <a:r>
              <a:rPr lang="en-US" dirty="0"/>
              <a:t>Click icon to add picture</a:t>
            </a:r>
            <a:endParaRPr lang="en-GB" dirty="0"/>
          </a:p>
        </p:txBody>
      </p:sp>
    </p:spTree>
    <p:extLst>
      <p:ext uri="{BB962C8B-B14F-4D97-AF65-F5344CB8AC3E}">
        <p14:creationId xmlns:p14="http://schemas.microsoft.com/office/powerpoint/2010/main" val="365486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a - Stages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8"/>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Pentagon 3"/>
          <p:cNvSpPr/>
          <p:nvPr/>
        </p:nvSpPr>
        <p:spPr>
          <a:xfrm rot="5400000">
            <a:off x="5374154" y="-2247497"/>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p:nvSpPr>
        <p:spPr>
          <a:xfrm rot="5400000">
            <a:off x="5374151" y="-803738"/>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
        <p:nvSpPr>
          <p:cNvPr id="8"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
        <p:nvSpPr>
          <p:cNvPr id="9"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177926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b - Stages (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933" y="274639"/>
            <a:ext cx="11431793" cy="790369"/>
          </a:xfrm>
        </p:spPr>
        <p:txBody>
          <a:bodyPr>
            <a:normAutofit/>
          </a:bodyPr>
          <a:lstStyle>
            <a:lvl1pPr>
              <a:defRPr sz="2800">
                <a:latin typeface="+mj-lt"/>
              </a:defRPr>
            </a:lvl1pPr>
          </a:lstStyle>
          <a:p>
            <a:r>
              <a:rPr lang="en-US" dirty="0"/>
              <a:t>Title – for Stages</a:t>
            </a:r>
            <a:endParaRPr lang="en-SG" dirty="0"/>
          </a:p>
        </p:txBody>
      </p:sp>
      <p:sp>
        <p:nvSpPr>
          <p:cNvPr id="3" name="Slide Number Placeholder 2"/>
          <p:cNvSpPr>
            <a:spLocks noGrp="1"/>
          </p:cNvSpPr>
          <p:nvPr>
            <p:ph type="sldNum" sz="quarter" idx="10"/>
          </p:nvPr>
        </p:nvSpPr>
        <p:spPr/>
        <p:txBody>
          <a:bodyPr/>
          <a:lstStyle/>
          <a:p>
            <a:fld id="{1B73AFF2-A67B-4028-B505-B08206B9D886}" type="slidenum">
              <a:rPr lang="en-SG" smtClean="0"/>
              <a:t>‹Nº›</a:t>
            </a:fld>
            <a:endParaRPr lang="en-SG" dirty="0"/>
          </a:p>
        </p:txBody>
      </p:sp>
      <p:sp>
        <p:nvSpPr>
          <p:cNvPr id="4" name="Pentagon 3"/>
          <p:cNvSpPr/>
          <p:nvPr/>
        </p:nvSpPr>
        <p:spPr>
          <a:xfrm rot="5400000">
            <a:off x="5374154" y="-2247497"/>
            <a:ext cx="1415549" cy="8528679"/>
          </a:xfrm>
          <a:prstGeom prst="homePlate">
            <a:avLst/>
          </a:prstGeom>
          <a:solidFill>
            <a:srgbClr val="9C1B3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r>
              <a:rPr lang="en-US" sz="2800" dirty="0">
                <a:solidFill>
                  <a:srgbClr val="FFFFFF"/>
                </a:solidFill>
                <a:effectLst>
                  <a:glow rad="139700">
                    <a:schemeClr val="accent3">
                      <a:satMod val="175000"/>
                      <a:alpha val="40000"/>
                    </a:schemeClr>
                  </a:glow>
                </a:effectLst>
                <a:latin typeface="Verdana" pitchFamily="34" charset="0"/>
              </a:rPr>
              <a:t> </a:t>
            </a:r>
          </a:p>
        </p:txBody>
      </p:sp>
      <p:sp>
        <p:nvSpPr>
          <p:cNvPr id="5" name="Pentagon 4"/>
          <p:cNvSpPr/>
          <p:nvPr/>
        </p:nvSpPr>
        <p:spPr>
          <a:xfrm rot="5400000">
            <a:off x="5374151" y="-803738"/>
            <a:ext cx="1415549" cy="8528679"/>
          </a:xfrm>
          <a:prstGeom prst="homePlate">
            <a:avLst/>
          </a:prstGeom>
          <a:solidFill>
            <a:srgbClr val="8C8E8E"/>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6" name="Pentagon 5"/>
          <p:cNvSpPr/>
          <p:nvPr/>
        </p:nvSpPr>
        <p:spPr>
          <a:xfrm rot="5400000">
            <a:off x="5374154" y="634113"/>
            <a:ext cx="1415549" cy="8528679"/>
          </a:xfrm>
          <a:prstGeom prst="homePlate">
            <a:avLst/>
          </a:prstGeom>
          <a:solidFill>
            <a:srgbClr val="C8C8C8"/>
          </a:solidFill>
          <a:ln/>
        </p:spPr>
        <p:style>
          <a:lnRef idx="0">
            <a:schemeClr val="accent5"/>
          </a:lnRef>
          <a:fillRef idx="3">
            <a:schemeClr val="accent5"/>
          </a:fillRef>
          <a:effectRef idx="3">
            <a:schemeClr val="accent5"/>
          </a:effectRef>
          <a:fontRef idx="minor">
            <a:schemeClr val="lt1"/>
          </a:fontRef>
        </p:style>
        <p:txBody>
          <a:bodyPr lIns="91430" tIns="45715" rIns="91430" bIns="45715" rtlCol="0" anchor="ctr"/>
          <a:lstStyle/>
          <a:p>
            <a:pPr algn="ctr"/>
            <a:endParaRPr lang="en-US" sz="2800" dirty="0">
              <a:solidFill>
                <a:srgbClr val="FFFFFF"/>
              </a:solidFill>
              <a:effectLst>
                <a:glow rad="139700">
                  <a:schemeClr val="accent3">
                    <a:satMod val="175000"/>
                    <a:alpha val="40000"/>
                  </a:schemeClr>
                </a:glow>
              </a:effectLst>
              <a:latin typeface="Verdana" pitchFamily="34" charset="0"/>
            </a:endParaRPr>
          </a:p>
        </p:txBody>
      </p:sp>
      <p:sp>
        <p:nvSpPr>
          <p:cNvPr id="7" name="Text Placeholder 7"/>
          <p:cNvSpPr>
            <a:spLocks noGrp="1"/>
          </p:cNvSpPr>
          <p:nvPr>
            <p:ph type="body" sz="quarter" idx="11" hasCustomPrompt="1"/>
          </p:nvPr>
        </p:nvSpPr>
        <p:spPr>
          <a:xfrm>
            <a:off x="1818218" y="1417639"/>
            <a:ext cx="8528049"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8" name="Text Placeholder 7"/>
          <p:cNvSpPr>
            <a:spLocks noGrp="1"/>
          </p:cNvSpPr>
          <p:nvPr>
            <p:ph type="body" sz="quarter" idx="12" hasCustomPrompt="1"/>
          </p:nvPr>
        </p:nvSpPr>
        <p:spPr>
          <a:xfrm>
            <a:off x="1818218" y="2862115"/>
            <a:ext cx="8528049" cy="598487"/>
          </a:xfrm>
        </p:spPr>
        <p:txBody>
          <a:bodyPr>
            <a:noAutofit/>
          </a:bodyPr>
          <a:lstStyle>
            <a:lvl1pPr marL="0" indent="0" algn="ctr">
              <a:buNone/>
              <a:defRPr sz="3200" baseline="0">
                <a:solidFill>
                  <a:schemeClr val="bg1"/>
                </a:solidFill>
                <a:latin typeface="+mn-lt"/>
              </a:defRPr>
            </a:lvl1pPr>
          </a:lstStyle>
          <a:p>
            <a:pPr lvl="0"/>
            <a:r>
              <a:rPr lang="en-US" dirty="0"/>
              <a:t>Stage Name</a:t>
            </a:r>
            <a:endParaRPr lang="en-SG" dirty="0"/>
          </a:p>
        </p:txBody>
      </p:sp>
      <p:sp>
        <p:nvSpPr>
          <p:cNvPr id="9" name="Text Placeholder 7"/>
          <p:cNvSpPr>
            <a:spLocks noGrp="1"/>
          </p:cNvSpPr>
          <p:nvPr>
            <p:ph type="body" sz="quarter" idx="13" hasCustomPrompt="1"/>
          </p:nvPr>
        </p:nvSpPr>
        <p:spPr>
          <a:xfrm>
            <a:off x="1818218" y="4299966"/>
            <a:ext cx="8528049" cy="598487"/>
          </a:xfrm>
        </p:spPr>
        <p:txBody>
          <a:bodyPr>
            <a:noAutofit/>
          </a:bodyPr>
          <a:lstStyle>
            <a:lvl1pPr marL="0" indent="0" algn="ctr">
              <a:buNone/>
              <a:defRPr sz="3200" baseline="0">
                <a:solidFill>
                  <a:schemeClr val="accent1"/>
                </a:solidFill>
                <a:latin typeface="+mn-lt"/>
              </a:defRPr>
            </a:lvl1pPr>
          </a:lstStyle>
          <a:p>
            <a:pPr lvl="0"/>
            <a:r>
              <a:rPr lang="en-US" dirty="0"/>
              <a:t>Stage Name</a:t>
            </a:r>
            <a:endParaRPr lang="en-SG" dirty="0"/>
          </a:p>
        </p:txBody>
      </p:sp>
    </p:spTree>
    <p:extLst>
      <p:ext uri="{BB962C8B-B14F-4D97-AF65-F5344CB8AC3E}">
        <p14:creationId xmlns:p14="http://schemas.microsoft.com/office/powerpoint/2010/main" val="174162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933" y="274638"/>
            <a:ext cx="11431793" cy="84374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2933" y="1294228"/>
            <a:ext cx="11431793" cy="4740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5564120" y="6367485"/>
            <a:ext cx="1049867" cy="311802"/>
          </a:xfrm>
          <a:prstGeom prst="rect">
            <a:avLst/>
          </a:prstGeom>
        </p:spPr>
        <p:txBody>
          <a:bodyPr vert="horz" lIns="91440" tIns="45720" rIns="91440" bIns="45720" rtlCol="0" anchor="b"/>
          <a:lstStyle>
            <a:lvl1pPr algn="ctr">
              <a:defRPr sz="1200">
                <a:solidFill>
                  <a:srgbClr val="7F7F7F"/>
                </a:solidFill>
              </a:defRPr>
            </a:lvl1pPr>
          </a:lstStyle>
          <a:p>
            <a:fld id="{1B73AFF2-A67B-4028-B505-B08206B9D886}" type="slidenum">
              <a:rPr lang="en-SG" smtClean="0"/>
              <a:t>‹Nº›</a:t>
            </a:fld>
            <a:endParaRPr lang="en-SG" dirty="0"/>
          </a:p>
        </p:txBody>
      </p:sp>
      <p:pic>
        <p:nvPicPr>
          <p:cNvPr id="10" name="Picture 9" descr="AGC-logo_redbg.png"/>
          <p:cNvPicPr>
            <a:picLocks noChangeAspect="1"/>
          </p:cNvPicPr>
          <p:nvPr/>
        </p:nvPicPr>
        <p:blipFill>
          <a:blip r:embed="rId18"/>
          <a:stretch>
            <a:fillRect/>
          </a:stretch>
        </p:blipFill>
        <p:spPr>
          <a:xfrm>
            <a:off x="528104" y="6276641"/>
            <a:ext cx="1788377" cy="402646"/>
          </a:xfrm>
          <a:prstGeom prst="rect">
            <a:avLst/>
          </a:prstGeom>
        </p:spPr>
      </p:pic>
    </p:spTree>
    <p:extLst>
      <p:ext uri="{BB962C8B-B14F-4D97-AF65-F5344CB8AC3E}">
        <p14:creationId xmlns:p14="http://schemas.microsoft.com/office/powerpoint/2010/main" val="12782503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457200" rtl="0" eaLnBrk="1" latinLnBrk="0" hangingPunct="1">
        <a:spcBef>
          <a:spcPct val="0"/>
        </a:spcBef>
        <a:buNone/>
        <a:defRPr sz="2800" b="1" kern="1200">
          <a:solidFill>
            <a:srgbClr val="9C1B3E"/>
          </a:solidFill>
          <a:latin typeface="+mj-lt"/>
          <a:ea typeface="+mj-ea"/>
          <a:cs typeface="Times New Roman"/>
        </a:defRPr>
      </a:lvl1pPr>
    </p:titleStyle>
    <p:bodyStyle>
      <a:lvl1pPr marL="360000" indent="-360000" algn="l" defTabSz="457200" rtl="0" eaLnBrk="1" latinLnBrk="0" hangingPunct="1">
        <a:lnSpc>
          <a:spcPct val="100000"/>
        </a:lnSpc>
        <a:spcBef>
          <a:spcPts val="0"/>
        </a:spcBef>
        <a:spcAft>
          <a:spcPts val="600"/>
        </a:spcAft>
        <a:buFont typeface="Arial"/>
        <a:buChar char="•"/>
        <a:defRPr sz="2000" kern="1200">
          <a:solidFill>
            <a:schemeClr val="tx1"/>
          </a:solidFill>
          <a:latin typeface="+mn-lt"/>
          <a:ea typeface="+mn-ea"/>
          <a:cs typeface="Times New Roman"/>
        </a:defRPr>
      </a:lvl1pPr>
      <a:lvl2pPr marL="720000" indent="-360000" algn="l" defTabSz="457200" rtl="0" eaLnBrk="1" latinLnBrk="0" hangingPunct="1">
        <a:lnSpc>
          <a:spcPct val="100000"/>
        </a:lnSpc>
        <a:spcBef>
          <a:spcPts val="0"/>
        </a:spcBef>
        <a:spcAft>
          <a:spcPts val="600"/>
        </a:spcAft>
        <a:buFont typeface="Arial"/>
        <a:buChar char="–"/>
        <a:defRPr sz="1600" kern="1200">
          <a:solidFill>
            <a:schemeClr val="tx1"/>
          </a:solidFill>
          <a:latin typeface="+mn-lt"/>
          <a:ea typeface="+mn-ea"/>
          <a:cs typeface="Times New Roman"/>
        </a:defRPr>
      </a:lvl2pPr>
      <a:lvl3pPr marL="1080000" indent="-360000" algn="l" defTabSz="457200" rtl="0" eaLnBrk="1" latinLnBrk="0" hangingPunct="1">
        <a:lnSpc>
          <a:spcPct val="100000"/>
        </a:lnSpc>
        <a:spcBef>
          <a:spcPts val="0"/>
        </a:spcBef>
        <a:spcAft>
          <a:spcPts val="600"/>
        </a:spcAft>
        <a:buFont typeface="Arial"/>
        <a:buChar char="•"/>
        <a:defRPr sz="1400" kern="1200">
          <a:solidFill>
            <a:schemeClr val="tx1"/>
          </a:solidFill>
          <a:latin typeface="+mn-lt"/>
          <a:ea typeface="+mn-ea"/>
          <a:cs typeface="Times New Roman"/>
        </a:defRPr>
      </a:lvl3pPr>
      <a:lvl4pPr marL="1440000" indent="-360000" algn="l" defTabSz="457200" rtl="0" eaLnBrk="1" latinLnBrk="0" hangingPunct="1">
        <a:lnSpc>
          <a:spcPct val="100000"/>
        </a:lnSpc>
        <a:spcBef>
          <a:spcPts val="0"/>
        </a:spcBef>
        <a:spcAft>
          <a:spcPts val="600"/>
        </a:spcAft>
        <a:buFont typeface="Arial"/>
        <a:buChar char="–"/>
        <a:defRPr sz="1200" kern="1200">
          <a:solidFill>
            <a:schemeClr val="tx1"/>
          </a:solidFill>
          <a:latin typeface="+mn-lt"/>
          <a:ea typeface="+mn-ea"/>
          <a:cs typeface="Times New Roman"/>
        </a:defRPr>
      </a:lvl4pPr>
      <a:lvl5pPr marL="1800000" indent="-360000" algn="l" defTabSz="457200" rtl="0" eaLnBrk="1" latinLnBrk="0" hangingPunct="1">
        <a:spcBef>
          <a:spcPts val="0"/>
        </a:spcBef>
        <a:spcAft>
          <a:spcPts val="600"/>
        </a:spcAft>
        <a:buFont typeface="Arial"/>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B73AFF2-A67B-4028-B505-B08206B9D886}" type="slidenum">
              <a:rPr lang="en-SG" smtClean="0"/>
              <a:t>1</a:t>
            </a:fld>
            <a:endParaRPr lang="en-SG" dirty="0"/>
          </a:p>
        </p:txBody>
      </p:sp>
      <p:sp>
        <p:nvSpPr>
          <p:cNvPr id="3" name="Title 2"/>
          <p:cNvSpPr>
            <a:spLocks noGrp="1"/>
          </p:cNvSpPr>
          <p:nvPr>
            <p:ph type="title"/>
          </p:nvPr>
        </p:nvSpPr>
        <p:spPr>
          <a:xfrm>
            <a:off x="440564" y="1474840"/>
            <a:ext cx="8333608" cy="2459318"/>
          </a:xfrm>
        </p:spPr>
        <p:txBody>
          <a:bodyPr>
            <a:normAutofit/>
          </a:bodyPr>
          <a:lstStyle/>
          <a:p>
            <a:r>
              <a:rPr lang="en-SG" dirty="0"/>
              <a:t>ASISTENCIA JURÍDICA RECÍPROCA EN LA RECOLECCIÓN Y DIVULGACIÓN DE PRUEBAS</a:t>
            </a:r>
          </a:p>
        </p:txBody>
      </p:sp>
      <p:sp>
        <p:nvSpPr>
          <p:cNvPr id="4" name="Text Placeholder 3"/>
          <p:cNvSpPr>
            <a:spLocks noGrp="1"/>
          </p:cNvSpPr>
          <p:nvPr>
            <p:ph type="body" sz="quarter" idx="11"/>
          </p:nvPr>
        </p:nvSpPr>
        <p:spPr/>
        <p:txBody>
          <a:bodyPr>
            <a:normAutofit fontScale="92500" lnSpcReduction="10000"/>
          </a:bodyPr>
          <a:lstStyle/>
          <a:p>
            <a:endParaRPr lang="en-SG" dirty="0"/>
          </a:p>
          <a:p>
            <a:r>
              <a:rPr lang="es-AR" sz="3600" dirty="0"/>
              <a:t>Desafíos y soluciones</a:t>
            </a:r>
          </a:p>
          <a:p>
            <a:endParaRPr lang="en-SG" dirty="0"/>
          </a:p>
        </p:txBody>
      </p:sp>
    </p:spTree>
    <p:extLst>
      <p:ext uri="{BB962C8B-B14F-4D97-AF65-F5344CB8AC3E}">
        <p14:creationId xmlns:p14="http://schemas.microsoft.com/office/powerpoint/2010/main" val="188617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03" y="967725"/>
            <a:ext cx="11431793" cy="843744"/>
          </a:xfrm>
        </p:spPr>
        <p:txBody>
          <a:bodyPr>
            <a:normAutofit/>
          </a:bodyPr>
          <a:lstStyle/>
          <a:p>
            <a:r>
              <a:rPr lang="es-AR" sz="3200" dirty="0">
                <a:solidFill>
                  <a:schemeClr val="accent1"/>
                </a:solidFill>
              </a:rPr>
              <a:t>MEJORAR LAS EFICACIAS DE TRABAJAR ENTRE JURISDICCIONES</a:t>
            </a:r>
            <a:endParaRPr lang="en-SG" sz="3200" dirty="0">
              <a:solidFill>
                <a:schemeClr val="accent1"/>
              </a:solidFill>
            </a:endParaRPr>
          </a:p>
        </p:txBody>
      </p:sp>
      <p:sp>
        <p:nvSpPr>
          <p:cNvPr id="3" name="Content Placeholder 2"/>
          <p:cNvSpPr>
            <a:spLocks noGrp="1"/>
          </p:cNvSpPr>
          <p:nvPr>
            <p:ph idx="1"/>
          </p:nvPr>
        </p:nvSpPr>
        <p:spPr>
          <a:xfrm>
            <a:off x="562639" y="1938475"/>
            <a:ext cx="11431793" cy="4740812"/>
          </a:xfrm>
        </p:spPr>
        <p:txBody>
          <a:bodyPr>
            <a:normAutofit/>
          </a:bodyPr>
          <a:lstStyle/>
          <a:p>
            <a:r>
              <a:rPr lang="es-AR" sz="4400" dirty="0"/>
              <a:t>Mejor divulgación de la información</a:t>
            </a:r>
          </a:p>
          <a:p>
            <a:r>
              <a:rPr lang="es-AR" sz="4400" dirty="0"/>
              <a:t>Formularios de muestra</a:t>
            </a:r>
          </a:p>
          <a:p>
            <a:r>
              <a:rPr lang="es-AR" sz="4400" b="1" dirty="0">
                <a:solidFill>
                  <a:srgbClr val="006600"/>
                </a:solidFill>
              </a:rPr>
              <a:t>Abordaje de las barreras del lenguaje</a:t>
            </a:r>
          </a:p>
        </p:txBody>
      </p:sp>
      <p:sp>
        <p:nvSpPr>
          <p:cNvPr id="4" name="Slide Number Placeholder 3"/>
          <p:cNvSpPr>
            <a:spLocks noGrp="1"/>
          </p:cNvSpPr>
          <p:nvPr>
            <p:ph type="sldNum" sz="quarter" idx="12"/>
          </p:nvPr>
        </p:nvSpPr>
        <p:spPr/>
        <p:txBody>
          <a:bodyPr/>
          <a:lstStyle/>
          <a:p>
            <a:fld id="{62002577-ED2C-4DF4-B3A2-40571A016A58}" type="slidenum">
              <a:rPr lang="en-SG" smtClean="0"/>
              <a:t>10</a:t>
            </a:fld>
            <a:endParaRPr lang="en-SG" dirty="0"/>
          </a:p>
        </p:txBody>
      </p:sp>
    </p:spTree>
    <p:extLst>
      <p:ext uri="{BB962C8B-B14F-4D97-AF65-F5344CB8AC3E}">
        <p14:creationId xmlns:p14="http://schemas.microsoft.com/office/powerpoint/2010/main" val="150521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73AFF2-A67B-4028-B505-B08206B9D886}" type="slidenum">
              <a:rPr lang="en-SG" smtClean="0"/>
              <a:t>11</a:t>
            </a:fld>
            <a:endParaRPr lang="en-SG" dirty="0"/>
          </a:p>
        </p:txBody>
      </p:sp>
      <p:pic>
        <p:nvPicPr>
          <p:cNvPr id="6" name="Picture 5"/>
          <p:cNvPicPr>
            <a:picLocks noChangeAspect="1"/>
          </p:cNvPicPr>
          <p:nvPr/>
        </p:nvPicPr>
        <p:blipFill>
          <a:blip r:embed="rId2"/>
          <a:stretch>
            <a:fillRect/>
          </a:stretch>
        </p:blipFill>
        <p:spPr>
          <a:xfrm>
            <a:off x="2868432" y="463740"/>
            <a:ext cx="5767945" cy="6002300"/>
          </a:xfrm>
          <a:prstGeom prst="rect">
            <a:avLst/>
          </a:prstGeom>
        </p:spPr>
      </p:pic>
      <p:sp>
        <p:nvSpPr>
          <p:cNvPr id="2" name="Rectangle 1"/>
          <p:cNvSpPr/>
          <p:nvPr/>
        </p:nvSpPr>
        <p:spPr>
          <a:xfrm>
            <a:off x="9376575" y="570271"/>
            <a:ext cx="2166496" cy="3500284"/>
          </a:xfrm>
          <a:prstGeom prst="rect">
            <a:avLst/>
          </a:prstGeom>
          <a:gradFill>
            <a:gsLst>
              <a:gs pos="10000">
                <a:srgbClr val="FFFFCC"/>
              </a:gs>
              <a:gs pos="100000">
                <a:srgbClr val="CC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SG" dirty="0">
                <a:ln>
                  <a:solidFill>
                    <a:schemeClr val="tx1"/>
                  </a:solidFill>
                </a:ln>
                <a:solidFill>
                  <a:schemeClr val="tx1"/>
                </a:solidFill>
              </a:rPr>
              <a:t>Source: </a:t>
            </a:r>
          </a:p>
          <a:p>
            <a:pPr algn="ctr"/>
            <a:endParaRPr lang="en-SG" dirty="0">
              <a:ln>
                <a:solidFill>
                  <a:schemeClr val="tx1"/>
                </a:solidFill>
              </a:ln>
              <a:solidFill>
                <a:schemeClr val="tx1"/>
              </a:solidFill>
            </a:endParaRPr>
          </a:p>
          <a:p>
            <a:pPr algn="ctr"/>
            <a:r>
              <a:rPr lang="en-SG" dirty="0">
                <a:ln>
                  <a:solidFill>
                    <a:schemeClr val="tx1"/>
                  </a:solidFill>
                </a:ln>
                <a:solidFill>
                  <a:schemeClr val="tx1"/>
                </a:solidFill>
              </a:rPr>
              <a:t>Microsoft, </a:t>
            </a:r>
          </a:p>
          <a:p>
            <a:pPr algn="ctr"/>
            <a:r>
              <a:rPr lang="en-SG" dirty="0">
                <a:ln>
                  <a:solidFill>
                    <a:schemeClr val="tx1"/>
                  </a:solidFill>
                </a:ln>
                <a:solidFill>
                  <a:schemeClr val="tx1"/>
                </a:solidFill>
              </a:rPr>
              <a:t>The AI Blog</a:t>
            </a:r>
          </a:p>
          <a:p>
            <a:pPr algn="ctr"/>
            <a:endParaRPr lang="en-SG" dirty="0">
              <a:ln>
                <a:solidFill>
                  <a:schemeClr val="tx1"/>
                </a:solidFill>
              </a:ln>
              <a:solidFill>
                <a:schemeClr val="tx1"/>
              </a:solidFill>
            </a:endParaRPr>
          </a:p>
          <a:p>
            <a:pPr algn="ctr"/>
            <a:r>
              <a:rPr lang="en-SG" dirty="0">
                <a:ln>
                  <a:solidFill>
                    <a:schemeClr val="tx1"/>
                  </a:solidFill>
                </a:ln>
                <a:solidFill>
                  <a:schemeClr val="tx1"/>
                </a:solidFill>
              </a:rPr>
              <a:t>https://blogs.microsoft.com/ai/chinese-to-english-translator-milestone/</a:t>
            </a:r>
          </a:p>
          <a:p>
            <a:pPr algn="ctr"/>
            <a:endParaRPr lang="en-SG" dirty="0">
              <a:ln>
                <a:solidFill>
                  <a:schemeClr val="tx1"/>
                </a:solidFill>
              </a:ln>
            </a:endParaRPr>
          </a:p>
        </p:txBody>
      </p:sp>
    </p:spTree>
    <p:extLst>
      <p:ext uri="{BB962C8B-B14F-4D97-AF65-F5344CB8AC3E}">
        <p14:creationId xmlns:p14="http://schemas.microsoft.com/office/powerpoint/2010/main" val="40056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2" y="520507"/>
            <a:ext cx="11184739" cy="619180"/>
          </a:xfrm>
        </p:spPr>
        <p:txBody>
          <a:bodyPr>
            <a:normAutofit/>
          </a:bodyPr>
          <a:lstStyle/>
          <a:p>
            <a:r>
              <a:rPr lang="es-AR" sz="3200" dirty="0">
                <a:solidFill>
                  <a:schemeClr val="accent1"/>
                </a:solidFill>
              </a:rPr>
              <a:t>MEJORAR LAS EFICACIAS DE TRABAJAR ENTRE JURISDICCIONES</a:t>
            </a:r>
            <a:endParaRPr lang="en-SG" sz="3200" dirty="0">
              <a:solidFill>
                <a:schemeClr val="accent1"/>
              </a:solidFill>
            </a:endParaRPr>
          </a:p>
        </p:txBody>
      </p:sp>
      <p:sp>
        <p:nvSpPr>
          <p:cNvPr id="3" name="Text Placeholder 2"/>
          <p:cNvSpPr>
            <a:spLocks noGrp="1"/>
          </p:cNvSpPr>
          <p:nvPr>
            <p:ph type="body" sz="quarter" idx="13"/>
          </p:nvPr>
        </p:nvSpPr>
        <p:spPr/>
        <p:txBody>
          <a:bodyPr>
            <a:normAutofit/>
          </a:bodyPr>
          <a:lstStyle/>
          <a:p>
            <a:pPr lvl="0"/>
            <a:r>
              <a:rPr lang="es-AR" sz="4400" dirty="0">
                <a:solidFill>
                  <a:srgbClr val="151515"/>
                </a:solidFill>
              </a:rPr>
              <a:t>Mejor divulgación de la información</a:t>
            </a:r>
          </a:p>
          <a:p>
            <a:pPr lvl="0"/>
            <a:r>
              <a:rPr lang="es-AR" sz="4400" dirty="0">
                <a:solidFill>
                  <a:srgbClr val="151515"/>
                </a:solidFill>
              </a:rPr>
              <a:t>Formularios de muestra</a:t>
            </a:r>
          </a:p>
          <a:p>
            <a:pPr lvl="0"/>
            <a:r>
              <a:rPr lang="es-AR" sz="4400" dirty="0">
                <a:solidFill>
                  <a:srgbClr val="151515"/>
                </a:solidFill>
              </a:rPr>
              <a:t>Abordaje de las barreras del lenguaje</a:t>
            </a:r>
          </a:p>
          <a:p>
            <a:pPr lvl="0"/>
            <a:r>
              <a:rPr lang="es-AR" sz="4400" b="1" dirty="0">
                <a:solidFill>
                  <a:srgbClr val="006600"/>
                </a:solidFill>
              </a:rPr>
              <a:t>Vías diplomáticas: </a:t>
            </a:r>
            <a:r>
              <a:rPr lang="en-US" sz="4400" b="1" dirty="0">
                <a:solidFill>
                  <a:srgbClr val="006600"/>
                </a:solidFill>
              </a:rPr>
              <a:t>¿</a:t>
            </a:r>
            <a:r>
              <a:rPr lang="es-AR" sz="4400" b="1" dirty="0">
                <a:solidFill>
                  <a:srgbClr val="006600"/>
                </a:solidFill>
              </a:rPr>
              <a:t>todavía las necesitamos?</a:t>
            </a:r>
          </a:p>
          <a:p>
            <a:endParaRPr lang="en-SG" sz="4400" dirty="0"/>
          </a:p>
        </p:txBody>
      </p:sp>
      <p:sp>
        <p:nvSpPr>
          <p:cNvPr id="4" name="Slide Number Placeholder 3"/>
          <p:cNvSpPr>
            <a:spLocks noGrp="1"/>
          </p:cNvSpPr>
          <p:nvPr>
            <p:ph type="sldNum" sz="quarter" idx="4"/>
          </p:nvPr>
        </p:nvSpPr>
        <p:spPr/>
        <p:txBody>
          <a:bodyPr/>
          <a:lstStyle/>
          <a:p>
            <a:fld id="{1B73AFF2-A67B-4028-B505-B08206B9D886}" type="slidenum">
              <a:rPr lang="en-SG" smtClean="0"/>
              <a:t>12</a:t>
            </a:fld>
            <a:endParaRPr lang="en-SG" dirty="0"/>
          </a:p>
        </p:txBody>
      </p:sp>
    </p:spTree>
    <p:extLst>
      <p:ext uri="{BB962C8B-B14F-4D97-AF65-F5344CB8AC3E}">
        <p14:creationId xmlns:p14="http://schemas.microsoft.com/office/powerpoint/2010/main" val="403499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2" y="503424"/>
            <a:ext cx="11184739" cy="523220"/>
          </a:xfrm>
        </p:spPr>
        <p:txBody>
          <a:bodyPr>
            <a:normAutofit fontScale="90000"/>
          </a:bodyPr>
          <a:lstStyle/>
          <a:p>
            <a:r>
              <a:rPr lang="es-AR" sz="3200" dirty="0">
                <a:solidFill>
                  <a:schemeClr val="accent1"/>
                </a:solidFill>
              </a:rPr>
              <a:t>MEJORAR LAS EFICACIAS DE TRABAJAR ENTRE JURISDICCIONES</a:t>
            </a:r>
            <a:endParaRPr lang="en-SG" sz="3200" dirty="0"/>
          </a:p>
        </p:txBody>
      </p:sp>
      <p:sp>
        <p:nvSpPr>
          <p:cNvPr id="3" name="Text Placeholder 2"/>
          <p:cNvSpPr>
            <a:spLocks noGrp="1"/>
          </p:cNvSpPr>
          <p:nvPr>
            <p:ph type="body" sz="quarter" idx="13"/>
          </p:nvPr>
        </p:nvSpPr>
        <p:spPr/>
        <p:txBody>
          <a:bodyPr>
            <a:normAutofit/>
          </a:bodyPr>
          <a:lstStyle/>
          <a:p>
            <a:pPr lvl="0"/>
            <a:r>
              <a:rPr lang="es-AR" sz="4400" dirty="0">
                <a:solidFill>
                  <a:srgbClr val="151515"/>
                </a:solidFill>
              </a:rPr>
              <a:t>Mejor divulgación de la información</a:t>
            </a:r>
          </a:p>
          <a:p>
            <a:pPr lvl="0"/>
            <a:r>
              <a:rPr lang="es-AR" sz="4400" dirty="0">
                <a:solidFill>
                  <a:srgbClr val="151515"/>
                </a:solidFill>
              </a:rPr>
              <a:t>Formularios de muestra</a:t>
            </a:r>
          </a:p>
          <a:p>
            <a:pPr lvl="0"/>
            <a:r>
              <a:rPr lang="es-AR" sz="4400" dirty="0">
                <a:solidFill>
                  <a:srgbClr val="151515"/>
                </a:solidFill>
              </a:rPr>
              <a:t>Abordaje las barreras del lenguaje</a:t>
            </a:r>
          </a:p>
          <a:p>
            <a:pPr lvl="0"/>
            <a:r>
              <a:rPr lang="es-AR" sz="4400" dirty="0">
                <a:solidFill>
                  <a:srgbClr val="151515"/>
                </a:solidFill>
              </a:rPr>
              <a:t>Vías diplomáticas: </a:t>
            </a:r>
            <a:r>
              <a:rPr lang="en-US" sz="4400" dirty="0">
                <a:solidFill>
                  <a:srgbClr val="151515"/>
                </a:solidFill>
              </a:rPr>
              <a:t>¿</a:t>
            </a:r>
            <a:r>
              <a:rPr lang="es-AR" sz="4400" dirty="0">
                <a:solidFill>
                  <a:srgbClr val="151515"/>
                </a:solidFill>
              </a:rPr>
              <a:t>todavía las necesitamos?</a:t>
            </a:r>
          </a:p>
          <a:p>
            <a:pPr lvl="0"/>
            <a:r>
              <a:rPr lang="es-AR" sz="4400" b="1" dirty="0">
                <a:solidFill>
                  <a:srgbClr val="006600"/>
                </a:solidFill>
              </a:rPr>
              <a:t>Aumento del contacto y las vías de comunicación</a:t>
            </a:r>
          </a:p>
          <a:p>
            <a:endParaRPr lang="en-SG" dirty="0"/>
          </a:p>
        </p:txBody>
      </p:sp>
      <p:sp>
        <p:nvSpPr>
          <p:cNvPr id="4" name="Slide Number Placeholder 3"/>
          <p:cNvSpPr>
            <a:spLocks noGrp="1"/>
          </p:cNvSpPr>
          <p:nvPr>
            <p:ph type="sldNum" sz="quarter" idx="4"/>
          </p:nvPr>
        </p:nvSpPr>
        <p:spPr/>
        <p:txBody>
          <a:bodyPr/>
          <a:lstStyle/>
          <a:p>
            <a:fld id="{1B73AFF2-A67B-4028-B505-B08206B9D886}" type="slidenum">
              <a:rPr lang="en-SG" smtClean="0"/>
              <a:t>13</a:t>
            </a:fld>
            <a:endParaRPr lang="en-SG" dirty="0"/>
          </a:p>
        </p:txBody>
      </p:sp>
      <p:sp>
        <p:nvSpPr>
          <p:cNvPr id="5" name="CuadroTexto 4">
            <a:extLst>
              <a:ext uri="{FF2B5EF4-FFF2-40B4-BE49-F238E27FC236}">
                <a16:creationId xmlns:a16="http://schemas.microsoft.com/office/drawing/2014/main" id="{81F434BE-BD6B-42AE-950B-2E8C321B1841}"/>
              </a:ext>
            </a:extLst>
          </p:cNvPr>
          <p:cNvSpPr txBox="1"/>
          <p:nvPr/>
        </p:nvSpPr>
        <p:spPr>
          <a:xfrm>
            <a:off x="3710609" y="63740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781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2" y="523526"/>
            <a:ext cx="11184739" cy="489054"/>
          </a:xfrm>
        </p:spPr>
        <p:txBody>
          <a:bodyPr>
            <a:normAutofit fontScale="90000"/>
          </a:bodyPr>
          <a:lstStyle/>
          <a:p>
            <a:r>
              <a:rPr lang="en-SG" sz="3200" dirty="0"/>
              <a:t>MEJORAR LAS EFICACIAS INTERNAS</a:t>
            </a:r>
          </a:p>
        </p:txBody>
      </p:sp>
      <p:sp>
        <p:nvSpPr>
          <p:cNvPr id="3" name="Text Placeholder 2"/>
          <p:cNvSpPr>
            <a:spLocks noGrp="1"/>
          </p:cNvSpPr>
          <p:nvPr>
            <p:ph type="body" sz="quarter" idx="13"/>
          </p:nvPr>
        </p:nvSpPr>
        <p:spPr/>
        <p:txBody>
          <a:bodyPr>
            <a:normAutofit/>
          </a:bodyPr>
          <a:lstStyle/>
          <a:p>
            <a:r>
              <a:rPr lang="es-AR" sz="4400" b="1" dirty="0">
                <a:solidFill>
                  <a:srgbClr val="006600"/>
                </a:solidFill>
              </a:rPr>
              <a:t>Una mejor coordinación interinstitucional</a:t>
            </a:r>
          </a:p>
          <a:p>
            <a:endParaRPr lang="en-SG" sz="4000" dirty="0"/>
          </a:p>
        </p:txBody>
      </p:sp>
      <p:sp>
        <p:nvSpPr>
          <p:cNvPr id="4" name="Slide Number Placeholder 3"/>
          <p:cNvSpPr>
            <a:spLocks noGrp="1"/>
          </p:cNvSpPr>
          <p:nvPr>
            <p:ph type="sldNum" sz="quarter" idx="4"/>
          </p:nvPr>
        </p:nvSpPr>
        <p:spPr/>
        <p:txBody>
          <a:bodyPr/>
          <a:lstStyle/>
          <a:p>
            <a:fld id="{1B73AFF2-A67B-4028-B505-B08206B9D886}" type="slidenum">
              <a:rPr lang="en-SG" smtClean="0"/>
              <a:t>14</a:t>
            </a:fld>
            <a:endParaRPr lang="en-SG" dirty="0"/>
          </a:p>
        </p:txBody>
      </p:sp>
    </p:spTree>
    <p:extLst>
      <p:ext uri="{BB962C8B-B14F-4D97-AF65-F5344CB8AC3E}">
        <p14:creationId xmlns:p14="http://schemas.microsoft.com/office/powerpoint/2010/main" val="26045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63" y="520507"/>
            <a:ext cx="11184739" cy="736600"/>
          </a:xfrm>
        </p:spPr>
        <p:txBody>
          <a:bodyPr>
            <a:normAutofit/>
          </a:bodyPr>
          <a:lstStyle/>
          <a:p>
            <a:r>
              <a:rPr lang="en-SG" sz="3200" dirty="0"/>
              <a:t>MEJORAR LAS EFICACIAS INTERNAS</a:t>
            </a:r>
          </a:p>
        </p:txBody>
      </p:sp>
      <p:sp>
        <p:nvSpPr>
          <p:cNvPr id="3" name="Text Placeholder 2"/>
          <p:cNvSpPr>
            <a:spLocks noGrp="1"/>
          </p:cNvSpPr>
          <p:nvPr>
            <p:ph type="body" sz="quarter" idx="13"/>
          </p:nvPr>
        </p:nvSpPr>
        <p:spPr/>
        <p:txBody>
          <a:bodyPr>
            <a:normAutofit/>
          </a:bodyPr>
          <a:lstStyle/>
          <a:p>
            <a:r>
              <a:rPr lang="es-AR" sz="4400" dirty="0">
                <a:solidFill>
                  <a:schemeClr val="tx1"/>
                </a:solidFill>
              </a:rPr>
              <a:t>Una mejor coordinación interinstitucional</a:t>
            </a:r>
            <a:endParaRPr lang="en-SG" sz="4400" dirty="0">
              <a:solidFill>
                <a:schemeClr val="tx1"/>
              </a:solidFill>
            </a:endParaRPr>
          </a:p>
          <a:p>
            <a:pPr lvl="0"/>
            <a:r>
              <a:rPr lang="es-AR" sz="4400" b="1" dirty="0">
                <a:solidFill>
                  <a:srgbClr val="006600"/>
                </a:solidFill>
              </a:rPr>
              <a:t>Cambios en las estructuras de la organización y procesos</a:t>
            </a:r>
          </a:p>
          <a:p>
            <a:endParaRPr lang="en-SG" sz="4000" dirty="0"/>
          </a:p>
        </p:txBody>
      </p:sp>
      <p:sp>
        <p:nvSpPr>
          <p:cNvPr id="4" name="Slide Number Placeholder 3"/>
          <p:cNvSpPr>
            <a:spLocks noGrp="1"/>
          </p:cNvSpPr>
          <p:nvPr>
            <p:ph type="sldNum" sz="quarter" idx="4"/>
          </p:nvPr>
        </p:nvSpPr>
        <p:spPr/>
        <p:txBody>
          <a:bodyPr/>
          <a:lstStyle/>
          <a:p>
            <a:fld id="{1B73AFF2-A67B-4028-B505-B08206B9D886}" type="slidenum">
              <a:rPr lang="en-SG" smtClean="0"/>
              <a:t>15</a:t>
            </a:fld>
            <a:endParaRPr lang="en-SG" dirty="0"/>
          </a:p>
        </p:txBody>
      </p:sp>
    </p:spTree>
    <p:extLst>
      <p:ext uri="{BB962C8B-B14F-4D97-AF65-F5344CB8AC3E}">
        <p14:creationId xmlns:p14="http://schemas.microsoft.com/office/powerpoint/2010/main" val="341012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76" y="426752"/>
            <a:ext cx="11184739" cy="736600"/>
          </a:xfrm>
        </p:spPr>
        <p:txBody>
          <a:bodyPr>
            <a:normAutofit/>
          </a:bodyPr>
          <a:lstStyle/>
          <a:p>
            <a:r>
              <a:rPr lang="en-SG" sz="3200" dirty="0"/>
              <a:t>ABORDAR LOS DESAFÍOS DE LAS PRUEBAS ELECTRÓNICAS</a:t>
            </a:r>
          </a:p>
        </p:txBody>
      </p:sp>
      <p:sp>
        <p:nvSpPr>
          <p:cNvPr id="4" name="Slide Number Placeholder 3"/>
          <p:cNvSpPr>
            <a:spLocks noGrp="1"/>
          </p:cNvSpPr>
          <p:nvPr>
            <p:ph type="sldNum" sz="quarter" idx="4"/>
          </p:nvPr>
        </p:nvSpPr>
        <p:spPr/>
        <p:txBody>
          <a:bodyPr/>
          <a:lstStyle/>
          <a:p>
            <a:fld id="{1B73AFF2-A67B-4028-B505-B08206B9D886}" type="slidenum">
              <a:rPr lang="en-SG" smtClean="0"/>
              <a:t>16</a:t>
            </a:fld>
            <a:endParaRPr lang="en-SG" dirty="0"/>
          </a:p>
        </p:txBody>
      </p:sp>
      <p:pic>
        <p:nvPicPr>
          <p:cNvPr id="6" name="Picture 5"/>
          <p:cNvPicPr>
            <a:picLocks noChangeAspect="1"/>
          </p:cNvPicPr>
          <p:nvPr/>
        </p:nvPicPr>
        <p:blipFill>
          <a:blip r:embed="rId2"/>
          <a:stretch>
            <a:fillRect/>
          </a:stretch>
        </p:blipFill>
        <p:spPr>
          <a:xfrm>
            <a:off x="1147476" y="894735"/>
            <a:ext cx="9753600" cy="5279923"/>
          </a:xfrm>
          <a:prstGeom prst="rect">
            <a:avLst/>
          </a:prstGeom>
        </p:spPr>
      </p:pic>
    </p:spTree>
    <p:extLst>
      <p:ext uri="{BB962C8B-B14F-4D97-AF65-F5344CB8AC3E}">
        <p14:creationId xmlns:p14="http://schemas.microsoft.com/office/powerpoint/2010/main" val="173577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61" y="520507"/>
            <a:ext cx="11184739" cy="523220"/>
          </a:xfrm>
        </p:spPr>
        <p:txBody>
          <a:bodyPr>
            <a:normAutofit fontScale="90000"/>
          </a:bodyPr>
          <a:lstStyle/>
          <a:p>
            <a:r>
              <a:rPr lang="en-SG" sz="3200" dirty="0"/>
              <a:t>ABORDAR LOS DESAFÍOS DE LAS PRUEBAS ELECTRÓNICAS</a:t>
            </a:r>
            <a:endParaRPr lang="en-SG" dirty="0"/>
          </a:p>
        </p:txBody>
      </p:sp>
      <p:sp>
        <p:nvSpPr>
          <p:cNvPr id="3" name="Text Placeholder 2"/>
          <p:cNvSpPr>
            <a:spLocks noGrp="1"/>
          </p:cNvSpPr>
          <p:nvPr>
            <p:ph type="body" sz="quarter" idx="13"/>
          </p:nvPr>
        </p:nvSpPr>
        <p:spPr/>
        <p:txBody>
          <a:bodyPr>
            <a:normAutofit/>
          </a:bodyPr>
          <a:lstStyle/>
          <a:p>
            <a:r>
              <a:rPr lang="es-AR" sz="4400" dirty="0"/>
              <a:t>Verificar si se necesitan aprobaciones judiciales</a:t>
            </a:r>
          </a:p>
          <a:p>
            <a:r>
              <a:rPr lang="es-AR" sz="4400" dirty="0"/>
              <a:t>Estipular órdenes de conservación rápidas</a:t>
            </a:r>
          </a:p>
          <a:p>
            <a:r>
              <a:rPr lang="es-AR" sz="4400" dirty="0"/>
              <a:t>Facilitar el uso más eficaz de las pruebas electrónica</a:t>
            </a:r>
          </a:p>
        </p:txBody>
      </p:sp>
      <p:sp>
        <p:nvSpPr>
          <p:cNvPr id="4" name="Slide Number Placeholder 3"/>
          <p:cNvSpPr>
            <a:spLocks noGrp="1"/>
          </p:cNvSpPr>
          <p:nvPr>
            <p:ph type="sldNum" sz="quarter" idx="4"/>
          </p:nvPr>
        </p:nvSpPr>
        <p:spPr/>
        <p:txBody>
          <a:bodyPr/>
          <a:lstStyle/>
          <a:p>
            <a:fld id="{1B73AFF2-A67B-4028-B505-B08206B9D886}" type="slidenum">
              <a:rPr lang="en-SG" smtClean="0"/>
              <a:t>17</a:t>
            </a:fld>
            <a:endParaRPr lang="en-SG" dirty="0"/>
          </a:p>
        </p:txBody>
      </p:sp>
    </p:spTree>
    <p:extLst>
      <p:ext uri="{BB962C8B-B14F-4D97-AF65-F5344CB8AC3E}">
        <p14:creationId xmlns:p14="http://schemas.microsoft.com/office/powerpoint/2010/main" val="1088422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2" y="417511"/>
            <a:ext cx="11184739" cy="523220"/>
          </a:xfrm>
        </p:spPr>
        <p:txBody>
          <a:bodyPr>
            <a:normAutofit/>
          </a:bodyPr>
          <a:lstStyle/>
          <a:p>
            <a:r>
              <a:rPr lang="es-AR" dirty="0"/>
              <a:t>Ejemplo de mensajes de WeChat obtenidos por el equipo forense</a:t>
            </a:r>
          </a:p>
        </p:txBody>
      </p:sp>
      <p:pic>
        <p:nvPicPr>
          <p:cNvPr id="11" name="Picture 10"/>
          <p:cNvPicPr>
            <a:picLocks noChangeAspect="1"/>
          </p:cNvPicPr>
          <p:nvPr/>
        </p:nvPicPr>
        <p:blipFill>
          <a:blip r:embed="rId2"/>
          <a:stretch>
            <a:fillRect/>
          </a:stretch>
        </p:blipFill>
        <p:spPr>
          <a:xfrm>
            <a:off x="2663753" y="911587"/>
            <a:ext cx="6862138" cy="5462438"/>
          </a:xfrm>
          <a:prstGeom prst="rect">
            <a:avLst/>
          </a:prstGeom>
        </p:spPr>
      </p:pic>
      <p:sp>
        <p:nvSpPr>
          <p:cNvPr id="4" name="Slide Number Placeholder 3"/>
          <p:cNvSpPr>
            <a:spLocks noGrp="1"/>
          </p:cNvSpPr>
          <p:nvPr>
            <p:ph type="sldNum" sz="quarter" idx="4"/>
          </p:nvPr>
        </p:nvSpPr>
        <p:spPr/>
        <p:txBody>
          <a:bodyPr/>
          <a:lstStyle/>
          <a:p>
            <a:fld id="{1B73AFF2-A67B-4028-B505-B08206B9D886}" type="slidenum">
              <a:rPr lang="en-SG" smtClean="0"/>
              <a:t>18</a:t>
            </a:fld>
            <a:endParaRPr lang="en-SG" dirty="0"/>
          </a:p>
        </p:txBody>
      </p:sp>
    </p:spTree>
    <p:extLst>
      <p:ext uri="{BB962C8B-B14F-4D97-AF65-F5344CB8AC3E}">
        <p14:creationId xmlns:p14="http://schemas.microsoft.com/office/powerpoint/2010/main" val="300708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73AFF2-A67B-4028-B505-B08206B9D886}" type="slidenum">
              <a:rPr kumimoji="0" lang="en-SG" sz="1200" b="0" i="0" u="none" strike="noStrike" kern="1200" cap="none" spc="0" normalizeH="0" baseline="0" noProof="0" smtClean="0">
                <a:ln>
                  <a:noFill/>
                </a:ln>
                <a:solidFill>
                  <a:srgbClr val="7F7F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dirty="0">
              <a:ln>
                <a:noFill/>
              </a:ln>
              <a:solidFill>
                <a:srgbClr val="7F7F7F"/>
              </a:solidFill>
              <a:effectLst/>
              <a:uLnTx/>
              <a:uFillTx/>
              <a:latin typeface="Calibri"/>
              <a:ea typeface="+mn-ea"/>
              <a:cs typeface="+mn-cs"/>
            </a:endParaRPr>
          </a:p>
        </p:txBody>
      </p:sp>
      <p:sp>
        <p:nvSpPr>
          <p:cNvPr id="3" name="Title 2"/>
          <p:cNvSpPr>
            <a:spLocks noGrp="1"/>
          </p:cNvSpPr>
          <p:nvPr>
            <p:ph type="title"/>
          </p:nvPr>
        </p:nvSpPr>
        <p:spPr>
          <a:xfrm>
            <a:off x="440564" y="1474840"/>
            <a:ext cx="8333608" cy="2459318"/>
          </a:xfrm>
        </p:spPr>
        <p:txBody>
          <a:bodyPr>
            <a:normAutofit/>
          </a:bodyPr>
          <a:lstStyle/>
          <a:p>
            <a:r>
              <a:rPr lang="en-SG" dirty="0"/>
              <a:t>ASISTENCIA JURÍDICA RECÍPROCA EN LA RECOLECCIÓN Y DIVULGACIÓN DE PRUEBAS</a:t>
            </a:r>
          </a:p>
        </p:txBody>
      </p:sp>
      <p:sp>
        <p:nvSpPr>
          <p:cNvPr id="4" name="Text Placeholder 3"/>
          <p:cNvSpPr>
            <a:spLocks noGrp="1"/>
          </p:cNvSpPr>
          <p:nvPr>
            <p:ph type="body" sz="quarter" idx="11"/>
          </p:nvPr>
        </p:nvSpPr>
        <p:spPr/>
        <p:txBody>
          <a:bodyPr>
            <a:normAutofit fontScale="92500" lnSpcReduction="10000"/>
          </a:bodyPr>
          <a:lstStyle/>
          <a:p>
            <a:endParaRPr lang="en-SG" dirty="0"/>
          </a:p>
          <a:p>
            <a:r>
              <a:rPr lang="es-AR" sz="3600" dirty="0"/>
              <a:t>Desafíos y soluciones</a:t>
            </a:r>
          </a:p>
          <a:p>
            <a:endParaRPr lang="en-SG" dirty="0"/>
          </a:p>
        </p:txBody>
      </p:sp>
    </p:spTree>
    <p:extLst>
      <p:ext uri="{BB962C8B-B14F-4D97-AF65-F5344CB8AC3E}">
        <p14:creationId xmlns:p14="http://schemas.microsoft.com/office/powerpoint/2010/main" val="28111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31261" y="176982"/>
            <a:ext cx="11171041" cy="5949498"/>
          </a:xfrm>
        </p:spPr>
        <p:txBody>
          <a:bodyPr/>
          <a:lstStyle/>
          <a:p>
            <a:endParaRPr lang="en-SG" dirty="0"/>
          </a:p>
          <a:p>
            <a:endParaRPr lang="en-SG" dirty="0"/>
          </a:p>
        </p:txBody>
      </p:sp>
      <p:sp>
        <p:nvSpPr>
          <p:cNvPr id="2" name="Slide Number Placeholder 1"/>
          <p:cNvSpPr>
            <a:spLocks noGrp="1"/>
          </p:cNvSpPr>
          <p:nvPr>
            <p:ph type="sldNum" sz="quarter" idx="4"/>
          </p:nvPr>
        </p:nvSpPr>
        <p:spPr/>
        <p:txBody>
          <a:bodyPr/>
          <a:lstStyle/>
          <a:p>
            <a:fld id="{1B73AFF2-A67B-4028-B505-B08206B9D886}" type="slidenum">
              <a:rPr lang="en-SG" smtClean="0"/>
              <a:t>2</a:t>
            </a:fld>
            <a:endParaRPr lang="en-SG" dirty="0"/>
          </a:p>
        </p:txBody>
      </p:sp>
      <p:pic>
        <p:nvPicPr>
          <p:cNvPr id="14" name="Picture 13"/>
          <p:cNvPicPr>
            <a:picLocks noChangeAspect="1"/>
          </p:cNvPicPr>
          <p:nvPr/>
        </p:nvPicPr>
        <p:blipFill>
          <a:blip r:embed="rId2"/>
          <a:stretch>
            <a:fillRect/>
          </a:stretch>
        </p:blipFill>
        <p:spPr>
          <a:xfrm>
            <a:off x="-188476" y="10199"/>
            <a:ext cx="12568952" cy="6837601"/>
          </a:xfrm>
          <a:prstGeom prst="rect">
            <a:avLst/>
          </a:prstGeom>
        </p:spPr>
      </p:pic>
    </p:spTree>
    <p:extLst>
      <p:ext uri="{BB962C8B-B14F-4D97-AF65-F5344CB8AC3E}">
        <p14:creationId xmlns:p14="http://schemas.microsoft.com/office/powerpoint/2010/main" val="196410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73AFF2-A67B-4028-B505-B08206B9D886}" type="slidenum">
              <a:rPr lang="en-SG" smtClean="0"/>
              <a:t>3</a:t>
            </a:fld>
            <a:endParaRPr lang="en-SG" dirty="0"/>
          </a:p>
        </p:txBody>
      </p:sp>
      <p:pic>
        <p:nvPicPr>
          <p:cNvPr id="8" name="Picture 7"/>
          <p:cNvPicPr>
            <a:picLocks noChangeAspect="1"/>
          </p:cNvPicPr>
          <p:nvPr/>
        </p:nvPicPr>
        <p:blipFill>
          <a:blip r:embed="rId2"/>
          <a:stretch>
            <a:fillRect/>
          </a:stretch>
        </p:blipFill>
        <p:spPr>
          <a:xfrm>
            <a:off x="216310" y="2417666"/>
            <a:ext cx="11670890" cy="2022667"/>
          </a:xfrm>
          <a:prstGeom prst="rect">
            <a:avLst/>
          </a:prstGeom>
        </p:spPr>
      </p:pic>
    </p:spTree>
    <p:extLst>
      <p:ext uri="{BB962C8B-B14F-4D97-AF65-F5344CB8AC3E}">
        <p14:creationId xmlns:p14="http://schemas.microsoft.com/office/powerpoint/2010/main" val="338438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3" y="509986"/>
            <a:ext cx="11455293" cy="523220"/>
          </a:xfrm>
        </p:spPr>
        <p:txBody>
          <a:bodyPr>
            <a:normAutofit fontScale="90000"/>
          </a:bodyPr>
          <a:lstStyle/>
          <a:p>
            <a:r>
              <a:rPr lang="es-AR" sz="3200" dirty="0">
                <a:solidFill>
                  <a:schemeClr val="accent1"/>
                </a:solidFill>
              </a:rPr>
              <a:t>EXIGENCIA DE UNA MAYOR Y MÁS RÁPIDA ASISTENCIA JURÍDICA RECÍPROCA</a:t>
            </a:r>
          </a:p>
        </p:txBody>
      </p:sp>
      <p:sp>
        <p:nvSpPr>
          <p:cNvPr id="5" name="Text Placeholder 4"/>
          <p:cNvSpPr>
            <a:spLocks noGrp="1"/>
          </p:cNvSpPr>
          <p:nvPr>
            <p:ph type="body" sz="quarter" idx="13"/>
          </p:nvPr>
        </p:nvSpPr>
        <p:spPr>
          <a:xfrm>
            <a:off x="524669" y="1803272"/>
            <a:ext cx="11171041" cy="5113899"/>
          </a:xfrm>
        </p:spPr>
        <p:txBody>
          <a:bodyPr/>
          <a:lstStyle/>
          <a:p>
            <a:r>
              <a:rPr lang="es-AR" sz="4400" dirty="0"/>
              <a:t>Las pruebas se localizan cada vez más en otros países </a:t>
            </a:r>
          </a:p>
          <a:p>
            <a:r>
              <a:rPr lang="es-AR" sz="4400" dirty="0"/>
              <a:t>Dispositivos electrónicos “desechables”</a:t>
            </a:r>
          </a:p>
          <a:p>
            <a:endParaRPr lang="en-SG" sz="4800" dirty="0"/>
          </a:p>
          <a:p>
            <a:endParaRPr lang="en-SG" dirty="0"/>
          </a:p>
        </p:txBody>
      </p:sp>
      <p:sp>
        <p:nvSpPr>
          <p:cNvPr id="3" name="Slide Number Placeholder 2"/>
          <p:cNvSpPr>
            <a:spLocks noGrp="1"/>
          </p:cNvSpPr>
          <p:nvPr>
            <p:ph type="sldNum" sz="quarter" idx="4294967295"/>
          </p:nvPr>
        </p:nvSpPr>
        <p:spPr>
          <a:xfrm>
            <a:off x="0" y="6367463"/>
            <a:ext cx="1049338" cy="311150"/>
          </a:xfrm>
        </p:spPr>
        <p:txBody>
          <a:bodyPr/>
          <a:lstStyle/>
          <a:p>
            <a:fld id="{1B73AFF2-A67B-4028-B505-B08206B9D886}" type="slidenum">
              <a:rPr lang="en-SG" smtClean="0"/>
              <a:t>4</a:t>
            </a:fld>
            <a:endParaRPr lang="en-SG" dirty="0"/>
          </a:p>
        </p:txBody>
      </p:sp>
    </p:spTree>
    <p:extLst>
      <p:ext uri="{BB962C8B-B14F-4D97-AF65-F5344CB8AC3E}">
        <p14:creationId xmlns:p14="http://schemas.microsoft.com/office/powerpoint/2010/main" val="110862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61" y="558216"/>
            <a:ext cx="11184739" cy="523220"/>
          </a:xfrm>
        </p:spPr>
        <p:txBody>
          <a:bodyPr>
            <a:normAutofit fontScale="90000"/>
          </a:bodyPr>
          <a:lstStyle/>
          <a:p>
            <a:r>
              <a:rPr lang="es-AR" sz="3200" dirty="0">
                <a:solidFill>
                  <a:schemeClr val="accent1"/>
                </a:solidFill>
              </a:rPr>
              <a:t>MEJORAR LAS EFICACIAS DE TRABAJAR ENTRE JURISDICCIONES</a:t>
            </a:r>
          </a:p>
        </p:txBody>
      </p:sp>
      <p:sp>
        <p:nvSpPr>
          <p:cNvPr id="5" name="Text Placeholder 4"/>
          <p:cNvSpPr>
            <a:spLocks noGrp="1"/>
          </p:cNvSpPr>
          <p:nvPr>
            <p:ph type="body" sz="quarter" idx="13"/>
          </p:nvPr>
        </p:nvSpPr>
        <p:spPr/>
        <p:txBody>
          <a:bodyPr/>
          <a:lstStyle/>
          <a:p>
            <a:r>
              <a:rPr lang="es-AR" sz="4400" b="1" dirty="0">
                <a:solidFill>
                  <a:srgbClr val="006600"/>
                </a:solidFill>
              </a:rPr>
              <a:t>Mejor divulgación de la información</a:t>
            </a:r>
          </a:p>
          <a:p>
            <a:endParaRPr lang="en-SG" sz="4000" dirty="0"/>
          </a:p>
          <a:p>
            <a:endParaRPr lang="en-SG" dirty="0"/>
          </a:p>
        </p:txBody>
      </p:sp>
      <p:sp>
        <p:nvSpPr>
          <p:cNvPr id="3" name="Slide Number Placeholder 2"/>
          <p:cNvSpPr>
            <a:spLocks noGrp="1"/>
          </p:cNvSpPr>
          <p:nvPr>
            <p:ph type="sldNum" sz="quarter" idx="4294967295"/>
          </p:nvPr>
        </p:nvSpPr>
        <p:spPr>
          <a:xfrm>
            <a:off x="0" y="6367463"/>
            <a:ext cx="1049338" cy="311150"/>
          </a:xfrm>
        </p:spPr>
        <p:txBody>
          <a:bodyPr/>
          <a:lstStyle/>
          <a:p>
            <a:fld id="{1B73AFF2-A67B-4028-B505-B08206B9D886}" type="slidenum">
              <a:rPr lang="en-SG" smtClean="0"/>
              <a:t>5</a:t>
            </a:fld>
            <a:endParaRPr lang="en-SG" dirty="0"/>
          </a:p>
        </p:txBody>
      </p:sp>
    </p:spTree>
    <p:extLst>
      <p:ext uri="{BB962C8B-B14F-4D97-AF65-F5344CB8AC3E}">
        <p14:creationId xmlns:p14="http://schemas.microsoft.com/office/powerpoint/2010/main" val="277102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07" y="523220"/>
            <a:ext cx="11184739" cy="523220"/>
          </a:xfrm>
        </p:spPr>
        <p:txBody>
          <a:bodyPr>
            <a:normAutofit fontScale="90000"/>
          </a:bodyPr>
          <a:lstStyle/>
          <a:p>
            <a:r>
              <a:rPr lang="es-AR" sz="3200" dirty="0">
                <a:solidFill>
                  <a:schemeClr val="accent1"/>
                </a:solidFill>
              </a:rPr>
              <a:t>MEJORAR LAS EFICACIAS DE TRABAJAR ENTRE JURISDICCIONES</a:t>
            </a:r>
            <a:endParaRPr lang="en-SG" sz="3200" dirty="0">
              <a:solidFill>
                <a:schemeClr val="accent1"/>
              </a:solidFill>
            </a:endParaRPr>
          </a:p>
        </p:txBody>
      </p:sp>
      <p:sp>
        <p:nvSpPr>
          <p:cNvPr id="3" name="Text Placeholder 2"/>
          <p:cNvSpPr>
            <a:spLocks noGrp="1"/>
          </p:cNvSpPr>
          <p:nvPr>
            <p:ph type="body" sz="quarter" idx="13"/>
          </p:nvPr>
        </p:nvSpPr>
        <p:spPr>
          <a:xfrm>
            <a:off x="431907" y="1012580"/>
            <a:ext cx="11171041" cy="5113899"/>
          </a:xfrm>
        </p:spPr>
        <p:txBody>
          <a:bodyPr>
            <a:normAutofit/>
          </a:bodyPr>
          <a:lstStyle/>
          <a:p>
            <a:r>
              <a:rPr lang="es-AR" sz="4400" dirty="0"/>
              <a:t>Mejor divulgación de la información</a:t>
            </a:r>
            <a:endParaRPr lang="en-SG" sz="4400" dirty="0"/>
          </a:p>
          <a:p>
            <a:r>
              <a:rPr lang="es-AR" sz="4400" b="1" dirty="0">
                <a:solidFill>
                  <a:srgbClr val="006600"/>
                </a:solidFill>
              </a:rPr>
              <a:t>Formularios de muestra</a:t>
            </a:r>
          </a:p>
        </p:txBody>
      </p:sp>
      <p:sp>
        <p:nvSpPr>
          <p:cNvPr id="4" name="Slide Number Placeholder 3"/>
          <p:cNvSpPr>
            <a:spLocks noGrp="1"/>
          </p:cNvSpPr>
          <p:nvPr>
            <p:ph type="sldNum" sz="quarter" idx="4"/>
          </p:nvPr>
        </p:nvSpPr>
        <p:spPr/>
        <p:txBody>
          <a:bodyPr/>
          <a:lstStyle/>
          <a:p>
            <a:fld id="{1B73AFF2-A67B-4028-B505-B08206B9D886}" type="slidenum">
              <a:rPr lang="en-SG" smtClean="0"/>
              <a:t>6</a:t>
            </a:fld>
            <a:endParaRPr lang="en-SG" dirty="0"/>
          </a:p>
        </p:txBody>
      </p:sp>
    </p:spTree>
    <p:extLst>
      <p:ext uri="{BB962C8B-B14F-4D97-AF65-F5344CB8AC3E}">
        <p14:creationId xmlns:p14="http://schemas.microsoft.com/office/powerpoint/2010/main" val="142827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85" y="371495"/>
            <a:ext cx="11184739" cy="537964"/>
          </a:xfrm>
        </p:spPr>
        <p:txBody>
          <a:bodyPr/>
          <a:lstStyle/>
          <a:p>
            <a:r>
              <a:rPr lang="es-AR" dirty="0"/>
              <a:t>Sitio web del despacho del Fiscal General (www.agc.gov.sg)</a:t>
            </a:r>
          </a:p>
        </p:txBody>
      </p:sp>
      <p:sp>
        <p:nvSpPr>
          <p:cNvPr id="3" name="Text Placeholder 2"/>
          <p:cNvSpPr>
            <a:spLocks noGrp="1"/>
          </p:cNvSpPr>
          <p:nvPr>
            <p:ph type="body" sz="quarter" idx="13"/>
          </p:nvPr>
        </p:nvSpPr>
        <p:spPr>
          <a:xfrm>
            <a:off x="431261" y="1012581"/>
            <a:ext cx="11171041" cy="1839614"/>
          </a:xfrm>
        </p:spPr>
        <p:txBody>
          <a:bodyPr/>
          <a:lstStyle/>
          <a:p>
            <a:endParaRPr lang="en-SG" dirty="0"/>
          </a:p>
        </p:txBody>
      </p:sp>
      <p:sp>
        <p:nvSpPr>
          <p:cNvPr id="4" name="Slide Number Placeholder 3"/>
          <p:cNvSpPr>
            <a:spLocks noGrp="1"/>
          </p:cNvSpPr>
          <p:nvPr>
            <p:ph type="sldNum" sz="quarter" idx="4"/>
          </p:nvPr>
        </p:nvSpPr>
        <p:spPr/>
        <p:txBody>
          <a:bodyPr/>
          <a:lstStyle/>
          <a:p>
            <a:fld id="{1B73AFF2-A67B-4028-B505-B08206B9D886}" type="slidenum">
              <a:rPr lang="en-SG" smtClean="0"/>
              <a:t>7</a:t>
            </a:fld>
            <a:endParaRPr lang="en-SG"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38" r="30498" b="89634"/>
          <a:stretch/>
        </p:blipFill>
        <p:spPr>
          <a:xfrm>
            <a:off x="743985" y="813944"/>
            <a:ext cx="9871183" cy="162347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537" y="2437417"/>
            <a:ext cx="6650488" cy="3738318"/>
          </a:xfrm>
          <a:prstGeom prst="rect">
            <a:avLst/>
          </a:prstGeom>
        </p:spPr>
      </p:pic>
      <p:sp>
        <p:nvSpPr>
          <p:cNvPr id="12" name="Oval 11"/>
          <p:cNvSpPr/>
          <p:nvPr/>
        </p:nvSpPr>
        <p:spPr>
          <a:xfrm>
            <a:off x="2221279" y="2513322"/>
            <a:ext cx="6782044" cy="28740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dirty="0"/>
          </a:p>
        </p:txBody>
      </p:sp>
      <p:sp>
        <p:nvSpPr>
          <p:cNvPr id="13" name="Up Arrow 12"/>
          <p:cNvSpPr/>
          <p:nvPr/>
        </p:nvSpPr>
        <p:spPr>
          <a:xfrm>
            <a:off x="5400476" y="2058671"/>
            <a:ext cx="395413" cy="45465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10127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174" t="5386" r="30758" b="5604"/>
          <a:stretch/>
        </p:blipFill>
        <p:spPr>
          <a:xfrm>
            <a:off x="913330" y="806102"/>
            <a:ext cx="4540436" cy="4854473"/>
          </a:xfrm>
        </p:spPr>
      </p:pic>
      <p:sp>
        <p:nvSpPr>
          <p:cNvPr id="6" name="TextBox 5"/>
          <p:cNvSpPr txBox="1"/>
          <p:nvPr/>
        </p:nvSpPr>
        <p:spPr>
          <a:xfrm>
            <a:off x="4641273" y="2687782"/>
            <a:ext cx="4156363" cy="369332"/>
          </a:xfrm>
          <a:prstGeom prst="rect">
            <a:avLst/>
          </a:prstGeom>
          <a:noFill/>
          <a:ln w="38100">
            <a:solidFill>
              <a:schemeClr val="tx1"/>
            </a:solidFill>
          </a:ln>
        </p:spPr>
        <p:txBody>
          <a:bodyPr wrap="square" rtlCol="0">
            <a:spAutoFit/>
          </a:bodyPr>
          <a:lstStyle/>
          <a:p>
            <a:endParaRPr lang="en-SG" dirty="0"/>
          </a:p>
        </p:txBody>
      </p:sp>
      <p:sp>
        <p:nvSpPr>
          <p:cNvPr id="7" name="TextBox 6"/>
          <p:cNvSpPr txBox="1"/>
          <p:nvPr/>
        </p:nvSpPr>
        <p:spPr>
          <a:xfrm>
            <a:off x="2438400" y="3247194"/>
            <a:ext cx="2202873" cy="879096"/>
          </a:xfrm>
          <a:prstGeom prst="rect">
            <a:avLst/>
          </a:prstGeom>
          <a:noFill/>
          <a:ln w="19050">
            <a:solidFill>
              <a:schemeClr val="tx1"/>
            </a:solidFill>
          </a:ln>
        </p:spPr>
        <p:txBody>
          <a:bodyPr wrap="square" rtlCol="0">
            <a:spAutoFit/>
          </a:bodyPr>
          <a:lstStyle/>
          <a:p>
            <a:endParaRPr lang="en-SG" dirty="0"/>
          </a:p>
        </p:txBody>
      </p:sp>
      <p:cxnSp>
        <p:nvCxnSpPr>
          <p:cNvPr id="18" name="Straight Arrow Connector 17"/>
          <p:cNvCxnSpPr/>
          <p:nvPr/>
        </p:nvCxnSpPr>
        <p:spPr>
          <a:xfrm flipV="1">
            <a:off x="3221220" y="2362379"/>
            <a:ext cx="820494" cy="870960"/>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661" t="13522" r="9794" b="23044"/>
          <a:stretch/>
        </p:blipFill>
        <p:spPr>
          <a:xfrm>
            <a:off x="3990537" y="1368627"/>
            <a:ext cx="8007927" cy="3461450"/>
          </a:xfrm>
          <a:prstGeom prst="rect">
            <a:avLst/>
          </a:prstGeom>
          <a:ln w="38100">
            <a:solidFill>
              <a:schemeClr val="tx1"/>
            </a:solidFill>
          </a:ln>
        </p:spPr>
      </p:pic>
      <p:sp>
        <p:nvSpPr>
          <p:cNvPr id="3" name="TextBox 2"/>
          <p:cNvSpPr txBox="1"/>
          <p:nvPr/>
        </p:nvSpPr>
        <p:spPr>
          <a:xfrm>
            <a:off x="4447309" y="2362379"/>
            <a:ext cx="2202873" cy="369332"/>
          </a:xfrm>
          <a:prstGeom prst="rect">
            <a:avLst/>
          </a:prstGeom>
          <a:noFill/>
          <a:ln w="38100">
            <a:solidFill>
              <a:schemeClr val="tx1"/>
            </a:solidFill>
          </a:ln>
        </p:spPr>
        <p:txBody>
          <a:bodyPr wrap="square" rtlCol="0">
            <a:spAutoFit/>
          </a:bodyPr>
          <a:lstStyle/>
          <a:p>
            <a:endParaRPr lang="en-SG" dirty="0"/>
          </a:p>
        </p:txBody>
      </p:sp>
      <p:sp>
        <p:nvSpPr>
          <p:cNvPr id="8" name="Marcador de número de diapositiva 7">
            <a:extLst>
              <a:ext uri="{FF2B5EF4-FFF2-40B4-BE49-F238E27FC236}">
                <a16:creationId xmlns:a16="http://schemas.microsoft.com/office/drawing/2014/main" id="{DBA3EE87-9595-4E01-8B14-1A6EB496C518}"/>
              </a:ext>
            </a:extLst>
          </p:cNvPr>
          <p:cNvSpPr>
            <a:spLocks noGrp="1"/>
          </p:cNvSpPr>
          <p:nvPr>
            <p:ph type="sldNum" sz="quarter" idx="12"/>
          </p:nvPr>
        </p:nvSpPr>
        <p:spPr/>
        <p:txBody>
          <a:bodyPr/>
          <a:lstStyle/>
          <a:p>
            <a:fld id="{62002577-ED2C-4DF4-B3A2-40571A016A58}" type="slidenum">
              <a:rPr lang="en-SG" smtClean="0"/>
              <a:t>8</a:t>
            </a:fld>
            <a:endParaRPr lang="en-SG" dirty="0"/>
          </a:p>
        </p:txBody>
      </p:sp>
      <p:sp>
        <p:nvSpPr>
          <p:cNvPr id="9" name="CuadroTexto 8">
            <a:extLst>
              <a:ext uri="{FF2B5EF4-FFF2-40B4-BE49-F238E27FC236}">
                <a16:creationId xmlns:a16="http://schemas.microsoft.com/office/drawing/2014/main" id="{437CA373-7C7A-46AD-89CA-03045AD61365}"/>
              </a:ext>
            </a:extLst>
          </p:cNvPr>
          <p:cNvSpPr txBox="1"/>
          <p:nvPr/>
        </p:nvSpPr>
        <p:spPr>
          <a:xfrm>
            <a:off x="6916994" y="11503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705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b="8078"/>
          <a:stretch/>
        </p:blipFill>
        <p:spPr bwMode="auto">
          <a:xfrm>
            <a:off x="789985" y="782918"/>
            <a:ext cx="10612030" cy="5292163"/>
          </a:xfrm>
          <a:prstGeom prst="rect">
            <a:avLst/>
          </a:prstGeom>
          <a:ln>
            <a:noFill/>
          </a:ln>
          <a:extLst>
            <a:ext uri="{53640926-AAD7-44D8-BBD7-CCE9431645EC}">
              <a14:shadowObscured xmlns:a14="http://schemas.microsoft.com/office/drawing/2010/main"/>
            </a:ext>
          </a:extLst>
        </p:spPr>
      </p:pic>
      <p:sp>
        <p:nvSpPr>
          <p:cNvPr id="6" name="Marcador de número de diapositiva 5">
            <a:extLst>
              <a:ext uri="{FF2B5EF4-FFF2-40B4-BE49-F238E27FC236}">
                <a16:creationId xmlns:a16="http://schemas.microsoft.com/office/drawing/2014/main" id="{F7C958E6-69CB-4D90-9A84-5146A5D0C2F1}"/>
              </a:ext>
            </a:extLst>
          </p:cNvPr>
          <p:cNvSpPr>
            <a:spLocks noGrp="1"/>
          </p:cNvSpPr>
          <p:nvPr>
            <p:ph type="sldNum" sz="quarter" idx="12"/>
          </p:nvPr>
        </p:nvSpPr>
        <p:spPr/>
        <p:txBody>
          <a:bodyPr/>
          <a:lstStyle/>
          <a:p>
            <a:fld id="{62002577-ED2C-4DF4-B3A2-40571A016A58}" type="slidenum">
              <a:rPr lang="en-SG" smtClean="0"/>
              <a:t>9</a:t>
            </a:fld>
            <a:endParaRPr lang="en-SG" dirty="0"/>
          </a:p>
        </p:txBody>
      </p:sp>
    </p:spTree>
    <p:extLst>
      <p:ext uri="{BB962C8B-B14F-4D97-AF65-F5344CB8AC3E}">
        <p14:creationId xmlns:p14="http://schemas.microsoft.com/office/powerpoint/2010/main" val="4135409508"/>
      </p:ext>
    </p:extLst>
  </p:cSld>
  <p:clrMapOvr>
    <a:masterClrMapping/>
  </p:clrMapOvr>
</p:sld>
</file>

<file path=ppt/theme/theme1.xml><?xml version="1.0" encoding="utf-8"?>
<a:theme xmlns:a="http://schemas.openxmlformats.org/drawingml/2006/main" name="AGC Presentation Template (v1)">
  <a:themeElements>
    <a:clrScheme name="AGC Colour Theme">
      <a:dk1>
        <a:srgbClr val="151515"/>
      </a:dk1>
      <a:lt1>
        <a:srgbClr val="FFFFFF"/>
      </a:lt1>
      <a:dk2>
        <a:srgbClr val="7F7F7F"/>
      </a:dk2>
      <a:lt2>
        <a:srgbClr val="D8D8D8"/>
      </a:lt2>
      <a:accent1>
        <a:srgbClr val="990033"/>
      </a:accent1>
      <a:accent2>
        <a:srgbClr val="D8D8D8"/>
      </a:accent2>
      <a:accent3>
        <a:srgbClr val="7F7F7F"/>
      </a:accent3>
      <a:accent4>
        <a:srgbClr val="990033"/>
      </a:accent4>
      <a:accent5>
        <a:srgbClr val="D8D8D8"/>
      </a:accent5>
      <a:accent6>
        <a:srgbClr val="7F7F7F"/>
      </a:accent6>
      <a:hlink>
        <a:srgbClr val="990033"/>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x0020_Last_x0020_Saved xmlns="e6dd312c-6468-4960-a490-8fcf2861cf3d" xsi:nil="true"/>
    <Exposure_x0020_Program xmlns="e6dd312c-6468-4960-a490-8fcf2861cf3d" xsi:nil="true"/>
    <Folder xmlns="e6dd312c-6468-4960-a490-8fcf2861cf3d" xsi:nil="true"/>
    <Link_x0020_Status xmlns="e6dd312c-6468-4960-a490-8fcf2861cf3d" xsi:nil="true"/>
    <File_x0020_Author xmlns="e6dd312c-6468-4960-a490-8fcf2861cf3d" xsi:nil="true"/>
    <Slides0 xmlns="e6dd312c-6468-4960-a490-8fcf2861cf3d" xsi:nil="true"/>
    <Max_x0020_Aperture xmlns="e6dd312c-6468-4960-a490-8fcf2861cf3d" xsi:nil="true"/>
    <Camera_x0020_Model xmlns="e6dd312c-6468-4960-a490-8fcf2861cf3d" xsi:nil="true"/>
    <Exposure_x0020_Bias xmlns="e6dd312c-6468-4960-a490-8fcf2861cf3d" xsi:nil="true"/>
    <Folder_x0020_Name xmlns="e6dd312c-6468-4960-a490-8fcf2861cf3d" xsi:nil="true"/>
    <F_x002d_Stop xmlns="e6dd312c-6468-4960-a490-8fcf2861cf3d" xsi:nil="true"/>
    <Light_x0020_Source xmlns="e6dd312c-6468-4960-a490-8fcf2861cf3d" xsi:nil="true"/>
    <Date_x0020_Accessed xmlns="e6dd312c-6468-4960-a490-8fcf2861cf3d" xsi:nil="true"/>
    <Program_x0020_Name xmlns="e6dd312c-6468-4960-a490-8fcf2861cf3d" xsi:nil="true"/>
    <Total_x0020_Editing_x0020_Time xmlns="e6dd312c-6468-4960-a490-8fcf2861cf3d" xsi:nil="true"/>
    <Width xmlns="e6dd312c-6468-4960-a490-8fcf2861cf3d" xsi:nil="true"/>
    <Tags xmlns="e6dd312c-6468-4960-a490-8fcf2861cf3d" xsi:nil="true"/>
    <Focal_x0020_Length xmlns="e6dd312c-6468-4960-a490-8fcf2861cf3d" xsi:nil="true"/>
    <Folder_x0020_Path xmlns="e6dd312c-6468-4960-a490-8fcf2861cf3d" xsi:nil="true"/>
    <Pages0 xmlns="e6dd312c-6468-4960-a490-8fcf2861cf3d" xsi:nil="true"/>
    <ISO_x0020_Speed xmlns="e6dd312c-6468-4960-a490-8fcf2861cf3d" xsi:nil="true"/>
    <Kind xmlns="e6dd312c-6468-4960-a490-8fcf2861cf3d" xsi:nil="true"/>
    <Horizontal_x0020_Resolution xmlns="e6dd312c-6468-4960-a490-8fcf2861cf3d" xsi:nil="true"/>
    <Height xmlns="e6dd312c-6468-4960-a490-8fcf2861cf3d" xsi:nil="true"/>
    <Computer xmlns="e6dd312c-6468-4960-a490-8fcf2861cf3d" xsi:nil="true"/>
    <Word_x0020_Count xmlns="e6dd312c-6468-4960-a490-8fcf2861cf3d" xsi:nil="true"/>
    <Camera_x0020_Maker xmlns="e6dd312c-6468-4960-a490-8fcf2861cf3d" xsi:nil="true"/>
    <Flash_x0020_Mode xmlns="e6dd312c-6468-4960-a490-8fcf2861cf3d" xsi:nil="true"/>
    <White_x0020_Balance xmlns="e6dd312c-6468-4960-a490-8fcf2861cf3d" xsi:nil="true"/>
    <_x0033_5mm_x0020_Focal_x0020_Length xmlns="e6dd312c-6468-4960-a490-8fcf2861cf3d" xsi:nil="true"/>
    <Copyright xmlns="e6dd312c-6468-4960-a490-8fcf2861cf3d" xsi:nil="true"/>
    <Perceived_x0020_Type xmlns="e6dd312c-6468-4960-a490-8fcf2861cf3d" xsi:nil="true"/>
    <Content_x0020_Created xmlns="e6dd312c-6468-4960-a490-8fcf2861cf3d" xsi:nil="true"/>
    <Vertical_x0020_Resolution xmlns="e6dd312c-6468-4960-a490-8fcf2861cf3d" xsi:nil="true"/>
    <Orientation xmlns="e6dd312c-6468-4960-a490-8fcf2861cf3d" xsi:nil="true"/>
    <Exposure_x0020_Time xmlns="e6dd312c-6468-4960-a490-8fcf2861cf3d" xsi:nil="true"/>
    <Saturation xmlns="e6dd312c-6468-4960-a490-8fcf2861cf3d" xsi:nil="true"/>
    <Comments xmlns="e6dd312c-6468-4960-a490-8fcf2861cf3d" xsi:nil="true"/>
    <Filename xmlns="e6dd312c-6468-4960-a490-8fcf2861cf3d" xsi:nil="true"/>
    <Metering_x0020_Mode xmlns="e6dd312c-6468-4960-a490-8fcf2861cf3d" xsi:nil="true"/>
    <Program_x0020_Mode xmlns="e6dd312c-6468-4960-a490-8fcf2861cf3d" xsi:nil="true"/>
    <Item_x0020_Type xmlns="e6dd312c-6468-4960-a490-8fcf2861cf3d" xsi:nil="true"/>
    <Company xmlns="e6dd312c-6468-4960-a490-8fcf2861cf3d" xsi:nil="true"/>
    <Bit_x0020_Depth xmlns="e6dd312c-6468-4960-a490-8fcf2861cf3d" xsi:nil="true"/>
    <Date_x0020_Taken xmlns="e6dd312c-6468-4960-a490-8fcf2861cf3d" xsi:nil="true"/>
    <Sharing_x0020_Status xmlns="e6dd312c-6468-4960-a490-8fcf2861cf3d" xsi:nil="true"/>
    <EXIF_x0020_Version xmlns="e6dd312c-6468-4960-a490-8fcf2861cf3d" xsi:nil="true"/>
    <Rating xmlns="e6dd312c-6468-4960-a490-8fcf2861cf3d" xsi:nil="true"/>
    <File_x0020_System_x0020_Path xmlns="e6dd312c-6468-4960-a490-8fcf2861cf3d" xsi:nil="true"/>
    <Last_x0020_Printed xmlns="e6dd312c-6468-4960-a490-8fcf2861cf3d" xsi:nil="true"/>
    <Dimensions xmlns="e6dd312c-6468-4960-a490-8fcf2861cf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5A17017E4F24B8ACA69A8614871B7" ma:contentTypeVersion="52" ma:contentTypeDescription="Create a new document." ma:contentTypeScope="" ma:versionID="97bdabd23148408e29c77889c7434ae9">
  <xsd:schema xmlns:xsd="http://www.w3.org/2001/XMLSchema" xmlns:xs="http://www.w3.org/2001/XMLSchema" xmlns:p="http://schemas.microsoft.com/office/2006/metadata/properties" xmlns:ns2="e6dd312c-6468-4960-a490-8fcf2861cf3d" targetNamespace="http://schemas.microsoft.com/office/2006/metadata/properties" ma:root="true" ma:fieldsID="8c9dfecd62eb47cc293393311aa85671" ns2:_="">
    <xsd:import namespace="e6dd312c-6468-4960-a490-8fcf2861cf3d"/>
    <xsd:element name="properties">
      <xsd:complexType>
        <xsd:sequence>
          <xsd:element name="documentManagement">
            <xsd:complexType>
              <xsd:all>
                <xsd:element ref="ns2:Item_x0020_Type" minOccurs="0"/>
                <xsd:element ref="ns2:Date_x0020_Accessed" minOccurs="0"/>
                <xsd:element ref="ns2:Perceived_x0020_Type" minOccurs="0"/>
                <xsd:element ref="ns2:Rating" minOccurs="0"/>
                <xsd:element ref="ns2:Computer" minOccurs="0"/>
                <xsd:element ref="ns2:Filename" minOccurs="0"/>
                <xsd:element ref="ns2:Folder_x0020_Name" minOccurs="0"/>
                <xsd:element ref="ns2:Folder_x0020_Path" minOccurs="0"/>
                <xsd:element ref="ns2:Folder" minOccurs="0"/>
                <xsd:element ref="ns2:File_x0020_System_x0020_Path" minOccurs="0"/>
                <xsd:element ref="ns2:Link_x0020_Status" minOccurs="0"/>
                <xsd:element ref="ns2:Sharing_x0020_Status" minOccurs="0"/>
                <xsd:element ref="ns2:Kind" minOccurs="0"/>
                <xsd:element ref="ns2:File_x0020_Author" minOccurs="0"/>
                <xsd:element ref="ns2:Company" minOccurs="0"/>
                <xsd:element ref="ns2:Program_x0020_Name" minOccurs="0"/>
                <xsd:element ref="ns2:Content_x0020_Created" minOccurs="0"/>
                <xsd:element ref="ns2:Last_x0020_Printed" minOccurs="0"/>
                <xsd:element ref="ns2:Date_x0020_Last_x0020_Saved" minOccurs="0"/>
                <xsd:element ref="ns2:Pages0" minOccurs="0"/>
                <xsd:element ref="ns2:Total_x0020_Editing_x0020_Time" minOccurs="0"/>
                <xsd:element ref="ns2:Word_x0020_Count" minOccurs="0"/>
                <xsd:element ref="ns2:Dimensions" minOccurs="0"/>
                <xsd:element ref="ns2:Bit_x0020_Depth" minOccurs="0"/>
                <xsd:element ref="ns2:Horizontal_x0020_Resolution" minOccurs="0"/>
                <xsd:element ref="ns2:Width" minOccurs="0"/>
                <xsd:element ref="ns2:Vertical_x0020_Resolution" minOccurs="0"/>
                <xsd:element ref="ns2:Height" minOccurs="0"/>
                <xsd:element ref="ns2:Orientation" minOccurs="0"/>
                <xsd:element ref="ns2:Slides0" minOccurs="0"/>
                <xsd:element ref="ns2:Tags" minOccurs="0"/>
                <xsd:element ref="ns2:Comments" minOccurs="0"/>
                <xsd:element ref="ns2:Date_x0020_Taken" minOccurs="0"/>
                <xsd:element ref="ns2:Camera_x0020_Model" minOccurs="0"/>
                <xsd:element ref="ns2:Camera_x0020_Maker" minOccurs="0"/>
                <xsd:element ref="ns2:EXIF_x0020_Version" minOccurs="0"/>
                <xsd:element ref="ns2:Exposure_x0020_Bias" minOccurs="0"/>
                <xsd:element ref="ns2:Exposure_x0020_Time" minOccurs="0"/>
                <xsd:element ref="ns2:F_x002d_Stop" minOccurs="0"/>
                <xsd:element ref="ns2:Flash_x0020_Mode" minOccurs="0"/>
                <xsd:element ref="ns2:Focal_x0020_Length" minOccurs="0"/>
                <xsd:element ref="ns2:Max_x0020_Aperture" minOccurs="0"/>
                <xsd:element ref="ns2:Metering_x0020_Mode" minOccurs="0"/>
                <xsd:element ref="ns2:White_x0020_Balance" minOccurs="0"/>
                <xsd:element ref="ns2:Exposure_x0020_Program" minOccurs="0"/>
                <xsd:element ref="ns2:ISO_x0020_Speed" minOccurs="0"/>
                <xsd:element ref="ns2:Program_x0020_Mode" minOccurs="0"/>
                <xsd:element ref="ns2:_x0033_5mm_x0020_Focal_x0020_Length" minOccurs="0"/>
                <xsd:element ref="ns2:Light_x0020_Source" minOccurs="0"/>
                <xsd:element ref="ns2:Saturation" minOccurs="0"/>
                <xsd:element ref="ns2: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d312c-6468-4960-a490-8fcf2861cf3d" elementFormDefault="qualified">
    <xsd:import namespace="http://schemas.microsoft.com/office/2006/documentManagement/types"/>
    <xsd:import namespace="http://schemas.microsoft.com/office/infopath/2007/PartnerControls"/>
    <xsd:element name="Item_x0020_Type" ma:index="8" nillable="true" ma:displayName="Item Type" ma:description="" ma:internalName="Item_x0020_Type">
      <xsd:simpleType>
        <xsd:restriction base="dms:Text">
          <xsd:maxLength value="255"/>
        </xsd:restriction>
      </xsd:simpleType>
    </xsd:element>
    <xsd:element name="Date_x0020_Accessed" ma:index="9" nillable="true" ma:displayName="Date Accessed" ma:default="" ma:description="" ma:format="DateTime" ma:internalName="Date_x0020_Accessed">
      <xsd:simpleType>
        <xsd:restriction base="dms:DateTime"/>
      </xsd:simpleType>
    </xsd:element>
    <xsd:element name="Perceived_x0020_Type" ma:index="10" nillable="true" ma:displayName="Perceived Type" ma:description="" ma:internalName="Perceived_x0020_Type">
      <xsd:simpleType>
        <xsd:restriction base="dms:Text">
          <xsd:maxLength value="255"/>
        </xsd:restriction>
      </xsd:simpleType>
    </xsd:element>
    <xsd:element name="Rating" ma:index="11" nillable="true" ma:displayName="Rating" ma:description="" ma:internalName="Rating">
      <xsd:simpleType>
        <xsd:restriction base="dms:Text">
          <xsd:maxLength value="255"/>
        </xsd:restriction>
      </xsd:simpleType>
    </xsd:element>
    <xsd:element name="Computer" ma:index="12" nillable="true" ma:displayName="Computer" ma:description="" ma:internalName="Computer">
      <xsd:simpleType>
        <xsd:restriction base="dms:Text">
          <xsd:maxLength value="255"/>
        </xsd:restriction>
      </xsd:simpleType>
    </xsd:element>
    <xsd:element name="Filename" ma:index="13" nillable="true" ma:displayName="Filename" ma:description="" ma:internalName="Filename">
      <xsd:simpleType>
        <xsd:restriction base="dms:Text">
          <xsd:maxLength value="255"/>
        </xsd:restriction>
      </xsd:simpleType>
    </xsd:element>
    <xsd:element name="Folder_x0020_Name" ma:index="14" nillable="true" ma:displayName="Folder Name" ma:description="" ma:internalName="Folder_x0020_Name">
      <xsd:simpleType>
        <xsd:restriction base="dms:Text">
          <xsd:maxLength value="255"/>
        </xsd:restriction>
      </xsd:simpleType>
    </xsd:element>
    <xsd:element name="Folder_x0020_Path" ma:index="15" nillable="true" ma:displayName="Folder Path" ma:description="" ma:internalName="Folder_x0020_Path">
      <xsd:simpleType>
        <xsd:restriction base="dms:Text">
          <xsd:maxLength value="255"/>
        </xsd:restriction>
      </xsd:simpleType>
    </xsd:element>
    <xsd:element name="Folder" ma:index="16" nillable="true" ma:displayName="Folder" ma:description="" ma:internalName="Folder">
      <xsd:simpleType>
        <xsd:restriction base="dms:Text">
          <xsd:maxLength value="255"/>
        </xsd:restriction>
      </xsd:simpleType>
    </xsd:element>
    <xsd:element name="File_x0020_System_x0020_Path" ma:index="17" nillable="true" ma:displayName="File System Path" ma:description="" ma:internalName="File_x0020_System_x0020_Path">
      <xsd:simpleType>
        <xsd:restriction base="dms:Text">
          <xsd:maxLength value="255"/>
        </xsd:restriction>
      </xsd:simpleType>
    </xsd:element>
    <xsd:element name="Link_x0020_Status" ma:index="18" nillable="true" ma:displayName="Link Status" ma:description="" ma:internalName="Link_x0020_Status">
      <xsd:simpleType>
        <xsd:restriction base="dms:Text">
          <xsd:maxLength value="255"/>
        </xsd:restriction>
      </xsd:simpleType>
    </xsd:element>
    <xsd:element name="Sharing_x0020_Status" ma:index="19" nillable="true" ma:displayName="Sharing Status" ma:description="" ma:internalName="Sharing_x0020_Status">
      <xsd:simpleType>
        <xsd:restriction base="dms:Text">
          <xsd:maxLength value="255"/>
        </xsd:restriction>
      </xsd:simpleType>
    </xsd:element>
    <xsd:element name="Kind" ma:index="20" nillable="true" ma:displayName="Kind" ma:description="" ma:internalName="Kind">
      <xsd:simpleType>
        <xsd:restriction base="dms:Text">
          <xsd:maxLength value="255"/>
        </xsd:restriction>
      </xsd:simpleType>
    </xsd:element>
    <xsd:element name="File_x0020_Author" ma:index="21" nillable="true" ma:displayName="File Author" ma:description="" ma:internalName="File_x0020_Author">
      <xsd:simpleType>
        <xsd:restriction base="dms:Text">
          <xsd:maxLength value="255"/>
        </xsd:restriction>
      </xsd:simpleType>
    </xsd:element>
    <xsd:element name="Company" ma:index="22" nillable="true" ma:displayName="Company" ma:description="" ma:internalName="Company">
      <xsd:simpleType>
        <xsd:restriction base="dms:Text">
          <xsd:maxLength value="255"/>
        </xsd:restriction>
      </xsd:simpleType>
    </xsd:element>
    <xsd:element name="Program_x0020_Name" ma:index="23" nillable="true" ma:displayName="Program Name" ma:description="" ma:internalName="Program_x0020_Name">
      <xsd:simpleType>
        <xsd:restriction base="dms:Text">
          <xsd:maxLength value="255"/>
        </xsd:restriction>
      </xsd:simpleType>
    </xsd:element>
    <xsd:element name="Content_x0020_Created" ma:index="24" nillable="true" ma:displayName="Content Created" ma:default="" ma:description="" ma:format="DateTime" ma:internalName="Content_x0020_Created">
      <xsd:simpleType>
        <xsd:restriction base="dms:DateTime"/>
      </xsd:simpleType>
    </xsd:element>
    <xsd:element name="Last_x0020_Printed" ma:index="25" nillable="true" ma:displayName="Last Printed" ma:description="" ma:internalName="Last_x0020_Printed">
      <xsd:simpleType>
        <xsd:restriction base="dms:Text">
          <xsd:maxLength value="255"/>
        </xsd:restriction>
      </xsd:simpleType>
    </xsd:element>
    <xsd:element name="Date_x0020_Last_x0020_Saved" ma:index="26" nillable="true" ma:displayName="Date Last Saved" ma:default="" ma:description="" ma:format="DateTime" ma:internalName="Date_x0020_Last_x0020_Saved">
      <xsd:simpleType>
        <xsd:restriction base="dms:DateTime"/>
      </xsd:simpleType>
    </xsd:element>
    <xsd:element name="Pages0" ma:index="27" nillable="true" ma:displayName="Pages" ma:description="" ma:internalName="Pages0">
      <xsd:simpleType>
        <xsd:restriction base="dms:Text">
          <xsd:maxLength value="255"/>
        </xsd:restriction>
      </xsd:simpleType>
    </xsd:element>
    <xsd:element name="Total_x0020_Editing_x0020_Time" ma:index="28" nillable="true" ma:displayName="Total Editing Time" ma:description="" ma:internalName="Total_x0020_Editing_x0020_Time">
      <xsd:simpleType>
        <xsd:restriction base="dms:Text">
          <xsd:maxLength value="255"/>
        </xsd:restriction>
      </xsd:simpleType>
    </xsd:element>
    <xsd:element name="Word_x0020_Count" ma:index="29" nillable="true" ma:displayName="Word Count" ma:description="" ma:internalName="Word_x0020_Count">
      <xsd:simpleType>
        <xsd:restriction base="dms:Text">
          <xsd:maxLength value="255"/>
        </xsd:restriction>
      </xsd:simpleType>
    </xsd:element>
    <xsd:element name="Dimensions" ma:index="30" nillable="true" ma:displayName="Dimensions" ma:description="" ma:internalName="Dimensions">
      <xsd:simpleType>
        <xsd:restriction base="dms:Text">
          <xsd:maxLength value="255"/>
        </xsd:restriction>
      </xsd:simpleType>
    </xsd:element>
    <xsd:element name="Bit_x0020_Depth" ma:index="31" nillable="true" ma:displayName="Bit Depth" ma:description="" ma:internalName="Bit_x0020_Depth">
      <xsd:simpleType>
        <xsd:restriction base="dms:Text">
          <xsd:maxLength value="255"/>
        </xsd:restriction>
      </xsd:simpleType>
    </xsd:element>
    <xsd:element name="Horizontal_x0020_Resolution" ma:index="32" nillable="true" ma:displayName="Horizontal Resolution" ma:description="" ma:internalName="Horizontal_x0020_Resolution">
      <xsd:simpleType>
        <xsd:restriction base="dms:Text">
          <xsd:maxLength value="255"/>
        </xsd:restriction>
      </xsd:simpleType>
    </xsd:element>
    <xsd:element name="Width" ma:index="33" nillable="true" ma:displayName="Width" ma:description="" ma:internalName="Width">
      <xsd:simpleType>
        <xsd:restriction base="dms:Text">
          <xsd:maxLength value="255"/>
        </xsd:restriction>
      </xsd:simpleType>
    </xsd:element>
    <xsd:element name="Vertical_x0020_Resolution" ma:index="34" nillable="true" ma:displayName="Vertical Resolution" ma:description="" ma:internalName="Vertical_x0020_Resolution">
      <xsd:simpleType>
        <xsd:restriction base="dms:Text">
          <xsd:maxLength value="255"/>
        </xsd:restriction>
      </xsd:simpleType>
    </xsd:element>
    <xsd:element name="Height" ma:index="35" nillable="true" ma:displayName="Height" ma:description="" ma:internalName="Height">
      <xsd:simpleType>
        <xsd:restriction base="dms:Text">
          <xsd:maxLength value="255"/>
        </xsd:restriction>
      </xsd:simpleType>
    </xsd:element>
    <xsd:element name="Orientation" ma:index="36" nillable="true" ma:displayName="Orientation" ma:description="" ma:internalName="Orientation">
      <xsd:simpleType>
        <xsd:restriction base="dms:Text">
          <xsd:maxLength value="255"/>
        </xsd:restriction>
      </xsd:simpleType>
    </xsd:element>
    <xsd:element name="Slides0" ma:index="37" nillable="true" ma:displayName="Slides" ma:description="" ma:internalName="Slides0">
      <xsd:simpleType>
        <xsd:restriction base="dms:Text">
          <xsd:maxLength value="255"/>
        </xsd:restriction>
      </xsd:simpleType>
    </xsd:element>
    <xsd:element name="Tags" ma:index="39" nillable="true" ma:displayName="Tags" ma:description="" ma:internalName="Tags">
      <xsd:simpleType>
        <xsd:restriction base="dms:Text">
          <xsd:maxLength value="255"/>
        </xsd:restriction>
      </xsd:simpleType>
    </xsd:element>
    <xsd:element name="Comments" ma:index="40" nillable="true" ma:displayName="Comments" ma:description="" ma:internalName="Comments">
      <xsd:simpleType>
        <xsd:restriction base="dms:Text">
          <xsd:maxLength value="255"/>
        </xsd:restriction>
      </xsd:simpleType>
    </xsd:element>
    <xsd:element name="Date_x0020_Taken" ma:index="41" nillable="true" ma:displayName="Date Taken" ma:description="" ma:internalName="Date_x0020_Taken">
      <xsd:simpleType>
        <xsd:restriction base="dms:Text">
          <xsd:maxLength value="255"/>
        </xsd:restriction>
      </xsd:simpleType>
    </xsd:element>
    <xsd:element name="Camera_x0020_Model" ma:index="42" nillable="true" ma:displayName="Camera Model" ma:description="" ma:internalName="Camera_x0020_Model">
      <xsd:simpleType>
        <xsd:restriction base="dms:Text">
          <xsd:maxLength value="255"/>
        </xsd:restriction>
      </xsd:simpleType>
    </xsd:element>
    <xsd:element name="Camera_x0020_Maker" ma:index="43" nillable="true" ma:displayName="Camera Maker" ma:description="" ma:internalName="Camera_x0020_Maker">
      <xsd:simpleType>
        <xsd:restriction base="dms:Text">
          <xsd:maxLength value="255"/>
        </xsd:restriction>
      </xsd:simpleType>
    </xsd:element>
    <xsd:element name="EXIF_x0020_Version" ma:index="44" nillable="true" ma:displayName="EXIF Version" ma:description="" ma:internalName="EXIF_x0020_Version">
      <xsd:simpleType>
        <xsd:restriction base="dms:Text">
          <xsd:maxLength value="255"/>
        </xsd:restriction>
      </xsd:simpleType>
    </xsd:element>
    <xsd:element name="Exposure_x0020_Bias" ma:index="45" nillable="true" ma:displayName="Exposure Bias" ma:description="" ma:internalName="Exposure_x0020_Bias">
      <xsd:simpleType>
        <xsd:restriction base="dms:Text">
          <xsd:maxLength value="255"/>
        </xsd:restriction>
      </xsd:simpleType>
    </xsd:element>
    <xsd:element name="Exposure_x0020_Time" ma:index="46" nillable="true" ma:displayName="Exposure Time" ma:description="" ma:internalName="Exposure_x0020_Time">
      <xsd:simpleType>
        <xsd:restriction base="dms:Text">
          <xsd:maxLength value="255"/>
        </xsd:restriction>
      </xsd:simpleType>
    </xsd:element>
    <xsd:element name="F_x002d_Stop" ma:index="47" nillable="true" ma:displayName="F-Stop" ma:description="" ma:internalName="F_x002d_Stop">
      <xsd:simpleType>
        <xsd:restriction base="dms:Text">
          <xsd:maxLength value="255"/>
        </xsd:restriction>
      </xsd:simpleType>
    </xsd:element>
    <xsd:element name="Flash_x0020_Mode" ma:index="48" nillable="true" ma:displayName="Flash Mode" ma:description="" ma:internalName="Flash_x0020_Mode">
      <xsd:simpleType>
        <xsd:restriction base="dms:Text">
          <xsd:maxLength value="255"/>
        </xsd:restriction>
      </xsd:simpleType>
    </xsd:element>
    <xsd:element name="Focal_x0020_Length" ma:index="49" nillable="true" ma:displayName="Focal Length" ma:description="" ma:internalName="Focal_x0020_Length">
      <xsd:simpleType>
        <xsd:restriction base="dms:Text">
          <xsd:maxLength value="255"/>
        </xsd:restriction>
      </xsd:simpleType>
    </xsd:element>
    <xsd:element name="Max_x0020_Aperture" ma:index="50" nillable="true" ma:displayName="Max Aperture" ma:description="" ma:internalName="Max_x0020_Aperture">
      <xsd:simpleType>
        <xsd:restriction base="dms:Text">
          <xsd:maxLength value="255"/>
        </xsd:restriction>
      </xsd:simpleType>
    </xsd:element>
    <xsd:element name="Metering_x0020_Mode" ma:index="51" nillable="true" ma:displayName="Metering Mode" ma:description="" ma:internalName="Metering_x0020_Mode">
      <xsd:simpleType>
        <xsd:restriction base="dms:Text">
          <xsd:maxLength value="255"/>
        </xsd:restriction>
      </xsd:simpleType>
    </xsd:element>
    <xsd:element name="White_x0020_Balance" ma:index="52" nillable="true" ma:displayName="White Balance" ma:description="" ma:internalName="White_x0020_Balance">
      <xsd:simpleType>
        <xsd:restriction base="dms:Text">
          <xsd:maxLength value="255"/>
        </xsd:restriction>
      </xsd:simpleType>
    </xsd:element>
    <xsd:element name="Exposure_x0020_Program" ma:index="53" nillable="true" ma:displayName="Exposure Program" ma:description="" ma:internalName="Exposure_x0020_Program">
      <xsd:simpleType>
        <xsd:restriction base="dms:Text">
          <xsd:maxLength value="255"/>
        </xsd:restriction>
      </xsd:simpleType>
    </xsd:element>
    <xsd:element name="ISO_x0020_Speed" ma:index="54" nillable="true" ma:displayName="ISO Speed" ma:description="" ma:internalName="ISO_x0020_Speed">
      <xsd:simpleType>
        <xsd:restriction base="dms:Text">
          <xsd:maxLength value="255"/>
        </xsd:restriction>
      </xsd:simpleType>
    </xsd:element>
    <xsd:element name="Program_x0020_Mode" ma:index="55" nillable="true" ma:displayName="Program Mode" ma:description="" ma:internalName="Program_x0020_Mode">
      <xsd:simpleType>
        <xsd:restriction base="dms:Text">
          <xsd:maxLength value="255"/>
        </xsd:restriction>
      </xsd:simpleType>
    </xsd:element>
    <xsd:element name="_x0033_5mm_x0020_Focal_x0020_Length" ma:index="56" nillable="true" ma:displayName="35mm Focal Length" ma:description="" ma:internalName="_x0033_5mm_x0020_Focal_x0020_Length">
      <xsd:simpleType>
        <xsd:restriction base="dms:Text">
          <xsd:maxLength value="255"/>
        </xsd:restriction>
      </xsd:simpleType>
    </xsd:element>
    <xsd:element name="Light_x0020_Source" ma:index="57" nillable="true" ma:displayName="Light Source" ma:description="" ma:internalName="Light_x0020_Source">
      <xsd:simpleType>
        <xsd:restriction base="dms:Text">
          <xsd:maxLength value="255"/>
        </xsd:restriction>
      </xsd:simpleType>
    </xsd:element>
    <xsd:element name="Saturation" ma:index="58" nillable="true" ma:displayName="Saturation" ma:description="" ma:internalName="Saturation">
      <xsd:simpleType>
        <xsd:restriction base="dms:Text">
          <xsd:maxLength value="255"/>
        </xsd:restriction>
      </xsd:simpleType>
    </xsd:element>
    <xsd:element name="Copyright" ma:index="59" nillable="true" ma:displayName="Copyright" ma:description="" ma:internalName="Copyrigh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3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EFC3B-583D-460E-8407-D94AACD56CFB}">
  <ds:schemaRefs>
    <ds:schemaRef ds:uri="http://purl.org/dc/terms/"/>
    <ds:schemaRef ds:uri="http://schemas.microsoft.com/office/infopath/2007/PartnerControls"/>
    <ds:schemaRef ds:uri="e6dd312c-6468-4960-a490-8fcf2861cf3d"/>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B0D0F030-AAF3-456F-BF60-8F9420616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d312c-6468-4960-a490-8fcf2861c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12AED-9DE5-4DEE-AF57-8B6B3D08E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Induction for New Officers (NAL)</Template>
  <TotalTime>13972</TotalTime>
  <Words>289</Words>
  <Application>Microsoft Office PowerPoint</Application>
  <PresentationFormat>Panorámica</PresentationFormat>
  <Paragraphs>68</Paragraphs>
  <Slides>19</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Times New Roman</vt:lpstr>
      <vt:lpstr>Verdana</vt:lpstr>
      <vt:lpstr>AGC Presentation Template (v1)</vt:lpstr>
      <vt:lpstr>ASISTENCIA JURÍDICA RECÍPROCA EN LA RECOLECCIÓN Y DIVULGACIÓN DE PRUEBAS</vt:lpstr>
      <vt:lpstr>Presentación de PowerPoint</vt:lpstr>
      <vt:lpstr>Presentación de PowerPoint</vt:lpstr>
      <vt:lpstr>EXIGENCIA DE UNA MAYOR Y MÁS RÁPIDA ASISTENCIA JURÍDICA RECÍPROCA</vt:lpstr>
      <vt:lpstr>MEJORAR LAS EFICACIAS DE TRABAJAR ENTRE JURISDICCIONES</vt:lpstr>
      <vt:lpstr>MEJORAR LAS EFICACIAS DE TRABAJAR ENTRE JURISDICCIONES</vt:lpstr>
      <vt:lpstr>Sitio web del despacho del Fiscal General (www.agc.gov.sg)</vt:lpstr>
      <vt:lpstr>Presentación de PowerPoint</vt:lpstr>
      <vt:lpstr>Presentación de PowerPoint</vt:lpstr>
      <vt:lpstr>MEJORAR LAS EFICACIAS DE TRABAJAR ENTRE JURISDICCIONES</vt:lpstr>
      <vt:lpstr>Presentación de PowerPoint</vt:lpstr>
      <vt:lpstr>MEJORAR LAS EFICACIAS DE TRABAJAR ENTRE JURISDICCIONES</vt:lpstr>
      <vt:lpstr>MEJORAR LAS EFICACIAS DE TRABAJAR ENTRE JURISDICCIONES</vt:lpstr>
      <vt:lpstr>MEJORAR LAS EFICACIAS INTERNAS</vt:lpstr>
      <vt:lpstr>MEJORAR LAS EFICACIAS INTERNAS</vt:lpstr>
      <vt:lpstr>ABORDAR LOS DESAFÍOS DE LAS PRUEBAS ELECTRÓNICAS</vt:lpstr>
      <vt:lpstr>ABORDAR LOS DESAFÍOS DE LAS PRUEBAS ELECTRÓNICAS</vt:lpstr>
      <vt:lpstr>Ejemplo de mensajes de WeChat obtenidos por el equipo forense</vt:lpstr>
      <vt:lpstr>ASISTENCIA JURÍDICA RECÍPROCA EN LA RECOLECCIÓN Y DIVULGACIÓN DE PRUEBAS</vt:lpstr>
    </vt:vector>
  </TitlesOfParts>
  <Company>WOG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Affairs Division  Monthly Report February 2017</dc:title>
  <dc:creator>Ai Ling NGOH (AGC)</dc:creator>
  <cp:lastModifiedBy>Veronica Quartesan</cp:lastModifiedBy>
  <cp:revision>898</cp:revision>
  <cp:lastPrinted>2017-06-12T08:48:43Z</cp:lastPrinted>
  <dcterms:created xsi:type="dcterms:W3CDTF">2017-01-16T02:32:51Z</dcterms:created>
  <dcterms:modified xsi:type="dcterms:W3CDTF">2021-09-14T12:09:21Z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0x010100D815A17017E4F24B8ACA69A8614871B7</vt:lpwstr>
  </property>
  <property fmtid="{D5CDD505-2E9C-101B-9397-08002B2CF9AE}" pid="3" name="_NewReviewCycle">
    <vt:lpwstr/>
  </property>
</Properties>
</file>