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media/image48.jpg" ContentType="image/jpg"/>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0" r:id="rId5"/>
    <p:sldMasterId id="2147483736" r:id="rId6"/>
  </p:sldMasterIdLst>
  <p:notesMasterIdLst>
    <p:notesMasterId r:id="rId22"/>
  </p:notesMasterIdLst>
  <p:handoutMasterIdLst>
    <p:handoutMasterId r:id="rId23"/>
  </p:handoutMasterIdLst>
  <p:sldIdLst>
    <p:sldId id="267" r:id="rId7"/>
    <p:sldId id="660" r:id="rId8"/>
    <p:sldId id="357" r:id="rId9"/>
    <p:sldId id="689" r:id="rId10"/>
    <p:sldId id="280" r:id="rId11"/>
    <p:sldId id="690" r:id="rId12"/>
    <p:sldId id="685" r:id="rId13"/>
    <p:sldId id="694" r:id="rId14"/>
    <p:sldId id="688" r:id="rId15"/>
    <p:sldId id="695" r:id="rId16"/>
    <p:sldId id="691" r:id="rId17"/>
    <p:sldId id="692" r:id="rId18"/>
    <p:sldId id="693" r:id="rId19"/>
    <p:sldId id="696" r:id="rId20"/>
    <p:sldId id="68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000000"/>
    <a:srgbClr val="7AC142"/>
    <a:srgbClr val="EAEAEA"/>
    <a:srgbClr val="F3F3F3"/>
    <a:srgbClr val="005A92"/>
    <a:srgbClr val="DB871B"/>
    <a:srgbClr val="253F10"/>
    <a:srgbClr val="A8A3A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9" autoAdjust="0"/>
    <p:restoredTop sz="70872" autoAdjust="0"/>
  </p:normalViewPr>
  <p:slideViewPr>
    <p:cSldViewPr snapToGrid="0">
      <p:cViewPr varScale="1">
        <p:scale>
          <a:sx n="95" d="100"/>
          <a:sy n="95" d="100"/>
        </p:scale>
        <p:origin x="-240" y="-11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package" Target="../embeddings/Hoja_de_c_lculo_de_Microsoft_Excel3.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package" Target="../embeddings/Hoja_de_c_lculo_de_Microsoft_Excel4.xlsx"/><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5.xlsx"/><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c:spPr>
            <c:extLst xmlns:c16r2="http://schemas.microsoft.com/office/drawing/2015/06/chart">
              <c:ext xmlns:c16="http://schemas.microsoft.com/office/drawing/2014/chart" uri="{C3380CC4-5D6E-409C-BE32-E72D297353CC}">
                <c16:uniqueId val="{00000001-FAB4-457E-B960-A4B908AFC8D8}"/>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FAB4-457E-B960-A4B908AFC8D8}"/>
              </c:ext>
            </c:extLst>
          </c:dPt>
          <c:dPt>
            <c:idx val="2"/>
            <c:bubble3D val="0"/>
            <c:spPr>
              <a:solidFill>
                <a:schemeClr val="accent5"/>
              </a:solidFill>
              <a:ln>
                <a:noFill/>
              </a:ln>
              <a:effectLst>
                <a:outerShdw blurRad="57150" dist="19050" dir="5400000" algn="ctr" rotWithShape="0">
                  <a:srgbClr val="000000">
                    <a:alpha val="63000"/>
                  </a:srgbClr>
                </a:outerShdw>
              </a:effectLst>
              <a:scene3d>
                <a:camera prst="orthographicFront"/>
                <a:lightRig rig="threePt" dir="t"/>
              </a:scene3d>
            </c:spPr>
            <c:extLst xmlns:c16r2="http://schemas.microsoft.com/office/drawing/2015/06/chart">
              <c:ext xmlns:c16="http://schemas.microsoft.com/office/drawing/2014/chart" uri="{C3380CC4-5D6E-409C-BE32-E72D297353CC}">
                <c16:uniqueId val="{00000005-FAB4-457E-B960-A4B908AFC8D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FAB4-457E-B960-A4B908AFC8D8}"/>
              </c:ext>
            </c:extLst>
          </c:dPt>
          <c:cat>
            <c:strRef>
              <c:f>Sheet1!$A$2:$A$5</c:f>
              <c:strCache>
                <c:ptCount val="3"/>
                <c:pt idx="0">
                  <c:v>Adult</c:v>
                </c:pt>
                <c:pt idx="1">
                  <c:v>Minor</c:v>
                </c:pt>
                <c:pt idx="2">
                  <c:v>Not indicated</c:v>
                </c:pt>
              </c:strCache>
            </c:strRef>
          </c:cat>
          <c:val>
            <c:numRef>
              <c:f>Sheet1!$B$2:$B$5</c:f>
              <c:numCache>
                <c:formatCode>General</c:formatCode>
                <c:ptCount val="4"/>
                <c:pt idx="0">
                  <c:v>62.0</c:v>
                </c:pt>
                <c:pt idx="1">
                  <c:v>433.0</c:v>
                </c:pt>
                <c:pt idx="2">
                  <c:v>30.0</c:v>
                </c:pt>
              </c:numCache>
            </c:numRef>
          </c:val>
          <c:extLst xmlns:c16r2="http://schemas.microsoft.com/office/drawing/2015/06/chart">
            <c:ext xmlns:c16="http://schemas.microsoft.com/office/drawing/2014/chart" uri="{C3380CC4-5D6E-409C-BE32-E72D297353CC}">
              <c16:uniqueId val="{00000008-FAB4-457E-B960-A4B908AFC8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Column1</c:v>
                </c:pt>
              </c:strCache>
            </c:strRef>
          </c:tx>
          <c:dPt>
            <c:idx val="0"/>
            <c:bubble3D val="0"/>
            <c:spPr>
              <a:noFill/>
              <a:ln>
                <a:noFill/>
              </a:ln>
              <a:effectLst/>
            </c:spPr>
            <c:extLst xmlns:c16r2="http://schemas.microsoft.com/office/drawing/2015/06/chart">
              <c:ext xmlns:c16="http://schemas.microsoft.com/office/drawing/2014/chart" uri="{C3380CC4-5D6E-409C-BE32-E72D297353CC}">
                <c16:uniqueId val="{00000001-13DF-43D6-BB14-1CEE2F59D8FB}"/>
              </c:ext>
            </c:extLst>
          </c:dPt>
          <c:dPt>
            <c:idx val="1"/>
            <c:bubble3D val="0"/>
            <c:spPr>
              <a:noFill/>
              <a:ln>
                <a:noFill/>
              </a:ln>
              <a:effectLst/>
              <a:scene3d>
                <a:camera prst="orthographicFront"/>
                <a:lightRig rig="threePt" dir="t"/>
              </a:scene3d>
            </c:spPr>
            <c:extLst xmlns:c16r2="http://schemas.microsoft.com/office/drawing/2015/06/chart">
              <c:ext xmlns:c16="http://schemas.microsoft.com/office/drawing/2014/chart" uri="{C3380CC4-5D6E-409C-BE32-E72D297353CC}">
                <c16:uniqueId val="{00000003-13DF-43D6-BB14-1CEE2F59D8FB}"/>
              </c:ext>
            </c:extLst>
          </c:dPt>
          <c:dPt>
            <c:idx val="2"/>
            <c:bubble3D val="0"/>
            <c:spPr>
              <a:solidFill>
                <a:schemeClr val="accent6">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13DF-43D6-BB14-1CEE2F59D8FB}"/>
              </c:ext>
            </c:extLst>
          </c:dPt>
          <c:dPt>
            <c:idx val="3"/>
            <c:bubble3D val="0"/>
            <c:spPr>
              <a:noFill/>
            </c:spPr>
            <c:extLst xmlns:c16r2="http://schemas.microsoft.com/office/drawing/2015/06/chart">
              <c:ext xmlns:c16="http://schemas.microsoft.com/office/drawing/2014/chart" uri="{C3380CC4-5D6E-409C-BE32-E72D297353CC}">
                <c16:uniqueId val="{00000007-13DF-43D6-BB14-1CEE2F59D8FB}"/>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3DF-43D6-BB14-1CEE2F59D8FB}"/>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3DF-43D6-BB14-1CEE2F59D8FB}"/>
                </c:ext>
              </c:extLst>
            </c:dLbl>
            <c:dLbl>
              <c:idx val="2"/>
              <c:layout>
                <c:manualLayout>
                  <c:x val="0.259864911721897"/>
                  <c:y val="-0.134670402942646"/>
                </c:manualLayout>
              </c:layout>
              <c:tx>
                <c:rich>
                  <a:bodyPr wrap="square" lIns="38100" tIns="19050" rIns="38100" bIns="19050" anchor="ctr">
                    <a:noAutofit/>
                  </a:bodyPr>
                  <a:lstStyle/>
                  <a:p>
                    <a:pPr>
                      <a:defRPr sz="2800">
                        <a:solidFill>
                          <a:schemeClr val="accent6">
                            <a:lumMod val="60000"/>
                            <a:lumOff val="40000"/>
                          </a:schemeClr>
                        </a:solidFill>
                      </a:defRPr>
                    </a:pPr>
                    <a:r>
                      <a:rPr lang="es-MX" sz="2800" baseline="0" noProof="0" dirty="0">
                        <a:solidFill>
                          <a:schemeClr val="accent6">
                            <a:lumMod val="60000"/>
                            <a:lumOff val="40000"/>
                          </a:schemeClr>
                        </a:solidFill>
                      </a:rPr>
                      <a:t>Niños de 12 años y menores:
</a:t>
                    </a:r>
                    <a:fld id="{51C84A76-1E94-45BE-A1FE-CB9675AA41F7}" type="PERCENTAGE">
                      <a:rPr lang="es-MX" sz="2800" b="1" baseline="0" noProof="0" smtClean="0">
                        <a:solidFill>
                          <a:schemeClr val="accent6">
                            <a:lumMod val="60000"/>
                            <a:lumOff val="40000"/>
                          </a:schemeClr>
                        </a:solidFill>
                      </a:rPr>
                      <a:pPr>
                        <a:defRPr sz="2800">
                          <a:solidFill>
                            <a:schemeClr val="accent6">
                              <a:lumMod val="60000"/>
                              <a:lumOff val="40000"/>
                            </a:schemeClr>
                          </a:solidFill>
                        </a:defRPr>
                      </a:pPr>
                      <a:t>[PORCENTAJE]</a:t>
                    </a:fld>
                    <a:endParaRPr lang="es-MX" sz="2800" baseline="0" noProof="0" dirty="0">
                      <a:solidFill>
                        <a:schemeClr val="accent6">
                          <a:lumMod val="60000"/>
                          <a:lumOff val="40000"/>
                        </a:schemeClr>
                      </a:solidFill>
                    </a:endParaRP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50036186160154494"/>
                      <c:h val="0.36724647799505084"/>
                    </c:manualLayout>
                  </c15:layout>
                  <c15:dlblFieldTable/>
                  <c15:showDataLabelsRange val="0"/>
                </c:ext>
                <c:ext xmlns:c16="http://schemas.microsoft.com/office/drawing/2014/chart" uri="{C3380CC4-5D6E-409C-BE32-E72D297353CC}">
                  <c16:uniqueId val="{00000005-13DF-43D6-BB14-1CEE2F59D8FB}"/>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3DF-43D6-BB14-1CEE2F59D8FB}"/>
                </c:ext>
              </c:extLst>
            </c:dLbl>
            <c:spPr>
              <a:noFill/>
              <a:ln>
                <a:noFill/>
              </a:ln>
              <a:effectLst/>
            </c:spPr>
            <c:txPr>
              <a:bodyPr wrap="square" lIns="38100" tIns="19050" rIns="38100" bIns="19050" anchor="ctr">
                <a:spAutoFit/>
              </a:bodyPr>
              <a:lstStyle/>
              <a:p>
                <a:pPr>
                  <a:defRPr sz="2800">
                    <a:solidFill>
                      <a:schemeClr val="accent6">
                        <a:lumMod val="60000"/>
                        <a:lumOff val="40000"/>
                      </a:schemeClr>
                    </a:solidFill>
                  </a:defRPr>
                </a:pPr>
                <a:endParaRPr lang="es-ES"/>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18 and older</c:v>
                </c:pt>
                <c:pt idx="1">
                  <c:v>13 to 17</c:v>
                </c:pt>
                <c:pt idx="2">
                  <c:v>12 below</c:v>
                </c:pt>
                <c:pt idx="3">
                  <c:v>Not indicated</c:v>
                </c:pt>
              </c:strCache>
            </c:strRef>
          </c:cat>
          <c:val>
            <c:numRef>
              <c:f>Sheet1!$B$2:$B$5</c:f>
              <c:numCache>
                <c:formatCode>General</c:formatCode>
                <c:ptCount val="4"/>
                <c:pt idx="0">
                  <c:v>64.0</c:v>
                </c:pt>
                <c:pt idx="1">
                  <c:v>171.0</c:v>
                </c:pt>
                <c:pt idx="2">
                  <c:v>264.0</c:v>
                </c:pt>
                <c:pt idx="3">
                  <c:v>30.0</c:v>
                </c:pt>
              </c:numCache>
            </c:numRef>
          </c:val>
          <c:extLst xmlns:c16r2="http://schemas.microsoft.com/office/drawing/2015/06/chart">
            <c:ext xmlns:c16="http://schemas.microsoft.com/office/drawing/2014/chart" uri="{C3380CC4-5D6E-409C-BE32-E72D297353CC}">
              <c16:uniqueId val="{00000008-13DF-43D6-BB14-1CEE2F59D8FB}"/>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FAB4-457E-B960-A4B908AFC8D8}"/>
              </c:ext>
            </c:extLst>
          </c:dPt>
          <c:dPt>
            <c:idx val="1"/>
            <c:bubble3D val="0"/>
            <c:spPr>
              <a:gradFill rotWithShape="1">
                <a:gsLst>
                  <a:gs pos="0">
                    <a:srgbClr val="7AC142"/>
                  </a:gs>
                  <a:gs pos="50000">
                    <a:srgbClr val="7AC142"/>
                  </a:gs>
                  <a:gs pos="100000">
                    <a:srgbClr val="649E34"/>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FAB4-457E-B960-A4B908AFC8D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FAB4-457E-B960-A4B908AFC8D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FAB4-457E-B960-A4B908AFC8D8}"/>
              </c:ext>
            </c:extLst>
          </c:dPt>
          <c:cat>
            <c:numRef>
              <c:f>Sheet1!$A$2:$A$5</c:f>
              <c:numCache>
                <c:formatCode>General</c:formatCode>
                <c:ptCount val="4"/>
              </c:numCache>
            </c:numRef>
          </c:cat>
          <c:val>
            <c:numRef>
              <c:f>Sheet1!$B$2:$B$5</c:f>
              <c:numCache>
                <c:formatCode>General</c:formatCode>
                <c:ptCount val="4"/>
                <c:pt idx="0">
                  <c:v>30.0</c:v>
                </c:pt>
                <c:pt idx="1">
                  <c:v>70.0</c:v>
                </c:pt>
              </c:numCache>
            </c:numRef>
          </c:val>
          <c:extLst xmlns:c16r2="http://schemas.microsoft.com/office/drawing/2015/06/chart">
            <c:ext xmlns:c16="http://schemas.microsoft.com/office/drawing/2014/chart" uri="{C3380CC4-5D6E-409C-BE32-E72D297353CC}">
              <c16:uniqueId val="{00000008-FAB4-457E-B960-A4B908AFC8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DE0F-4AEA-B46C-42D5D359E1C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DE0F-4AEA-B46C-42D5D359E1C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DE0F-4AEA-B46C-42D5D359E1C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DE0F-4AEA-B46C-42D5D359E1C0}"/>
              </c:ext>
            </c:extLst>
          </c:dPt>
          <c:cat>
            <c:numRef>
              <c:f>Sheet1!$A$2:$A$5</c:f>
              <c:numCache>
                <c:formatCode>General</c:formatCode>
                <c:ptCount val="4"/>
              </c:numCache>
            </c:numRef>
          </c:cat>
          <c:val>
            <c:numRef>
              <c:f>Sheet1!$B$2:$B$5</c:f>
              <c:numCache>
                <c:formatCode>General</c:formatCode>
                <c:ptCount val="4"/>
                <c:pt idx="0">
                  <c:v>59.0</c:v>
                </c:pt>
                <c:pt idx="1">
                  <c:v>41.0</c:v>
                </c:pt>
              </c:numCache>
            </c:numRef>
          </c:val>
          <c:extLst xmlns:c16r2="http://schemas.microsoft.com/office/drawing/2015/06/chart">
            <c:ext xmlns:c16="http://schemas.microsoft.com/office/drawing/2014/chart" uri="{C3380CC4-5D6E-409C-BE32-E72D297353CC}">
              <c16:uniqueId val="{00000008-DE0F-4AEA-B46C-42D5D359E1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A69-4898-8FA1-B134ED3256B3}"/>
              </c:ext>
            </c:extLst>
          </c:dPt>
          <c:dPt>
            <c:idx val="1"/>
            <c:bubble3D val="0"/>
            <c:spPr>
              <a:solidFill>
                <a:schemeClr val="tx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A69-4898-8FA1-B134ED3256B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A69-4898-8FA1-B134ED3256B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A69-4898-8FA1-B134ED3256B3}"/>
              </c:ext>
            </c:extLst>
          </c:dPt>
          <c:cat>
            <c:strRef>
              <c:f>Sheet1!$A$2:$A$5</c:f>
              <c:strCache>
                <c:ptCount val="2"/>
                <c:pt idx="0">
                  <c:v>Full Trial</c:v>
                </c:pt>
                <c:pt idx="1">
                  <c:v>Plea</c:v>
                </c:pt>
              </c:strCache>
            </c:strRef>
          </c:cat>
          <c:val>
            <c:numRef>
              <c:f>Sheet1!$B$2:$B$5</c:f>
              <c:numCache>
                <c:formatCode>General</c:formatCode>
                <c:ptCount val="4"/>
                <c:pt idx="0">
                  <c:v>13.0</c:v>
                </c:pt>
                <c:pt idx="1">
                  <c:v>56.0</c:v>
                </c:pt>
              </c:numCache>
            </c:numRef>
          </c:val>
          <c:extLst xmlns:c16r2="http://schemas.microsoft.com/office/drawing/2015/06/chart">
            <c:ext xmlns:c16="http://schemas.microsoft.com/office/drawing/2014/chart" uri="{C3380CC4-5D6E-409C-BE32-E72D297353CC}">
              <c16:uniqueId val="{00000008-0A69-4898-8FA1-B134ED3256B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0.25821</cdr:x>
      <cdr:y>0.19572</cdr:y>
    </cdr:from>
    <cdr:to>
      <cdr:x>0.74179</cdr:x>
      <cdr:y>0.84007</cdr:y>
    </cdr:to>
    <cdr:sp macro="" textlink="">
      <cdr:nvSpPr>
        <cdr:cNvPr id="2" name="TextBox 1"/>
        <cdr:cNvSpPr txBox="1"/>
      </cdr:nvSpPr>
      <cdr:spPr>
        <a:xfrm xmlns:a="http://schemas.openxmlformats.org/drawingml/2006/main">
          <a:off x="1133471" y="816674"/>
          <a:ext cx="2122783" cy="26886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AR" sz="3600" dirty="0">
              <a:solidFill>
                <a:schemeClr val="accent3"/>
              </a:solidFill>
              <a:latin typeface="Arial" panose="020B0604020202020204" pitchFamily="34" charset="0"/>
              <a:cs typeface="Arial" panose="020B0604020202020204" pitchFamily="34" charset="0"/>
            </a:rPr>
            <a:t>70%</a:t>
          </a:r>
        </a:p>
        <a:p xmlns:a="http://schemas.openxmlformats.org/drawingml/2006/main">
          <a:pPr algn="ctr"/>
          <a:r>
            <a:rPr lang="es-AR" sz="1800" dirty="0">
              <a:solidFill>
                <a:schemeClr val="bg1"/>
              </a:solidFill>
              <a:latin typeface="Arial" panose="020B0604020202020204" pitchFamily="34" charset="0"/>
              <a:cs typeface="Arial" panose="020B0604020202020204" pitchFamily="34" charset="0"/>
            </a:rPr>
            <a:t>de los casos incluyen a depredadores que son padres, familiares o amigos cercanos de la familia</a:t>
          </a:r>
        </a:p>
      </cdr:txBody>
    </cdr:sp>
  </cdr:relSizeAnchor>
</c:userShapes>
</file>

<file path=ppt/drawings/drawing2.xml><?xml version="1.0" encoding="utf-8"?>
<c:userShapes xmlns:c="http://schemas.openxmlformats.org/drawingml/2006/chart">
  <cdr:relSizeAnchor xmlns:cdr="http://schemas.openxmlformats.org/drawingml/2006/chartDrawing">
    <cdr:from>
      <cdr:x>0.32904</cdr:x>
      <cdr:y>0.24634</cdr:y>
    </cdr:from>
    <cdr:to>
      <cdr:x>0.69546</cdr:x>
      <cdr:y>0.75365</cdr:y>
    </cdr:to>
    <cdr:sp macro="" textlink="">
      <cdr:nvSpPr>
        <cdr:cNvPr id="2" name="TextBox 1"/>
        <cdr:cNvSpPr txBox="1"/>
      </cdr:nvSpPr>
      <cdr:spPr>
        <a:xfrm xmlns:a="http://schemas.openxmlformats.org/drawingml/2006/main">
          <a:off x="1396999" y="1027921"/>
          <a:ext cx="1555680" cy="21168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AR" sz="3600" dirty="0">
              <a:solidFill>
                <a:schemeClr val="accent2"/>
              </a:solidFill>
              <a:latin typeface="Arial" panose="020B0604020202020204" pitchFamily="34" charset="0"/>
              <a:cs typeface="Arial" panose="020B0604020202020204" pitchFamily="34" charset="0"/>
            </a:rPr>
            <a:t>41%</a:t>
          </a:r>
        </a:p>
        <a:p xmlns:a="http://schemas.openxmlformats.org/drawingml/2006/main">
          <a:pPr algn="ctr"/>
          <a:r>
            <a:rPr lang="es-AR" sz="1800" dirty="0">
              <a:solidFill>
                <a:schemeClr val="bg1"/>
              </a:solidFill>
              <a:latin typeface="Arial" panose="020B0604020202020204" pitchFamily="34" charset="0"/>
              <a:cs typeface="Arial" panose="020B0604020202020204" pitchFamily="34" charset="0"/>
            </a:rPr>
            <a:t>de los casos incluyen víctimas que son hermanos</a:t>
          </a:r>
        </a:p>
      </cdr:txBody>
    </cdr:sp>
  </cdr:relSizeAnchor>
</c:userShapes>
</file>

<file path=ppt/drawings/drawing3.xml><?xml version="1.0" encoding="utf-8"?>
<c:userShapes xmlns:c="http://schemas.openxmlformats.org/drawingml/2006/chart">
  <cdr:relSizeAnchor xmlns:cdr="http://schemas.openxmlformats.org/drawingml/2006/chartDrawing">
    <cdr:from>
      <cdr:x>0.53131</cdr:x>
      <cdr:y>0.09597</cdr:y>
    </cdr:from>
    <cdr:to>
      <cdr:x>0.66916</cdr:x>
      <cdr:y>0.33553</cdr:y>
    </cdr:to>
    <cdr:sp macro="" textlink="">
      <cdr:nvSpPr>
        <cdr:cNvPr id="2" name="TextBox 1">
          <a:extLst xmlns:a="http://schemas.openxmlformats.org/drawingml/2006/main">
            <a:ext uri="{FF2B5EF4-FFF2-40B4-BE49-F238E27FC236}">
              <a16:creationId xmlns:a16="http://schemas.microsoft.com/office/drawing/2014/main" xmlns="" id="{95761D45-33A1-48E1-ADFF-CAB588873B15}"/>
            </a:ext>
          </a:extLst>
        </cdr:cNvPr>
        <cdr:cNvSpPr txBox="1"/>
      </cdr:nvSpPr>
      <cdr:spPr>
        <a:xfrm xmlns:a="http://schemas.openxmlformats.org/drawingml/2006/main">
          <a:off x="4132482" y="506495"/>
          <a:ext cx="1072186" cy="12643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PH" sz="2400" b="1" dirty="0">
            <a:solidFill>
              <a:schemeClr val="bg1"/>
            </a:solidFill>
            <a:latin typeface="+mj-lt"/>
          </a:endParaRPr>
        </a:p>
        <a:p xmlns:a="http://schemas.openxmlformats.org/drawingml/2006/main">
          <a:r>
            <a:rPr lang="en-PH" sz="2400" b="1" dirty="0">
              <a:solidFill>
                <a:schemeClr val="bg1"/>
              </a:solidFill>
              <a:latin typeface="+mj-lt"/>
            </a:rPr>
            <a:t> </a:t>
          </a:r>
          <a:r>
            <a:rPr lang="es-AR" sz="2400" b="1" dirty="0">
              <a:solidFill>
                <a:schemeClr val="bg1"/>
              </a:solidFill>
              <a:latin typeface="+mj-lt"/>
            </a:rPr>
            <a:t>Juicio</a:t>
          </a:r>
        </a:p>
        <a:p xmlns:a="http://schemas.openxmlformats.org/drawingml/2006/main">
          <a:r>
            <a:rPr lang="en-PH" sz="2400" b="1" dirty="0">
              <a:solidFill>
                <a:schemeClr val="bg1"/>
              </a:solidFill>
              <a:latin typeface="+mj-lt"/>
            </a:rPr>
            <a:t>(18,8%)</a:t>
          </a:r>
        </a:p>
      </cdr:txBody>
    </cdr:sp>
  </cdr:relSizeAnchor>
  <cdr:relSizeAnchor xmlns:cdr="http://schemas.openxmlformats.org/drawingml/2006/chartDrawing">
    <cdr:from>
      <cdr:x>0.29703</cdr:x>
      <cdr:y>0.53318</cdr:y>
    </cdr:from>
    <cdr:to>
      <cdr:x>0.87805</cdr:x>
      <cdr:y>0.79648</cdr:y>
    </cdr:to>
    <cdr:sp macro="" textlink="">
      <cdr:nvSpPr>
        <cdr:cNvPr id="4" name="TextBox 3">
          <a:extLst xmlns:a="http://schemas.openxmlformats.org/drawingml/2006/main">
            <a:ext uri="{FF2B5EF4-FFF2-40B4-BE49-F238E27FC236}">
              <a16:creationId xmlns:a16="http://schemas.microsoft.com/office/drawing/2014/main" xmlns="" id="{E2A3C2DE-0F9E-4021-9760-67D78C14027B}"/>
            </a:ext>
          </a:extLst>
        </cdr:cNvPr>
        <cdr:cNvSpPr txBox="1"/>
      </cdr:nvSpPr>
      <cdr:spPr>
        <a:xfrm xmlns:a="http://schemas.openxmlformats.org/drawingml/2006/main">
          <a:off x="2310255" y="2813919"/>
          <a:ext cx="4519156" cy="13896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PH" sz="2400" b="1" dirty="0">
              <a:solidFill>
                <a:schemeClr val="bg1"/>
              </a:solidFill>
              <a:latin typeface="+mj-lt"/>
            </a:rPr>
            <a:t> </a:t>
          </a:r>
        </a:p>
        <a:p xmlns:a="http://schemas.openxmlformats.org/drawingml/2006/main">
          <a:r>
            <a:rPr lang="es-AR" sz="2400" b="1" dirty="0">
              <a:solidFill>
                <a:schemeClr val="bg1"/>
              </a:solidFill>
              <a:latin typeface="+mj-lt"/>
            </a:rPr>
            <a:t>Sentencia de </a:t>
          </a:r>
        </a:p>
        <a:p xmlns:a="http://schemas.openxmlformats.org/drawingml/2006/main">
          <a:r>
            <a:rPr lang="es-AR" sz="2400" b="1" dirty="0">
              <a:solidFill>
                <a:schemeClr val="bg1"/>
              </a:solidFill>
              <a:latin typeface="+mj-lt"/>
            </a:rPr>
            <a:t>Conformidad </a:t>
          </a:r>
          <a:r>
            <a:rPr lang="en-PH" sz="2400" b="1" dirty="0">
              <a:solidFill>
                <a:schemeClr val="bg1"/>
              </a:solidFill>
              <a:latin typeface="+mj-lt"/>
            </a:rPr>
            <a:t>(81,2%)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r>
              <a:rPr lang="en-GB" dirty="0"/>
              <a:t>https://www.iap-association.org/getattachment/Publications/IAP-Publications/Conference-Reports/Conference-Documentation/Documentation-24th-Annual-Conference/Regional-Forum-for-Asia-Pacific-Forward-Thinking-Prosecutions-of-OSEC-in-the-Philippines-(2).pptx.aspx</a:t>
            </a:r>
          </a:p>
        </p:txBody>
      </p:sp>
      <p:sp>
        <p:nvSpPr>
          <p:cNvPr id="3" name="Date Placeholder 2"/>
          <p:cNvSpPr>
            <a:spLocks noGrp="1"/>
          </p:cNvSpPr>
          <p:nvPr>
            <p:ph type="dt" sz="quarter" idx="1"/>
          </p:nvPr>
        </p:nvSpPr>
        <p:spPr>
          <a:xfrm>
            <a:off x="3970938" y="0"/>
            <a:ext cx="3037840" cy="466435"/>
          </a:xfrm>
          <a:prstGeom prst="rect">
            <a:avLst/>
          </a:prstGeom>
        </p:spPr>
        <p:txBody>
          <a:bodyPr vert="horz" lIns="93175" tIns="46587" rIns="93175" bIns="46587" rtlCol="0"/>
          <a:lstStyle>
            <a:lvl1pPr algn="r">
              <a:defRPr sz="1200"/>
            </a:lvl1pPr>
          </a:lstStyle>
          <a:p>
            <a:fld id="{F00FB00B-8941-4300-9421-5EAD1ECBC431}" type="datetimeFigureOut">
              <a:rPr lang="en-GB" smtClean="0"/>
              <a:t>1/7/21</a:t>
            </a:fld>
            <a:endParaRPr lang="en-GB" dirty="0"/>
          </a:p>
        </p:txBody>
      </p:sp>
      <p:sp>
        <p:nvSpPr>
          <p:cNvPr id="4" name="Footer Placeholder 3"/>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3175" tIns="46587" rIns="93175" bIns="46587" rtlCol="0" anchor="b"/>
          <a:lstStyle>
            <a:lvl1pPr algn="r">
              <a:defRPr sz="1200"/>
            </a:lvl1pPr>
          </a:lstStyle>
          <a:p>
            <a:fld id="{CB156303-7D90-43A8-A36B-B99BAE02B572}" type="slidenum">
              <a:rPr lang="en-GB" smtClean="0"/>
              <a:t>‹Nr.›</a:t>
            </a:fld>
            <a:endParaRPr lang="en-GB" dirty="0"/>
          </a:p>
        </p:txBody>
      </p:sp>
    </p:spTree>
    <p:extLst>
      <p:ext uri="{BB962C8B-B14F-4D97-AF65-F5344CB8AC3E}">
        <p14:creationId xmlns:p14="http://schemas.microsoft.com/office/powerpoint/2010/main" val="271622549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8F5D60B9-0E08-4616-9F48-DDC6D5727019}" type="datetimeFigureOut">
              <a:rPr lang="en-US" smtClean="0"/>
              <a:t>1/7/21</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5" tIns="46587" rIns="93175" bIns="46587" rtlCol="0" anchor="b"/>
          <a:lstStyle>
            <a:lvl1pPr algn="r">
              <a:defRPr sz="1200"/>
            </a:lvl1pPr>
          </a:lstStyle>
          <a:p>
            <a:fld id="{5D62C375-B453-4539-A60F-FD7A3A7AA429}" type="slidenum">
              <a:rPr lang="en-US" smtClean="0"/>
              <a:t>‹Nr.›</a:t>
            </a:fld>
            <a:endParaRPr lang="en-US" dirty="0"/>
          </a:p>
        </p:txBody>
      </p:sp>
    </p:spTree>
    <p:extLst>
      <p:ext uri="{BB962C8B-B14F-4D97-AF65-F5344CB8AC3E}">
        <p14:creationId xmlns:p14="http://schemas.microsoft.com/office/powerpoint/2010/main" val="267776785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a:t>
            </a:fld>
            <a:endParaRPr lang="en-US" dirty="0"/>
          </a:p>
        </p:txBody>
      </p:sp>
      <p:sp>
        <p:nvSpPr>
          <p:cNvPr id="5" name="Marcador de encabezado 4">
            <a:extLst>
              <a:ext uri="{FF2B5EF4-FFF2-40B4-BE49-F238E27FC236}">
                <a16:creationId xmlns:a16="http://schemas.microsoft.com/office/drawing/2014/main" xmlns="" id="{F25F7FAB-F5DF-493D-9867-23D970314E5A}"/>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80065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“forward-thinking” strategy is plea bargaining. You might ask why this is “forward-thinking” when plea bargaining is a common practice in a lot of jurisdictions. In the Philippines, too, plea bargaining has been in our rule book for a long time. However, it has rarely been used, especially in OSEC cases, until recently. We have also now started to frame how we see plea bargaining as a child protective measure. Furthermore, it also cuts significantly the time to complete the legal process. Since 2015, we have seen that about 80 percent of cases were under plea bargaining. This means that a lot of these children no longer had to participate in the trial and could focus instead on their healing and recovery.</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10</a:t>
            </a:fld>
            <a:endParaRPr lang="en-US" dirty="0"/>
          </a:p>
        </p:txBody>
      </p:sp>
      <p:sp>
        <p:nvSpPr>
          <p:cNvPr id="5" name="Marcador de encabezado 4">
            <a:extLst>
              <a:ext uri="{FF2B5EF4-FFF2-40B4-BE49-F238E27FC236}">
                <a16:creationId xmlns:a16="http://schemas.microsoft.com/office/drawing/2014/main" xmlns="" id="{31482F87-2A33-4037-9611-B3DB362FCBAD}"/>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41366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“forward thinking strategy” is the use of video in-depth interviews. The Rules governing the children witnesses allow for the presentation of video in-depth interviews taken as a substitute to the actual live testimony of a child under certain circumstances. And yet this has been rarely used. </a:t>
            </a:r>
          </a:p>
          <a:p>
            <a:endParaRPr lang="en-US" dirty="0"/>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11</a:t>
            </a:fld>
            <a:endParaRPr lang="en-US" dirty="0"/>
          </a:p>
        </p:txBody>
      </p:sp>
      <p:sp>
        <p:nvSpPr>
          <p:cNvPr id="5" name="Marcador de encabezado 4">
            <a:extLst>
              <a:ext uri="{FF2B5EF4-FFF2-40B4-BE49-F238E27FC236}">
                <a16:creationId xmlns:a16="http://schemas.microsoft.com/office/drawing/2014/main" xmlns="" id="{8058163F-577A-4F3A-9C8F-D0901129B7E4}"/>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419397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solution: Prosecuting Online Sexual Exploitation of Children (POSE) Trainings, which are targeted, specific trainings geared towards capacitating court prosecutors in the handling, appreciation, and use of digital evidence to prove their case.</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12</a:t>
            </a:fld>
            <a:endParaRPr lang="en-US" dirty="0"/>
          </a:p>
        </p:txBody>
      </p:sp>
      <p:sp>
        <p:nvSpPr>
          <p:cNvPr id="5" name="Marcador de encabezado 4">
            <a:extLst>
              <a:ext uri="{FF2B5EF4-FFF2-40B4-BE49-F238E27FC236}">
                <a16:creationId xmlns:a16="http://schemas.microsoft.com/office/drawing/2014/main" xmlns="" id="{E21BC44A-1FFB-4286-BC2E-910E1429F11E}"/>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171072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Cooperation, both local and international, is also critical, as demonstrated in Jane’s story.</a:t>
            </a:r>
          </a:p>
          <a:p>
            <a:endParaRPr lang="en-US" dirty="0"/>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13</a:t>
            </a:fld>
            <a:endParaRPr lang="en-US" dirty="0"/>
          </a:p>
        </p:txBody>
      </p:sp>
      <p:sp>
        <p:nvSpPr>
          <p:cNvPr id="5" name="Marcador de encabezado 4">
            <a:extLst>
              <a:ext uri="{FF2B5EF4-FFF2-40B4-BE49-F238E27FC236}">
                <a16:creationId xmlns:a16="http://schemas.microsoft.com/office/drawing/2014/main" xmlns="" id="{4CFC2622-5CFE-44F4-8CC4-B4C3409FCF59}"/>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87823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14</a:t>
            </a:fld>
            <a:endParaRPr lang="en-US" dirty="0"/>
          </a:p>
        </p:txBody>
      </p:sp>
      <p:sp>
        <p:nvSpPr>
          <p:cNvPr id="5" name="Marcador de encabezado 4">
            <a:extLst>
              <a:ext uri="{FF2B5EF4-FFF2-40B4-BE49-F238E27FC236}">
                <a16:creationId xmlns:a16="http://schemas.microsoft.com/office/drawing/2014/main" xmlns="" id="{A6E5E1CC-F752-45C8-B8E0-EC7D5E97D8D6}"/>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3468262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IJM is committed to being </a:t>
            </a:r>
            <a:r>
              <a:rPr lang="en-US" sz="2000" i="1" dirty="0"/>
              <a:t>a resource to other agencies and governments as they design solutions to stop violence and engage with justice systems.</a:t>
            </a:r>
            <a:r>
              <a:rPr lang="en-US" sz="2000" dirty="0"/>
              <a:t>  If your organization would like to explore ways that IJM could advise and assist you, please let us know.</a:t>
            </a:r>
          </a:p>
        </p:txBody>
      </p:sp>
      <p:sp>
        <p:nvSpPr>
          <p:cNvPr id="4" name="Slide Number Placeholder 3"/>
          <p:cNvSpPr>
            <a:spLocks noGrp="1"/>
          </p:cNvSpPr>
          <p:nvPr>
            <p:ph type="sldNum" sz="quarter" idx="10"/>
          </p:nvPr>
        </p:nvSpPr>
        <p:spPr/>
        <p:txBody>
          <a:bodyPr/>
          <a:lstStyle/>
          <a:p>
            <a:fld id="{E08650B0-E61B-4CA9-9AA8-CBBE706C1983}" type="slidenum">
              <a:rPr lang="en-US" smtClean="0"/>
              <a:t>15</a:t>
            </a:fld>
            <a:endParaRPr lang="en-US" dirty="0"/>
          </a:p>
        </p:txBody>
      </p:sp>
      <p:sp>
        <p:nvSpPr>
          <p:cNvPr id="5" name="Marcador de encabezado 4">
            <a:extLst>
              <a:ext uri="{FF2B5EF4-FFF2-40B4-BE49-F238E27FC236}">
                <a16:creationId xmlns:a16="http://schemas.microsoft.com/office/drawing/2014/main" xmlns="" id="{80CB7C9B-5CED-4309-9653-BE9C141BF9DB}"/>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88546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International Justice Mission is a global organization that protects the poor from violence throughout the developing world. We work in different parts of the world on a range of issues like forced labor slavery, sex trafficking, cybersex trafficking, sexual violence, land theft, violent crimes, and police abuse of power. Our vision is to rescue millions, protect half a billion, and make justice for the poor unstoppable.</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2</a:t>
            </a:fld>
            <a:endParaRPr lang="en-US" dirty="0"/>
          </a:p>
        </p:txBody>
      </p:sp>
      <p:sp>
        <p:nvSpPr>
          <p:cNvPr id="5" name="Marcador de encabezado 4">
            <a:extLst>
              <a:ext uri="{FF2B5EF4-FFF2-40B4-BE49-F238E27FC236}">
                <a16:creationId xmlns:a16="http://schemas.microsoft.com/office/drawing/2014/main" xmlns="" id="{97F3FA6F-7A75-479D-9C9A-362493FBF7C6}"/>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149272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Philippines, our focus is online sexual exploitation of children—sometimes referred to as cybersex trafficking. It is a notorious form of cybercrime and a growing concern in my country.</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3</a:t>
            </a:fld>
            <a:endParaRPr lang="en-US" dirty="0"/>
          </a:p>
        </p:txBody>
      </p:sp>
      <p:sp>
        <p:nvSpPr>
          <p:cNvPr id="5" name="Marcador de encabezado 4">
            <a:extLst>
              <a:ext uri="{FF2B5EF4-FFF2-40B4-BE49-F238E27FC236}">
                <a16:creationId xmlns:a16="http://schemas.microsoft.com/office/drawing/2014/main" xmlns="" id="{07F67DDC-9C63-4F5F-8C16-F27F75C8DF66}"/>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285440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4</a:t>
            </a:fld>
            <a:endParaRPr lang="en-US" dirty="0"/>
          </a:p>
        </p:txBody>
      </p:sp>
      <p:sp>
        <p:nvSpPr>
          <p:cNvPr id="5" name="Marcador de encabezado 4">
            <a:extLst>
              <a:ext uri="{FF2B5EF4-FFF2-40B4-BE49-F238E27FC236}">
                <a16:creationId xmlns:a16="http://schemas.microsoft.com/office/drawing/2014/main" xmlns="" id="{F0CAB613-7300-4C1D-A081-90B40DB71CDB}"/>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310451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typical OSEC case involves livestream abuse committed by local facilitators who have access to children like Marj* in exchange for payment by a foreign online sex predator. Marj’s story is not an isolated incident. Since 2011, IJM has supported the government rescue over 500 victims. In a unique legal landscape that allows non-government lawyers to prosecute criminal cases, we have supported the prosecution of about 180 cases so far.</a:t>
            </a:r>
          </a:p>
          <a:p>
            <a:endParaRPr lang="en-GB" dirty="0"/>
          </a:p>
        </p:txBody>
      </p:sp>
      <p:sp>
        <p:nvSpPr>
          <p:cNvPr id="4" name="Slide Number Placeholder 3"/>
          <p:cNvSpPr>
            <a:spLocks noGrp="1"/>
          </p:cNvSpPr>
          <p:nvPr>
            <p:ph type="sldNum" sz="quarter" idx="10"/>
          </p:nvPr>
        </p:nvSpPr>
        <p:spPr/>
        <p:txBody>
          <a:bodyPr/>
          <a:lstStyle/>
          <a:p>
            <a:fld id="{4C07EED2-E65F-4FC7-AD61-BB23661387E5}" type="slidenum">
              <a:rPr lang="en-GB" smtClean="0"/>
              <a:t>5</a:t>
            </a:fld>
            <a:endParaRPr lang="en-GB" dirty="0"/>
          </a:p>
        </p:txBody>
      </p:sp>
      <p:sp>
        <p:nvSpPr>
          <p:cNvPr id="5" name="Marcador de encabezado 4">
            <a:extLst>
              <a:ext uri="{FF2B5EF4-FFF2-40B4-BE49-F238E27FC236}">
                <a16:creationId xmlns:a16="http://schemas.microsoft.com/office/drawing/2014/main" xmlns="" id="{67BF1503-C577-40CB-9932-B646B00E03A0}"/>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189916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Philippines, perpetrators of OSEC are commonly charged with a variety of crimes including violation of the Anti-Trafficking Act, the Anti-Child Pornography Act, the Anti-Cybercrime Act, and the Anti-Child Abuse Act. If proven guilty beyond reasonable doubt, the penalty can be as high as life imprisonment.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my experience, however, it is extremely difficult to get convictions without the child’s actual court testimony. In this sense, our court system relies heavily on victim testimony. Furthermore, the transnational and technical nature of the crime have made investigations and prosecutions difficult. Prosecutors must be adept at handling and presenting digital evidence, be familiar with the rapidly changing technology, and should recognize the need not only for local coordination but also international cooperation.</a:t>
            </a:r>
          </a:p>
          <a:p>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6</a:t>
            </a:fld>
            <a:endParaRPr lang="en-US" dirty="0"/>
          </a:p>
        </p:txBody>
      </p:sp>
      <p:sp>
        <p:nvSpPr>
          <p:cNvPr id="5" name="Marcador de encabezado 4">
            <a:extLst>
              <a:ext uri="{FF2B5EF4-FFF2-40B4-BE49-F238E27FC236}">
                <a16:creationId xmlns:a16="http://schemas.microsoft.com/office/drawing/2014/main" xmlns="" id="{5898C374-0536-4BB8-B704-2479697C1B11}"/>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3973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casework data shows that 50 percent of the victims are below 12 years old. </a:t>
            </a:r>
            <a:endParaRPr lang="en-US" dirty="0"/>
          </a:p>
        </p:txBody>
      </p:sp>
      <p:sp>
        <p:nvSpPr>
          <p:cNvPr id="4" name="Slide Number Placeholder 3"/>
          <p:cNvSpPr>
            <a:spLocks noGrp="1"/>
          </p:cNvSpPr>
          <p:nvPr>
            <p:ph type="sldNum" sz="quarter" idx="10"/>
          </p:nvPr>
        </p:nvSpPr>
        <p:spPr/>
        <p:txBody>
          <a:bodyPr/>
          <a:lstStyle/>
          <a:p>
            <a:fld id="{FC464729-978E-48A7-831B-487A34514523}" type="slidenum">
              <a:rPr lang="en-US" smtClean="0">
                <a:solidFill>
                  <a:prstClr val="black"/>
                </a:solidFill>
              </a:rPr>
              <a:pPr/>
              <a:t>7</a:t>
            </a:fld>
            <a:endParaRPr lang="en-US" dirty="0">
              <a:solidFill>
                <a:prstClr val="black"/>
              </a:solidFill>
            </a:endParaRPr>
          </a:p>
        </p:txBody>
      </p:sp>
      <p:sp>
        <p:nvSpPr>
          <p:cNvPr id="5" name="Marcador de encabezado 4">
            <a:extLst>
              <a:ext uri="{FF2B5EF4-FFF2-40B4-BE49-F238E27FC236}">
                <a16:creationId xmlns:a16="http://schemas.microsoft.com/office/drawing/2014/main" xmlns="" id="{310E6A95-1BAD-4D16-8E29-2B91AD9FF506}"/>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70322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data also shows that 70 percent of the cases involve perpetrators who are related to the victims—meaning, in a lot of these cases, it is the parents or aunts and uncles who exploited their own kin.</a:t>
            </a:r>
            <a:endParaRPr lang="en-US" dirty="0"/>
          </a:p>
        </p:txBody>
      </p:sp>
      <p:sp>
        <p:nvSpPr>
          <p:cNvPr id="4" name="Slide Number Placeholder 3"/>
          <p:cNvSpPr>
            <a:spLocks noGrp="1"/>
          </p:cNvSpPr>
          <p:nvPr>
            <p:ph type="sldNum" sz="quarter" idx="10"/>
          </p:nvPr>
        </p:nvSpPr>
        <p:spPr/>
        <p:txBody>
          <a:bodyPr/>
          <a:lstStyle/>
          <a:p>
            <a:fld id="{FC464729-978E-48A7-831B-487A34514523}" type="slidenum">
              <a:rPr lang="en-US" smtClean="0">
                <a:solidFill>
                  <a:prstClr val="black"/>
                </a:solidFill>
              </a:rPr>
              <a:pPr/>
              <a:t>8</a:t>
            </a:fld>
            <a:endParaRPr lang="en-US" dirty="0">
              <a:solidFill>
                <a:prstClr val="black"/>
              </a:solidFill>
            </a:endParaRPr>
          </a:p>
        </p:txBody>
      </p:sp>
      <p:sp>
        <p:nvSpPr>
          <p:cNvPr id="5" name="Marcador de encabezado 4">
            <a:extLst>
              <a:ext uri="{FF2B5EF4-FFF2-40B4-BE49-F238E27FC236}">
                <a16:creationId xmlns:a16="http://schemas.microsoft.com/office/drawing/2014/main" xmlns="" id="{63B67521-2D2D-4EED-827F-C4F20FC170C5}"/>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2116697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effective solution includes a combination of quality law enforcement action, appropriate aftercare intervention to survivors, “forward-thinking” prosecution, and a supportive environment. In the Philippine context, “forward-thinking prosecution” means a departure from what is traditionally a heavy reliance on victims to prove a case; but uses data, technology, and collaboration with both local and international stakeholders to drive strategies. Forward-thinking means a shift in mindset; it is creating and innovating even within the confines of a rigid legal system.</a:t>
            </a:r>
            <a:endParaRPr lang="en-US" dirty="0"/>
          </a:p>
        </p:txBody>
      </p:sp>
      <p:sp>
        <p:nvSpPr>
          <p:cNvPr id="4" name="Slide Number Placeholder 3"/>
          <p:cNvSpPr>
            <a:spLocks noGrp="1"/>
          </p:cNvSpPr>
          <p:nvPr>
            <p:ph type="sldNum" sz="quarter" idx="5"/>
          </p:nvPr>
        </p:nvSpPr>
        <p:spPr/>
        <p:txBody>
          <a:bodyPr/>
          <a:lstStyle/>
          <a:p>
            <a:fld id="{5D62C375-B453-4539-A60F-FD7A3A7AA429}" type="slidenum">
              <a:rPr lang="en-US" smtClean="0"/>
              <a:t>9</a:t>
            </a:fld>
            <a:endParaRPr lang="en-US" dirty="0"/>
          </a:p>
        </p:txBody>
      </p:sp>
      <p:sp>
        <p:nvSpPr>
          <p:cNvPr id="5" name="Marcador de encabezado 4">
            <a:extLst>
              <a:ext uri="{FF2B5EF4-FFF2-40B4-BE49-F238E27FC236}">
                <a16:creationId xmlns:a16="http://schemas.microsoft.com/office/drawing/2014/main" xmlns="" id="{6A871A49-AA0B-4078-8F5A-7D3D1D4DC28A}"/>
              </a:ext>
            </a:extLst>
          </p:cNvPr>
          <p:cNvSpPr>
            <a:spLocks noGrp="1"/>
          </p:cNvSpPr>
          <p:nvPr>
            <p:ph type="hdr" sz="quarter"/>
          </p:nvPr>
        </p:nvSpPr>
        <p:spPr/>
        <p:txBody>
          <a:bodyPr/>
          <a:lstStyle/>
          <a:p>
            <a:r>
              <a:rPr lang="en-US" dirty="0"/>
              <a:t>https://www.iap-association.org/getattachment/Publications/IAP-Publications/Conference-Reports/Conference-Documentation/Documentation-24th-Annual-Conference/Regional-Forum-for-Asia-Pacific-Forward-Thinking-Prosecutions-of-OSEC-in-the-Philippines-(2).pptx.aspx</a:t>
            </a:r>
          </a:p>
        </p:txBody>
      </p:sp>
    </p:spTree>
    <p:extLst>
      <p:ext uri="{BB962C8B-B14F-4D97-AF65-F5344CB8AC3E}">
        <p14:creationId xmlns:p14="http://schemas.microsoft.com/office/powerpoint/2010/main" val="259013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25.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eg"/><Relationship Id="rId3"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e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 Id="rId3"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e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eg"/><Relationship Id="rId3"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eg"/><Relationship Id="rId3"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eg"/><Relationship Id="rId3"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eg"/><Relationship Id="rId3" Type="http://schemas.openxmlformats.org/officeDocument/2006/relationships/image" Target="../media/image4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eg"/><Relationship Id="rId3"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eg"/><Relationship Id="rId3"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eg"/><Relationship Id="rId3"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e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eg"/><Relationship Id="rId3"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eg"/><Relationship Id="rId3"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7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5">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424672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7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dirty="0">
              <a:solidFill>
                <a:prstClr val="black"/>
              </a:solidFill>
            </a:endParaRPr>
          </a:p>
        </p:txBody>
      </p:sp>
      <p:sp>
        <p:nvSpPr>
          <p:cNvPr id="2" name="Holder 2"/>
          <p:cNvSpPr>
            <a:spLocks noGrp="1"/>
          </p:cNvSpPr>
          <p:nvPr>
            <p:ph type="ctrTitle"/>
          </p:nvPr>
        </p:nvSpPr>
        <p:spPr>
          <a:xfrm>
            <a:off x="955010" y="713910"/>
            <a:ext cx="6347694" cy="1167884"/>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0" y="3442475"/>
            <a:ext cx="6869826" cy="1167884"/>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a:xfrm>
            <a:off x="4145280" y="6373790"/>
            <a:ext cx="3901440" cy="276999"/>
          </a:xfrm>
          <a:prstGeom prst="rect">
            <a:avLst/>
          </a:prstGeom>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6439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110842" y="-80211"/>
            <a:ext cx="12302844" cy="6914148"/>
          </a:xfrm>
          <a:prstGeom prst="rect">
            <a:avLst/>
          </a:prstGeom>
        </p:spPr>
      </p:pic>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64628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110842" y="-80211"/>
            <a:ext cx="12302844" cy="6914148"/>
          </a:xfrm>
          <a:prstGeom prst="rect">
            <a:avLst/>
          </a:prstGeom>
        </p:spPr>
      </p:pic>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538930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36"/>
          <a:stretch/>
        </p:blipFill>
        <p:spPr>
          <a:xfrm>
            <a:off x="0" y="-7257"/>
            <a:ext cx="12192000" cy="6865257"/>
          </a:xfrm>
          <a:prstGeom prst="rect">
            <a:avLst/>
          </a:prstGeom>
        </p:spPr>
      </p:pic>
      <p:sp>
        <p:nvSpPr>
          <p:cNvPr id="6" name="object 3"/>
          <p:cNvSpPr/>
          <p:nvPr userDrawn="1"/>
        </p:nvSpPr>
        <p:spPr>
          <a:xfrm>
            <a:off x="1948330" y="689428"/>
            <a:ext cx="8295341" cy="5471886"/>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dirty="0">
              <a:solidFill>
                <a:prstClr val="black"/>
              </a:solidFill>
            </a:endParaRPr>
          </a:p>
        </p:txBody>
      </p:sp>
      <p:sp>
        <p:nvSpPr>
          <p:cNvPr id="2" name="Title 1"/>
          <p:cNvSpPr>
            <a:spLocks noGrp="1"/>
          </p:cNvSpPr>
          <p:nvPr>
            <p:ph type="title" hasCustomPrompt="1"/>
          </p:nvPr>
        </p:nvSpPr>
        <p:spPr>
          <a:xfrm>
            <a:off x="2663791" y="2762589"/>
            <a:ext cx="6864417" cy="1325563"/>
          </a:xfrm>
        </p:spPr>
        <p:txBody>
          <a:bodyPr/>
          <a:lstStyle>
            <a:lvl1pPr algn="ctr">
              <a:defRPr baseline="0">
                <a:solidFill>
                  <a:schemeClr val="bg1"/>
                </a:solidFill>
              </a:defRPr>
            </a:lvl1pPr>
          </a:lstStyle>
          <a:p>
            <a:r>
              <a:rPr lang="en-US"/>
              <a:t>Section Divider or </a:t>
            </a:r>
            <a:br>
              <a:rPr lang="en-US"/>
            </a:br>
            <a:r>
              <a:rPr lang="en-US"/>
              <a:t>Bold Phrase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4560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12807988" cy="6853538"/>
          </a:xfrm>
          <a:prstGeom prst="rect">
            <a:avLst/>
          </a:prstGeom>
        </p:spPr>
      </p:pic>
      <p:sp>
        <p:nvSpPr>
          <p:cNvPr id="2" name="Title 1"/>
          <p:cNvSpPr>
            <a:spLocks noGrp="1"/>
          </p:cNvSpPr>
          <p:nvPr>
            <p:ph type="title"/>
          </p:nvPr>
        </p:nvSpPr>
        <p:spPr>
          <a:xfrm>
            <a:off x="274320" y="182249"/>
            <a:ext cx="10469880" cy="1325563"/>
          </a:xfrm>
        </p:spPr>
        <p:txBody>
          <a:bodyPr>
            <a:normAutofit/>
          </a:bodyPr>
          <a:lstStyle>
            <a:lvl1pPr>
              <a:defRPr sz="6000">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cxnSp>
        <p:nvCxnSpPr>
          <p:cNvPr id="9" name="Straight Connector 8"/>
          <p:cNvCxnSpPr/>
          <p:nvPr userDrawn="1"/>
        </p:nvCxnSpPr>
        <p:spPr>
          <a:xfrm>
            <a:off x="-110842" y="1507808"/>
            <a:ext cx="10855044"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
        <p:nvSpPr>
          <p:cNvPr id="13" name="Rectangle 12"/>
          <p:cNvSpPr/>
          <p:nvPr userDrawn="1"/>
        </p:nvSpPr>
        <p:spPr>
          <a:xfrm>
            <a:off x="1711569" y="1875692"/>
            <a:ext cx="9032631" cy="4173415"/>
          </a:xfrm>
          <a:prstGeom prst="rect">
            <a:avLst/>
          </a:prstGeom>
          <a:solidFill>
            <a:srgbClr val="005B91">
              <a:alpha val="5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bject 8"/>
          <p:cNvSpPr txBox="1"/>
          <p:nvPr userDrawn="1"/>
        </p:nvSpPr>
        <p:spPr>
          <a:xfrm>
            <a:off x="2300653" y="2129925"/>
            <a:ext cx="7854462" cy="851806"/>
          </a:xfrm>
          <a:prstGeom prst="rect">
            <a:avLst/>
          </a:prstGeom>
        </p:spPr>
        <p:txBody>
          <a:bodyPr vert="horz" wrap="square" lIns="0" tIns="8479" rIns="0" bIns="0" rtlCol="0">
            <a:spAutoFit/>
          </a:bodyPr>
          <a:lstStyle/>
          <a:p>
            <a:pPr marL="8924" marR="3571" algn="ctr">
              <a:lnSpc>
                <a:spcPct val="110000"/>
              </a:lnSpc>
              <a:spcBef>
                <a:spcPts val="67"/>
              </a:spcBef>
            </a:pPr>
            <a:endParaRPr sz="5400" spc="300" dirty="0">
              <a:solidFill>
                <a:prstClr val="black"/>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2"/>
          </p:nvPr>
        </p:nvSpPr>
        <p:spPr>
          <a:xfrm>
            <a:off x="2300288" y="2390775"/>
            <a:ext cx="7854950" cy="3352800"/>
          </a:xfrm>
        </p:spPr>
        <p:txBody>
          <a:bodyPr>
            <a:normAutofit/>
          </a:bodyPr>
          <a:lstStyle>
            <a:lvl1pPr marL="0" indent="0">
              <a:buNone/>
              <a:defRPr sz="4800">
                <a:solidFill>
                  <a:schemeClr val="bg1"/>
                </a:solidFill>
                <a:latin typeface="+mj-lt"/>
              </a:defRPr>
            </a:lvl1pPr>
            <a:lvl2pPr marL="457189" indent="0">
              <a:buNone/>
              <a:defRPr>
                <a:solidFill>
                  <a:schemeClr val="bg1"/>
                </a:solidFill>
                <a:latin typeface="+mj-lt"/>
              </a:defRPr>
            </a:lvl2pPr>
            <a:lvl3pPr marL="914377" indent="0">
              <a:buNone/>
              <a:defRPr>
                <a:solidFill>
                  <a:schemeClr val="bg1"/>
                </a:solidFill>
                <a:latin typeface="+mj-lt"/>
              </a:defRPr>
            </a:lvl3pPr>
            <a:lvl4pPr marL="1371566" indent="0">
              <a:buNone/>
              <a:defRPr>
                <a:solidFill>
                  <a:schemeClr val="bg1"/>
                </a:solidFill>
                <a:latin typeface="+mj-lt"/>
              </a:defRPr>
            </a:lvl4pPr>
            <a:lvl5pPr marL="1828755" indent="0">
              <a:buNone/>
              <a:defRPr>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441021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27908"/>
            <a:ext cx="12807988" cy="6853538"/>
          </a:xfrm>
          <a:prstGeom prst="rect">
            <a:avLst/>
          </a:prstGeom>
        </p:spPr>
      </p:pic>
      <p:sp>
        <p:nvSpPr>
          <p:cNvPr id="2" name="Title 1"/>
          <p:cNvSpPr>
            <a:spLocks noGrp="1"/>
          </p:cNvSpPr>
          <p:nvPr>
            <p:ph type="title"/>
          </p:nvPr>
        </p:nvSpPr>
        <p:spPr>
          <a:xfrm>
            <a:off x="274320" y="4285330"/>
            <a:ext cx="7814603" cy="1325563"/>
          </a:xfrm>
        </p:spPr>
        <p:txBody>
          <a:bodyPr>
            <a:normAutofit/>
          </a:bodyPr>
          <a:lstStyle>
            <a:lvl1pPr>
              <a:defRPr sz="6000">
                <a:solidFill>
                  <a:schemeClr val="accent2"/>
                </a:solidFill>
              </a:defRPr>
            </a:lvl1pPr>
          </a:lstStyle>
          <a:p>
            <a:r>
              <a:rPr lang="en-US"/>
              <a:t>Click to edit</a:t>
            </a:r>
          </a:p>
        </p:txBody>
      </p:sp>
      <p:cxnSp>
        <p:nvCxnSpPr>
          <p:cNvPr id="9" name="Straight Connector 8"/>
          <p:cNvCxnSpPr/>
          <p:nvPr userDrawn="1"/>
        </p:nvCxnSpPr>
        <p:spPr>
          <a:xfrm>
            <a:off x="-110842" y="5610889"/>
            <a:ext cx="8199765" cy="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bject 8"/>
          <p:cNvSpPr txBox="1"/>
          <p:nvPr userDrawn="1"/>
        </p:nvSpPr>
        <p:spPr>
          <a:xfrm>
            <a:off x="2300653" y="2129925"/>
            <a:ext cx="7854462" cy="851806"/>
          </a:xfrm>
          <a:prstGeom prst="rect">
            <a:avLst/>
          </a:prstGeom>
        </p:spPr>
        <p:txBody>
          <a:bodyPr vert="horz" wrap="square" lIns="0" tIns="8479" rIns="0" bIns="0" rtlCol="0">
            <a:spAutoFit/>
          </a:bodyPr>
          <a:lstStyle/>
          <a:p>
            <a:pPr marL="8924" marR="3571" algn="ctr">
              <a:lnSpc>
                <a:spcPct val="110000"/>
              </a:lnSpc>
              <a:spcBef>
                <a:spcPts val="67"/>
              </a:spcBef>
            </a:pPr>
            <a:endParaRPr sz="5400" spc="300" dirty="0">
              <a:solidFill>
                <a:prstClr val="black"/>
              </a:solidFill>
              <a:latin typeface="Arial" panose="020B0604020202020204" pitchFamily="34" charset="0"/>
              <a:cs typeface="Arial" panose="020B0604020202020204" pitchFamily="34" charset="0"/>
            </a:endParaRPr>
          </a:p>
        </p:txBody>
      </p:sp>
      <p:sp>
        <p:nvSpPr>
          <p:cNvPr id="15" name="Text Placeholder 14"/>
          <p:cNvSpPr>
            <a:spLocks noGrp="1"/>
          </p:cNvSpPr>
          <p:nvPr>
            <p:ph type="body" sz="quarter" idx="10" hasCustomPrompt="1"/>
          </p:nvPr>
        </p:nvSpPr>
        <p:spPr>
          <a:xfrm>
            <a:off x="468313" y="5791200"/>
            <a:ext cx="8512175" cy="890588"/>
          </a:xfrm>
        </p:spPr>
        <p:txBody>
          <a:bodyPr>
            <a:normAutofit/>
          </a:bodyPr>
          <a:lstStyle>
            <a:lvl1pPr marL="0" indent="0">
              <a:buNone/>
              <a:defRPr sz="32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a:t>
            </a:r>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07446" y="5747101"/>
            <a:ext cx="617404" cy="914400"/>
          </a:xfrm>
          <a:prstGeom prst="rect">
            <a:avLst/>
          </a:prstGeom>
        </p:spPr>
      </p:pic>
    </p:spTree>
    <p:extLst>
      <p:ext uri="{BB962C8B-B14F-4D97-AF65-F5344CB8AC3E}">
        <p14:creationId xmlns:p14="http://schemas.microsoft.com/office/powerpoint/2010/main" val="370132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155" b="8511"/>
          <a:stretch/>
        </p:blipFill>
        <p:spPr>
          <a:xfrm>
            <a:off x="0" y="-56148"/>
            <a:ext cx="12302844" cy="6914148"/>
          </a:xfrm>
          <a:prstGeom prst="rect">
            <a:avLst/>
          </a:prstGeom>
        </p:spPr>
      </p:pic>
      <p:sp>
        <p:nvSpPr>
          <p:cNvPr id="2" name="Title 1"/>
          <p:cNvSpPr>
            <a:spLocks noGrp="1"/>
          </p:cNvSpPr>
          <p:nvPr>
            <p:ph type="title" hasCustomPrompt="1"/>
          </p:nvPr>
        </p:nvSpPr>
        <p:spPr>
          <a:xfrm>
            <a:off x="274320" y="182249"/>
            <a:ext cx="10469880" cy="6167053"/>
          </a:xfrm>
        </p:spPr>
        <p:txBody>
          <a:bodyPr/>
          <a:lstStyle>
            <a:lvl1pPr>
              <a:defRPr baseline="0">
                <a:solidFill>
                  <a:schemeClr val="accent4"/>
                </a:solidFill>
              </a:defRPr>
            </a:lvl1pPr>
          </a:lstStyle>
          <a:p>
            <a:r>
              <a:rPr lang="en-US"/>
              <a:t>Insert longer text here.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sp>
        <p:nvSpPr>
          <p:cNvPr id="9" name="object 4"/>
          <p:cNvSpPr/>
          <p:nvPr userDrawn="1"/>
        </p:nvSpPr>
        <p:spPr>
          <a:xfrm>
            <a:off x="11144161" y="593155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Tree>
    <p:extLst>
      <p:ext uri="{BB962C8B-B14F-4D97-AF65-F5344CB8AC3E}">
        <p14:creationId xmlns:p14="http://schemas.microsoft.com/office/powerpoint/2010/main" val="2339941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4479" b="13624"/>
          <a:stretch/>
        </p:blipFill>
        <p:spPr>
          <a:xfrm>
            <a:off x="0" y="-19050"/>
            <a:ext cx="12192000" cy="6896100"/>
          </a:xfrm>
          <a:prstGeom prst="rect">
            <a:avLst/>
          </a:prstGeom>
        </p:spPr>
      </p:pic>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274320" y="583383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Tree>
    <p:extLst>
      <p:ext uri="{BB962C8B-B14F-4D97-AF65-F5344CB8AC3E}">
        <p14:creationId xmlns:p14="http://schemas.microsoft.com/office/powerpoint/2010/main" val="350931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object 2"/>
          <p:cNvSpPr/>
          <p:nvPr userDrawn="1"/>
        </p:nvSpPr>
        <p:spPr>
          <a:xfrm>
            <a:off x="0" y="0"/>
            <a:ext cx="12190017" cy="684461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
        <p:nvSpPr>
          <p:cNvPr id="6" name="object 3"/>
          <p:cNvSpPr/>
          <p:nvPr userDrawn="1"/>
        </p:nvSpPr>
        <p:spPr>
          <a:xfrm>
            <a:off x="-1" y="13386"/>
            <a:ext cx="12190017" cy="6844614"/>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dirty="0">
              <a:solidFill>
                <a:prstClr val="black"/>
              </a:solidFill>
            </a:endParaRPr>
          </a:p>
        </p:txBody>
      </p:sp>
      <p:sp>
        <p:nvSpPr>
          <p:cNvPr id="7" name="object 4"/>
          <p:cNvSpPr/>
          <p:nvPr userDrawn="1"/>
        </p:nvSpPr>
        <p:spPr>
          <a:xfrm>
            <a:off x="390429" y="5793866"/>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9" name="Content Placeholder 8"/>
          <p:cNvSpPr>
            <a:spLocks noGrp="1"/>
          </p:cNvSpPr>
          <p:nvPr>
            <p:ph sz="quarter" idx="12"/>
          </p:nvPr>
        </p:nvSpPr>
        <p:spPr>
          <a:xfrm>
            <a:off x="854823" y="1837340"/>
            <a:ext cx="10833100" cy="2959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085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9773" y="-13448"/>
            <a:ext cx="12201775" cy="6871447"/>
          </a:xfrm>
          <a:prstGeom prst="rect">
            <a:avLst/>
          </a:prstGeom>
        </p:spPr>
      </p:pic>
      <p:sp>
        <p:nvSpPr>
          <p:cNvPr id="2" name="Title 1"/>
          <p:cNvSpPr>
            <a:spLocks noGrp="1"/>
          </p:cNvSpPr>
          <p:nvPr>
            <p:ph type="title" hasCustomPrompt="1"/>
          </p:nvPr>
        </p:nvSpPr>
        <p:spPr>
          <a:xfrm>
            <a:off x="838200" y="1617581"/>
            <a:ext cx="10515600" cy="2337972"/>
          </a:xfrm>
        </p:spPr>
        <p:txBody>
          <a:bodyPr anchor="ctr">
            <a:normAutofit/>
          </a:bodyPr>
          <a:lstStyle>
            <a:lvl1pPr algn="ctr">
              <a:defRPr sz="6000" b="0" baseline="0">
                <a:solidFill>
                  <a:schemeClr val="bg1"/>
                </a:solidFill>
              </a:defRPr>
            </a:lvl1pPr>
          </a:lstStyle>
          <a:p>
            <a:r>
              <a:rPr lang="en-US"/>
              <a:t>Title of presentation here </a:t>
            </a:r>
            <a:br>
              <a:rPr lang="en-US"/>
            </a:br>
            <a:r>
              <a:rPr lang="en-US"/>
              <a:t>two lines maximum</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dirty="0">
                <a:solidFill>
                  <a:schemeClr val="bg1"/>
                </a:solidFill>
                <a:latin typeface="+mj-lt"/>
              </a:rPr>
              <a:t>PRIVATE</a:t>
            </a:r>
            <a:r>
              <a:rPr lang="en-US" sz="700" baseline="0" dirty="0">
                <a:solidFill>
                  <a:schemeClr val="bg1"/>
                </a:solidFill>
                <a:latin typeface="+mj-lt"/>
              </a:rPr>
              <a:t> AND CONFIDENTIAL</a:t>
            </a:r>
            <a:endParaRPr lang="en-US" sz="700" dirty="0">
              <a:solidFill>
                <a:schemeClr val="bg1"/>
              </a:solidFill>
              <a:latin typeface="+mj-lt"/>
            </a:endParaRPr>
          </a:p>
        </p:txBody>
      </p:sp>
      <p:sp>
        <p:nvSpPr>
          <p:cNvPr id="10" name="Text Placeholder 9"/>
          <p:cNvSpPr>
            <a:spLocks noGrp="1"/>
          </p:cNvSpPr>
          <p:nvPr>
            <p:ph type="body" sz="quarter" idx="10" hasCustomPrompt="1"/>
          </p:nvPr>
        </p:nvSpPr>
        <p:spPr>
          <a:xfrm>
            <a:off x="838200" y="4185653"/>
            <a:ext cx="10515600" cy="594226"/>
          </a:xfrm>
        </p:spPr>
        <p:txBody>
          <a:bodyPr anchor="ctr">
            <a:normAutofit/>
          </a:bodyPr>
          <a:lstStyle>
            <a:lvl1pPr marL="0" indent="0" algn="ctr">
              <a:buNone/>
              <a:defRPr sz="2800" baseline="0">
                <a:solidFill>
                  <a:schemeClr val="bg1"/>
                </a:solidFill>
              </a:defRPr>
            </a:lvl1pPr>
          </a:lstStyle>
          <a:p>
            <a:pPr lvl="0"/>
            <a:r>
              <a:rPr lang="en-US"/>
              <a:t>Insert subtitle here</a:t>
            </a:r>
          </a:p>
        </p:txBody>
      </p:sp>
      <p:sp>
        <p:nvSpPr>
          <p:cNvPr id="19" name="Text Placeholder 9"/>
          <p:cNvSpPr>
            <a:spLocks noGrp="1"/>
          </p:cNvSpPr>
          <p:nvPr>
            <p:ph type="body" sz="quarter" idx="11" hasCustomPrompt="1"/>
          </p:nvPr>
        </p:nvSpPr>
        <p:spPr>
          <a:xfrm>
            <a:off x="838200" y="4921169"/>
            <a:ext cx="10515600" cy="594226"/>
          </a:xfrm>
        </p:spPr>
        <p:txBody>
          <a:bodyPr anchor="ctr">
            <a:normAutofit/>
          </a:bodyPr>
          <a:lstStyle>
            <a:lvl1pPr marL="0" indent="0" algn="ctr">
              <a:buNone/>
              <a:defRPr sz="1600" baseline="0">
                <a:solidFill>
                  <a:schemeClr val="bg1"/>
                </a:solidFill>
              </a:defRPr>
            </a:lvl1pPr>
          </a:lstStyle>
          <a:p>
            <a:pPr lvl="0"/>
            <a:r>
              <a:rPr lang="en-US"/>
              <a:t>Date</a:t>
            </a:r>
          </a:p>
        </p:txBody>
      </p:sp>
      <p:grpSp>
        <p:nvGrpSpPr>
          <p:cNvPr id="9" name="Group 8"/>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440493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5" name="Group 4"/>
          <p:cNvGrpSpPr/>
          <p:nvPr userDrawn="1"/>
        </p:nvGrpSpPr>
        <p:grpSpPr>
          <a:xfrm>
            <a:off x="0" y="0"/>
            <a:ext cx="12363450" cy="7029450"/>
            <a:chOff x="0" y="0"/>
            <a:chExt cx="12363450" cy="685154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25598" r="-320"/>
            <a:stretch/>
          </p:blipFill>
          <p:spPr>
            <a:xfrm>
              <a:off x="971550" y="0"/>
              <a:ext cx="11391900" cy="685154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t="25598" r="-320"/>
            <a:stretch/>
          </p:blipFill>
          <p:spPr>
            <a:xfrm>
              <a:off x="0" y="0"/>
              <a:ext cx="11391900" cy="6851540"/>
            </a:xfrm>
            <a:prstGeom prst="rect">
              <a:avLst/>
            </a:prstGeom>
          </p:spPr>
        </p:pic>
      </p:grpSp>
      <p:sp>
        <p:nvSpPr>
          <p:cNvPr id="2" name="Title 1"/>
          <p:cNvSpPr>
            <a:spLocks noGrp="1"/>
          </p:cNvSpPr>
          <p:nvPr>
            <p:ph type="title"/>
          </p:nvPr>
        </p:nvSpPr>
        <p:spPr>
          <a:xfrm>
            <a:off x="274320" y="182249"/>
            <a:ext cx="3415364" cy="4100993"/>
          </a:xfrm>
        </p:spPr>
        <p:txBody>
          <a:bodyPr>
            <a:normAutofit/>
          </a:bodyPr>
          <a:lstStyle>
            <a:lvl1pPr>
              <a:defRPr sz="40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710724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18"/>
          <a:stretch/>
        </p:blipFill>
        <p:spPr>
          <a:xfrm>
            <a:off x="0" y="-1"/>
            <a:ext cx="12192000" cy="6858001"/>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Title 1"/>
          <p:cNvSpPr>
            <a:spLocks noGrp="1"/>
          </p:cNvSpPr>
          <p:nvPr>
            <p:ph type="title"/>
          </p:nvPr>
        </p:nvSpPr>
        <p:spPr>
          <a:xfrm>
            <a:off x="274320" y="182249"/>
            <a:ext cx="7250430" cy="5426716"/>
          </a:xfrm>
        </p:spPr>
        <p:txBody>
          <a:bodyPr>
            <a:normAutofit/>
          </a:bodyPr>
          <a:lstStyle>
            <a:lvl1pPr>
              <a:defRPr sz="4000">
                <a:solidFill>
                  <a:schemeClr val="bg1"/>
                </a:solidFill>
              </a:defRPr>
            </a:lvl1pPr>
          </a:lstStyle>
          <a:p>
            <a:r>
              <a:rPr lang="en-US"/>
              <a:t>Click to edit Master title style</a:t>
            </a:r>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886533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8"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952012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192000" cy="685800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grpSp>
        <p:nvGrpSpPr>
          <p:cNvPr id="8" name="Group 7"/>
          <p:cNvGrpSpPr/>
          <p:nvPr userDrawn="1"/>
        </p:nvGrpSpPr>
        <p:grpSpPr>
          <a:xfrm>
            <a:off x="2703785" y="0"/>
            <a:ext cx="12192000" cy="6858000"/>
            <a:chOff x="0" y="0"/>
            <a:chExt cx="12192000" cy="685800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11" name="Rectangle 10"/>
          <p:cNvSpPr/>
          <p:nvPr userDrawn="1"/>
        </p:nvSpPr>
        <p:spPr>
          <a:xfrm>
            <a:off x="0" y="0"/>
            <a:ext cx="12192000" cy="6858000"/>
          </a:xfrm>
          <a:prstGeom prst="rect">
            <a:avLst/>
          </a:prstGeom>
          <a:solidFill>
            <a:srgbClr val="0079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12" name="object 5"/>
          <p:cNvSpPr/>
          <p:nvPr userDrawn="1"/>
        </p:nvSpPr>
        <p:spPr>
          <a:xfrm>
            <a:off x="11182350" y="5500090"/>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2625318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021" b="13931"/>
          <a:stretch/>
        </p:blipFill>
        <p:spPr>
          <a:xfrm>
            <a:off x="0" y="-64168"/>
            <a:ext cx="12192000" cy="6946232"/>
          </a:xfrm>
          <a:prstGeom prst="rect">
            <a:avLst/>
          </a:prstGeom>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96724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6388" b="8754"/>
          <a:stretch/>
        </p:blipFill>
        <p:spPr>
          <a:xfrm flipH="1">
            <a:off x="0" y="28355"/>
            <a:ext cx="12192000" cy="6915150"/>
          </a:xfrm>
          <a:prstGeom prst="rect">
            <a:avLst/>
          </a:prstGeom>
        </p:spPr>
      </p:pic>
      <p:sp>
        <p:nvSpPr>
          <p:cNvPr id="5" name="Rectangle 4"/>
          <p:cNvSpPr/>
          <p:nvPr userDrawn="1"/>
        </p:nvSpPr>
        <p:spPr>
          <a:xfrm>
            <a:off x="0" y="0"/>
            <a:ext cx="12192000" cy="6915150"/>
          </a:xfrm>
          <a:prstGeom prst="rect">
            <a:avLst/>
          </a:prstGeom>
          <a:solidFill>
            <a:srgbClr val="000000">
              <a:alpha val="4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6" name="object 5"/>
          <p:cNvSpPr/>
          <p:nvPr userDrawn="1"/>
        </p:nvSpPr>
        <p:spPr>
          <a:xfrm>
            <a:off x="41910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a:xfrm>
            <a:off x="5775158" y="1203157"/>
            <a:ext cx="6173002" cy="4491789"/>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22294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1479" b="13382"/>
          <a:stretch/>
        </p:blipFill>
        <p:spPr>
          <a:xfrm>
            <a:off x="0" y="0"/>
            <a:ext cx="12192000" cy="6870700"/>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9" name="TextBox 8"/>
          <p:cNvSpPr txBox="1"/>
          <p:nvPr userDrawn="1"/>
        </p:nvSpPr>
        <p:spPr>
          <a:xfrm>
            <a:off x="15240" y="12700"/>
            <a:ext cx="12192000" cy="6858000"/>
          </a:xfrm>
          <a:prstGeom prst="rect">
            <a:avLst/>
          </a:prstGeom>
          <a:solidFill>
            <a:srgbClr val="0079C2">
              <a:lumMod val="50000"/>
              <a:alpha val="50000"/>
            </a:srgbClr>
          </a:solid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7" name="object 5"/>
          <p:cNvSpPr/>
          <p:nvPr userDrawn="1"/>
        </p:nvSpPr>
        <p:spPr>
          <a:xfrm>
            <a:off x="664243" y="541054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latin typeface="Calibri"/>
            </a:endParaRPr>
          </a:p>
        </p:txBody>
      </p:sp>
      <p:sp>
        <p:nvSpPr>
          <p:cNvPr id="2" name="Title 1"/>
          <p:cNvSpPr>
            <a:spLocks noGrp="1"/>
          </p:cNvSpPr>
          <p:nvPr>
            <p:ph type="title"/>
          </p:nvPr>
        </p:nvSpPr>
        <p:spPr>
          <a:xfrm>
            <a:off x="7848600" y="1541149"/>
            <a:ext cx="4099560" cy="4148451"/>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8343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duotone>
              <a:prstClr val="black"/>
              <a:schemeClr val="tx2">
                <a:tint val="45000"/>
                <a:satMod val="400000"/>
              </a:schemeClr>
            </a:duotone>
            <a:lum bright="1000"/>
            <a:extLst>
              <a:ext uri="{BEBA8EAE-BF5A-486C-A8C5-ECC9F3942E4B}">
                <a14:imgProps xmlns:a14="http://schemas.microsoft.com/office/drawing/2010/main">
                  <a14:imgLayer r:embed="rId3">
                    <a14:imgEffect>
                      <a14:saturation sat="0"/>
                    </a14:imgEffect>
                    <a14:imgEffect>
                      <a14:brightnessContrast contrast="9000"/>
                    </a14:imgEffect>
                  </a14:imgLayer>
                </a14:imgProps>
              </a:ext>
              <a:ext uri="{28A0092B-C50C-407E-A947-70E740481C1C}">
                <a14:useLocalDpi xmlns:a14="http://schemas.microsoft.com/office/drawing/2010/main"/>
              </a:ext>
            </a:extLst>
          </a:blip>
          <a:srcRect t="20000" b="2501"/>
          <a:stretch/>
        </p:blipFill>
        <p:spPr>
          <a:xfrm>
            <a:off x="0" y="-152400"/>
            <a:ext cx="12192000" cy="7086600"/>
          </a:xfrm>
          <a:prstGeom prst="rect">
            <a:avLst/>
          </a:prstGeom>
        </p:spPr>
      </p:pic>
      <p:sp>
        <p:nvSpPr>
          <p:cNvPr id="6"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7" name="Rectangle 6"/>
          <p:cNvSpPr/>
          <p:nvPr userDrawn="1"/>
        </p:nvSpPr>
        <p:spPr>
          <a:xfrm>
            <a:off x="1245252" y="325722"/>
            <a:ext cx="9701496" cy="62065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447223" y="2766218"/>
            <a:ext cx="7297554" cy="1325563"/>
          </a:xfrm>
        </p:spPr>
        <p:txBody>
          <a:bodyPr>
            <a:normAutofit/>
          </a:bodyPr>
          <a:lstStyle>
            <a:lvl1pPr algn="ctr">
              <a:defRPr sz="6000">
                <a:solidFill>
                  <a:schemeClr val="bg1"/>
                </a:solidFill>
              </a:defRPr>
            </a:lvl1pPr>
          </a:lstStyle>
          <a:p>
            <a:r>
              <a:rPr lang="en-US"/>
              <a:t>Click to edit</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172703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duotone>
              <a:prstClr val="black"/>
              <a:schemeClr val="tx2">
                <a:tint val="45000"/>
                <a:satMod val="400000"/>
              </a:schemeClr>
            </a:duotone>
            <a:lum bright="1000"/>
            <a:extLst>
              <a:ext uri="{BEBA8EAE-BF5A-486C-A8C5-ECC9F3942E4B}">
                <a14:imgProps xmlns:a14="http://schemas.microsoft.com/office/drawing/2010/main">
                  <a14:imgLayer r:embed="rId3">
                    <a14:imgEffect>
                      <a14:saturation sat="0"/>
                    </a14:imgEffect>
                    <a14:imgEffect>
                      <a14:brightnessContrast contrast="9000"/>
                    </a14:imgEffect>
                  </a14:imgLayer>
                </a14:imgProps>
              </a:ext>
              <a:ext uri="{28A0092B-C50C-407E-A947-70E740481C1C}">
                <a14:useLocalDpi xmlns:a14="http://schemas.microsoft.com/office/drawing/2010/main"/>
              </a:ext>
            </a:extLst>
          </a:blip>
          <a:srcRect t="20000" b="2501"/>
          <a:stretch/>
        </p:blipFill>
        <p:spPr>
          <a:xfrm>
            <a:off x="0" y="-152400"/>
            <a:ext cx="12192000" cy="7086600"/>
          </a:xfrm>
          <a:prstGeom prst="rect">
            <a:avLst/>
          </a:prstGeom>
        </p:spPr>
      </p:pic>
      <p:sp>
        <p:nvSpPr>
          <p:cNvPr id="6" name="object 8"/>
          <p:cNvSpPr/>
          <p:nvPr userDrawn="1"/>
        </p:nvSpPr>
        <p:spPr>
          <a:xfrm>
            <a:off x="390429" y="5784942"/>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807665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590" t="17327" r="5139" b="2748"/>
          <a:stretch/>
        </p:blipFill>
        <p:spPr>
          <a:xfrm>
            <a:off x="0" y="-32084"/>
            <a:ext cx="12175958" cy="6882063"/>
          </a:xfrm>
          <a:prstGeom prst="rect">
            <a:avLst/>
          </a:prstGeom>
        </p:spPr>
      </p:pic>
      <p:sp>
        <p:nvSpPr>
          <p:cNvPr id="6" name="Rectangle 5"/>
          <p:cNvSpPr/>
          <p:nvPr userDrawn="1"/>
        </p:nvSpPr>
        <p:spPr>
          <a:xfrm>
            <a:off x="15240" y="-32084"/>
            <a:ext cx="12192000" cy="6890084"/>
          </a:xfrm>
          <a:prstGeom prst="rect">
            <a:avLst/>
          </a:prstGeom>
          <a:solidFill>
            <a:srgbClr val="0079C2">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object 6"/>
          <p:cNvSpPr/>
          <p:nvPr userDrawn="1"/>
        </p:nvSpPr>
        <p:spPr>
          <a:xfrm>
            <a:off x="951127" y="1153341"/>
            <a:ext cx="2309822" cy="3717128"/>
          </a:xfrm>
          <a:prstGeom prst="rect">
            <a:avLst/>
          </a:prstGeom>
          <a:blipFill>
            <a:blip r:embed="rId3" cstate="print"/>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152275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2">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9773" y="-13448"/>
            <a:ext cx="12201775" cy="6871447"/>
          </a:xfrm>
          <a:prstGeom prst="rect">
            <a:avLst/>
          </a:prstGeom>
        </p:spPr>
      </p:pic>
      <p:sp>
        <p:nvSpPr>
          <p:cNvPr id="3" name="Rectangle 2"/>
          <p:cNvSpPr/>
          <p:nvPr userDrawn="1"/>
        </p:nvSpPr>
        <p:spPr>
          <a:xfrm>
            <a:off x="470649" y="228600"/>
            <a:ext cx="6131859" cy="6452466"/>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748555" y="682010"/>
            <a:ext cx="5576047" cy="2337972"/>
          </a:xfrm>
        </p:spPr>
        <p:txBody>
          <a:bodyPr anchor="ctr">
            <a:normAutofit/>
          </a:bodyPr>
          <a:lstStyle>
            <a:lvl1pPr algn="l">
              <a:defRPr sz="6000" b="0" baseline="0">
                <a:solidFill>
                  <a:schemeClr val="bg1"/>
                </a:solidFill>
              </a:defRPr>
            </a:lvl1pPr>
          </a:lstStyle>
          <a:p>
            <a:r>
              <a:rPr lang="en-US"/>
              <a:t>Title of presentation</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dirty="0">
                <a:solidFill>
                  <a:schemeClr val="bg1"/>
                </a:solidFill>
                <a:latin typeface="+mj-lt"/>
              </a:rPr>
              <a:t>PRIVATE</a:t>
            </a:r>
            <a:r>
              <a:rPr lang="en-US" sz="700" baseline="0" dirty="0">
                <a:solidFill>
                  <a:schemeClr val="bg1"/>
                </a:solidFill>
                <a:latin typeface="+mj-lt"/>
              </a:rPr>
              <a:t> AND CONFIDENTIAL</a:t>
            </a:r>
            <a:endParaRPr lang="en-US" sz="700" dirty="0">
              <a:solidFill>
                <a:schemeClr val="bg1"/>
              </a:solidFill>
              <a:latin typeface="+mj-lt"/>
            </a:endParaRPr>
          </a:p>
        </p:txBody>
      </p:sp>
      <p:sp>
        <p:nvSpPr>
          <p:cNvPr id="10" name="Text Placeholder 9"/>
          <p:cNvSpPr>
            <a:spLocks noGrp="1"/>
          </p:cNvSpPr>
          <p:nvPr>
            <p:ph type="body" sz="quarter" idx="10" hasCustomPrompt="1"/>
          </p:nvPr>
        </p:nvSpPr>
        <p:spPr>
          <a:xfrm>
            <a:off x="748555" y="3179355"/>
            <a:ext cx="5576047" cy="594226"/>
          </a:xfrm>
        </p:spPr>
        <p:txBody>
          <a:bodyPr anchor="ctr">
            <a:normAutofit/>
          </a:bodyPr>
          <a:lstStyle>
            <a:lvl1pPr marL="0" indent="0" algn="l">
              <a:buNone/>
              <a:defRPr sz="2800" baseline="0">
                <a:solidFill>
                  <a:schemeClr val="bg1"/>
                </a:solidFill>
              </a:defRPr>
            </a:lvl1pPr>
          </a:lstStyle>
          <a:p>
            <a:pPr lvl="0"/>
            <a:r>
              <a:rPr lang="en-US"/>
              <a:t>Insert subtitle here</a:t>
            </a:r>
          </a:p>
        </p:txBody>
      </p:sp>
      <p:sp>
        <p:nvSpPr>
          <p:cNvPr id="19" name="Text Placeholder 9"/>
          <p:cNvSpPr>
            <a:spLocks noGrp="1"/>
          </p:cNvSpPr>
          <p:nvPr>
            <p:ph type="body" sz="quarter" idx="11" hasCustomPrompt="1"/>
          </p:nvPr>
        </p:nvSpPr>
        <p:spPr>
          <a:xfrm>
            <a:off x="748555" y="5887685"/>
            <a:ext cx="5576047" cy="594226"/>
          </a:xfrm>
        </p:spPr>
        <p:txBody>
          <a:bodyPr anchor="ctr">
            <a:normAutofit/>
          </a:bodyPr>
          <a:lstStyle>
            <a:lvl1pPr marL="0" indent="0" algn="l">
              <a:buNone/>
              <a:defRPr sz="1600" baseline="0">
                <a:solidFill>
                  <a:schemeClr val="bg1"/>
                </a:solidFill>
              </a:defRPr>
            </a:lvl1pPr>
          </a:lstStyle>
          <a:p>
            <a:pPr lvl="0"/>
            <a:r>
              <a:rPr lang="en-US"/>
              <a:t>Date</a:t>
            </a:r>
          </a:p>
        </p:txBody>
      </p:sp>
      <p:grpSp>
        <p:nvGrpSpPr>
          <p:cNvPr id="9" name="Group 8"/>
          <p:cNvGrpSpPr/>
          <p:nvPr userDrawn="1"/>
        </p:nvGrpSpPr>
        <p:grpSpPr>
          <a:xfrm>
            <a:off x="10988040" y="-69374"/>
            <a:ext cx="960120" cy="1280160"/>
            <a:chOff x="10988040" y="-69374"/>
            <a:chExt cx="960120" cy="1280160"/>
          </a:xfrm>
        </p:grpSpPr>
        <p:sp>
          <p:nvSpPr>
            <p:cNvPr id="11" name="Rectangle 10"/>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3942748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0"/>
          <a:stretch/>
        </p:blipFill>
        <p:spPr>
          <a:xfrm>
            <a:off x="1917303" y="-1"/>
            <a:ext cx="10274697" cy="690307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10" y="-1"/>
            <a:ext cx="10364849" cy="6918173"/>
          </a:xfrm>
          <a:prstGeom prst="rect">
            <a:avLst/>
          </a:prstGeom>
          <a:effectLst>
            <a:softEdge rad="31750"/>
          </a:effectLst>
        </p:spPr>
      </p:pic>
      <p:sp>
        <p:nvSpPr>
          <p:cNvPr id="7" name="Rectangle 6"/>
          <p:cNvSpPr/>
          <p:nvPr userDrawn="1"/>
        </p:nvSpPr>
        <p:spPr>
          <a:xfrm>
            <a:off x="-115910" y="-15098"/>
            <a:ext cx="12307910" cy="6933269"/>
          </a:xfrm>
          <a:prstGeom prst="rect">
            <a:avLst/>
          </a:prstGeom>
          <a:solidFill>
            <a:srgbClr val="005A9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bject 5"/>
          <p:cNvSpPr/>
          <p:nvPr userDrawn="1"/>
        </p:nvSpPr>
        <p:spPr>
          <a:xfrm>
            <a:off x="11143713" y="5502201"/>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a:xfrm>
            <a:off x="6368716" y="721895"/>
            <a:ext cx="5579444" cy="4542040"/>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539016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0"/>
          <a:stretch/>
        </p:blipFill>
        <p:spPr>
          <a:xfrm>
            <a:off x="1917303" y="-1"/>
            <a:ext cx="10274697" cy="690307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910" y="-1"/>
            <a:ext cx="10364849" cy="6918173"/>
          </a:xfrm>
          <a:prstGeom prst="rect">
            <a:avLst/>
          </a:prstGeom>
          <a:effectLst>
            <a:softEdge rad="31750"/>
          </a:effectLst>
        </p:spPr>
      </p:pic>
      <p:sp>
        <p:nvSpPr>
          <p:cNvPr id="7" name="Rectangle 6"/>
          <p:cNvSpPr/>
          <p:nvPr userDrawn="1"/>
        </p:nvSpPr>
        <p:spPr>
          <a:xfrm>
            <a:off x="-115910" y="-15098"/>
            <a:ext cx="12307910" cy="6933269"/>
          </a:xfrm>
          <a:prstGeom prst="rect">
            <a:avLst/>
          </a:prstGeom>
          <a:solidFill>
            <a:srgbClr val="005A92">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368716" y="721895"/>
            <a:ext cx="5579444" cy="4542040"/>
          </a:xfrm>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28341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5" name="Picture 2" descr="C:\Users\CCarlson\Documents\Carissa Presentation Slides for Approval\Camp Crame-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391" t="27844" r="6639"/>
          <a:stretch/>
        </p:blipFill>
        <p:spPr bwMode="auto">
          <a:xfrm>
            <a:off x="-2" y="-152400"/>
            <a:ext cx="12192001" cy="7493255"/>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userDrawn="1"/>
        </p:nvSpPr>
        <p:spPr>
          <a:xfrm>
            <a:off x="11235707" y="153233"/>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185048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Picture 2"/>
          <p:cNvPicPr>
            <a:picLocks noChangeAspect="1"/>
          </p:cNvPicPr>
          <p:nvPr userDrawn="1"/>
        </p:nvPicPr>
        <p:blipFill rotWithShape="1">
          <a:blip r:embed="rId2"/>
          <a:srcRect l="12477" t="34151" r="14689"/>
          <a:stretch/>
        </p:blipFill>
        <p:spPr>
          <a:xfrm>
            <a:off x="0" y="-24974"/>
            <a:ext cx="12192000" cy="6882974"/>
          </a:xfrm>
          <a:prstGeom prst="rect">
            <a:avLst/>
          </a:prstGeom>
          <a:ln w="12700">
            <a:miter lim="400000"/>
          </a:ln>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7" name="Rectangle 6"/>
          <p:cNvSpPr/>
          <p:nvPr userDrawn="1"/>
        </p:nvSpPr>
        <p:spPr>
          <a:xfrm>
            <a:off x="0" y="0"/>
            <a:ext cx="12192000" cy="6857999"/>
          </a:xfrm>
          <a:prstGeom prst="rect">
            <a:avLst/>
          </a:prstGeom>
          <a:solidFill>
            <a:srgbClr val="005A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bject 4"/>
          <p:cNvSpPr/>
          <p:nvPr userDrawn="1"/>
        </p:nvSpPr>
        <p:spPr>
          <a:xfrm>
            <a:off x="548657" y="5577907"/>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303411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99"/>
          <a:stretch/>
        </p:blipFill>
        <p:spPr>
          <a:xfrm>
            <a:off x="0" y="-19050"/>
            <a:ext cx="12192000" cy="6877050"/>
          </a:xfrm>
          <a:prstGeom prst="rect">
            <a:avLst/>
          </a:prstGeom>
        </p:spPr>
      </p:pic>
      <p:sp>
        <p:nvSpPr>
          <p:cNvPr id="7" name="Rectangle 6"/>
          <p:cNvSpPr/>
          <p:nvPr userDrawn="1"/>
        </p:nvSpPr>
        <p:spPr>
          <a:xfrm>
            <a:off x="15240" y="-32084"/>
            <a:ext cx="12192000" cy="6890084"/>
          </a:xfrm>
          <a:prstGeom prst="rect">
            <a:avLst/>
          </a:prstGeom>
          <a:solidFill>
            <a:srgbClr val="0079C2">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bject 5"/>
          <p:cNvSpPr/>
          <p:nvPr userDrawn="1"/>
        </p:nvSpPr>
        <p:spPr>
          <a:xfrm>
            <a:off x="111823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95631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3047" b="1875"/>
          <a:stretch/>
        </p:blipFill>
        <p:spPr>
          <a:xfrm>
            <a:off x="0" y="-57150"/>
            <a:ext cx="12192000" cy="6915150"/>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274320" y="583383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solidFill>
                <a:prstClr val="black"/>
              </a:solidFill>
            </a:endParaRPr>
          </a:p>
        </p:txBody>
      </p:sp>
    </p:spTree>
    <p:extLst>
      <p:ext uri="{BB962C8B-B14F-4D97-AF65-F5344CB8AC3E}">
        <p14:creationId xmlns:p14="http://schemas.microsoft.com/office/powerpoint/2010/main" val="2525491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01" y="0"/>
            <a:ext cx="12344401" cy="6858000"/>
          </a:xfrm>
          <a:prstGeom prst="rect">
            <a:avLst/>
          </a:prstGeom>
        </p:spPr>
      </p:pic>
      <p:sp>
        <p:nvSpPr>
          <p:cNvPr id="6" name="object 4"/>
          <p:cNvSpPr/>
          <p:nvPr userDrawn="1"/>
        </p:nvSpPr>
        <p:spPr>
          <a:xfrm>
            <a:off x="390429"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871515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75" t="31906" r="-356" b="7111"/>
          <a:stretch/>
        </p:blipFill>
        <p:spPr>
          <a:xfrm>
            <a:off x="-222885" y="0"/>
            <a:ext cx="12668250" cy="6896100"/>
          </a:xfrm>
          <a:prstGeom prst="rect">
            <a:avLst/>
          </a:prstGeom>
        </p:spPr>
      </p:pic>
      <p:sp>
        <p:nvSpPr>
          <p:cNvPr id="6" name="object 4"/>
          <p:cNvSpPr/>
          <p:nvPr userDrawn="1"/>
        </p:nvSpPr>
        <p:spPr>
          <a:xfrm>
            <a:off x="390429"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2463519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5" name="Picture 6" descr="http://xfep.com/wp-content/uploads/2016/01/Child-Support.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1" y="0"/>
            <a:ext cx="12344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a:xfrm>
            <a:off x="2664593" y="214333"/>
            <a:ext cx="4714775" cy="4646425"/>
          </a:xfrm>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628729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642830" cy="6858000"/>
          </a:xfrm>
          <a:prstGeom prst="rect">
            <a:avLst/>
          </a:prstGeom>
        </p:spPr>
      </p:pic>
      <p:sp>
        <p:nvSpPr>
          <p:cNvPr id="6" name="object 4"/>
          <p:cNvSpPr/>
          <p:nvPr userDrawn="1"/>
        </p:nvSpPr>
        <p:spPr>
          <a:xfrm>
            <a:off x="390428" y="589401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16297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1">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1530919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339" b="6114"/>
          <a:stretch/>
        </p:blipFill>
        <p:spPr>
          <a:xfrm>
            <a:off x="0" y="-95250"/>
            <a:ext cx="12192000" cy="6953250"/>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7"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65726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340544" cy="6858000"/>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1549824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6507"/>
                    </a14:imgEffect>
                    <a14:imgEffect>
                      <a14:saturation sat="105000"/>
                    </a14:imgEffect>
                    <a14:imgEffect>
                      <a14:brightnessContrast bright="20000"/>
                    </a14:imgEffect>
                  </a14:imgLayer>
                </a14:imgProps>
              </a:ext>
              <a:ext uri="{28A0092B-C50C-407E-A947-70E740481C1C}">
                <a14:useLocalDpi xmlns:a14="http://schemas.microsoft.com/office/drawing/2010/main" val="0"/>
              </a:ext>
            </a:extLst>
          </a:blip>
          <a:srcRect b="4244"/>
          <a:stretch/>
        </p:blipFill>
        <p:spPr>
          <a:xfrm>
            <a:off x="0" y="-323850"/>
            <a:ext cx="12767733" cy="7181850"/>
          </a:xfrm>
          <a:prstGeom prst="rect">
            <a:avLst/>
          </a:prstGeom>
        </p:spPr>
      </p:pic>
      <p:sp>
        <p:nvSpPr>
          <p:cNvPr id="6" name="object 5"/>
          <p:cNvSpPr/>
          <p:nvPr userDrawn="1"/>
        </p:nvSpPr>
        <p:spPr>
          <a:xfrm>
            <a:off x="11582400" y="0"/>
            <a:ext cx="609600" cy="9810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58935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390"/>
          <a:stretch/>
        </p:blipFill>
        <p:spPr>
          <a:xfrm>
            <a:off x="0" y="0"/>
            <a:ext cx="12192000" cy="6877050"/>
          </a:xfrm>
          <a:prstGeom prst="rect">
            <a:avLst/>
          </a:prstGeom>
        </p:spPr>
      </p:pic>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11373489" y="5844285"/>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2623941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4" t="17910" r="64" b="190"/>
          <a:stretch/>
        </p:blipFill>
        <p:spPr>
          <a:xfrm>
            <a:off x="-16043" y="-32085"/>
            <a:ext cx="12630441" cy="6890085"/>
          </a:xfrm>
          <a:prstGeom prst="rect">
            <a:avLst/>
          </a:prstGeom>
        </p:spPr>
      </p:pic>
      <p:sp>
        <p:nvSpPr>
          <p:cNvPr id="2" name="Title 1"/>
          <p:cNvSpPr>
            <a:spLocks noGrp="1"/>
          </p:cNvSpPr>
          <p:nvPr>
            <p:ph type="title"/>
          </p:nvPr>
        </p:nvSpPr>
        <p:spPr>
          <a:xfrm>
            <a:off x="2527300" y="182249"/>
            <a:ext cx="9420860" cy="1325563"/>
          </a:xfrm>
        </p:spPr>
        <p:txBody>
          <a:bodyPr/>
          <a:lstStyle>
            <a:lvl1pPr>
              <a:defRPr>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72387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xmlns="" id="{179AA3B4-DDB4-4B2A-B234-DE5CD2E340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498" y="-1396999"/>
            <a:ext cx="12382498" cy="825499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808" y="5741271"/>
            <a:ext cx="607690" cy="90001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390241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87"/>
          <a:stretch/>
        </p:blipFill>
        <p:spPr>
          <a:xfrm>
            <a:off x="0" y="-76200"/>
            <a:ext cx="12192000" cy="6934200"/>
          </a:xfrm>
          <a:prstGeom prst="rect">
            <a:avLst/>
          </a:prstGeom>
        </p:spPr>
      </p:pic>
      <p:sp>
        <p:nvSpPr>
          <p:cNvPr id="6" name="object 5"/>
          <p:cNvSpPr/>
          <p:nvPr userDrawn="1"/>
        </p:nvSpPr>
        <p:spPr>
          <a:xfrm>
            <a:off x="11220450" y="557031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a:solidFill>
            <a:srgbClr val="455734">
              <a:alpha val="54902"/>
            </a:srgbClr>
          </a:solidFill>
          <a:ln>
            <a:noFill/>
          </a:ln>
        </p:spPr>
        <p:txBody>
          <a:bodyPr/>
          <a:lstStyle>
            <a:lvl1pPr algn="ct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6206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 t="13486" r="14666" b="19407"/>
          <a:stretch/>
        </p:blipFill>
        <p:spPr>
          <a:xfrm>
            <a:off x="-194979" y="-19050"/>
            <a:ext cx="12386979" cy="7283896"/>
          </a:xfrm>
          <a:prstGeom prst="rect">
            <a:avLst/>
          </a:prstGeom>
        </p:spPr>
      </p:pic>
      <p:sp>
        <p:nvSpPr>
          <p:cNvPr id="6" name="object 4"/>
          <p:cNvSpPr/>
          <p:nvPr userDrawn="1"/>
        </p:nvSpPr>
        <p:spPr>
          <a:xfrm>
            <a:off x="11428525" y="583647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7" name="object 3"/>
          <p:cNvSpPr/>
          <p:nvPr userDrawn="1"/>
        </p:nvSpPr>
        <p:spPr>
          <a:xfrm>
            <a:off x="-194978" y="3100530"/>
            <a:ext cx="8490320" cy="3360596"/>
          </a:xfrm>
          <a:custGeom>
            <a:avLst/>
            <a:gdLst/>
            <a:ahLst/>
            <a:cxnLst/>
            <a:rect l="l" t="t" r="r" b="b"/>
            <a:pathLst>
              <a:path w="17348200" h="9740900">
                <a:moveTo>
                  <a:pt x="17348200" y="9740900"/>
                </a:moveTo>
                <a:lnTo>
                  <a:pt x="17348200" y="0"/>
                </a:lnTo>
                <a:lnTo>
                  <a:pt x="0" y="0"/>
                </a:lnTo>
                <a:lnTo>
                  <a:pt x="0" y="9740900"/>
                </a:lnTo>
                <a:lnTo>
                  <a:pt x="17348200" y="9740900"/>
                </a:lnTo>
                <a:close/>
              </a:path>
            </a:pathLst>
          </a:custGeom>
          <a:solidFill>
            <a:srgbClr val="0079C1">
              <a:alpha val="44999"/>
            </a:srgbClr>
          </a:solidFill>
        </p:spPr>
        <p:txBody>
          <a:bodyPr wrap="square" lIns="0" tIns="0" rIns="0" bIns="0" rtlCol="0"/>
          <a:lstStyle/>
          <a:p>
            <a:endParaRPr sz="1265" dirty="0">
              <a:solidFill>
                <a:prstClr val="black"/>
              </a:solidFill>
            </a:endParaRPr>
          </a:p>
        </p:txBody>
      </p:sp>
      <p:sp>
        <p:nvSpPr>
          <p:cNvPr id="9" name="Content Placeholder 8"/>
          <p:cNvSpPr>
            <a:spLocks noGrp="1"/>
          </p:cNvSpPr>
          <p:nvPr>
            <p:ph sz="quarter" idx="12"/>
          </p:nvPr>
        </p:nvSpPr>
        <p:spPr>
          <a:xfrm>
            <a:off x="593725" y="3594101"/>
            <a:ext cx="6962775" cy="2501900"/>
          </a:xfrm>
        </p:spPr>
        <p:txBody>
          <a:bodyPr>
            <a:normAutofit/>
          </a:bodyPr>
          <a:lstStyle>
            <a:lvl1pPr marL="0" indent="0">
              <a:buNone/>
              <a:defRPr sz="3600">
                <a:latin typeface="+mj-lt"/>
              </a:defRPr>
            </a:lvl1pPr>
            <a:lvl2pPr marL="457189" indent="0">
              <a:buNone/>
              <a:defRPr>
                <a:latin typeface="+mj-lt"/>
              </a:defRPr>
            </a:lvl2pPr>
            <a:lvl3pPr marL="914377" indent="0">
              <a:buNone/>
              <a:defRPr>
                <a:latin typeface="+mj-lt"/>
              </a:defRPr>
            </a:lvl3pPr>
            <a:lvl4pPr marL="1371566" indent="0">
              <a:buNone/>
              <a:defRPr>
                <a:latin typeface="+mj-lt"/>
              </a:defRPr>
            </a:lvl4pPr>
            <a:lvl5pPr marL="1828755"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051340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5"/>
          <p:cNvSpPr/>
          <p:nvPr userDrawn="1"/>
        </p:nvSpPr>
        <p:spPr>
          <a:xfrm>
            <a:off x="11277439" y="168506"/>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2106677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092" b="5065"/>
          <a:stretch/>
        </p:blipFill>
        <p:spPr>
          <a:xfrm>
            <a:off x="0" y="0"/>
            <a:ext cx="12192000" cy="7058527"/>
          </a:xfrm>
          <a:prstGeom prst="rect">
            <a:avLst/>
          </a:prstGeom>
        </p:spPr>
      </p:pic>
      <p:sp>
        <p:nvSpPr>
          <p:cNvPr id="6" name="object 5"/>
          <p:cNvSpPr/>
          <p:nvPr userDrawn="1"/>
        </p:nvSpPr>
        <p:spPr>
          <a:xfrm>
            <a:off x="10995861" y="5602400"/>
            <a:ext cx="609600" cy="9810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181234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accent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3">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866103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5" name="Picture Placeholder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59" t="-573" r="5446" b="519"/>
          <a:stretch/>
        </p:blipFill>
        <p:spPr>
          <a:xfrm>
            <a:off x="4652210" y="-424095"/>
            <a:ext cx="7539790" cy="7418454"/>
          </a:xfrm>
          <a:prstGeom prst="rect">
            <a:avLst/>
          </a:prstGeom>
        </p:spPr>
      </p:pic>
      <p:sp>
        <p:nvSpPr>
          <p:cNvPr id="2" name="Title 1"/>
          <p:cNvSpPr>
            <a:spLocks noGrp="1"/>
          </p:cNvSpPr>
          <p:nvPr>
            <p:ph type="title"/>
          </p:nvPr>
        </p:nvSpPr>
        <p:spPr>
          <a:xfrm>
            <a:off x="274320" y="182249"/>
            <a:ext cx="4153301" cy="2143856"/>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11428525" y="583647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2533305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1000" contrast="3000"/>
                    </a14:imgEffect>
                  </a14:imgLayer>
                </a14:imgProps>
              </a:ext>
              <a:ext uri="{28A0092B-C50C-407E-A947-70E740481C1C}">
                <a14:useLocalDpi xmlns:a14="http://schemas.microsoft.com/office/drawing/2010/main" val="0"/>
              </a:ext>
            </a:extLst>
          </a:blip>
          <a:srcRect t="12222" b="14444"/>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object 4"/>
          <p:cNvSpPr/>
          <p:nvPr userDrawn="1"/>
        </p:nvSpPr>
        <p:spPr>
          <a:xfrm>
            <a:off x="11373489" y="5844285"/>
            <a:ext cx="464394" cy="74733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616394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4" b="23553"/>
          <a:stretch/>
        </p:blipFill>
        <p:spPr>
          <a:xfrm>
            <a:off x="0" y="0"/>
            <a:ext cx="12201775" cy="6871447"/>
          </a:xfrm>
          <a:prstGeom prst="rect">
            <a:avLst/>
          </a:prstGeom>
        </p:spPr>
      </p:pic>
      <p:sp>
        <p:nvSpPr>
          <p:cNvPr id="3" name="Rectangle 2"/>
          <p:cNvSpPr/>
          <p:nvPr userDrawn="1"/>
        </p:nvSpPr>
        <p:spPr>
          <a:xfrm>
            <a:off x="470649" y="228600"/>
            <a:ext cx="6131859" cy="645246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6185" y="682010"/>
            <a:ext cx="5120784" cy="5028742"/>
          </a:xfrm>
        </p:spPr>
        <p:txBody>
          <a:bodyPr anchor="ctr">
            <a:normAutofit/>
          </a:bodyPr>
          <a:lstStyle>
            <a:lvl1pPr algn="ctr">
              <a:defRPr sz="2400" b="0" baseline="0">
                <a:solidFill>
                  <a:schemeClr val="bg1"/>
                </a:solidFill>
                <a:latin typeface="+mn-lt"/>
              </a:defRPr>
            </a:lvl1pPr>
          </a:lstStyle>
          <a:p>
            <a:r>
              <a:rPr lang="en-US"/>
              <a:t>Insert quote here</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dirty="0">
                <a:solidFill>
                  <a:schemeClr val="bg1"/>
                </a:solidFill>
                <a:latin typeface="+mj-lt"/>
              </a:rPr>
              <a:t>PRIVATE</a:t>
            </a:r>
            <a:r>
              <a:rPr lang="en-US" sz="700" baseline="0" dirty="0">
                <a:solidFill>
                  <a:schemeClr val="bg1"/>
                </a:solidFill>
                <a:latin typeface="+mj-lt"/>
              </a:rPr>
              <a:t> AND CONFIDENTIAL</a:t>
            </a:r>
            <a:endParaRPr lang="en-US" sz="700" dirty="0">
              <a:solidFill>
                <a:schemeClr val="bg1"/>
              </a:solidFill>
              <a:latin typeface="+mj-lt"/>
            </a:endParaRPr>
          </a:p>
        </p:txBody>
      </p:sp>
      <p:sp>
        <p:nvSpPr>
          <p:cNvPr id="19" name="Text Placeholder 9"/>
          <p:cNvSpPr>
            <a:spLocks noGrp="1"/>
          </p:cNvSpPr>
          <p:nvPr>
            <p:ph type="body" sz="quarter" idx="11" hasCustomPrompt="1"/>
          </p:nvPr>
        </p:nvSpPr>
        <p:spPr>
          <a:xfrm>
            <a:off x="976187" y="5887685"/>
            <a:ext cx="5120783" cy="594226"/>
          </a:xfrm>
        </p:spPr>
        <p:txBody>
          <a:bodyPr anchor="ctr">
            <a:normAutofit/>
          </a:bodyPr>
          <a:lstStyle>
            <a:lvl1pPr marL="0" indent="0" algn="ctr">
              <a:buNone/>
              <a:defRPr sz="1600" i="1" baseline="0">
                <a:solidFill>
                  <a:schemeClr val="bg1"/>
                </a:solidFill>
              </a:defRPr>
            </a:lvl1pPr>
          </a:lstStyle>
          <a:p>
            <a:pPr lvl="0"/>
            <a:r>
              <a:rPr lang="en-US"/>
              <a:t>Source</a:t>
            </a:r>
          </a:p>
        </p:txBody>
      </p:sp>
      <p:sp>
        <p:nvSpPr>
          <p:cNvPr id="4" name="TextBox 3"/>
          <p:cNvSpPr txBox="1"/>
          <p:nvPr userDrawn="1"/>
        </p:nvSpPr>
        <p:spPr>
          <a:xfrm>
            <a:off x="-29801" y="-754324"/>
            <a:ext cx="1000897" cy="4508798"/>
          </a:xfrm>
          <a:prstGeom prst="rect">
            <a:avLst/>
          </a:prstGeom>
          <a:noFill/>
        </p:spPr>
        <p:txBody>
          <a:bodyPr wrap="square" rtlCol="0">
            <a:spAutoFit/>
          </a:bodyPr>
          <a:lstStyle/>
          <a:p>
            <a:r>
              <a:rPr lang="en-US" sz="28699" dirty="0">
                <a:solidFill>
                  <a:schemeClr val="bg1"/>
                </a:solidFill>
              </a:rPr>
              <a:t>“</a:t>
            </a:r>
          </a:p>
        </p:txBody>
      </p:sp>
      <p:grpSp>
        <p:nvGrpSpPr>
          <p:cNvPr id="9" name="Group 8"/>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4154519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and Quote">
    <p:bg>
      <p:bgPr>
        <a:solidFill>
          <a:schemeClr val="tx2"/>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10988040" y="-69374"/>
            <a:ext cx="960120" cy="1280160"/>
            <a:chOff x="10988040" y="-69374"/>
            <a:chExt cx="960120" cy="1280160"/>
          </a:xfrm>
        </p:grpSpPr>
        <p:sp>
          <p:nvSpPr>
            <p:cNvPr id="9" name="Rectangle 8"/>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
        <p:nvSpPr>
          <p:cNvPr id="3" name="Rectangle 2"/>
          <p:cNvSpPr/>
          <p:nvPr userDrawn="1"/>
        </p:nvSpPr>
        <p:spPr>
          <a:xfrm>
            <a:off x="470649" y="228600"/>
            <a:ext cx="6131859" cy="645246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6185" y="682013"/>
            <a:ext cx="5120784" cy="5542327"/>
          </a:xfrm>
        </p:spPr>
        <p:txBody>
          <a:bodyPr anchor="ctr">
            <a:normAutofit/>
          </a:bodyPr>
          <a:lstStyle>
            <a:lvl1pPr algn="ctr">
              <a:defRPr sz="2400" b="0" baseline="0">
                <a:solidFill>
                  <a:schemeClr val="bg1"/>
                </a:solidFill>
                <a:latin typeface="+mn-lt"/>
              </a:defRPr>
            </a:lvl1pPr>
          </a:lstStyle>
          <a:p>
            <a:r>
              <a:rPr lang="en-US"/>
              <a:t>Insert quote here</a:t>
            </a:r>
          </a:p>
        </p:txBody>
      </p:sp>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dirty="0">
                <a:solidFill>
                  <a:schemeClr val="bg1"/>
                </a:solidFill>
                <a:latin typeface="+mj-lt"/>
              </a:rPr>
              <a:t>PRIVATE</a:t>
            </a:r>
            <a:r>
              <a:rPr lang="en-US" sz="700" baseline="0" dirty="0">
                <a:solidFill>
                  <a:schemeClr val="bg1"/>
                </a:solidFill>
                <a:latin typeface="+mj-lt"/>
              </a:rPr>
              <a:t> AND CONFIDENTIAL</a:t>
            </a:r>
            <a:endParaRPr lang="en-US" sz="700" dirty="0">
              <a:solidFill>
                <a:schemeClr val="bg1"/>
              </a:solidFill>
              <a:latin typeface="+mj-lt"/>
            </a:endParaRPr>
          </a:p>
        </p:txBody>
      </p:sp>
      <p:sp>
        <p:nvSpPr>
          <p:cNvPr id="6" name="Picture Placeholder 5"/>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2245559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Place Holder">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7908761" y="6481014"/>
            <a:ext cx="4074695" cy="200055"/>
          </a:xfrm>
          <a:prstGeom prst="rect">
            <a:avLst/>
          </a:prstGeom>
          <a:noFill/>
        </p:spPr>
        <p:txBody>
          <a:bodyPr wrap="square" rtlCol="0">
            <a:spAutoFit/>
          </a:bodyPr>
          <a:lstStyle/>
          <a:p>
            <a:pPr algn="r"/>
            <a:r>
              <a:rPr lang="en-US" sz="700" dirty="0">
                <a:solidFill>
                  <a:schemeClr val="bg1"/>
                </a:solidFill>
                <a:latin typeface="+mj-lt"/>
              </a:rPr>
              <a:t>PRIVATE</a:t>
            </a:r>
            <a:r>
              <a:rPr lang="en-US" sz="700" baseline="0" dirty="0">
                <a:solidFill>
                  <a:schemeClr val="bg1"/>
                </a:solidFill>
                <a:latin typeface="+mj-lt"/>
              </a:rPr>
              <a:t> AND CONFIDENTIAL</a:t>
            </a:r>
            <a:endParaRPr lang="en-US" sz="700" dirty="0">
              <a:solidFill>
                <a:schemeClr val="bg1"/>
              </a:solidFill>
              <a:latin typeface="+mj-lt"/>
            </a:endParaRPr>
          </a:p>
        </p:txBody>
      </p:sp>
      <p:sp>
        <p:nvSpPr>
          <p:cNvPr id="5" name="Media Placeholder 4"/>
          <p:cNvSpPr>
            <a:spLocks noGrp="1"/>
          </p:cNvSpPr>
          <p:nvPr>
            <p:ph type="media" sz="quarter" idx="10"/>
          </p:nvPr>
        </p:nvSpPr>
        <p:spPr>
          <a:xfrm>
            <a:off x="-22224" y="0"/>
            <a:ext cx="12214224" cy="6842126"/>
          </a:xfrm>
        </p:spPr>
        <p:txBody>
          <a:bodyPr/>
          <a:lstStyle/>
          <a:p>
            <a:endParaRPr lang="en-US" dirty="0"/>
          </a:p>
        </p:txBody>
      </p:sp>
    </p:spTree>
    <p:extLst>
      <p:ext uri="{BB962C8B-B14F-4D97-AF65-F5344CB8AC3E}">
        <p14:creationId xmlns:p14="http://schemas.microsoft.com/office/powerpoint/2010/main" val="190875739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grpSp>
        <p:nvGrpSpPr>
          <p:cNvPr id="5" name="Group 4"/>
          <p:cNvGrpSpPr/>
          <p:nvPr userDrawn="1"/>
        </p:nvGrpSpPr>
        <p:grpSpPr>
          <a:xfrm>
            <a:off x="0" y="-19050"/>
            <a:ext cx="12342417" cy="6877050"/>
            <a:chOff x="-762000" y="5081888"/>
            <a:chExt cx="12342417" cy="6877050"/>
          </a:xfrm>
          <a:solidFill>
            <a:schemeClr val="accent1">
              <a:lumMod val="75000"/>
              <a:alpha val="40000"/>
            </a:schemeClr>
          </a:solidFill>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081888"/>
              <a:ext cx="12313776" cy="6877050"/>
            </a:xfrm>
            <a:prstGeom prst="rect">
              <a:avLst/>
            </a:prstGeom>
            <a:grpFill/>
          </p:spPr>
        </p:pic>
        <p:sp>
          <p:nvSpPr>
            <p:cNvPr id="7" name="object 2"/>
            <p:cNvSpPr/>
            <p:nvPr/>
          </p:nvSpPr>
          <p:spPr>
            <a:xfrm>
              <a:off x="-762000" y="5105400"/>
              <a:ext cx="12342417" cy="6853538"/>
            </a:xfrm>
            <a:prstGeom prst="rect">
              <a:avLst/>
            </a:prstGeom>
            <a:grpFill/>
          </p:spPr>
          <p:txBody>
            <a:bodyPr wrap="square" lIns="0" tIns="0" rIns="0" bIns="0" rtlCol="0"/>
            <a:lstStyle/>
            <a:p>
              <a:endParaRPr sz="1265" dirty="0">
                <a:solidFill>
                  <a:prstClr val="black"/>
                </a:solidFill>
              </a:endParaRPr>
            </a:p>
          </p:txBody>
        </p:sp>
      </p:grpSp>
      <p:sp>
        <p:nvSpPr>
          <p:cNvPr id="8" name="object 5"/>
          <p:cNvSpPr/>
          <p:nvPr userDrawn="1"/>
        </p:nvSpPr>
        <p:spPr>
          <a:xfrm>
            <a:off x="5939011" y="5784942"/>
            <a:ext cx="464394" cy="74733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4072690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Text Placeholder 5"/>
          <p:cNvSpPr>
            <a:spLocks noGrp="1"/>
          </p:cNvSpPr>
          <p:nvPr>
            <p:ph type="body" sz="quarter" idx="12"/>
          </p:nvPr>
        </p:nvSpPr>
        <p:spPr>
          <a:xfrm>
            <a:off x="274641" y="1630680"/>
            <a:ext cx="11672887" cy="476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10988040" y="-69374"/>
            <a:ext cx="960120" cy="1280160"/>
            <a:chOff x="10988040" y="-69374"/>
            <a:chExt cx="960120" cy="1280160"/>
          </a:xfrm>
        </p:grpSpPr>
        <p:sp>
          <p:nvSpPr>
            <p:cNvPr id="9" name="Rectangle 8"/>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764666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p>
            <a:fld id="{073EAD0B-47C3-4998-ACC1-826E36AD0167}" type="slidenum">
              <a:rPr lang="en-US" smtClean="0"/>
              <a:pPr/>
              <a:t>‹Nr.›</a:t>
            </a:fld>
            <a:endParaRPr lang="en-US" dirty="0"/>
          </a:p>
        </p:txBody>
      </p:sp>
      <p:sp>
        <p:nvSpPr>
          <p:cNvPr id="6" name="Text Placeholder 5"/>
          <p:cNvSpPr>
            <a:spLocks noGrp="1"/>
          </p:cNvSpPr>
          <p:nvPr>
            <p:ph type="body" sz="quarter" idx="12"/>
          </p:nvPr>
        </p:nvSpPr>
        <p:spPr>
          <a:xfrm>
            <a:off x="274641" y="1630680"/>
            <a:ext cx="11672887" cy="476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p:cNvGrpSpPr/>
          <p:nvPr userDrawn="1"/>
        </p:nvGrpSpPr>
        <p:grpSpPr>
          <a:xfrm>
            <a:off x="10988040" y="-69374"/>
            <a:ext cx="960120" cy="1280160"/>
            <a:chOff x="10988040" y="-69374"/>
            <a:chExt cx="960120" cy="1280160"/>
          </a:xfrm>
        </p:grpSpPr>
        <p:sp>
          <p:nvSpPr>
            <p:cNvPr id="12" name="Rectangle 11"/>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78591518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1"/>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10988040" y="-69374"/>
            <a:ext cx="960120" cy="1280160"/>
            <a:chOff x="10988040" y="-69374"/>
            <a:chExt cx="960120" cy="1280160"/>
          </a:xfrm>
        </p:grpSpPr>
        <p:sp>
          <p:nvSpPr>
            <p:cNvPr id="10" name="Rectangle 9"/>
            <p:cNvSpPr/>
            <p:nvPr userDrawn="1"/>
          </p:nvSpPr>
          <p:spPr>
            <a:xfrm>
              <a:off x="10988040" y="-69374"/>
              <a:ext cx="960120"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2158499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sp>
        <p:nvSpPr>
          <p:cNvPr id="6" name="Text Placeholder 5"/>
          <p:cNvSpPr>
            <a:spLocks noGrp="1"/>
          </p:cNvSpPr>
          <p:nvPr>
            <p:ph type="body" sz="quarter" idx="12"/>
          </p:nvPr>
        </p:nvSpPr>
        <p:spPr>
          <a:xfrm>
            <a:off x="274640" y="1630680"/>
            <a:ext cx="10469563" cy="47694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10988040" y="-69374"/>
            <a:ext cx="960120" cy="1280160"/>
            <a:chOff x="10988040" y="-69374"/>
            <a:chExt cx="960120" cy="1280160"/>
          </a:xfrm>
        </p:grpSpPr>
        <p:sp>
          <p:nvSpPr>
            <p:cNvPr id="13" name="Rectangle 12"/>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55809712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7408"/>
          <a:stretch/>
        </p:blipFill>
        <p:spPr>
          <a:xfrm>
            <a:off x="1" y="0"/>
            <a:ext cx="13095235"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5">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3049886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2"/>
          </p:nvPr>
        </p:nvSpPr>
        <p:spPr>
          <a:xfrm>
            <a:off x="274637" y="1636297"/>
            <a:ext cx="10469563"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10988040" y="-69374"/>
            <a:ext cx="960120" cy="1280160"/>
            <a:chOff x="10988040" y="-69374"/>
            <a:chExt cx="960120" cy="1280160"/>
          </a:xfrm>
        </p:grpSpPr>
        <p:sp>
          <p:nvSpPr>
            <p:cNvPr id="14" name="Rectangle 13"/>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1568393040"/>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249"/>
            <a:ext cx="10469880" cy="1325563"/>
          </a:xfrm>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p>
            <a:r>
              <a:rPr lang="en-US" dirty="0"/>
              <a:t>© INTERNATIONAL JUSTICE MISSION PHILIPPINES</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073EAD0B-47C3-4998-ACC1-826E36AD0167}" type="slidenum">
              <a:rPr lang="en-US" smtClean="0"/>
              <a:pPr/>
              <a:t>‹Nr.›</a:t>
            </a:fld>
            <a:endParaRPr lang="en-US" dirty="0"/>
          </a:p>
        </p:txBody>
      </p:sp>
      <p:cxnSp>
        <p:nvCxnSpPr>
          <p:cNvPr id="9" name="Straight Connector 8"/>
          <p:cNvCxnSpPr/>
          <p:nvPr userDrawn="1"/>
        </p:nvCxnSpPr>
        <p:spPr>
          <a:xfrm>
            <a:off x="-110842" y="1507808"/>
            <a:ext cx="1085504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2"/>
          </p:nvPr>
        </p:nvSpPr>
        <p:spPr>
          <a:xfrm>
            <a:off x="274641" y="1636297"/>
            <a:ext cx="5007225"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p:cNvSpPr>
            <a:spLocks noGrp="1"/>
          </p:cNvSpPr>
          <p:nvPr>
            <p:ph sz="quarter" idx="13"/>
          </p:nvPr>
        </p:nvSpPr>
        <p:spPr>
          <a:xfrm>
            <a:off x="5736978" y="1636297"/>
            <a:ext cx="5007225" cy="4556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0988040" y="-69374"/>
            <a:ext cx="960120" cy="1280160"/>
            <a:chOff x="10988040" y="-69374"/>
            <a:chExt cx="960120" cy="1280160"/>
          </a:xfrm>
        </p:grpSpPr>
        <p:sp>
          <p:nvSpPr>
            <p:cNvPr id="15" name="Rectangle 14"/>
            <p:cNvSpPr/>
            <p:nvPr userDrawn="1"/>
          </p:nvSpPr>
          <p:spPr>
            <a:xfrm>
              <a:off x="10988040" y="-69374"/>
              <a:ext cx="960120" cy="1280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eorgia"/>
                <a:ea typeface="+mn-ea"/>
                <a:cs typeface="+mn-cs"/>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5200" y="113506"/>
              <a:ext cx="685800" cy="914400"/>
            </a:xfrm>
            <a:prstGeom prst="rect">
              <a:avLst/>
            </a:prstGeom>
          </p:spPr>
        </p:pic>
      </p:grpSp>
    </p:spTree>
    <p:extLst>
      <p:ext uri="{BB962C8B-B14F-4D97-AF65-F5344CB8AC3E}">
        <p14:creationId xmlns:p14="http://schemas.microsoft.com/office/powerpoint/2010/main" val="76089379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Custom Layout">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2320397513"/>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646" y="5745486"/>
            <a:ext cx="617404" cy="914400"/>
          </a:xfrm>
          <a:prstGeom prst="rect">
            <a:avLst/>
          </a:prstGeom>
        </p:spPr>
      </p:pic>
    </p:spTree>
    <p:extLst>
      <p:ext uri="{BB962C8B-B14F-4D97-AF65-F5344CB8AC3E}">
        <p14:creationId xmlns:p14="http://schemas.microsoft.com/office/powerpoint/2010/main" val="91293727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E95A0-EA03-45CF-A9E4-D368C7958C3E}" type="datetimeFigureOut">
              <a:rPr lang="en-US" smtClean="0"/>
              <a:t>1/7/21</a:t>
            </a:fld>
            <a:endParaRPr lang="en-US" dirty="0"/>
          </a:p>
        </p:txBody>
      </p:sp>
      <p:sp>
        <p:nvSpPr>
          <p:cNvPr id="5" name="Footer Placeholder 4"/>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551373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E95A0-EA03-45CF-A9E4-D368C7958C3E}" type="datetimeFigureOut">
              <a:rPr lang="en-US" smtClean="0"/>
              <a:t>1/7/21</a:t>
            </a:fld>
            <a:endParaRPr lang="en-US" dirty="0"/>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1721973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E95A0-EA03-45CF-A9E4-D368C7958C3E}" type="datetimeFigureOut">
              <a:rPr lang="en-US" smtClean="0"/>
              <a:t>1/7/21</a:t>
            </a:fld>
            <a:endParaRPr lang="en-US" dirty="0"/>
          </a:p>
        </p:txBody>
      </p:sp>
      <p:sp>
        <p:nvSpPr>
          <p:cNvPr id="8" name="Footer Placeholder 7"/>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3258015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4E95A0-EA03-45CF-A9E4-D368C7958C3E}" type="datetimeFigureOut">
              <a:rPr lang="en-US" smtClean="0"/>
              <a:t>1/7/21</a:t>
            </a:fld>
            <a:endParaRPr lang="en-US" dirty="0"/>
          </a:p>
        </p:txBody>
      </p:sp>
      <p:sp>
        <p:nvSpPr>
          <p:cNvPr id="4" name="Footer Placeholder 3"/>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2846088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E95A0-EA03-45CF-A9E4-D368C7958C3E}" type="datetimeFigureOut">
              <a:rPr lang="en-US" smtClean="0"/>
              <a:t>1/7/21</a:t>
            </a:fld>
            <a:endParaRPr lang="en-US" dirty="0"/>
          </a:p>
        </p:txBody>
      </p:sp>
      <p:sp>
        <p:nvSpPr>
          <p:cNvPr id="3" name="Footer Placeholder 2"/>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2643825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E95A0-EA03-45CF-A9E4-D368C7958C3E}" type="datetimeFigureOut">
              <a:rPr lang="en-US" smtClean="0"/>
              <a:t>1/7/21</a:t>
            </a:fld>
            <a:endParaRPr lang="en-US" dirty="0"/>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298116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6000" contrast="23000"/>
                    </a14:imgEffect>
                  </a14:imgLayer>
                </a14:imgProps>
              </a:ext>
              <a:ext uri="{28A0092B-C50C-407E-A947-70E740481C1C}">
                <a14:useLocalDpi xmlns:a14="http://schemas.microsoft.com/office/drawing/2010/main"/>
              </a:ext>
            </a:extLst>
          </a:blip>
          <a:srcRect l="-130" t="9406" r="1365" b="6383"/>
          <a:stretch/>
        </p:blipFill>
        <p:spPr>
          <a:xfrm>
            <a:off x="-16043" y="-64169"/>
            <a:ext cx="12192000" cy="6930189"/>
          </a:xfrm>
          <a:prstGeom prst="rect">
            <a:avLst/>
          </a:prstGeom>
        </p:spPr>
      </p:pic>
      <p:sp>
        <p:nvSpPr>
          <p:cNvPr id="2" name="Title 1"/>
          <p:cNvSpPr>
            <a:spLocks noGrp="1"/>
          </p:cNvSpPr>
          <p:nvPr>
            <p:ph type="ctrTitle" hasCustomPrompt="1"/>
          </p:nvPr>
        </p:nvSpPr>
        <p:spPr>
          <a:xfrm>
            <a:off x="838200" y="381004"/>
            <a:ext cx="10515600" cy="6095999"/>
          </a:xfrm>
          <a:solidFill>
            <a:schemeClr val="accent6">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2305306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E95A0-EA03-45CF-A9E4-D368C7958C3E}" type="datetimeFigureOut">
              <a:rPr lang="en-US" smtClean="0"/>
              <a:t>1/7/21</a:t>
            </a:fld>
            <a:endParaRPr lang="en-US" dirty="0"/>
          </a:p>
        </p:txBody>
      </p:sp>
      <p:sp>
        <p:nvSpPr>
          <p:cNvPr id="6" name="Footer Placeholder 5"/>
          <p:cNvSpPr>
            <a:spLocks noGrp="1"/>
          </p:cNvSpPr>
          <p:nvPr>
            <p:ph type="ftr" sz="quarter" idx="11"/>
          </p:nvPr>
        </p:nvSpPr>
        <p:spPr>
          <a:xfrm>
            <a:off x="4038600" y="6461764"/>
            <a:ext cx="4114800" cy="25971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3EAD0B-47C3-4998-ACC1-826E36AD0167}" type="slidenum">
              <a:rPr lang="en-US" smtClean="0"/>
              <a:t>‹Nr.›</a:t>
            </a:fld>
            <a:endParaRPr lang="en-US" dirty="0"/>
          </a:p>
        </p:txBody>
      </p:sp>
    </p:spTree>
    <p:extLst>
      <p:ext uri="{BB962C8B-B14F-4D97-AF65-F5344CB8AC3E}">
        <p14:creationId xmlns:p14="http://schemas.microsoft.com/office/powerpoint/2010/main" val="26417299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2" y="742868"/>
            <a:ext cx="9037321"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xmlns="" id="{8DCD31C4-8140-4486-8E32-7EA32B162A92}"/>
              </a:ext>
            </a:extLst>
          </p:cNvPr>
          <p:cNvSpPr>
            <a:spLocks noGrp="1"/>
          </p:cNvSpPr>
          <p:nvPr>
            <p:ph type="body" idx="1"/>
          </p:nvPr>
        </p:nvSpPr>
        <p:spPr>
          <a:xfrm>
            <a:off x="836614" y="2950868"/>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23D0A551-48C9-48F6-BF4E-DE641842128B}" type="datetime1">
              <a:rPr lang="en-US" smtClean="0"/>
              <a:t>1/7/21</a:t>
            </a:fld>
            <a:endParaRPr lang="ru-RU"/>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a:xfrm>
            <a:off x="4038600" y="6454365"/>
            <a:ext cx="4114800" cy="234000"/>
          </a:xfrm>
          <a:prstGeom prst="rect">
            <a:avLst/>
          </a:prstGeom>
        </p:spPr>
        <p:txBody>
          <a:bodyPr/>
          <a:lstStyle/>
          <a:p>
            <a:r>
              <a:rPr lang="en-US" dirty="0"/>
              <a:t>ADD A FOOTER</a:t>
            </a:r>
            <a:endParaRPr lang="ru-RU"/>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‹Nr.›</a:t>
            </a:fld>
            <a:endParaRPr lang="ru-RU"/>
          </a:p>
        </p:txBody>
      </p:sp>
      <p:sp>
        <p:nvSpPr>
          <p:cNvPr id="12" name="Text Placeholder 11">
            <a:extLst>
              <a:ext uri="{FF2B5EF4-FFF2-40B4-BE49-F238E27FC236}">
                <a16:creationId xmlns:a16="http://schemas.microsoft.com/office/drawing/2014/main" xmlns="" id="{801E1CE2-D1DE-4252-B61A-6630E4C2CA05}"/>
              </a:ext>
            </a:extLst>
          </p:cNvPr>
          <p:cNvSpPr>
            <a:spLocks noGrp="1"/>
          </p:cNvSpPr>
          <p:nvPr>
            <p:ph type="body" sz="quarter" idx="13"/>
          </p:nvPr>
        </p:nvSpPr>
        <p:spPr>
          <a:xfrm>
            <a:off x="836614" y="3322311"/>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p:nvPr>
        </p:nvSpPr>
        <p:spPr>
          <a:xfrm>
            <a:off x="6486748" y="2950868"/>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8" y="3318403"/>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16" name="Picture Placeholder 15">
            <a:extLst>
              <a:ext uri="{FF2B5EF4-FFF2-40B4-BE49-F238E27FC236}">
                <a16:creationId xmlns:a16="http://schemas.microsoft.com/office/drawing/2014/main" xmlns="" id="{E6F4EC4F-5660-46EA-97AC-4F2DD125B485}"/>
              </a:ext>
            </a:extLst>
          </p:cNvPr>
          <p:cNvSpPr>
            <a:spLocks noGrp="1"/>
          </p:cNvSpPr>
          <p:nvPr>
            <p:ph type="pic" sz="quarter" idx="16"/>
          </p:nvPr>
        </p:nvSpPr>
        <p:spPr>
          <a:xfrm>
            <a:off x="836615" y="2284186"/>
            <a:ext cx="612649" cy="557784"/>
          </a:xfrm>
        </p:spPr>
        <p:txBody>
          <a:bodyPr anchor="ctr" anchorCtr="0">
            <a:noAutofit/>
          </a:bodyPr>
          <a:lstStyle>
            <a:lvl1pPr marL="0" indent="0" algn="ctr">
              <a:buNone/>
              <a:defRPr sz="731"/>
            </a:lvl1pPr>
          </a:lstStyle>
          <a:p>
            <a:r>
              <a:rPr lang="en-US" dirty="0"/>
              <a:t>Click icon to add picture</a:t>
            </a:r>
            <a:endParaRPr lang="ru-RU"/>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9" y="2284186"/>
            <a:ext cx="612649" cy="557784"/>
          </a:xfrm>
        </p:spPr>
        <p:txBody>
          <a:bodyPr anchor="ctr" anchorCtr="0">
            <a:noAutofit/>
          </a:bodyPr>
          <a:lstStyle>
            <a:lvl1pPr marL="0" indent="0" algn="ctr">
              <a:buNone/>
              <a:defRPr sz="731"/>
            </a:lvl1pPr>
          </a:lstStyle>
          <a:p>
            <a:r>
              <a:rPr lang="en-US" dirty="0"/>
              <a:t>Click icon to add picture</a:t>
            </a:r>
            <a:endParaRPr lang="ru-RU"/>
          </a:p>
        </p:txBody>
      </p:sp>
      <p:sp>
        <p:nvSpPr>
          <p:cNvPr id="26" name="Text Placeholder 2">
            <a:extLst>
              <a:ext uri="{FF2B5EF4-FFF2-40B4-BE49-F238E27FC236}">
                <a16:creationId xmlns:a16="http://schemas.microsoft.com/office/drawing/2014/main" xmlns="" id="{797EA708-3A77-4F99-A2EA-0333462ED1F9}"/>
              </a:ext>
            </a:extLst>
          </p:cNvPr>
          <p:cNvSpPr>
            <a:spLocks noGrp="1"/>
          </p:cNvSpPr>
          <p:nvPr>
            <p:ph type="body" idx="18"/>
          </p:nvPr>
        </p:nvSpPr>
        <p:spPr>
          <a:xfrm>
            <a:off x="836614" y="4654845"/>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27" name="Text Placeholder 11">
            <a:extLst>
              <a:ext uri="{FF2B5EF4-FFF2-40B4-BE49-F238E27FC236}">
                <a16:creationId xmlns:a16="http://schemas.microsoft.com/office/drawing/2014/main" xmlns="" id="{67207F0C-C876-4E0B-B625-1FDCC3DE6BB8}"/>
              </a:ext>
            </a:extLst>
          </p:cNvPr>
          <p:cNvSpPr>
            <a:spLocks noGrp="1"/>
          </p:cNvSpPr>
          <p:nvPr>
            <p:ph type="body" sz="quarter" idx="19"/>
          </p:nvPr>
        </p:nvSpPr>
        <p:spPr>
          <a:xfrm>
            <a:off x="836614" y="5026287"/>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28" name="Text Placeholder 2">
            <a:extLst>
              <a:ext uri="{FF2B5EF4-FFF2-40B4-BE49-F238E27FC236}">
                <a16:creationId xmlns:a16="http://schemas.microsoft.com/office/drawing/2014/main" xmlns="" id="{8D53F1E4-6C15-48EA-8342-A2127473F132}"/>
              </a:ext>
            </a:extLst>
          </p:cNvPr>
          <p:cNvSpPr>
            <a:spLocks noGrp="1"/>
          </p:cNvSpPr>
          <p:nvPr>
            <p:ph type="body" idx="20"/>
          </p:nvPr>
        </p:nvSpPr>
        <p:spPr>
          <a:xfrm>
            <a:off x="6486748" y="4654845"/>
            <a:ext cx="4866745" cy="334918"/>
          </a:xfrm>
        </p:spPr>
        <p:txBody>
          <a:bodyPr lIns="36000" tIns="0" rIns="0" bIns="0" anchor="b">
            <a:normAutofit/>
          </a:bodyPr>
          <a:lstStyle>
            <a:lvl1pPr marL="0" indent="0">
              <a:buNone/>
              <a:defRPr sz="1788" b="1">
                <a:latin typeface="+mj-lt"/>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Click to edit Master text styles</a:t>
            </a:r>
          </a:p>
        </p:txBody>
      </p:sp>
      <p:sp>
        <p:nvSpPr>
          <p:cNvPr id="29" name="Text Placeholder 11">
            <a:extLst>
              <a:ext uri="{FF2B5EF4-FFF2-40B4-BE49-F238E27FC236}">
                <a16:creationId xmlns:a16="http://schemas.microsoft.com/office/drawing/2014/main" xmlns="" id="{F3CFD351-584A-4587-BC54-F35254DC7E24}"/>
              </a:ext>
            </a:extLst>
          </p:cNvPr>
          <p:cNvSpPr>
            <a:spLocks noGrp="1"/>
          </p:cNvSpPr>
          <p:nvPr>
            <p:ph type="body" sz="quarter" idx="21"/>
          </p:nvPr>
        </p:nvSpPr>
        <p:spPr>
          <a:xfrm>
            <a:off x="6486748" y="5022379"/>
            <a:ext cx="4866745" cy="540000"/>
          </a:xfrm>
        </p:spPr>
        <p:txBody>
          <a:bodyPr lIns="36000" tIns="0" rIns="0" bIns="0">
            <a:normAutofit/>
          </a:bodyPr>
          <a:lstStyle>
            <a:lvl1pPr marL="0" indent="0">
              <a:buNone/>
              <a:defRPr sz="1138"/>
            </a:lvl1pPr>
            <a:lvl2pPr marL="371484" indent="0">
              <a:buNone/>
              <a:defRPr sz="1138"/>
            </a:lvl2pPr>
          </a:lstStyle>
          <a:p>
            <a:pPr lvl="0"/>
            <a:r>
              <a:rPr lang="en-US"/>
              <a:t>Click to edit Master text styles</a:t>
            </a:r>
          </a:p>
          <a:p>
            <a:pPr lvl="1"/>
            <a:r>
              <a:rPr lang="en-US"/>
              <a:t>Second level</a:t>
            </a:r>
          </a:p>
        </p:txBody>
      </p:sp>
      <p:sp>
        <p:nvSpPr>
          <p:cNvPr id="30" name="Picture Placeholder 15">
            <a:extLst>
              <a:ext uri="{FF2B5EF4-FFF2-40B4-BE49-F238E27FC236}">
                <a16:creationId xmlns:a16="http://schemas.microsoft.com/office/drawing/2014/main" xmlns="" id="{1303F657-7B5B-4B28-8EAA-386438351FB4}"/>
              </a:ext>
            </a:extLst>
          </p:cNvPr>
          <p:cNvSpPr>
            <a:spLocks noGrp="1"/>
          </p:cNvSpPr>
          <p:nvPr>
            <p:ph type="pic" sz="quarter" idx="22"/>
          </p:nvPr>
        </p:nvSpPr>
        <p:spPr>
          <a:xfrm>
            <a:off x="836615" y="3988163"/>
            <a:ext cx="612649" cy="557784"/>
          </a:xfrm>
        </p:spPr>
        <p:txBody>
          <a:bodyPr anchor="ctr" anchorCtr="0">
            <a:noAutofit/>
          </a:bodyPr>
          <a:lstStyle>
            <a:lvl1pPr marL="0" indent="0" algn="ctr">
              <a:buNone/>
              <a:defRPr sz="731"/>
            </a:lvl1pPr>
          </a:lstStyle>
          <a:p>
            <a:r>
              <a:rPr lang="en-US" dirty="0"/>
              <a:t>Click icon to add picture</a:t>
            </a:r>
            <a:endParaRPr lang="ru-RU"/>
          </a:p>
        </p:txBody>
      </p:sp>
      <p:sp>
        <p:nvSpPr>
          <p:cNvPr id="31" name="Picture Placeholder 15">
            <a:extLst>
              <a:ext uri="{FF2B5EF4-FFF2-40B4-BE49-F238E27FC236}">
                <a16:creationId xmlns:a16="http://schemas.microsoft.com/office/drawing/2014/main" xmlns="" id="{F994D41E-0FC7-48BC-98E8-C6B199A7B04F}"/>
              </a:ext>
            </a:extLst>
          </p:cNvPr>
          <p:cNvSpPr>
            <a:spLocks noGrp="1"/>
          </p:cNvSpPr>
          <p:nvPr>
            <p:ph type="pic" sz="quarter" idx="23"/>
          </p:nvPr>
        </p:nvSpPr>
        <p:spPr>
          <a:xfrm>
            <a:off x="6486749" y="3988163"/>
            <a:ext cx="612649" cy="557784"/>
          </a:xfrm>
        </p:spPr>
        <p:txBody>
          <a:bodyPr anchor="ctr" anchorCtr="0">
            <a:noAutofit/>
          </a:bodyPr>
          <a:lstStyle>
            <a:lvl1pPr marL="0" indent="0" algn="ctr">
              <a:buNone/>
              <a:defRPr sz="731"/>
            </a:lvl1pPr>
          </a:lstStyle>
          <a:p>
            <a:r>
              <a:rPr lang="en-US" dirty="0"/>
              <a:t>Click icon to add picture</a:t>
            </a:r>
            <a:endParaRPr lang="ru-RU"/>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2" y="1377833"/>
            <a:ext cx="9037321" cy="540000"/>
          </a:xfrm>
        </p:spPr>
        <p:txBody>
          <a:bodyPr lIns="36000" tIns="0" rIns="0" bIns="0">
            <a:normAutofit/>
          </a:bodyPr>
          <a:lstStyle>
            <a:lvl1pPr marL="0" indent="0">
              <a:buNone/>
              <a:defRPr sz="1463">
                <a:solidFill>
                  <a:schemeClr val="tx2"/>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3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813"/>
            </a:lvl1pPr>
          </a:lstStyle>
          <a:p>
            <a:r>
              <a:rPr lang="en-US" dirty="0"/>
              <a:t>Click icon to add picture</a:t>
            </a:r>
            <a:endParaRPr lang="ru-RU"/>
          </a:p>
        </p:txBody>
      </p:sp>
    </p:spTree>
    <p:extLst>
      <p:ext uri="{BB962C8B-B14F-4D97-AF65-F5344CB8AC3E}">
        <p14:creationId xmlns:p14="http://schemas.microsoft.com/office/powerpoint/2010/main" val="2843178943"/>
      </p:ext>
    </p:extLst>
  </p:cSld>
  <p:clrMapOvr>
    <a:masterClrMapping/>
  </p:clrMapOvr>
  <p:extLst>
    <p:ext uri="{DCECCB84-F9BA-43D5-87BE-67443E8EF086}">
      <p15:sldGuideLst xmlns:p15="http://schemas.microsoft.com/office/powerpoint/2012/main" xmlns=""/>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print"/>
            <a:stretch>
              <a:fillRect/>
            </a:stretch>
          </a:blipFill>
        </p:spPr>
        <p:txBody>
          <a:bodyPr wrap="square" lIns="0" tIns="0" rIns="0" bIns="0" rtlCol="0"/>
          <a:lstStyle/>
          <a:p>
            <a:endParaRPr sz="1265" dirty="0"/>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dirty="0"/>
          </a:p>
        </p:txBody>
      </p:sp>
      <p:sp>
        <p:nvSpPr>
          <p:cNvPr id="2" name="Holder 2"/>
          <p:cNvSpPr>
            <a:spLocks noGrp="1"/>
          </p:cNvSpPr>
          <p:nvPr>
            <p:ph type="ctrTitle"/>
          </p:nvPr>
        </p:nvSpPr>
        <p:spPr>
          <a:xfrm>
            <a:off x="955011" y="713910"/>
            <a:ext cx="6347694"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1" y="3442475"/>
            <a:ext cx="6869826"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707099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648767"/>
          </a:xfrm>
        </p:spPr>
        <p:txBody>
          <a:bodyPr lIns="0" tIns="0" rIns="0" bIns="0"/>
          <a:lstStyle>
            <a:lvl1pPr>
              <a:defRPr sz="4216"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1938073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6314"/>
            <a:ext cx="530352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6314"/>
            <a:ext cx="530352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1389868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1126894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2740723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3538"/>
          </a:xfrm>
          <a:prstGeom prst="rect">
            <a:avLst/>
          </a:prstGeom>
          <a:blipFill>
            <a:blip r:embed="rId2" cstate="print"/>
            <a:stretch>
              <a:fillRect/>
            </a:stretch>
          </a:blipFill>
        </p:spPr>
        <p:txBody>
          <a:bodyPr wrap="square" lIns="0" tIns="0" rIns="0" bIns="0" rtlCol="0"/>
          <a:lstStyle/>
          <a:p>
            <a:endParaRPr sz="1265" dirty="0">
              <a:solidFill>
                <a:prstClr val="black"/>
              </a:solidFill>
            </a:endParaRPr>
          </a:p>
        </p:txBody>
      </p:sp>
      <p:sp>
        <p:nvSpPr>
          <p:cNvPr id="17" name="bk object 17"/>
          <p:cNvSpPr/>
          <p:nvPr/>
        </p:nvSpPr>
        <p:spPr>
          <a:xfrm>
            <a:off x="0" y="0"/>
            <a:ext cx="12192000" cy="6853538"/>
          </a:xfrm>
          <a:custGeom>
            <a:avLst/>
            <a:gdLst/>
            <a:ahLst/>
            <a:cxnLst/>
            <a:rect l="l" t="t" r="r" b="b"/>
            <a:pathLst>
              <a:path w="17348200" h="9753600">
                <a:moveTo>
                  <a:pt x="0" y="9753600"/>
                </a:moveTo>
                <a:lnTo>
                  <a:pt x="17348200" y="9753600"/>
                </a:lnTo>
                <a:lnTo>
                  <a:pt x="17348200" y="0"/>
                </a:lnTo>
                <a:lnTo>
                  <a:pt x="0" y="0"/>
                </a:lnTo>
                <a:lnTo>
                  <a:pt x="0" y="9753600"/>
                </a:lnTo>
                <a:close/>
              </a:path>
            </a:pathLst>
          </a:custGeom>
          <a:solidFill>
            <a:srgbClr val="0079C1">
              <a:alpha val="44999"/>
            </a:srgbClr>
          </a:solidFill>
        </p:spPr>
        <p:txBody>
          <a:bodyPr wrap="square" lIns="0" tIns="0" rIns="0" bIns="0" rtlCol="0"/>
          <a:lstStyle/>
          <a:p>
            <a:endParaRPr sz="1265" dirty="0">
              <a:solidFill>
                <a:prstClr val="black"/>
              </a:solidFill>
            </a:endParaRPr>
          </a:p>
        </p:txBody>
      </p:sp>
      <p:sp>
        <p:nvSpPr>
          <p:cNvPr id="2" name="Holder 2"/>
          <p:cNvSpPr>
            <a:spLocks noGrp="1"/>
          </p:cNvSpPr>
          <p:nvPr>
            <p:ph type="ctrTitle"/>
          </p:nvPr>
        </p:nvSpPr>
        <p:spPr>
          <a:xfrm>
            <a:off x="955011" y="713910"/>
            <a:ext cx="6347694"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3" name="Holder 3"/>
          <p:cNvSpPr>
            <a:spLocks noGrp="1"/>
          </p:cNvSpPr>
          <p:nvPr>
            <p:ph type="subTitle" idx="4"/>
          </p:nvPr>
        </p:nvSpPr>
        <p:spPr>
          <a:xfrm>
            <a:off x="955011" y="3442475"/>
            <a:ext cx="6869826" cy="1167829"/>
          </a:xfrm>
          <a:prstGeom prst="rect">
            <a:avLst/>
          </a:prstGeom>
        </p:spPr>
        <p:txBody>
          <a:bodyPr wrap="square" lIns="0" tIns="0" rIns="0" bIns="0">
            <a:spAutoFit/>
          </a:bodyPr>
          <a:lstStyle>
            <a:lvl1pPr>
              <a:defRPr sz="7589" b="0" i="0">
                <a:solidFill>
                  <a:srgbClr val="0079C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3905681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648767"/>
          </a:xfrm>
        </p:spPr>
        <p:txBody>
          <a:bodyPr lIns="0" tIns="0" rIns="0" bIns="0"/>
          <a:lstStyle>
            <a:lvl1pPr>
              <a:defRPr sz="4216"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2173271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6314"/>
            <a:ext cx="530352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6314"/>
            <a:ext cx="530352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297419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tx2">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8858952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389337"/>
          </a:xfrm>
        </p:spPr>
        <p:txBody>
          <a:bodyPr lIns="0" tIns="0" rIns="0" bIns="0"/>
          <a:lstStyle>
            <a:lvl1pPr>
              <a:defRPr sz="253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2586050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29591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p:cNvSpPr>
            <a:spLocks noGrp="1"/>
          </p:cNvSpPr>
          <p:nvPr>
            <p:ph type="ctrTitle" hasCustomPrompt="1"/>
          </p:nvPr>
        </p:nvSpPr>
        <p:spPr>
          <a:xfrm>
            <a:off x="838200" y="381004"/>
            <a:ext cx="10515600" cy="6095999"/>
          </a:xfrm>
          <a:solidFill>
            <a:schemeClr val="accent2">
              <a:alpha val="40000"/>
            </a:schemeClr>
          </a:solidFill>
          <a:ln>
            <a:noFill/>
          </a:ln>
        </p:spPr>
        <p:txBody>
          <a:bodyPr anchor="ctr"/>
          <a:lstStyle>
            <a:lvl1pPr algn="ctr">
              <a:defRPr sz="6000">
                <a:solidFill>
                  <a:schemeClr val="bg1"/>
                </a:solidFill>
                <a:effectLst>
                  <a:outerShdw blurRad="38100" dist="38100" dir="2700000" algn="tl">
                    <a:srgbClr val="000000">
                      <a:alpha val="43137"/>
                    </a:srgbClr>
                  </a:outerShdw>
                </a:effectLst>
              </a:defRPr>
            </a:lvl1pPr>
          </a:lstStyle>
          <a:p>
            <a:r>
              <a:rPr lang="en-US"/>
              <a:t>Section divider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447" y="5847086"/>
            <a:ext cx="617404" cy="914400"/>
          </a:xfrm>
          <a:prstGeom prst="rect">
            <a:avLst/>
          </a:prstGeom>
        </p:spPr>
      </p:pic>
    </p:spTree>
    <p:extLst>
      <p:ext uri="{BB962C8B-B14F-4D97-AF65-F5344CB8AC3E}">
        <p14:creationId xmlns:p14="http://schemas.microsoft.com/office/powerpoint/2010/main" val="37912757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theme" Target="../theme/theme2.xml"/><Relationship Id="rId1" Type="http://schemas.openxmlformats.org/officeDocument/2006/relationships/slideLayout" Target="../slideLayouts/slideLayout72.xml"/><Relationship Id="rId2"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theme" Target="../theme/theme3.xml"/><Relationship Id="rId1" Type="http://schemas.openxmlformats.org/officeDocument/2006/relationships/slideLayout" Target="../slideLayouts/slideLayout77.xml"/><Relationship Id="rId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2249"/>
            <a:ext cx="1167384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 y="1642744"/>
            <a:ext cx="11673840" cy="4651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461764"/>
            <a:ext cx="2743200" cy="25971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t>© INTERNATIONAL JUSTICE MISSION PHILIPPINES</a:t>
            </a:r>
          </a:p>
        </p:txBody>
      </p:sp>
      <p:sp>
        <p:nvSpPr>
          <p:cNvPr id="6" name="Slide Number Placeholder 5"/>
          <p:cNvSpPr>
            <a:spLocks noGrp="1"/>
          </p:cNvSpPr>
          <p:nvPr>
            <p:ph type="sldNum" sz="quarter" idx="4"/>
          </p:nvPr>
        </p:nvSpPr>
        <p:spPr>
          <a:xfrm>
            <a:off x="9204960" y="6461764"/>
            <a:ext cx="2743200" cy="259715"/>
          </a:xfrm>
          <a:prstGeom prst="rect">
            <a:avLst/>
          </a:prstGeom>
        </p:spPr>
        <p:txBody>
          <a:bodyPr vert="horz" lIns="91440" tIns="45720" rIns="91440" bIns="45720" rtlCol="0" anchor="ctr"/>
          <a:lstStyle>
            <a:lvl1pPr algn="r">
              <a:defRPr sz="800">
                <a:solidFill>
                  <a:schemeClr val="tx1">
                    <a:tint val="75000"/>
                  </a:schemeClr>
                </a:solidFill>
              </a:defRPr>
            </a:lvl1pPr>
          </a:lstStyle>
          <a:p>
            <a:fld id="{073EAD0B-47C3-4998-ACC1-826E36AD0167}" type="slidenum">
              <a:rPr lang="en-US" smtClean="0"/>
              <a:pPr/>
              <a:t>‹Nr.›</a:t>
            </a:fld>
            <a:endParaRPr lang="en-US" dirty="0"/>
          </a:p>
        </p:txBody>
      </p:sp>
    </p:spTree>
    <p:extLst>
      <p:ext uri="{BB962C8B-B14F-4D97-AF65-F5344CB8AC3E}">
        <p14:creationId xmlns:p14="http://schemas.microsoft.com/office/powerpoint/2010/main" val="979266515"/>
      </p:ext>
    </p:extLst>
  </p:cSld>
  <p:clrMap bg1="lt1" tx1="dk1" bg2="lt2" tx2="dk2" accent1="accent1" accent2="accent2" accent3="accent3" accent4="accent4" accent5="accent5" accent6="accent6" hlink="hlink" folHlink="folHlink"/>
  <p:sldLayoutIdLst>
    <p:sldLayoutId id="2147483678" r:id="rId1"/>
    <p:sldLayoutId id="2147483660" r:id="rId2"/>
    <p:sldLayoutId id="2147483661" r:id="rId3"/>
    <p:sldLayoutId id="2147483649" r:id="rId4"/>
    <p:sldLayoutId id="2147483663" r:id="rId5"/>
    <p:sldLayoutId id="2147483662" r:id="rId6"/>
    <p:sldLayoutId id="2147483671" r:id="rId7"/>
    <p:sldLayoutId id="2147483665" r:id="rId8"/>
    <p:sldLayoutId id="2147483664" r:id="rId9"/>
    <p:sldLayoutId id="2147483666" r:id="rId10"/>
    <p:sldLayoutId id="2147483688" r:id="rId11"/>
    <p:sldLayoutId id="2147483669" r:id="rId12"/>
    <p:sldLayoutId id="2147483683" r:id="rId13"/>
    <p:sldLayoutId id="2147483692" r:id="rId14"/>
    <p:sldLayoutId id="2147483685" r:id="rId15"/>
    <p:sldLayoutId id="2147483686" r:id="rId16"/>
    <p:sldLayoutId id="2147483670" r:id="rId17"/>
    <p:sldLayoutId id="2147483712" r:id="rId18"/>
    <p:sldLayoutId id="2147483696" r:id="rId19"/>
    <p:sldLayoutId id="2147483691" r:id="rId20"/>
    <p:sldLayoutId id="2147483717" r:id="rId21"/>
    <p:sldLayoutId id="2147483695" r:id="rId22"/>
    <p:sldLayoutId id="2147483689" r:id="rId23"/>
    <p:sldLayoutId id="2147483701" r:id="rId24"/>
    <p:sldLayoutId id="2147483694" r:id="rId25"/>
    <p:sldLayoutId id="2147483697" r:id="rId26"/>
    <p:sldLayoutId id="2147483690" r:id="rId27"/>
    <p:sldLayoutId id="2147483725" r:id="rId28"/>
    <p:sldLayoutId id="2147483700" r:id="rId29"/>
    <p:sldLayoutId id="2147483693" r:id="rId30"/>
    <p:sldLayoutId id="2147483729" r:id="rId31"/>
    <p:sldLayoutId id="2147483704" r:id="rId32"/>
    <p:sldLayoutId id="2147483728" r:id="rId33"/>
    <p:sldLayoutId id="2147483708" r:id="rId34"/>
    <p:sldLayoutId id="2147483713" r:id="rId35"/>
    <p:sldLayoutId id="2147483705" r:id="rId36"/>
    <p:sldLayoutId id="2147483711" r:id="rId37"/>
    <p:sldLayoutId id="2147483709" r:id="rId38"/>
    <p:sldLayoutId id="2147483706" r:id="rId39"/>
    <p:sldLayoutId id="2147483714" r:id="rId40"/>
    <p:sldLayoutId id="2147483715" r:id="rId41"/>
    <p:sldLayoutId id="2147483722" r:id="rId42"/>
    <p:sldLayoutId id="2147483716" r:id="rId43"/>
    <p:sldLayoutId id="2147483703" r:id="rId44"/>
    <p:sldLayoutId id="2147483723" r:id="rId45"/>
    <p:sldLayoutId id="2147483710" r:id="rId46"/>
    <p:sldLayoutId id="2147483724" r:id="rId47"/>
    <p:sldLayoutId id="2147483698" r:id="rId48"/>
    <p:sldLayoutId id="2147483699" r:id="rId49"/>
    <p:sldLayoutId id="2147483726" r:id="rId50"/>
    <p:sldLayoutId id="2147483707" r:id="rId51"/>
    <p:sldLayoutId id="2147483668" r:id="rId52"/>
    <p:sldLayoutId id="2147483677" r:id="rId53"/>
    <p:sldLayoutId id="2147483680" r:id="rId54"/>
    <p:sldLayoutId id="2147483702" r:id="rId55"/>
    <p:sldLayoutId id="2147483667" r:id="rId56"/>
    <p:sldLayoutId id="2147483672" r:id="rId57"/>
    <p:sldLayoutId id="2147483673" r:id="rId58"/>
    <p:sldLayoutId id="2147483674" r:id="rId59"/>
    <p:sldLayoutId id="2147483675" r:id="rId60"/>
    <p:sldLayoutId id="2147483676" r:id="rId61"/>
    <p:sldLayoutId id="2147483679" r:id="rId62"/>
    <p:sldLayoutId id="2147483682" r:id="rId63"/>
    <p:sldLayoutId id="2147483651" r:id="rId64"/>
    <p:sldLayoutId id="2147483652" r:id="rId65"/>
    <p:sldLayoutId id="2147483653" r:id="rId66"/>
    <p:sldLayoutId id="2147483654" r:id="rId67"/>
    <p:sldLayoutId id="2147483655" r:id="rId68"/>
    <p:sldLayoutId id="2147483656" r:id="rId69"/>
    <p:sldLayoutId id="2147483657" r:id="rId70"/>
    <p:sldLayoutId id="2147483721" r:id="rId71"/>
  </p:sldLayoutIdLst>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553998"/>
          </a:xfrm>
          <a:prstGeom prst="rect">
            <a:avLst/>
          </a:prstGeom>
        </p:spPr>
        <p:txBody>
          <a:bodyPr wrap="square" lIns="0" tIns="0" rIns="0" bIns="0">
            <a:spAutoFit/>
          </a:bodyPr>
          <a:lstStyle>
            <a:lvl1pPr>
              <a:defRPr sz="360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923330"/>
          </a:xfrm>
          <a:prstGeom prst="rect">
            <a:avLst/>
          </a:prstGeom>
        </p:spPr>
        <p:txBody>
          <a:bodyPr wrap="square" lIns="0" tIns="0" rIns="0" bIns="0">
            <a:spAutoFit/>
          </a:bodyPr>
          <a:lstStyle>
            <a:lvl1pPr>
              <a:defRPr sz="60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379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379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1/7/21</a:t>
            </a:fld>
            <a:endParaRPr lang="en-US" dirty="0"/>
          </a:p>
        </p:txBody>
      </p:sp>
      <p:sp>
        <p:nvSpPr>
          <p:cNvPr id="6" name="Holder 6"/>
          <p:cNvSpPr>
            <a:spLocks noGrp="1"/>
          </p:cNvSpPr>
          <p:nvPr>
            <p:ph type="sldNum" sz="quarter" idx="7"/>
          </p:nvPr>
        </p:nvSpPr>
        <p:spPr>
          <a:xfrm>
            <a:off x="8778240" y="637379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8019620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xStyles>
    <p:titleStyle>
      <a:lvl1pPr>
        <a:defRPr>
          <a:latin typeface="+mj-lt"/>
          <a:ea typeface="+mj-ea"/>
          <a:cs typeface="+mj-cs"/>
        </a:defRPr>
      </a:lvl1pPr>
    </p:titleStyle>
    <p:body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bodyStyle>
    <p:other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1270" y="874541"/>
            <a:ext cx="9029459" cy="553998"/>
          </a:xfrm>
          <a:prstGeom prst="rect">
            <a:avLst/>
          </a:prstGeom>
        </p:spPr>
        <p:txBody>
          <a:bodyPr wrap="square" lIns="0" tIns="0" rIns="0" bIns="0">
            <a:spAutoFit/>
          </a:bodyPr>
          <a:lstStyle>
            <a:lvl1pPr>
              <a:defRPr sz="3600" b="1" i="0">
                <a:solidFill>
                  <a:schemeClr val="bg1"/>
                </a:solidFill>
                <a:latin typeface="Calibri"/>
                <a:cs typeface="Calibri"/>
              </a:defRPr>
            </a:lvl1pPr>
          </a:lstStyle>
          <a:p>
            <a:endParaRPr/>
          </a:p>
        </p:txBody>
      </p:sp>
      <p:sp>
        <p:nvSpPr>
          <p:cNvPr id="3" name="Holder 3"/>
          <p:cNvSpPr>
            <a:spLocks noGrp="1"/>
          </p:cNvSpPr>
          <p:nvPr>
            <p:ph type="body" idx="1"/>
          </p:nvPr>
        </p:nvSpPr>
        <p:spPr>
          <a:xfrm>
            <a:off x="976034" y="1641994"/>
            <a:ext cx="10239932" cy="923330"/>
          </a:xfrm>
          <a:prstGeom prst="rect">
            <a:avLst/>
          </a:prstGeom>
        </p:spPr>
        <p:txBody>
          <a:bodyPr wrap="square" lIns="0" tIns="0" rIns="0" bIns="0">
            <a:spAutoFit/>
          </a:bodyPr>
          <a:lstStyle>
            <a:lvl1pPr>
              <a:defRPr sz="60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379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379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1/7/21</a:t>
            </a:fld>
            <a:endParaRPr lang="en-US" dirty="0">
              <a:solidFill>
                <a:prstClr val="black">
                  <a:tint val="75000"/>
                </a:prstClr>
              </a:solidFill>
            </a:endParaRPr>
          </a:p>
        </p:txBody>
      </p:sp>
      <p:sp>
        <p:nvSpPr>
          <p:cNvPr id="6" name="Holder 6"/>
          <p:cNvSpPr>
            <a:spLocks noGrp="1"/>
          </p:cNvSpPr>
          <p:nvPr>
            <p:ph type="sldNum" sz="quarter" idx="7"/>
          </p:nvPr>
        </p:nvSpPr>
        <p:spPr>
          <a:xfrm>
            <a:off x="8778240" y="637379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dirty="0">
              <a:solidFill>
                <a:prstClr val="black">
                  <a:tint val="75000"/>
                </a:prstClr>
              </a:solidFill>
            </a:endParaRPr>
          </a:p>
        </p:txBody>
      </p:sp>
    </p:spTree>
    <p:extLst>
      <p:ext uri="{BB962C8B-B14F-4D97-AF65-F5344CB8AC3E}">
        <p14:creationId xmlns:p14="http://schemas.microsoft.com/office/powerpoint/2010/main" val="129994220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xStyles>
    <p:titleStyle>
      <a:lvl1pPr>
        <a:defRPr>
          <a:latin typeface="+mj-lt"/>
          <a:ea typeface="+mj-ea"/>
          <a:cs typeface="+mj-cs"/>
        </a:defRPr>
      </a:lvl1pPr>
    </p:titleStyle>
    <p:body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bodyStyle>
    <p:otherStyle>
      <a:lvl1pPr marL="0">
        <a:defRPr>
          <a:latin typeface="+mn-lt"/>
          <a:ea typeface="+mn-ea"/>
          <a:cs typeface="+mn-cs"/>
        </a:defRPr>
      </a:lvl1pPr>
      <a:lvl2pPr marL="321274">
        <a:defRPr>
          <a:latin typeface="+mn-lt"/>
          <a:ea typeface="+mn-ea"/>
          <a:cs typeface="+mn-cs"/>
        </a:defRPr>
      </a:lvl2pPr>
      <a:lvl3pPr marL="642549">
        <a:defRPr>
          <a:latin typeface="+mn-lt"/>
          <a:ea typeface="+mn-ea"/>
          <a:cs typeface="+mn-cs"/>
        </a:defRPr>
      </a:lvl3pPr>
      <a:lvl4pPr marL="963823">
        <a:defRPr>
          <a:latin typeface="+mn-lt"/>
          <a:ea typeface="+mn-ea"/>
          <a:cs typeface="+mn-cs"/>
        </a:defRPr>
      </a:lvl4pPr>
      <a:lvl5pPr marL="1285098">
        <a:defRPr>
          <a:latin typeface="+mn-lt"/>
          <a:ea typeface="+mn-ea"/>
          <a:cs typeface="+mn-cs"/>
        </a:defRPr>
      </a:lvl5pPr>
      <a:lvl6pPr marL="1606372">
        <a:defRPr>
          <a:latin typeface="+mn-lt"/>
          <a:ea typeface="+mn-ea"/>
          <a:cs typeface="+mn-cs"/>
        </a:defRPr>
      </a:lvl6pPr>
      <a:lvl7pPr marL="1927647">
        <a:defRPr>
          <a:latin typeface="+mn-lt"/>
          <a:ea typeface="+mn-ea"/>
          <a:cs typeface="+mn-cs"/>
        </a:defRPr>
      </a:lvl7pPr>
      <a:lvl8pPr marL="2248921">
        <a:defRPr>
          <a:latin typeface="+mn-lt"/>
          <a:ea typeface="+mn-ea"/>
          <a:cs typeface="+mn-cs"/>
        </a:defRPr>
      </a:lvl8pPr>
      <a:lvl9pPr marL="257019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microsoft.com/office/2007/relationships/hdphoto" Target="../media/hdphoto7.wdp"/><Relationship Id="rId6" Type="http://schemas.openxmlformats.org/officeDocument/2006/relationships/image" Target="../media/image114.png"/><Relationship Id="rId1" Type="http://schemas.openxmlformats.org/officeDocument/2006/relationships/slideLayout" Target="../slideLayouts/slideLayout7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 Type="http://schemas.openxmlformats.org/officeDocument/2006/relationships/slideLayout" Target="../slideLayouts/slideLayout79.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3.xml.rels><?xml version="1.0" encoding="UTF-8" standalone="yes"?>
<Relationships xmlns="http://schemas.openxmlformats.org/package/2006/relationships"><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23" Type="http://schemas.openxmlformats.org/officeDocument/2006/relationships/image" Target="../media/image83.png"/><Relationship Id="rId24" Type="http://schemas.openxmlformats.org/officeDocument/2006/relationships/image" Target="../media/image84.png"/><Relationship Id="rId25" Type="http://schemas.openxmlformats.org/officeDocument/2006/relationships/image" Target="../media/image85.png"/><Relationship Id="rId26" Type="http://schemas.openxmlformats.org/officeDocument/2006/relationships/image" Target="../media/image86.png"/><Relationship Id="rId27" Type="http://schemas.openxmlformats.org/officeDocument/2006/relationships/image" Target="../media/image87.png"/><Relationship Id="rId28" Type="http://schemas.openxmlformats.org/officeDocument/2006/relationships/image" Target="../media/image88.png"/><Relationship Id="rId29" Type="http://schemas.openxmlformats.org/officeDocument/2006/relationships/image" Target="../media/image89.png"/><Relationship Id="rId1" Type="http://schemas.openxmlformats.org/officeDocument/2006/relationships/slideLayout" Target="../slideLayouts/slideLayout65.xml"/><Relationship Id="rId2" Type="http://schemas.openxmlformats.org/officeDocument/2006/relationships/notesSlide" Target="../notesSlides/notesSlide3.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30" Type="http://schemas.openxmlformats.org/officeDocument/2006/relationships/image" Target="../media/image90.png"/><Relationship Id="rId31" Type="http://schemas.openxmlformats.org/officeDocument/2006/relationships/image" Target="../media/image91.png"/><Relationship Id="rId32" Type="http://schemas.openxmlformats.org/officeDocument/2006/relationships/image" Target="../media/image92.png"/><Relationship Id="rId9" Type="http://schemas.openxmlformats.org/officeDocument/2006/relationships/image" Target="../media/image69.png"/><Relationship Id="rId6" Type="http://schemas.microsoft.com/office/2007/relationships/hdphoto" Target="../media/hdphoto5.wdp"/><Relationship Id="rId7" Type="http://schemas.openxmlformats.org/officeDocument/2006/relationships/image" Target="../media/image67.png"/><Relationship Id="rId8" Type="http://schemas.openxmlformats.org/officeDocument/2006/relationships/image" Target="../media/image68.png"/><Relationship Id="rId33" Type="http://schemas.openxmlformats.org/officeDocument/2006/relationships/image" Target="../media/image93.png"/><Relationship Id="rId10" Type="http://schemas.openxmlformats.org/officeDocument/2006/relationships/image" Target="../media/image7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84.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 Type="http://schemas.openxmlformats.org/officeDocument/2006/relationships/slideLayout" Target="../slideLayouts/slideLayout65.xml"/><Relationship Id="rId2" Type="http://schemas.openxmlformats.org/officeDocument/2006/relationships/notesSlide" Target="../notesSlides/notesSlide5.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microsoft.com/office/2007/relationships/hdphoto" Target="../media/hdphoto6.wdp"/><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chart" Target="../charts/chart1.xml"/><Relationship Id="rId6" Type="http://schemas.openxmlformats.org/officeDocument/2006/relationships/image" Target="../media/image23.png"/><Relationship Id="rId7" Type="http://schemas.openxmlformats.org/officeDocument/2006/relationships/chart" Target="../charts/chart2.xml"/><Relationship Id="rId1" Type="http://schemas.openxmlformats.org/officeDocument/2006/relationships/slideLayout" Target="../slideLayouts/slideLayout7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image" Target="../media/image23.png"/><Relationship Id="rId1" Type="http://schemas.openxmlformats.org/officeDocument/2006/relationships/slideLayout" Target="../slideLayouts/slideLayout7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1223307" y="1572192"/>
            <a:ext cx="9118872" cy="3332998"/>
          </a:xfrm>
          <a:prstGeom prst="rect">
            <a:avLst/>
          </a:prstGeom>
        </p:spPr>
        <p:txBody>
          <a:bodyPr vert="horz" wrap="square" lIns="0" tIns="8924" rIns="0" bIns="0" rtlCol="0" anchor="t">
            <a:spAutoFit/>
          </a:bodyPr>
          <a:lstStyle/>
          <a:p>
            <a:pPr marL="8890" algn="ctr">
              <a:spcBef>
                <a:spcPts val="71"/>
              </a:spcBef>
            </a:pPr>
            <a:r>
              <a:rPr lang="en-US" sz="5400" b="1" spc="451" dirty="0">
                <a:solidFill>
                  <a:srgbClr val="FFFFFF"/>
                </a:solidFill>
                <a:effectLst>
                  <a:outerShdw blurRad="38100" dist="38100" dir="2700000" algn="tl">
                    <a:srgbClr val="000000">
                      <a:alpha val="43137"/>
                    </a:srgbClr>
                  </a:outerShdw>
                </a:effectLst>
                <a:latin typeface="Arial"/>
                <a:cs typeface="Arial"/>
              </a:rPr>
              <a:t>“PENSAR EN EL FUTURO” PROCESAMIENTOS DE OSEC EN FILIPINAS</a:t>
            </a:r>
            <a:endParaRPr lang="en-US" sz="5400" dirty="0">
              <a:effectLst>
                <a:outerShdw blurRad="38100" dist="38100" dir="2700000" algn="tl">
                  <a:srgbClr val="000000">
                    <a:alpha val="43137"/>
                  </a:srgbClr>
                </a:outerShdw>
              </a:effectLst>
              <a:latin typeface="Arial"/>
              <a:cs typeface="Arial"/>
            </a:endParaRPr>
          </a:p>
        </p:txBody>
      </p:sp>
      <p:sp>
        <p:nvSpPr>
          <p:cNvPr id="4" name="object 4"/>
          <p:cNvSpPr txBox="1"/>
          <p:nvPr/>
        </p:nvSpPr>
        <p:spPr>
          <a:xfrm>
            <a:off x="1223307" y="6070213"/>
            <a:ext cx="9706056" cy="378343"/>
          </a:xfrm>
          <a:prstGeom prst="rect">
            <a:avLst/>
          </a:prstGeom>
        </p:spPr>
        <p:txBody>
          <a:bodyPr vert="horz" wrap="square" lIns="0" tIns="8924" rIns="0" bIns="0" rtlCol="0">
            <a:spAutoFit/>
          </a:bodyPr>
          <a:lstStyle/>
          <a:p>
            <a:pPr marL="8924" algn="ctr">
              <a:spcBef>
                <a:spcPts val="70"/>
              </a:spcBef>
            </a:pPr>
            <a:r>
              <a:rPr lang="en-US" sz="2400" dirty="0">
                <a:solidFill>
                  <a:srgbClr val="FFFFFF"/>
                </a:solidFill>
                <a:latin typeface="Arial" panose="020B0604020202020204" pitchFamily="34" charset="0"/>
                <a:cs typeface="Arial" panose="020B0604020202020204" pitchFamily="34" charset="0"/>
              </a:rPr>
              <a:t>18 de </a:t>
            </a:r>
            <a:r>
              <a:rPr lang="es-AR" sz="2400" dirty="0">
                <a:solidFill>
                  <a:srgbClr val="FFFFFF"/>
                </a:solidFill>
                <a:latin typeface="Arial" panose="020B0604020202020204" pitchFamily="34" charset="0"/>
                <a:cs typeface="Arial" panose="020B0604020202020204" pitchFamily="34" charset="0"/>
              </a:rPr>
              <a:t>septiembre</a:t>
            </a:r>
            <a:r>
              <a:rPr lang="en-US" sz="2400" dirty="0">
                <a:solidFill>
                  <a:srgbClr val="FFFFFF"/>
                </a:solidFill>
                <a:latin typeface="Arial" panose="020B0604020202020204" pitchFamily="34" charset="0"/>
                <a:cs typeface="Arial" panose="020B0604020202020204" pitchFamily="34" charset="0"/>
              </a:rPr>
              <a:t> de 2019</a:t>
            </a:r>
            <a:endParaRP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9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7815C05B-5B17-4099-A426-A746F76F35BD}"/>
              </a:ext>
            </a:extLst>
          </p:cNvPr>
          <p:cNvGraphicFramePr/>
          <p:nvPr>
            <p:extLst>
              <p:ext uri="{D42A27DB-BD31-4B8C-83A1-F6EECF244321}">
                <p14:modId xmlns:p14="http://schemas.microsoft.com/office/powerpoint/2010/main" val="2705637821"/>
              </p:ext>
            </p:extLst>
          </p:nvPr>
        </p:nvGraphicFramePr>
        <p:xfrm>
          <a:off x="2324316" y="942407"/>
          <a:ext cx="7777912" cy="5277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781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sitting in front of a television&#10;&#10;Description automatically generated">
            <a:extLst>
              <a:ext uri="{FF2B5EF4-FFF2-40B4-BE49-F238E27FC236}">
                <a16:creationId xmlns:a16="http://schemas.microsoft.com/office/drawing/2014/main" xmlns="" id="{2DF47506-8E28-49E8-A6A2-33380B3B1123}"/>
              </a:ext>
            </a:extLst>
          </p:cNvPr>
          <p:cNvPicPr>
            <a:picLocks noChangeAspect="1"/>
          </p:cNvPicPr>
          <p:nvPr/>
        </p:nvPicPr>
        <p:blipFill rotWithShape="1">
          <a:blip r:embed="rId3">
            <a:extLst>
              <a:ext uri="{28A0092B-C50C-407E-A947-70E740481C1C}">
                <a14:useLocalDpi xmlns:a14="http://schemas.microsoft.com/office/drawing/2010/main" val="0"/>
              </a:ext>
            </a:extLst>
          </a:blip>
          <a:srcRect t="7320" b="5049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1432FCDD-09DF-4EEF-8A77-2AD1854D8402}"/>
              </a:ext>
            </a:extLst>
          </p:cNvPr>
          <p:cNvSpPr>
            <a:spLocks noGrp="1"/>
          </p:cNvSpPr>
          <p:nvPr>
            <p:ph type="ctrTitle"/>
          </p:nvPr>
        </p:nvSpPr>
        <p:spPr>
          <a:xfrm>
            <a:off x="8086725" y="3660491"/>
            <a:ext cx="3714846" cy="2871788"/>
          </a:xfrm>
          <a:prstGeom prst="rect">
            <a:avLst/>
          </a:prstGeom>
          <a:solidFill>
            <a:srgbClr val="0079C2">
              <a:alpha val="70980"/>
            </a:srgbClr>
          </a:solidFill>
          <a:ln w="174625" cmpd="thinThick">
            <a:noFill/>
          </a:ln>
        </p:spPr>
        <p:txBody>
          <a:bodyPr vert="horz" lIns="91440" tIns="45720" rIns="91440" bIns="45720" rtlCol="0" anchor="ctr">
            <a:normAutofit/>
          </a:bodyPr>
          <a:lstStyle/>
          <a:p>
            <a:pPr defTabSz="914400"/>
            <a:r>
              <a:rPr lang="es-AR" sz="3200" dirty="0">
                <a:effectLst/>
              </a:rPr>
              <a:t>Video de Entrevistas Detalladas</a:t>
            </a:r>
          </a:p>
        </p:txBody>
      </p:sp>
      <p:sp>
        <p:nvSpPr>
          <p:cNvPr id="32" name="object 70">
            <a:extLst>
              <a:ext uri="{FF2B5EF4-FFF2-40B4-BE49-F238E27FC236}">
                <a16:creationId xmlns:a16="http://schemas.microsoft.com/office/drawing/2014/main" xmlns="" id="{42971988-5B07-4E2B-9283-AE5041945377}"/>
              </a:ext>
            </a:extLst>
          </p:cNvPr>
          <p:cNvSpPr/>
          <p:nvPr/>
        </p:nvSpPr>
        <p:spPr>
          <a:xfrm>
            <a:off x="390429" y="5784940"/>
            <a:ext cx="464399" cy="747339"/>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46875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xmlns="" id="{22ECDFA8-37AC-4020-B1AD-184E2E38AF02}"/>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699008" y="643466"/>
            <a:ext cx="6793984" cy="5571067"/>
          </a:xfrm>
          <a:prstGeom prst="rect">
            <a:avLst/>
          </a:prstGeom>
        </p:spPr>
      </p:pic>
    </p:spTree>
    <p:extLst>
      <p:ext uri="{BB962C8B-B14F-4D97-AF65-F5344CB8AC3E}">
        <p14:creationId xmlns:p14="http://schemas.microsoft.com/office/powerpoint/2010/main" val="328841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floor, indoor&#10;&#10;Description automatically generated">
            <a:extLst>
              <a:ext uri="{FF2B5EF4-FFF2-40B4-BE49-F238E27FC236}">
                <a16:creationId xmlns:a16="http://schemas.microsoft.com/office/drawing/2014/main" xmlns="" id="{B4B17B14-227B-47F6-A8F4-F7E63E67DE3A}"/>
              </a:ext>
            </a:extLst>
          </p:cNvPr>
          <p:cNvPicPr>
            <a:picLocks noChangeAspect="1"/>
          </p:cNvPicPr>
          <p:nvPr/>
        </p:nvPicPr>
        <p:blipFill rotWithShape="1">
          <a:blip r:embed="rId3">
            <a:extLst>
              <a:ext uri="{28A0092B-C50C-407E-A947-70E740481C1C}">
                <a14:useLocalDpi xmlns:a14="http://schemas.microsoft.com/office/drawing/2010/main" val="0"/>
              </a:ext>
            </a:extLst>
          </a:blip>
          <a:srcRect t="2212" b="13519"/>
          <a:stretch/>
        </p:blipFill>
        <p:spPr>
          <a:xfrm>
            <a:off x="-182880" y="-128016"/>
            <a:ext cx="12374880" cy="6986016"/>
          </a:xfrm>
          <a:prstGeom prst="rect">
            <a:avLst/>
          </a:prstGeom>
        </p:spPr>
      </p:pic>
      <p:sp>
        <p:nvSpPr>
          <p:cNvPr id="2" name="Title 1">
            <a:extLst>
              <a:ext uri="{FF2B5EF4-FFF2-40B4-BE49-F238E27FC236}">
                <a16:creationId xmlns:a16="http://schemas.microsoft.com/office/drawing/2014/main" xmlns="" id="{7072AB25-EDEB-4AE1-B539-9CBEC5E1052A}"/>
              </a:ext>
            </a:extLst>
          </p:cNvPr>
          <p:cNvSpPr>
            <a:spLocks noGrp="1"/>
          </p:cNvSpPr>
          <p:nvPr>
            <p:ph type="title"/>
          </p:nvPr>
        </p:nvSpPr>
        <p:spPr>
          <a:xfrm>
            <a:off x="748555" y="3773581"/>
            <a:ext cx="5576047" cy="2337972"/>
          </a:xfrm>
          <a:solidFill>
            <a:srgbClr val="0079C2">
              <a:alpha val="69804"/>
            </a:srgbClr>
          </a:solidFill>
        </p:spPr>
        <p:txBody>
          <a:bodyPr/>
          <a:lstStyle/>
          <a:p>
            <a:pPr algn="ctr"/>
            <a:r>
              <a:rPr lang="en-US" dirty="0"/>
              <a:t>La Historia de Jane* </a:t>
            </a:r>
          </a:p>
        </p:txBody>
      </p:sp>
      <p:sp>
        <p:nvSpPr>
          <p:cNvPr id="11" name="object 70">
            <a:extLst>
              <a:ext uri="{FF2B5EF4-FFF2-40B4-BE49-F238E27FC236}">
                <a16:creationId xmlns:a16="http://schemas.microsoft.com/office/drawing/2014/main" xmlns="" id="{BDB90E32-4943-4243-8598-08F88ABA3A7C}"/>
              </a:ext>
            </a:extLst>
          </p:cNvPr>
          <p:cNvSpPr/>
          <p:nvPr/>
        </p:nvSpPr>
        <p:spPr>
          <a:xfrm>
            <a:off x="11434284" y="5894668"/>
            <a:ext cx="464399" cy="747339"/>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308307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97225-4F2C-4318-9B54-959BBCC93D5B}"/>
              </a:ext>
            </a:extLst>
          </p:cNvPr>
          <p:cNvSpPr>
            <a:spLocks noGrp="1"/>
          </p:cNvSpPr>
          <p:nvPr>
            <p:ph type="title"/>
          </p:nvPr>
        </p:nvSpPr>
        <p:spPr/>
        <p:txBody>
          <a:bodyPr/>
          <a:lstStyle/>
          <a:p>
            <a:pPr algn="ctr"/>
            <a:r>
              <a:rPr lang="es-AR" dirty="0"/>
              <a:t>Resumen</a:t>
            </a:r>
          </a:p>
        </p:txBody>
      </p:sp>
      <p:sp>
        <p:nvSpPr>
          <p:cNvPr id="3" name="Text Placeholder 2">
            <a:extLst>
              <a:ext uri="{FF2B5EF4-FFF2-40B4-BE49-F238E27FC236}">
                <a16:creationId xmlns:a16="http://schemas.microsoft.com/office/drawing/2014/main" xmlns="" id="{5A5F8CD6-76A3-41B4-A72D-B9E767CE15B5}"/>
              </a:ext>
            </a:extLst>
          </p:cNvPr>
          <p:cNvSpPr>
            <a:spLocks noGrp="1"/>
          </p:cNvSpPr>
          <p:nvPr>
            <p:ph type="body" sz="quarter" idx="12"/>
          </p:nvPr>
        </p:nvSpPr>
        <p:spPr/>
        <p:txBody>
          <a:bodyPr vert="horz" lIns="91440" tIns="45720" rIns="91440" bIns="45720" rtlCol="0" anchor="t">
            <a:normAutofit fontScale="92500" lnSpcReduction="10000"/>
          </a:bodyPr>
          <a:lstStyle/>
          <a:p>
            <a:pPr marL="0" indent="0">
              <a:buNone/>
            </a:pPr>
            <a:r>
              <a:rPr lang="es-AR" b="1" dirty="0">
                <a:latin typeface="+mj-lt"/>
              </a:rPr>
              <a:t>Los datos de trabajo social brindan enfoques útiles.</a:t>
            </a:r>
          </a:p>
          <a:p>
            <a:pPr marL="0" lvl="0" indent="0">
              <a:buNone/>
            </a:pPr>
            <a:endParaRPr lang="en-PH" b="1" dirty="0">
              <a:latin typeface="+mj-lt"/>
            </a:endParaRPr>
          </a:p>
          <a:p>
            <a:pPr marL="0" lvl="0" indent="0">
              <a:buNone/>
            </a:pPr>
            <a:r>
              <a:rPr lang="es-AR" b="1" dirty="0">
                <a:latin typeface="+mj-lt"/>
              </a:rPr>
              <a:t>Las medidas para lograr una menor dependencia </a:t>
            </a:r>
            <a:r>
              <a:rPr lang="es-AR" b="1" dirty="0">
                <a:latin typeface="+mj-lt"/>
              </a:rPr>
              <a:t>d</a:t>
            </a:r>
            <a:r>
              <a:rPr lang="es-AR" b="1" dirty="0" smtClean="0">
                <a:latin typeface="+mj-lt"/>
              </a:rPr>
              <a:t>el </a:t>
            </a:r>
            <a:r>
              <a:rPr lang="es-AR" b="1" dirty="0">
                <a:latin typeface="+mj-lt"/>
              </a:rPr>
              <a:t>testimonio de las víctimas y para proteger a los niños deberían ser una prioridad para los procesamientos de OSEC.</a:t>
            </a:r>
          </a:p>
          <a:p>
            <a:pPr marL="0" lvl="0" indent="0">
              <a:buNone/>
            </a:pPr>
            <a:endParaRPr lang="en-US" b="1" dirty="0">
              <a:latin typeface="+mj-lt"/>
            </a:endParaRPr>
          </a:p>
          <a:p>
            <a:pPr marL="0" lvl="0" indent="0">
              <a:buNone/>
            </a:pPr>
            <a:r>
              <a:rPr lang="en-PH" b="1" dirty="0">
                <a:latin typeface="+mj-lt"/>
              </a:rPr>
              <a:t>Es crucial que la </a:t>
            </a:r>
            <a:r>
              <a:rPr lang="en-PH" b="1" dirty="0" smtClean="0">
                <a:latin typeface="+mj-lt"/>
              </a:rPr>
              <a:t>se conciba la </a:t>
            </a:r>
            <a:r>
              <a:rPr lang="es-AR" b="1" dirty="0" smtClean="0">
                <a:latin typeface="+mj-lt"/>
              </a:rPr>
              <a:t>capacitación</a:t>
            </a:r>
            <a:r>
              <a:rPr lang="en-PH" b="1" dirty="0" smtClean="0">
                <a:latin typeface="+mj-lt"/>
              </a:rPr>
              <a:t> </a:t>
            </a:r>
            <a:r>
              <a:rPr lang="es-AR" b="1" dirty="0">
                <a:latin typeface="+mj-lt"/>
              </a:rPr>
              <a:t>dirigida</a:t>
            </a:r>
            <a:r>
              <a:rPr lang="en-PH" b="1" dirty="0">
                <a:latin typeface="+mj-lt"/>
              </a:rPr>
              <a:t> a los </a:t>
            </a:r>
            <a:r>
              <a:rPr lang="es-AR" b="1" dirty="0">
                <a:latin typeface="+mj-lt"/>
              </a:rPr>
              <a:t>fiscales</a:t>
            </a:r>
            <a:r>
              <a:rPr lang="en-PH" b="1" dirty="0">
                <a:latin typeface="+mj-lt"/>
              </a:rPr>
              <a:t> </a:t>
            </a:r>
            <a:r>
              <a:rPr lang="en-PH" b="1" dirty="0" smtClean="0">
                <a:latin typeface="+mj-lt"/>
              </a:rPr>
              <a:t>teniendo en cuenta el </a:t>
            </a:r>
            <a:r>
              <a:rPr lang="es-AR" b="1" dirty="0" smtClean="0">
                <a:latin typeface="+mj-lt"/>
              </a:rPr>
              <a:t>sistema</a:t>
            </a:r>
            <a:r>
              <a:rPr lang="en-PH" b="1" dirty="0" smtClean="0">
                <a:latin typeface="+mj-lt"/>
              </a:rPr>
              <a:t> </a:t>
            </a:r>
            <a:r>
              <a:rPr lang="en-PH" b="1" dirty="0">
                <a:latin typeface="+mj-lt"/>
              </a:rPr>
              <a:t>legal local y el </a:t>
            </a:r>
            <a:r>
              <a:rPr lang="es-AR" b="1" dirty="0">
                <a:latin typeface="+mj-lt"/>
              </a:rPr>
              <a:t>tipo</a:t>
            </a:r>
            <a:r>
              <a:rPr lang="en-PH" b="1" dirty="0">
                <a:latin typeface="+mj-lt"/>
              </a:rPr>
              <a:t> de </a:t>
            </a:r>
            <a:r>
              <a:rPr lang="es-AR" b="1" smtClean="0">
                <a:latin typeface="+mj-lt"/>
              </a:rPr>
              <a:t>delito</a:t>
            </a:r>
            <a:r>
              <a:rPr lang="en-PH" b="1" smtClean="0">
                <a:latin typeface="+mj-lt"/>
              </a:rPr>
              <a:t>.</a:t>
            </a:r>
            <a:endParaRPr lang="en-US" b="1" dirty="0">
              <a:latin typeface="+mj-lt"/>
            </a:endParaRPr>
          </a:p>
          <a:p>
            <a:pPr marL="227965" lvl="0" indent="-227965"/>
            <a:endParaRPr lang="es-AR" b="1" dirty="0">
              <a:latin typeface="+mj-lt"/>
              <a:cs typeface="Arial"/>
            </a:endParaRPr>
          </a:p>
          <a:p>
            <a:pPr marL="0" indent="0">
              <a:buNone/>
            </a:pPr>
            <a:r>
              <a:rPr lang="es-AR" b="1" dirty="0">
                <a:latin typeface="+mj-lt"/>
              </a:rPr>
              <a:t>La colaboración, tanto local como internacional, ha sido esencial para el éxito.</a:t>
            </a:r>
            <a:endParaRPr lang="es-AR" dirty="0"/>
          </a:p>
        </p:txBody>
      </p:sp>
    </p:spTree>
    <p:extLst>
      <p:ext uri="{BB962C8B-B14F-4D97-AF65-F5344CB8AC3E}">
        <p14:creationId xmlns:p14="http://schemas.microsoft.com/office/powerpoint/2010/main" val="883432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 y="-2622"/>
            <a:ext cx="12191752" cy="6861450"/>
          </a:xfrm>
          <a:prstGeom prst="rect">
            <a:avLst/>
          </a:prstGeom>
          <a:noFill/>
          <a:ln>
            <a:noFill/>
          </a:ln>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1522" y="-2622"/>
            <a:ext cx="12191752" cy="6861450"/>
          </a:xfrm>
          <a:prstGeom prst="rect">
            <a:avLst/>
          </a:prstGeom>
          <a:noFill/>
          <a:ln>
            <a:noFill/>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9648" t="5787" r="9218" b="6272"/>
          <a:stretch/>
        </p:blipFill>
        <p:spPr>
          <a:xfrm>
            <a:off x="5149991" y="4467150"/>
            <a:ext cx="1011038" cy="1623033"/>
          </a:xfrm>
          <a:prstGeom prst="rect">
            <a:avLst/>
          </a:prstGeom>
        </p:spPr>
      </p:pic>
      <p:sp>
        <p:nvSpPr>
          <p:cNvPr id="14" name="Title 1"/>
          <p:cNvSpPr>
            <a:spLocks noGrp="1"/>
          </p:cNvSpPr>
          <p:nvPr>
            <p:ph type="title"/>
          </p:nvPr>
        </p:nvSpPr>
        <p:spPr>
          <a:xfrm>
            <a:off x="6799079" y="4375990"/>
            <a:ext cx="5193591" cy="1805354"/>
          </a:xfrm>
          <a:noFill/>
        </p:spPr>
        <p:txBody>
          <a:bodyPr anchor="ctr">
            <a:noAutofit/>
          </a:bodyPr>
          <a:lstStyle/>
          <a:p>
            <a:r>
              <a:rPr lang="en-US" sz="3200" dirty="0">
                <a:latin typeface="+mj-lt"/>
                <a:cs typeface="Arial" panose="020B0604020202020204" pitchFamily="34" charset="0"/>
              </a:rPr>
              <a:t>Ralph Vincent </a:t>
            </a:r>
            <a:r>
              <a:rPr lang="es-AR" sz="3200" dirty="0">
                <a:latin typeface="+mj-lt"/>
                <a:cs typeface="Arial" panose="020B0604020202020204" pitchFamily="34" charset="0"/>
              </a:rPr>
              <a:t>Catedral</a:t>
            </a:r>
            <a:r>
              <a:rPr lang="en-US" sz="2811" dirty="0">
                <a:latin typeface="+mj-lt"/>
                <a:cs typeface="Arial" panose="020B0604020202020204" pitchFamily="34" charset="0"/>
              </a:rPr>
              <a:t/>
            </a:r>
            <a:br>
              <a:rPr lang="en-US" sz="2811" dirty="0">
                <a:latin typeface="+mj-lt"/>
                <a:cs typeface="Arial" panose="020B0604020202020204" pitchFamily="34" charset="0"/>
              </a:rPr>
            </a:br>
            <a:r>
              <a:rPr lang="en-US" sz="2249" b="0" dirty="0">
                <a:latin typeface="+mj-lt"/>
                <a:cs typeface="Arial" panose="020B0604020202020204" pitchFamily="34" charset="0"/>
              </a:rPr>
              <a:t>Manila, Filipinas</a:t>
            </a:r>
            <a:br>
              <a:rPr lang="en-US" sz="2249" b="0" dirty="0">
                <a:latin typeface="+mj-lt"/>
                <a:cs typeface="Arial" panose="020B0604020202020204" pitchFamily="34" charset="0"/>
              </a:rPr>
            </a:br>
            <a:r>
              <a:rPr lang="en-US" sz="2249" b="0" dirty="0">
                <a:latin typeface="+mj-lt"/>
                <a:cs typeface="Arial" panose="020B0604020202020204" pitchFamily="34" charset="0"/>
              </a:rPr>
              <a:t>INTERNATIONAL JUSTICE MISSION</a:t>
            </a:r>
            <a:br>
              <a:rPr lang="en-US" sz="2249" b="0" dirty="0">
                <a:latin typeface="+mj-lt"/>
                <a:cs typeface="Arial" panose="020B0604020202020204" pitchFamily="34" charset="0"/>
              </a:rPr>
            </a:br>
            <a:r>
              <a:rPr lang="en-US" sz="2249" dirty="0">
                <a:latin typeface="+mj-lt"/>
              </a:rPr>
              <a:t>🌏</a:t>
            </a:r>
            <a:r>
              <a:rPr lang="en-US" sz="2038" b="0" dirty="0">
                <a:latin typeface="+mj-lt"/>
                <a:cs typeface="Arial" panose="020B0604020202020204" pitchFamily="34" charset="0"/>
              </a:rPr>
              <a:t> ijm.org</a:t>
            </a:r>
            <a:br>
              <a:rPr lang="en-US" sz="2038" b="0" dirty="0">
                <a:latin typeface="+mj-lt"/>
                <a:cs typeface="Arial" panose="020B0604020202020204" pitchFamily="34" charset="0"/>
              </a:rPr>
            </a:br>
            <a:r>
              <a:rPr lang="en-US" sz="2249" dirty="0">
                <a:latin typeface="+mj-lt"/>
              </a:rPr>
              <a:t>✉ </a:t>
            </a:r>
            <a:r>
              <a:rPr lang="en-US" sz="2249" b="0" dirty="0">
                <a:latin typeface="+mj-lt"/>
                <a:cs typeface="Arial" panose="020B0604020202020204" pitchFamily="34" charset="0"/>
              </a:rPr>
              <a:t>rcatedral@ijm.org  </a:t>
            </a:r>
            <a:endParaRPr lang="en-US" sz="2038" b="0" dirty="0">
              <a:latin typeface="+mj-lt"/>
              <a:cs typeface="Arial" panose="020B0604020202020204" pitchFamily="34" charset="0"/>
            </a:endParaRPr>
          </a:p>
        </p:txBody>
      </p:sp>
    </p:spTree>
    <p:extLst>
      <p:ext uri="{BB962C8B-B14F-4D97-AF65-F5344CB8AC3E}">
        <p14:creationId xmlns:p14="http://schemas.microsoft.com/office/powerpoint/2010/main" val="566045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260">
            <a:extLst>
              <a:ext uri="{FF2B5EF4-FFF2-40B4-BE49-F238E27FC236}">
                <a16:creationId xmlns:a16="http://schemas.microsoft.com/office/drawing/2014/main" xmlns="" id="{B8057702-D6D3-45FB-BBD8-825F7578C732}"/>
              </a:ext>
            </a:extLst>
          </p:cNvPr>
          <p:cNvGrpSpPr/>
          <p:nvPr/>
        </p:nvGrpSpPr>
        <p:grpSpPr>
          <a:xfrm>
            <a:off x="330012" y="993028"/>
            <a:ext cx="11843733" cy="5626193"/>
            <a:chOff x="330012" y="993028"/>
            <a:chExt cx="11843733" cy="5626193"/>
          </a:xfrm>
        </p:grpSpPr>
        <p:sp>
          <p:nvSpPr>
            <p:cNvPr id="262" name="object 2">
              <a:extLst>
                <a:ext uri="{FF2B5EF4-FFF2-40B4-BE49-F238E27FC236}">
                  <a16:creationId xmlns:a16="http://schemas.microsoft.com/office/drawing/2014/main" xmlns="" id="{E56584CC-8904-47C2-9E5F-D27A1FD32C51}"/>
                </a:ext>
              </a:extLst>
            </p:cNvPr>
            <p:cNvSpPr/>
            <p:nvPr/>
          </p:nvSpPr>
          <p:spPr>
            <a:xfrm>
              <a:off x="330012" y="993028"/>
              <a:ext cx="11843733" cy="5626193"/>
            </a:xfrm>
            <a:prstGeom prst="rect">
              <a:avLst/>
            </a:prstGeom>
            <a:blipFill>
              <a:blip r:embed="rId3" cstate="print">
                <a:duotone>
                  <a:prstClr val="black"/>
                  <a:schemeClr val="tx2">
                    <a:tint val="45000"/>
                    <a:satMod val="400000"/>
                  </a:schemeClr>
                </a:duotone>
              </a:blip>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3" name="Picture 2" descr="Image result for el salvador shape">
              <a:extLst>
                <a:ext uri="{FF2B5EF4-FFF2-40B4-BE49-F238E27FC236}">
                  <a16:creationId xmlns:a16="http://schemas.microsoft.com/office/drawing/2014/main" xmlns="" id="{59A50E3A-E871-4537-AE8E-8B72F0BA2B7B}"/>
                </a:ext>
              </a:extLst>
            </p:cNvPr>
            <p:cNvPicPr>
              <a:picLocks noChangeAspect="1" noChangeArrowheads="1"/>
            </p:cNvPicPr>
            <p:nvPr/>
          </p:nvPicPr>
          <p:blipFill>
            <a:blip r:embed="rId4" cstate="print">
              <a:alphaModFix amt="4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18405" y="3655569"/>
              <a:ext cx="91440" cy="91440"/>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object 91">
            <a:extLst>
              <a:ext uri="{FF2B5EF4-FFF2-40B4-BE49-F238E27FC236}">
                <a16:creationId xmlns:a16="http://schemas.microsoft.com/office/drawing/2014/main" xmlns="" id="{6D5A6449-C23C-46CD-817D-8A308D3B4804}"/>
              </a:ext>
            </a:extLst>
          </p:cNvPr>
          <p:cNvSpPr/>
          <p:nvPr/>
        </p:nvSpPr>
        <p:spPr>
          <a:xfrm flipV="1">
            <a:off x="2897234" y="4975747"/>
            <a:ext cx="122216" cy="45719"/>
          </a:xfrm>
          <a:custGeom>
            <a:avLst/>
            <a:gdLst/>
            <a:ahLst/>
            <a:cxnLst/>
            <a:rect l="l" t="t" r="r" b="b"/>
            <a:pathLst>
              <a:path w="205739">
                <a:moveTo>
                  <a:pt x="0" y="0"/>
                </a:moveTo>
                <a:lnTo>
                  <a:pt x="205486"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object 80">
            <a:extLst>
              <a:ext uri="{FF2B5EF4-FFF2-40B4-BE49-F238E27FC236}">
                <a16:creationId xmlns:a16="http://schemas.microsoft.com/office/drawing/2014/main" xmlns="" id="{B4DD3275-9907-4D13-8B24-F96B2E30D69C}"/>
              </a:ext>
            </a:extLst>
          </p:cNvPr>
          <p:cNvSpPr txBox="1"/>
          <p:nvPr/>
        </p:nvSpPr>
        <p:spPr>
          <a:xfrm>
            <a:off x="1073839" y="3437304"/>
            <a:ext cx="963262" cy="331932"/>
          </a:xfrm>
          <a:prstGeom prst="rect">
            <a:avLst/>
          </a:prstGeom>
        </p:spPr>
        <p:txBody>
          <a:bodyPr vert="horz" wrap="square" lIns="0" tIns="29002" rIns="0" bIns="0" rtlCol="0">
            <a:spAutoFit/>
          </a:bodyPr>
          <a:lstStyle/>
          <a:p>
            <a:pPr marL="0" marR="0" lvl="0" indent="0" algn="r" defTabSz="642549" rtl="0" eaLnBrk="1" fontAlgn="auto" latinLnBrk="0" hangingPunct="1">
              <a:lnSpc>
                <a:spcPct val="100000"/>
              </a:lnSpc>
              <a:spcBef>
                <a:spcPts val="228"/>
              </a:spcBef>
              <a:spcAft>
                <a:spcPts val="0"/>
              </a:spcAft>
              <a:buClrTx/>
              <a:buSzTx/>
              <a:buFontTx/>
              <a:buNone/>
              <a:tabLst/>
              <a:defRPr/>
            </a:pPr>
            <a:r>
              <a:rPr kumimoji="0" lang="en-US" sz="600" b="1" i="0" u="none" strike="noStrike" kern="1200" cap="none" spc="183"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GUATEMALA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24" marR="0" lvl="0" indent="0" algn="l" defTabSz="642549" rtl="0" eaLnBrk="1" fontAlgn="auto" latinLnBrk="0" hangingPunct="1">
              <a:lnSpc>
                <a:spcPct val="100000"/>
              </a:lnSpc>
              <a:spcBef>
                <a:spcPts val="158"/>
              </a:spcBef>
              <a:spcAft>
                <a:spcPts val="0"/>
              </a:spcAft>
              <a:buClrTx/>
              <a:buSzTx/>
              <a:buFontTx/>
              <a:buNone/>
              <a:tabLst/>
              <a:defRPr/>
            </a:pPr>
            <a:r>
              <a:rPr lang="es-MX" sz="600" i="1" spc="18" dirty="0">
                <a:solidFill>
                  <a:srgbClr val="404041"/>
                </a:solidFill>
                <a:latin typeface="Arial" panose="020B0604020202020204" pitchFamily="34" charset="0"/>
                <a:cs typeface="Arial" panose="020B0604020202020204" pitchFamily="34" charset="0"/>
              </a:rPr>
              <a:t>CIUDAD DE GUATEMALA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object 96">
            <a:extLst>
              <a:ext uri="{FF2B5EF4-FFF2-40B4-BE49-F238E27FC236}">
                <a16:creationId xmlns:a16="http://schemas.microsoft.com/office/drawing/2014/main" xmlns="" id="{F76E2A4E-307F-40CB-8F0A-8F04B306D888}"/>
              </a:ext>
            </a:extLst>
          </p:cNvPr>
          <p:cNvSpPr txBox="1"/>
          <p:nvPr/>
        </p:nvSpPr>
        <p:spPr>
          <a:xfrm>
            <a:off x="5791842" y="1419983"/>
            <a:ext cx="1297889" cy="156748"/>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IJM PAÍSES BAJOS</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object 3">
            <a:extLst>
              <a:ext uri="{FF2B5EF4-FFF2-40B4-BE49-F238E27FC236}">
                <a16:creationId xmlns:a16="http://schemas.microsoft.com/office/drawing/2014/main" xmlns="" id="{251FB002-7145-451D-9DB7-887A2170E9D7}"/>
              </a:ext>
            </a:extLst>
          </p:cNvPr>
          <p:cNvSpPr/>
          <p:nvPr/>
        </p:nvSpPr>
        <p:spPr>
          <a:xfrm>
            <a:off x="5015667" y="4613862"/>
            <a:ext cx="330622" cy="342670"/>
          </a:xfrm>
          <a:custGeom>
            <a:avLst/>
            <a:gdLst/>
            <a:ahLst/>
            <a:cxnLst/>
            <a:rect l="l" t="t" r="r" b="b"/>
            <a:pathLst>
              <a:path w="470534" h="487679">
                <a:moveTo>
                  <a:pt x="1625" y="0"/>
                </a:moveTo>
                <a:lnTo>
                  <a:pt x="825" y="1384"/>
                </a:lnTo>
                <a:lnTo>
                  <a:pt x="0" y="3695"/>
                </a:lnTo>
                <a:lnTo>
                  <a:pt x="355" y="5143"/>
                </a:lnTo>
                <a:lnTo>
                  <a:pt x="901" y="5600"/>
                </a:lnTo>
                <a:lnTo>
                  <a:pt x="2743" y="5499"/>
                </a:lnTo>
                <a:lnTo>
                  <a:pt x="5207" y="4432"/>
                </a:lnTo>
                <a:lnTo>
                  <a:pt x="5943" y="3187"/>
                </a:lnTo>
                <a:lnTo>
                  <a:pt x="2844" y="215"/>
                </a:lnTo>
                <a:lnTo>
                  <a:pt x="1625" y="0"/>
                </a:lnTo>
                <a:close/>
              </a:path>
              <a:path w="470534" h="487679">
                <a:moveTo>
                  <a:pt x="467702" y="481634"/>
                </a:moveTo>
                <a:lnTo>
                  <a:pt x="464210" y="484644"/>
                </a:lnTo>
                <a:lnTo>
                  <a:pt x="463880" y="487527"/>
                </a:lnTo>
                <a:lnTo>
                  <a:pt x="468579" y="487133"/>
                </a:lnTo>
                <a:lnTo>
                  <a:pt x="470293" y="485508"/>
                </a:lnTo>
                <a:lnTo>
                  <a:pt x="470065" y="482028"/>
                </a:lnTo>
                <a:lnTo>
                  <a:pt x="467702" y="481634"/>
                </a:lnTo>
                <a:close/>
              </a:path>
            </a:pathLst>
          </a:custGeom>
          <a:solidFill>
            <a:srgbClr val="ECECE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object 22">
            <a:extLst>
              <a:ext uri="{FF2B5EF4-FFF2-40B4-BE49-F238E27FC236}">
                <a16:creationId xmlns:a16="http://schemas.microsoft.com/office/drawing/2014/main" xmlns="" id="{DA2F34F8-B211-44A1-B286-71FE9DA15A47}"/>
              </a:ext>
            </a:extLst>
          </p:cNvPr>
          <p:cNvSpPr/>
          <p:nvPr/>
        </p:nvSpPr>
        <p:spPr>
          <a:xfrm>
            <a:off x="9180809" y="3476696"/>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object 23">
            <a:extLst>
              <a:ext uri="{FF2B5EF4-FFF2-40B4-BE49-F238E27FC236}">
                <a16:creationId xmlns:a16="http://schemas.microsoft.com/office/drawing/2014/main" xmlns="" id="{866B80C5-2365-4A55-9A13-A321339BDA2C}"/>
              </a:ext>
            </a:extLst>
          </p:cNvPr>
          <p:cNvSpPr/>
          <p:nvPr/>
        </p:nvSpPr>
        <p:spPr>
          <a:xfrm>
            <a:off x="9220303" y="2936845"/>
            <a:ext cx="96822" cy="543899"/>
          </a:xfrm>
          <a:custGeom>
            <a:avLst/>
            <a:gdLst/>
            <a:ahLst/>
            <a:cxnLst/>
            <a:rect l="l" t="t" r="r" b="b"/>
            <a:pathLst>
              <a:path w="137794" h="774064">
                <a:moveTo>
                  <a:pt x="0" y="774014"/>
                </a:moveTo>
                <a:lnTo>
                  <a:pt x="0" y="0"/>
                </a:lnTo>
                <a:lnTo>
                  <a:pt x="137541"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object 25">
            <a:extLst>
              <a:ext uri="{FF2B5EF4-FFF2-40B4-BE49-F238E27FC236}">
                <a16:creationId xmlns:a16="http://schemas.microsoft.com/office/drawing/2014/main" xmlns="" id="{60E3473B-2286-4E8E-815D-FCA5797D6E54}"/>
              </a:ext>
            </a:extLst>
          </p:cNvPr>
          <p:cNvSpPr/>
          <p:nvPr/>
        </p:nvSpPr>
        <p:spPr>
          <a:xfrm>
            <a:off x="9983400" y="3630172"/>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object 26">
            <a:extLst>
              <a:ext uri="{FF2B5EF4-FFF2-40B4-BE49-F238E27FC236}">
                <a16:creationId xmlns:a16="http://schemas.microsoft.com/office/drawing/2014/main" xmlns="" id="{F2E64E46-3CC5-4F1E-8F16-165CB556CDC1}"/>
              </a:ext>
            </a:extLst>
          </p:cNvPr>
          <p:cNvSpPr/>
          <p:nvPr/>
        </p:nvSpPr>
        <p:spPr>
          <a:xfrm>
            <a:off x="10103519" y="3806837"/>
            <a:ext cx="73540" cy="73531"/>
          </a:xfrm>
          <a:prstGeom prst="rect">
            <a:avLst/>
          </a:prstGeom>
          <a:blipFill>
            <a:blip r:embed="rId7"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object 27">
            <a:extLst>
              <a:ext uri="{FF2B5EF4-FFF2-40B4-BE49-F238E27FC236}">
                <a16:creationId xmlns:a16="http://schemas.microsoft.com/office/drawing/2014/main" xmlns="" id="{74BEE948-F168-4091-9F82-9A72A01A5511}"/>
              </a:ext>
            </a:extLst>
          </p:cNvPr>
          <p:cNvSpPr/>
          <p:nvPr/>
        </p:nvSpPr>
        <p:spPr>
          <a:xfrm>
            <a:off x="10020300" y="3420374"/>
            <a:ext cx="145049" cy="212384"/>
          </a:xfrm>
          <a:custGeom>
            <a:avLst/>
            <a:gdLst/>
            <a:ahLst/>
            <a:cxnLst/>
            <a:rect l="l" t="t" r="r" b="b"/>
            <a:pathLst>
              <a:path w="182880" h="302260">
                <a:moveTo>
                  <a:pt x="0" y="302056"/>
                </a:moveTo>
                <a:lnTo>
                  <a:pt x="0" y="0"/>
                </a:lnTo>
                <a:lnTo>
                  <a:pt x="18260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object 28">
            <a:extLst>
              <a:ext uri="{FF2B5EF4-FFF2-40B4-BE49-F238E27FC236}">
                <a16:creationId xmlns:a16="http://schemas.microsoft.com/office/drawing/2014/main" xmlns="" id="{1F73BACC-9CCA-4D96-9453-89A8746FAB01}"/>
              </a:ext>
            </a:extLst>
          </p:cNvPr>
          <p:cNvSpPr/>
          <p:nvPr/>
        </p:nvSpPr>
        <p:spPr>
          <a:xfrm>
            <a:off x="10138750" y="3547419"/>
            <a:ext cx="45719" cy="267343"/>
          </a:xfrm>
          <a:custGeom>
            <a:avLst/>
            <a:gdLst/>
            <a:ahLst/>
            <a:cxnLst/>
            <a:rect l="l" t="t" r="r" b="b"/>
            <a:pathLst>
              <a:path w="52705" h="389254">
                <a:moveTo>
                  <a:pt x="0" y="388950"/>
                </a:moveTo>
                <a:lnTo>
                  <a:pt x="0" y="0"/>
                </a:lnTo>
                <a:lnTo>
                  <a:pt x="52324"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object 29">
            <a:extLst>
              <a:ext uri="{FF2B5EF4-FFF2-40B4-BE49-F238E27FC236}">
                <a16:creationId xmlns:a16="http://schemas.microsoft.com/office/drawing/2014/main" xmlns="" id="{69BCFCBA-B199-4742-B0BB-E03314371871}"/>
              </a:ext>
            </a:extLst>
          </p:cNvPr>
          <p:cNvSpPr/>
          <p:nvPr/>
        </p:nvSpPr>
        <p:spPr>
          <a:xfrm>
            <a:off x="10165153" y="3381420"/>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object 30">
            <a:extLst>
              <a:ext uri="{FF2B5EF4-FFF2-40B4-BE49-F238E27FC236}">
                <a16:creationId xmlns:a16="http://schemas.microsoft.com/office/drawing/2014/main" xmlns="" id="{1A5B37E8-6D92-4E46-BA92-07DD157912D2}"/>
              </a:ext>
            </a:extLst>
          </p:cNvPr>
          <p:cNvSpPr/>
          <p:nvPr/>
        </p:nvSpPr>
        <p:spPr>
          <a:xfrm>
            <a:off x="10165153" y="3381420"/>
            <a:ext cx="74263" cy="77912"/>
          </a:xfrm>
          <a:prstGeom prst="rect">
            <a:avLst/>
          </a:prstGeom>
          <a:blipFill>
            <a:blip r:embed="rId8"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object 31">
            <a:extLst>
              <a:ext uri="{FF2B5EF4-FFF2-40B4-BE49-F238E27FC236}">
                <a16:creationId xmlns:a16="http://schemas.microsoft.com/office/drawing/2014/main" xmlns="" id="{09325FCB-5F81-416A-93DA-4FD575E281FE}"/>
              </a:ext>
            </a:extLst>
          </p:cNvPr>
          <p:cNvSpPr txBox="1"/>
          <p:nvPr/>
        </p:nvSpPr>
        <p:spPr>
          <a:xfrm>
            <a:off x="10156262" y="3206105"/>
            <a:ext cx="1037515" cy="333421"/>
          </a:xfrm>
          <a:prstGeom prst="rect">
            <a:avLst/>
          </a:prstGeom>
        </p:spPr>
        <p:txBody>
          <a:bodyPr vert="horz" wrap="square" lIns="0" tIns="32571" rIns="0" bIns="0" rtlCol="0">
            <a:spAutoFit/>
          </a:bodyPr>
          <a:lstStyle/>
          <a:p>
            <a:pPr marL="8924" marR="0" lvl="0" indent="0" algn="l" defTabSz="642549" rtl="0" eaLnBrk="1" fontAlgn="auto" latinLnBrk="0" hangingPunct="1">
              <a:lnSpc>
                <a:spcPct val="100000"/>
              </a:lnSpc>
              <a:spcBef>
                <a:spcPts val="256"/>
              </a:spcBef>
              <a:spcAft>
                <a:spcPts val="0"/>
              </a:spcAft>
              <a:buClrTx/>
              <a:buSzTx/>
              <a:buFontTx/>
              <a:buNone/>
              <a:tabLst/>
              <a:defRPr/>
            </a:pPr>
            <a:r>
              <a:rPr lang="en-US" sz="600" b="1" spc="169" dirty="0">
                <a:solidFill>
                  <a:srgbClr val="404041"/>
                </a:solidFill>
                <a:latin typeface="Arial" panose="020B0604020202020204" pitchFamily="34" charset="0"/>
                <a:cs typeface="Arial" panose="020B0604020202020204" pitchFamily="34" charset="0"/>
              </a:rPr>
              <a:t>FILIPINAS</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33418" marR="347601" lvl="0" indent="0" algn="l" defTabSz="642549" rtl="0" eaLnBrk="1" fontAlgn="auto" latinLnBrk="0" hangingPunct="1">
              <a:lnSpc>
                <a:spcPct val="118400"/>
              </a:lnSpc>
              <a:spcBef>
                <a:spcPts val="39"/>
              </a:spcBef>
              <a:spcAft>
                <a:spcPts val="0"/>
              </a:spcAft>
              <a:buClrTx/>
              <a:buSzTx/>
              <a:buFontTx/>
              <a:buNone/>
              <a:tabLst/>
              <a:defRPr/>
            </a:pPr>
            <a:r>
              <a:rPr kumimoji="0" sz="600" b="0" i="1" u="none" strike="noStrike" kern="1200" cap="none" spc="109"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M</a:t>
            </a:r>
            <a:r>
              <a:rPr kumimoji="0" sz="600" b="0" i="1" u="none" strike="noStrike" kern="1200" cap="none" spc="7"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a:t>
            </a:r>
            <a:r>
              <a:rPr kumimoji="0"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N</a:t>
            </a:r>
            <a:r>
              <a:rPr kumimoji="0" sz="600" b="0" i="1" u="none" strike="noStrike" kern="1200" cap="none" spc="-63"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I</a:t>
            </a:r>
            <a:r>
              <a:rPr kumimoji="0" sz="600" b="0" i="1" u="none" strike="noStrike" kern="1200" cap="none" spc="3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L</a:t>
            </a:r>
            <a:r>
              <a:rPr kumimoji="0" sz="600" b="0" i="1" u="none" strike="noStrike" kern="1200" cap="none" spc="0"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  </a:t>
            </a:r>
            <a:r>
              <a:rPr kumimoji="0" sz="600" b="0" i="1" u="none" strike="noStrike" kern="1200" cap="none" spc="2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CEB</a:t>
            </a:r>
            <a:r>
              <a:rPr kumimoji="0" lang="es-MX" sz="600" b="0" i="1" u="none" strike="noStrike" kern="1200" cap="none" spc="2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Ú</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object 32">
            <a:extLst>
              <a:ext uri="{FF2B5EF4-FFF2-40B4-BE49-F238E27FC236}">
                <a16:creationId xmlns:a16="http://schemas.microsoft.com/office/drawing/2014/main" xmlns="" id="{3C0079E7-CB93-4EE3-AF10-E7A2E7BE8DDB}"/>
              </a:ext>
            </a:extLst>
          </p:cNvPr>
          <p:cNvSpPr/>
          <p:nvPr/>
        </p:nvSpPr>
        <p:spPr>
          <a:xfrm>
            <a:off x="10165153" y="3508457"/>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object 33">
            <a:extLst>
              <a:ext uri="{FF2B5EF4-FFF2-40B4-BE49-F238E27FC236}">
                <a16:creationId xmlns:a16="http://schemas.microsoft.com/office/drawing/2014/main" xmlns="" id="{F19074A4-4C36-4344-A65C-F8593C1211DB}"/>
              </a:ext>
            </a:extLst>
          </p:cNvPr>
          <p:cNvSpPr/>
          <p:nvPr/>
        </p:nvSpPr>
        <p:spPr>
          <a:xfrm>
            <a:off x="10165153" y="3508457"/>
            <a:ext cx="74263" cy="77912"/>
          </a:xfrm>
          <a:prstGeom prst="rect">
            <a:avLst/>
          </a:prstGeom>
          <a:blipFill>
            <a:blip r:embed="rId9"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object 40">
            <a:extLst>
              <a:ext uri="{FF2B5EF4-FFF2-40B4-BE49-F238E27FC236}">
                <a16:creationId xmlns:a16="http://schemas.microsoft.com/office/drawing/2014/main" xmlns="" id="{4A5B0C7C-A63F-481F-B03B-EA1DBC61A980}"/>
              </a:ext>
            </a:extLst>
          </p:cNvPr>
          <p:cNvSpPr txBox="1"/>
          <p:nvPr/>
        </p:nvSpPr>
        <p:spPr>
          <a:xfrm>
            <a:off x="5639735" y="3981768"/>
            <a:ext cx="967181" cy="410887"/>
          </a:xfrm>
          <a:prstGeom prst="rect">
            <a:avLst/>
          </a:prstGeom>
        </p:spPr>
        <p:txBody>
          <a:bodyPr vert="horz" wrap="square" lIns="0" tIns="18293" rIns="0" bIns="0" rtlCol="0">
            <a:spAutoFit/>
          </a:bodyPr>
          <a:lstStyle/>
          <a:p>
            <a:pPr marL="163761" marR="0" lvl="0" indent="0" algn="r" defTabSz="642549" rtl="0" eaLnBrk="1" fontAlgn="auto" latinLnBrk="0" hangingPunct="1">
              <a:lnSpc>
                <a:spcPct val="100000"/>
              </a:lnSpc>
              <a:spcBef>
                <a:spcPts val="143"/>
              </a:spcBef>
              <a:spcAft>
                <a:spcPts val="0"/>
              </a:spcAft>
              <a:buClrTx/>
              <a:buSzTx/>
              <a:buFontTx/>
              <a:buNone/>
              <a:tabLst/>
              <a:defRPr/>
            </a:pPr>
            <a:r>
              <a:rPr kumimoji="0" lang="en-US" sz="600" b="1" i="0" u="none" strike="noStrike" kern="1200" cap="none" spc="102"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UGANDA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938" marR="119139" lvl="0" indent="0" algn="r" defTabSz="642549" rtl="0" eaLnBrk="1" fontAlgn="auto" latinLnBrk="0" hangingPunct="1">
              <a:lnSpc>
                <a:spcPts val="949"/>
              </a:lnSpc>
              <a:spcBef>
                <a:spcPts val="21"/>
              </a:spcBef>
              <a:spcAft>
                <a:spcPts val="0"/>
              </a:spcAft>
              <a:buClrTx/>
              <a:buSzTx/>
              <a:buFontTx/>
              <a:buNone/>
              <a:tabLst/>
              <a:defRPr/>
            </a:pPr>
            <a:r>
              <a:rPr kumimoji="0" sz="600" b="0" i="1" u="none" strike="noStrike" kern="1200" cap="none" spc="2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GULU</a:t>
            </a:r>
            <a:endParaRPr kumimoji="0" lang="en-US" sz="600" b="0" i="1" u="none" strike="noStrike" kern="1200" cap="none" spc="2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endParaRPr>
          </a:p>
          <a:p>
            <a:pPr marL="7938" marR="119139" lvl="0" indent="0" algn="r" defTabSz="642549"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FORT PORTAL</a:t>
            </a:r>
          </a:p>
          <a:p>
            <a:pPr marL="7938" marR="119139" lvl="0" indent="0" algn="r" defTabSz="642549" rtl="0" eaLnBrk="1" fontAlgn="auto" latinLnBrk="0" hangingPunct="1">
              <a:lnSpc>
                <a:spcPct val="100000"/>
              </a:lnSpc>
              <a:spcBef>
                <a:spcPts val="0"/>
              </a:spcBef>
              <a:spcAft>
                <a:spcPts val="0"/>
              </a:spcAft>
              <a:buClrTx/>
              <a:buSzTx/>
              <a:buFontTx/>
              <a:buNone/>
              <a:tabLst/>
              <a:defRPr/>
            </a:pPr>
            <a:r>
              <a:rPr kumimoji="0"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K</a:t>
            </a:r>
            <a:r>
              <a:rPr kumimoji="0" sz="600" b="0" i="1" u="none" strike="noStrike" kern="1200" cap="none" spc="60"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AM</a:t>
            </a:r>
            <a:r>
              <a:rPr kumimoji="0" sz="600" b="0" i="1" u="none" strike="noStrike" kern="1200" cap="none" spc="39"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P</a:t>
            </a:r>
            <a:r>
              <a:rPr kumimoji="0"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ALA</a:t>
            </a:r>
            <a:endParaRPr kumimoji="0" lang="en-US"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280" name="object 37">
            <a:extLst>
              <a:ext uri="{FF2B5EF4-FFF2-40B4-BE49-F238E27FC236}">
                <a16:creationId xmlns:a16="http://schemas.microsoft.com/office/drawing/2014/main" xmlns="" id="{E1D1793F-4CE3-43B2-B80B-3EC9DDD00742}"/>
              </a:ext>
            </a:extLst>
          </p:cNvPr>
          <p:cNvSpPr/>
          <p:nvPr/>
        </p:nvSpPr>
        <p:spPr>
          <a:xfrm>
            <a:off x="6524686" y="4124317"/>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object 41">
            <a:extLst>
              <a:ext uri="{FF2B5EF4-FFF2-40B4-BE49-F238E27FC236}">
                <a16:creationId xmlns:a16="http://schemas.microsoft.com/office/drawing/2014/main" xmlns="" id="{8B93FEFA-5E13-4617-8C2F-7DADC41CE0A5}"/>
              </a:ext>
            </a:extLst>
          </p:cNvPr>
          <p:cNvSpPr/>
          <p:nvPr/>
        </p:nvSpPr>
        <p:spPr>
          <a:xfrm>
            <a:off x="6598900" y="4161430"/>
            <a:ext cx="114223" cy="0"/>
          </a:xfrm>
          <a:custGeom>
            <a:avLst/>
            <a:gdLst/>
            <a:ahLst/>
            <a:cxnLst/>
            <a:rect l="l" t="t" r="r" b="b"/>
            <a:pathLst>
              <a:path w="162559">
                <a:moveTo>
                  <a:pt x="162356" y="0"/>
                </a:move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object 42">
            <a:extLst>
              <a:ext uri="{FF2B5EF4-FFF2-40B4-BE49-F238E27FC236}">
                <a16:creationId xmlns:a16="http://schemas.microsoft.com/office/drawing/2014/main" xmlns="" id="{2F1A31AB-132D-4CF2-B61F-E5C0170344E2}"/>
              </a:ext>
            </a:extLst>
          </p:cNvPr>
          <p:cNvSpPr/>
          <p:nvPr/>
        </p:nvSpPr>
        <p:spPr>
          <a:xfrm flipV="1">
            <a:off x="6596525" y="4235003"/>
            <a:ext cx="65863" cy="45719"/>
          </a:xfrm>
          <a:custGeom>
            <a:avLst/>
            <a:gdLst/>
            <a:ahLst/>
            <a:cxnLst/>
            <a:rect l="l" t="t" r="r" b="b"/>
            <a:pathLst>
              <a:path w="183515">
                <a:moveTo>
                  <a:pt x="183019" y="0"/>
                </a:move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object 43">
            <a:extLst>
              <a:ext uri="{FF2B5EF4-FFF2-40B4-BE49-F238E27FC236}">
                <a16:creationId xmlns:a16="http://schemas.microsoft.com/office/drawing/2014/main" xmlns="" id="{D3D880FF-3F69-4278-BC1C-016C5E6B31A4}"/>
              </a:ext>
            </a:extLst>
          </p:cNvPr>
          <p:cNvSpPr/>
          <p:nvPr/>
        </p:nvSpPr>
        <p:spPr>
          <a:xfrm>
            <a:off x="6869336" y="4250046"/>
            <a:ext cx="73540" cy="73549"/>
          </a:xfrm>
          <a:prstGeom prst="rect">
            <a:avLst/>
          </a:prstGeom>
          <a:blipFill>
            <a:blip r:embed="rId10"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object 44">
            <a:extLst>
              <a:ext uri="{FF2B5EF4-FFF2-40B4-BE49-F238E27FC236}">
                <a16:creationId xmlns:a16="http://schemas.microsoft.com/office/drawing/2014/main" xmlns="" id="{F2EA4BCA-0356-4A20-9B4D-809923DC9E2A}"/>
              </a:ext>
            </a:extLst>
          </p:cNvPr>
          <p:cNvSpPr/>
          <p:nvPr/>
        </p:nvSpPr>
        <p:spPr>
          <a:xfrm>
            <a:off x="6938415" y="4286818"/>
            <a:ext cx="304298" cy="0"/>
          </a:xfrm>
          <a:custGeom>
            <a:avLst/>
            <a:gdLst/>
            <a:ahLst/>
            <a:cxnLst/>
            <a:rect l="l" t="t" r="r" b="b"/>
            <a:pathLst>
              <a:path w="433070">
                <a:moveTo>
                  <a:pt x="0" y="0"/>
                </a:moveTo>
                <a:lnTo>
                  <a:pt x="432879"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object 45">
            <a:extLst>
              <a:ext uri="{FF2B5EF4-FFF2-40B4-BE49-F238E27FC236}">
                <a16:creationId xmlns:a16="http://schemas.microsoft.com/office/drawing/2014/main" xmlns="" id="{9DB919B7-EEB2-41DE-92AD-896862DBD5EC}"/>
              </a:ext>
            </a:extLst>
          </p:cNvPr>
          <p:cNvSpPr txBox="1"/>
          <p:nvPr/>
        </p:nvSpPr>
        <p:spPr>
          <a:xfrm>
            <a:off x="783119" y="4178581"/>
            <a:ext cx="1236747" cy="310999"/>
          </a:xfrm>
          <a:prstGeom prst="rect">
            <a:avLst/>
          </a:prstGeom>
        </p:spPr>
        <p:txBody>
          <a:bodyPr vert="horz" wrap="square" lIns="0" tIns="20971" rIns="0" bIns="0" rtlCol="0">
            <a:spAutoFit/>
          </a:bodyPr>
          <a:lstStyle/>
          <a:p>
            <a:pPr marL="0" marR="0" lvl="0" indent="0" algn="r" defTabSz="642549" rtl="0" eaLnBrk="1" fontAlgn="auto" latinLnBrk="0" hangingPunct="1">
              <a:lnSpc>
                <a:spcPct val="100000"/>
              </a:lnSpc>
              <a:spcBef>
                <a:spcPts val="165"/>
              </a:spcBef>
              <a:spcAft>
                <a:spcPts val="0"/>
              </a:spcAft>
              <a:buClrTx/>
              <a:buSzTx/>
              <a:buFontTx/>
              <a:buNone/>
              <a:tabLst/>
              <a:defRPr/>
            </a:pPr>
            <a:r>
              <a:rPr kumimoji="0" lang="en-US" sz="600" b="1" i="0" u="none" strike="noStrike" kern="1200" cap="none" spc="15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REPÚBLICA DOMINICANA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92100" marR="0" lvl="0" indent="0" algn="l" defTabSz="642549" rtl="0" eaLnBrk="1" fontAlgn="auto" latinLnBrk="0" hangingPunct="1">
              <a:lnSpc>
                <a:spcPct val="100000"/>
              </a:lnSpc>
              <a:spcBef>
                <a:spcPts val="98"/>
              </a:spcBef>
              <a:spcAft>
                <a:spcPts val="0"/>
              </a:spcAft>
              <a:buClrTx/>
              <a:buSzTx/>
              <a:buFontTx/>
              <a:buNone/>
              <a:tabLst/>
              <a:defRPr/>
            </a:pPr>
            <a:r>
              <a:rPr kumimoji="0"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SANTO</a:t>
            </a:r>
            <a:r>
              <a:rPr kumimoji="0" sz="600" b="0" i="1" u="none" strike="noStrike" kern="1200" cap="none" spc="-46"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DOMINGO</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object 47">
            <a:extLst>
              <a:ext uri="{FF2B5EF4-FFF2-40B4-BE49-F238E27FC236}">
                <a16:creationId xmlns:a16="http://schemas.microsoft.com/office/drawing/2014/main" xmlns="" id="{4B05A2AA-83E2-4B82-8394-6A6CD1BF6A68}"/>
              </a:ext>
            </a:extLst>
          </p:cNvPr>
          <p:cNvSpPr/>
          <p:nvPr/>
        </p:nvSpPr>
        <p:spPr>
          <a:xfrm>
            <a:off x="2923271" y="3440489"/>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object 48">
            <a:extLst>
              <a:ext uri="{FF2B5EF4-FFF2-40B4-BE49-F238E27FC236}">
                <a16:creationId xmlns:a16="http://schemas.microsoft.com/office/drawing/2014/main" xmlns="" id="{B29A39CE-FD42-4069-A9B2-166847FD57BA}"/>
              </a:ext>
            </a:extLst>
          </p:cNvPr>
          <p:cNvSpPr/>
          <p:nvPr/>
        </p:nvSpPr>
        <p:spPr>
          <a:xfrm>
            <a:off x="8162300" y="2547420"/>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object 49">
            <a:extLst>
              <a:ext uri="{FF2B5EF4-FFF2-40B4-BE49-F238E27FC236}">
                <a16:creationId xmlns:a16="http://schemas.microsoft.com/office/drawing/2014/main" xmlns="" id="{57A1CC93-01BB-43C9-8700-4DF8701ECFBF}"/>
              </a:ext>
            </a:extLst>
          </p:cNvPr>
          <p:cNvSpPr/>
          <p:nvPr/>
        </p:nvSpPr>
        <p:spPr>
          <a:xfrm>
            <a:off x="8217686" y="3411575"/>
            <a:ext cx="73549" cy="73531"/>
          </a:xfrm>
          <a:prstGeom prst="rect">
            <a:avLst/>
          </a:prstGeom>
          <a:blipFill>
            <a:blip r:embed="rId11"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object 50">
            <a:extLst>
              <a:ext uri="{FF2B5EF4-FFF2-40B4-BE49-F238E27FC236}">
                <a16:creationId xmlns:a16="http://schemas.microsoft.com/office/drawing/2014/main" xmlns="" id="{42929F71-98D4-440A-AE6A-416CEFE08036}"/>
              </a:ext>
            </a:extLst>
          </p:cNvPr>
          <p:cNvSpPr/>
          <p:nvPr/>
        </p:nvSpPr>
        <p:spPr>
          <a:xfrm>
            <a:off x="8162300" y="2039572"/>
            <a:ext cx="74513" cy="74513"/>
          </a:xfrm>
          <a:custGeom>
            <a:avLst/>
            <a:gdLst/>
            <a:ahLst/>
            <a:cxnLst/>
            <a:rect l="l" t="t" r="r" b="b"/>
            <a:pathLst>
              <a:path w="106045" h="106044">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object 51">
            <a:extLst>
              <a:ext uri="{FF2B5EF4-FFF2-40B4-BE49-F238E27FC236}">
                <a16:creationId xmlns:a16="http://schemas.microsoft.com/office/drawing/2014/main" xmlns="" id="{EE8C5E57-6933-4849-9974-646F63633EFE}"/>
              </a:ext>
            </a:extLst>
          </p:cNvPr>
          <p:cNvSpPr/>
          <p:nvPr/>
        </p:nvSpPr>
        <p:spPr>
          <a:xfrm>
            <a:off x="8727234" y="3254623"/>
            <a:ext cx="73549" cy="73531"/>
          </a:xfrm>
          <a:prstGeom prst="rect">
            <a:avLst/>
          </a:prstGeom>
          <a:blipFill>
            <a:blip r:embed="rId12"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object 52">
            <a:extLst>
              <a:ext uri="{FF2B5EF4-FFF2-40B4-BE49-F238E27FC236}">
                <a16:creationId xmlns:a16="http://schemas.microsoft.com/office/drawing/2014/main" xmlns="" id="{FB0324AF-850D-458D-BBA4-7508528EA01C}"/>
              </a:ext>
            </a:extLst>
          </p:cNvPr>
          <p:cNvSpPr/>
          <p:nvPr/>
        </p:nvSpPr>
        <p:spPr>
          <a:xfrm>
            <a:off x="8236515" y="2076687"/>
            <a:ext cx="527837" cy="1182390"/>
          </a:xfrm>
          <a:custGeom>
            <a:avLst/>
            <a:gdLst/>
            <a:ahLst/>
            <a:cxnLst/>
            <a:rect l="l" t="t" r="r" b="b"/>
            <a:pathLst>
              <a:path w="751204" h="1682750">
                <a:moveTo>
                  <a:pt x="750709" y="1682750"/>
                </a:moveTo>
                <a:lnTo>
                  <a:pt x="750709"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object 53">
            <a:extLst>
              <a:ext uri="{FF2B5EF4-FFF2-40B4-BE49-F238E27FC236}">
                <a16:creationId xmlns:a16="http://schemas.microsoft.com/office/drawing/2014/main" xmlns="" id="{9BEAB770-6662-4B02-9720-168C9F943E56}"/>
              </a:ext>
            </a:extLst>
          </p:cNvPr>
          <p:cNvSpPr/>
          <p:nvPr/>
        </p:nvSpPr>
        <p:spPr>
          <a:xfrm>
            <a:off x="8236519" y="2584537"/>
            <a:ext cx="18293" cy="831688"/>
          </a:xfrm>
          <a:custGeom>
            <a:avLst/>
            <a:gdLst/>
            <a:ahLst/>
            <a:cxnLst/>
            <a:rect l="l" t="t" r="r" b="b"/>
            <a:pathLst>
              <a:path w="26034" h="1183639">
                <a:moveTo>
                  <a:pt x="25526" y="1183360"/>
                </a:moveTo>
                <a:lnTo>
                  <a:pt x="25526"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object 54">
            <a:extLst>
              <a:ext uri="{FF2B5EF4-FFF2-40B4-BE49-F238E27FC236}">
                <a16:creationId xmlns:a16="http://schemas.microsoft.com/office/drawing/2014/main" xmlns="" id="{C90ECD16-DAD3-4E23-9E19-07F935C0C50B}"/>
              </a:ext>
            </a:extLst>
          </p:cNvPr>
          <p:cNvSpPr/>
          <p:nvPr/>
        </p:nvSpPr>
        <p:spPr>
          <a:xfrm>
            <a:off x="2018688" y="3514021"/>
            <a:ext cx="942191" cy="864598"/>
          </a:xfrm>
          <a:custGeom>
            <a:avLst/>
            <a:gdLst/>
            <a:ahLst/>
            <a:cxnLst/>
            <a:rect l="l" t="t" r="r" b="b"/>
            <a:pathLst>
              <a:path w="1330960" h="710564">
                <a:moveTo>
                  <a:pt x="1330553" y="0"/>
                </a:moveTo>
                <a:lnTo>
                  <a:pt x="1330591" y="710031"/>
                </a:lnTo>
                <a:lnTo>
                  <a:pt x="0" y="71003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object 55">
            <a:extLst>
              <a:ext uri="{FF2B5EF4-FFF2-40B4-BE49-F238E27FC236}">
                <a16:creationId xmlns:a16="http://schemas.microsoft.com/office/drawing/2014/main" xmlns="" id="{CC58181A-6482-42E2-8169-353EFB6B823C}"/>
              </a:ext>
            </a:extLst>
          </p:cNvPr>
          <p:cNvSpPr/>
          <p:nvPr/>
        </p:nvSpPr>
        <p:spPr>
          <a:xfrm>
            <a:off x="5600155" y="356614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object 56">
            <a:extLst>
              <a:ext uri="{FF2B5EF4-FFF2-40B4-BE49-F238E27FC236}">
                <a16:creationId xmlns:a16="http://schemas.microsoft.com/office/drawing/2014/main" xmlns="" id="{85F57C24-C598-4AAF-8A2A-6E126CB6617A}"/>
              </a:ext>
            </a:extLst>
          </p:cNvPr>
          <p:cNvSpPr/>
          <p:nvPr/>
        </p:nvSpPr>
        <p:spPr>
          <a:xfrm>
            <a:off x="5449848" y="4006902"/>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object 57">
            <a:extLst>
              <a:ext uri="{FF2B5EF4-FFF2-40B4-BE49-F238E27FC236}">
                <a16:creationId xmlns:a16="http://schemas.microsoft.com/office/drawing/2014/main" xmlns="" id="{5A51C0D7-35FD-495C-88B8-66978DAAF192}"/>
              </a:ext>
            </a:extLst>
          </p:cNvPr>
          <p:cNvSpPr/>
          <p:nvPr/>
        </p:nvSpPr>
        <p:spPr>
          <a:xfrm>
            <a:off x="8162300" y="2166530"/>
            <a:ext cx="74513" cy="74513"/>
          </a:xfrm>
          <a:custGeom>
            <a:avLst/>
            <a:gdLst/>
            <a:ahLst/>
            <a:cxnLst/>
            <a:rect l="l" t="t" r="r" b="b"/>
            <a:pathLst>
              <a:path w="106045" h="106044">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object 58">
            <a:extLst>
              <a:ext uri="{FF2B5EF4-FFF2-40B4-BE49-F238E27FC236}">
                <a16:creationId xmlns:a16="http://schemas.microsoft.com/office/drawing/2014/main" xmlns="" id="{96EA7F67-7677-467E-88B7-DA4A61CAD182}"/>
              </a:ext>
            </a:extLst>
          </p:cNvPr>
          <p:cNvSpPr/>
          <p:nvPr/>
        </p:nvSpPr>
        <p:spPr>
          <a:xfrm>
            <a:off x="8466917" y="3702890"/>
            <a:ext cx="64697" cy="64697"/>
          </a:xfrm>
          <a:custGeom>
            <a:avLst/>
            <a:gdLst/>
            <a:ahLst/>
            <a:cxnLst/>
            <a:rect l="l" t="t" r="r" b="b"/>
            <a:pathLst>
              <a:path w="92075" h="92075">
                <a:moveTo>
                  <a:pt x="45986" y="91960"/>
                </a:moveTo>
                <a:lnTo>
                  <a:pt x="63887" y="88347"/>
                </a:lnTo>
                <a:lnTo>
                  <a:pt x="78505" y="78492"/>
                </a:lnTo>
                <a:lnTo>
                  <a:pt x="88359" y="63875"/>
                </a:lnTo>
                <a:lnTo>
                  <a:pt x="91973" y="45973"/>
                </a:lnTo>
                <a:lnTo>
                  <a:pt x="88359" y="28080"/>
                </a:lnTo>
                <a:lnTo>
                  <a:pt x="78505" y="13466"/>
                </a:lnTo>
                <a:lnTo>
                  <a:pt x="63887" y="3613"/>
                </a:lnTo>
                <a:lnTo>
                  <a:pt x="45986" y="0"/>
                </a:lnTo>
                <a:lnTo>
                  <a:pt x="28085" y="3613"/>
                </a:lnTo>
                <a:lnTo>
                  <a:pt x="13468" y="13466"/>
                </a:lnTo>
                <a:lnTo>
                  <a:pt x="3613" y="28080"/>
                </a:lnTo>
                <a:lnTo>
                  <a:pt x="0" y="45973"/>
                </a:lnTo>
                <a:lnTo>
                  <a:pt x="3613" y="63875"/>
                </a:lnTo>
                <a:lnTo>
                  <a:pt x="13468" y="78492"/>
                </a:lnTo>
                <a:lnTo>
                  <a:pt x="28085" y="88347"/>
                </a:lnTo>
                <a:lnTo>
                  <a:pt x="45986" y="91960"/>
                </a:lnTo>
                <a:close/>
              </a:path>
            </a:pathLst>
          </a:custGeom>
          <a:ln w="12687">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object 59">
            <a:extLst>
              <a:ext uri="{FF2B5EF4-FFF2-40B4-BE49-F238E27FC236}">
                <a16:creationId xmlns:a16="http://schemas.microsoft.com/office/drawing/2014/main" xmlns="" id="{0839E223-18AD-4938-A4F9-7587780B484D}"/>
              </a:ext>
            </a:extLst>
          </p:cNvPr>
          <p:cNvSpPr/>
          <p:nvPr/>
        </p:nvSpPr>
        <p:spPr>
          <a:xfrm>
            <a:off x="8483666" y="3720001"/>
            <a:ext cx="31233" cy="31233"/>
          </a:xfrm>
          <a:custGeom>
            <a:avLst/>
            <a:gdLst/>
            <a:ahLst/>
            <a:cxnLst/>
            <a:rect l="l" t="t" r="r" b="b"/>
            <a:pathLst>
              <a:path w="44450" h="44450">
                <a:moveTo>
                  <a:pt x="22148" y="0"/>
                </a:moveTo>
                <a:lnTo>
                  <a:pt x="13528" y="1742"/>
                </a:lnTo>
                <a:lnTo>
                  <a:pt x="6488" y="6494"/>
                </a:lnTo>
                <a:lnTo>
                  <a:pt x="1740" y="13539"/>
                </a:lnTo>
                <a:lnTo>
                  <a:pt x="0" y="22161"/>
                </a:lnTo>
                <a:lnTo>
                  <a:pt x="1740" y="30781"/>
                </a:lnTo>
                <a:lnTo>
                  <a:pt x="6488" y="37822"/>
                </a:lnTo>
                <a:lnTo>
                  <a:pt x="13528" y="42569"/>
                </a:lnTo>
                <a:lnTo>
                  <a:pt x="22148" y="44310"/>
                </a:lnTo>
                <a:lnTo>
                  <a:pt x="30776" y="42569"/>
                </a:lnTo>
                <a:lnTo>
                  <a:pt x="37820" y="37822"/>
                </a:lnTo>
                <a:lnTo>
                  <a:pt x="42569" y="30781"/>
                </a:lnTo>
                <a:lnTo>
                  <a:pt x="44310" y="22161"/>
                </a:lnTo>
                <a:lnTo>
                  <a:pt x="42569" y="13539"/>
                </a:lnTo>
                <a:lnTo>
                  <a:pt x="37820" y="6494"/>
                </a:lnTo>
                <a:lnTo>
                  <a:pt x="30776" y="1742"/>
                </a:lnTo>
                <a:lnTo>
                  <a:pt x="22148" y="0"/>
                </a:lnTo>
                <a:close/>
              </a:path>
            </a:pathLst>
          </a:custGeom>
          <a:solidFill>
            <a:srgbClr val="312F30"/>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object 60">
            <a:extLst>
              <a:ext uri="{FF2B5EF4-FFF2-40B4-BE49-F238E27FC236}">
                <a16:creationId xmlns:a16="http://schemas.microsoft.com/office/drawing/2014/main" xmlns="" id="{CFF8B328-0A3C-41BC-BD52-91059817B760}"/>
              </a:ext>
            </a:extLst>
          </p:cNvPr>
          <p:cNvSpPr/>
          <p:nvPr/>
        </p:nvSpPr>
        <p:spPr>
          <a:xfrm>
            <a:off x="8162300" y="2420453"/>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object 61">
            <a:extLst>
              <a:ext uri="{FF2B5EF4-FFF2-40B4-BE49-F238E27FC236}">
                <a16:creationId xmlns:a16="http://schemas.microsoft.com/office/drawing/2014/main" xmlns="" id="{187AAB8C-95D4-4A34-994A-CB08AAA09115}"/>
              </a:ext>
            </a:extLst>
          </p:cNvPr>
          <p:cNvSpPr/>
          <p:nvPr/>
        </p:nvSpPr>
        <p:spPr>
          <a:xfrm>
            <a:off x="8299109" y="3077850"/>
            <a:ext cx="73540" cy="73531"/>
          </a:xfrm>
          <a:prstGeom prst="rect">
            <a:avLst/>
          </a:prstGeom>
          <a:blipFill>
            <a:blip r:embed="rId14"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object 62">
            <a:extLst>
              <a:ext uri="{FF2B5EF4-FFF2-40B4-BE49-F238E27FC236}">
                <a16:creationId xmlns:a16="http://schemas.microsoft.com/office/drawing/2014/main" xmlns="" id="{465F2A7C-233B-4ABD-ADEC-A99AC28C27AC}"/>
              </a:ext>
            </a:extLst>
          </p:cNvPr>
          <p:cNvSpPr txBox="1"/>
          <p:nvPr/>
        </p:nvSpPr>
        <p:spPr>
          <a:xfrm>
            <a:off x="7511004" y="1995727"/>
            <a:ext cx="604134" cy="548132"/>
          </a:xfrm>
          <a:prstGeom prst="rect">
            <a:avLst/>
          </a:prstGeom>
        </p:spPr>
        <p:txBody>
          <a:bodyPr vert="horz" wrap="square" lIns="0" tIns="8478" rIns="0" bIns="0" rtlCol="0">
            <a:spAutoFit/>
          </a:bodyPr>
          <a:lstStyle/>
          <a:p>
            <a:pPr marL="8924" marR="3570" lvl="0" indent="158852" algn="r" defTabSz="642549" rtl="0" eaLnBrk="1" fontAlgn="auto" latinLnBrk="0" hangingPunct="1">
              <a:lnSpc>
                <a:spcPct val="119000"/>
              </a:lnSpc>
              <a:spcBef>
                <a:spcPts val="67"/>
              </a:spcBef>
              <a:spcAft>
                <a:spcPts val="0"/>
              </a:spcAft>
              <a:buClrTx/>
              <a:buSzTx/>
              <a:buFontTx/>
              <a:buNone/>
              <a:tabLst/>
              <a:defRPr/>
            </a:pPr>
            <a:r>
              <a:rPr lang="es-MX" sz="600" i="1" spc="4" dirty="0">
                <a:solidFill>
                  <a:srgbClr val="404041"/>
                </a:solidFill>
                <a:latin typeface="Arial" panose="020B0604020202020204" pitchFamily="34" charset="0"/>
                <a:cs typeface="Arial" panose="020B0604020202020204" pitchFamily="34" charset="0"/>
              </a:rPr>
              <a:t>CALCUTA</a:t>
            </a:r>
            <a:r>
              <a:rPr kumimoji="0" sz="600" b="0" i="1" u="none" strike="noStrike" kern="1200" cap="none" spc="0"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1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C</a:t>
            </a:r>
            <a:r>
              <a:rPr kumimoji="0"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HENNA</a:t>
            </a:r>
            <a:r>
              <a:rPr kumimoji="0" sz="600" b="0" i="1" u="none" strike="noStrike" kern="1200" cap="none" spc="-60"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I  </a:t>
            </a:r>
            <a:r>
              <a:rPr kumimoji="0" sz="600" b="0" i="1" u="none" strike="noStrike" kern="1200" cap="none" spc="2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B</a:t>
            </a:r>
            <a:r>
              <a:rPr kumimoji="0" sz="600" b="0" i="1" u="none" strike="noStrike" kern="1200" cap="none" spc="1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ANGAL</a:t>
            </a:r>
            <a:r>
              <a:rPr kumimoji="0" sz="600" b="0" i="1" u="none" strike="noStrike" kern="1200" cap="none" spc="2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O</a:t>
            </a:r>
            <a:r>
              <a:rPr kumimoji="0" sz="600" b="0" i="1" u="none" strike="noStrike" kern="1200" cap="none" spc="2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RE</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6964" marR="3570" lvl="0" indent="127171" algn="r" defTabSz="642549" rtl="0" eaLnBrk="1" fontAlgn="auto" latinLnBrk="0" hangingPunct="1">
              <a:lnSpc>
                <a:spcPct val="119000"/>
              </a:lnSpc>
              <a:spcBef>
                <a:spcPts val="0"/>
              </a:spcBef>
              <a:spcAft>
                <a:spcPts val="0"/>
              </a:spcAft>
              <a:buClrTx/>
              <a:buSzTx/>
              <a:buFontTx/>
              <a:buNone/>
              <a:tabLst/>
              <a:defRPr/>
            </a:pPr>
            <a:r>
              <a:rPr kumimoji="0" sz="600" b="0" i="1" u="none" strike="noStrike" kern="1200" cap="none" spc="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DE</a:t>
            </a:r>
            <a:r>
              <a:rPr kumimoji="0" sz="600" b="0" i="1" u="none" strike="noStrike" kern="1200" cap="none" spc="32"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L</a:t>
            </a:r>
            <a:r>
              <a:rPr kumimoji="0" sz="600" b="0" i="1" u="none" strike="noStrike" kern="1200" cap="none" spc="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H</a:t>
            </a:r>
            <a:r>
              <a:rPr kumimoji="0" sz="600" b="0" i="1" u="none" strike="noStrike" kern="1200" cap="none" spc="-63"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I </a:t>
            </a:r>
            <a:r>
              <a:rPr kumimoji="0" sz="600" b="0" i="1" u="none" strike="noStrike" kern="1200" cap="none" spc="-56"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 </a:t>
            </a:r>
            <a:r>
              <a:rPr lang="es-MX" sz="600" i="1" spc="70" dirty="0">
                <a:solidFill>
                  <a:srgbClr val="404041"/>
                </a:solidFill>
                <a:latin typeface="Arial" panose="020B0604020202020204" pitchFamily="34" charset="0"/>
                <a:cs typeface="Arial" panose="020B0604020202020204" pitchFamily="34" charset="0"/>
              </a:rPr>
              <a:t>BOMBAY</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object 63">
            <a:extLst>
              <a:ext uri="{FF2B5EF4-FFF2-40B4-BE49-F238E27FC236}">
                <a16:creationId xmlns:a16="http://schemas.microsoft.com/office/drawing/2014/main" xmlns="" id="{8DDD6A5E-5D0E-45BA-A361-6CB699E0C9E8}"/>
              </a:ext>
            </a:extLst>
          </p:cNvPr>
          <p:cNvSpPr/>
          <p:nvPr/>
        </p:nvSpPr>
        <p:spPr>
          <a:xfrm>
            <a:off x="8162300" y="2293487"/>
            <a:ext cx="74513" cy="74513"/>
          </a:xfrm>
          <a:custGeom>
            <a:avLst/>
            <a:gdLst/>
            <a:ahLst/>
            <a:cxnLst/>
            <a:rect l="l" t="t" r="r" b="b"/>
            <a:pathLst>
              <a:path w="106045"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object 64">
            <a:extLst>
              <a:ext uri="{FF2B5EF4-FFF2-40B4-BE49-F238E27FC236}">
                <a16:creationId xmlns:a16="http://schemas.microsoft.com/office/drawing/2014/main" xmlns="" id="{25C033E1-BA3D-4451-9749-5475B9D4657A}"/>
              </a:ext>
            </a:extLst>
          </p:cNvPr>
          <p:cNvSpPr/>
          <p:nvPr/>
        </p:nvSpPr>
        <p:spPr>
          <a:xfrm>
            <a:off x="8383100" y="3726171"/>
            <a:ext cx="64697" cy="64697"/>
          </a:xfrm>
          <a:custGeom>
            <a:avLst/>
            <a:gdLst/>
            <a:ahLst/>
            <a:cxnLst/>
            <a:rect l="l" t="t" r="r" b="b"/>
            <a:pathLst>
              <a:path w="92075" h="92075">
                <a:moveTo>
                  <a:pt x="45986" y="91960"/>
                </a:moveTo>
                <a:lnTo>
                  <a:pt x="63882" y="88347"/>
                </a:lnTo>
                <a:lnTo>
                  <a:pt x="78500" y="78492"/>
                </a:lnTo>
                <a:lnTo>
                  <a:pt x="88358" y="63875"/>
                </a:lnTo>
                <a:lnTo>
                  <a:pt x="91973" y="45973"/>
                </a:lnTo>
                <a:lnTo>
                  <a:pt x="88358" y="28080"/>
                </a:lnTo>
                <a:lnTo>
                  <a:pt x="78500" y="13466"/>
                </a:lnTo>
                <a:lnTo>
                  <a:pt x="63882" y="3613"/>
                </a:lnTo>
                <a:lnTo>
                  <a:pt x="45986" y="0"/>
                </a:lnTo>
                <a:lnTo>
                  <a:pt x="28085" y="3613"/>
                </a:lnTo>
                <a:lnTo>
                  <a:pt x="13468" y="13466"/>
                </a:lnTo>
                <a:lnTo>
                  <a:pt x="3613" y="28080"/>
                </a:lnTo>
                <a:lnTo>
                  <a:pt x="0" y="45973"/>
                </a:lnTo>
                <a:lnTo>
                  <a:pt x="3613" y="63875"/>
                </a:lnTo>
                <a:lnTo>
                  <a:pt x="13468" y="78492"/>
                </a:lnTo>
                <a:lnTo>
                  <a:pt x="28085" y="88347"/>
                </a:lnTo>
                <a:lnTo>
                  <a:pt x="45986" y="91960"/>
                </a:lnTo>
                <a:close/>
              </a:path>
            </a:pathLst>
          </a:custGeom>
          <a:ln w="12687">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object 65">
            <a:extLst>
              <a:ext uri="{FF2B5EF4-FFF2-40B4-BE49-F238E27FC236}">
                <a16:creationId xmlns:a16="http://schemas.microsoft.com/office/drawing/2014/main" xmlns="" id="{952B7B38-66C8-4E1C-B61D-A95C5C796BBD}"/>
              </a:ext>
            </a:extLst>
          </p:cNvPr>
          <p:cNvSpPr/>
          <p:nvPr/>
        </p:nvSpPr>
        <p:spPr>
          <a:xfrm>
            <a:off x="8399849" y="3743283"/>
            <a:ext cx="31233" cy="31233"/>
          </a:xfrm>
          <a:custGeom>
            <a:avLst/>
            <a:gdLst/>
            <a:ahLst/>
            <a:cxnLst/>
            <a:rect l="l" t="t" r="r" b="b"/>
            <a:pathLst>
              <a:path w="44450" h="44450">
                <a:moveTo>
                  <a:pt x="22148" y="0"/>
                </a:moveTo>
                <a:lnTo>
                  <a:pt x="13528" y="1742"/>
                </a:lnTo>
                <a:lnTo>
                  <a:pt x="6488" y="6494"/>
                </a:lnTo>
                <a:lnTo>
                  <a:pt x="1740" y="13539"/>
                </a:lnTo>
                <a:lnTo>
                  <a:pt x="0" y="22161"/>
                </a:lnTo>
                <a:lnTo>
                  <a:pt x="1740" y="30781"/>
                </a:lnTo>
                <a:lnTo>
                  <a:pt x="6488" y="37822"/>
                </a:lnTo>
                <a:lnTo>
                  <a:pt x="13528" y="42569"/>
                </a:lnTo>
                <a:lnTo>
                  <a:pt x="22148" y="44310"/>
                </a:lnTo>
                <a:lnTo>
                  <a:pt x="30776" y="42569"/>
                </a:lnTo>
                <a:lnTo>
                  <a:pt x="37820" y="37822"/>
                </a:lnTo>
                <a:lnTo>
                  <a:pt x="42569" y="30781"/>
                </a:lnTo>
                <a:lnTo>
                  <a:pt x="44310" y="22161"/>
                </a:lnTo>
                <a:lnTo>
                  <a:pt x="42569" y="13539"/>
                </a:lnTo>
                <a:lnTo>
                  <a:pt x="37820" y="6494"/>
                </a:lnTo>
                <a:lnTo>
                  <a:pt x="30776" y="1742"/>
                </a:lnTo>
                <a:lnTo>
                  <a:pt x="22148" y="0"/>
                </a:lnTo>
                <a:close/>
              </a:path>
            </a:pathLst>
          </a:custGeom>
          <a:solidFill>
            <a:srgbClr val="312F30"/>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object 66">
            <a:extLst>
              <a:ext uri="{FF2B5EF4-FFF2-40B4-BE49-F238E27FC236}">
                <a16:creationId xmlns:a16="http://schemas.microsoft.com/office/drawing/2014/main" xmlns="" id="{F36115C3-E78B-49B1-BFB3-86073AC49399}"/>
              </a:ext>
            </a:extLst>
          </p:cNvPr>
          <p:cNvSpPr txBox="1"/>
          <p:nvPr/>
        </p:nvSpPr>
        <p:spPr>
          <a:xfrm>
            <a:off x="9304945" y="2738333"/>
            <a:ext cx="795548" cy="314664"/>
          </a:xfrm>
          <a:prstGeom prst="rect">
            <a:avLst/>
          </a:prstGeom>
        </p:spPr>
        <p:txBody>
          <a:bodyPr vert="horz" wrap="square" lIns="0" tIns="23648" rIns="0" bIns="0" rtlCol="0">
            <a:spAutoFit/>
          </a:bodyPr>
          <a:lstStyle/>
          <a:p>
            <a:pPr marL="8924" marR="0" lvl="0" indent="0" algn="l" defTabSz="642549" rtl="0" eaLnBrk="1" fontAlgn="auto" latinLnBrk="0" hangingPunct="1">
              <a:lnSpc>
                <a:spcPct val="100000"/>
              </a:lnSpc>
              <a:spcBef>
                <a:spcPts val="186"/>
              </a:spcBef>
              <a:spcAft>
                <a:spcPts val="0"/>
              </a:spcAft>
              <a:buClrTx/>
              <a:buSzTx/>
              <a:buFontTx/>
              <a:buNone/>
              <a:tabLst/>
              <a:defRPr/>
            </a:pPr>
            <a:r>
              <a:rPr kumimoji="0" lang="en-US" sz="600" b="1" i="0" u="none" strike="noStrike" kern="1200" cap="none" spc="183"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TAILANDIA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30175" marR="3570" lvl="0" indent="1588" algn="l" defTabSz="642549" rtl="0" eaLnBrk="1" fontAlgn="auto" latinLnBrk="0" hangingPunct="1">
              <a:lnSpc>
                <a:spcPct val="104400"/>
              </a:lnSpc>
              <a:spcBef>
                <a:spcPts val="84"/>
              </a:spcBef>
              <a:spcAft>
                <a:spcPts val="0"/>
              </a:spcAft>
              <a:buClrTx/>
              <a:buSzTx/>
              <a:buFontTx/>
              <a:buNone/>
              <a:tabLst/>
              <a:defRPr/>
            </a:pPr>
            <a:r>
              <a:rPr kumimoji="0" sz="600" b="0" i="1" u="none" strike="noStrike" kern="1200" cap="none" spc="-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CHIANG</a:t>
            </a:r>
            <a:r>
              <a:rPr kumimoji="0" sz="600" b="0" i="1" u="none" strike="noStrike" kern="1200" cap="none" spc="-77"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MAI  </a:t>
            </a:r>
            <a:r>
              <a:rPr kumimoji="0"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BANGKOK</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object 67">
            <a:extLst>
              <a:ext uri="{FF2B5EF4-FFF2-40B4-BE49-F238E27FC236}">
                <a16:creationId xmlns:a16="http://schemas.microsoft.com/office/drawing/2014/main" xmlns="" id="{E4F50EBF-8D9C-4752-8410-2338C3E428E6}"/>
              </a:ext>
            </a:extLst>
          </p:cNvPr>
          <p:cNvSpPr/>
          <p:nvPr/>
        </p:nvSpPr>
        <p:spPr>
          <a:xfrm>
            <a:off x="9238653" y="3659968"/>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object 68">
            <a:extLst>
              <a:ext uri="{FF2B5EF4-FFF2-40B4-BE49-F238E27FC236}">
                <a16:creationId xmlns:a16="http://schemas.microsoft.com/office/drawing/2014/main" xmlns="" id="{78ADBCC8-882F-41C3-8844-BEB604B64ACC}"/>
              </a:ext>
            </a:extLst>
          </p:cNvPr>
          <p:cNvSpPr/>
          <p:nvPr/>
        </p:nvSpPr>
        <p:spPr>
          <a:xfrm>
            <a:off x="9397427" y="3723878"/>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object 69">
            <a:extLst>
              <a:ext uri="{FF2B5EF4-FFF2-40B4-BE49-F238E27FC236}">
                <a16:creationId xmlns:a16="http://schemas.microsoft.com/office/drawing/2014/main" xmlns="" id="{029EE58C-43CC-4CD0-98A4-08B631D27568}"/>
              </a:ext>
            </a:extLst>
          </p:cNvPr>
          <p:cNvSpPr txBox="1"/>
          <p:nvPr/>
        </p:nvSpPr>
        <p:spPr>
          <a:xfrm>
            <a:off x="9462039" y="4075263"/>
            <a:ext cx="781270" cy="220919"/>
          </a:xfrm>
          <a:prstGeom prst="rect">
            <a:avLst/>
          </a:prstGeom>
        </p:spPr>
        <p:txBody>
          <a:bodyPr vert="horz" wrap="square" lIns="0" tIns="23202" rIns="0" bIns="0" rtlCol="0">
            <a:spAutoFit/>
          </a:bodyPr>
          <a:lstStyle/>
          <a:p>
            <a:pPr marL="8924" marR="0" lvl="0" indent="0" algn="l" defTabSz="642549" rtl="0" eaLnBrk="1" fontAlgn="auto" latinLnBrk="0" hangingPunct="1">
              <a:lnSpc>
                <a:spcPct val="100000"/>
              </a:lnSpc>
              <a:spcBef>
                <a:spcPts val="183"/>
              </a:spcBef>
              <a:spcAft>
                <a:spcPts val="0"/>
              </a:spcAft>
              <a:buClrTx/>
              <a:buSzTx/>
              <a:buFontTx/>
              <a:buNone/>
              <a:tabLst/>
              <a:defRPr/>
            </a:pPr>
            <a:r>
              <a:rPr kumimoji="0" lang="en-US" sz="600" b="1" i="0" u="none" strike="noStrike" kern="1200" cap="none" spc="16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CAMBOYA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0032" marR="0" lvl="0" indent="0" algn="l" defTabSz="642549" rtl="0" eaLnBrk="1" fontAlgn="auto" latinLnBrk="0" hangingPunct="1">
              <a:lnSpc>
                <a:spcPct val="100000"/>
              </a:lnSpc>
              <a:spcBef>
                <a:spcPts val="116"/>
              </a:spcBef>
              <a:spcAft>
                <a:spcPts val="0"/>
              </a:spcAft>
              <a:buClrTx/>
              <a:buSzTx/>
              <a:buFontTx/>
              <a:buNone/>
              <a:tabLst/>
              <a:defRPr/>
            </a:pPr>
            <a:r>
              <a:rPr lang="es-MX" sz="600" i="1" spc="39" dirty="0">
                <a:solidFill>
                  <a:srgbClr val="404041"/>
                </a:solidFill>
                <a:latin typeface="Arial" panose="020B0604020202020204" pitchFamily="34" charset="0"/>
                <a:cs typeface="Arial" panose="020B0604020202020204" pitchFamily="34" charset="0"/>
              </a:rPr>
              <a:t>NOM PEN</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object 71">
            <a:extLst>
              <a:ext uri="{FF2B5EF4-FFF2-40B4-BE49-F238E27FC236}">
                <a16:creationId xmlns:a16="http://schemas.microsoft.com/office/drawing/2014/main" xmlns="" id="{DAFE7BAF-D216-4281-8E4A-30A849B68FA2}"/>
              </a:ext>
            </a:extLst>
          </p:cNvPr>
          <p:cNvSpPr/>
          <p:nvPr/>
        </p:nvSpPr>
        <p:spPr>
          <a:xfrm>
            <a:off x="9432237" y="3790868"/>
            <a:ext cx="45719" cy="486914"/>
          </a:xfrm>
          <a:custGeom>
            <a:avLst/>
            <a:gdLst/>
            <a:ahLst/>
            <a:cxnLst/>
            <a:rect l="l" t="t" r="r" b="b"/>
            <a:pathLst>
              <a:path w="52705" h="781685">
                <a:moveTo>
                  <a:pt x="0" y="0"/>
                </a:moveTo>
                <a:lnTo>
                  <a:pt x="0" y="781151"/>
                </a:lnTo>
                <a:lnTo>
                  <a:pt x="52324" y="78115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object 72">
            <a:extLst>
              <a:ext uri="{FF2B5EF4-FFF2-40B4-BE49-F238E27FC236}">
                <a16:creationId xmlns:a16="http://schemas.microsoft.com/office/drawing/2014/main" xmlns="" id="{2E6A8869-03EE-4F9A-8F59-A1C74B48789B}"/>
              </a:ext>
            </a:extLst>
          </p:cNvPr>
          <p:cNvSpPr/>
          <p:nvPr/>
        </p:nvSpPr>
        <p:spPr>
          <a:xfrm>
            <a:off x="9275422" y="3052028"/>
            <a:ext cx="78128" cy="612716"/>
          </a:xfrm>
          <a:custGeom>
            <a:avLst/>
            <a:gdLst/>
            <a:ahLst/>
            <a:cxnLst/>
            <a:rect l="l" t="t" r="r" b="b"/>
            <a:pathLst>
              <a:path w="59690" h="821054">
                <a:moveTo>
                  <a:pt x="0" y="820712"/>
                </a:moveTo>
                <a:lnTo>
                  <a:pt x="0" y="0"/>
                </a:lnTo>
                <a:lnTo>
                  <a:pt x="59093"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object 73">
            <a:extLst>
              <a:ext uri="{FF2B5EF4-FFF2-40B4-BE49-F238E27FC236}">
                <a16:creationId xmlns:a16="http://schemas.microsoft.com/office/drawing/2014/main" xmlns="" id="{523F32E5-5BEA-4334-B8DE-6FD6273502A8}"/>
              </a:ext>
            </a:extLst>
          </p:cNvPr>
          <p:cNvSpPr/>
          <p:nvPr/>
        </p:nvSpPr>
        <p:spPr>
          <a:xfrm>
            <a:off x="8236516" y="2203643"/>
            <a:ext cx="262803" cy="1499627"/>
          </a:xfrm>
          <a:custGeom>
            <a:avLst/>
            <a:gdLst/>
            <a:ahLst/>
            <a:cxnLst/>
            <a:rect l="l" t="t" r="r" b="b"/>
            <a:pathLst>
              <a:path w="374015" h="2134235">
                <a:moveTo>
                  <a:pt x="373888" y="2133688"/>
                </a:moveTo>
                <a:lnTo>
                  <a:pt x="373888"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object 74">
            <a:extLst>
              <a:ext uri="{FF2B5EF4-FFF2-40B4-BE49-F238E27FC236}">
                <a16:creationId xmlns:a16="http://schemas.microsoft.com/office/drawing/2014/main" xmlns="" id="{BD18D6E6-F296-410B-AF3D-371EFA7A54F3}"/>
              </a:ext>
            </a:extLst>
          </p:cNvPr>
          <p:cNvSpPr/>
          <p:nvPr/>
        </p:nvSpPr>
        <p:spPr>
          <a:xfrm>
            <a:off x="8236525" y="2457565"/>
            <a:ext cx="99499" cy="625105"/>
          </a:xfrm>
          <a:custGeom>
            <a:avLst/>
            <a:gdLst/>
            <a:ahLst/>
            <a:cxnLst/>
            <a:rect l="l" t="t" r="r" b="b"/>
            <a:pathLst>
              <a:path w="141604" h="889635">
                <a:moveTo>
                  <a:pt x="141401" y="889114"/>
                </a:moveTo>
                <a:lnTo>
                  <a:pt x="141401"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object 75">
            <a:extLst>
              <a:ext uri="{FF2B5EF4-FFF2-40B4-BE49-F238E27FC236}">
                <a16:creationId xmlns:a16="http://schemas.microsoft.com/office/drawing/2014/main" xmlns="" id="{C0B94394-DCC8-49A7-91A9-A4EE14A0EF71}"/>
              </a:ext>
            </a:extLst>
          </p:cNvPr>
          <p:cNvSpPr/>
          <p:nvPr/>
        </p:nvSpPr>
        <p:spPr>
          <a:xfrm>
            <a:off x="8239152" y="2329359"/>
            <a:ext cx="178474" cy="1398789"/>
          </a:xfrm>
          <a:custGeom>
            <a:avLst/>
            <a:gdLst/>
            <a:ahLst/>
            <a:cxnLst/>
            <a:rect l="l" t="t" r="r" b="b"/>
            <a:pathLst>
              <a:path w="254000" h="1990725">
                <a:moveTo>
                  <a:pt x="253377" y="1990432"/>
                </a:moveTo>
                <a:lnTo>
                  <a:pt x="247472"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object 76">
            <a:extLst>
              <a:ext uri="{FF2B5EF4-FFF2-40B4-BE49-F238E27FC236}">
                <a16:creationId xmlns:a16="http://schemas.microsoft.com/office/drawing/2014/main" xmlns="" id="{60F12968-E789-456B-8B1D-A543218FA2FE}"/>
              </a:ext>
            </a:extLst>
          </p:cNvPr>
          <p:cNvSpPr/>
          <p:nvPr/>
        </p:nvSpPr>
        <p:spPr>
          <a:xfrm>
            <a:off x="9313832" y="3011515"/>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object 77">
            <a:extLst>
              <a:ext uri="{FF2B5EF4-FFF2-40B4-BE49-F238E27FC236}">
                <a16:creationId xmlns:a16="http://schemas.microsoft.com/office/drawing/2014/main" xmlns="" id="{792E2AC3-398A-4893-8CC1-57EC4DE2EDB8}"/>
              </a:ext>
            </a:extLst>
          </p:cNvPr>
          <p:cNvSpPr txBox="1"/>
          <p:nvPr/>
        </p:nvSpPr>
        <p:spPr>
          <a:xfrm>
            <a:off x="5591226" y="3404893"/>
            <a:ext cx="467602" cy="221369"/>
          </a:xfrm>
          <a:prstGeom prst="rect">
            <a:avLst/>
          </a:prstGeom>
        </p:spPr>
        <p:txBody>
          <a:bodyPr vert="horz" wrap="square" lIns="0" tIns="23648" rIns="0" bIns="0" rtlCol="0">
            <a:spAutoFit/>
          </a:bodyPr>
          <a:lstStyle/>
          <a:p>
            <a:pPr marL="8924" marR="0" lvl="0" indent="0" algn="l" defTabSz="642549" rtl="0" eaLnBrk="1" fontAlgn="auto" latinLnBrk="0" hangingPunct="1">
              <a:lnSpc>
                <a:spcPct val="100000"/>
              </a:lnSpc>
              <a:spcBef>
                <a:spcPts val="186"/>
              </a:spcBef>
              <a:spcAft>
                <a:spcPts val="0"/>
              </a:spcAft>
              <a:buClrTx/>
              <a:buSzTx/>
              <a:buFontTx/>
              <a:buNone/>
              <a:tabLst/>
              <a:defRPr/>
            </a:pPr>
            <a:r>
              <a:rPr kumimoji="0" lang="en-US" sz="600" b="1" i="0" u="none" strike="noStrike" kern="1200" cap="none" spc="109"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GHANA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38773" marR="0" lvl="0" indent="0" algn="l" defTabSz="642549" rtl="0" eaLnBrk="1" fontAlgn="auto" latinLnBrk="0" hangingPunct="1">
              <a:lnSpc>
                <a:spcPct val="100000"/>
              </a:lnSpc>
              <a:spcBef>
                <a:spcPts val="119"/>
              </a:spcBef>
              <a:spcAft>
                <a:spcPts val="0"/>
              </a:spcAft>
              <a:buClrTx/>
              <a:buSzTx/>
              <a:buFontTx/>
              <a:buNone/>
              <a:tabLst/>
              <a:defRPr/>
            </a:pPr>
            <a:r>
              <a:rPr kumimoji="0" sz="600" b="0" i="1" u="none" strike="noStrike" kern="1200" cap="none" spc="-7"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a:t>
            </a:r>
            <a:r>
              <a:rPr kumimoji="0" sz="600" b="0" i="1" u="none" strike="noStrike" kern="1200" cap="none" spc="1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C</a:t>
            </a:r>
            <a:r>
              <a:rPr kumimoji="0" sz="600" b="0" i="1" u="none" strike="noStrike" kern="1200" cap="none" spc="25"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R</a:t>
            </a:r>
            <a:r>
              <a:rPr kumimoji="0" sz="600" b="0" i="1" u="none" strike="noStrike" kern="1200" cap="none" spc="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object 78">
            <a:extLst>
              <a:ext uri="{FF2B5EF4-FFF2-40B4-BE49-F238E27FC236}">
                <a16:creationId xmlns:a16="http://schemas.microsoft.com/office/drawing/2014/main" xmlns="" id="{FE0BA3C8-AF05-4CB7-9D7C-A310D0956FFA}"/>
              </a:ext>
            </a:extLst>
          </p:cNvPr>
          <p:cNvSpPr/>
          <p:nvPr/>
        </p:nvSpPr>
        <p:spPr>
          <a:xfrm>
            <a:off x="5486619" y="3603265"/>
            <a:ext cx="113777" cy="408259"/>
          </a:xfrm>
          <a:custGeom>
            <a:avLst/>
            <a:gdLst/>
            <a:ahLst/>
            <a:cxnLst/>
            <a:rect l="l" t="t" r="r" b="b"/>
            <a:pathLst>
              <a:path w="161925" h="581025">
                <a:moveTo>
                  <a:pt x="0" y="580796"/>
                </a:moveTo>
                <a:lnTo>
                  <a:pt x="0" y="0"/>
                </a:lnTo>
                <a:lnTo>
                  <a:pt x="161582"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object 79">
            <a:extLst>
              <a:ext uri="{FF2B5EF4-FFF2-40B4-BE49-F238E27FC236}">
                <a16:creationId xmlns:a16="http://schemas.microsoft.com/office/drawing/2014/main" xmlns="" id="{6EB6FEBA-00B5-4B9D-BE9C-F253EC094D86}"/>
              </a:ext>
            </a:extLst>
          </p:cNvPr>
          <p:cNvSpPr/>
          <p:nvPr/>
        </p:nvSpPr>
        <p:spPr>
          <a:xfrm>
            <a:off x="1945902" y="3621660"/>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object 70">
            <a:extLst>
              <a:ext uri="{FF2B5EF4-FFF2-40B4-BE49-F238E27FC236}">
                <a16:creationId xmlns:a16="http://schemas.microsoft.com/office/drawing/2014/main" xmlns="" id="{3CA8B4D4-7751-4308-B272-D11391DD2390}"/>
              </a:ext>
            </a:extLst>
          </p:cNvPr>
          <p:cNvSpPr/>
          <p:nvPr/>
        </p:nvSpPr>
        <p:spPr>
          <a:xfrm>
            <a:off x="9470960" y="4238023"/>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object 83">
            <a:extLst>
              <a:ext uri="{FF2B5EF4-FFF2-40B4-BE49-F238E27FC236}">
                <a16:creationId xmlns:a16="http://schemas.microsoft.com/office/drawing/2014/main" xmlns="" id="{6E27AC9D-E7BF-45A2-AC51-722837BAB658}"/>
              </a:ext>
            </a:extLst>
          </p:cNvPr>
          <p:cNvSpPr/>
          <p:nvPr/>
        </p:nvSpPr>
        <p:spPr>
          <a:xfrm>
            <a:off x="3013410" y="4982985"/>
            <a:ext cx="73540" cy="73549"/>
          </a:xfrm>
          <a:prstGeom prst="rect">
            <a:avLst/>
          </a:prstGeom>
          <a:blipFill>
            <a:blip r:embed="rId1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object 84">
            <a:extLst>
              <a:ext uri="{FF2B5EF4-FFF2-40B4-BE49-F238E27FC236}">
                <a16:creationId xmlns:a16="http://schemas.microsoft.com/office/drawing/2014/main" xmlns="" id="{84470FEE-79F3-4642-ACA1-AA6C16980320}"/>
              </a:ext>
            </a:extLst>
          </p:cNvPr>
          <p:cNvSpPr txBox="1"/>
          <p:nvPr/>
        </p:nvSpPr>
        <p:spPr>
          <a:xfrm>
            <a:off x="7436846" y="4223132"/>
            <a:ext cx="414952" cy="103146"/>
          </a:xfrm>
          <a:prstGeom prst="rect">
            <a:avLst/>
          </a:prstGeom>
        </p:spPr>
        <p:txBody>
          <a:bodyPr vert="horz" wrap="square" lIns="0" tIns="10708" rIns="0" bIns="0" rtlCol="0">
            <a:spAutoFit/>
          </a:bodyPr>
          <a:lstStyle/>
          <a:p>
            <a:pPr marL="8924" marR="0" lvl="0" indent="0" algn="l" defTabSz="642549" rtl="0" eaLnBrk="1" fontAlgn="auto" latinLnBrk="0" hangingPunct="1">
              <a:lnSpc>
                <a:spcPct val="100000"/>
              </a:lnSpc>
              <a:spcBef>
                <a:spcPts val="84"/>
              </a:spcBef>
              <a:spcAft>
                <a:spcPts val="0"/>
              </a:spcAft>
              <a:buClrTx/>
              <a:buSzTx/>
              <a:buFontTx/>
              <a:buNone/>
              <a:tabLst/>
              <a:defRPr/>
            </a:pPr>
            <a:r>
              <a:rPr kumimoji="0" sz="600" b="0" i="1" u="none" strike="noStrike" kern="1200" cap="none" spc="-4"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NAIROBI</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object 85">
            <a:extLst>
              <a:ext uri="{FF2B5EF4-FFF2-40B4-BE49-F238E27FC236}">
                <a16:creationId xmlns:a16="http://schemas.microsoft.com/office/drawing/2014/main" xmlns="" id="{53E8C0F7-9CC2-47E3-AC3D-C29F98264DB9}"/>
              </a:ext>
            </a:extLst>
          </p:cNvPr>
          <p:cNvSpPr/>
          <p:nvPr/>
        </p:nvSpPr>
        <p:spPr>
          <a:xfrm>
            <a:off x="7339330" y="4249722"/>
            <a:ext cx="74513" cy="74513"/>
          </a:xfrm>
          <a:custGeom>
            <a:avLst/>
            <a:gdLst/>
            <a:ahLst/>
            <a:cxnLst/>
            <a:rect l="l" t="t" r="r" b="b"/>
            <a:pathLst>
              <a:path w="106045" h="106045">
                <a:moveTo>
                  <a:pt x="0" y="105613"/>
                </a:moveTo>
                <a:lnTo>
                  <a:pt x="105613" y="105613"/>
                </a:lnTo>
                <a:lnTo>
                  <a:pt x="105613" y="0"/>
                </a:lnTo>
                <a:lnTo>
                  <a:pt x="0" y="0"/>
                </a:lnTo>
                <a:lnTo>
                  <a:pt x="0" y="105613"/>
                </a:lnTo>
                <a:close/>
              </a:path>
            </a:pathLst>
          </a:custGeom>
          <a:solidFill>
            <a:srgbClr val="7AC043"/>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object 86">
            <a:extLst>
              <a:ext uri="{FF2B5EF4-FFF2-40B4-BE49-F238E27FC236}">
                <a16:creationId xmlns:a16="http://schemas.microsoft.com/office/drawing/2014/main" xmlns="" id="{F334D2C8-02F8-4F07-96AB-45BD205D9D70}"/>
              </a:ext>
            </a:extLst>
          </p:cNvPr>
          <p:cNvSpPr/>
          <p:nvPr/>
        </p:nvSpPr>
        <p:spPr>
          <a:xfrm>
            <a:off x="7242579" y="4249722"/>
            <a:ext cx="74513" cy="74513"/>
          </a:xfrm>
          <a:custGeom>
            <a:avLst/>
            <a:gdLst/>
            <a:ahLst/>
            <a:cxnLst/>
            <a:rect l="l" t="t" r="r" b="b"/>
            <a:pathLst>
              <a:path w="106045" h="106045">
                <a:moveTo>
                  <a:pt x="0" y="105613"/>
                </a:moveTo>
                <a:lnTo>
                  <a:pt x="105740" y="105613"/>
                </a:lnTo>
                <a:lnTo>
                  <a:pt x="105740" y="0"/>
                </a:lnTo>
                <a:lnTo>
                  <a:pt x="0" y="0"/>
                </a:lnTo>
                <a:lnTo>
                  <a:pt x="0" y="105613"/>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object 88">
            <a:extLst>
              <a:ext uri="{FF2B5EF4-FFF2-40B4-BE49-F238E27FC236}">
                <a16:creationId xmlns:a16="http://schemas.microsoft.com/office/drawing/2014/main" xmlns="" id="{8EF8BEBB-FA1F-409F-ABF5-8690B06C9D37}"/>
              </a:ext>
            </a:extLst>
          </p:cNvPr>
          <p:cNvSpPr/>
          <p:nvPr/>
        </p:nvSpPr>
        <p:spPr>
          <a:xfrm>
            <a:off x="9312202" y="2899588"/>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7AABDB"/>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object 89">
            <a:extLst>
              <a:ext uri="{FF2B5EF4-FFF2-40B4-BE49-F238E27FC236}">
                <a16:creationId xmlns:a16="http://schemas.microsoft.com/office/drawing/2014/main" xmlns="" id="{99F30E74-77C8-45AA-BE6E-2F5A58491DC1}"/>
              </a:ext>
            </a:extLst>
          </p:cNvPr>
          <p:cNvSpPr txBox="1"/>
          <p:nvPr/>
        </p:nvSpPr>
        <p:spPr>
          <a:xfrm>
            <a:off x="7225721" y="4110373"/>
            <a:ext cx="491613" cy="103146"/>
          </a:xfrm>
          <a:prstGeom prst="rect">
            <a:avLst/>
          </a:prstGeom>
        </p:spPr>
        <p:txBody>
          <a:bodyPr vert="horz" wrap="square" lIns="0" tIns="10708" rIns="0" bIns="0" rtlCol="0">
            <a:spAutoFit/>
          </a:bodyPr>
          <a:lstStyle/>
          <a:p>
            <a:pPr marL="8924" marR="0" lvl="0" indent="0" algn="l" defTabSz="642549" rtl="0" eaLnBrk="1" fontAlgn="auto" latinLnBrk="0" hangingPunct="1">
              <a:lnSpc>
                <a:spcPct val="100000"/>
              </a:lnSpc>
              <a:spcBef>
                <a:spcPts val="84"/>
              </a:spcBef>
              <a:spcAft>
                <a:spcPts val="0"/>
              </a:spcAft>
              <a:buClrTx/>
              <a:buSzTx/>
              <a:buFontTx/>
              <a:buNone/>
              <a:tabLst/>
              <a:defRPr/>
            </a:pPr>
            <a:r>
              <a:rPr kumimoji="0" lang="en-US" sz="600" b="1" i="0" u="none" strike="noStrike" kern="1200" cap="none" spc="14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KENIA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object 92">
            <a:extLst>
              <a:ext uri="{FF2B5EF4-FFF2-40B4-BE49-F238E27FC236}">
                <a16:creationId xmlns:a16="http://schemas.microsoft.com/office/drawing/2014/main" xmlns="" id="{9E1A85E3-35FC-41E9-955B-4F17EEE4A41F}"/>
              </a:ext>
            </a:extLst>
          </p:cNvPr>
          <p:cNvSpPr/>
          <p:nvPr/>
        </p:nvSpPr>
        <p:spPr>
          <a:xfrm>
            <a:off x="2833815" y="4984343"/>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object 93">
            <a:extLst>
              <a:ext uri="{FF2B5EF4-FFF2-40B4-BE49-F238E27FC236}">
                <a16:creationId xmlns:a16="http://schemas.microsoft.com/office/drawing/2014/main" xmlns="" id="{991A1B12-5331-431C-92FD-EA8690314115}"/>
              </a:ext>
            </a:extLst>
          </p:cNvPr>
          <p:cNvSpPr txBox="1"/>
          <p:nvPr/>
        </p:nvSpPr>
        <p:spPr>
          <a:xfrm>
            <a:off x="2262532" y="4860514"/>
            <a:ext cx="695810" cy="239149"/>
          </a:xfrm>
          <a:prstGeom prst="rect">
            <a:avLst/>
          </a:prstGeom>
        </p:spPr>
        <p:txBody>
          <a:bodyPr vert="horz" wrap="square" lIns="0" tIns="28556" rIns="0" bIns="0" rtlCol="0">
            <a:spAutoFit/>
          </a:bodyPr>
          <a:lstStyle/>
          <a:p>
            <a:pPr marL="66932" marR="0" lvl="0" indent="0" algn="l" defTabSz="642549" rtl="0" eaLnBrk="1" fontAlgn="auto" latinLnBrk="0" hangingPunct="1">
              <a:lnSpc>
                <a:spcPct val="100000"/>
              </a:lnSpc>
              <a:spcBef>
                <a:spcPts val="225"/>
              </a:spcBef>
              <a:spcAft>
                <a:spcPts val="0"/>
              </a:spcAft>
              <a:buClrTx/>
              <a:buSzTx/>
              <a:buFontTx/>
              <a:buNone/>
              <a:tabLst/>
              <a:defRPr/>
            </a:pPr>
            <a:r>
              <a:rPr kumimoji="0" lang="en-US" sz="600" b="1" i="0" u="none" strike="noStrike" kern="1200" cap="none" spc="15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BOLIVIA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 marR="0" lvl="0" indent="0" algn="l" defTabSz="642549" rtl="0" eaLnBrk="1" fontAlgn="auto" latinLnBrk="0" hangingPunct="1">
              <a:lnSpc>
                <a:spcPct val="100000"/>
              </a:lnSpc>
              <a:spcBef>
                <a:spcPts val="158"/>
              </a:spcBef>
              <a:spcAft>
                <a:spcPts val="0"/>
              </a:spcAft>
              <a:buClrTx/>
              <a:buSzTx/>
              <a:buFontTx/>
              <a:buNone/>
              <a:tabLst/>
              <a:defRPr/>
            </a:pPr>
            <a:r>
              <a:rPr kumimoji="0" sz="600" b="0" i="1" u="none" strike="noStrike" kern="1200" cap="none" spc="1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LA</a:t>
            </a:r>
            <a:r>
              <a:rPr kumimoji="0" sz="600" b="0" i="1" u="none" strike="noStrike" kern="1200" cap="none" spc="-49"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 </a:t>
            </a:r>
            <a:r>
              <a:rPr kumimoji="0" sz="600" b="0" i="1" u="none" strike="noStrike" kern="1200" cap="none" spc="0"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PAZ</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object 94">
            <a:extLst>
              <a:ext uri="{FF2B5EF4-FFF2-40B4-BE49-F238E27FC236}">
                <a16:creationId xmlns:a16="http://schemas.microsoft.com/office/drawing/2014/main" xmlns="" id="{9237CF50-C1E5-4DFD-9542-9B74DF908BF0}"/>
              </a:ext>
            </a:extLst>
          </p:cNvPr>
          <p:cNvSpPr/>
          <p:nvPr/>
        </p:nvSpPr>
        <p:spPr>
          <a:xfrm flipV="1">
            <a:off x="2018688" y="3751234"/>
            <a:ext cx="242692" cy="230534"/>
          </a:xfrm>
          <a:custGeom>
            <a:avLst/>
            <a:gdLst/>
            <a:ahLst/>
            <a:cxnLst/>
            <a:rect l="l" t="t" r="r" b="b"/>
            <a:pathLst>
              <a:path w="1454785" h="908684">
                <a:moveTo>
                  <a:pt x="1454658" y="908583"/>
                </a:moveTo>
                <a:lnTo>
                  <a:pt x="1454658" y="0"/>
                </a:lnTo>
                <a:lnTo>
                  <a:pt x="0"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object 95">
            <a:extLst>
              <a:ext uri="{FF2B5EF4-FFF2-40B4-BE49-F238E27FC236}">
                <a16:creationId xmlns:a16="http://schemas.microsoft.com/office/drawing/2014/main" xmlns="" id="{B09CAC06-D2B0-4457-9537-1DCBEB6CCBB2}"/>
              </a:ext>
            </a:extLst>
          </p:cNvPr>
          <p:cNvSpPr/>
          <p:nvPr/>
        </p:nvSpPr>
        <p:spPr>
          <a:xfrm>
            <a:off x="2894853" y="2638536"/>
            <a:ext cx="84391" cy="80242"/>
          </a:xfrm>
          <a:prstGeom prst="rect">
            <a:avLst/>
          </a:prstGeom>
          <a:blipFill>
            <a:blip r:embed="rId1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object 96">
            <a:extLst>
              <a:ext uri="{FF2B5EF4-FFF2-40B4-BE49-F238E27FC236}">
                <a16:creationId xmlns:a16="http://schemas.microsoft.com/office/drawing/2014/main" xmlns="" id="{257AC795-9676-4B91-AB92-3C5B356F762C}"/>
              </a:ext>
            </a:extLst>
          </p:cNvPr>
          <p:cNvSpPr txBox="1"/>
          <p:nvPr/>
        </p:nvSpPr>
        <p:spPr>
          <a:xfrm>
            <a:off x="1759116" y="2276149"/>
            <a:ext cx="1175921"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lang="en-US" sz="600" b="1" spc="151" dirty="0">
                <a:solidFill>
                  <a:srgbClr val="FFFFFF"/>
                </a:solidFill>
                <a:latin typeface="Arial" panose="020B0604020202020204" pitchFamily="34" charset="0"/>
                <a:cs typeface="Arial" panose="020B0604020202020204" pitchFamily="34" charset="0"/>
              </a:rPr>
              <a:t>SEDE</a:t>
            </a: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CENTRAL IJM </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object 97">
            <a:extLst>
              <a:ext uri="{FF2B5EF4-FFF2-40B4-BE49-F238E27FC236}">
                <a16:creationId xmlns:a16="http://schemas.microsoft.com/office/drawing/2014/main" xmlns="" id="{D7093EEA-E3A8-4BA0-8F80-EAE40E1F566F}"/>
              </a:ext>
            </a:extLst>
          </p:cNvPr>
          <p:cNvSpPr/>
          <p:nvPr/>
        </p:nvSpPr>
        <p:spPr>
          <a:xfrm>
            <a:off x="3004682" y="2266802"/>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object 98">
            <a:extLst>
              <a:ext uri="{FF2B5EF4-FFF2-40B4-BE49-F238E27FC236}">
                <a16:creationId xmlns:a16="http://schemas.microsoft.com/office/drawing/2014/main" xmlns="" id="{D0309799-1E3D-4BE4-BC07-71D729BB1CC6}"/>
              </a:ext>
            </a:extLst>
          </p:cNvPr>
          <p:cNvSpPr/>
          <p:nvPr/>
        </p:nvSpPr>
        <p:spPr>
          <a:xfrm>
            <a:off x="3040079" y="1930215"/>
            <a:ext cx="0" cy="337315"/>
          </a:xfrm>
          <a:custGeom>
            <a:avLst/>
            <a:gdLst/>
            <a:ahLst/>
            <a:cxnLst/>
            <a:rect l="l" t="t" r="r" b="b"/>
            <a:pathLst>
              <a:path h="480060">
                <a:moveTo>
                  <a:pt x="0" y="0"/>
                </a:moveTo>
                <a:lnTo>
                  <a:pt x="0" y="480059"/>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object 100">
            <a:extLst>
              <a:ext uri="{FF2B5EF4-FFF2-40B4-BE49-F238E27FC236}">
                <a16:creationId xmlns:a16="http://schemas.microsoft.com/office/drawing/2014/main" xmlns="" id="{A0B6A93B-B06F-4421-AB05-B77CED9042A9}"/>
              </a:ext>
            </a:extLst>
          </p:cNvPr>
          <p:cNvSpPr/>
          <p:nvPr/>
        </p:nvSpPr>
        <p:spPr>
          <a:xfrm>
            <a:off x="2936355" y="2277453"/>
            <a:ext cx="0" cy="396212"/>
          </a:xfrm>
          <a:custGeom>
            <a:avLst/>
            <a:gdLst/>
            <a:ahLst/>
            <a:cxnLst/>
            <a:rect l="l" t="t" r="r" b="b"/>
            <a:pathLst>
              <a:path h="563879">
                <a:moveTo>
                  <a:pt x="0" y="0"/>
                </a:moveTo>
                <a:lnTo>
                  <a:pt x="0" y="56384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bject 102">
            <a:extLst>
              <a:ext uri="{FF2B5EF4-FFF2-40B4-BE49-F238E27FC236}">
                <a16:creationId xmlns:a16="http://schemas.microsoft.com/office/drawing/2014/main" xmlns="" id="{1A4A7547-1A20-45A6-A6EC-4EC61538789F}"/>
              </a:ext>
            </a:extLst>
          </p:cNvPr>
          <p:cNvSpPr/>
          <p:nvPr/>
        </p:nvSpPr>
        <p:spPr>
          <a:xfrm>
            <a:off x="5600768" y="1065399"/>
            <a:ext cx="0" cy="1002131"/>
          </a:xfrm>
          <a:custGeom>
            <a:avLst/>
            <a:gdLst/>
            <a:ahLst/>
            <a:cxnLst/>
            <a:rect l="l" t="t" r="r" b="b"/>
            <a:pathLst>
              <a:path h="1426210">
                <a:moveTo>
                  <a:pt x="0" y="0"/>
                </a:moveTo>
                <a:lnTo>
                  <a:pt x="0" y="1425676"/>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object 103">
            <a:extLst>
              <a:ext uri="{FF2B5EF4-FFF2-40B4-BE49-F238E27FC236}">
                <a16:creationId xmlns:a16="http://schemas.microsoft.com/office/drawing/2014/main" xmlns="" id="{C2B61A0D-5143-4B11-97F6-E1B6B1F25830}"/>
              </a:ext>
            </a:extLst>
          </p:cNvPr>
          <p:cNvSpPr/>
          <p:nvPr/>
        </p:nvSpPr>
        <p:spPr>
          <a:xfrm>
            <a:off x="5563989" y="2064714"/>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object 104">
            <a:extLst>
              <a:ext uri="{FF2B5EF4-FFF2-40B4-BE49-F238E27FC236}">
                <a16:creationId xmlns:a16="http://schemas.microsoft.com/office/drawing/2014/main" xmlns="" id="{7A533A16-1602-4A12-8D9F-C2BBF0FE44B7}"/>
              </a:ext>
            </a:extLst>
          </p:cNvPr>
          <p:cNvSpPr/>
          <p:nvPr/>
        </p:nvSpPr>
        <p:spPr>
          <a:xfrm>
            <a:off x="5789065" y="1419053"/>
            <a:ext cx="0" cy="629567"/>
          </a:xfrm>
          <a:custGeom>
            <a:avLst/>
            <a:gdLst/>
            <a:ahLst/>
            <a:cxnLst/>
            <a:rect l="l" t="t" r="r" b="b"/>
            <a:pathLst>
              <a:path h="895985">
                <a:moveTo>
                  <a:pt x="0" y="0"/>
                </a:moveTo>
                <a:lnTo>
                  <a:pt x="0" y="895654"/>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object 106">
            <a:extLst>
              <a:ext uri="{FF2B5EF4-FFF2-40B4-BE49-F238E27FC236}">
                <a16:creationId xmlns:a16="http://schemas.microsoft.com/office/drawing/2014/main" xmlns="" id="{F17BD871-5F8C-409B-9C88-A21B16AC7794}"/>
              </a:ext>
            </a:extLst>
          </p:cNvPr>
          <p:cNvSpPr/>
          <p:nvPr/>
        </p:nvSpPr>
        <p:spPr>
          <a:xfrm>
            <a:off x="5750693" y="2040938"/>
            <a:ext cx="73549" cy="73531"/>
          </a:xfrm>
          <a:prstGeom prst="rect">
            <a:avLst/>
          </a:prstGeom>
          <a:blipFill>
            <a:blip r:embed="rId6"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object 107">
            <a:extLst>
              <a:ext uri="{FF2B5EF4-FFF2-40B4-BE49-F238E27FC236}">
                <a16:creationId xmlns:a16="http://schemas.microsoft.com/office/drawing/2014/main" xmlns="" id="{77AB0429-C50B-4385-89E3-E4690316A76E}"/>
              </a:ext>
            </a:extLst>
          </p:cNvPr>
          <p:cNvSpPr/>
          <p:nvPr/>
        </p:nvSpPr>
        <p:spPr>
          <a:xfrm>
            <a:off x="5944624" y="1791884"/>
            <a:ext cx="0" cy="270834"/>
          </a:xfrm>
          <a:custGeom>
            <a:avLst/>
            <a:gdLst/>
            <a:ahLst/>
            <a:cxnLst/>
            <a:rect l="l" t="t" r="r" b="b"/>
            <a:pathLst>
              <a:path h="385444">
                <a:moveTo>
                  <a:pt x="0" y="0"/>
                </a:moveTo>
                <a:lnTo>
                  <a:pt x="0" y="385432"/>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object 109">
            <a:extLst>
              <a:ext uri="{FF2B5EF4-FFF2-40B4-BE49-F238E27FC236}">
                <a16:creationId xmlns:a16="http://schemas.microsoft.com/office/drawing/2014/main" xmlns="" id="{9ABEED29-3A4A-4393-AC07-824AFA0EF2E5}"/>
              </a:ext>
            </a:extLst>
          </p:cNvPr>
          <p:cNvSpPr/>
          <p:nvPr/>
        </p:nvSpPr>
        <p:spPr>
          <a:xfrm>
            <a:off x="5907853" y="2060377"/>
            <a:ext cx="73540"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object 112">
            <a:extLst>
              <a:ext uri="{FF2B5EF4-FFF2-40B4-BE49-F238E27FC236}">
                <a16:creationId xmlns:a16="http://schemas.microsoft.com/office/drawing/2014/main" xmlns="" id="{8AED2FE7-CDD5-4255-B18C-C402D3762CA6}"/>
              </a:ext>
            </a:extLst>
          </p:cNvPr>
          <p:cNvSpPr/>
          <p:nvPr/>
        </p:nvSpPr>
        <p:spPr>
          <a:xfrm>
            <a:off x="10864920" y="5659752"/>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object 113">
            <a:extLst>
              <a:ext uri="{FF2B5EF4-FFF2-40B4-BE49-F238E27FC236}">
                <a16:creationId xmlns:a16="http://schemas.microsoft.com/office/drawing/2014/main" xmlns="" id="{08D81361-2DE7-4B6F-AECF-04A22F9C2A21}"/>
              </a:ext>
            </a:extLst>
          </p:cNvPr>
          <p:cNvSpPr txBox="1">
            <a:spLocks noGrp="1"/>
          </p:cNvSpPr>
          <p:nvPr>
            <p:ph type="title"/>
          </p:nvPr>
        </p:nvSpPr>
        <p:spPr>
          <a:xfrm>
            <a:off x="1647809" y="381413"/>
            <a:ext cx="8896386" cy="563009"/>
          </a:xfrm>
          <a:prstGeom prst="rect">
            <a:avLst/>
          </a:prstGeom>
        </p:spPr>
        <p:txBody>
          <a:bodyPr vert="horz" wrap="square" lIns="0" tIns="8924" rIns="0" bIns="0" rtlCol="0">
            <a:spAutoFit/>
          </a:bodyPr>
          <a:lstStyle/>
          <a:p>
            <a:pPr marL="8924" algn="ctr">
              <a:spcBef>
                <a:spcPts val="70"/>
              </a:spcBef>
              <a:tabLst>
                <a:tab pos="546613" algn="l"/>
                <a:tab pos="1623328" algn="l"/>
              </a:tabLst>
            </a:pPr>
            <a:r>
              <a:rPr lang="en-US" sz="3600" spc="309" dirty="0">
                <a:solidFill>
                  <a:srgbClr val="0079C1"/>
                </a:solidFill>
                <a:latin typeface="Arial" panose="020B0604020202020204" pitchFamily="34" charset="0"/>
                <a:cs typeface="Arial" panose="020B0604020202020204" pitchFamily="34" charset="0"/>
              </a:rPr>
              <a:t>PRESENCIA MUNDIAL</a:t>
            </a:r>
            <a:endParaRPr sz="3600" dirty="0">
              <a:latin typeface="Arial" panose="020B0604020202020204" pitchFamily="34" charset="0"/>
              <a:cs typeface="Arial" panose="020B0604020202020204" pitchFamily="34" charset="0"/>
            </a:endParaRPr>
          </a:p>
        </p:txBody>
      </p:sp>
      <p:sp>
        <p:nvSpPr>
          <p:cNvPr id="341" name="object 24">
            <a:extLst>
              <a:ext uri="{FF2B5EF4-FFF2-40B4-BE49-F238E27FC236}">
                <a16:creationId xmlns:a16="http://schemas.microsoft.com/office/drawing/2014/main" xmlns="" id="{BB253AB9-CA66-40B2-AFBB-BB664BF3568C}"/>
              </a:ext>
            </a:extLst>
          </p:cNvPr>
          <p:cNvSpPr txBox="1"/>
          <p:nvPr/>
        </p:nvSpPr>
        <p:spPr>
          <a:xfrm>
            <a:off x="7836558" y="1884328"/>
            <a:ext cx="402663" cy="103146"/>
          </a:xfrm>
          <a:prstGeom prst="rect">
            <a:avLst/>
          </a:prstGeom>
        </p:spPr>
        <p:txBody>
          <a:bodyPr vert="horz" wrap="square" lIns="0" tIns="10708" rIns="0" bIns="0" rtlCol="0">
            <a:spAutoFit/>
          </a:bodyPr>
          <a:lstStyle/>
          <a:p>
            <a:pPr marL="8924" marR="0" lvl="0" indent="0" algn="r" defTabSz="642549" rtl="0" eaLnBrk="1" fontAlgn="auto" latinLnBrk="0" hangingPunct="1">
              <a:lnSpc>
                <a:spcPct val="100000"/>
              </a:lnSpc>
              <a:spcBef>
                <a:spcPts val="84"/>
              </a:spcBef>
              <a:spcAft>
                <a:spcPts val="0"/>
              </a:spcAft>
              <a:buClrTx/>
              <a:buSzTx/>
              <a:buFontTx/>
              <a:buNone/>
              <a:tabLst/>
              <a:defRPr/>
            </a:pPr>
            <a:r>
              <a:rPr kumimoji="0" lang="en-US" sz="600" b="1" i="0" u="none" strike="noStrike" kern="1200" cap="none" spc="137"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INDIA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object 2">
            <a:extLst>
              <a:ext uri="{FF2B5EF4-FFF2-40B4-BE49-F238E27FC236}">
                <a16:creationId xmlns:a16="http://schemas.microsoft.com/office/drawing/2014/main" xmlns="" id="{B826D297-343A-463E-8E15-D341C6A09647}"/>
              </a:ext>
            </a:extLst>
          </p:cNvPr>
          <p:cNvSpPr/>
          <p:nvPr/>
        </p:nvSpPr>
        <p:spPr>
          <a:xfrm>
            <a:off x="11414171" y="219050"/>
            <a:ext cx="464384" cy="747010"/>
          </a:xfrm>
          <a:prstGeom prst="rect">
            <a:avLst/>
          </a:prstGeom>
          <a:blipFill>
            <a:blip r:embed="rId17"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object 56">
            <a:extLst>
              <a:ext uri="{FF2B5EF4-FFF2-40B4-BE49-F238E27FC236}">
                <a16:creationId xmlns:a16="http://schemas.microsoft.com/office/drawing/2014/main" xmlns="" id="{6DB0F697-BDD5-4921-8648-866C7E947B88}"/>
              </a:ext>
            </a:extLst>
          </p:cNvPr>
          <p:cNvSpPr/>
          <p:nvPr/>
        </p:nvSpPr>
        <p:spPr>
          <a:xfrm>
            <a:off x="6708148" y="4125299"/>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object 56">
            <a:extLst>
              <a:ext uri="{FF2B5EF4-FFF2-40B4-BE49-F238E27FC236}">
                <a16:creationId xmlns:a16="http://schemas.microsoft.com/office/drawing/2014/main" xmlns="" id="{28F0166A-DCC2-4CD5-A696-3F030DC31AFC}"/>
              </a:ext>
            </a:extLst>
          </p:cNvPr>
          <p:cNvSpPr/>
          <p:nvPr/>
        </p:nvSpPr>
        <p:spPr>
          <a:xfrm>
            <a:off x="6653635" y="4244591"/>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object 56">
            <a:extLst>
              <a:ext uri="{FF2B5EF4-FFF2-40B4-BE49-F238E27FC236}">
                <a16:creationId xmlns:a16="http://schemas.microsoft.com/office/drawing/2014/main" xmlns="" id="{74FBDF8C-8AC6-4190-86B3-9F3C1152BAA2}"/>
              </a:ext>
            </a:extLst>
          </p:cNvPr>
          <p:cNvSpPr/>
          <p:nvPr/>
        </p:nvSpPr>
        <p:spPr>
          <a:xfrm>
            <a:off x="6725070" y="4237449"/>
            <a:ext cx="73540" cy="73531"/>
          </a:xfrm>
          <a:prstGeom prst="rect">
            <a:avLst/>
          </a:prstGeom>
          <a:blipFill>
            <a:blip r:embed="rId13"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object 37">
            <a:extLst>
              <a:ext uri="{FF2B5EF4-FFF2-40B4-BE49-F238E27FC236}">
                <a16:creationId xmlns:a16="http://schemas.microsoft.com/office/drawing/2014/main" xmlns="" id="{3001A5CA-03CA-4CCC-82A5-744ED8F24FC0}"/>
              </a:ext>
            </a:extLst>
          </p:cNvPr>
          <p:cNvSpPr/>
          <p:nvPr/>
        </p:nvSpPr>
        <p:spPr>
          <a:xfrm>
            <a:off x="6524686" y="4348016"/>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object 34">
            <a:extLst>
              <a:ext uri="{FF2B5EF4-FFF2-40B4-BE49-F238E27FC236}">
                <a16:creationId xmlns:a16="http://schemas.microsoft.com/office/drawing/2014/main" xmlns="" id="{AA7DDD4B-372E-4456-9060-91E9C0E29742}"/>
              </a:ext>
            </a:extLst>
          </p:cNvPr>
          <p:cNvSpPr/>
          <p:nvPr/>
        </p:nvSpPr>
        <p:spPr>
          <a:xfrm>
            <a:off x="6524686" y="424360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object 78">
            <a:extLst>
              <a:ext uri="{FF2B5EF4-FFF2-40B4-BE49-F238E27FC236}">
                <a16:creationId xmlns:a16="http://schemas.microsoft.com/office/drawing/2014/main" xmlns="" id="{F66C264A-D533-4CD2-A42D-6DF9CD9E18E4}"/>
              </a:ext>
            </a:extLst>
          </p:cNvPr>
          <p:cNvSpPr/>
          <p:nvPr/>
        </p:nvSpPr>
        <p:spPr>
          <a:xfrm rot="16200000" flipV="1">
            <a:off x="6640443" y="4267527"/>
            <a:ext cx="76691" cy="163156"/>
          </a:xfrm>
          <a:custGeom>
            <a:avLst/>
            <a:gdLst/>
            <a:ahLst/>
            <a:cxnLst/>
            <a:rect l="l" t="t" r="r" b="b"/>
            <a:pathLst>
              <a:path w="161925" h="581025">
                <a:moveTo>
                  <a:pt x="0" y="580796"/>
                </a:moveTo>
                <a:lnTo>
                  <a:pt x="0" y="0"/>
                </a:lnTo>
                <a:lnTo>
                  <a:pt x="161582"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object 96">
            <a:extLst>
              <a:ext uri="{FF2B5EF4-FFF2-40B4-BE49-F238E27FC236}">
                <a16:creationId xmlns:a16="http://schemas.microsoft.com/office/drawing/2014/main" xmlns="" id="{0DEB7CCD-CF2C-4DDB-9B34-F58451BE76E9}"/>
              </a:ext>
            </a:extLst>
          </p:cNvPr>
          <p:cNvSpPr txBox="1"/>
          <p:nvPr/>
        </p:nvSpPr>
        <p:spPr>
          <a:xfrm>
            <a:off x="2295736" y="1927804"/>
            <a:ext cx="741574"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IJM CANADÁ</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object 96">
            <a:extLst>
              <a:ext uri="{FF2B5EF4-FFF2-40B4-BE49-F238E27FC236}">
                <a16:creationId xmlns:a16="http://schemas.microsoft.com/office/drawing/2014/main" xmlns="" id="{284EDCF9-8366-46AD-B319-A48CCDC0AD31}"/>
              </a:ext>
            </a:extLst>
          </p:cNvPr>
          <p:cNvSpPr txBox="1"/>
          <p:nvPr/>
        </p:nvSpPr>
        <p:spPr>
          <a:xfrm>
            <a:off x="9809177" y="5265495"/>
            <a:ext cx="1090639" cy="157210"/>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IJM AUSTRALIA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object 100">
            <a:extLst>
              <a:ext uri="{FF2B5EF4-FFF2-40B4-BE49-F238E27FC236}">
                <a16:creationId xmlns:a16="http://schemas.microsoft.com/office/drawing/2014/main" xmlns="" id="{283A7285-C533-4075-8CC1-4A68FE0FBF80}"/>
              </a:ext>
            </a:extLst>
          </p:cNvPr>
          <p:cNvSpPr/>
          <p:nvPr/>
        </p:nvSpPr>
        <p:spPr>
          <a:xfrm>
            <a:off x="10901134" y="5264418"/>
            <a:ext cx="0" cy="396212"/>
          </a:xfrm>
          <a:custGeom>
            <a:avLst/>
            <a:gdLst/>
            <a:ahLst/>
            <a:cxnLst/>
            <a:rect l="l" t="t" r="r" b="b"/>
            <a:pathLst>
              <a:path h="563879">
                <a:moveTo>
                  <a:pt x="0" y="0"/>
                </a:moveTo>
                <a:lnTo>
                  <a:pt x="0" y="563841"/>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object 96">
            <a:extLst>
              <a:ext uri="{FF2B5EF4-FFF2-40B4-BE49-F238E27FC236}">
                <a16:creationId xmlns:a16="http://schemas.microsoft.com/office/drawing/2014/main" xmlns="" id="{70EE4704-A0B8-4C8A-AB59-DF0BEEA5784F}"/>
              </a:ext>
            </a:extLst>
          </p:cNvPr>
          <p:cNvSpPr txBox="1"/>
          <p:nvPr/>
        </p:nvSpPr>
        <p:spPr>
          <a:xfrm>
            <a:off x="5947005" y="1791670"/>
            <a:ext cx="834684" cy="249543"/>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IJM </a:t>
            </a:r>
            <a:r>
              <a:rPr lang="en-US" sz="600" b="1" spc="151" dirty="0">
                <a:solidFill>
                  <a:srgbClr val="FFFFFF"/>
                </a:solidFill>
                <a:latin typeface="Arial" panose="020B0604020202020204" pitchFamily="34" charset="0"/>
                <a:cs typeface="Arial" panose="020B0604020202020204" pitchFamily="34" charset="0"/>
              </a:rPr>
              <a:t>ALEMANIA</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object 96">
            <a:extLst>
              <a:ext uri="{FF2B5EF4-FFF2-40B4-BE49-F238E27FC236}">
                <a16:creationId xmlns:a16="http://schemas.microsoft.com/office/drawing/2014/main" xmlns="" id="{A7972456-3E14-4C5F-B9FC-B9E0248FD119}"/>
              </a:ext>
            </a:extLst>
          </p:cNvPr>
          <p:cNvSpPr txBox="1"/>
          <p:nvPr/>
        </p:nvSpPr>
        <p:spPr>
          <a:xfrm>
            <a:off x="5602537" y="1064014"/>
            <a:ext cx="456292" cy="249543"/>
          </a:xfrm>
          <a:prstGeom prst="rect">
            <a:avLst/>
          </a:prstGeom>
          <a:solidFill>
            <a:schemeClr val="tx1"/>
          </a:solidFill>
        </p:spPr>
        <p:txBody>
          <a:bodyPr vert="horz" wrap="square" lIns="32125" tIns="32125" rIns="32125" bIns="32125" rtlCol="0">
            <a:spAutoFit/>
          </a:bodyPr>
          <a:lstStyle/>
          <a:p>
            <a:pPr marL="0" marR="0" lvl="0" indent="0" algn="ctr" defTabSz="642549" rtl="0" eaLnBrk="1" fontAlgn="auto" latinLnBrk="0" hangingPunct="1">
              <a:lnSpc>
                <a:spcPct val="100000"/>
              </a:lnSpc>
              <a:spcBef>
                <a:spcPts val="326"/>
              </a:spcBef>
              <a:spcAft>
                <a:spcPts val="0"/>
              </a:spcAft>
              <a:buClrTx/>
              <a:buSzTx/>
              <a:buFontTx/>
              <a:buNone/>
              <a:tabLst/>
              <a:defRPr/>
            </a:pPr>
            <a:r>
              <a:rPr kumimoji="0" lang="en-US" sz="600" b="1" i="0" u="none" strike="noStrike" kern="1200" cap="none" spc="15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IJM </a:t>
            </a:r>
            <a:r>
              <a:rPr lang="en-US" sz="600" b="1" spc="151" dirty="0">
                <a:solidFill>
                  <a:srgbClr val="FFFFFF"/>
                </a:solidFill>
                <a:latin typeface="Arial" panose="020B0604020202020204" pitchFamily="34" charset="0"/>
                <a:cs typeface="Arial" panose="020B0604020202020204" pitchFamily="34" charset="0"/>
              </a:rPr>
              <a:t>R.U.</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object 46">
            <a:extLst>
              <a:ext uri="{FF2B5EF4-FFF2-40B4-BE49-F238E27FC236}">
                <a16:creationId xmlns:a16="http://schemas.microsoft.com/office/drawing/2014/main" xmlns="" id="{31EDE6D9-FAC3-47A1-BA66-04E2474E3B52}"/>
              </a:ext>
            </a:extLst>
          </p:cNvPr>
          <p:cNvSpPr/>
          <p:nvPr/>
        </p:nvSpPr>
        <p:spPr>
          <a:xfrm>
            <a:off x="1943734" y="4336532"/>
            <a:ext cx="74513" cy="74513"/>
          </a:xfrm>
          <a:custGeom>
            <a:avLst/>
            <a:gdLst/>
            <a:ahLst/>
            <a:cxnLst/>
            <a:rect l="l" t="t" r="r" b="b"/>
            <a:pathLst>
              <a:path w="106044" h="106045">
                <a:moveTo>
                  <a:pt x="0" y="105638"/>
                </a:moveTo>
                <a:lnTo>
                  <a:pt x="105638" y="105638"/>
                </a:lnTo>
                <a:lnTo>
                  <a:pt x="105638" y="0"/>
                </a:lnTo>
                <a:lnTo>
                  <a:pt x="0" y="0"/>
                </a:lnTo>
                <a:lnTo>
                  <a:pt x="0" y="105638"/>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object 47">
            <a:extLst>
              <a:ext uri="{FF2B5EF4-FFF2-40B4-BE49-F238E27FC236}">
                <a16:creationId xmlns:a16="http://schemas.microsoft.com/office/drawing/2014/main" xmlns="" id="{0E049400-D57E-4184-9CEB-8B06CB5E7CE0}"/>
              </a:ext>
            </a:extLst>
          </p:cNvPr>
          <p:cNvSpPr/>
          <p:nvPr/>
        </p:nvSpPr>
        <p:spPr>
          <a:xfrm>
            <a:off x="2155993" y="3622151"/>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object 91">
            <a:extLst>
              <a:ext uri="{FF2B5EF4-FFF2-40B4-BE49-F238E27FC236}">
                <a16:creationId xmlns:a16="http://schemas.microsoft.com/office/drawing/2014/main" xmlns="" id="{7C8EC271-3AC6-49B0-8499-04513D0B6E13}"/>
              </a:ext>
            </a:extLst>
          </p:cNvPr>
          <p:cNvSpPr/>
          <p:nvPr/>
        </p:nvSpPr>
        <p:spPr>
          <a:xfrm>
            <a:off x="2020017" y="3658916"/>
            <a:ext cx="144564" cy="0"/>
          </a:xfrm>
          <a:custGeom>
            <a:avLst/>
            <a:gdLst/>
            <a:ahLst/>
            <a:cxnLst/>
            <a:rect l="l" t="t" r="r" b="b"/>
            <a:pathLst>
              <a:path w="205739">
                <a:moveTo>
                  <a:pt x="0" y="0"/>
                </a:moveTo>
                <a:lnTo>
                  <a:pt x="205486" y="0"/>
                </a:lnTo>
              </a:path>
            </a:pathLst>
          </a:custGeom>
          <a:ln w="4229">
            <a:solidFill>
              <a:srgbClr val="312F30"/>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7" name="object 47">
            <a:extLst>
              <a:ext uri="{FF2B5EF4-FFF2-40B4-BE49-F238E27FC236}">
                <a16:creationId xmlns:a16="http://schemas.microsoft.com/office/drawing/2014/main" xmlns="" id="{220EFD7D-7586-4306-9428-6CCCE15C1470}"/>
              </a:ext>
            </a:extLst>
          </p:cNvPr>
          <p:cNvSpPr/>
          <p:nvPr/>
        </p:nvSpPr>
        <p:spPr>
          <a:xfrm>
            <a:off x="2227461" y="3681640"/>
            <a:ext cx="73549" cy="73531"/>
          </a:xfrm>
          <a:prstGeom prst="rect">
            <a:avLst/>
          </a:prstGeom>
          <a:blipFill>
            <a:blip r:embed="rId5"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object 45">
            <a:extLst>
              <a:ext uri="{FF2B5EF4-FFF2-40B4-BE49-F238E27FC236}">
                <a16:creationId xmlns:a16="http://schemas.microsoft.com/office/drawing/2014/main" xmlns="" id="{847FE6A8-B4B5-4DF1-80CA-12EEE80FD051}"/>
              </a:ext>
            </a:extLst>
          </p:cNvPr>
          <p:cNvSpPr txBox="1"/>
          <p:nvPr/>
        </p:nvSpPr>
        <p:spPr>
          <a:xfrm>
            <a:off x="782902" y="3783638"/>
            <a:ext cx="1236747" cy="218666"/>
          </a:xfrm>
          <a:prstGeom prst="rect">
            <a:avLst/>
          </a:prstGeom>
        </p:spPr>
        <p:txBody>
          <a:bodyPr vert="horz" wrap="square" lIns="0" tIns="20971" rIns="0" bIns="0" rtlCol="0">
            <a:spAutoFit/>
          </a:bodyPr>
          <a:lstStyle/>
          <a:p>
            <a:pPr marL="0" marR="0" lvl="0" indent="0" algn="r" defTabSz="642549" rtl="0" eaLnBrk="1" fontAlgn="auto" latinLnBrk="0" hangingPunct="1">
              <a:lnSpc>
                <a:spcPct val="100000"/>
              </a:lnSpc>
              <a:spcBef>
                <a:spcPts val="165"/>
              </a:spcBef>
              <a:spcAft>
                <a:spcPts val="0"/>
              </a:spcAft>
              <a:buClrTx/>
              <a:buSzTx/>
              <a:buFontTx/>
              <a:buNone/>
              <a:tabLst/>
              <a:defRPr/>
            </a:pPr>
            <a:r>
              <a:rPr kumimoji="0" lang="en-US" sz="600" b="1" i="0" u="none" strike="noStrike" kern="1200" cap="none" spc="158"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EL SALVADOR</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1000" marR="0" lvl="0" indent="0" algn="l" defTabSz="642549" rtl="0" eaLnBrk="1" fontAlgn="auto" latinLnBrk="0" hangingPunct="1">
              <a:lnSpc>
                <a:spcPct val="100000"/>
              </a:lnSpc>
              <a:spcBef>
                <a:spcPts val="98"/>
              </a:spcBef>
              <a:spcAft>
                <a:spcPts val="0"/>
              </a:spcAft>
              <a:buClrTx/>
              <a:buSzTx/>
              <a:buFontTx/>
              <a:buNone/>
              <a:tabLst/>
              <a:defRPr/>
            </a:pPr>
            <a:r>
              <a:rPr kumimoji="0" lang="en-US" sz="600" b="0" i="1" u="none" strike="noStrike" kern="1200" cap="none" spc="11" normalizeH="0" baseline="0" noProof="0" dirty="0">
                <a:ln>
                  <a:noFill/>
                </a:ln>
                <a:solidFill>
                  <a:srgbClr val="404041"/>
                </a:solidFill>
                <a:effectLst/>
                <a:uLnTx/>
                <a:uFillTx/>
                <a:latin typeface="Arial" panose="020B0604020202020204" pitchFamily="34" charset="0"/>
                <a:ea typeface="+mn-ea"/>
                <a:cs typeface="Arial" panose="020B0604020202020204" pitchFamily="34" charset="0"/>
              </a:rPr>
              <a:t>SAN SALVADOR</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object 37">
            <a:extLst>
              <a:ext uri="{FF2B5EF4-FFF2-40B4-BE49-F238E27FC236}">
                <a16:creationId xmlns:a16="http://schemas.microsoft.com/office/drawing/2014/main" xmlns="" id="{7F60A18B-C92F-4F37-8B0C-1542D4361702}"/>
              </a:ext>
            </a:extLst>
          </p:cNvPr>
          <p:cNvSpPr/>
          <p:nvPr/>
        </p:nvSpPr>
        <p:spPr>
          <a:xfrm>
            <a:off x="1944151" y="3944409"/>
            <a:ext cx="74513" cy="74513"/>
          </a:xfrm>
          <a:custGeom>
            <a:avLst/>
            <a:gdLst/>
            <a:ahLst/>
            <a:cxnLst/>
            <a:rect l="l" t="t" r="r" b="b"/>
            <a:pathLst>
              <a:path w="106045" h="106045">
                <a:moveTo>
                  <a:pt x="0" y="105638"/>
                </a:moveTo>
                <a:lnTo>
                  <a:pt x="105613" y="105638"/>
                </a:lnTo>
                <a:lnTo>
                  <a:pt x="105613" y="0"/>
                </a:lnTo>
                <a:lnTo>
                  <a:pt x="0" y="0"/>
                </a:lnTo>
                <a:lnTo>
                  <a:pt x="0" y="105638"/>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xmlns="" id="{5080EAC9-C1B4-45FB-B17F-8BF06BEA82FC}"/>
              </a:ext>
            </a:extLst>
          </p:cNvPr>
          <p:cNvGrpSpPr/>
          <p:nvPr/>
        </p:nvGrpSpPr>
        <p:grpSpPr>
          <a:xfrm>
            <a:off x="330012" y="5122128"/>
            <a:ext cx="2140583" cy="1491155"/>
            <a:chOff x="625476" y="4883451"/>
            <a:chExt cx="2140583" cy="1491155"/>
          </a:xfrm>
        </p:grpSpPr>
        <p:sp>
          <p:nvSpPr>
            <p:cNvPr id="361" name="object 5">
              <a:extLst>
                <a:ext uri="{FF2B5EF4-FFF2-40B4-BE49-F238E27FC236}">
                  <a16:creationId xmlns:a16="http://schemas.microsoft.com/office/drawing/2014/main" xmlns="" id="{0AE492C5-B3E9-48ED-9326-07A8C4EA58D7}"/>
                </a:ext>
              </a:extLst>
            </p:cNvPr>
            <p:cNvSpPr/>
            <p:nvPr/>
          </p:nvSpPr>
          <p:spPr>
            <a:xfrm>
              <a:off x="625476" y="4883451"/>
              <a:ext cx="2112149" cy="1491155"/>
            </a:xfrm>
            <a:custGeom>
              <a:avLst/>
              <a:gdLst/>
              <a:ahLst/>
              <a:cxnLst/>
              <a:rect l="l" t="t" r="r" b="b"/>
              <a:pathLst>
                <a:path w="2588895" h="2588895">
                  <a:moveTo>
                    <a:pt x="2588450" y="2588450"/>
                  </a:moveTo>
                  <a:lnTo>
                    <a:pt x="0" y="2588450"/>
                  </a:lnTo>
                  <a:lnTo>
                    <a:pt x="0" y="0"/>
                  </a:lnTo>
                  <a:lnTo>
                    <a:pt x="2588450" y="0"/>
                  </a:lnTo>
                  <a:lnTo>
                    <a:pt x="2588450" y="2588450"/>
                  </a:lnTo>
                  <a:close/>
                </a:path>
              </a:pathLst>
            </a:custGeom>
            <a:solidFill>
              <a:schemeClr val="bg1"/>
            </a:solidFill>
            <a:ln w="16916">
              <a:solidFill>
                <a:srgbClr val="4B4E5A"/>
              </a:solidFill>
            </a:ln>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2" name="Group 361">
              <a:extLst>
                <a:ext uri="{FF2B5EF4-FFF2-40B4-BE49-F238E27FC236}">
                  <a16:creationId xmlns:a16="http://schemas.microsoft.com/office/drawing/2014/main" xmlns="" id="{541A04F1-6ADF-4BA9-B744-B841F9FBF1D7}"/>
                </a:ext>
              </a:extLst>
            </p:cNvPr>
            <p:cNvGrpSpPr/>
            <p:nvPr/>
          </p:nvGrpSpPr>
          <p:grpSpPr>
            <a:xfrm>
              <a:off x="677083" y="4934058"/>
              <a:ext cx="2088976" cy="1390651"/>
              <a:chOff x="702723" y="4998536"/>
              <a:chExt cx="2088976" cy="1390651"/>
            </a:xfrm>
          </p:grpSpPr>
          <p:grpSp>
            <p:nvGrpSpPr>
              <p:cNvPr id="366" name="Group 365">
                <a:extLst>
                  <a:ext uri="{FF2B5EF4-FFF2-40B4-BE49-F238E27FC236}">
                    <a16:creationId xmlns:a16="http://schemas.microsoft.com/office/drawing/2014/main" xmlns="" id="{A0671787-4C19-4834-AE1B-4658D94C2CDE}"/>
                  </a:ext>
                </a:extLst>
              </p:cNvPr>
              <p:cNvGrpSpPr/>
              <p:nvPr/>
            </p:nvGrpSpPr>
            <p:grpSpPr>
              <a:xfrm>
                <a:off x="702723" y="4998536"/>
                <a:ext cx="1636628" cy="104047"/>
                <a:chOff x="702723" y="4998536"/>
                <a:chExt cx="1636628" cy="104047"/>
              </a:xfrm>
            </p:grpSpPr>
            <p:sp>
              <p:nvSpPr>
                <p:cNvPr id="386" name="object 6">
                  <a:extLst>
                    <a:ext uri="{FF2B5EF4-FFF2-40B4-BE49-F238E27FC236}">
                      <a16:creationId xmlns:a16="http://schemas.microsoft.com/office/drawing/2014/main" xmlns="" id="{B665B422-79AB-48DB-A789-DE2480FDA2B2}"/>
                    </a:ext>
                  </a:extLst>
                </p:cNvPr>
                <p:cNvSpPr txBox="1"/>
                <p:nvPr/>
              </p:nvSpPr>
              <p:spPr>
                <a:xfrm>
                  <a:off x="868175" y="4998536"/>
                  <a:ext cx="1471176"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46" dirty="0">
                      <a:solidFill>
                        <a:srgbClr val="57585B"/>
                      </a:solidFill>
                      <a:latin typeface="Arial" panose="020B0604020202020204" pitchFamily="34" charset="0"/>
                      <a:cs typeface="Arial" panose="020B0604020202020204" pitchFamily="34" charset="0"/>
                    </a:rPr>
                    <a:t>TRABAJO FORZOSO/ESCLAVITUD</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object 10">
                  <a:extLst>
                    <a:ext uri="{FF2B5EF4-FFF2-40B4-BE49-F238E27FC236}">
                      <a16:creationId xmlns:a16="http://schemas.microsoft.com/office/drawing/2014/main" xmlns="" id="{58A71F45-924D-4D54-A1E4-747E5F7F6FD6}"/>
                    </a:ext>
                  </a:extLst>
                </p:cNvPr>
                <p:cNvSpPr/>
                <p:nvPr/>
              </p:nvSpPr>
              <p:spPr>
                <a:xfrm>
                  <a:off x="702723" y="4998538"/>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F7961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7" name="Group 366">
                <a:extLst>
                  <a:ext uri="{FF2B5EF4-FFF2-40B4-BE49-F238E27FC236}">
                    <a16:creationId xmlns:a16="http://schemas.microsoft.com/office/drawing/2014/main" xmlns="" id="{56DDE297-6DCF-4587-AF42-978D5D5D4BF4}"/>
                  </a:ext>
                </a:extLst>
              </p:cNvPr>
              <p:cNvGrpSpPr/>
              <p:nvPr/>
            </p:nvGrpSpPr>
            <p:grpSpPr>
              <a:xfrm>
                <a:off x="702723" y="5172986"/>
                <a:ext cx="968585" cy="104047"/>
                <a:chOff x="702723" y="5171979"/>
                <a:chExt cx="968585" cy="104047"/>
              </a:xfrm>
            </p:grpSpPr>
            <p:sp>
              <p:nvSpPr>
                <p:cNvPr id="384" name="object 7">
                  <a:extLst>
                    <a:ext uri="{FF2B5EF4-FFF2-40B4-BE49-F238E27FC236}">
                      <a16:creationId xmlns:a16="http://schemas.microsoft.com/office/drawing/2014/main" xmlns="" id="{013F0869-5E7A-4833-B079-2ACD7B8D7AB5}"/>
                    </a:ext>
                  </a:extLst>
                </p:cNvPr>
                <p:cNvSpPr txBox="1"/>
                <p:nvPr/>
              </p:nvSpPr>
              <p:spPr>
                <a:xfrm>
                  <a:off x="868175" y="5171979"/>
                  <a:ext cx="803133"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70" dirty="0">
                      <a:solidFill>
                        <a:srgbClr val="57585B"/>
                      </a:solidFill>
                      <a:latin typeface="Arial" panose="020B0604020202020204" pitchFamily="34" charset="0"/>
                      <a:cs typeface="Arial" panose="020B0604020202020204" pitchFamily="34" charset="0"/>
                    </a:rPr>
                    <a:t>TRÁFICO SEXUAL</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object 11">
                  <a:extLst>
                    <a:ext uri="{FF2B5EF4-FFF2-40B4-BE49-F238E27FC236}">
                      <a16:creationId xmlns:a16="http://schemas.microsoft.com/office/drawing/2014/main" xmlns="" id="{A0E0D438-2438-481E-B957-EF48C12964DD}"/>
                    </a:ext>
                  </a:extLst>
                </p:cNvPr>
                <p:cNvSpPr/>
                <p:nvPr/>
              </p:nvSpPr>
              <p:spPr>
                <a:xfrm>
                  <a:off x="702723" y="5184084"/>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8" name="Group 367">
                <a:extLst>
                  <a:ext uri="{FF2B5EF4-FFF2-40B4-BE49-F238E27FC236}">
                    <a16:creationId xmlns:a16="http://schemas.microsoft.com/office/drawing/2014/main" xmlns="" id="{F60347DA-A8EB-453F-86DD-E1FD1ECB2919}"/>
                  </a:ext>
                </a:extLst>
              </p:cNvPr>
              <p:cNvGrpSpPr/>
              <p:nvPr/>
            </p:nvGrpSpPr>
            <p:grpSpPr>
              <a:xfrm>
                <a:off x="702723" y="5546092"/>
                <a:ext cx="1944190" cy="104047"/>
                <a:chOff x="702723" y="5544972"/>
                <a:chExt cx="1944190" cy="104047"/>
              </a:xfrm>
            </p:grpSpPr>
            <p:sp>
              <p:nvSpPr>
                <p:cNvPr id="382" name="object 9">
                  <a:extLst>
                    <a:ext uri="{FF2B5EF4-FFF2-40B4-BE49-F238E27FC236}">
                      <a16:creationId xmlns:a16="http://schemas.microsoft.com/office/drawing/2014/main" xmlns="" id="{B4D6BE62-8B99-40D9-9FD8-676A7CE396FA}"/>
                    </a:ext>
                  </a:extLst>
                </p:cNvPr>
                <p:cNvSpPr txBox="1"/>
                <p:nvPr/>
              </p:nvSpPr>
              <p:spPr>
                <a:xfrm>
                  <a:off x="868174" y="5544972"/>
                  <a:ext cx="1778739"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60" dirty="0">
                      <a:solidFill>
                        <a:srgbClr val="57585B"/>
                      </a:solidFill>
                      <a:latin typeface="Arial" panose="020B0604020202020204" pitchFamily="34" charset="0"/>
                      <a:cs typeface="Arial" panose="020B0604020202020204" pitchFamily="34" charset="0"/>
                    </a:rPr>
                    <a:t>VIOLENCIA SEXUAL HACIA NIÑOS</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object 12">
                  <a:extLst>
                    <a:ext uri="{FF2B5EF4-FFF2-40B4-BE49-F238E27FC236}">
                      <a16:creationId xmlns:a16="http://schemas.microsoft.com/office/drawing/2014/main" xmlns="" id="{04F998BD-9562-458B-A8FA-452857748AAD}"/>
                    </a:ext>
                  </a:extLst>
                </p:cNvPr>
                <p:cNvSpPr/>
                <p:nvPr/>
              </p:nvSpPr>
              <p:spPr>
                <a:xfrm>
                  <a:off x="702723" y="5557077"/>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AD006D"/>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9" name="Group 368">
                <a:extLst>
                  <a:ext uri="{FF2B5EF4-FFF2-40B4-BE49-F238E27FC236}">
                    <a16:creationId xmlns:a16="http://schemas.microsoft.com/office/drawing/2014/main" xmlns="" id="{6F0BA7DC-F407-48DC-9FDD-A4F13D020B9E}"/>
                  </a:ext>
                </a:extLst>
              </p:cNvPr>
              <p:cNvGrpSpPr/>
              <p:nvPr/>
            </p:nvGrpSpPr>
            <p:grpSpPr>
              <a:xfrm>
                <a:off x="702723" y="5732645"/>
                <a:ext cx="2088976" cy="104047"/>
                <a:chOff x="702723" y="5731805"/>
                <a:chExt cx="2088976" cy="104047"/>
              </a:xfrm>
            </p:grpSpPr>
            <p:sp>
              <p:nvSpPr>
                <p:cNvPr id="380" name="object 13">
                  <a:extLst>
                    <a:ext uri="{FF2B5EF4-FFF2-40B4-BE49-F238E27FC236}">
                      <a16:creationId xmlns:a16="http://schemas.microsoft.com/office/drawing/2014/main" xmlns="" id="{47633127-3229-4F77-B522-DDE72FA5C85F}"/>
                    </a:ext>
                  </a:extLst>
                </p:cNvPr>
                <p:cNvSpPr txBox="1"/>
                <p:nvPr/>
              </p:nvSpPr>
              <p:spPr>
                <a:xfrm>
                  <a:off x="868174" y="5731805"/>
                  <a:ext cx="1923525"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kumimoji="0" lang="en-US" sz="600" b="0" i="0" u="none" strike="noStrike" kern="1200" cap="none" spc="21" normalizeH="0" baseline="0" noProof="0" dirty="0">
                      <a:ln>
                        <a:noFill/>
                      </a:ln>
                      <a:solidFill>
                        <a:srgbClr val="57585B"/>
                      </a:solidFill>
                      <a:effectLst/>
                      <a:uLnTx/>
                      <a:uFillTx/>
                      <a:latin typeface="Arial" panose="020B0604020202020204" pitchFamily="34" charset="0"/>
                      <a:ea typeface="+mn-ea"/>
                      <a:cs typeface="Arial" panose="020B0604020202020204" pitchFamily="34" charset="0"/>
                    </a:rPr>
                    <a:t>VIOLENCIA CONTRA MUJERES Y NIÑOS</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object 16">
                  <a:extLst>
                    <a:ext uri="{FF2B5EF4-FFF2-40B4-BE49-F238E27FC236}">
                      <a16:creationId xmlns:a16="http://schemas.microsoft.com/office/drawing/2014/main" xmlns="" id="{71D9976D-AFFB-4FF6-85CD-EEC5C465ECD9}"/>
                    </a:ext>
                  </a:extLst>
                </p:cNvPr>
                <p:cNvSpPr/>
                <p:nvPr/>
              </p:nvSpPr>
              <p:spPr>
                <a:xfrm>
                  <a:off x="702723" y="5743910"/>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78288A"/>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0" name="Group 369">
                <a:extLst>
                  <a:ext uri="{FF2B5EF4-FFF2-40B4-BE49-F238E27FC236}">
                    <a16:creationId xmlns:a16="http://schemas.microsoft.com/office/drawing/2014/main" xmlns="" id="{35361064-B046-4BF3-A35E-A8AF309272D4}"/>
                  </a:ext>
                </a:extLst>
              </p:cNvPr>
              <p:cNvGrpSpPr/>
              <p:nvPr/>
            </p:nvGrpSpPr>
            <p:grpSpPr>
              <a:xfrm>
                <a:off x="702723" y="5919198"/>
                <a:ext cx="1343380" cy="104047"/>
                <a:chOff x="702723" y="5918638"/>
                <a:chExt cx="1343380" cy="104047"/>
              </a:xfrm>
            </p:grpSpPr>
            <p:sp>
              <p:nvSpPr>
                <p:cNvPr id="378" name="object 14">
                  <a:extLst>
                    <a:ext uri="{FF2B5EF4-FFF2-40B4-BE49-F238E27FC236}">
                      <a16:creationId xmlns:a16="http://schemas.microsoft.com/office/drawing/2014/main" xmlns="" id="{72414E7B-CD74-47C5-B88A-C6D30860BA6B}"/>
                    </a:ext>
                  </a:extLst>
                </p:cNvPr>
                <p:cNvSpPr txBox="1"/>
                <p:nvPr/>
              </p:nvSpPr>
              <p:spPr>
                <a:xfrm>
                  <a:off x="868175" y="5918638"/>
                  <a:ext cx="1177928"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21" dirty="0">
                      <a:solidFill>
                        <a:srgbClr val="57585B"/>
                      </a:solidFill>
                      <a:latin typeface="Arial" panose="020B0604020202020204" pitchFamily="34" charset="0"/>
                      <a:cs typeface="Arial" panose="020B0604020202020204" pitchFamily="34" charset="0"/>
                    </a:rPr>
                    <a:t>ABUSO DEL PODER POLICIAL</a:t>
                  </a:r>
                  <a:endParaRPr sz="600" spc="21" dirty="0">
                    <a:solidFill>
                      <a:srgbClr val="57585B"/>
                    </a:solidFill>
                    <a:latin typeface="Arial" panose="020B0604020202020204" pitchFamily="34" charset="0"/>
                    <a:cs typeface="Arial" panose="020B0604020202020204" pitchFamily="34" charset="0"/>
                  </a:endParaRPr>
                </a:p>
              </p:txBody>
            </p:sp>
            <p:sp>
              <p:nvSpPr>
                <p:cNvPr id="379" name="object 17">
                  <a:extLst>
                    <a:ext uri="{FF2B5EF4-FFF2-40B4-BE49-F238E27FC236}">
                      <a16:creationId xmlns:a16="http://schemas.microsoft.com/office/drawing/2014/main" xmlns="" id="{04301BEF-FFD1-44D6-936A-998E0251EDEA}"/>
                    </a:ext>
                  </a:extLst>
                </p:cNvPr>
                <p:cNvSpPr/>
                <p:nvPr/>
              </p:nvSpPr>
              <p:spPr>
                <a:xfrm>
                  <a:off x="702723" y="5930743"/>
                  <a:ext cx="80313" cy="84775"/>
                </a:xfrm>
                <a:custGeom>
                  <a:avLst/>
                  <a:gdLst/>
                  <a:ahLst/>
                  <a:cxnLst/>
                  <a:rect l="l" t="t" r="r" b="b"/>
                  <a:pathLst>
                    <a:path w="114300" h="120650">
                      <a:moveTo>
                        <a:pt x="0" y="120307"/>
                      </a:moveTo>
                      <a:lnTo>
                        <a:pt x="113677" y="120307"/>
                      </a:lnTo>
                      <a:lnTo>
                        <a:pt x="113677" y="0"/>
                      </a:lnTo>
                      <a:lnTo>
                        <a:pt x="0" y="0"/>
                      </a:lnTo>
                      <a:lnTo>
                        <a:pt x="0" y="120307"/>
                      </a:lnTo>
                      <a:close/>
                    </a:path>
                  </a:pathLst>
                </a:custGeom>
                <a:solidFill>
                  <a:srgbClr val="7AC043"/>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1" name="Group 370">
                <a:extLst>
                  <a:ext uri="{FF2B5EF4-FFF2-40B4-BE49-F238E27FC236}">
                    <a16:creationId xmlns:a16="http://schemas.microsoft.com/office/drawing/2014/main" xmlns="" id="{8B3503BF-B98C-40BB-A56F-60264EC6F660}"/>
                  </a:ext>
                </a:extLst>
              </p:cNvPr>
              <p:cNvGrpSpPr/>
              <p:nvPr/>
            </p:nvGrpSpPr>
            <p:grpSpPr>
              <a:xfrm>
                <a:off x="702723" y="6117856"/>
                <a:ext cx="1655482" cy="104551"/>
                <a:chOff x="702723" y="6117576"/>
                <a:chExt cx="1655482" cy="104551"/>
              </a:xfrm>
            </p:grpSpPr>
            <p:sp>
              <p:nvSpPr>
                <p:cNvPr id="376" name="object 15">
                  <a:extLst>
                    <a:ext uri="{FF2B5EF4-FFF2-40B4-BE49-F238E27FC236}">
                      <a16:creationId xmlns:a16="http://schemas.microsoft.com/office/drawing/2014/main" xmlns="" id="{5CD30F68-AF23-47E6-9E6C-ECB940568F80}"/>
                    </a:ext>
                  </a:extLst>
                </p:cNvPr>
                <p:cNvSpPr txBox="1"/>
                <p:nvPr/>
              </p:nvSpPr>
              <p:spPr>
                <a:xfrm>
                  <a:off x="868174" y="6118080"/>
                  <a:ext cx="1490031"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39" dirty="0">
                      <a:solidFill>
                        <a:srgbClr val="57585B"/>
                      </a:solidFill>
                      <a:latin typeface="Arial" panose="020B0604020202020204" pitchFamily="34" charset="0"/>
                      <a:cs typeface="Arial" panose="020B0604020202020204" pitchFamily="34" charset="0"/>
                    </a:rPr>
                    <a:t>VIOLACIÓN DE DERECHOS CÍVICOS</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7" name="object 18">
                  <a:extLst>
                    <a:ext uri="{FF2B5EF4-FFF2-40B4-BE49-F238E27FC236}">
                      <a16:creationId xmlns:a16="http://schemas.microsoft.com/office/drawing/2014/main" xmlns="" id="{FDAA7124-5702-47D4-BC9F-D7F9B4A82394}"/>
                    </a:ext>
                  </a:extLst>
                </p:cNvPr>
                <p:cNvSpPr/>
                <p:nvPr/>
              </p:nvSpPr>
              <p:spPr>
                <a:xfrm>
                  <a:off x="702723" y="6117576"/>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rgbClr val="7AABDB"/>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2" name="object 8">
                <a:extLst>
                  <a:ext uri="{FF2B5EF4-FFF2-40B4-BE49-F238E27FC236}">
                    <a16:creationId xmlns:a16="http://schemas.microsoft.com/office/drawing/2014/main" xmlns="" id="{19221139-BAF8-49FE-8EE7-FC14DA87A6FD}"/>
                  </a:ext>
                </a:extLst>
              </p:cNvPr>
              <p:cNvSpPr txBox="1"/>
              <p:nvPr/>
            </p:nvSpPr>
            <p:spPr>
              <a:xfrm>
                <a:off x="868174" y="5347436"/>
                <a:ext cx="1540362"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s-MX" sz="600" spc="70" dirty="0">
                    <a:solidFill>
                      <a:srgbClr val="57585B"/>
                    </a:solidFill>
                    <a:latin typeface="Arial" panose="020B0604020202020204" pitchFamily="34" charset="0"/>
                    <a:cs typeface="Arial" panose="020B0604020202020204" pitchFamily="34" charset="0"/>
                  </a:rPr>
                  <a:t>TRÁFICO DE SEXO CIBERNÉTICO</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73" name="Group 372">
                <a:extLst>
                  <a:ext uri="{FF2B5EF4-FFF2-40B4-BE49-F238E27FC236}">
                    <a16:creationId xmlns:a16="http://schemas.microsoft.com/office/drawing/2014/main" xmlns="" id="{09FB15D0-EEF9-4CF3-BCC7-3A990BCD732C}"/>
                  </a:ext>
                </a:extLst>
              </p:cNvPr>
              <p:cNvGrpSpPr/>
              <p:nvPr/>
            </p:nvGrpSpPr>
            <p:grpSpPr>
              <a:xfrm>
                <a:off x="702723" y="6282687"/>
                <a:ext cx="1662743" cy="106500"/>
                <a:chOff x="702723" y="6282687"/>
                <a:chExt cx="1662743" cy="106500"/>
              </a:xfrm>
            </p:grpSpPr>
            <p:sp>
              <p:nvSpPr>
                <p:cNvPr id="374" name="object 15">
                  <a:extLst>
                    <a:ext uri="{FF2B5EF4-FFF2-40B4-BE49-F238E27FC236}">
                      <a16:creationId xmlns:a16="http://schemas.microsoft.com/office/drawing/2014/main" xmlns="" id="{250CD303-1483-4FA2-82E7-E1F25F68F631}"/>
                    </a:ext>
                  </a:extLst>
                </p:cNvPr>
                <p:cNvSpPr txBox="1"/>
                <p:nvPr/>
              </p:nvSpPr>
              <p:spPr>
                <a:xfrm>
                  <a:off x="875436" y="6282687"/>
                  <a:ext cx="1490030" cy="104047"/>
                </a:xfrm>
                <a:prstGeom prst="rect">
                  <a:avLst/>
                </a:prstGeom>
              </p:spPr>
              <p:txBody>
                <a:bodyPr vert="horz" wrap="square" lIns="0" tIns="11601" rIns="0" bIns="0" rtlCol="0">
                  <a:spAutoFit/>
                </a:bodyPr>
                <a:lstStyle/>
                <a:p>
                  <a:pPr marL="8924" marR="0" lvl="0" indent="0" algn="l" defTabSz="642549" rtl="0" eaLnBrk="1" fontAlgn="auto" latinLnBrk="0" hangingPunct="1">
                    <a:lnSpc>
                      <a:spcPct val="100000"/>
                    </a:lnSpc>
                    <a:spcBef>
                      <a:spcPts val="91"/>
                    </a:spcBef>
                    <a:spcAft>
                      <a:spcPts val="0"/>
                    </a:spcAft>
                    <a:buClrTx/>
                    <a:buSzTx/>
                    <a:buFontTx/>
                    <a:buNone/>
                    <a:tabLst/>
                    <a:defRPr/>
                  </a:pPr>
                  <a:r>
                    <a:rPr lang="en-US" sz="600" spc="39" dirty="0">
                      <a:solidFill>
                        <a:srgbClr val="57585B"/>
                      </a:solidFill>
                      <a:latin typeface="Arial" panose="020B0604020202020204" pitchFamily="34" charset="0"/>
                      <a:cs typeface="Arial" panose="020B0604020202020204" pitchFamily="34" charset="0"/>
                    </a:rPr>
                    <a:t>DEPARTAMENTO DE DESARROLLO</a:t>
                  </a:r>
                  <a:endParaRPr kumimoji="0"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object 18">
                  <a:extLst>
                    <a:ext uri="{FF2B5EF4-FFF2-40B4-BE49-F238E27FC236}">
                      <a16:creationId xmlns:a16="http://schemas.microsoft.com/office/drawing/2014/main" xmlns="" id="{31F03CAE-7C89-4B3D-A94E-314FD67A2591}"/>
                    </a:ext>
                  </a:extLst>
                </p:cNvPr>
                <p:cNvSpPr/>
                <p:nvPr/>
              </p:nvSpPr>
              <p:spPr>
                <a:xfrm>
                  <a:off x="702723" y="6304412"/>
                  <a:ext cx="80313" cy="84775"/>
                </a:xfrm>
                <a:custGeom>
                  <a:avLst/>
                  <a:gdLst/>
                  <a:ahLst/>
                  <a:cxnLst/>
                  <a:rect l="l" t="t" r="r" b="b"/>
                  <a:pathLst>
                    <a:path w="114300" h="120650">
                      <a:moveTo>
                        <a:pt x="0" y="120281"/>
                      </a:moveTo>
                      <a:lnTo>
                        <a:pt x="113677" y="120281"/>
                      </a:lnTo>
                      <a:lnTo>
                        <a:pt x="113677" y="0"/>
                      </a:lnTo>
                      <a:lnTo>
                        <a:pt x="0" y="0"/>
                      </a:lnTo>
                      <a:lnTo>
                        <a:pt x="0" y="120281"/>
                      </a:lnTo>
                      <a:close/>
                    </a:path>
                  </a:pathLst>
                </a:custGeom>
                <a:solidFill>
                  <a:schemeClr val="tx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363" name="Group 362">
              <a:extLst>
                <a:ext uri="{FF2B5EF4-FFF2-40B4-BE49-F238E27FC236}">
                  <a16:creationId xmlns:a16="http://schemas.microsoft.com/office/drawing/2014/main" xmlns="" id="{3D8F52C5-2217-49C6-8F2A-5B75920F3714}"/>
                </a:ext>
              </a:extLst>
            </p:cNvPr>
            <p:cNvGrpSpPr/>
            <p:nvPr/>
          </p:nvGrpSpPr>
          <p:grpSpPr>
            <a:xfrm>
              <a:off x="677083" y="5310733"/>
              <a:ext cx="74513" cy="78082"/>
              <a:chOff x="-1326968" y="5870702"/>
              <a:chExt cx="74513" cy="78082"/>
            </a:xfrm>
          </p:grpSpPr>
          <p:sp>
            <p:nvSpPr>
              <p:cNvPr id="364" name="object 32">
                <a:extLst>
                  <a:ext uri="{FF2B5EF4-FFF2-40B4-BE49-F238E27FC236}">
                    <a16:creationId xmlns:a16="http://schemas.microsoft.com/office/drawing/2014/main" xmlns="" id="{03A311EA-BD48-407C-9979-E3405AF0FF2A}"/>
                  </a:ext>
                </a:extLst>
              </p:cNvPr>
              <p:cNvSpPr/>
              <p:nvPr/>
            </p:nvSpPr>
            <p:spPr>
              <a:xfrm>
                <a:off x="-1326968" y="5870702"/>
                <a:ext cx="74513" cy="78082"/>
              </a:xfrm>
              <a:custGeom>
                <a:avLst/>
                <a:gdLst/>
                <a:ahLst/>
                <a:cxnLst/>
                <a:rect l="l" t="t" r="r" b="b"/>
                <a:pathLst>
                  <a:path w="106044" h="111125">
                    <a:moveTo>
                      <a:pt x="0" y="110883"/>
                    </a:moveTo>
                    <a:lnTo>
                      <a:pt x="105689" y="110883"/>
                    </a:lnTo>
                    <a:lnTo>
                      <a:pt x="105689" y="0"/>
                    </a:lnTo>
                    <a:lnTo>
                      <a:pt x="0" y="0"/>
                    </a:lnTo>
                    <a:lnTo>
                      <a:pt x="0" y="110883"/>
                    </a:lnTo>
                    <a:close/>
                  </a:path>
                </a:pathLst>
              </a:custGeom>
              <a:solidFill>
                <a:srgbClr val="FFCE01"/>
              </a:solid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object 33">
                <a:extLst>
                  <a:ext uri="{FF2B5EF4-FFF2-40B4-BE49-F238E27FC236}">
                    <a16:creationId xmlns:a16="http://schemas.microsoft.com/office/drawing/2014/main" xmlns="" id="{7256F8D2-D8C1-40BA-B02C-2AAF3258F0A1}"/>
                  </a:ext>
                </a:extLst>
              </p:cNvPr>
              <p:cNvSpPr/>
              <p:nvPr/>
            </p:nvSpPr>
            <p:spPr>
              <a:xfrm>
                <a:off x="-1326968" y="5870702"/>
                <a:ext cx="74263" cy="77912"/>
              </a:xfrm>
              <a:prstGeom prst="rect">
                <a:avLst/>
              </a:prstGeom>
              <a:blipFill>
                <a:blip r:embed="rId9" cstate="print"/>
                <a:stretch>
                  <a:fillRect/>
                </a:stretch>
              </a:blipFill>
            </p:spPr>
            <p:txBody>
              <a:bodyPr wrap="square" lIns="0" tIns="0" rIns="0" bIns="0" rtlCol="0"/>
              <a:lstStyle/>
              <a:p>
                <a:pPr marL="0" marR="0" lvl="0" indent="0" algn="l" defTabSz="642549"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253827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18" y="5303"/>
            <a:ext cx="10970320" cy="6710751"/>
          </a:xfrm>
          <a:prstGeom prst="rect">
            <a:avLst/>
          </a:prstGeom>
          <a:blipFill>
            <a:blip r:embed="rId3" cstate="print"/>
            <a:stretch>
              <a:fillRect/>
            </a:stretch>
          </a:blipFill>
        </p:spPr>
        <p:txBody>
          <a:bodyPr wrap="square" lIns="0" tIns="0" rIns="0" bIns="0" rtlCol="0"/>
          <a:lstStyle/>
          <a:p>
            <a:endParaRPr sz="1265" dirty="0"/>
          </a:p>
        </p:txBody>
      </p:sp>
      <p:sp>
        <p:nvSpPr>
          <p:cNvPr id="3" name="object 3"/>
          <p:cNvSpPr/>
          <p:nvPr/>
        </p:nvSpPr>
        <p:spPr>
          <a:xfrm>
            <a:off x="11713555" y="5255098"/>
            <a:ext cx="124488" cy="452887"/>
          </a:xfrm>
          <a:custGeom>
            <a:avLst/>
            <a:gdLst/>
            <a:ahLst/>
            <a:cxnLst/>
            <a:rect l="l" t="t" r="r" b="b"/>
            <a:pathLst>
              <a:path w="177165" h="644525">
                <a:moveTo>
                  <a:pt x="103466" y="0"/>
                </a:moveTo>
                <a:lnTo>
                  <a:pt x="96405" y="3835"/>
                </a:lnTo>
                <a:lnTo>
                  <a:pt x="94411" y="7785"/>
                </a:lnTo>
                <a:lnTo>
                  <a:pt x="97574" y="19723"/>
                </a:lnTo>
                <a:lnTo>
                  <a:pt x="99466" y="20497"/>
                </a:lnTo>
                <a:lnTo>
                  <a:pt x="100825" y="19558"/>
                </a:lnTo>
                <a:lnTo>
                  <a:pt x="102133" y="17297"/>
                </a:lnTo>
                <a:lnTo>
                  <a:pt x="106057" y="16192"/>
                </a:lnTo>
                <a:lnTo>
                  <a:pt x="107442" y="13462"/>
                </a:lnTo>
                <a:lnTo>
                  <a:pt x="108026" y="10350"/>
                </a:lnTo>
                <a:lnTo>
                  <a:pt x="108089" y="6680"/>
                </a:lnTo>
                <a:lnTo>
                  <a:pt x="103466" y="0"/>
                </a:lnTo>
                <a:close/>
              </a:path>
              <a:path w="177165" h="644525">
                <a:moveTo>
                  <a:pt x="98412" y="42710"/>
                </a:moveTo>
                <a:lnTo>
                  <a:pt x="92125" y="45300"/>
                </a:lnTo>
                <a:lnTo>
                  <a:pt x="89179" y="48196"/>
                </a:lnTo>
                <a:lnTo>
                  <a:pt x="87122" y="56476"/>
                </a:lnTo>
                <a:lnTo>
                  <a:pt x="89179" y="57848"/>
                </a:lnTo>
                <a:lnTo>
                  <a:pt x="98628" y="59423"/>
                </a:lnTo>
                <a:lnTo>
                  <a:pt x="103136" y="54444"/>
                </a:lnTo>
                <a:lnTo>
                  <a:pt x="105664" y="46824"/>
                </a:lnTo>
                <a:lnTo>
                  <a:pt x="98412" y="42710"/>
                </a:lnTo>
                <a:close/>
              </a:path>
              <a:path w="177165" h="644525">
                <a:moveTo>
                  <a:pt x="37985" y="188836"/>
                </a:moveTo>
                <a:lnTo>
                  <a:pt x="34620" y="194983"/>
                </a:lnTo>
                <a:lnTo>
                  <a:pt x="42519" y="201409"/>
                </a:lnTo>
                <a:lnTo>
                  <a:pt x="44577" y="198818"/>
                </a:lnTo>
                <a:lnTo>
                  <a:pt x="47498" y="191033"/>
                </a:lnTo>
                <a:lnTo>
                  <a:pt x="37985" y="188836"/>
                </a:lnTo>
                <a:close/>
              </a:path>
              <a:path w="177165" h="644525">
                <a:moveTo>
                  <a:pt x="12128" y="91490"/>
                </a:moveTo>
                <a:lnTo>
                  <a:pt x="8597" y="92011"/>
                </a:lnTo>
                <a:lnTo>
                  <a:pt x="2870" y="103670"/>
                </a:lnTo>
                <a:lnTo>
                  <a:pt x="1422" y="112598"/>
                </a:lnTo>
                <a:lnTo>
                  <a:pt x="5118" y="148209"/>
                </a:lnTo>
                <a:lnTo>
                  <a:pt x="0" y="167398"/>
                </a:lnTo>
                <a:lnTo>
                  <a:pt x="3784" y="178269"/>
                </a:lnTo>
                <a:lnTo>
                  <a:pt x="7975" y="183273"/>
                </a:lnTo>
                <a:lnTo>
                  <a:pt x="6731" y="189623"/>
                </a:lnTo>
                <a:lnTo>
                  <a:pt x="12407" y="190004"/>
                </a:lnTo>
                <a:lnTo>
                  <a:pt x="23075" y="184365"/>
                </a:lnTo>
                <a:lnTo>
                  <a:pt x="36913" y="184365"/>
                </a:lnTo>
                <a:lnTo>
                  <a:pt x="47548" y="175209"/>
                </a:lnTo>
                <a:lnTo>
                  <a:pt x="48501" y="171069"/>
                </a:lnTo>
                <a:lnTo>
                  <a:pt x="47828" y="165811"/>
                </a:lnTo>
                <a:lnTo>
                  <a:pt x="48257" y="142875"/>
                </a:lnTo>
                <a:lnTo>
                  <a:pt x="20104" y="142875"/>
                </a:lnTo>
                <a:lnTo>
                  <a:pt x="20662" y="110286"/>
                </a:lnTo>
                <a:lnTo>
                  <a:pt x="15125" y="101193"/>
                </a:lnTo>
                <a:lnTo>
                  <a:pt x="12128" y="91490"/>
                </a:lnTo>
                <a:close/>
              </a:path>
              <a:path w="177165" h="644525">
                <a:moveTo>
                  <a:pt x="36913" y="184365"/>
                </a:moveTo>
                <a:lnTo>
                  <a:pt x="23075" y="184365"/>
                </a:lnTo>
                <a:lnTo>
                  <a:pt x="36588" y="184645"/>
                </a:lnTo>
                <a:lnTo>
                  <a:pt x="36913" y="184365"/>
                </a:lnTo>
                <a:close/>
              </a:path>
              <a:path w="177165" h="644525">
                <a:moveTo>
                  <a:pt x="43180" y="119735"/>
                </a:moveTo>
                <a:lnTo>
                  <a:pt x="39458" y="121437"/>
                </a:lnTo>
                <a:lnTo>
                  <a:pt x="35458" y="133426"/>
                </a:lnTo>
                <a:lnTo>
                  <a:pt x="30226" y="141122"/>
                </a:lnTo>
                <a:lnTo>
                  <a:pt x="26644" y="142824"/>
                </a:lnTo>
                <a:lnTo>
                  <a:pt x="20104" y="142875"/>
                </a:lnTo>
                <a:lnTo>
                  <a:pt x="48257" y="142875"/>
                </a:lnTo>
                <a:lnTo>
                  <a:pt x="48298" y="140703"/>
                </a:lnTo>
                <a:lnTo>
                  <a:pt x="46355" y="139763"/>
                </a:lnTo>
                <a:lnTo>
                  <a:pt x="44043" y="134454"/>
                </a:lnTo>
                <a:lnTo>
                  <a:pt x="44577" y="124853"/>
                </a:lnTo>
                <a:lnTo>
                  <a:pt x="47129" y="121018"/>
                </a:lnTo>
                <a:lnTo>
                  <a:pt x="43180" y="119735"/>
                </a:lnTo>
                <a:close/>
              </a:path>
              <a:path w="177165" h="644525">
                <a:moveTo>
                  <a:pt x="137731" y="125996"/>
                </a:moveTo>
                <a:lnTo>
                  <a:pt x="135839" y="126225"/>
                </a:lnTo>
                <a:lnTo>
                  <a:pt x="134416" y="128993"/>
                </a:lnTo>
                <a:lnTo>
                  <a:pt x="131000" y="158838"/>
                </a:lnTo>
                <a:lnTo>
                  <a:pt x="133197" y="165900"/>
                </a:lnTo>
                <a:lnTo>
                  <a:pt x="135915" y="159778"/>
                </a:lnTo>
                <a:lnTo>
                  <a:pt x="138201" y="146799"/>
                </a:lnTo>
                <a:lnTo>
                  <a:pt x="137731" y="125996"/>
                </a:lnTo>
                <a:close/>
              </a:path>
              <a:path w="177165" h="644525">
                <a:moveTo>
                  <a:pt x="120650" y="155282"/>
                </a:moveTo>
                <a:lnTo>
                  <a:pt x="104863" y="158115"/>
                </a:lnTo>
                <a:lnTo>
                  <a:pt x="89128" y="171881"/>
                </a:lnTo>
                <a:lnTo>
                  <a:pt x="92621" y="174434"/>
                </a:lnTo>
                <a:lnTo>
                  <a:pt x="103187" y="174904"/>
                </a:lnTo>
                <a:lnTo>
                  <a:pt x="109918" y="170345"/>
                </a:lnTo>
                <a:lnTo>
                  <a:pt x="120650" y="155282"/>
                </a:lnTo>
                <a:close/>
              </a:path>
              <a:path w="177165" h="644525">
                <a:moveTo>
                  <a:pt x="130835" y="172961"/>
                </a:moveTo>
                <a:lnTo>
                  <a:pt x="123291" y="194513"/>
                </a:lnTo>
                <a:lnTo>
                  <a:pt x="123355" y="218681"/>
                </a:lnTo>
                <a:lnTo>
                  <a:pt x="123913" y="223266"/>
                </a:lnTo>
                <a:lnTo>
                  <a:pt x="125387" y="223151"/>
                </a:lnTo>
                <a:lnTo>
                  <a:pt x="129476" y="221538"/>
                </a:lnTo>
                <a:lnTo>
                  <a:pt x="131724" y="215430"/>
                </a:lnTo>
                <a:lnTo>
                  <a:pt x="131940" y="177495"/>
                </a:lnTo>
                <a:lnTo>
                  <a:pt x="130835" y="172961"/>
                </a:lnTo>
                <a:close/>
              </a:path>
              <a:path w="177165" h="644525">
                <a:moveTo>
                  <a:pt x="57138" y="237451"/>
                </a:moveTo>
                <a:lnTo>
                  <a:pt x="45186" y="237451"/>
                </a:lnTo>
                <a:lnTo>
                  <a:pt x="47244" y="241198"/>
                </a:lnTo>
                <a:lnTo>
                  <a:pt x="48107" y="250266"/>
                </a:lnTo>
                <a:lnTo>
                  <a:pt x="46710" y="265506"/>
                </a:lnTo>
                <a:lnTo>
                  <a:pt x="48666" y="275539"/>
                </a:lnTo>
                <a:lnTo>
                  <a:pt x="47409" y="276847"/>
                </a:lnTo>
                <a:lnTo>
                  <a:pt x="47713" y="280746"/>
                </a:lnTo>
                <a:lnTo>
                  <a:pt x="53886" y="282638"/>
                </a:lnTo>
                <a:lnTo>
                  <a:pt x="62903" y="275209"/>
                </a:lnTo>
                <a:lnTo>
                  <a:pt x="77414" y="275209"/>
                </a:lnTo>
                <a:lnTo>
                  <a:pt x="83286" y="270344"/>
                </a:lnTo>
                <a:lnTo>
                  <a:pt x="80581" y="264972"/>
                </a:lnTo>
                <a:lnTo>
                  <a:pt x="80276" y="259664"/>
                </a:lnTo>
                <a:lnTo>
                  <a:pt x="75552" y="256997"/>
                </a:lnTo>
                <a:lnTo>
                  <a:pt x="73775" y="251993"/>
                </a:lnTo>
                <a:lnTo>
                  <a:pt x="70358" y="251993"/>
                </a:lnTo>
                <a:lnTo>
                  <a:pt x="59956" y="242392"/>
                </a:lnTo>
                <a:lnTo>
                  <a:pt x="59563" y="237642"/>
                </a:lnTo>
                <a:lnTo>
                  <a:pt x="57454" y="237642"/>
                </a:lnTo>
                <a:lnTo>
                  <a:pt x="57138" y="237451"/>
                </a:lnTo>
                <a:close/>
              </a:path>
              <a:path w="177165" h="644525">
                <a:moveTo>
                  <a:pt x="77414" y="275209"/>
                </a:moveTo>
                <a:lnTo>
                  <a:pt x="62903" y="275209"/>
                </a:lnTo>
                <a:lnTo>
                  <a:pt x="75298" y="276961"/>
                </a:lnTo>
                <a:lnTo>
                  <a:pt x="77414" y="275209"/>
                </a:lnTo>
                <a:close/>
              </a:path>
              <a:path w="177165" h="644525">
                <a:moveTo>
                  <a:pt x="73685" y="251739"/>
                </a:moveTo>
                <a:lnTo>
                  <a:pt x="70358" y="251993"/>
                </a:lnTo>
                <a:lnTo>
                  <a:pt x="73775" y="251993"/>
                </a:lnTo>
                <a:lnTo>
                  <a:pt x="73685" y="251739"/>
                </a:lnTo>
                <a:close/>
              </a:path>
              <a:path w="177165" h="644525">
                <a:moveTo>
                  <a:pt x="44577" y="213842"/>
                </a:moveTo>
                <a:lnTo>
                  <a:pt x="39738" y="214642"/>
                </a:lnTo>
                <a:lnTo>
                  <a:pt x="37426" y="218960"/>
                </a:lnTo>
                <a:lnTo>
                  <a:pt x="31750" y="233972"/>
                </a:lnTo>
                <a:lnTo>
                  <a:pt x="35953" y="241338"/>
                </a:lnTo>
                <a:lnTo>
                  <a:pt x="38519" y="240753"/>
                </a:lnTo>
                <a:lnTo>
                  <a:pt x="45186" y="237451"/>
                </a:lnTo>
                <a:lnTo>
                  <a:pt x="57138" y="237451"/>
                </a:lnTo>
                <a:lnTo>
                  <a:pt x="53886" y="235496"/>
                </a:lnTo>
                <a:lnTo>
                  <a:pt x="50914" y="217843"/>
                </a:lnTo>
                <a:lnTo>
                  <a:pt x="44577" y="213842"/>
                </a:lnTo>
                <a:close/>
              </a:path>
              <a:path w="177165" h="644525">
                <a:moveTo>
                  <a:pt x="118960" y="234086"/>
                </a:moveTo>
                <a:lnTo>
                  <a:pt x="108280" y="243903"/>
                </a:lnTo>
                <a:lnTo>
                  <a:pt x="101193" y="245427"/>
                </a:lnTo>
                <a:lnTo>
                  <a:pt x="95707" y="248564"/>
                </a:lnTo>
                <a:lnTo>
                  <a:pt x="97269" y="252933"/>
                </a:lnTo>
                <a:lnTo>
                  <a:pt x="101942" y="257187"/>
                </a:lnTo>
                <a:lnTo>
                  <a:pt x="115150" y="260248"/>
                </a:lnTo>
                <a:lnTo>
                  <a:pt x="125209" y="259245"/>
                </a:lnTo>
                <a:lnTo>
                  <a:pt x="126098" y="255524"/>
                </a:lnTo>
                <a:lnTo>
                  <a:pt x="124853" y="252158"/>
                </a:lnTo>
                <a:lnTo>
                  <a:pt x="122072" y="248843"/>
                </a:lnTo>
                <a:lnTo>
                  <a:pt x="121094" y="237858"/>
                </a:lnTo>
                <a:lnTo>
                  <a:pt x="118960" y="234086"/>
                </a:lnTo>
                <a:close/>
              </a:path>
              <a:path w="177165" h="644525">
                <a:moveTo>
                  <a:pt x="130336" y="303796"/>
                </a:moveTo>
                <a:lnTo>
                  <a:pt x="118071" y="303796"/>
                </a:lnTo>
                <a:lnTo>
                  <a:pt x="128943" y="308381"/>
                </a:lnTo>
                <a:lnTo>
                  <a:pt x="131191" y="304380"/>
                </a:lnTo>
                <a:lnTo>
                  <a:pt x="130336" y="303796"/>
                </a:lnTo>
                <a:close/>
              </a:path>
              <a:path w="177165" h="644525">
                <a:moveTo>
                  <a:pt x="111506" y="284632"/>
                </a:moveTo>
                <a:lnTo>
                  <a:pt x="109918" y="285191"/>
                </a:lnTo>
                <a:lnTo>
                  <a:pt x="105143" y="288886"/>
                </a:lnTo>
                <a:lnTo>
                  <a:pt x="103073" y="294093"/>
                </a:lnTo>
                <a:lnTo>
                  <a:pt x="103530" y="301599"/>
                </a:lnTo>
                <a:lnTo>
                  <a:pt x="105613" y="305320"/>
                </a:lnTo>
                <a:lnTo>
                  <a:pt x="108140" y="305549"/>
                </a:lnTo>
                <a:lnTo>
                  <a:pt x="118071" y="303796"/>
                </a:lnTo>
                <a:lnTo>
                  <a:pt x="130336" y="303796"/>
                </a:lnTo>
                <a:lnTo>
                  <a:pt x="128943" y="302844"/>
                </a:lnTo>
                <a:lnTo>
                  <a:pt x="122440" y="300901"/>
                </a:lnTo>
                <a:lnTo>
                  <a:pt x="117957" y="293509"/>
                </a:lnTo>
                <a:lnTo>
                  <a:pt x="115595" y="292252"/>
                </a:lnTo>
                <a:lnTo>
                  <a:pt x="113512" y="289140"/>
                </a:lnTo>
                <a:lnTo>
                  <a:pt x="111506" y="284632"/>
                </a:lnTo>
                <a:close/>
              </a:path>
              <a:path w="177165" h="644525">
                <a:moveTo>
                  <a:pt x="120908" y="393585"/>
                </a:moveTo>
                <a:lnTo>
                  <a:pt x="90817" y="393585"/>
                </a:lnTo>
                <a:lnTo>
                  <a:pt x="94462" y="394335"/>
                </a:lnTo>
                <a:lnTo>
                  <a:pt x="96050" y="398284"/>
                </a:lnTo>
                <a:lnTo>
                  <a:pt x="90652" y="401726"/>
                </a:lnTo>
                <a:lnTo>
                  <a:pt x="102768" y="404317"/>
                </a:lnTo>
                <a:lnTo>
                  <a:pt x="113703" y="403428"/>
                </a:lnTo>
                <a:lnTo>
                  <a:pt x="120908" y="393585"/>
                </a:lnTo>
                <a:close/>
              </a:path>
              <a:path w="177165" h="644525">
                <a:moveTo>
                  <a:pt x="101638" y="378396"/>
                </a:moveTo>
                <a:lnTo>
                  <a:pt x="99695" y="378510"/>
                </a:lnTo>
                <a:lnTo>
                  <a:pt x="97459" y="379145"/>
                </a:lnTo>
                <a:lnTo>
                  <a:pt x="88430" y="388353"/>
                </a:lnTo>
                <a:lnTo>
                  <a:pt x="84086" y="394804"/>
                </a:lnTo>
                <a:lnTo>
                  <a:pt x="86004" y="395439"/>
                </a:lnTo>
                <a:lnTo>
                  <a:pt x="90817" y="393585"/>
                </a:lnTo>
                <a:lnTo>
                  <a:pt x="120908" y="393585"/>
                </a:lnTo>
                <a:lnTo>
                  <a:pt x="121094" y="393331"/>
                </a:lnTo>
                <a:lnTo>
                  <a:pt x="117957" y="392277"/>
                </a:lnTo>
                <a:lnTo>
                  <a:pt x="112944" y="379145"/>
                </a:lnTo>
                <a:lnTo>
                  <a:pt x="103301" y="379145"/>
                </a:lnTo>
                <a:lnTo>
                  <a:pt x="101638" y="378396"/>
                </a:lnTo>
                <a:close/>
              </a:path>
              <a:path w="177165" h="644525">
                <a:moveTo>
                  <a:pt x="112585" y="378206"/>
                </a:moveTo>
                <a:lnTo>
                  <a:pt x="103301" y="379145"/>
                </a:lnTo>
                <a:lnTo>
                  <a:pt x="112944" y="379145"/>
                </a:lnTo>
                <a:lnTo>
                  <a:pt x="112585" y="378206"/>
                </a:lnTo>
                <a:close/>
              </a:path>
              <a:path w="177165" h="644525">
                <a:moveTo>
                  <a:pt x="143814" y="484289"/>
                </a:moveTo>
                <a:lnTo>
                  <a:pt x="137033" y="486905"/>
                </a:lnTo>
                <a:lnTo>
                  <a:pt x="133083" y="493153"/>
                </a:lnTo>
                <a:lnTo>
                  <a:pt x="131330" y="504723"/>
                </a:lnTo>
                <a:lnTo>
                  <a:pt x="129413" y="509282"/>
                </a:lnTo>
                <a:lnTo>
                  <a:pt x="149263" y="520382"/>
                </a:lnTo>
                <a:lnTo>
                  <a:pt x="152577" y="520903"/>
                </a:lnTo>
                <a:lnTo>
                  <a:pt x="157581" y="516128"/>
                </a:lnTo>
                <a:lnTo>
                  <a:pt x="155968" y="508901"/>
                </a:lnTo>
                <a:lnTo>
                  <a:pt x="149491" y="501840"/>
                </a:lnTo>
                <a:lnTo>
                  <a:pt x="154825" y="498716"/>
                </a:lnTo>
                <a:lnTo>
                  <a:pt x="149072" y="494880"/>
                </a:lnTo>
                <a:lnTo>
                  <a:pt x="148323" y="485597"/>
                </a:lnTo>
                <a:lnTo>
                  <a:pt x="143814" y="484289"/>
                </a:lnTo>
                <a:close/>
              </a:path>
              <a:path w="177165" h="644525">
                <a:moveTo>
                  <a:pt x="145186" y="553745"/>
                </a:moveTo>
                <a:lnTo>
                  <a:pt x="140843" y="556006"/>
                </a:lnTo>
                <a:lnTo>
                  <a:pt x="135305" y="568985"/>
                </a:lnTo>
                <a:lnTo>
                  <a:pt x="137566" y="575741"/>
                </a:lnTo>
                <a:lnTo>
                  <a:pt x="143040" y="583526"/>
                </a:lnTo>
                <a:lnTo>
                  <a:pt x="150266" y="586003"/>
                </a:lnTo>
                <a:lnTo>
                  <a:pt x="157276" y="575322"/>
                </a:lnTo>
                <a:lnTo>
                  <a:pt x="147955" y="567182"/>
                </a:lnTo>
                <a:lnTo>
                  <a:pt x="148882" y="554532"/>
                </a:lnTo>
                <a:lnTo>
                  <a:pt x="145186" y="553745"/>
                </a:lnTo>
                <a:close/>
              </a:path>
              <a:path w="177165" h="644525">
                <a:moveTo>
                  <a:pt x="172212" y="634923"/>
                </a:moveTo>
                <a:lnTo>
                  <a:pt x="165315" y="635812"/>
                </a:lnTo>
                <a:lnTo>
                  <a:pt x="163093" y="640588"/>
                </a:lnTo>
                <a:lnTo>
                  <a:pt x="168097" y="644398"/>
                </a:lnTo>
                <a:lnTo>
                  <a:pt x="172707" y="644461"/>
                </a:lnTo>
                <a:lnTo>
                  <a:pt x="177012" y="639114"/>
                </a:lnTo>
                <a:lnTo>
                  <a:pt x="174180" y="635228"/>
                </a:lnTo>
                <a:lnTo>
                  <a:pt x="172212" y="634923"/>
                </a:lnTo>
                <a:close/>
              </a:path>
            </a:pathLst>
          </a:custGeom>
          <a:solidFill>
            <a:srgbClr val="ECECED"/>
          </a:solidFill>
        </p:spPr>
        <p:txBody>
          <a:bodyPr wrap="square" lIns="0" tIns="0" rIns="0" bIns="0" rtlCol="0"/>
          <a:lstStyle/>
          <a:p>
            <a:endParaRPr sz="1265" dirty="0"/>
          </a:p>
        </p:txBody>
      </p:sp>
      <p:sp>
        <p:nvSpPr>
          <p:cNvPr id="4" name="object 4"/>
          <p:cNvSpPr/>
          <p:nvPr/>
        </p:nvSpPr>
        <p:spPr>
          <a:xfrm>
            <a:off x="10504792" y="2"/>
            <a:ext cx="935669" cy="760314"/>
          </a:xfrm>
          <a:custGeom>
            <a:avLst/>
            <a:gdLst/>
            <a:ahLst/>
            <a:cxnLst/>
            <a:rect l="l" t="t" r="r" b="b"/>
            <a:pathLst>
              <a:path w="1331594" h="1082040">
                <a:moveTo>
                  <a:pt x="169113" y="0"/>
                </a:moveTo>
                <a:lnTo>
                  <a:pt x="134873" y="0"/>
                </a:lnTo>
                <a:lnTo>
                  <a:pt x="139560" y="1079"/>
                </a:lnTo>
                <a:lnTo>
                  <a:pt x="144818" y="2679"/>
                </a:lnTo>
                <a:lnTo>
                  <a:pt x="151104" y="5219"/>
                </a:lnTo>
                <a:lnTo>
                  <a:pt x="167703" y="14312"/>
                </a:lnTo>
                <a:lnTo>
                  <a:pt x="174764" y="17322"/>
                </a:lnTo>
                <a:lnTo>
                  <a:pt x="176860" y="16256"/>
                </a:lnTo>
                <a:lnTo>
                  <a:pt x="176910" y="13728"/>
                </a:lnTo>
                <a:lnTo>
                  <a:pt x="170230" y="8280"/>
                </a:lnTo>
                <a:lnTo>
                  <a:pt x="168490" y="2743"/>
                </a:lnTo>
                <a:lnTo>
                  <a:pt x="169113" y="0"/>
                </a:lnTo>
                <a:close/>
              </a:path>
              <a:path w="1331594" h="1082040">
                <a:moveTo>
                  <a:pt x="311515" y="251637"/>
                </a:moveTo>
                <a:lnTo>
                  <a:pt x="302259" y="251637"/>
                </a:lnTo>
                <a:lnTo>
                  <a:pt x="317499" y="254508"/>
                </a:lnTo>
                <a:lnTo>
                  <a:pt x="311515" y="251637"/>
                </a:lnTo>
                <a:close/>
              </a:path>
              <a:path w="1331594" h="1082040">
                <a:moveTo>
                  <a:pt x="233552" y="226783"/>
                </a:moveTo>
                <a:lnTo>
                  <a:pt x="229552" y="230251"/>
                </a:lnTo>
                <a:lnTo>
                  <a:pt x="236435" y="236994"/>
                </a:lnTo>
                <a:lnTo>
                  <a:pt x="247980" y="239763"/>
                </a:lnTo>
                <a:lnTo>
                  <a:pt x="286003" y="251815"/>
                </a:lnTo>
                <a:lnTo>
                  <a:pt x="302259" y="251637"/>
                </a:lnTo>
                <a:lnTo>
                  <a:pt x="311515" y="251637"/>
                </a:lnTo>
                <a:lnTo>
                  <a:pt x="309105" y="250482"/>
                </a:lnTo>
                <a:lnTo>
                  <a:pt x="296841" y="246164"/>
                </a:lnTo>
                <a:lnTo>
                  <a:pt x="286296" y="246164"/>
                </a:lnTo>
                <a:lnTo>
                  <a:pt x="263613" y="240245"/>
                </a:lnTo>
                <a:lnTo>
                  <a:pt x="249808" y="235877"/>
                </a:lnTo>
                <a:lnTo>
                  <a:pt x="233552" y="226783"/>
                </a:lnTo>
                <a:close/>
              </a:path>
              <a:path w="1331594" h="1082040">
                <a:moveTo>
                  <a:pt x="295109" y="245554"/>
                </a:moveTo>
                <a:lnTo>
                  <a:pt x="286296" y="246164"/>
                </a:lnTo>
                <a:lnTo>
                  <a:pt x="296841" y="246164"/>
                </a:lnTo>
                <a:lnTo>
                  <a:pt x="295109" y="245554"/>
                </a:lnTo>
                <a:close/>
              </a:path>
              <a:path w="1331594" h="1082040">
                <a:moveTo>
                  <a:pt x="818299" y="533107"/>
                </a:moveTo>
                <a:lnTo>
                  <a:pt x="803389" y="536638"/>
                </a:lnTo>
                <a:lnTo>
                  <a:pt x="805091" y="537946"/>
                </a:lnTo>
                <a:lnTo>
                  <a:pt x="810933" y="541147"/>
                </a:lnTo>
                <a:lnTo>
                  <a:pt x="819632" y="542734"/>
                </a:lnTo>
                <a:lnTo>
                  <a:pt x="821664" y="538365"/>
                </a:lnTo>
                <a:lnTo>
                  <a:pt x="818299" y="533107"/>
                </a:lnTo>
                <a:close/>
              </a:path>
              <a:path w="1331594" h="1082040">
                <a:moveTo>
                  <a:pt x="912507" y="589000"/>
                </a:moveTo>
                <a:lnTo>
                  <a:pt x="914768" y="591464"/>
                </a:lnTo>
                <a:lnTo>
                  <a:pt x="931354" y="597255"/>
                </a:lnTo>
                <a:lnTo>
                  <a:pt x="935024" y="597560"/>
                </a:lnTo>
                <a:lnTo>
                  <a:pt x="937285" y="592785"/>
                </a:lnTo>
                <a:lnTo>
                  <a:pt x="934239" y="590829"/>
                </a:lnTo>
                <a:lnTo>
                  <a:pt x="924153" y="590829"/>
                </a:lnTo>
                <a:lnTo>
                  <a:pt x="912507" y="589000"/>
                </a:lnTo>
                <a:close/>
              </a:path>
              <a:path w="1331594" h="1082040">
                <a:moveTo>
                  <a:pt x="928027" y="589635"/>
                </a:moveTo>
                <a:lnTo>
                  <a:pt x="924153" y="590829"/>
                </a:lnTo>
                <a:lnTo>
                  <a:pt x="934239" y="590829"/>
                </a:lnTo>
                <a:lnTo>
                  <a:pt x="933843" y="590575"/>
                </a:lnTo>
                <a:lnTo>
                  <a:pt x="928027" y="589635"/>
                </a:lnTo>
                <a:close/>
              </a:path>
              <a:path w="1331594" h="1082040">
                <a:moveTo>
                  <a:pt x="16357" y="926490"/>
                </a:moveTo>
                <a:lnTo>
                  <a:pt x="7035" y="927023"/>
                </a:lnTo>
                <a:lnTo>
                  <a:pt x="0" y="933577"/>
                </a:lnTo>
                <a:lnTo>
                  <a:pt x="10325" y="936409"/>
                </a:lnTo>
                <a:lnTo>
                  <a:pt x="21755" y="938466"/>
                </a:lnTo>
                <a:lnTo>
                  <a:pt x="34035" y="946873"/>
                </a:lnTo>
                <a:lnTo>
                  <a:pt x="50101" y="951064"/>
                </a:lnTo>
                <a:lnTo>
                  <a:pt x="55003" y="945222"/>
                </a:lnTo>
                <a:lnTo>
                  <a:pt x="63229" y="945222"/>
                </a:lnTo>
                <a:lnTo>
                  <a:pt x="70345" y="944092"/>
                </a:lnTo>
                <a:lnTo>
                  <a:pt x="74228" y="944092"/>
                </a:lnTo>
                <a:lnTo>
                  <a:pt x="76390" y="943267"/>
                </a:lnTo>
                <a:lnTo>
                  <a:pt x="77800" y="941692"/>
                </a:lnTo>
                <a:lnTo>
                  <a:pt x="55587" y="933107"/>
                </a:lnTo>
                <a:lnTo>
                  <a:pt x="44262" y="929627"/>
                </a:lnTo>
                <a:lnTo>
                  <a:pt x="32257" y="929627"/>
                </a:lnTo>
                <a:lnTo>
                  <a:pt x="16357" y="926490"/>
                </a:lnTo>
                <a:close/>
              </a:path>
              <a:path w="1331594" h="1082040">
                <a:moveTo>
                  <a:pt x="63229" y="945222"/>
                </a:moveTo>
                <a:lnTo>
                  <a:pt x="55003" y="945222"/>
                </a:lnTo>
                <a:lnTo>
                  <a:pt x="61150" y="945553"/>
                </a:lnTo>
                <a:lnTo>
                  <a:pt x="63229" y="945222"/>
                </a:lnTo>
                <a:close/>
              </a:path>
              <a:path w="1331594" h="1082040">
                <a:moveTo>
                  <a:pt x="74228" y="944092"/>
                </a:moveTo>
                <a:lnTo>
                  <a:pt x="70345" y="944092"/>
                </a:lnTo>
                <a:lnTo>
                  <a:pt x="73863" y="944232"/>
                </a:lnTo>
                <a:lnTo>
                  <a:pt x="74228" y="944092"/>
                </a:lnTo>
                <a:close/>
              </a:path>
              <a:path w="1331594" h="1082040">
                <a:moveTo>
                  <a:pt x="39509" y="928166"/>
                </a:moveTo>
                <a:lnTo>
                  <a:pt x="32257" y="929627"/>
                </a:lnTo>
                <a:lnTo>
                  <a:pt x="44262" y="929627"/>
                </a:lnTo>
                <a:lnTo>
                  <a:pt x="39509" y="928166"/>
                </a:lnTo>
                <a:close/>
              </a:path>
              <a:path w="1331594" h="1082040">
                <a:moveTo>
                  <a:pt x="1330489" y="945261"/>
                </a:moveTo>
                <a:lnTo>
                  <a:pt x="1317739" y="945261"/>
                </a:lnTo>
                <a:lnTo>
                  <a:pt x="1331442" y="947280"/>
                </a:lnTo>
                <a:lnTo>
                  <a:pt x="1330972" y="945870"/>
                </a:lnTo>
                <a:lnTo>
                  <a:pt x="1330489" y="945261"/>
                </a:lnTo>
                <a:close/>
              </a:path>
              <a:path w="1331594" h="1082040">
                <a:moveTo>
                  <a:pt x="1319580" y="938669"/>
                </a:moveTo>
                <a:lnTo>
                  <a:pt x="1314716" y="938745"/>
                </a:lnTo>
                <a:lnTo>
                  <a:pt x="1306029" y="941730"/>
                </a:lnTo>
                <a:lnTo>
                  <a:pt x="1307591" y="943724"/>
                </a:lnTo>
                <a:lnTo>
                  <a:pt x="1310893" y="945984"/>
                </a:lnTo>
                <a:lnTo>
                  <a:pt x="1317739" y="945261"/>
                </a:lnTo>
                <a:lnTo>
                  <a:pt x="1330489" y="945261"/>
                </a:lnTo>
                <a:lnTo>
                  <a:pt x="1327975" y="942086"/>
                </a:lnTo>
                <a:lnTo>
                  <a:pt x="1324571" y="940257"/>
                </a:lnTo>
                <a:lnTo>
                  <a:pt x="1319580" y="938669"/>
                </a:lnTo>
                <a:close/>
              </a:path>
              <a:path w="1331594" h="1082040">
                <a:moveTo>
                  <a:pt x="1270139" y="956208"/>
                </a:moveTo>
                <a:lnTo>
                  <a:pt x="1268831" y="962469"/>
                </a:lnTo>
                <a:lnTo>
                  <a:pt x="1269301" y="965365"/>
                </a:lnTo>
                <a:lnTo>
                  <a:pt x="1274140" y="968997"/>
                </a:lnTo>
                <a:lnTo>
                  <a:pt x="1276756" y="970140"/>
                </a:lnTo>
                <a:lnTo>
                  <a:pt x="1278280" y="967143"/>
                </a:lnTo>
                <a:lnTo>
                  <a:pt x="1280172" y="966050"/>
                </a:lnTo>
                <a:lnTo>
                  <a:pt x="1283373" y="966050"/>
                </a:lnTo>
                <a:lnTo>
                  <a:pt x="1284223" y="964501"/>
                </a:lnTo>
                <a:lnTo>
                  <a:pt x="1282903" y="961415"/>
                </a:lnTo>
                <a:lnTo>
                  <a:pt x="1280452" y="959027"/>
                </a:lnTo>
                <a:lnTo>
                  <a:pt x="1276870" y="957376"/>
                </a:lnTo>
                <a:lnTo>
                  <a:pt x="1270139" y="956208"/>
                </a:lnTo>
                <a:close/>
              </a:path>
              <a:path w="1331594" h="1082040">
                <a:moveTo>
                  <a:pt x="126885" y="974458"/>
                </a:moveTo>
                <a:lnTo>
                  <a:pt x="121373" y="979436"/>
                </a:lnTo>
                <a:lnTo>
                  <a:pt x="115836" y="980744"/>
                </a:lnTo>
                <a:lnTo>
                  <a:pt x="117208" y="983843"/>
                </a:lnTo>
                <a:lnTo>
                  <a:pt x="134391" y="985075"/>
                </a:lnTo>
                <a:lnTo>
                  <a:pt x="140754" y="988326"/>
                </a:lnTo>
                <a:lnTo>
                  <a:pt x="145237" y="988110"/>
                </a:lnTo>
                <a:lnTo>
                  <a:pt x="138810" y="979906"/>
                </a:lnTo>
                <a:lnTo>
                  <a:pt x="136563" y="975258"/>
                </a:lnTo>
                <a:lnTo>
                  <a:pt x="126885" y="974458"/>
                </a:lnTo>
                <a:close/>
              </a:path>
              <a:path w="1331594" h="1082040">
                <a:moveTo>
                  <a:pt x="1039533" y="982370"/>
                </a:moveTo>
                <a:lnTo>
                  <a:pt x="1033437" y="986332"/>
                </a:lnTo>
                <a:lnTo>
                  <a:pt x="1032662" y="989774"/>
                </a:lnTo>
                <a:lnTo>
                  <a:pt x="1029969" y="992060"/>
                </a:lnTo>
                <a:lnTo>
                  <a:pt x="1034275" y="994054"/>
                </a:lnTo>
                <a:lnTo>
                  <a:pt x="1047902" y="996594"/>
                </a:lnTo>
                <a:lnTo>
                  <a:pt x="1049680" y="1001623"/>
                </a:lnTo>
                <a:lnTo>
                  <a:pt x="1040371" y="1004709"/>
                </a:lnTo>
                <a:lnTo>
                  <a:pt x="1030858" y="1009294"/>
                </a:lnTo>
                <a:lnTo>
                  <a:pt x="1016419" y="1013129"/>
                </a:lnTo>
                <a:lnTo>
                  <a:pt x="1006055" y="1017549"/>
                </a:lnTo>
                <a:lnTo>
                  <a:pt x="999705" y="1018387"/>
                </a:lnTo>
                <a:lnTo>
                  <a:pt x="995235" y="1019949"/>
                </a:lnTo>
                <a:lnTo>
                  <a:pt x="1004100" y="1022642"/>
                </a:lnTo>
                <a:lnTo>
                  <a:pt x="1040002" y="1018781"/>
                </a:lnTo>
                <a:lnTo>
                  <a:pt x="1060665" y="1014691"/>
                </a:lnTo>
                <a:lnTo>
                  <a:pt x="1071600" y="1009294"/>
                </a:lnTo>
                <a:lnTo>
                  <a:pt x="1060729" y="1003096"/>
                </a:lnTo>
                <a:lnTo>
                  <a:pt x="1059599" y="1000988"/>
                </a:lnTo>
                <a:lnTo>
                  <a:pt x="1065415" y="998791"/>
                </a:lnTo>
                <a:lnTo>
                  <a:pt x="1062862" y="994676"/>
                </a:lnTo>
                <a:lnTo>
                  <a:pt x="1059497" y="990714"/>
                </a:lnTo>
                <a:lnTo>
                  <a:pt x="1053998" y="987386"/>
                </a:lnTo>
                <a:lnTo>
                  <a:pt x="1039533" y="982370"/>
                </a:lnTo>
                <a:close/>
              </a:path>
              <a:path w="1331594" h="1082040">
                <a:moveTo>
                  <a:pt x="1169022" y="985380"/>
                </a:moveTo>
                <a:lnTo>
                  <a:pt x="1167002" y="988644"/>
                </a:lnTo>
                <a:lnTo>
                  <a:pt x="1167002" y="991298"/>
                </a:lnTo>
                <a:lnTo>
                  <a:pt x="1169530" y="996251"/>
                </a:lnTo>
                <a:lnTo>
                  <a:pt x="1177099" y="997724"/>
                </a:lnTo>
                <a:lnTo>
                  <a:pt x="1181099" y="996302"/>
                </a:lnTo>
                <a:lnTo>
                  <a:pt x="1186586" y="990942"/>
                </a:lnTo>
                <a:lnTo>
                  <a:pt x="1177061" y="986802"/>
                </a:lnTo>
                <a:lnTo>
                  <a:pt x="1169022" y="985380"/>
                </a:lnTo>
                <a:close/>
              </a:path>
              <a:path w="1331594" h="1082040">
                <a:moveTo>
                  <a:pt x="1142773" y="1016076"/>
                </a:moveTo>
                <a:lnTo>
                  <a:pt x="1112189" y="1016076"/>
                </a:lnTo>
                <a:lnTo>
                  <a:pt x="1130071" y="1018159"/>
                </a:lnTo>
                <a:lnTo>
                  <a:pt x="1136573" y="1017752"/>
                </a:lnTo>
                <a:lnTo>
                  <a:pt x="1142773" y="1016076"/>
                </a:lnTo>
                <a:close/>
              </a:path>
              <a:path w="1331594" h="1082040">
                <a:moveTo>
                  <a:pt x="1085468" y="1009662"/>
                </a:moveTo>
                <a:lnTo>
                  <a:pt x="1082306" y="1010348"/>
                </a:lnTo>
                <a:lnTo>
                  <a:pt x="1084465" y="1012278"/>
                </a:lnTo>
                <a:lnTo>
                  <a:pt x="1092034" y="1015225"/>
                </a:lnTo>
                <a:lnTo>
                  <a:pt x="1097699" y="1016990"/>
                </a:lnTo>
                <a:lnTo>
                  <a:pt x="1101432" y="1017536"/>
                </a:lnTo>
                <a:lnTo>
                  <a:pt x="1112189" y="1016076"/>
                </a:lnTo>
                <a:lnTo>
                  <a:pt x="1142773" y="1016076"/>
                </a:lnTo>
                <a:lnTo>
                  <a:pt x="1144511" y="1015606"/>
                </a:lnTo>
                <a:lnTo>
                  <a:pt x="1152426" y="1015606"/>
                </a:lnTo>
                <a:lnTo>
                  <a:pt x="1158925" y="1014552"/>
                </a:lnTo>
                <a:lnTo>
                  <a:pt x="1157731" y="1013523"/>
                </a:lnTo>
                <a:lnTo>
                  <a:pt x="1154064" y="1013053"/>
                </a:lnTo>
                <a:lnTo>
                  <a:pt x="1132382" y="1013053"/>
                </a:lnTo>
                <a:lnTo>
                  <a:pt x="1128332" y="1012215"/>
                </a:lnTo>
                <a:lnTo>
                  <a:pt x="1098956" y="1012215"/>
                </a:lnTo>
                <a:lnTo>
                  <a:pt x="1085468" y="1009662"/>
                </a:lnTo>
                <a:close/>
              </a:path>
              <a:path w="1331594" h="1082040">
                <a:moveTo>
                  <a:pt x="1152426" y="1015606"/>
                </a:moveTo>
                <a:lnTo>
                  <a:pt x="1144511" y="1015606"/>
                </a:lnTo>
                <a:lnTo>
                  <a:pt x="1148981" y="1016165"/>
                </a:lnTo>
                <a:lnTo>
                  <a:pt x="1152426" y="1015606"/>
                </a:lnTo>
                <a:close/>
              </a:path>
              <a:path w="1331594" h="1082040">
                <a:moveTo>
                  <a:pt x="1150099" y="1012545"/>
                </a:moveTo>
                <a:lnTo>
                  <a:pt x="1132382" y="1013053"/>
                </a:lnTo>
                <a:lnTo>
                  <a:pt x="1154064" y="1013053"/>
                </a:lnTo>
                <a:lnTo>
                  <a:pt x="1150099" y="1012545"/>
                </a:lnTo>
                <a:close/>
              </a:path>
              <a:path w="1331594" h="1082040">
                <a:moveTo>
                  <a:pt x="1105268" y="1008494"/>
                </a:moveTo>
                <a:lnTo>
                  <a:pt x="1098702" y="1010919"/>
                </a:lnTo>
                <a:lnTo>
                  <a:pt x="1098956" y="1012215"/>
                </a:lnTo>
                <a:lnTo>
                  <a:pt x="1128332" y="1012215"/>
                </a:lnTo>
                <a:lnTo>
                  <a:pt x="1113726" y="1009192"/>
                </a:lnTo>
                <a:lnTo>
                  <a:pt x="1105268" y="1008494"/>
                </a:lnTo>
                <a:close/>
              </a:path>
              <a:path w="1331594" h="1082040">
                <a:moveTo>
                  <a:pt x="459676" y="1011301"/>
                </a:moveTo>
                <a:lnTo>
                  <a:pt x="454494" y="1011605"/>
                </a:lnTo>
                <a:lnTo>
                  <a:pt x="460070" y="1020330"/>
                </a:lnTo>
                <a:lnTo>
                  <a:pt x="459422" y="1022807"/>
                </a:lnTo>
                <a:lnTo>
                  <a:pt x="453694" y="1024369"/>
                </a:lnTo>
                <a:lnTo>
                  <a:pt x="450811" y="1031240"/>
                </a:lnTo>
                <a:lnTo>
                  <a:pt x="453418" y="1033094"/>
                </a:lnTo>
                <a:lnTo>
                  <a:pt x="462419" y="1037082"/>
                </a:lnTo>
                <a:lnTo>
                  <a:pt x="465013" y="1033081"/>
                </a:lnTo>
                <a:lnTo>
                  <a:pt x="472236" y="1027049"/>
                </a:lnTo>
                <a:lnTo>
                  <a:pt x="468071" y="1022642"/>
                </a:lnTo>
                <a:lnTo>
                  <a:pt x="466064" y="1016393"/>
                </a:lnTo>
                <a:lnTo>
                  <a:pt x="463156" y="1012329"/>
                </a:lnTo>
                <a:lnTo>
                  <a:pt x="459676" y="1011301"/>
                </a:lnTo>
                <a:close/>
              </a:path>
              <a:path w="1331594" h="1082040">
                <a:moveTo>
                  <a:pt x="894245" y="1023366"/>
                </a:moveTo>
                <a:lnTo>
                  <a:pt x="899604" y="1031989"/>
                </a:lnTo>
                <a:lnTo>
                  <a:pt x="905565" y="1037132"/>
                </a:lnTo>
                <a:lnTo>
                  <a:pt x="905537" y="1037412"/>
                </a:lnTo>
                <a:lnTo>
                  <a:pt x="904862" y="1039190"/>
                </a:lnTo>
                <a:lnTo>
                  <a:pt x="900048" y="1041908"/>
                </a:lnTo>
                <a:lnTo>
                  <a:pt x="911694" y="1059573"/>
                </a:lnTo>
                <a:lnTo>
                  <a:pt x="914006" y="1052779"/>
                </a:lnTo>
                <a:lnTo>
                  <a:pt x="927870" y="1052779"/>
                </a:lnTo>
                <a:lnTo>
                  <a:pt x="931456" y="1049312"/>
                </a:lnTo>
                <a:lnTo>
                  <a:pt x="931557" y="1046162"/>
                </a:lnTo>
                <a:lnTo>
                  <a:pt x="936593" y="1046162"/>
                </a:lnTo>
                <a:lnTo>
                  <a:pt x="936282" y="1045337"/>
                </a:lnTo>
                <a:lnTo>
                  <a:pt x="929830" y="1039101"/>
                </a:lnTo>
                <a:lnTo>
                  <a:pt x="926522" y="1037818"/>
                </a:lnTo>
                <a:lnTo>
                  <a:pt x="917320" y="1037818"/>
                </a:lnTo>
                <a:lnTo>
                  <a:pt x="913739" y="1034656"/>
                </a:lnTo>
                <a:lnTo>
                  <a:pt x="911656" y="1029677"/>
                </a:lnTo>
                <a:lnTo>
                  <a:pt x="909332" y="1027315"/>
                </a:lnTo>
                <a:lnTo>
                  <a:pt x="902144" y="1023785"/>
                </a:lnTo>
                <a:lnTo>
                  <a:pt x="894245" y="1023366"/>
                </a:lnTo>
                <a:close/>
              </a:path>
              <a:path w="1331594" h="1082040">
                <a:moveTo>
                  <a:pt x="927870" y="1052779"/>
                </a:moveTo>
                <a:lnTo>
                  <a:pt x="914006" y="1052779"/>
                </a:lnTo>
                <a:lnTo>
                  <a:pt x="923404" y="1057097"/>
                </a:lnTo>
                <a:lnTo>
                  <a:pt x="927870" y="1052779"/>
                </a:lnTo>
                <a:close/>
              </a:path>
              <a:path w="1331594" h="1082040">
                <a:moveTo>
                  <a:pt x="936593" y="1046162"/>
                </a:moveTo>
                <a:lnTo>
                  <a:pt x="931557" y="1046162"/>
                </a:lnTo>
                <a:lnTo>
                  <a:pt x="936091" y="1047521"/>
                </a:lnTo>
                <a:lnTo>
                  <a:pt x="936929" y="1047051"/>
                </a:lnTo>
                <a:lnTo>
                  <a:pt x="936593" y="1046162"/>
                </a:lnTo>
                <a:close/>
              </a:path>
              <a:path w="1331594" h="1082040">
                <a:moveTo>
                  <a:pt x="930249" y="1035240"/>
                </a:moveTo>
                <a:lnTo>
                  <a:pt x="929699" y="1036878"/>
                </a:lnTo>
                <a:lnTo>
                  <a:pt x="929675" y="1037183"/>
                </a:lnTo>
                <a:lnTo>
                  <a:pt x="938809" y="1044803"/>
                </a:lnTo>
                <a:lnTo>
                  <a:pt x="944829" y="1047305"/>
                </a:lnTo>
                <a:lnTo>
                  <a:pt x="943813" y="1041742"/>
                </a:lnTo>
                <a:lnTo>
                  <a:pt x="943292" y="1040752"/>
                </a:lnTo>
                <a:lnTo>
                  <a:pt x="930249" y="1035240"/>
                </a:lnTo>
                <a:close/>
              </a:path>
              <a:path w="1331594" h="1082040">
                <a:moveTo>
                  <a:pt x="941590" y="1032827"/>
                </a:moveTo>
                <a:lnTo>
                  <a:pt x="945857" y="1037716"/>
                </a:lnTo>
                <a:lnTo>
                  <a:pt x="958507" y="1041908"/>
                </a:lnTo>
                <a:lnTo>
                  <a:pt x="962621" y="1039837"/>
                </a:lnTo>
                <a:lnTo>
                  <a:pt x="954887" y="1036878"/>
                </a:lnTo>
                <a:lnTo>
                  <a:pt x="941590" y="1032827"/>
                </a:lnTo>
                <a:close/>
              </a:path>
              <a:path w="1331594" h="1082040">
                <a:moveTo>
                  <a:pt x="925474" y="1037412"/>
                </a:moveTo>
                <a:lnTo>
                  <a:pt x="917320" y="1037818"/>
                </a:lnTo>
                <a:lnTo>
                  <a:pt x="926522" y="1037818"/>
                </a:lnTo>
                <a:lnTo>
                  <a:pt x="925474" y="1037412"/>
                </a:lnTo>
                <a:close/>
              </a:path>
              <a:path w="1331594" h="1082040">
                <a:moveTo>
                  <a:pt x="929297" y="1012609"/>
                </a:moveTo>
                <a:lnTo>
                  <a:pt x="923518" y="1012659"/>
                </a:lnTo>
                <a:lnTo>
                  <a:pt x="925652" y="1016749"/>
                </a:lnTo>
                <a:lnTo>
                  <a:pt x="928801" y="1019225"/>
                </a:lnTo>
                <a:lnTo>
                  <a:pt x="933843" y="1021651"/>
                </a:lnTo>
                <a:lnTo>
                  <a:pt x="944181" y="1024597"/>
                </a:lnTo>
                <a:lnTo>
                  <a:pt x="943076" y="1021803"/>
                </a:lnTo>
                <a:lnTo>
                  <a:pt x="943902" y="1019340"/>
                </a:lnTo>
                <a:lnTo>
                  <a:pt x="940955" y="1017384"/>
                </a:lnTo>
                <a:lnTo>
                  <a:pt x="934440" y="1014272"/>
                </a:lnTo>
                <a:lnTo>
                  <a:pt x="929297" y="1012609"/>
                </a:lnTo>
                <a:close/>
              </a:path>
              <a:path w="1331594" h="1082040">
                <a:moveTo>
                  <a:pt x="615975" y="1019162"/>
                </a:moveTo>
                <a:lnTo>
                  <a:pt x="611581" y="1024039"/>
                </a:lnTo>
                <a:lnTo>
                  <a:pt x="615670" y="1028369"/>
                </a:lnTo>
                <a:lnTo>
                  <a:pt x="623227" y="1032078"/>
                </a:lnTo>
                <a:lnTo>
                  <a:pt x="631609" y="1033411"/>
                </a:lnTo>
                <a:lnTo>
                  <a:pt x="635469" y="1030986"/>
                </a:lnTo>
                <a:lnTo>
                  <a:pt x="633437" y="1025207"/>
                </a:lnTo>
                <a:lnTo>
                  <a:pt x="615975" y="1019162"/>
                </a:lnTo>
                <a:close/>
              </a:path>
              <a:path w="1331594" h="1082040">
                <a:moveTo>
                  <a:pt x="536028" y="1022565"/>
                </a:moveTo>
                <a:lnTo>
                  <a:pt x="536028" y="1025118"/>
                </a:lnTo>
                <a:lnTo>
                  <a:pt x="538645" y="1027506"/>
                </a:lnTo>
                <a:lnTo>
                  <a:pt x="545261" y="1031621"/>
                </a:lnTo>
                <a:lnTo>
                  <a:pt x="548347" y="1029982"/>
                </a:lnTo>
                <a:lnTo>
                  <a:pt x="547319" y="1026502"/>
                </a:lnTo>
                <a:lnTo>
                  <a:pt x="542239" y="1024191"/>
                </a:lnTo>
                <a:lnTo>
                  <a:pt x="536028" y="1022565"/>
                </a:lnTo>
                <a:close/>
              </a:path>
              <a:path w="1331594" h="1082040">
                <a:moveTo>
                  <a:pt x="867409" y="1028674"/>
                </a:moveTo>
                <a:lnTo>
                  <a:pt x="866736" y="1030617"/>
                </a:lnTo>
                <a:lnTo>
                  <a:pt x="870127" y="1037082"/>
                </a:lnTo>
                <a:lnTo>
                  <a:pt x="870051" y="1040498"/>
                </a:lnTo>
                <a:lnTo>
                  <a:pt x="867105" y="1043216"/>
                </a:lnTo>
                <a:lnTo>
                  <a:pt x="847559" y="1048473"/>
                </a:lnTo>
                <a:lnTo>
                  <a:pt x="849325" y="1050340"/>
                </a:lnTo>
                <a:lnTo>
                  <a:pt x="852754" y="1052728"/>
                </a:lnTo>
                <a:lnTo>
                  <a:pt x="856894" y="1051013"/>
                </a:lnTo>
                <a:lnTo>
                  <a:pt x="863930" y="1050340"/>
                </a:lnTo>
                <a:lnTo>
                  <a:pt x="870432" y="1050010"/>
                </a:lnTo>
                <a:lnTo>
                  <a:pt x="885986" y="1050010"/>
                </a:lnTo>
                <a:lnTo>
                  <a:pt x="886840" y="1048867"/>
                </a:lnTo>
                <a:lnTo>
                  <a:pt x="879017" y="1040320"/>
                </a:lnTo>
                <a:lnTo>
                  <a:pt x="877252" y="1037577"/>
                </a:lnTo>
                <a:lnTo>
                  <a:pt x="877392" y="1034707"/>
                </a:lnTo>
                <a:lnTo>
                  <a:pt x="875220" y="1031354"/>
                </a:lnTo>
                <a:lnTo>
                  <a:pt x="869048" y="1028814"/>
                </a:lnTo>
                <a:lnTo>
                  <a:pt x="867409" y="1028674"/>
                </a:lnTo>
                <a:close/>
              </a:path>
              <a:path w="1331594" h="1082040">
                <a:moveTo>
                  <a:pt x="885986" y="1050010"/>
                </a:moveTo>
                <a:lnTo>
                  <a:pt x="870432" y="1050010"/>
                </a:lnTo>
                <a:lnTo>
                  <a:pt x="882954" y="1051090"/>
                </a:lnTo>
                <a:lnTo>
                  <a:pt x="885901" y="1050124"/>
                </a:lnTo>
                <a:close/>
              </a:path>
              <a:path w="1331594" h="1082040">
                <a:moveTo>
                  <a:pt x="807148" y="1029766"/>
                </a:moveTo>
                <a:lnTo>
                  <a:pt x="795210" y="1030033"/>
                </a:lnTo>
                <a:lnTo>
                  <a:pt x="792632" y="1031240"/>
                </a:lnTo>
                <a:lnTo>
                  <a:pt x="792657" y="1033183"/>
                </a:lnTo>
                <a:lnTo>
                  <a:pt x="798995" y="1036408"/>
                </a:lnTo>
                <a:lnTo>
                  <a:pt x="811656" y="1040904"/>
                </a:lnTo>
                <a:lnTo>
                  <a:pt x="819632" y="1044397"/>
                </a:lnTo>
                <a:lnTo>
                  <a:pt x="822883" y="1046861"/>
                </a:lnTo>
                <a:lnTo>
                  <a:pt x="823112" y="1048842"/>
                </a:lnTo>
                <a:lnTo>
                  <a:pt x="819708" y="1051306"/>
                </a:lnTo>
                <a:lnTo>
                  <a:pt x="823048" y="1053096"/>
                </a:lnTo>
                <a:lnTo>
                  <a:pt x="838301" y="1058291"/>
                </a:lnTo>
                <a:lnTo>
                  <a:pt x="840181" y="1058367"/>
                </a:lnTo>
                <a:lnTo>
                  <a:pt x="838657" y="1055204"/>
                </a:lnTo>
                <a:lnTo>
                  <a:pt x="839038" y="1051788"/>
                </a:lnTo>
                <a:lnTo>
                  <a:pt x="834402" y="1043076"/>
                </a:lnTo>
                <a:lnTo>
                  <a:pt x="835520" y="1040866"/>
                </a:lnTo>
                <a:lnTo>
                  <a:pt x="839127" y="1038491"/>
                </a:lnTo>
                <a:lnTo>
                  <a:pt x="826223" y="1037183"/>
                </a:lnTo>
                <a:lnTo>
                  <a:pt x="819340" y="1035291"/>
                </a:lnTo>
                <a:lnTo>
                  <a:pt x="807148" y="1029766"/>
                </a:lnTo>
                <a:close/>
              </a:path>
              <a:path w="1331594" h="1082040">
                <a:moveTo>
                  <a:pt x="581748" y="1054595"/>
                </a:moveTo>
                <a:lnTo>
                  <a:pt x="579577" y="1055789"/>
                </a:lnTo>
                <a:lnTo>
                  <a:pt x="592340" y="1061237"/>
                </a:lnTo>
                <a:lnTo>
                  <a:pt x="610577" y="1066114"/>
                </a:lnTo>
                <a:lnTo>
                  <a:pt x="652233" y="1081544"/>
                </a:lnTo>
                <a:lnTo>
                  <a:pt x="665225" y="1081481"/>
                </a:lnTo>
                <a:lnTo>
                  <a:pt x="659828" y="1078839"/>
                </a:lnTo>
                <a:lnTo>
                  <a:pt x="648842" y="1076921"/>
                </a:lnTo>
                <a:lnTo>
                  <a:pt x="635863" y="1072286"/>
                </a:lnTo>
                <a:lnTo>
                  <a:pt x="623188" y="1066774"/>
                </a:lnTo>
                <a:lnTo>
                  <a:pt x="601713" y="1058468"/>
                </a:lnTo>
                <a:lnTo>
                  <a:pt x="581748" y="1054595"/>
                </a:lnTo>
                <a:close/>
              </a:path>
            </a:pathLst>
          </a:custGeom>
          <a:solidFill>
            <a:srgbClr val="ECECED"/>
          </a:solidFill>
        </p:spPr>
        <p:txBody>
          <a:bodyPr wrap="square" lIns="0" tIns="0" rIns="0" bIns="0" rtlCol="0"/>
          <a:lstStyle/>
          <a:p>
            <a:endParaRPr sz="1265" dirty="0"/>
          </a:p>
        </p:txBody>
      </p:sp>
      <p:sp>
        <p:nvSpPr>
          <p:cNvPr id="5" name="object 5"/>
          <p:cNvSpPr/>
          <p:nvPr/>
        </p:nvSpPr>
        <p:spPr>
          <a:xfrm>
            <a:off x="1121675" y="145179"/>
            <a:ext cx="500843" cy="7052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6" name="object 6"/>
          <p:cNvSpPr/>
          <p:nvPr/>
        </p:nvSpPr>
        <p:spPr>
          <a:xfrm>
            <a:off x="1902132" y="1713270"/>
            <a:ext cx="234698" cy="496168"/>
          </a:xfrm>
          <a:custGeom>
            <a:avLst/>
            <a:gdLst/>
            <a:ahLst/>
            <a:cxnLst/>
            <a:rect l="l" t="t" r="r" b="b"/>
            <a:pathLst>
              <a:path w="334010" h="706119">
                <a:moveTo>
                  <a:pt x="182384" y="0"/>
                </a:moveTo>
                <a:lnTo>
                  <a:pt x="137871" y="14655"/>
                </a:lnTo>
                <a:lnTo>
                  <a:pt x="131165" y="18541"/>
                </a:lnTo>
                <a:lnTo>
                  <a:pt x="111823" y="34505"/>
                </a:lnTo>
                <a:lnTo>
                  <a:pt x="91605" y="40601"/>
                </a:lnTo>
                <a:lnTo>
                  <a:pt x="93332" y="45910"/>
                </a:lnTo>
                <a:lnTo>
                  <a:pt x="93573" y="50939"/>
                </a:lnTo>
                <a:lnTo>
                  <a:pt x="85813" y="55587"/>
                </a:lnTo>
                <a:lnTo>
                  <a:pt x="80670" y="58305"/>
                </a:lnTo>
                <a:lnTo>
                  <a:pt x="74472" y="71183"/>
                </a:lnTo>
                <a:lnTo>
                  <a:pt x="63068" y="79997"/>
                </a:lnTo>
                <a:lnTo>
                  <a:pt x="61125" y="82638"/>
                </a:lnTo>
                <a:lnTo>
                  <a:pt x="61264" y="85001"/>
                </a:lnTo>
                <a:lnTo>
                  <a:pt x="68884" y="88976"/>
                </a:lnTo>
                <a:lnTo>
                  <a:pt x="71361" y="92760"/>
                </a:lnTo>
                <a:lnTo>
                  <a:pt x="72529" y="97764"/>
                </a:lnTo>
                <a:lnTo>
                  <a:pt x="68935" y="115836"/>
                </a:lnTo>
                <a:lnTo>
                  <a:pt x="63626" y="147789"/>
                </a:lnTo>
                <a:lnTo>
                  <a:pt x="63751" y="154876"/>
                </a:lnTo>
                <a:lnTo>
                  <a:pt x="66522" y="162979"/>
                </a:lnTo>
                <a:lnTo>
                  <a:pt x="69354" y="169430"/>
                </a:lnTo>
                <a:lnTo>
                  <a:pt x="70167" y="176682"/>
                </a:lnTo>
                <a:lnTo>
                  <a:pt x="68999" y="194640"/>
                </a:lnTo>
                <a:lnTo>
                  <a:pt x="72466" y="205041"/>
                </a:lnTo>
                <a:lnTo>
                  <a:pt x="75196" y="214617"/>
                </a:lnTo>
                <a:lnTo>
                  <a:pt x="68325" y="226542"/>
                </a:lnTo>
                <a:lnTo>
                  <a:pt x="65328" y="236994"/>
                </a:lnTo>
                <a:lnTo>
                  <a:pt x="63372" y="252044"/>
                </a:lnTo>
                <a:lnTo>
                  <a:pt x="62598" y="261492"/>
                </a:lnTo>
                <a:lnTo>
                  <a:pt x="58153" y="270255"/>
                </a:lnTo>
                <a:lnTo>
                  <a:pt x="52362" y="278396"/>
                </a:lnTo>
                <a:lnTo>
                  <a:pt x="45885" y="283540"/>
                </a:lnTo>
                <a:lnTo>
                  <a:pt x="37909" y="287908"/>
                </a:lnTo>
                <a:lnTo>
                  <a:pt x="28701" y="293700"/>
                </a:lnTo>
                <a:lnTo>
                  <a:pt x="21170" y="309181"/>
                </a:lnTo>
                <a:lnTo>
                  <a:pt x="5016" y="322059"/>
                </a:lnTo>
                <a:lnTo>
                  <a:pt x="1650" y="326428"/>
                </a:lnTo>
                <a:lnTo>
                  <a:pt x="0" y="336765"/>
                </a:lnTo>
                <a:lnTo>
                  <a:pt x="253" y="351066"/>
                </a:lnTo>
                <a:lnTo>
                  <a:pt x="2803" y="361988"/>
                </a:lnTo>
                <a:lnTo>
                  <a:pt x="2929" y="362457"/>
                </a:lnTo>
                <a:lnTo>
                  <a:pt x="10464" y="379171"/>
                </a:lnTo>
                <a:lnTo>
                  <a:pt x="17017" y="397522"/>
                </a:lnTo>
                <a:lnTo>
                  <a:pt x="18745" y="406806"/>
                </a:lnTo>
                <a:lnTo>
                  <a:pt x="21272" y="410286"/>
                </a:lnTo>
                <a:lnTo>
                  <a:pt x="30708" y="416318"/>
                </a:lnTo>
                <a:lnTo>
                  <a:pt x="47028" y="424522"/>
                </a:lnTo>
                <a:lnTo>
                  <a:pt x="50114" y="427837"/>
                </a:lnTo>
                <a:lnTo>
                  <a:pt x="58153" y="440537"/>
                </a:lnTo>
                <a:lnTo>
                  <a:pt x="65633" y="463232"/>
                </a:lnTo>
                <a:lnTo>
                  <a:pt x="67932" y="478281"/>
                </a:lnTo>
                <a:lnTo>
                  <a:pt x="96748" y="501192"/>
                </a:lnTo>
                <a:lnTo>
                  <a:pt x="124574" y="521398"/>
                </a:lnTo>
                <a:lnTo>
                  <a:pt x="126644" y="524662"/>
                </a:lnTo>
                <a:lnTo>
                  <a:pt x="131368" y="546849"/>
                </a:lnTo>
                <a:lnTo>
                  <a:pt x="136042" y="568959"/>
                </a:lnTo>
                <a:lnTo>
                  <a:pt x="156068" y="662800"/>
                </a:lnTo>
                <a:lnTo>
                  <a:pt x="165265" y="705675"/>
                </a:lnTo>
                <a:lnTo>
                  <a:pt x="175272" y="700481"/>
                </a:lnTo>
                <a:lnTo>
                  <a:pt x="189420" y="694588"/>
                </a:lnTo>
                <a:lnTo>
                  <a:pt x="196824" y="690219"/>
                </a:lnTo>
                <a:lnTo>
                  <a:pt x="199936" y="686434"/>
                </a:lnTo>
                <a:lnTo>
                  <a:pt x="210642" y="671258"/>
                </a:lnTo>
                <a:lnTo>
                  <a:pt x="216213" y="662749"/>
                </a:lnTo>
                <a:lnTo>
                  <a:pt x="223824" y="651294"/>
                </a:lnTo>
                <a:lnTo>
                  <a:pt x="227050" y="643254"/>
                </a:lnTo>
                <a:lnTo>
                  <a:pt x="227215" y="635800"/>
                </a:lnTo>
                <a:lnTo>
                  <a:pt x="226136" y="626846"/>
                </a:lnTo>
                <a:lnTo>
                  <a:pt x="220205" y="605320"/>
                </a:lnTo>
                <a:lnTo>
                  <a:pt x="215480" y="584415"/>
                </a:lnTo>
                <a:lnTo>
                  <a:pt x="219240" y="576376"/>
                </a:lnTo>
                <a:lnTo>
                  <a:pt x="222211" y="572490"/>
                </a:lnTo>
                <a:lnTo>
                  <a:pt x="228828" y="562698"/>
                </a:lnTo>
                <a:lnTo>
                  <a:pt x="231419" y="560755"/>
                </a:lnTo>
                <a:lnTo>
                  <a:pt x="245541" y="557669"/>
                </a:lnTo>
                <a:lnTo>
                  <a:pt x="251155" y="551154"/>
                </a:lnTo>
                <a:lnTo>
                  <a:pt x="255523" y="542950"/>
                </a:lnTo>
                <a:lnTo>
                  <a:pt x="256641" y="538645"/>
                </a:lnTo>
                <a:lnTo>
                  <a:pt x="262864" y="534161"/>
                </a:lnTo>
                <a:lnTo>
                  <a:pt x="270205" y="529666"/>
                </a:lnTo>
                <a:lnTo>
                  <a:pt x="274739" y="523824"/>
                </a:lnTo>
                <a:lnTo>
                  <a:pt x="303123" y="506526"/>
                </a:lnTo>
                <a:lnTo>
                  <a:pt x="331076" y="491032"/>
                </a:lnTo>
                <a:lnTo>
                  <a:pt x="333654" y="485203"/>
                </a:lnTo>
                <a:lnTo>
                  <a:pt x="333438" y="480110"/>
                </a:lnTo>
                <a:lnTo>
                  <a:pt x="326847" y="468541"/>
                </a:lnTo>
                <a:lnTo>
                  <a:pt x="326847" y="454837"/>
                </a:lnTo>
                <a:lnTo>
                  <a:pt x="327240" y="443433"/>
                </a:lnTo>
                <a:lnTo>
                  <a:pt x="327825" y="436702"/>
                </a:lnTo>
                <a:lnTo>
                  <a:pt x="330771" y="417956"/>
                </a:lnTo>
                <a:lnTo>
                  <a:pt x="330961" y="415315"/>
                </a:lnTo>
                <a:lnTo>
                  <a:pt x="325394" y="412597"/>
                </a:lnTo>
                <a:lnTo>
                  <a:pt x="317195" y="412597"/>
                </a:lnTo>
                <a:lnTo>
                  <a:pt x="308571" y="410235"/>
                </a:lnTo>
                <a:lnTo>
                  <a:pt x="305904" y="408698"/>
                </a:lnTo>
                <a:lnTo>
                  <a:pt x="308406" y="406501"/>
                </a:lnTo>
                <a:lnTo>
                  <a:pt x="311530" y="405028"/>
                </a:lnTo>
                <a:lnTo>
                  <a:pt x="310464" y="402780"/>
                </a:lnTo>
                <a:lnTo>
                  <a:pt x="301599" y="396824"/>
                </a:lnTo>
                <a:lnTo>
                  <a:pt x="297537" y="382536"/>
                </a:lnTo>
                <a:lnTo>
                  <a:pt x="266230" y="382536"/>
                </a:lnTo>
                <a:lnTo>
                  <a:pt x="264731" y="373087"/>
                </a:lnTo>
                <a:lnTo>
                  <a:pt x="265260" y="367880"/>
                </a:lnTo>
                <a:lnTo>
                  <a:pt x="244068" y="367880"/>
                </a:lnTo>
                <a:lnTo>
                  <a:pt x="231774" y="361314"/>
                </a:lnTo>
                <a:lnTo>
                  <a:pt x="219735" y="349275"/>
                </a:lnTo>
                <a:lnTo>
                  <a:pt x="210756" y="328841"/>
                </a:lnTo>
                <a:lnTo>
                  <a:pt x="210007" y="320497"/>
                </a:lnTo>
                <a:lnTo>
                  <a:pt x="212064" y="313410"/>
                </a:lnTo>
                <a:lnTo>
                  <a:pt x="216534" y="306628"/>
                </a:lnTo>
                <a:lnTo>
                  <a:pt x="223265" y="300139"/>
                </a:lnTo>
                <a:lnTo>
                  <a:pt x="250901" y="280352"/>
                </a:lnTo>
                <a:lnTo>
                  <a:pt x="263728" y="267055"/>
                </a:lnTo>
                <a:lnTo>
                  <a:pt x="278180" y="246506"/>
                </a:lnTo>
                <a:lnTo>
                  <a:pt x="285521" y="231635"/>
                </a:lnTo>
                <a:lnTo>
                  <a:pt x="299097" y="210946"/>
                </a:lnTo>
                <a:lnTo>
                  <a:pt x="292722" y="201485"/>
                </a:lnTo>
                <a:lnTo>
                  <a:pt x="291731" y="189560"/>
                </a:lnTo>
                <a:lnTo>
                  <a:pt x="289255" y="179819"/>
                </a:lnTo>
                <a:lnTo>
                  <a:pt x="289559" y="171538"/>
                </a:lnTo>
                <a:lnTo>
                  <a:pt x="271462" y="157657"/>
                </a:lnTo>
                <a:lnTo>
                  <a:pt x="263664" y="154876"/>
                </a:lnTo>
                <a:lnTo>
                  <a:pt x="255689" y="146100"/>
                </a:lnTo>
                <a:lnTo>
                  <a:pt x="248678" y="131559"/>
                </a:lnTo>
                <a:lnTo>
                  <a:pt x="246316" y="117144"/>
                </a:lnTo>
                <a:lnTo>
                  <a:pt x="247319" y="109169"/>
                </a:lnTo>
                <a:lnTo>
                  <a:pt x="250456" y="102323"/>
                </a:lnTo>
                <a:lnTo>
                  <a:pt x="259943" y="92570"/>
                </a:lnTo>
                <a:lnTo>
                  <a:pt x="272707" y="85204"/>
                </a:lnTo>
                <a:lnTo>
                  <a:pt x="285885" y="61201"/>
                </a:lnTo>
                <a:lnTo>
                  <a:pt x="241198" y="61201"/>
                </a:lnTo>
                <a:lnTo>
                  <a:pt x="231495" y="56248"/>
                </a:lnTo>
                <a:lnTo>
                  <a:pt x="234861" y="47802"/>
                </a:lnTo>
                <a:lnTo>
                  <a:pt x="223100" y="30835"/>
                </a:lnTo>
                <a:lnTo>
                  <a:pt x="223498" y="20624"/>
                </a:lnTo>
                <a:lnTo>
                  <a:pt x="193928" y="20624"/>
                </a:lnTo>
                <a:lnTo>
                  <a:pt x="190182" y="13017"/>
                </a:lnTo>
                <a:lnTo>
                  <a:pt x="192735" y="8648"/>
                </a:lnTo>
                <a:lnTo>
                  <a:pt x="194627" y="3200"/>
                </a:lnTo>
                <a:lnTo>
                  <a:pt x="188175" y="1079"/>
                </a:lnTo>
                <a:lnTo>
                  <a:pt x="182384" y="0"/>
                </a:lnTo>
                <a:close/>
              </a:path>
              <a:path w="334010" h="706119">
                <a:moveTo>
                  <a:pt x="322376" y="411124"/>
                </a:moveTo>
                <a:lnTo>
                  <a:pt x="317195" y="412597"/>
                </a:lnTo>
                <a:lnTo>
                  <a:pt x="325394" y="412597"/>
                </a:lnTo>
                <a:lnTo>
                  <a:pt x="322376" y="411124"/>
                </a:lnTo>
                <a:close/>
              </a:path>
              <a:path w="334010" h="706119">
                <a:moveTo>
                  <a:pt x="285635" y="371411"/>
                </a:moveTo>
                <a:lnTo>
                  <a:pt x="280746" y="380593"/>
                </a:lnTo>
                <a:lnTo>
                  <a:pt x="274954" y="382066"/>
                </a:lnTo>
                <a:lnTo>
                  <a:pt x="266230" y="382536"/>
                </a:lnTo>
                <a:lnTo>
                  <a:pt x="297537" y="382536"/>
                </a:lnTo>
                <a:lnTo>
                  <a:pt x="296176" y="377748"/>
                </a:lnTo>
                <a:lnTo>
                  <a:pt x="285635" y="371411"/>
                </a:lnTo>
                <a:close/>
              </a:path>
              <a:path w="334010" h="706119">
                <a:moveTo>
                  <a:pt x="265531" y="365213"/>
                </a:moveTo>
                <a:lnTo>
                  <a:pt x="244068" y="367880"/>
                </a:lnTo>
                <a:lnTo>
                  <a:pt x="265260" y="367880"/>
                </a:lnTo>
                <a:lnTo>
                  <a:pt x="265531" y="365213"/>
                </a:lnTo>
                <a:close/>
              </a:path>
              <a:path w="334010" h="706119">
                <a:moveTo>
                  <a:pt x="282740" y="345020"/>
                </a:moveTo>
                <a:lnTo>
                  <a:pt x="268173" y="345503"/>
                </a:lnTo>
                <a:lnTo>
                  <a:pt x="267233" y="348754"/>
                </a:lnTo>
                <a:lnTo>
                  <a:pt x="266230" y="360324"/>
                </a:lnTo>
                <a:lnTo>
                  <a:pt x="269125" y="362381"/>
                </a:lnTo>
                <a:lnTo>
                  <a:pt x="271373" y="362381"/>
                </a:lnTo>
                <a:lnTo>
                  <a:pt x="277380" y="365404"/>
                </a:lnTo>
                <a:lnTo>
                  <a:pt x="279552" y="365099"/>
                </a:lnTo>
                <a:lnTo>
                  <a:pt x="283463" y="362457"/>
                </a:lnTo>
                <a:lnTo>
                  <a:pt x="285635" y="361988"/>
                </a:lnTo>
                <a:lnTo>
                  <a:pt x="288645" y="359625"/>
                </a:lnTo>
                <a:lnTo>
                  <a:pt x="292277" y="355701"/>
                </a:lnTo>
                <a:lnTo>
                  <a:pt x="291972" y="353758"/>
                </a:lnTo>
                <a:lnTo>
                  <a:pt x="290614" y="351955"/>
                </a:lnTo>
                <a:lnTo>
                  <a:pt x="282740" y="345020"/>
                </a:lnTo>
                <a:close/>
              </a:path>
              <a:path w="334010" h="706119">
                <a:moveTo>
                  <a:pt x="310108" y="252869"/>
                </a:moveTo>
                <a:lnTo>
                  <a:pt x="301764" y="260438"/>
                </a:lnTo>
                <a:lnTo>
                  <a:pt x="299351" y="266687"/>
                </a:lnTo>
                <a:lnTo>
                  <a:pt x="312051" y="259549"/>
                </a:lnTo>
                <a:lnTo>
                  <a:pt x="312305" y="254711"/>
                </a:lnTo>
                <a:lnTo>
                  <a:pt x="310108" y="252869"/>
                </a:lnTo>
                <a:close/>
              </a:path>
              <a:path w="334010" h="706119">
                <a:moveTo>
                  <a:pt x="293560" y="26949"/>
                </a:moveTo>
                <a:lnTo>
                  <a:pt x="285280" y="28308"/>
                </a:lnTo>
                <a:lnTo>
                  <a:pt x="270154" y="41236"/>
                </a:lnTo>
                <a:lnTo>
                  <a:pt x="254215" y="46380"/>
                </a:lnTo>
                <a:lnTo>
                  <a:pt x="249847" y="55244"/>
                </a:lnTo>
                <a:lnTo>
                  <a:pt x="241198" y="61201"/>
                </a:lnTo>
                <a:lnTo>
                  <a:pt x="285885" y="61201"/>
                </a:lnTo>
                <a:lnTo>
                  <a:pt x="286499" y="60083"/>
                </a:lnTo>
                <a:lnTo>
                  <a:pt x="293725" y="50164"/>
                </a:lnTo>
                <a:lnTo>
                  <a:pt x="299542" y="46913"/>
                </a:lnTo>
                <a:lnTo>
                  <a:pt x="295401" y="37591"/>
                </a:lnTo>
                <a:lnTo>
                  <a:pt x="293560" y="26949"/>
                </a:lnTo>
                <a:close/>
              </a:path>
              <a:path w="334010" h="706119">
                <a:moveTo>
                  <a:pt x="206806" y="8343"/>
                </a:moveTo>
                <a:lnTo>
                  <a:pt x="197624" y="8699"/>
                </a:lnTo>
                <a:lnTo>
                  <a:pt x="197929" y="12814"/>
                </a:lnTo>
                <a:lnTo>
                  <a:pt x="199301" y="15963"/>
                </a:lnTo>
                <a:lnTo>
                  <a:pt x="193928" y="20624"/>
                </a:lnTo>
                <a:lnTo>
                  <a:pt x="223498" y="20624"/>
                </a:lnTo>
                <a:lnTo>
                  <a:pt x="223773" y="13538"/>
                </a:lnTo>
                <a:lnTo>
                  <a:pt x="214896" y="8978"/>
                </a:lnTo>
                <a:lnTo>
                  <a:pt x="206806" y="8343"/>
                </a:lnTo>
                <a:close/>
              </a:path>
            </a:pathLst>
          </a:custGeom>
          <a:solidFill>
            <a:srgbClr val="ECECED"/>
          </a:solidFill>
        </p:spPr>
        <p:txBody>
          <a:bodyPr wrap="square" lIns="0" tIns="0" rIns="0" bIns="0" rtlCol="0"/>
          <a:lstStyle/>
          <a:p>
            <a:endParaRPr sz="1265" dirty="0"/>
          </a:p>
        </p:txBody>
      </p:sp>
      <p:sp>
        <p:nvSpPr>
          <p:cNvPr id="7" name="object 7"/>
          <p:cNvSpPr/>
          <p:nvPr/>
        </p:nvSpPr>
        <p:spPr>
          <a:xfrm>
            <a:off x="1902132" y="1713270"/>
            <a:ext cx="234698" cy="496168"/>
          </a:xfrm>
          <a:custGeom>
            <a:avLst/>
            <a:gdLst/>
            <a:ahLst/>
            <a:cxnLst/>
            <a:rect l="l" t="t" r="r" b="b"/>
            <a:pathLst>
              <a:path w="334010" h="706119">
                <a:moveTo>
                  <a:pt x="182384" y="0"/>
                </a:moveTo>
                <a:lnTo>
                  <a:pt x="137871" y="14655"/>
                </a:lnTo>
                <a:lnTo>
                  <a:pt x="131165" y="18541"/>
                </a:lnTo>
                <a:lnTo>
                  <a:pt x="111823" y="34505"/>
                </a:lnTo>
                <a:lnTo>
                  <a:pt x="91605" y="40601"/>
                </a:lnTo>
                <a:lnTo>
                  <a:pt x="93332" y="45910"/>
                </a:lnTo>
                <a:lnTo>
                  <a:pt x="93573" y="50939"/>
                </a:lnTo>
                <a:lnTo>
                  <a:pt x="85813" y="55587"/>
                </a:lnTo>
                <a:lnTo>
                  <a:pt x="80670" y="58305"/>
                </a:lnTo>
                <a:lnTo>
                  <a:pt x="74472" y="71183"/>
                </a:lnTo>
                <a:lnTo>
                  <a:pt x="63068" y="79997"/>
                </a:lnTo>
                <a:lnTo>
                  <a:pt x="61125" y="82638"/>
                </a:lnTo>
                <a:lnTo>
                  <a:pt x="61264" y="85001"/>
                </a:lnTo>
                <a:lnTo>
                  <a:pt x="68884" y="88976"/>
                </a:lnTo>
                <a:lnTo>
                  <a:pt x="71361" y="92760"/>
                </a:lnTo>
                <a:lnTo>
                  <a:pt x="72529" y="97764"/>
                </a:lnTo>
                <a:lnTo>
                  <a:pt x="68935" y="115836"/>
                </a:lnTo>
                <a:lnTo>
                  <a:pt x="63626" y="147789"/>
                </a:lnTo>
                <a:lnTo>
                  <a:pt x="63751" y="154876"/>
                </a:lnTo>
                <a:lnTo>
                  <a:pt x="66522" y="162979"/>
                </a:lnTo>
                <a:lnTo>
                  <a:pt x="69354" y="169430"/>
                </a:lnTo>
                <a:lnTo>
                  <a:pt x="70167" y="176682"/>
                </a:lnTo>
                <a:lnTo>
                  <a:pt x="68999" y="194640"/>
                </a:lnTo>
                <a:lnTo>
                  <a:pt x="72466" y="205041"/>
                </a:lnTo>
                <a:lnTo>
                  <a:pt x="75196" y="214617"/>
                </a:lnTo>
                <a:lnTo>
                  <a:pt x="68325" y="226542"/>
                </a:lnTo>
                <a:lnTo>
                  <a:pt x="65328" y="236994"/>
                </a:lnTo>
                <a:lnTo>
                  <a:pt x="63372" y="252044"/>
                </a:lnTo>
                <a:lnTo>
                  <a:pt x="62598" y="261492"/>
                </a:lnTo>
                <a:lnTo>
                  <a:pt x="58153" y="270255"/>
                </a:lnTo>
                <a:lnTo>
                  <a:pt x="52362" y="278396"/>
                </a:lnTo>
                <a:lnTo>
                  <a:pt x="45885" y="283540"/>
                </a:lnTo>
                <a:lnTo>
                  <a:pt x="37909" y="287908"/>
                </a:lnTo>
                <a:lnTo>
                  <a:pt x="28701" y="293700"/>
                </a:lnTo>
                <a:lnTo>
                  <a:pt x="21170" y="309181"/>
                </a:lnTo>
                <a:lnTo>
                  <a:pt x="5016" y="322059"/>
                </a:lnTo>
                <a:lnTo>
                  <a:pt x="1650" y="326428"/>
                </a:lnTo>
                <a:lnTo>
                  <a:pt x="0" y="336765"/>
                </a:lnTo>
                <a:lnTo>
                  <a:pt x="253" y="351066"/>
                </a:lnTo>
                <a:lnTo>
                  <a:pt x="2803" y="361988"/>
                </a:lnTo>
                <a:lnTo>
                  <a:pt x="2929" y="362457"/>
                </a:lnTo>
                <a:lnTo>
                  <a:pt x="10464" y="379171"/>
                </a:lnTo>
                <a:lnTo>
                  <a:pt x="17017" y="397522"/>
                </a:lnTo>
                <a:lnTo>
                  <a:pt x="18745" y="406806"/>
                </a:lnTo>
                <a:lnTo>
                  <a:pt x="21272" y="410286"/>
                </a:lnTo>
                <a:lnTo>
                  <a:pt x="30708" y="416318"/>
                </a:lnTo>
                <a:lnTo>
                  <a:pt x="47028" y="424522"/>
                </a:lnTo>
                <a:lnTo>
                  <a:pt x="50114" y="427837"/>
                </a:lnTo>
                <a:lnTo>
                  <a:pt x="58153" y="440537"/>
                </a:lnTo>
                <a:lnTo>
                  <a:pt x="65633" y="463232"/>
                </a:lnTo>
                <a:lnTo>
                  <a:pt x="67932" y="478281"/>
                </a:lnTo>
                <a:lnTo>
                  <a:pt x="96748" y="501192"/>
                </a:lnTo>
                <a:lnTo>
                  <a:pt x="124574" y="521398"/>
                </a:lnTo>
                <a:lnTo>
                  <a:pt x="126644" y="524662"/>
                </a:lnTo>
                <a:lnTo>
                  <a:pt x="131368" y="546849"/>
                </a:lnTo>
                <a:lnTo>
                  <a:pt x="136042" y="568959"/>
                </a:lnTo>
                <a:lnTo>
                  <a:pt x="156068" y="662800"/>
                </a:lnTo>
                <a:lnTo>
                  <a:pt x="165265" y="705675"/>
                </a:lnTo>
                <a:lnTo>
                  <a:pt x="175272" y="700481"/>
                </a:lnTo>
                <a:lnTo>
                  <a:pt x="189420" y="694588"/>
                </a:lnTo>
                <a:lnTo>
                  <a:pt x="196824" y="690219"/>
                </a:lnTo>
                <a:lnTo>
                  <a:pt x="199936" y="686434"/>
                </a:lnTo>
                <a:lnTo>
                  <a:pt x="210642" y="671258"/>
                </a:lnTo>
                <a:lnTo>
                  <a:pt x="216213" y="662749"/>
                </a:lnTo>
                <a:lnTo>
                  <a:pt x="223824" y="651294"/>
                </a:lnTo>
                <a:lnTo>
                  <a:pt x="227050" y="643254"/>
                </a:lnTo>
                <a:lnTo>
                  <a:pt x="227215" y="635800"/>
                </a:lnTo>
                <a:lnTo>
                  <a:pt x="226136" y="626846"/>
                </a:lnTo>
                <a:lnTo>
                  <a:pt x="220205" y="605320"/>
                </a:lnTo>
                <a:lnTo>
                  <a:pt x="215480" y="584415"/>
                </a:lnTo>
                <a:lnTo>
                  <a:pt x="219240" y="576376"/>
                </a:lnTo>
                <a:lnTo>
                  <a:pt x="222211" y="572490"/>
                </a:lnTo>
                <a:lnTo>
                  <a:pt x="228828" y="562698"/>
                </a:lnTo>
                <a:lnTo>
                  <a:pt x="231419" y="560755"/>
                </a:lnTo>
                <a:lnTo>
                  <a:pt x="245541" y="557669"/>
                </a:lnTo>
                <a:lnTo>
                  <a:pt x="251155" y="551154"/>
                </a:lnTo>
                <a:lnTo>
                  <a:pt x="255523" y="542950"/>
                </a:lnTo>
                <a:lnTo>
                  <a:pt x="256641" y="538645"/>
                </a:lnTo>
                <a:lnTo>
                  <a:pt x="262864" y="534161"/>
                </a:lnTo>
                <a:lnTo>
                  <a:pt x="270205" y="529666"/>
                </a:lnTo>
                <a:lnTo>
                  <a:pt x="274739" y="523824"/>
                </a:lnTo>
                <a:lnTo>
                  <a:pt x="303123" y="506526"/>
                </a:lnTo>
                <a:lnTo>
                  <a:pt x="331076" y="491032"/>
                </a:lnTo>
                <a:lnTo>
                  <a:pt x="333654" y="485203"/>
                </a:lnTo>
                <a:lnTo>
                  <a:pt x="333438" y="480110"/>
                </a:lnTo>
                <a:lnTo>
                  <a:pt x="326847" y="468541"/>
                </a:lnTo>
                <a:lnTo>
                  <a:pt x="326847" y="454837"/>
                </a:lnTo>
                <a:lnTo>
                  <a:pt x="327240" y="443433"/>
                </a:lnTo>
                <a:lnTo>
                  <a:pt x="327825" y="436702"/>
                </a:lnTo>
                <a:lnTo>
                  <a:pt x="330771" y="417956"/>
                </a:lnTo>
                <a:lnTo>
                  <a:pt x="330961" y="415315"/>
                </a:lnTo>
                <a:lnTo>
                  <a:pt x="325394" y="412597"/>
                </a:lnTo>
                <a:lnTo>
                  <a:pt x="317195" y="412597"/>
                </a:lnTo>
                <a:lnTo>
                  <a:pt x="308571" y="410235"/>
                </a:lnTo>
                <a:lnTo>
                  <a:pt x="305904" y="408698"/>
                </a:lnTo>
                <a:lnTo>
                  <a:pt x="308406" y="406501"/>
                </a:lnTo>
                <a:lnTo>
                  <a:pt x="311530" y="405028"/>
                </a:lnTo>
                <a:lnTo>
                  <a:pt x="310464" y="402780"/>
                </a:lnTo>
                <a:lnTo>
                  <a:pt x="301599" y="396824"/>
                </a:lnTo>
                <a:lnTo>
                  <a:pt x="297537" y="382536"/>
                </a:lnTo>
                <a:lnTo>
                  <a:pt x="266230" y="382536"/>
                </a:lnTo>
                <a:lnTo>
                  <a:pt x="264731" y="373087"/>
                </a:lnTo>
                <a:lnTo>
                  <a:pt x="265260" y="367880"/>
                </a:lnTo>
                <a:lnTo>
                  <a:pt x="244068" y="367880"/>
                </a:lnTo>
                <a:lnTo>
                  <a:pt x="231774" y="361314"/>
                </a:lnTo>
                <a:lnTo>
                  <a:pt x="219735" y="349275"/>
                </a:lnTo>
                <a:lnTo>
                  <a:pt x="210756" y="328841"/>
                </a:lnTo>
                <a:lnTo>
                  <a:pt x="210007" y="320497"/>
                </a:lnTo>
                <a:lnTo>
                  <a:pt x="212064" y="313410"/>
                </a:lnTo>
                <a:lnTo>
                  <a:pt x="216534" y="306628"/>
                </a:lnTo>
                <a:lnTo>
                  <a:pt x="223265" y="300139"/>
                </a:lnTo>
                <a:lnTo>
                  <a:pt x="250901" y="280352"/>
                </a:lnTo>
                <a:lnTo>
                  <a:pt x="263728" y="267055"/>
                </a:lnTo>
                <a:lnTo>
                  <a:pt x="278180" y="246506"/>
                </a:lnTo>
                <a:lnTo>
                  <a:pt x="285521" y="231635"/>
                </a:lnTo>
                <a:lnTo>
                  <a:pt x="299097" y="210946"/>
                </a:lnTo>
                <a:lnTo>
                  <a:pt x="292722" y="201485"/>
                </a:lnTo>
                <a:lnTo>
                  <a:pt x="291731" y="189560"/>
                </a:lnTo>
                <a:lnTo>
                  <a:pt x="289255" y="179819"/>
                </a:lnTo>
                <a:lnTo>
                  <a:pt x="289559" y="171538"/>
                </a:lnTo>
                <a:lnTo>
                  <a:pt x="271462" y="157657"/>
                </a:lnTo>
                <a:lnTo>
                  <a:pt x="263664" y="154876"/>
                </a:lnTo>
                <a:lnTo>
                  <a:pt x="255689" y="146100"/>
                </a:lnTo>
                <a:lnTo>
                  <a:pt x="248678" y="131559"/>
                </a:lnTo>
                <a:lnTo>
                  <a:pt x="246316" y="117144"/>
                </a:lnTo>
                <a:lnTo>
                  <a:pt x="247319" y="109169"/>
                </a:lnTo>
                <a:lnTo>
                  <a:pt x="250456" y="102323"/>
                </a:lnTo>
                <a:lnTo>
                  <a:pt x="259943" y="92570"/>
                </a:lnTo>
                <a:lnTo>
                  <a:pt x="272707" y="85204"/>
                </a:lnTo>
                <a:lnTo>
                  <a:pt x="285885" y="61201"/>
                </a:lnTo>
                <a:lnTo>
                  <a:pt x="241198" y="61201"/>
                </a:lnTo>
                <a:lnTo>
                  <a:pt x="231495" y="56248"/>
                </a:lnTo>
                <a:lnTo>
                  <a:pt x="234861" y="47802"/>
                </a:lnTo>
                <a:lnTo>
                  <a:pt x="223100" y="30835"/>
                </a:lnTo>
                <a:lnTo>
                  <a:pt x="223498" y="20624"/>
                </a:lnTo>
                <a:lnTo>
                  <a:pt x="193928" y="20624"/>
                </a:lnTo>
                <a:lnTo>
                  <a:pt x="190182" y="13017"/>
                </a:lnTo>
                <a:lnTo>
                  <a:pt x="192735" y="8648"/>
                </a:lnTo>
                <a:lnTo>
                  <a:pt x="194627" y="3200"/>
                </a:lnTo>
                <a:lnTo>
                  <a:pt x="188175" y="1079"/>
                </a:lnTo>
                <a:lnTo>
                  <a:pt x="182384" y="0"/>
                </a:lnTo>
                <a:close/>
              </a:path>
              <a:path w="334010" h="706119">
                <a:moveTo>
                  <a:pt x="322376" y="411124"/>
                </a:moveTo>
                <a:lnTo>
                  <a:pt x="317195" y="412597"/>
                </a:lnTo>
                <a:lnTo>
                  <a:pt x="325394" y="412597"/>
                </a:lnTo>
                <a:lnTo>
                  <a:pt x="322376" y="411124"/>
                </a:lnTo>
                <a:close/>
              </a:path>
              <a:path w="334010" h="706119">
                <a:moveTo>
                  <a:pt x="285635" y="371411"/>
                </a:moveTo>
                <a:lnTo>
                  <a:pt x="280746" y="380593"/>
                </a:lnTo>
                <a:lnTo>
                  <a:pt x="274954" y="382066"/>
                </a:lnTo>
                <a:lnTo>
                  <a:pt x="266230" y="382536"/>
                </a:lnTo>
                <a:lnTo>
                  <a:pt x="297537" y="382536"/>
                </a:lnTo>
                <a:lnTo>
                  <a:pt x="296176" y="377748"/>
                </a:lnTo>
                <a:lnTo>
                  <a:pt x="285635" y="371411"/>
                </a:lnTo>
                <a:close/>
              </a:path>
              <a:path w="334010" h="706119">
                <a:moveTo>
                  <a:pt x="265531" y="365213"/>
                </a:moveTo>
                <a:lnTo>
                  <a:pt x="244068" y="367880"/>
                </a:lnTo>
                <a:lnTo>
                  <a:pt x="265260" y="367880"/>
                </a:lnTo>
                <a:lnTo>
                  <a:pt x="265531" y="365213"/>
                </a:lnTo>
                <a:close/>
              </a:path>
              <a:path w="334010" h="706119">
                <a:moveTo>
                  <a:pt x="282740" y="345020"/>
                </a:moveTo>
                <a:lnTo>
                  <a:pt x="268173" y="345503"/>
                </a:lnTo>
                <a:lnTo>
                  <a:pt x="267233" y="348754"/>
                </a:lnTo>
                <a:lnTo>
                  <a:pt x="266230" y="360324"/>
                </a:lnTo>
                <a:lnTo>
                  <a:pt x="269125" y="362381"/>
                </a:lnTo>
                <a:lnTo>
                  <a:pt x="271373" y="362381"/>
                </a:lnTo>
                <a:lnTo>
                  <a:pt x="277380" y="365404"/>
                </a:lnTo>
                <a:lnTo>
                  <a:pt x="279552" y="365099"/>
                </a:lnTo>
                <a:lnTo>
                  <a:pt x="283463" y="362457"/>
                </a:lnTo>
                <a:lnTo>
                  <a:pt x="285635" y="361988"/>
                </a:lnTo>
                <a:lnTo>
                  <a:pt x="288645" y="359625"/>
                </a:lnTo>
                <a:lnTo>
                  <a:pt x="292277" y="355701"/>
                </a:lnTo>
                <a:lnTo>
                  <a:pt x="291972" y="353758"/>
                </a:lnTo>
                <a:lnTo>
                  <a:pt x="290614" y="351955"/>
                </a:lnTo>
                <a:lnTo>
                  <a:pt x="282740" y="345020"/>
                </a:lnTo>
                <a:close/>
              </a:path>
              <a:path w="334010" h="706119">
                <a:moveTo>
                  <a:pt x="310108" y="252869"/>
                </a:moveTo>
                <a:lnTo>
                  <a:pt x="301764" y="260438"/>
                </a:lnTo>
                <a:lnTo>
                  <a:pt x="299351" y="266687"/>
                </a:lnTo>
                <a:lnTo>
                  <a:pt x="312051" y="259549"/>
                </a:lnTo>
                <a:lnTo>
                  <a:pt x="312305" y="254711"/>
                </a:lnTo>
                <a:lnTo>
                  <a:pt x="310108" y="252869"/>
                </a:lnTo>
                <a:close/>
              </a:path>
              <a:path w="334010" h="706119">
                <a:moveTo>
                  <a:pt x="293560" y="26949"/>
                </a:moveTo>
                <a:lnTo>
                  <a:pt x="285280" y="28308"/>
                </a:lnTo>
                <a:lnTo>
                  <a:pt x="270154" y="41236"/>
                </a:lnTo>
                <a:lnTo>
                  <a:pt x="254215" y="46380"/>
                </a:lnTo>
                <a:lnTo>
                  <a:pt x="249847" y="55244"/>
                </a:lnTo>
                <a:lnTo>
                  <a:pt x="241198" y="61201"/>
                </a:lnTo>
                <a:lnTo>
                  <a:pt x="285885" y="61201"/>
                </a:lnTo>
                <a:lnTo>
                  <a:pt x="286499" y="60083"/>
                </a:lnTo>
                <a:lnTo>
                  <a:pt x="293725" y="50164"/>
                </a:lnTo>
                <a:lnTo>
                  <a:pt x="299542" y="46913"/>
                </a:lnTo>
                <a:lnTo>
                  <a:pt x="295401" y="37591"/>
                </a:lnTo>
                <a:lnTo>
                  <a:pt x="293560" y="26949"/>
                </a:lnTo>
                <a:close/>
              </a:path>
              <a:path w="334010" h="706119">
                <a:moveTo>
                  <a:pt x="206806" y="8343"/>
                </a:moveTo>
                <a:lnTo>
                  <a:pt x="197624" y="8699"/>
                </a:lnTo>
                <a:lnTo>
                  <a:pt x="197929" y="12814"/>
                </a:lnTo>
                <a:lnTo>
                  <a:pt x="199301" y="15963"/>
                </a:lnTo>
                <a:lnTo>
                  <a:pt x="193928" y="20624"/>
                </a:lnTo>
                <a:lnTo>
                  <a:pt x="223498" y="20624"/>
                </a:lnTo>
                <a:lnTo>
                  <a:pt x="223773" y="13538"/>
                </a:lnTo>
                <a:lnTo>
                  <a:pt x="214896" y="8978"/>
                </a:lnTo>
                <a:lnTo>
                  <a:pt x="206806" y="8343"/>
                </a:lnTo>
                <a:close/>
              </a:path>
            </a:pathLst>
          </a:custGeom>
          <a:solidFill>
            <a:srgbClr val="ECECED"/>
          </a:solidFill>
        </p:spPr>
        <p:txBody>
          <a:bodyPr wrap="square" lIns="0" tIns="0" rIns="0" bIns="0" rtlCol="0"/>
          <a:lstStyle/>
          <a:p>
            <a:endParaRPr sz="1265" dirty="0"/>
          </a:p>
        </p:txBody>
      </p:sp>
      <p:sp>
        <p:nvSpPr>
          <p:cNvPr id="93" name="object 2"/>
          <p:cNvSpPr/>
          <p:nvPr/>
        </p:nvSpPr>
        <p:spPr>
          <a:xfrm>
            <a:off x="5351353" y="1774185"/>
            <a:ext cx="1901170" cy="2312582"/>
          </a:xfrm>
          <a:prstGeom prst="rect">
            <a:avLst/>
          </a:prstGeom>
          <a:blipFill>
            <a:blip r:embed="rId5" cstate="print">
              <a:extLst>
                <a:ext uri="{BEBA8EAE-BF5A-486C-A8C5-ECC9F3942E4B}">
                  <a14:imgProps xmlns:a14="http://schemas.microsoft.com/office/drawing/2010/main">
                    <a14:imgLayer r:embed="rId6">
                      <a14:imgEffect>
                        <a14:backgroundRemoval t="44756" b="78505" l="61560" r="75618">
                          <a14:foregroundMark x1="63921" y1="56594" x2="64854" y2="49117"/>
                          <a14:foregroundMark x1="68204" y1="75805" x2="68204" y2="75805"/>
                        </a14:backgroundRemoval>
                      </a14:imgEffect>
                    </a14:imgLayer>
                  </a14:imgProps>
                </a:ext>
              </a:extLst>
            </a:blip>
            <a:srcRect/>
            <a:stretch>
              <a:fillRect l="-386474" t="-128766" r="-156781" b="-57217"/>
            </a:stretch>
          </a:blipFill>
        </p:spPr>
        <p:txBody>
          <a:bodyPr wrap="square" lIns="0" tIns="0" rIns="0" bIns="0" rtlCol="0"/>
          <a:lstStyle/>
          <a:p>
            <a:endParaRPr sz="1265" dirty="0"/>
          </a:p>
        </p:txBody>
      </p:sp>
      <p:sp>
        <p:nvSpPr>
          <p:cNvPr id="8" name="object 8"/>
          <p:cNvSpPr/>
          <p:nvPr/>
        </p:nvSpPr>
        <p:spPr>
          <a:xfrm>
            <a:off x="1429557" y="3534153"/>
            <a:ext cx="112441" cy="348477"/>
          </a:xfrm>
          <a:custGeom>
            <a:avLst/>
            <a:gdLst/>
            <a:ahLst/>
            <a:cxnLst/>
            <a:rect l="l" t="t" r="r" b="b"/>
            <a:pathLst>
              <a:path w="160019" h="495935">
                <a:moveTo>
                  <a:pt x="125757" y="160248"/>
                </a:moveTo>
                <a:lnTo>
                  <a:pt x="42024" y="160248"/>
                </a:lnTo>
                <a:lnTo>
                  <a:pt x="45694" y="161302"/>
                </a:lnTo>
                <a:lnTo>
                  <a:pt x="52412" y="169392"/>
                </a:lnTo>
                <a:lnTo>
                  <a:pt x="52641" y="173342"/>
                </a:lnTo>
                <a:lnTo>
                  <a:pt x="49834" y="186880"/>
                </a:lnTo>
                <a:lnTo>
                  <a:pt x="47053" y="197345"/>
                </a:lnTo>
                <a:lnTo>
                  <a:pt x="46418" y="211213"/>
                </a:lnTo>
                <a:lnTo>
                  <a:pt x="49225" y="219087"/>
                </a:lnTo>
                <a:lnTo>
                  <a:pt x="48780" y="223342"/>
                </a:lnTo>
                <a:lnTo>
                  <a:pt x="45694" y="227037"/>
                </a:lnTo>
                <a:lnTo>
                  <a:pt x="38658" y="232435"/>
                </a:lnTo>
                <a:lnTo>
                  <a:pt x="39128" y="236131"/>
                </a:lnTo>
                <a:lnTo>
                  <a:pt x="42329" y="243001"/>
                </a:lnTo>
                <a:lnTo>
                  <a:pt x="48158" y="250621"/>
                </a:lnTo>
                <a:lnTo>
                  <a:pt x="59626" y="260070"/>
                </a:lnTo>
                <a:lnTo>
                  <a:pt x="65659" y="272364"/>
                </a:lnTo>
                <a:lnTo>
                  <a:pt x="65760" y="277368"/>
                </a:lnTo>
                <a:lnTo>
                  <a:pt x="62153" y="282397"/>
                </a:lnTo>
                <a:lnTo>
                  <a:pt x="58013" y="286715"/>
                </a:lnTo>
                <a:lnTo>
                  <a:pt x="56565" y="292963"/>
                </a:lnTo>
                <a:lnTo>
                  <a:pt x="58204" y="334149"/>
                </a:lnTo>
                <a:lnTo>
                  <a:pt x="48945" y="352082"/>
                </a:lnTo>
                <a:lnTo>
                  <a:pt x="48806" y="357174"/>
                </a:lnTo>
                <a:lnTo>
                  <a:pt x="49784" y="363067"/>
                </a:lnTo>
                <a:lnTo>
                  <a:pt x="52146" y="366687"/>
                </a:lnTo>
                <a:lnTo>
                  <a:pt x="56807" y="367626"/>
                </a:lnTo>
                <a:lnTo>
                  <a:pt x="60566" y="371106"/>
                </a:lnTo>
                <a:lnTo>
                  <a:pt x="59169" y="383641"/>
                </a:lnTo>
                <a:lnTo>
                  <a:pt x="57086" y="396519"/>
                </a:lnTo>
                <a:lnTo>
                  <a:pt x="56756" y="402666"/>
                </a:lnTo>
                <a:lnTo>
                  <a:pt x="55562" y="405612"/>
                </a:lnTo>
                <a:lnTo>
                  <a:pt x="51943" y="408038"/>
                </a:lnTo>
                <a:lnTo>
                  <a:pt x="50634" y="412038"/>
                </a:lnTo>
                <a:lnTo>
                  <a:pt x="51473" y="417017"/>
                </a:lnTo>
                <a:lnTo>
                  <a:pt x="50863" y="420738"/>
                </a:lnTo>
                <a:lnTo>
                  <a:pt x="52692" y="425526"/>
                </a:lnTo>
                <a:lnTo>
                  <a:pt x="56870" y="431419"/>
                </a:lnTo>
                <a:lnTo>
                  <a:pt x="63461" y="446189"/>
                </a:lnTo>
                <a:lnTo>
                  <a:pt x="66014" y="447382"/>
                </a:lnTo>
                <a:lnTo>
                  <a:pt x="67208" y="450519"/>
                </a:lnTo>
                <a:lnTo>
                  <a:pt x="66408" y="453529"/>
                </a:lnTo>
                <a:lnTo>
                  <a:pt x="68961" y="460006"/>
                </a:lnTo>
                <a:lnTo>
                  <a:pt x="76415" y="466559"/>
                </a:lnTo>
                <a:lnTo>
                  <a:pt x="84150" y="472236"/>
                </a:lnTo>
                <a:lnTo>
                  <a:pt x="90512" y="473075"/>
                </a:lnTo>
                <a:lnTo>
                  <a:pt x="91935" y="478129"/>
                </a:lnTo>
                <a:lnTo>
                  <a:pt x="96100" y="484695"/>
                </a:lnTo>
                <a:lnTo>
                  <a:pt x="99072" y="487565"/>
                </a:lnTo>
                <a:lnTo>
                  <a:pt x="103860" y="489369"/>
                </a:lnTo>
                <a:lnTo>
                  <a:pt x="107784" y="490372"/>
                </a:lnTo>
                <a:lnTo>
                  <a:pt x="107950" y="495871"/>
                </a:lnTo>
                <a:lnTo>
                  <a:pt x="118732" y="490207"/>
                </a:lnTo>
                <a:lnTo>
                  <a:pt x="145961" y="483273"/>
                </a:lnTo>
                <a:lnTo>
                  <a:pt x="144932" y="479907"/>
                </a:lnTo>
                <a:lnTo>
                  <a:pt x="159448" y="475602"/>
                </a:lnTo>
                <a:lnTo>
                  <a:pt x="156527" y="462622"/>
                </a:lnTo>
                <a:lnTo>
                  <a:pt x="147523" y="447319"/>
                </a:lnTo>
                <a:lnTo>
                  <a:pt x="143954" y="444487"/>
                </a:lnTo>
                <a:lnTo>
                  <a:pt x="142201" y="436867"/>
                </a:lnTo>
                <a:lnTo>
                  <a:pt x="144437" y="431838"/>
                </a:lnTo>
                <a:lnTo>
                  <a:pt x="143370" y="428472"/>
                </a:lnTo>
                <a:lnTo>
                  <a:pt x="142684" y="418122"/>
                </a:lnTo>
                <a:lnTo>
                  <a:pt x="138315" y="406730"/>
                </a:lnTo>
                <a:lnTo>
                  <a:pt x="146456" y="406311"/>
                </a:lnTo>
                <a:lnTo>
                  <a:pt x="146800" y="334149"/>
                </a:lnTo>
                <a:lnTo>
                  <a:pt x="147129" y="280619"/>
                </a:lnTo>
                <a:lnTo>
                  <a:pt x="145745" y="252145"/>
                </a:lnTo>
                <a:lnTo>
                  <a:pt x="145630" y="231292"/>
                </a:lnTo>
                <a:lnTo>
                  <a:pt x="145427" y="203758"/>
                </a:lnTo>
                <a:lnTo>
                  <a:pt x="142570" y="195148"/>
                </a:lnTo>
                <a:lnTo>
                  <a:pt x="130340" y="180568"/>
                </a:lnTo>
                <a:lnTo>
                  <a:pt x="127025" y="173012"/>
                </a:lnTo>
                <a:lnTo>
                  <a:pt x="126475" y="162966"/>
                </a:lnTo>
                <a:lnTo>
                  <a:pt x="125757" y="160248"/>
                </a:lnTo>
                <a:close/>
              </a:path>
              <a:path w="160019" h="495935">
                <a:moveTo>
                  <a:pt x="32092" y="142341"/>
                </a:moveTo>
                <a:lnTo>
                  <a:pt x="30314" y="142811"/>
                </a:lnTo>
                <a:lnTo>
                  <a:pt x="29921" y="145059"/>
                </a:lnTo>
                <a:lnTo>
                  <a:pt x="30568" y="147421"/>
                </a:lnTo>
                <a:lnTo>
                  <a:pt x="36652" y="149072"/>
                </a:lnTo>
                <a:lnTo>
                  <a:pt x="35293" y="150787"/>
                </a:lnTo>
                <a:lnTo>
                  <a:pt x="30784" y="152374"/>
                </a:lnTo>
                <a:lnTo>
                  <a:pt x="28676" y="155879"/>
                </a:lnTo>
                <a:lnTo>
                  <a:pt x="29565" y="159829"/>
                </a:lnTo>
                <a:lnTo>
                  <a:pt x="27089" y="162966"/>
                </a:lnTo>
                <a:lnTo>
                  <a:pt x="27749" y="165087"/>
                </a:lnTo>
                <a:lnTo>
                  <a:pt x="29311" y="166674"/>
                </a:lnTo>
                <a:lnTo>
                  <a:pt x="31864" y="166090"/>
                </a:lnTo>
                <a:lnTo>
                  <a:pt x="39014" y="160769"/>
                </a:lnTo>
                <a:lnTo>
                  <a:pt x="42024" y="160248"/>
                </a:lnTo>
                <a:lnTo>
                  <a:pt x="125757" y="160248"/>
                </a:lnTo>
                <a:lnTo>
                  <a:pt x="123774" y="152742"/>
                </a:lnTo>
                <a:lnTo>
                  <a:pt x="123774" y="142532"/>
                </a:lnTo>
                <a:lnTo>
                  <a:pt x="33985" y="142532"/>
                </a:lnTo>
                <a:lnTo>
                  <a:pt x="32092" y="142341"/>
                </a:lnTo>
                <a:close/>
              </a:path>
              <a:path w="160019" h="495935">
                <a:moveTo>
                  <a:pt x="2222" y="0"/>
                </a:moveTo>
                <a:lnTo>
                  <a:pt x="7708" y="5892"/>
                </a:lnTo>
                <a:lnTo>
                  <a:pt x="8877" y="9334"/>
                </a:lnTo>
                <a:lnTo>
                  <a:pt x="6756" y="22072"/>
                </a:lnTo>
                <a:lnTo>
                  <a:pt x="2616" y="31051"/>
                </a:lnTo>
                <a:lnTo>
                  <a:pt x="0" y="39446"/>
                </a:lnTo>
                <a:lnTo>
                  <a:pt x="254" y="43649"/>
                </a:lnTo>
                <a:lnTo>
                  <a:pt x="2730" y="47853"/>
                </a:lnTo>
                <a:lnTo>
                  <a:pt x="11074" y="54381"/>
                </a:lnTo>
                <a:lnTo>
                  <a:pt x="15379" y="58635"/>
                </a:lnTo>
                <a:lnTo>
                  <a:pt x="20408" y="65201"/>
                </a:lnTo>
                <a:lnTo>
                  <a:pt x="26250" y="71513"/>
                </a:lnTo>
                <a:lnTo>
                  <a:pt x="36233" y="79743"/>
                </a:lnTo>
                <a:lnTo>
                  <a:pt x="40513" y="81280"/>
                </a:lnTo>
                <a:lnTo>
                  <a:pt x="40246" y="83578"/>
                </a:lnTo>
                <a:lnTo>
                  <a:pt x="38823" y="86702"/>
                </a:lnTo>
                <a:lnTo>
                  <a:pt x="37655" y="117475"/>
                </a:lnTo>
                <a:lnTo>
                  <a:pt x="36817" y="125399"/>
                </a:lnTo>
                <a:lnTo>
                  <a:pt x="36118" y="129413"/>
                </a:lnTo>
                <a:lnTo>
                  <a:pt x="35128" y="140868"/>
                </a:lnTo>
                <a:lnTo>
                  <a:pt x="33985" y="142532"/>
                </a:lnTo>
                <a:lnTo>
                  <a:pt x="123774" y="142532"/>
                </a:lnTo>
                <a:lnTo>
                  <a:pt x="123710" y="113703"/>
                </a:lnTo>
                <a:lnTo>
                  <a:pt x="122580" y="110337"/>
                </a:lnTo>
                <a:lnTo>
                  <a:pt x="76225" y="75349"/>
                </a:lnTo>
                <a:lnTo>
                  <a:pt x="75196" y="74549"/>
                </a:lnTo>
                <a:lnTo>
                  <a:pt x="73748" y="71932"/>
                </a:lnTo>
                <a:lnTo>
                  <a:pt x="76111" y="39979"/>
                </a:lnTo>
                <a:lnTo>
                  <a:pt x="79108" y="35775"/>
                </a:lnTo>
                <a:lnTo>
                  <a:pt x="83781" y="22682"/>
                </a:lnTo>
                <a:lnTo>
                  <a:pt x="85274" y="15811"/>
                </a:lnTo>
                <a:lnTo>
                  <a:pt x="50698" y="15811"/>
                </a:lnTo>
                <a:lnTo>
                  <a:pt x="50584" y="13512"/>
                </a:lnTo>
                <a:lnTo>
                  <a:pt x="49999" y="12141"/>
                </a:lnTo>
                <a:lnTo>
                  <a:pt x="21920" y="4470"/>
                </a:lnTo>
                <a:lnTo>
                  <a:pt x="2222" y="0"/>
                </a:lnTo>
                <a:close/>
              </a:path>
              <a:path w="160019" h="495935">
                <a:moveTo>
                  <a:pt x="86093" y="12039"/>
                </a:moveTo>
                <a:lnTo>
                  <a:pt x="63792" y="13030"/>
                </a:lnTo>
                <a:lnTo>
                  <a:pt x="55651" y="15760"/>
                </a:lnTo>
                <a:lnTo>
                  <a:pt x="50698" y="15811"/>
                </a:lnTo>
                <a:lnTo>
                  <a:pt x="85274" y="15811"/>
                </a:lnTo>
                <a:lnTo>
                  <a:pt x="86093" y="12039"/>
                </a:lnTo>
                <a:close/>
              </a:path>
            </a:pathLst>
          </a:custGeom>
          <a:solidFill>
            <a:srgbClr val="ECECED"/>
          </a:solidFill>
        </p:spPr>
        <p:txBody>
          <a:bodyPr wrap="square" lIns="0" tIns="0" rIns="0" bIns="0" rtlCol="0"/>
          <a:lstStyle/>
          <a:p>
            <a:endParaRPr sz="1265" dirty="0"/>
          </a:p>
        </p:txBody>
      </p:sp>
      <p:sp>
        <p:nvSpPr>
          <p:cNvPr id="9" name="object 9"/>
          <p:cNvSpPr/>
          <p:nvPr/>
        </p:nvSpPr>
        <p:spPr>
          <a:xfrm>
            <a:off x="1429557" y="3534153"/>
            <a:ext cx="112441" cy="348477"/>
          </a:xfrm>
          <a:custGeom>
            <a:avLst/>
            <a:gdLst/>
            <a:ahLst/>
            <a:cxnLst/>
            <a:rect l="l" t="t" r="r" b="b"/>
            <a:pathLst>
              <a:path w="160019" h="495935">
                <a:moveTo>
                  <a:pt x="125757" y="160248"/>
                </a:moveTo>
                <a:lnTo>
                  <a:pt x="42024" y="160248"/>
                </a:lnTo>
                <a:lnTo>
                  <a:pt x="45694" y="161302"/>
                </a:lnTo>
                <a:lnTo>
                  <a:pt x="52412" y="169392"/>
                </a:lnTo>
                <a:lnTo>
                  <a:pt x="52641" y="173342"/>
                </a:lnTo>
                <a:lnTo>
                  <a:pt x="49834" y="186880"/>
                </a:lnTo>
                <a:lnTo>
                  <a:pt x="47053" y="197345"/>
                </a:lnTo>
                <a:lnTo>
                  <a:pt x="46418" y="211213"/>
                </a:lnTo>
                <a:lnTo>
                  <a:pt x="49225" y="219087"/>
                </a:lnTo>
                <a:lnTo>
                  <a:pt x="48780" y="223342"/>
                </a:lnTo>
                <a:lnTo>
                  <a:pt x="45694" y="227037"/>
                </a:lnTo>
                <a:lnTo>
                  <a:pt x="38658" y="232435"/>
                </a:lnTo>
                <a:lnTo>
                  <a:pt x="39128" y="236131"/>
                </a:lnTo>
                <a:lnTo>
                  <a:pt x="42329" y="243001"/>
                </a:lnTo>
                <a:lnTo>
                  <a:pt x="48158" y="250621"/>
                </a:lnTo>
                <a:lnTo>
                  <a:pt x="59626" y="260070"/>
                </a:lnTo>
                <a:lnTo>
                  <a:pt x="65659" y="272364"/>
                </a:lnTo>
                <a:lnTo>
                  <a:pt x="65760" y="277368"/>
                </a:lnTo>
                <a:lnTo>
                  <a:pt x="62153" y="282397"/>
                </a:lnTo>
                <a:lnTo>
                  <a:pt x="58013" y="286715"/>
                </a:lnTo>
                <a:lnTo>
                  <a:pt x="56565" y="292963"/>
                </a:lnTo>
                <a:lnTo>
                  <a:pt x="58204" y="334149"/>
                </a:lnTo>
                <a:lnTo>
                  <a:pt x="48945" y="352082"/>
                </a:lnTo>
                <a:lnTo>
                  <a:pt x="48806" y="357174"/>
                </a:lnTo>
                <a:lnTo>
                  <a:pt x="49784" y="363067"/>
                </a:lnTo>
                <a:lnTo>
                  <a:pt x="52146" y="366687"/>
                </a:lnTo>
                <a:lnTo>
                  <a:pt x="56807" y="367626"/>
                </a:lnTo>
                <a:lnTo>
                  <a:pt x="60566" y="371106"/>
                </a:lnTo>
                <a:lnTo>
                  <a:pt x="59169" y="383641"/>
                </a:lnTo>
                <a:lnTo>
                  <a:pt x="57086" y="396519"/>
                </a:lnTo>
                <a:lnTo>
                  <a:pt x="56756" y="402666"/>
                </a:lnTo>
                <a:lnTo>
                  <a:pt x="55562" y="405612"/>
                </a:lnTo>
                <a:lnTo>
                  <a:pt x="51943" y="408038"/>
                </a:lnTo>
                <a:lnTo>
                  <a:pt x="50634" y="412038"/>
                </a:lnTo>
                <a:lnTo>
                  <a:pt x="51473" y="417017"/>
                </a:lnTo>
                <a:lnTo>
                  <a:pt x="50863" y="420738"/>
                </a:lnTo>
                <a:lnTo>
                  <a:pt x="52692" y="425526"/>
                </a:lnTo>
                <a:lnTo>
                  <a:pt x="56870" y="431419"/>
                </a:lnTo>
                <a:lnTo>
                  <a:pt x="63461" y="446189"/>
                </a:lnTo>
                <a:lnTo>
                  <a:pt x="66014" y="447382"/>
                </a:lnTo>
                <a:lnTo>
                  <a:pt x="67208" y="450519"/>
                </a:lnTo>
                <a:lnTo>
                  <a:pt x="66408" y="453529"/>
                </a:lnTo>
                <a:lnTo>
                  <a:pt x="68961" y="460006"/>
                </a:lnTo>
                <a:lnTo>
                  <a:pt x="76415" y="466559"/>
                </a:lnTo>
                <a:lnTo>
                  <a:pt x="84150" y="472236"/>
                </a:lnTo>
                <a:lnTo>
                  <a:pt x="90512" y="473075"/>
                </a:lnTo>
                <a:lnTo>
                  <a:pt x="91935" y="478129"/>
                </a:lnTo>
                <a:lnTo>
                  <a:pt x="96100" y="484695"/>
                </a:lnTo>
                <a:lnTo>
                  <a:pt x="99072" y="487565"/>
                </a:lnTo>
                <a:lnTo>
                  <a:pt x="103860" y="489369"/>
                </a:lnTo>
                <a:lnTo>
                  <a:pt x="107784" y="490372"/>
                </a:lnTo>
                <a:lnTo>
                  <a:pt x="107950" y="495871"/>
                </a:lnTo>
                <a:lnTo>
                  <a:pt x="118732" y="490207"/>
                </a:lnTo>
                <a:lnTo>
                  <a:pt x="145961" y="483273"/>
                </a:lnTo>
                <a:lnTo>
                  <a:pt x="144932" y="479907"/>
                </a:lnTo>
                <a:lnTo>
                  <a:pt x="159448" y="475602"/>
                </a:lnTo>
                <a:lnTo>
                  <a:pt x="156527" y="462622"/>
                </a:lnTo>
                <a:lnTo>
                  <a:pt x="147523" y="447319"/>
                </a:lnTo>
                <a:lnTo>
                  <a:pt x="143954" y="444487"/>
                </a:lnTo>
                <a:lnTo>
                  <a:pt x="142201" y="436867"/>
                </a:lnTo>
                <a:lnTo>
                  <a:pt x="144437" y="431838"/>
                </a:lnTo>
                <a:lnTo>
                  <a:pt x="143370" y="428472"/>
                </a:lnTo>
                <a:lnTo>
                  <a:pt x="142684" y="418122"/>
                </a:lnTo>
                <a:lnTo>
                  <a:pt x="138315" y="406730"/>
                </a:lnTo>
                <a:lnTo>
                  <a:pt x="146456" y="406311"/>
                </a:lnTo>
                <a:lnTo>
                  <a:pt x="146800" y="334149"/>
                </a:lnTo>
                <a:lnTo>
                  <a:pt x="147129" y="280619"/>
                </a:lnTo>
                <a:lnTo>
                  <a:pt x="145745" y="252145"/>
                </a:lnTo>
                <a:lnTo>
                  <a:pt x="145630" y="231292"/>
                </a:lnTo>
                <a:lnTo>
                  <a:pt x="145427" y="203758"/>
                </a:lnTo>
                <a:lnTo>
                  <a:pt x="142570" y="195148"/>
                </a:lnTo>
                <a:lnTo>
                  <a:pt x="130340" y="180568"/>
                </a:lnTo>
                <a:lnTo>
                  <a:pt x="127025" y="173012"/>
                </a:lnTo>
                <a:lnTo>
                  <a:pt x="126475" y="162966"/>
                </a:lnTo>
                <a:lnTo>
                  <a:pt x="125757" y="160248"/>
                </a:lnTo>
                <a:close/>
              </a:path>
              <a:path w="160019" h="495935">
                <a:moveTo>
                  <a:pt x="32092" y="142341"/>
                </a:moveTo>
                <a:lnTo>
                  <a:pt x="30314" y="142811"/>
                </a:lnTo>
                <a:lnTo>
                  <a:pt x="29921" y="145059"/>
                </a:lnTo>
                <a:lnTo>
                  <a:pt x="30568" y="147421"/>
                </a:lnTo>
                <a:lnTo>
                  <a:pt x="36652" y="149072"/>
                </a:lnTo>
                <a:lnTo>
                  <a:pt x="35293" y="150787"/>
                </a:lnTo>
                <a:lnTo>
                  <a:pt x="30784" y="152374"/>
                </a:lnTo>
                <a:lnTo>
                  <a:pt x="28676" y="155879"/>
                </a:lnTo>
                <a:lnTo>
                  <a:pt x="29565" y="159829"/>
                </a:lnTo>
                <a:lnTo>
                  <a:pt x="27089" y="162966"/>
                </a:lnTo>
                <a:lnTo>
                  <a:pt x="27749" y="165087"/>
                </a:lnTo>
                <a:lnTo>
                  <a:pt x="29311" y="166674"/>
                </a:lnTo>
                <a:lnTo>
                  <a:pt x="31864" y="166090"/>
                </a:lnTo>
                <a:lnTo>
                  <a:pt x="39014" y="160769"/>
                </a:lnTo>
                <a:lnTo>
                  <a:pt x="42024" y="160248"/>
                </a:lnTo>
                <a:lnTo>
                  <a:pt x="125757" y="160248"/>
                </a:lnTo>
                <a:lnTo>
                  <a:pt x="123774" y="152742"/>
                </a:lnTo>
                <a:lnTo>
                  <a:pt x="123774" y="142532"/>
                </a:lnTo>
                <a:lnTo>
                  <a:pt x="33985" y="142532"/>
                </a:lnTo>
                <a:lnTo>
                  <a:pt x="32092" y="142341"/>
                </a:lnTo>
                <a:close/>
              </a:path>
              <a:path w="160019" h="495935">
                <a:moveTo>
                  <a:pt x="2222" y="0"/>
                </a:moveTo>
                <a:lnTo>
                  <a:pt x="7708" y="5892"/>
                </a:lnTo>
                <a:lnTo>
                  <a:pt x="8877" y="9334"/>
                </a:lnTo>
                <a:lnTo>
                  <a:pt x="6756" y="22072"/>
                </a:lnTo>
                <a:lnTo>
                  <a:pt x="2616" y="31051"/>
                </a:lnTo>
                <a:lnTo>
                  <a:pt x="0" y="39446"/>
                </a:lnTo>
                <a:lnTo>
                  <a:pt x="254" y="43649"/>
                </a:lnTo>
                <a:lnTo>
                  <a:pt x="2730" y="47853"/>
                </a:lnTo>
                <a:lnTo>
                  <a:pt x="11074" y="54381"/>
                </a:lnTo>
                <a:lnTo>
                  <a:pt x="15379" y="58635"/>
                </a:lnTo>
                <a:lnTo>
                  <a:pt x="20408" y="65201"/>
                </a:lnTo>
                <a:lnTo>
                  <a:pt x="26250" y="71513"/>
                </a:lnTo>
                <a:lnTo>
                  <a:pt x="36233" y="79743"/>
                </a:lnTo>
                <a:lnTo>
                  <a:pt x="40513" y="81280"/>
                </a:lnTo>
                <a:lnTo>
                  <a:pt x="40246" y="83578"/>
                </a:lnTo>
                <a:lnTo>
                  <a:pt x="38823" y="86702"/>
                </a:lnTo>
                <a:lnTo>
                  <a:pt x="37655" y="117475"/>
                </a:lnTo>
                <a:lnTo>
                  <a:pt x="36817" y="125399"/>
                </a:lnTo>
                <a:lnTo>
                  <a:pt x="36118" y="129413"/>
                </a:lnTo>
                <a:lnTo>
                  <a:pt x="35128" y="140868"/>
                </a:lnTo>
                <a:lnTo>
                  <a:pt x="33985" y="142532"/>
                </a:lnTo>
                <a:lnTo>
                  <a:pt x="123774" y="142532"/>
                </a:lnTo>
                <a:lnTo>
                  <a:pt x="123710" y="113703"/>
                </a:lnTo>
                <a:lnTo>
                  <a:pt x="122580" y="110337"/>
                </a:lnTo>
                <a:lnTo>
                  <a:pt x="76225" y="75349"/>
                </a:lnTo>
                <a:lnTo>
                  <a:pt x="75196" y="74549"/>
                </a:lnTo>
                <a:lnTo>
                  <a:pt x="73748" y="71932"/>
                </a:lnTo>
                <a:lnTo>
                  <a:pt x="76111" y="39979"/>
                </a:lnTo>
                <a:lnTo>
                  <a:pt x="79108" y="35775"/>
                </a:lnTo>
                <a:lnTo>
                  <a:pt x="83781" y="22682"/>
                </a:lnTo>
                <a:lnTo>
                  <a:pt x="85274" y="15811"/>
                </a:lnTo>
                <a:lnTo>
                  <a:pt x="50698" y="15811"/>
                </a:lnTo>
                <a:lnTo>
                  <a:pt x="50584" y="13512"/>
                </a:lnTo>
                <a:lnTo>
                  <a:pt x="49999" y="12141"/>
                </a:lnTo>
                <a:lnTo>
                  <a:pt x="21920" y="4470"/>
                </a:lnTo>
                <a:lnTo>
                  <a:pt x="2222" y="0"/>
                </a:lnTo>
                <a:close/>
              </a:path>
              <a:path w="160019" h="495935">
                <a:moveTo>
                  <a:pt x="86093" y="12039"/>
                </a:moveTo>
                <a:lnTo>
                  <a:pt x="63792" y="13030"/>
                </a:lnTo>
                <a:lnTo>
                  <a:pt x="55651" y="15760"/>
                </a:lnTo>
                <a:lnTo>
                  <a:pt x="50698" y="15811"/>
                </a:lnTo>
                <a:lnTo>
                  <a:pt x="85274" y="15811"/>
                </a:lnTo>
                <a:lnTo>
                  <a:pt x="86093" y="12039"/>
                </a:lnTo>
                <a:close/>
              </a:path>
            </a:pathLst>
          </a:custGeom>
          <a:solidFill>
            <a:srgbClr val="ECECED"/>
          </a:solidFill>
        </p:spPr>
        <p:txBody>
          <a:bodyPr wrap="square" lIns="0" tIns="0" rIns="0" bIns="0" rtlCol="0"/>
          <a:lstStyle/>
          <a:p>
            <a:endParaRPr sz="1265" dirty="0"/>
          </a:p>
        </p:txBody>
      </p:sp>
      <p:sp>
        <p:nvSpPr>
          <p:cNvPr id="10" name="object 10"/>
          <p:cNvSpPr/>
          <p:nvPr/>
        </p:nvSpPr>
        <p:spPr>
          <a:xfrm>
            <a:off x="8506946" y="2552387"/>
            <a:ext cx="210604" cy="232467"/>
          </a:xfrm>
          <a:custGeom>
            <a:avLst/>
            <a:gdLst/>
            <a:ahLst/>
            <a:cxnLst/>
            <a:rect l="l" t="t" r="r" b="b"/>
            <a:pathLst>
              <a:path w="299720" h="330835">
                <a:moveTo>
                  <a:pt x="207581" y="269417"/>
                </a:moveTo>
                <a:lnTo>
                  <a:pt x="214782" y="275615"/>
                </a:lnTo>
                <a:lnTo>
                  <a:pt x="223405" y="279781"/>
                </a:lnTo>
                <a:lnTo>
                  <a:pt x="233489" y="288239"/>
                </a:lnTo>
                <a:lnTo>
                  <a:pt x="236448" y="292544"/>
                </a:lnTo>
                <a:lnTo>
                  <a:pt x="245059" y="307682"/>
                </a:lnTo>
                <a:lnTo>
                  <a:pt x="248259" y="320128"/>
                </a:lnTo>
                <a:lnTo>
                  <a:pt x="254050" y="327748"/>
                </a:lnTo>
                <a:lnTo>
                  <a:pt x="262864" y="330784"/>
                </a:lnTo>
                <a:lnTo>
                  <a:pt x="263165" y="320128"/>
                </a:lnTo>
                <a:lnTo>
                  <a:pt x="262470" y="309460"/>
                </a:lnTo>
                <a:lnTo>
                  <a:pt x="260388" y="297522"/>
                </a:lnTo>
                <a:lnTo>
                  <a:pt x="260019" y="285991"/>
                </a:lnTo>
                <a:lnTo>
                  <a:pt x="262140" y="273773"/>
                </a:lnTo>
                <a:lnTo>
                  <a:pt x="263230" y="269887"/>
                </a:lnTo>
                <a:lnTo>
                  <a:pt x="208521" y="269887"/>
                </a:lnTo>
                <a:lnTo>
                  <a:pt x="207581" y="269417"/>
                </a:lnTo>
                <a:close/>
              </a:path>
              <a:path w="299720" h="330835">
                <a:moveTo>
                  <a:pt x="257822" y="0"/>
                </a:moveTo>
                <a:lnTo>
                  <a:pt x="252679" y="2768"/>
                </a:lnTo>
                <a:lnTo>
                  <a:pt x="247395" y="11620"/>
                </a:lnTo>
                <a:lnTo>
                  <a:pt x="226542" y="20955"/>
                </a:lnTo>
                <a:lnTo>
                  <a:pt x="222516" y="24104"/>
                </a:lnTo>
                <a:lnTo>
                  <a:pt x="218198" y="34505"/>
                </a:lnTo>
                <a:lnTo>
                  <a:pt x="215201" y="45821"/>
                </a:lnTo>
                <a:lnTo>
                  <a:pt x="211505" y="54749"/>
                </a:lnTo>
                <a:lnTo>
                  <a:pt x="206438" y="62674"/>
                </a:lnTo>
                <a:lnTo>
                  <a:pt x="198793" y="78854"/>
                </a:lnTo>
                <a:lnTo>
                  <a:pt x="173494" y="154825"/>
                </a:lnTo>
                <a:lnTo>
                  <a:pt x="172262" y="160350"/>
                </a:lnTo>
                <a:lnTo>
                  <a:pt x="174015" y="172808"/>
                </a:lnTo>
                <a:lnTo>
                  <a:pt x="177799" y="185356"/>
                </a:lnTo>
                <a:lnTo>
                  <a:pt x="177634" y="194614"/>
                </a:lnTo>
                <a:lnTo>
                  <a:pt x="176326" y="203847"/>
                </a:lnTo>
                <a:lnTo>
                  <a:pt x="176326" y="209994"/>
                </a:lnTo>
                <a:lnTo>
                  <a:pt x="178219" y="215519"/>
                </a:lnTo>
                <a:lnTo>
                  <a:pt x="182473" y="221081"/>
                </a:lnTo>
                <a:lnTo>
                  <a:pt x="186004" y="227228"/>
                </a:lnTo>
                <a:lnTo>
                  <a:pt x="197510" y="252564"/>
                </a:lnTo>
                <a:lnTo>
                  <a:pt x="202488" y="261543"/>
                </a:lnTo>
                <a:lnTo>
                  <a:pt x="208521" y="269887"/>
                </a:lnTo>
                <a:lnTo>
                  <a:pt x="263230" y="269887"/>
                </a:lnTo>
                <a:lnTo>
                  <a:pt x="265391" y="262178"/>
                </a:lnTo>
                <a:lnTo>
                  <a:pt x="275678" y="246837"/>
                </a:lnTo>
                <a:lnTo>
                  <a:pt x="283717" y="228066"/>
                </a:lnTo>
                <a:lnTo>
                  <a:pt x="286715" y="218135"/>
                </a:lnTo>
                <a:lnTo>
                  <a:pt x="288658" y="207733"/>
                </a:lnTo>
                <a:lnTo>
                  <a:pt x="290868" y="182930"/>
                </a:lnTo>
                <a:lnTo>
                  <a:pt x="290499" y="158826"/>
                </a:lnTo>
                <a:lnTo>
                  <a:pt x="291807" y="139801"/>
                </a:lnTo>
                <a:lnTo>
                  <a:pt x="290614" y="120904"/>
                </a:lnTo>
                <a:lnTo>
                  <a:pt x="291388" y="113220"/>
                </a:lnTo>
                <a:lnTo>
                  <a:pt x="296646" y="97929"/>
                </a:lnTo>
                <a:lnTo>
                  <a:pt x="299478" y="73291"/>
                </a:lnTo>
                <a:lnTo>
                  <a:pt x="297230" y="62839"/>
                </a:lnTo>
                <a:lnTo>
                  <a:pt x="293890" y="52387"/>
                </a:lnTo>
                <a:lnTo>
                  <a:pt x="292976" y="44704"/>
                </a:lnTo>
                <a:lnTo>
                  <a:pt x="294589" y="37668"/>
                </a:lnTo>
                <a:lnTo>
                  <a:pt x="299123" y="29946"/>
                </a:lnTo>
                <a:lnTo>
                  <a:pt x="295389" y="21793"/>
                </a:lnTo>
                <a:lnTo>
                  <a:pt x="289915" y="17068"/>
                </a:lnTo>
                <a:lnTo>
                  <a:pt x="278714" y="12179"/>
                </a:lnTo>
                <a:lnTo>
                  <a:pt x="274231" y="9448"/>
                </a:lnTo>
                <a:lnTo>
                  <a:pt x="269417" y="4419"/>
                </a:lnTo>
                <a:lnTo>
                  <a:pt x="264337" y="165"/>
                </a:lnTo>
                <a:lnTo>
                  <a:pt x="257822" y="0"/>
                </a:lnTo>
                <a:close/>
              </a:path>
              <a:path w="299720" h="330835">
                <a:moveTo>
                  <a:pt x="0" y="79019"/>
                </a:moveTo>
                <a:lnTo>
                  <a:pt x="1422" y="83058"/>
                </a:lnTo>
                <a:lnTo>
                  <a:pt x="13461" y="85166"/>
                </a:lnTo>
                <a:lnTo>
                  <a:pt x="14300" y="81102"/>
                </a:lnTo>
                <a:lnTo>
                  <a:pt x="13298" y="79794"/>
                </a:lnTo>
                <a:lnTo>
                  <a:pt x="4559" y="79794"/>
                </a:lnTo>
                <a:lnTo>
                  <a:pt x="0" y="79019"/>
                </a:lnTo>
                <a:close/>
              </a:path>
              <a:path w="299720" h="330835">
                <a:moveTo>
                  <a:pt x="9283" y="74549"/>
                </a:moveTo>
                <a:lnTo>
                  <a:pt x="4559" y="79794"/>
                </a:lnTo>
                <a:lnTo>
                  <a:pt x="13298" y="79794"/>
                </a:lnTo>
                <a:lnTo>
                  <a:pt x="9283" y="74549"/>
                </a:lnTo>
                <a:close/>
              </a:path>
            </a:pathLst>
          </a:custGeom>
          <a:solidFill>
            <a:srgbClr val="ECECED"/>
          </a:solidFill>
        </p:spPr>
        <p:txBody>
          <a:bodyPr wrap="square" lIns="0" tIns="0" rIns="0" bIns="0" rtlCol="0"/>
          <a:lstStyle/>
          <a:p>
            <a:endParaRPr sz="1265" dirty="0"/>
          </a:p>
        </p:txBody>
      </p:sp>
      <p:sp>
        <p:nvSpPr>
          <p:cNvPr id="11" name="object 11"/>
          <p:cNvSpPr/>
          <p:nvPr/>
        </p:nvSpPr>
        <p:spPr>
          <a:xfrm>
            <a:off x="1831218" y="1002377"/>
            <a:ext cx="244514" cy="132073"/>
          </a:xfrm>
          <a:custGeom>
            <a:avLst/>
            <a:gdLst/>
            <a:ahLst/>
            <a:cxnLst/>
            <a:rect l="l" t="t" r="r" b="b"/>
            <a:pathLst>
              <a:path w="347980" h="187959">
                <a:moveTo>
                  <a:pt x="255360" y="128295"/>
                </a:moveTo>
                <a:lnTo>
                  <a:pt x="190474" y="128295"/>
                </a:lnTo>
                <a:lnTo>
                  <a:pt x="191541" y="129667"/>
                </a:lnTo>
                <a:lnTo>
                  <a:pt x="191798" y="131191"/>
                </a:lnTo>
                <a:lnTo>
                  <a:pt x="191915" y="134810"/>
                </a:lnTo>
                <a:lnTo>
                  <a:pt x="191541" y="144005"/>
                </a:lnTo>
                <a:lnTo>
                  <a:pt x="193014" y="147548"/>
                </a:lnTo>
                <a:lnTo>
                  <a:pt x="201244" y="155829"/>
                </a:lnTo>
                <a:lnTo>
                  <a:pt x="207086" y="160553"/>
                </a:lnTo>
                <a:lnTo>
                  <a:pt x="220789" y="163804"/>
                </a:lnTo>
                <a:lnTo>
                  <a:pt x="221373" y="165392"/>
                </a:lnTo>
                <a:lnTo>
                  <a:pt x="217512" y="171589"/>
                </a:lnTo>
                <a:lnTo>
                  <a:pt x="225767" y="179044"/>
                </a:lnTo>
                <a:lnTo>
                  <a:pt x="227215" y="184531"/>
                </a:lnTo>
                <a:lnTo>
                  <a:pt x="231000" y="187617"/>
                </a:lnTo>
                <a:lnTo>
                  <a:pt x="236499" y="186055"/>
                </a:lnTo>
                <a:lnTo>
                  <a:pt x="238340" y="183222"/>
                </a:lnTo>
                <a:lnTo>
                  <a:pt x="236169" y="178155"/>
                </a:lnTo>
                <a:lnTo>
                  <a:pt x="234670" y="172847"/>
                </a:lnTo>
                <a:lnTo>
                  <a:pt x="235000" y="169811"/>
                </a:lnTo>
                <a:lnTo>
                  <a:pt x="236562" y="166281"/>
                </a:lnTo>
                <a:lnTo>
                  <a:pt x="240398" y="161391"/>
                </a:lnTo>
                <a:lnTo>
                  <a:pt x="250736" y="150152"/>
                </a:lnTo>
                <a:lnTo>
                  <a:pt x="254520" y="143598"/>
                </a:lnTo>
                <a:lnTo>
                  <a:pt x="255176" y="134810"/>
                </a:lnTo>
                <a:lnTo>
                  <a:pt x="255295" y="132080"/>
                </a:lnTo>
                <a:lnTo>
                  <a:pt x="255360" y="128295"/>
                </a:lnTo>
                <a:close/>
              </a:path>
              <a:path w="347980" h="187959">
                <a:moveTo>
                  <a:pt x="185373" y="129133"/>
                </a:moveTo>
                <a:lnTo>
                  <a:pt x="47663" y="129133"/>
                </a:lnTo>
                <a:lnTo>
                  <a:pt x="61544" y="131191"/>
                </a:lnTo>
                <a:lnTo>
                  <a:pt x="62903" y="132080"/>
                </a:lnTo>
                <a:lnTo>
                  <a:pt x="62179" y="135699"/>
                </a:lnTo>
                <a:lnTo>
                  <a:pt x="63373" y="141008"/>
                </a:lnTo>
                <a:lnTo>
                  <a:pt x="65773" y="144729"/>
                </a:lnTo>
                <a:lnTo>
                  <a:pt x="62128" y="155359"/>
                </a:lnTo>
                <a:lnTo>
                  <a:pt x="64655" y="158661"/>
                </a:lnTo>
                <a:lnTo>
                  <a:pt x="68630" y="162610"/>
                </a:lnTo>
                <a:lnTo>
                  <a:pt x="71551" y="166281"/>
                </a:lnTo>
                <a:lnTo>
                  <a:pt x="75895" y="169595"/>
                </a:lnTo>
                <a:lnTo>
                  <a:pt x="79641" y="175209"/>
                </a:lnTo>
                <a:lnTo>
                  <a:pt x="80949" y="178384"/>
                </a:lnTo>
                <a:lnTo>
                  <a:pt x="83616" y="180517"/>
                </a:lnTo>
                <a:lnTo>
                  <a:pt x="89293" y="182740"/>
                </a:lnTo>
                <a:lnTo>
                  <a:pt x="104775" y="179692"/>
                </a:lnTo>
                <a:lnTo>
                  <a:pt x="114427" y="176542"/>
                </a:lnTo>
                <a:lnTo>
                  <a:pt x="121272" y="173380"/>
                </a:lnTo>
                <a:lnTo>
                  <a:pt x="150519" y="173380"/>
                </a:lnTo>
                <a:lnTo>
                  <a:pt x="156641" y="169710"/>
                </a:lnTo>
                <a:lnTo>
                  <a:pt x="158369" y="166281"/>
                </a:lnTo>
                <a:lnTo>
                  <a:pt x="167001" y="155829"/>
                </a:lnTo>
                <a:lnTo>
                  <a:pt x="167077" y="155359"/>
                </a:lnTo>
                <a:lnTo>
                  <a:pt x="167259" y="153162"/>
                </a:lnTo>
                <a:lnTo>
                  <a:pt x="163842" y="146621"/>
                </a:lnTo>
                <a:lnTo>
                  <a:pt x="164896" y="145122"/>
                </a:lnTo>
                <a:lnTo>
                  <a:pt x="175602" y="138391"/>
                </a:lnTo>
                <a:lnTo>
                  <a:pt x="180860" y="132384"/>
                </a:lnTo>
                <a:lnTo>
                  <a:pt x="185373" y="129133"/>
                </a:lnTo>
                <a:close/>
              </a:path>
              <a:path w="347980" h="187959">
                <a:moveTo>
                  <a:pt x="150519" y="173380"/>
                </a:moveTo>
                <a:lnTo>
                  <a:pt x="121272" y="173380"/>
                </a:lnTo>
                <a:lnTo>
                  <a:pt x="125437" y="173964"/>
                </a:lnTo>
                <a:lnTo>
                  <a:pt x="140512" y="178803"/>
                </a:lnTo>
                <a:lnTo>
                  <a:pt x="145605" y="176326"/>
                </a:lnTo>
                <a:lnTo>
                  <a:pt x="150519" y="173380"/>
                </a:lnTo>
                <a:close/>
              </a:path>
              <a:path w="347980" h="187959">
                <a:moveTo>
                  <a:pt x="92849" y="27584"/>
                </a:moveTo>
                <a:lnTo>
                  <a:pt x="86461" y="27584"/>
                </a:lnTo>
                <a:lnTo>
                  <a:pt x="79806" y="31140"/>
                </a:lnTo>
                <a:lnTo>
                  <a:pt x="74523" y="36817"/>
                </a:lnTo>
                <a:lnTo>
                  <a:pt x="76085" y="39979"/>
                </a:lnTo>
                <a:lnTo>
                  <a:pt x="80835" y="40817"/>
                </a:lnTo>
                <a:lnTo>
                  <a:pt x="82067" y="42125"/>
                </a:lnTo>
                <a:lnTo>
                  <a:pt x="82003" y="43713"/>
                </a:lnTo>
                <a:lnTo>
                  <a:pt x="80314" y="45720"/>
                </a:lnTo>
                <a:lnTo>
                  <a:pt x="78257" y="49072"/>
                </a:lnTo>
                <a:lnTo>
                  <a:pt x="57391" y="69240"/>
                </a:lnTo>
                <a:lnTo>
                  <a:pt x="55753" y="72301"/>
                </a:lnTo>
                <a:lnTo>
                  <a:pt x="52451" y="74434"/>
                </a:lnTo>
                <a:lnTo>
                  <a:pt x="39293" y="79857"/>
                </a:lnTo>
                <a:lnTo>
                  <a:pt x="37909" y="82003"/>
                </a:lnTo>
                <a:lnTo>
                  <a:pt x="36931" y="91033"/>
                </a:lnTo>
                <a:lnTo>
                  <a:pt x="35318" y="98463"/>
                </a:lnTo>
                <a:lnTo>
                  <a:pt x="15722" y="112420"/>
                </a:lnTo>
                <a:lnTo>
                  <a:pt x="13208" y="116598"/>
                </a:lnTo>
                <a:lnTo>
                  <a:pt x="11290" y="121513"/>
                </a:lnTo>
                <a:lnTo>
                  <a:pt x="8204" y="127050"/>
                </a:lnTo>
                <a:lnTo>
                  <a:pt x="7480" y="130022"/>
                </a:lnTo>
                <a:lnTo>
                  <a:pt x="12268" y="134810"/>
                </a:lnTo>
                <a:lnTo>
                  <a:pt x="11633" y="138696"/>
                </a:lnTo>
                <a:lnTo>
                  <a:pt x="9906" y="144373"/>
                </a:lnTo>
                <a:lnTo>
                  <a:pt x="5181" y="148323"/>
                </a:lnTo>
                <a:lnTo>
                  <a:pt x="0" y="150571"/>
                </a:lnTo>
                <a:lnTo>
                  <a:pt x="0" y="156718"/>
                </a:lnTo>
                <a:lnTo>
                  <a:pt x="2641" y="157530"/>
                </a:lnTo>
                <a:lnTo>
                  <a:pt x="8902" y="157048"/>
                </a:lnTo>
                <a:lnTo>
                  <a:pt x="17767" y="152628"/>
                </a:lnTo>
                <a:lnTo>
                  <a:pt x="23558" y="146964"/>
                </a:lnTo>
                <a:lnTo>
                  <a:pt x="20358" y="141541"/>
                </a:lnTo>
                <a:lnTo>
                  <a:pt x="19939" y="140474"/>
                </a:lnTo>
                <a:lnTo>
                  <a:pt x="20751" y="139230"/>
                </a:lnTo>
                <a:lnTo>
                  <a:pt x="27673" y="133337"/>
                </a:lnTo>
                <a:lnTo>
                  <a:pt x="36068" y="129768"/>
                </a:lnTo>
                <a:lnTo>
                  <a:pt x="47663" y="129133"/>
                </a:lnTo>
                <a:lnTo>
                  <a:pt x="185373" y="129133"/>
                </a:lnTo>
                <a:lnTo>
                  <a:pt x="186448" y="128358"/>
                </a:lnTo>
                <a:lnTo>
                  <a:pt x="190474" y="128295"/>
                </a:lnTo>
                <a:lnTo>
                  <a:pt x="255360" y="128295"/>
                </a:lnTo>
                <a:lnTo>
                  <a:pt x="255409" y="125463"/>
                </a:lnTo>
                <a:lnTo>
                  <a:pt x="258826" y="123520"/>
                </a:lnTo>
                <a:lnTo>
                  <a:pt x="315972" y="123520"/>
                </a:lnTo>
                <a:lnTo>
                  <a:pt x="317428" y="118541"/>
                </a:lnTo>
                <a:lnTo>
                  <a:pt x="319455" y="113474"/>
                </a:lnTo>
                <a:lnTo>
                  <a:pt x="323392" y="112064"/>
                </a:lnTo>
                <a:lnTo>
                  <a:pt x="327850" y="111391"/>
                </a:lnTo>
                <a:lnTo>
                  <a:pt x="346410" y="111391"/>
                </a:lnTo>
                <a:lnTo>
                  <a:pt x="343535" y="107162"/>
                </a:lnTo>
                <a:lnTo>
                  <a:pt x="344170" y="100406"/>
                </a:lnTo>
                <a:lnTo>
                  <a:pt x="347456" y="89204"/>
                </a:lnTo>
                <a:lnTo>
                  <a:pt x="323126" y="89204"/>
                </a:lnTo>
                <a:lnTo>
                  <a:pt x="312559" y="85890"/>
                </a:lnTo>
                <a:lnTo>
                  <a:pt x="303403" y="80860"/>
                </a:lnTo>
                <a:lnTo>
                  <a:pt x="302425" y="77139"/>
                </a:lnTo>
                <a:lnTo>
                  <a:pt x="300951" y="74129"/>
                </a:lnTo>
                <a:lnTo>
                  <a:pt x="293255" y="71297"/>
                </a:lnTo>
                <a:lnTo>
                  <a:pt x="283909" y="69354"/>
                </a:lnTo>
                <a:lnTo>
                  <a:pt x="280581" y="69354"/>
                </a:lnTo>
                <a:lnTo>
                  <a:pt x="274599" y="68821"/>
                </a:lnTo>
                <a:lnTo>
                  <a:pt x="273367" y="68821"/>
                </a:lnTo>
                <a:lnTo>
                  <a:pt x="272821" y="65455"/>
                </a:lnTo>
                <a:lnTo>
                  <a:pt x="273202" y="58204"/>
                </a:lnTo>
                <a:lnTo>
                  <a:pt x="276631" y="48742"/>
                </a:lnTo>
                <a:lnTo>
                  <a:pt x="282994" y="37033"/>
                </a:lnTo>
                <a:lnTo>
                  <a:pt x="283641" y="33731"/>
                </a:lnTo>
                <a:lnTo>
                  <a:pt x="102717" y="33731"/>
                </a:lnTo>
                <a:lnTo>
                  <a:pt x="97853" y="33096"/>
                </a:lnTo>
                <a:lnTo>
                  <a:pt x="95229" y="31140"/>
                </a:lnTo>
                <a:lnTo>
                  <a:pt x="95326" y="29197"/>
                </a:lnTo>
                <a:lnTo>
                  <a:pt x="92849" y="27584"/>
                </a:lnTo>
                <a:close/>
              </a:path>
              <a:path w="347980" h="187959">
                <a:moveTo>
                  <a:pt x="320983" y="135864"/>
                </a:moveTo>
                <a:lnTo>
                  <a:pt x="303657" y="135864"/>
                </a:lnTo>
                <a:lnTo>
                  <a:pt x="307886" y="136398"/>
                </a:lnTo>
                <a:lnTo>
                  <a:pt x="310349" y="139700"/>
                </a:lnTo>
                <a:lnTo>
                  <a:pt x="315696" y="148323"/>
                </a:lnTo>
                <a:lnTo>
                  <a:pt x="318833" y="149326"/>
                </a:lnTo>
                <a:lnTo>
                  <a:pt x="322503" y="148259"/>
                </a:lnTo>
                <a:lnTo>
                  <a:pt x="323764" y="146964"/>
                </a:lnTo>
                <a:lnTo>
                  <a:pt x="323789" y="146621"/>
                </a:lnTo>
                <a:lnTo>
                  <a:pt x="322618" y="143484"/>
                </a:lnTo>
                <a:lnTo>
                  <a:pt x="321144" y="136283"/>
                </a:lnTo>
                <a:lnTo>
                  <a:pt x="320983" y="135864"/>
                </a:lnTo>
                <a:close/>
              </a:path>
              <a:path w="347980" h="187959">
                <a:moveTo>
                  <a:pt x="315653" y="124828"/>
                </a:moveTo>
                <a:lnTo>
                  <a:pt x="268338" y="124828"/>
                </a:lnTo>
                <a:lnTo>
                  <a:pt x="269341" y="129717"/>
                </a:lnTo>
                <a:lnTo>
                  <a:pt x="272402" y="137642"/>
                </a:lnTo>
                <a:lnTo>
                  <a:pt x="276072" y="141757"/>
                </a:lnTo>
                <a:lnTo>
                  <a:pt x="280022" y="142709"/>
                </a:lnTo>
                <a:lnTo>
                  <a:pt x="284632" y="142760"/>
                </a:lnTo>
                <a:lnTo>
                  <a:pt x="296151" y="137922"/>
                </a:lnTo>
                <a:lnTo>
                  <a:pt x="303657" y="135864"/>
                </a:lnTo>
                <a:lnTo>
                  <a:pt x="320983" y="135864"/>
                </a:lnTo>
                <a:lnTo>
                  <a:pt x="318998" y="130721"/>
                </a:lnTo>
                <a:lnTo>
                  <a:pt x="316141" y="128130"/>
                </a:lnTo>
                <a:lnTo>
                  <a:pt x="315653" y="124828"/>
                </a:lnTo>
                <a:close/>
              </a:path>
              <a:path w="347980" h="187959">
                <a:moveTo>
                  <a:pt x="315972" y="123520"/>
                </a:moveTo>
                <a:lnTo>
                  <a:pt x="258826" y="123520"/>
                </a:lnTo>
                <a:lnTo>
                  <a:pt x="266141" y="124929"/>
                </a:lnTo>
                <a:lnTo>
                  <a:pt x="268338" y="124828"/>
                </a:lnTo>
                <a:lnTo>
                  <a:pt x="315653" y="124828"/>
                </a:lnTo>
                <a:lnTo>
                  <a:pt x="315633" y="124688"/>
                </a:lnTo>
                <a:lnTo>
                  <a:pt x="315972" y="123520"/>
                </a:lnTo>
                <a:close/>
              </a:path>
              <a:path w="347980" h="187959">
                <a:moveTo>
                  <a:pt x="346410" y="111391"/>
                </a:moveTo>
                <a:lnTo>
                  <a:pt x="327850" y="111391"/>
                </a:lnTo>
                <a:lnTo>
                  <a:pt x="333768" y="116840"/>
                </a:lnTo>
                <a:lnTo>
                  <a:pt x="340804" y="118541"/>
                </a:lnTo>
                <a:lnTo>
                  <a:pt x="346062" y="118262"/>
                </a:lnTo>
                <a:lnTo>
                  <a:pt x="346951" y="115062"/>
                </a:lnTo>
                <a:lnTo>
                  <a:pt x="346583" y="111645"/>
                </a:lnTo>
                <a:lnTo>
                  <a:pt x="346410" y="111391"/>
                </a:lnTo>
                <a:close/>
              </a:path>
              <a:path w="347980" h="187959">
                <a:moveTo>
                  <a:pt x="339864" y="76327"/>
                </a:moveTo>
                <a:lnTo>
                  <a:pt x="326758" y="88150"/>
                </a:lnTo>
                <a:lnTo>
                  <a:pt x="323126" y="89204"/>
                </a:lnTo>
                <a:lnTo>
                  <a:pt x="347456" y="89204"/>
                </a:lnTo>
                <a:lnTo>
                  <a:pt x="347840" y="87896"/>
                </a:lnTo>
                <a:lnTo>
                  <a:pt x="347954" y="84531"/>
                </a:lnTo>
                <a:lnTo>
                  <a:pt x="344944" y="78270"/>
                </a:lnTo>
                <a:lnTo>
                  <a:pt x="339864" y="76327"/>
                </a:lnTo>
                <a:close/>
              </a:path>
              <a:path w="347980" h="187959">
                <a:moveTo>
                  <a:pt x="283603" y="69291"/>
                </a:moveTo>
                <a:lnTo>
                  <a:pt x="280581" y="69354"/>
                </a:lnTo>
                <a:lnTo>
                  <a:pt x="283909" y="69354"/>
                </a:lnTo>
                <a:lnTo>
                  <a:pt x="283603" y="69291"/>
                </a:lnTo>
                <a:close/>
              </a:path>
              <a:path w="347980" h="187959">
                <a:moveTo>
                  <a:pt x="129895" y="17653"/>
                </a:moveTo>
                <a:lnTo>
                  <a:pt x="120548" y="22047"/>
                </a:lnTo>
                <a:lnTo>
                  <a:pt x="118351" y="25882"/>
                </a:lnTo>
                <a:lnTo>
                  <a:pt x="114566" y="30949"/>
                </a:lnTo>
                <a:lnTo>
                  <a:pt x="108648" y="33032"/>
                </a:lnTo>
                <a:lnTo>
                  <a:pt x="102717" y="33731"/>
                </a:lnTo>
                <a:lnTo>
                  <a:pt x="283641" y="33731"/>
                </a:lnTo>
                <a:lnTo>
                  <a:pt x="284416" y="29781"/>
                </a:lnTo>
                <a:lnTo>
                  <a:pt x="278904" y="25527"/>
                </a:lnTo>
                <a:lnTo>
                  <a:pt x="276542" y="24218"/>
                </a:lnTo>
                <a:lnTo>
                  <a:pt x="269545" y="20434"/>
                </a:lnTo>
                <a:lnTo>
                  <a:pt x="153771" y="20434"/>
                </a:lnTo>
                <a:lnTo>
                  <a:pt x="136207" y="19850"/>
                </a:lnTo>
                <a:lnTo>
                  <a:pt x="129895" y="17653"/>
                </a:lnTo>
                <a:close/>
              </a:path>
              <a:path w="347980" h="187959">
                <a:moveTo>
                  <a:pt x="184645" y="16294"/>
                </a:moveTo>
                <a:lnTo>
                  <a:pt x="174688" y="16294"/>
                </a:lnTo>
                <a:lnTo>
                  <a:pt x="166598" y="19265"/>
                </a:lnTo>
                <a:lnTo>
                  <a:pt x="153771" y="20434"/>
                </a:lnTo>
                <a:lnTo>
                  <a:pt x="269545" y="20434"/>
                </a:lnTo>
                <a:lnTo>
                  <a:pt x="264966" y="17957"/>
                </a:lnTo>
                <a:lnTo>
                  <a:pt x="191312" y="17957"/>
                </a:lnTo>
                <a:lnTo>
                  <a:pt x="184645" y="16294"/>
                </a:lnTo>
                <a:close/>
              </a:path>
              <a:path w="347980" h="187959">
                <a:moveTo>
                  <a:pt x="226994" y="11239"/>
                </a:moveTo>
                <a:lnTo>
                  <a:pt x="201993" y="11239"/>
                </a:lnTo>
                <a:lnTo>
                  <a:pt x="203136" y="11925"/>
                </a:lnTo>
                <a:lnTo>
                  <a:pt x="203352" y="13296"/>
                </a:lnTo>
                <a:lnTo>
                  <a:pt x="202488" y="14605"/>
                </a:lnTo>
                <a:lnTo>
                  <a:pt x="196215" y="15709"/>
                </a:lnTo>
                <a:lnTo>
                  <a:pt x="194322" y="17322"/>
                </a:lnTo>
                <a:lnTo>
                  <a:pt x="191312" y="17957"/>
                </a:lnTo>
                <a:lnTo>
                  <a:pt x="264966" y="17957"/>
                </a:lnTo>
                <a:lnTo>
                  <a:pt x="253037" y="11506"/>
                </a:lnTo>
                <a:lnTo>
                  <a:pt x="227215" y="11506"/>
                </a:lnTo>
                <a:lnTo>
                  <a:pt x="226994" y="11239"/>
                </a:lnTo>
                <a:close/>
              </a:path>
              <a:path w="347980" h="187959">
                <a:moveTo>
                  <a:pt x="203695" y="0"/>
                </a:moveTo>
                <a:lnTo>
                  <a:pt x="198882" y="838"/>
                </a:lnTo>
                <a:lnTo>
                  <a:pt x="193090" y="4254"/>
                </a:lnTo>
                <a:lnTo>
                  <a:pt x="190538" y="8458"/>
                </a:lnTo>
                <a:lnTo>
                  <a:pt x="191312" y="10871"/>
                </a:lnTo>
                <a:lnTo>
                  <a:pt x="194259" y="11925"/>
                </a:lnTo>
                <a:lnTo>
                  <a:pt x="201993" y="11239"/>
                </a:lnTo>
                <a:lnTo>
                  <a:pt x="226994" y="11239"/>
                </a:lnTo>
                <a:lnTo>
                  <a:pt x="223891" y="7505"/>
                </a:lnTo>
                <a:lnTo>
                  <a:pt x="217563" y="7505"/>
                </a:lnTo>
                <a:lnTo>
                  <a:pt x="215531" y="7251"/>
                </a:lnTo>
                <a:lnTo>
                  <a:pt x="207111" y="889"/>
                </a:lnTo>
                <a:lnTo>
                  <a:pt x="203695" y="0"/>
                </a:lnTo>
                <a:close/>
              </a:path>
              <a:path w="347980" h="187959">
                <a:moveTo>
                  <a:pt x="250431" y="10096"/>
                </a:moveTo>
                <a:lnTo>
                  <a:pt x="246176" y="10096"/>
                </a:lnTo>
                <a:lnTo>
                  <a:pt x="227215" y="11506"/>
                </a:lnTo>
                <a:lnTo>
                  <a:pt x="253037" y="11506"/>
                </a:lnTo>
                <a:lnTo>
                  <a:pt x="250431" y="10096"/>
                </a:lnTo>
                <a:close/>
              </a:path>
              <a:path w="347980" h="187959">
                <a:moveTo>
                  <a:pt x="220535" y="5676"/>
                </a:moveTo>
                <a:lnTo>
                  <a:pt x="218757" y="6337"/>
                </a:lnTo>
                <a:lnTo>
                  <a:pt x="217563" y="7505"/>
                </a:lnTo>
                <a:lnTo>
                  <a:pt x="223891" y="7505"/>
                </a:lnTo>
                <a:lnTo>
                  <a:pt x="223405" y="6921"/>
                </a:lnTo>
                <a:lnTo>
                  <a:pt x="220535" y="5676"/>
                </a:lnTo>
                <a:close/>
              </a:path>
            </a:pathLst>
          </a:custGeom>
          <a:solidFill>
            <a:srgbClr val="ECECED"/>
          </a:solidFill>
        </p:spPr>
        <p:txBody>
          <a:bodyPr wrap="square" lIns="0" tIns="0" rIns="0" bIns="0" rtlCol="0"/>
          <a:lstStyle/>
          <a:p>
            <a:endParaRPr sz="1265" dirty="0"/>
          </a:p>
        </p:txBody>
      </p:sp>
      <p:sp>
        <p:nvSpPr>
          <p:cNvPr id="12" name="object 12"/>
          <p:cNvSpPr/>
          <p:nvPr/>
        </p:nvSpPr>
        <p:spPr>
          <a:xfrm>
            <a:off x="1805129" y="377"/>
            <a:ext cx="715491" cy="49739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13" name="object 13"/>
          <p:cNvSpPr/>
          <p:nvPr/>
        </p:nvSpPr>
        <p:spPr>
          <a:xfrm>
            <a:off x="553311" y="4851167"/>
            <a:ext cx="543464" cy="563097"/>
          </a:xfrm>
          <a:custGeom>
            <a:avLst/>
            <a:gdLst/>
            <a:ahLst/>
            <a:cxnLst/>
            <a:rect l="l" t="t" r="r" b="b"/>
            <a:pathLst>
              <a:path w="773430" h="801370">
                <a:moveTo>
                  <a:pt x="2667" y="0"/>
                </a:moveTo>
                <a:lnTo>
                  <a:pt x="1358" y="2273"/>
                </a:lnTo>
                <a:lnTo>
                  <a:pt x="0" y="6083"/>
                </a:lnTo>
                <a:lnTo>
                  <a:pt x="584" y="8445"/>
                </a:lnTo>
                <a:lnTo>
                  <a:pt x="1473" y="9194"/>
                </a:lnTo>
                <a:lnTo>
                  <a:pt x="4508" y="9029"/>
                </a:lnTo>
                <a:lnTo>
                  <a:pt x="8572" y="7277"/>
                </a:lnTo>
                <a:lnTo>
                  <a:pt x="9766" y="5245"/>
                </a:lnTo>
                <a:lnTo>
                  <a:pt x="4673" y="355"/>
                </a:lnTo>
                <a:lnTo>
                  <a:pt x="2667" y="0"/>
                </a:lnTo>
                <a:close/>
              </a:path>
              <a:path w="773430" h="801370">
                <a:moveTo>
                  <a:pt x="768718" y="791629"/>
                </a:moveTo>
                <a:lnTo>
                  <a:pt x="762990" y="796582"/>
                </a:lnTo>
                <a:lnTo>
                  <a:pt x="762431" y="801306"/>
                </a:lnTo>
                <a:lnTo>
                  <a:pt x="770166" y="800658"/>
                </a:lnTo>
                <a:lnTo>
                  <a:pt x="772972" y="797991"/>
                </a:lnTo>
                <a:lnTo>
                  <a:pt x="772617" y="792264"/>
                </a:lnTo>
                <a:lnTo>
                  <a:pt x="768718" y="791629"/>
                </a:lnTo>
                <a:close/>
              </a:path>
            </a:pathLst>
          </a:custGeom>
          <a:solidFill>
            <a:srgbClr val="ECECED"/>
          </a:solidFill>
        </p:spPr>
        <p:txBody>
          <a:bodyPr wrap="square" lIns="0" tIns="0" rIns="0" bIns="0" rtlCol="0"/>
          <a:lstStyle/>
          <a:p>
            <a:endParaRPr sz="1265" dirty="0"/>
          </a:p>
        </p:txBody>
      </p:sp>
      <p:sp>
        <p:nvSpPr>
          <p:cNvPr id="14" name="object 14"/>
          <p:cNvSpPr/>
          <p:nvPr/>
        </p:nvSpPr>
        <p:spPr>
          <a:xfrm>
            <a:off x="553311" y="4851167"/>
            <a:ext cx="543464" cy="563097"/>
          </a:xfrm>
          <a:custGeom>
            <a:avLst/>
            <a:gdLst/>
            <a:ahLst/>
            <a:cxnLst/>
            <a:rect l="l" t="t" r="r" b="b"/>
            <a:pathLst>
              <a:path w="773430" h="801370">
                <a:moveTo>
                  <a:pt x="2667" y="0"/>
                </a:moveTo>
                <a:lnTo>
                  <a:pt x="1358" y="2273"/>
                </a:lnTo>
                <a:lnTo>
                  <a:pt x="0" y="6083"/>
                </a:lnTo>
                <a:lnTo>
                  <a:pt x="584" y="8445"/>
                </a:lnTo>
                <a:lnTo>
                  <a:pt x="1473" y="9194"/>
                </a:lnTo>
                <a:lnTo>
                  <a:pt x="4508" y="9029"/>
                </a:lnTo>
                <a:lnTo>
                  <a:pt x="8572" y="7277"/>
                </a:lnTo>
                <a:lnTo>
                  <a:pt x="9766" y="5245"/>
                </a:lnTo>
                <a:lnTo>
                  <a:pt x="4673" y="355"/>
                </a:lnTo>
                <a:lnTo>
                  <a:pt x="2667" y="0"/>
                </a:lnTo>
                <a:close/>
              </a:path>
              <a:path w="773430" h="801370">
                <a:moveTo>
                  <a:pt x="768718" y="791629"/>
                </a:moveTo>
                <a:lnTo>
                  <a:pt x="762990" y="796582"/>
                </a:lnTo>
                <a:lnTo>
                  <a:pt x="762431" y="801306"/>
                </a:lnTo>
                <a:lnTo>
                  <a:pt x="770166" y="800658"/>
                </a:lnTo>
                <a:lnTo>
                  <a:pt x="772972" y="797991"/>
                </a:lnTo>
                <a:lnTo>
                  <a:pt x="772617" y="792264"/>
                </a:lnTo>
                <a:lnTo>
                  <a:pt x="768718" y="791629"/>
                </a:lnTo>
                <a:close/>
              </a:path>
            </a:pathLst>
          </a:custGeom>
          <a:solidFill>
            <a:srgbClr val="ECECED"/>
          </a:solidFill>
        </p:spPr>
        <p:txBody>
          <a:bodyPr wrap="square" lIns="0" tIns="0" rIns="0" bIns="0" rtlCol="0"/>
          <a:lstStyle/>
          <a:p>
            <a:endParaRPr sz="1265" dirty="0"/>
          </a:p>
        </p:txBody>
      </p:sp>
      <p:sp>
        <p:nvSpPr>
          <p:cNvPr id="15" name="object 15"/>
          <p:cNvSpPr/>
          <p:nvPr/>
        </p:nvSpPr>
        <p:spPr>
          <a:xfrm>
            <a:off x="6299985" y="3624483"/>
            <a:ext cx="136089" cy="268163"/>
          </a:xfrm>
          <a:custGeom>
            <a:avLst/>
            <a:gdLst/>
            <a:ahLst/>
            <a:cxnLst/>
            <a:rect l="l" t="t" r="r" b="b"/>
            <a:pathLst>
              <a:path w="193675" h="381635">
                <a:moveTo>
                  <a:pt x="3721" y="149796"/>
                </a:moveTo>
                <a:lnTo>
                  <a:pt x="990" y="160858"/>
                </a:lnTo>
                <a:lnTo>
                  <a:pt x="990" y="172377"/>
                </a:lnTo>
                <a:lnTo>
                  <a:pt x="6553" y="198894"/>
                </a:lnTo>
                <a:lnTo>
                  <a:pt x="10223" y="219722"/>
                </a:lnTo>
                <a:lnTo>
                  <a:pt x="18846" y="294335"/>
                </a:lnTo>
                <a:lnTo>
                  <a:pt x="27305" y="318490"/>
                </a:lnTo>
                <a:lnTo>
                  <a:pt x="33312" y="340182"/>
                </a:lnTo>
                <a:lnTo>
                  <a:pt x="41643" y="361035"/>
                </a:lnTo>
                <a:lnTo>
                  <a:pt x="57137" y="375196"/>
                </a:lnTo>
                <a:lnTo>
                  <a:pt x="77216" y="381114"/>
                </a:lnTo>
                <a:lnTo>
                  <a:pt x="96926" y="378231"/>
                </a:lnTo>
                <a:lnTo>
                  <a:pt x="118084" y="367385"/>
                </a:lnTo>
                <a:lnTo>
                  <a:pt x="146850" y="356069"/>
                </a:lnTo>
                <a:lnTo>
                  <a:pt x="181152" y="325615"/>
                </a:lnTo>
                <a:lnTo>
                  <a:pt x="192697" y="287185"/>
                </a:lnTo>
                <a:lnTo>
                  <a:pt x="193636" y="275450"/>
                </a:lnTo>
                <a:lnTo>
                  <a:pt x="192392" y="249034"/>
                </a:lnTo>
                <a:lnTo>
                  <a:pt x="188226" y="235216"/>
                </a:lnTo>
                <a:lnTo>
                  <a:pt x="184937" y="231597"/>
                </a:lnTo>
                <a:lnTo>
                  <a:pt x="178320" y="215836"/>
                </a:lnTo>
                <a:lnTo>
                  <a:pt x="174205" y="209943"/>
                </a:lnTo>
                <a:lnTo>
                  <a:pt x="173532" y="207327"/>
                </a:lnTo>
                <a:lnTo>
                  <a:pt x="173596" y="204317"/>
                </a:lnTo>
                <a:lnTo>
                  <a:pt x="172313" y="200317"/>
                </a:lnTo>
                <a:lnTo>
                  <a:pt x="157328" y="176987"/>
                </a:lnTo>
                <a:lnTo>
                  <a:pt x="7810" y="176987"/>
                </a:lnTo>
                <a:lnTo>
                  <a:pt x="4724" y="173951"/>
                </a:lnTo>
                <a:lnTo>
                  <a:pt x="3721" y="149796"/>
                </a:lnTo>
                <a:close/>
              </a:path>
              <a:path w="193675" h="381635">
                <a:moveTo>
                  <a:pt x="27279" y="23164"/>
                </a:moveTo>
                <a:lnTo>
                  <a:pt x="29946" y="35445"/>
                </a:lnTo>
                <a:lnTo>
                  <a:pt x="31191" y="47904"/>
                </a:lnTo>
                <a:lnTo>
                  <a:pt x="30137" y="59474"/>
                </a:lnTo>
                <a:lnTo>
                  <a:pt x="27660" y="70713"/>
                </a:lnTo>
                <a:lnTo>
                  <a:pt x="16675" y="90144"/>
                </a:lnTo>
                <a:lnTo>
                  <a:pt x="16878" y="95288"/>
                </a:lnTo>
                <a:lnTo>
                  <a:pt x="18732" y="105689"/>
                </a:lnTo>
                <a:lnTo>
                  <a:pt x="18732" y="110591"/>
                </a:lnTo>
                <a:lnTo>
                  <a:pt x="12001" y="138226"/>
                </a:lnTo>
                <a:lnTo>
                  <a:pt x="10807" y="148843"/>
                </a:lnTo>
                <a:lnTo>
                  <a:pt x="9948" y="172377"/>
                </a:lnTo>
                <a:lnTo>
                  <a:pt x="9859" y="173951"/>
                </a:lnTo>
                <a:lnTo>
                  <a:pt x="7810" y="176987"/>
                </a:lnTo>
                <a:lnTo>
                  <a:pt x="157328" y="176987"/>
                </a:lnTo>
                <a:lnTo>
                  <a:pt x="150990" y="167119"/>
                </a:lnTo>
                <a:lnTo>
                  <a:pt x="149618" y="164223"/>
                </a:lnTo>
                <a:lnTo>
                  <a:pt x="149313" y="157606"/>
                </a:lnTo>
                <a:lnTo>
                  <a:pt x="144233" y="136283"/>
                </a:lnTo>
                <a:lnTo>
                  <a:pt x="140589" y="132245"/>
                </a:lnTo>
                <a:lnTo>
                  <a:pt x="135382" y="131076"/>
                </a:lnTo>
                <a:lnTo>
                  <a:pt x="131191" y="128968"/>
                </a:lnTo>
                <a:lnTo>
                  <a:pt x="130022" y="124625"/>
                </a:lnTo>
                <a:lnTo>
                  <a:pt x="130022" y="118783"/>
                </a:lnTo>
                <a:lnTo>
                  <a:pt x="128041" y="113537"/>
                </a:lnTo>
                <a:lnTo>
                  <a:pt x="110947" y="86779"/>
                </a:lnTo>
                <a:lnTo>
                  <a:pt x="107632" y="84416"/>
                </a:lnTo>
                <a:lnTo>
                  <a:pt x="103797" y="82943"/>
                </a:lnTo>
                <a:lnTo>
                  <a:pt x="101409" y="77749"/>
                </a:lnTo>
                <a:lnTo>
                  <a:pt x="99656" y="71716"/>
                </a:lnTo>
                <a:lnTo>
                  <a:pt x="82524" y="44018"/>
                </a:lnTo>
                <a:lnTo>
                  <a:pt x="71614" y="34251"/>
                </a:lnTo>
                <a:lnTo>
                  <a:pt x="47904" y="34251"/>
                </a:lnTo>
                <a:lnTo>
                  <a:pt x="42430" y="31305"/>
                </a:lnTo>
                <a:lnTo>
                  <a:pt x="36982" y="27050"/>
                </a:lnTo>
                <a:lnTo>
                  <a:pt x="27279" y="23164"/>
                </a:lnTo>
                <a:close/>
              </a:path>
              <a:path w="193675" h="381635">
                <a:moveTo>
                  <a:pt x="0" y="69824"/>
                </a:moveTo>
                <a:lnTo>
                  <a:pt x="1828" y="73240"/>
                </a:lnTo>
                <a:lnTo>
                  <a:pt x="6756" y="77495"/>
                </a:lnTo>
                <a:lnTo>
                  <a:pt x="14122" y="82638"/>
                </a:lnTo>
                <a:lnTo>
                  <a:pt x="11341" y="75133"/>
                </a:lnTo>
                <a:lnTo>
                  <a:pt x="9982" y="73659"/>
                </a:lnTo>
                <a:lnTo>
                  <a:pt x="0" y="69824"/>
                </a:lnTo>
                <a:close/>
              </a:path>
              <a:path w="193675" h="381635">
                <a:moveTo>
                  <a:pt x="17068" y="0"/>
                </a:moveTo>
                <a:lnTo>
                  <a:pt x="15900" y="1943"/>
                </a:lnTo>
                <a:lnTo>
                  <a:pt x="14996" y="6730"/>
                </a:lnTo>
                <a:lnTo>
                  <a:pt x="15025" y="7035"/>
                </a:lnTo>
                <a:lnTo>
                  <a:pt x="17373" y="11175"/>
                </a:lnTo>
                <a:lnTo>
                  <a:pt x="23406" y="16065"/>
                </a:lnTo>
                <a:lnTo>
                  <a:pt x="41960" y="19850"/>
                </a:lnTo>
                <a:lnTo>
                  <a:pt x="53352" y="26047"/>
                </a:lnTo>
                <a:lnTo>
                  <a:pt x="57416" y="32727"/>
                </a:lnTo>
                <a:lnTo>
                  <a:pt x="52158" y="32727"/>
                </a:lnTo>
                <a:lnTo>
                  <a:pt x="47904" y="34251"/>
                </a:lnTo>
                <a:lnTo>
                  <a:pt x="71614" y="34251"/>
                </a:lnTo>
                <a:lnTo>
                  <a:pt x="52108" y="16789"/>
                </a:lnTo>
                <a:lnTo>
                  <a:pt x="40652" y="1612"/>
                </a:lnTo>
                <a:lnTo>
                  <a:pt x="35392" y="469"/>
                </a:lnTo>
                <a:lnTo>
                  <a:pt x="25463" y="469"/>
                </a:lnTo>
                <a:lnTo>
                  <a:pt x="17068" y="0"/>
                </a:lnTo>
                <a:close/>
              </a:path>
              <a:path w="193675" h="381635">
                <a:moveTo>
                  <a:pt x="7861" y="6730"/>
                </a:moveTo>
                <a:lnTo>
                  <a:pt x="6667" y="7759"/>
                </a:lnTo>
                <a:lnTo>
                  <a:pt x="5727" y="9651"/>
                </a:lnTo>
                <a:lnTo>
                  <a:pt x="6858" y="12484"/>
                </a:lnTo>
                <a:lnTo>
                  <a:pt x="11455" y="19011"/>
                </a:lnTo>
                <a:lnTo>
                  <a:pt x="16878" y="17957"/>
                </a:lnTo>
                <a:lnTo>
                  <a:pt x="11595" y="13182"/>
                </a:lnTo>
                <a:lnTo>
                  <a:pt x="9283" y="7035"/>
                </a:lnTo>
                <a:lnTo>
                  <a:pt x="7861" y="6730"/>
                </a:lnTo>
                <a:close/>
              </a:path>
              <a:path w="193675" h="381635">
                <a:moveTo>
                  <a:pt x="34340" y="241"/>
                </a:moveTo>
                <a:lnTo>
                  <a:pt x="25463" y="469"/>
                </a:lnTo>
                <a:lnTo>
                  <a:pt x="35392" y="469"/>
                </a:lnTo>
                <a:lnTo>
                  <a:pt x="34340" y="241"/>
                </a:lnTo>
                <a:close/>
              </a:path>
            </a:pathLst>
          </a:custGeom>
          <a:solidFill>
            <a:srgbClr val="ECECED"/>
          </a:solidFill>
        </p:spPr>
        <p:txBody>
          <a:bodyPr wrap="square" lIns="0" tIns="0" rIns="0" bIns="0" rtlCol="0"/>
          <a:lstStyle/>
          <a:p>
            <a:endParaRPr sz="1265" dirty="0"/>
          </a:p>
        </p:txBody>
      </p:sp>
      <p:sp>
        <p:nvSpPr>
          <p:cNvPr id="16" name="object 16"/>
          <p:cNvSpPr/>
          <p:nvPr/>
        </p:nvSpPr>
        <p:spPr>
          <a:xfrm>
            <a:off x="6299985" y="3624483"/>
            <a:ext cx="136089" cy="268163"/>
          </a:xfrm>
          <a:custGeom>
            <a:avLst/>
            <a:gdLst/>
            <a:ahLst/>
            <a:cxnLst/>
            <a:rect l="l" t="t" r="r" b="b"/>
            <a:pathLst>
              <a:path w="193675" h="381635">
                <a:moveTo>
                  <a:pt x="3721" y="149796"/>
                </a:moveTo>
                <a:lnTo>
                  <a:pt x="990" y="160858"/>
                </a:lnTo>
                <a:lnTo>
                  <a:pt x="990" y="172377"/>
                </a:lnTo>
                <a:lnTo>
                  <a:pt x="6553" y="198894"/>
                </a:lnTo>
                <a:lnTo>
                  <a:pt x="10223" y="219722"/>
                </a:lnTo>
                <a:lnTo>
                  <a:pt x="18846" y="294335"/>
                </a:lnTo>
                <a:lnTo>
                  <a:pt x="27305" y="318490"/>
                </a:lnTo>
                <a:lnTo>
                  <a:pt x="33312" y="340182"/>
                </a:lnTo>
                <a:lnTo>
                  <a:pt x="41643" y="361035"/>
                </a:lnTo>
                <a:lnTo>
                  <a:pt x="57137" y="375196"/>
                </a:lnTo>
                <a:lnTo>
                  <a:pt x="77216" y="381114"/>
                </a:lnTo>
                <a:lnTo>
                  <a:pt x="96926" y="378231"/>
                </a:lnTo>
                <a:lnTo>
                  <a:pt x="118084" y="367385"/>
                </a:lnTo>
                <a:lnTo>
                  <a:pt x="146850" y="356069"/>
                </a:lnTo>
                <a:lnTo>
                  <a:pt x="181152" y="325615"/>
                </a:lnTo>
                <a:lnTo>
                  <a:pt x="192697" y="287185"/>
                </a:lnTo>
                <a:lnTo>
                  <a:pt x="193636" y="275450"/>
                </a:lnTo>
                <a:lnTo>
                  <a:pt x="192392" y="249034"/>
                </a:lnTo>
                <a:lnTo>
                  <a:pt x="188226" y="235216"/>
                </a:lnTo>
                <a:lnTo>
                  <a:pt x="184937" y="231597"/>
                </a:lnTo>
                <a:lnTo>
                  <a:pt x="178320" y="215836"/>
                </a:lnTo>
                <a:lnTo>
                  <a:pt x="174205" y="209943"/>
                </a:lnTo>
                <a:lnTo>
                  <a:pt x="173532" y="207327"/>
                </a:lnTo>
                <a:lnTo>
                  <a:pt x="173596" y="204317"/>
                </a:lnTo>
                <a:lnTo>
                  <a:pt x="172313" y="200317"/>
                </a:lnTo>
                <a:lnTo>
                  <a:pt x="157328" y="176987"/>
                </a:lnTo>
                <a:lnTo>
                  <a:pt x="7810" y="176987"/>
                </a:lnTo>
                <a:lnTo>
                  <a:pt x="4724" y="173951"/>
                </a:lnTo>
                <a:lnTo>
                  <a:pt x="3721" y="149796"/>
                </a:lnTo>
                <a:close/>
              </a:path>
              <a:path w="193675" h="381635">
                <a:moveTo>
                  <a:pt x="27279" y="23164"/>
                </a:moveTo>
                <a:lnTo>
                  <a:pt x="29946" y="35445"/>
                </a:lnTo>
                <a:lnTo>
                  <a:pt x="31191" y="47904"/>
                </a:lnTo>
                <a:lnTo>
                  <a:pt x="30137" y="59474"/>
                </a:lnTo>
                <a:lnTo>
                  <a:pt x="27660" y="70713"/>
                </a:lnTo>
                <a:lnTo>
                  <a:pt x="16675" y="90144"/>
                </a:lnTo>
                <a:lnTo>
                  <a:pt x="16878" y="95288"/>
                </a:lnTo>
                <a:lnTo>
                  <a:pt x="18732" y="105689"/>
                </a:lnTo>
                <a:lnTo>
                  <a:pt x="18732" y="110591"/>
                </a:lnTo>
                <a:lnTo>
                  <a:pt x="12001" y="138226"/>
                </a:lnTo>
                <a:lnTo>
                  <a:pt x="10807" y="148843"/>
                </a:lnTo>
                <a:lnTo>
                  <a:pt x="9948" y="172377"/>
                </a:lnTo>
                <a:lnTo>
                  <a:pt x="9859" y="173951"/>
                </a:lnTo>
                <a:lnTo>
                  <a:pt x="7810" y="176987"/>
                </a:lnTo>
                <a:lnTo>
                  <a:pt x="157328" y="176987"/>
                </a:lnTo>
                <a:lnTo>
                  <a:pt x="150990" y="167119"/>
                </a:lnTo>
                <a:lnTo>
                  <a:pt x="149618" y="164223"/>
                </a:lnTo>
                <a:lnTo>
                  <a:pt x="149313" y="157606"/>
                </a:lnTo>
                <a:lnTo>
                  <a:pt x="144233" y="136283"/>
                </a:lnTo>
                <a:lnTo>
                  <a:pt x="140589" y="132245"/>
                </a:lnTo>
                <a:lnTo>
                  <a:pt x="135382" y="131076"/>
                </a:lnTo>
                <a:lnTo>
                  <a:pt x="131191" y="128968"/>
                </a:lnTo>
                <a:lnTo>
                  <a:pt x="130022" y="124625"/>
                </a:lnTo>
                <a:lnTo>
                  <a:pt x="130022" y="118783"/>
                </a:lnTo>
                <a:lnTo>
                  <a:pt x="128041" y="113537"/>
                </a:lnTo>
                <a:lnTo>
                  <a:pt x="110947" y="86779"/>
                </a:lnTo>
                <a:lnTo>
                  <a:pt x="107632" y="84416"/>
                </a:lnTo>
                <a:lnTo>
                  <a:pt x="103797" y="82943"/>
                </a:lnTo>
                <a:lnTo>
                  <a:pt x="101409" y="77749"/>
                </a:lnTo>
                <a:lnTo>
                  <a:pt x="99656" y="71716"/>
                </a:lnTo>
                <a:lnTo>
                  <a:pt x="82524" y="44018"/>
                </a:lnTo>
                <a:lnTo>
                  <a:pt x="71614" y="34251"/>
                </a:lnTo>
                <a:lnTo>
                  <a:pt x="47904" y="34251"/>
                </a:lnTo>
                <a:lnTo>
                  <a:pt x="42430" y="31305"/>
                </a:lnTo>
                <a:lnTo>
                  <a:pt x="36982" y="27050"/>
                </a:lnTo>
                <a:lnTo>
                  <a:pt x="27279" y="23164"/>
                </a:lnTo>
                <a:close/>
              </a:path>
              <a:path w="193675" h="381635">
                <a:moveTo>
                  <a:pt x="0" y="69824"/>
                </a:moveTo>
                <a:lnTo>
                  <a:pt x="1828" y="73240"/>
                </a:lnTo>
                <a:lnTo>
                  <a:pt x="6756" y="77495"/>
                </a:lnTo>
                <a:lnTo>
                  <a:pt x="14122" y="82638"/>
                </a:lnTo>
                <a:lnTo>
                  <a:pt x="11341" y="75133"/>
                </a:lnTo>
                <a:lnTo>
                  <a:pt x="9982" y="73659"/>
                </a:lnTo>
                <a:lnTo>
                  <a:pt x="0" y="69824"/>
                </a:lnTo>
                <a:close/>
              </a:path>
              <a:path w="193675" h="381635">
                <a:moveTo>
                  <a:pt x="17068" y="0"/>
                </a:moveTo>
                <a:lnTo>
                  <a:pt x="15900" y="1943"/>
                </a:lnTo>
                <a:lnTo>
                  <a:pt x="14996" y="6730"/>
                </a:lnTo>
                <a:lnTo>
                  <a:pt x="15025" y="7035"/>
                </a:lnTo>
                <a:lnTo>
                  <a:pt x="17373" y="11175"/>
                </a:lnTo>
                <a:lnTo>
                  <a:pt x="23406" y="16065"/>
                </a:lnTo>
                <a:lnTo>
                  <a:pt x="41960" y="19850"/>
                </a:lnTo>
                <a:lnTo>
                  <a:pt x="53352" y="26047"/>
                </a:lnTo>
                <a:lnTo>
                  <a:pt x="57416" y="32727"/>
                </a:lnTo>
                <a:lnTo>
                  <a:pt x="52158" y="32727"/>
                </a:lnTo>
                <a:lnTo>
                  <a:pt x="47904" y="34251"/>
                </a:lnTo>
                <a:lnTo>
                  <a:pt x="71614" y="34251"/>
                </a:lnTo>
                <a:lnTo>
                  <a:pt x="52108" y="16789"/>
                </a:lnTo>
                <a:lnTo>
                  <a:pt x="40652" y="1612"/>
                </a:lnTo>
                <a:lnTo>
                  <a:pt x="35392" y="469"/>
                </a:lnTo>
                <a:lnTo>
                  <a:pt x="25463" y="469"/>
                </a:lnTo>
                <a:lnTo>
                  <a:pt x="17068" y="0"/>
                </a:lnTo>
                <a:close/>
              </a:path>
              <a:path w="193675" h="381635">
                <a:moveTo>
                  <a:pt x="7861" y="6730"/>
                </a:moveTo>
                <a:lnTo>
                  <a:pt x="6667" y="7759"/>
                </a:lnTo>
                <a:lnTo>
                  <a:pt x="5727" y="9651"/>
                </a:lnTo>
                <a:lnTo>
                  <a:pt x="6858" y="12484"/>
                </a:lnTo>
                <a:lnTo>
                  <a:pt x="11455" y="19011"/>
                </a:lnTo>
                <a:lnTo>
                  <a:pt x="16878" y="17957"/>
                </a:lnTo>
                <a:lnTo>
                  <a:pt x="11595" y="13182"/>
                </a:lnTo>
                <a:lnTo>
                  <a:pt x="9283" y="7035"/>
                </a:lnTo>
                <a:lnTo>
                  <a:pt x="7861" y="6730"/>
                </a:lnTo>
                <a:close/>
              </a:path>
              <a:path w="193675" h="381635">
                <a:moveTo>
                  <a:pt x="34340" y="241"/>
                </a:moveTo>
                <a:lnTo>
                  <a:pt x="25463" y="469"/>
                </a:lnTo>
                <a:lnTo>
                  <a:pt x="35392" y="469"/>
                </a:lnTo>
                <a:lnTo>
                  <a:pt x="34340" y="241"/>
                </a:lnTo>
                <a:close/>
              </a:path>
            </a:pathLst>
          </a:custGeom>
          <a:solidFill>
            <a:srgbClr val="ECECED"/>
          </a:solidFill>
        </p:spPr>
        <p:txBody>
          <a:bodyPr wrap="square" lIns="0" tIns="0" rIns="0" bIns="0" rtlCol="0"/>
          <a:lstStyle/>
          <a:p>
            <a:endParaRPr sz="1265" dirty="0"/>
          </a:p>
        </p:txBody>
      </p:sp>
      <p:sp>
        <p:nvSpPr>
          <p:cNvPr id="17" name="object 17"/>
          <p:cNvSpPr/>
          <p:nvPr/>
        </p:nvSpPr>
        <p:spPr>
          <a:xfrm>
            <a:off x="11120885" y="4762886"/>
            <a:ext cx="653674" cy="362309"/>
          </a:xfrm>
          <a:custGeom>
            <a:avLst/>
            <a:gdLst/>
            <a:ahLst/>
            <a:cxnLst/>
            <a:rect l="l" t="t" r="r" b="b"/>
            <a:pathLst>
              <a:path w="930275" h="515620">
                <a:moveTo>
                  <a:pt x="156188" y="72275"/>
                </a:moveTo>
                <a:lnTo>
                  <a:pt x="140309" y="72275"/>
                </a:lnTo>
                <a:lnTo>
                  <a:pt x="140398" y="74028"/>
                </a:lnTo>
                <a:lnTo>
                  <a:pt x="142125" y="77381"/>
                </a:lnTo>
                <a:lnTo>
                  <a:pt x="150685" y="80581"/>
                </a:lnTo>
                <a:lnTo>
                  <a:pt x="157886" y="74637"/>
                </a:lnTo>
                <a:lnTo>
                  <a:pt x="156188" y="72275"/>
                </a:lnTo>
                <a:close/>
              </a:path>
              <a:path w="930275" h="515620">
                <a:moveTo>
                  <a:pt x="73304" y="0"/>
                </a:moveTo>
                <a:lnTo>
                  <a:pt x="70764" y="2895"/>
                </a:lnTo>
                <a:lnTo>
                  <a:pt x="70624" y="10515"/>
                </a:lnTo>
                <a:lnTo>
                  <a:pt x="73520" y="15074"/>
                </a:lnTo>
                <a:lnTo>
                  <a:pt x="89903" y="29781"/>
                </a:lnTo>
                <a:lnTo>
                  <a:pt x="105917" y="56362"/>
                </a:lnTo>
                <a:lnTo>
                  <a:pt x="121958" y="70485"/>
                </a:lnTo>
                <a:lnTo>
                  <a:pt x="134086" y="73406"/>
                </a:lnTo>
                <a:lnTo>
                  <a:pt x="140309" y="72275"/>
                </a:lnTo>
                <a:lnTo>
                  <a:pt x="156188" y="72275"/>
                </a:lnTo>
                <a:lnTo>
                  <a:pt x="155384" y="71158"/>
                </a:lnTo>
                <a:lnTo>
                  <a:pt x="152526" y="69545"/>
                </a:lnTo>
                <a:lnTo>
                  <a:pt x="149072" y="69075"/>
                </a:lnTo>
                <a:lnTo>
                  <a:pt x="142760" y="66230"/>
                </a:lnTo>
                <a:lnTo>
                  <a:pt x="131254" y="54419"/>
                </a:lnTo>
                <a:lnTo>
                  <a:pt x="127685" y="49796"/>
                </a:lnTo>
                <a:lnTo>
                  <a:pt x="124942" y="34391"/>
                </a:lnTo>
                <a:lnTo>
                  <a:pt x="119075" y="27940"/>
                </a:lnTo>
                <a:lnTo>
                  <a:pt x="97040" y="15290"/>
                </a:lnTo>
                <a:lnTo>
                  <a:pt x="83870" y="3200"/>
                </a:lnTo>
                <a:lnTo>
                  <a:pt x="73304" y="0"/>
                </a:lnTo>
                <a:close/>
              </a:path>
              <a:path w="930275" h="515620">
                <a:moveTo>
                  <a:pt x="6197" y="35928"/>
                </a:moveTo>
                <a:lnTo>
                  <a:pt x="2946" y="39852"/>
                </a:lnTo>
                <a:lnTo>
                  <a:pt x="0" y="47383"/>
                </a:lnTo>
                <a:lnTo>
                  <a:pt x="5067" y="50584"/>
                </a:lnTo>
                <a:lnTo>
                  <a:pt x="14020" y="48221"/>
                </a:lnTo>
                <a:lnTo>
                  <a:pt x="16598" y="42900"/>
                </a:lnTo>
                <a:lnTo>
                  <a:pt x="6197" y="35928"/>
                </a:lnTo>
                <a:close/>
              </a:path>
              <a:path w="930275" h="515620">
                <a:moveTo>
                  <a:pt x="238112" y="92341"/>
                </a:moveTo>
                <a:lnTo>
                  <a:pt x="239699" y="95491"/>
                </a:lnTo>
                <a:lnTo>
                  <a:pt x="246532" y="102857"/>
                </a:lnTo>
                <a:lnTo>
                  <a:pt x="248424" y="113474"/>
                </a:lnTo>
                <a:lnTo>
                  <a:pt x="255714" y="119316"/>
                </a:lnTo>
                <a:lnTo>
                  <a:pt x="262966" y="128079"/>
                </a:lnTo>
                <a:lnTo>
                  <a:pt x="267449" y="129997"/>
                </a:lnTo>
                <a:lnTo>
                  <a:pt x="269112" y="133273"/>
                </a:lnTo>
                <a:lnTo>
                  <a:pt x="276212" y="141287"/>
                </a:lnTo>
                <a:lnTo>
                  <a:pt x="288353" y="147408"/>
                </a:lnTo>
                <a:lnTo>
                  <a:pt x="300481" y="156603"/>
                </a:lnTo>
                <a:lnTo>
                  <a:pt x="305015" y="157302"/>
                </a:lnTo>
                <a:lnTo>
                  <a:pt x="309930" y="162979"/>
                </a:lnTo>
                <a:lnTo>
                  <a:pt x="334124" y="173901"/>
                </a:lnTo>
                <a:lnTo>
                  <a:pt x="342112" y="183997"/>
                </a:lnTo>
                <a:lnTo>
                  <a:pt x="352983" y="192290"/>
                </a:lnTo>
                <a:lnTo>
                  <a:pt x="353034" y="189979"/>
                </a:lnTo>
                <a:lnTo>
                  <a:pt x="351040" y="182994"/>
                </a:lnTo>
                <a:lnTo>
                  <a:pt x="346836" y="177330"/>
                </a:lnTo>
                <a:lnTo>
                  <a:pt x="351815" y="169456"/>
                </a:lnTo>
                <a:lnTo>
                  <a:pt x="318668" y="140119"/>
                </a:lnTo>
                <a:lnTo>
                  <a:pt x="313410" y="136702"/>
                </a:lnTo>
                <a:lnTo>
                  <a:pt x="306577" y="134835"/>
                </a:lnTo>
                <a:lnTo>
                  <a:pt x="299427" y="128295"/>
                </a:lnTo>
                <a:lnTo>
                  <a:pt x="291718" y="127685"/>
                </a:lnTo>
                <a:lnTo>
                  <a:pt x="283692" y="121208"/>
                </a:lnTo>
                <a:lnTo>
                  <a:pt x="280796" y="116459"/>
                </a:lnTo>
                <a:lnTo>
                  <a:pt x="271818" y="109804"/>
                </a:lnTo>
                <a:lnTo>
                  <a:pt x="261658" y="98183"/>
                </a:lnTo>
                <a:lnTo>
                  <a:pt x="238112" y="92341"/>
                </a:lnTo>
                <a:close/>
              </a:path>
              <a:path w="930275" h="515620">
                <a:moveTo>
                  <a:pt x="329768" y="174688"/>
                </a:moveTo>
                <a:lnTo>
                  <a:pt x="325983" y="176606"/>
                </a:lnTo>
                <a:lnTo>
                  <a:pt x="324230" y="181775"/>
                </a:lnTo>
                <a:lnTo>
                  <a:pt x="326593" y="185077"/>
                </a:lnTo>
                <a:lnTo>
                  <a:pt x="332384" y="188671"/>
                </a:lnTo>
                <a:lnTo>
                  <a:pt x="336689" y="187363"/>
                </a:lnTo>
                <a:lnTo>
                  <a:pt x="333603" y="181635"/>
                </a:lnTo>
                <a:lnTo>
                  <a:pt x="333489" y="178155"/>
                </a:lnTo>
                <a:lnTo>
                  <a:pt x="329768" y="174688"/>
                </a:lnTo>
                <a:close/>
              </a:path>
              <a:path w="930275" h="515620">
                <a:moveTo>
                  <a:pt x="72999" y="95237"/>
                </a:moveTo>
                <a:lnTo>
                  <a:pt x="67322" y="101777"/>
                </a:lnTo>
                <a:lnTo>
                  <a:pt x="67576" y="108394"/>
                </a:lnTo>
                <a:lnTo>
                  <a:pt x="75501" y="118097"/>
                </a:lnTo>
                <a:lnTo>
                  <a:pt x="74942" y="124040"/>
                </a:lnTo>
                <a:lnTo>
                  <a:pt x="76911" y="125691"/>
                </a:lnTo>
                <a:lnTo>
                  <a:pt x="79336" y="131025"/>
                </a:lnTo>
                <a:lnTo>
                  <a:pt x="81165" y="129667"/>
                </a:lnTo>
                <a:lnTo>
                  <a:pt x="83286" y="125107"/>
                </a:lnTo>
                <a:lnTo>
                  <a:pt x="91211" y="115316"/>
                </a:lnTo>
                <a:lnTo>
                  <a:pt x="93383" y="109867"/>
                </a:lnTo>
                <a:lnTo>
                  <a:pt x="85648" y="107276"/>
                </a:lnTo>
                <a:lnTo>
                  <a:pt x="79501" y="99047"/>
                </a:lnTo>
                <a:lnTo>
                  <a:pt x="72999" y="95237"/>
                </a:lnTo>
                <a:close/>
              </a:path>
              <a:path w="930275" h="515620">
                <a:moveTo>
                  <a:pt x="206743" y="204152"/>
                </a:moveTo>
                <a:lnTo>
                  <a:pt x="201015" y="214757"/>
                </a:lnTo>
                <a:lnTo>
                  <a:pt x="202653" y="218732"/>
                </a:lnTo>
                <a:lnTo>
                  <a:pt x="204546" y="218287"/>
                </a:lnTo>
                <a:lnTo>
                  <a:pt x="209384" y="215861"/>
                </a:lnTo>
                <a:lnTo>
                  <a:pt x="208216" y="212725"/>
                </a:lnTo>
                <a:lnTo>
                  <a:pt x="206743" y="204152"/>
                </a:lnTo>
                <a:close/>
              </a:path>
              <a:path w="930275" h="515620">
                <a:moveTo>
                  <a:pt x="147180" y="205968"/>
                </a:moveTo>
                <a:lnTo>
                  <a:pt x="140754" y="206908"/>
                </a:lnTo>
                <a:lnTo>
                  <a:pt x="140931" y="209270"/>
                </a:lnTo>
                <a:lnTo>
                  <a:pt x="151574" y="214553"/>
                </a:lnTo>
                <a:lnTo>
                  <a:pt x="156413" y="215620"/>
                </a:lnTo>
                <a:lnTo>
                  <a:pt x="156946" y="212115"/>
                </a:lnTo>
                <a:lnTo>
                  <a:pt x="155219" y="209753"/>
                </a:lnTo>
                <a:lnTo>
                  <a:pt x="151739" y="206667"/>
                </a:lnTo>
                <a:lnTo>
                  <a:pt x="147180" y="205968"/>
                </a:lnTo>
                <a:close/>
              </a:path>
              <a:path w="930275" h="515620">
                <a:moveTo>
                  <a:pt x="189890" y="187363"/>
                </a:moveTo>
                <a:lnTo>
                  <a:pt x="186893" y="190982"/>
                </a:lnTo>
                <a:lnTo>
                  <a:pt x="184226" y="192595"/>
                </a:lnTo>
                <a:lnTo>
                  <a:pt x="181698" y="193090"/>
                </a:lnTo>
                <a:lnTo>
                  <a:pt x="180517" y="195148"/>
                </a:lnTo>
                <a:lnTo>
                  <a:pt x="178079" y="203238"/>
                </a:lnTo>
                <a:lnTo>
                  <a:pt x="182524" y="209943"/>
                </a:lnTo>
                <a:lnTo>
                  <a:pt x="188531" y="212496"/>
                </a:lnTo>
                <a:lnTo>
                  <a:pt x="197815" y="204736"/>
                </a:lnTo>
                <a:lnTo>
                  <a:pt x="197764" y="200990"/>
                </a:lnTo>
                <a:lnTo>
                  <a:pt x="196811" y="198628"/>
                </a:lnTo>
                <a:lnTo>
                  <a:pt x="195097" y="197129"/>
                </a:lnTo>
                <a:lnTo>
                  <a:pt x="201129" y="192151"/>
                </a:lnTo>
                <a:lnTo>
                  <a:pt x="198983" y="190195"/>
                </a:lnTo>
                <a:lnTo>
                  <a:pt x="189890" y="187363"/>
                </a:lnTo>
                <a:close/>
              </a:path>
              <a:path w="930275" h="515620">
                <a:moveTo>
                  <a:pt x="136918" y="178714"/>
                </a:moveTo>
                <a:lnTo>
                  <a:pt x="133832" y="179908"/>
                </a:lnTo>
                <a:lnTo>
                  <a:pt x="123329" y="188556"/>
                </a:lnTo>
                <a:lnTo>
                  <a:pt x="121069" y="193040"/>
                </a:lnTo>
                <a:lnTo>
                  <a:pt x="130467" y="206273"/>
                </a:lnTo>
                <a:lnTo>
                  <a:pt x="134975" y="209080"/>
                </a:lnTo>
                <a:lnTo>
                  <a:pt x="135140" y="207632"/>
                </a:lnTo>
                <a:lnTo>
                  <a:pt x="130721" y="201434"/>
                </a:lnTo>
                <a:lnTo>
                  <a:pt x="132727" y="193954"/>
                </a:lnTo>
                <a:lnTo>
                  <a:pt x="136029" y="192036"/>
                </a:lnTo>
                <a:lnTo>
                  <a:pt x="139141" y="184137"/>
                </a:lnTo>
                <a:lnTo>
                  <a:pt x="136918" y="178714"/>
                </a:lnTo>
                <a:close/>
              </a:path>
              <a:path w="930275" h="515620">
                <a:moveTo>
                  <a:pt x="172814" y="162725"/>
                </a:moveTo>
                <a:lnTo>
                  <a:pt x="149212" y="162725"/>
                </a:lnTo>
                <a:lnTo>
                  <a:pt x="153746" y="163893"/>
                </a:lnTo>
                <a:lnTo>
                  <a:pt x="153746" y="170573"/>
                </a:lnTo>
                <a:lnTo>
                  <a:pt x="154800" y="181140"/>
                </a:lnTo>
                <a:lnTo>
                  <a:pt x="160197" y="186550"/>
                </a:lnTo>
                <a:lnTo>
                  <a:pt x="168097" y="188925"/>
                </a:lnTo>
                <a:lnTo>
                  <a:pt x="173405" y="197650"/>
                </a:lnTo>
                <a:lnTo>
                  <a:pt x="175018" y="193725"/>
                </a:lnTo>
                <a:lnTo>
                  <a:pt x="179552" y="193446"/>
                </a:lnTo>
                <a:lnTo>
                  <a:pt x="181279" y="187198"/>
                </a:lnTo>
                <a:lnTo>
                  <a:pt x="176606" y="169176"/>
                </a:lnTo>
                <a:lnTo>
                  <a:pt x="172814" y="162725"/>
                </a:lnTo>
                <a:close/>
              </a:path>
              <a:path w="930275" h="515620">
                <a:moveTo>
                  <a:pt x="150494" y="133921"/>
                </a:moveTo>
                <a:lnTo>
                  <a:pt x="145376" y="135750"/>
                </a:lnTo>
                <a:lnTo>
                  <a:pt x="136397" y="146735"/>
                </a:lnTo>
                <a:lnTo>
                  <a:pt x="134200" y="153162"/>
                </a:lnTo>
                <a:lnTo>
                  <a:pt x="125628" y="158115"/>
                </a:lnTo>
                <a:lnTo>
                  <a:pt x="124404" y="162725"/>
                </a:lnTo>
                <a:lnTo>
                  <a:pt x="124378" y="163893"/>
                </a:lnTo>
                <a:lnTo>
                  <a:pt x="125107" y="168313"/>
                </a:lnTo>
                <a:lnTo>
                  <a:pt x="131000" y="170129"/>
                </a:lnTo>
                <a:lnTo>
                  <a:pt x="135699" y="164388"/>
                </a:lnTo>
                <a:lnTo>
                  <a:pt x="149212" y="162725"/>
                </a:lnTo>
                <a:lnTo>
                  <a:pt x="172814" y="162725"/>
                </a:lnTo>
                <a:lnTo>
                  <a:pt x="171881" y="161137"/>
                </a:lnTo>
                <a:lnTo>
                  <a:pt x="162344" y="158661"/>
                </a:lnTo>
                <a:lnTo>
                  <a:pt x="159423" y="153492"/>
                </a:lnTo>
                <a:lnTo>
                  <a:pt x="159588" y="137807"/>
                </a:lnTo>
                <a:lnTo>
                  <a:pt x="150494" y="133921"/>
                </a:lnTo>
                <a:close/>
              </a:path>
              <a:path w="930275" h="515620">
                <a:moveTo>
                  <a:pt x="117792" y="122986"/>
                </a:moveTo>
                <a:lnTo>
                  <a:pt x="110807" y="124218"/>
                </a:lnTo>
                <a:lnTo>
                  <a:pt x="104559" y="131140"/>
                </a:lnTo>
                <a:lnTo>
                  <a:pt x="103920" y="137807"/>
                </a:lnTo>
                <a:lnTo>
                  <a:pt x="103907" y="138811"/>
                </a:lnTo>
                <a:lnTo>
                  <a:pt x="110197" y="148818"/>
                </a:lnTo>
                <a:lnTo>
                  <a:pt x="119595" y="149402"/>
                </a:lnTo>
                <a:lnTo>
                  <a:pt x="121627" y="147904"/>
                </a:lnTo>
                <a:lnTo>
                  <a:pt x="123570" y="145288"/>
                </a:lnTo>
                <a:lnTo>
                  <a:pt x="124942" y="138811"/>
                </a:lnTo>
                <a:lnTo>
                  <a:pt x="124269" y="131470"/>
                </a:lnTo>
                <a:lnTo>
                  <a:pt x="121272" y="125628"/>
                </a:lnTo>
                <a:lnTo>
                  <a:pt x="117792" y="122986"/>
                </a:lnTo>
                <a:close/>
              </a:path>
              <a:path w="930275" h="515620">
                <a:moveTo>
                  <a:pt x="70624" y="133197"/>
                </a:moveTo>
                <a:lnTo>
                  <a:pt x="68872" y="134391"/>
                </a:lnTo>
                <a:lnTo>
                  <a:pt x="67741" y="138315"/>
                </a:lnTo>
                <a:lnTo>
                  <a:pt x="66992" y="144424"/>
                </a:lnTo>
                <a:lnTo>
                  <a:pt x="70459" y="156603"/>
                </a:lnTo>
                <a:lnTo>
                  <a:pt x="71716" y="154190"/>
                </a:lnTo>
                <a:lnTo>
                  <a:pt x="73101" y="146735"/>
                </a:lnTo>
                <a:lnTo>
                  <a:pt x="70624" y="133197"/>
                </a:lnTo>
                <a:close/>
              </a:path>
              <a:path w="930275" h="515620">
                <a:moveTo>
                  <a:pt x="329285" y="262356"/>
                </a:moveTo>
                <a:lnTo>
                  <a:pt x="323557" y="266636"/>
                </a:lnTo>
                <a:lnTo>
                  <a:pt x="321614" y="270840"/>
                </a:lnTo>
                <a:lnTo>
                  <a:pt x="320776" y="282346"/>
                </a:lnTo>
                <a:lnTo>
                  <a:pt x="321030" y="288442"/>
                </a:lnTo>
                <a:lnTo>
                  <a:pt x="351142" y="316077"/>
                </a:lnTo>
                <a:lnTo>
                  <a:pt x="378726" y="316915"/>
                </a:lnTo>
                <a:lnTo>
                  <a:pt x="391858" y="324167"/>
                </a:lnTo>
                <a:lnTo>
                  <a:pt x="406095" y="327533"/>
                </a:lnTo>
                <a:lnTo>
                  <a:pt x="411708" y="326085"/>
                </a:lnTo>
                <a:lnTo>
                  <a:pt x="419798" y="322554"/>
                </a:lnTo>
                <a:lnTo>
                  <a:pt x="421436" y="321030"/>
                </a:lnTo>
                <a:lnTo>
                  <a:pt x="420382" y="311607"/>
                </a:lnTo>
                <a:lnTo>
                  <a:pt x="417194" y="306425"/>
                </a:lnTo>
                <a:lnTo>
                  <a:pt x="411352" y="304126"/>
                </a:lnTo>
                <a:lnTo>
                  <a:pt x="407568" y="294055"/>
                </a:lnTo>
                <a:lnTo>
                  <a:pt x="399414" y="288836"/>
                </a:lnTo>
                <a:lnTo>
                  <a:pt x="387197" y="278676"/>
                </a:lnTo>
                <a:lnTo>
                  <a:pt x="352285" y="278676"/>
                </a:lnTo>
                <a:lnTo>
                  <a:pt x="334797" y="262801"/>
                </a:lnTo>
                <a:lnTo>
                  <a:pt x="329285" y="262356"/>
                </a:lnTo>
                <a:close/>
              </a:path>
              <a:path w="930275" h="515620">
                <a:moveTo>
                  <a:pt x="417220" y="169621"/>
                </a:moveTo>
                <a:lnTo>
                  <a:pt x="416293" y="174015"/>
                </a:lnTo>
                <a:lnTo>
                  <a:pt x="425589" y="190423"/>
                </a:lnTo>
                <a:lnTo>
                  <a:pt x="420331" y="198462"/>
                </a:lnTo>
                <a:lnTo>
                  <a:pt x="426504" y="232384"/>
                </a:lnTo>
                <a:lnTo>
                  <a:pt x="433425" y="251396"/>
                </a:lnTo>
                <a:lnTo>
                  <a:pt x="445490" y="262686"/>
                </a:lnTo>
                <a:lnTo>
                  <a:pt x="446557" y="266280"/>
                </a:lnTo>
                <a:lnTo>
                  <a:pt x="458647" y="274675"/>
                </a:lnTo>
                <a:lnTo>
                  <a:pt x="467994" y="294119"/>
                </a:lnTo>
                <a:lnTo>
                  <a:pt x="471690" y="296227"/>
                </a:lnTo>
                <a:lnTo>
                  <a:pt x="472998" y="292468"/>
                </a:lnTo>
                <a:lnTo>
                  <a:pt x="472998" y="284264"/>
                </a:lnTo>
                <a:lnTo>
                  <a:pt x="465264" y="267169"/>
                </a:lnTo>
                <a:lnTo>
                  <a:pt x="466407" y="254876"/>
                </a:lnTo>
                <a:lnTo>
                  <a:pt x="462787" y="248983"/>
                </a:lnTo>
                <a:lnTo>
                  <a:pt x="462851" y="245059"/>
                </a:lnTo>
                <a:lnTo>
                  <a:pt x="460209" y="232130"/>
                </a:lnTo>
                <a:lnTo>
                  <a:pt x="451167" y="221589"/>
                </a:lnTo>
                <a:lnTo>
                  <a:pt x="445490" y="219925"/>
                </a:lnTo>
                <a:lnTo>
                  <a:pt x="443052" y="216065"/>
                </a:lnTo>
                <a:lnTo>
                  <a:pt x="444880" y="206209"/>
                </a:lnTo>
                <a:lnTo>
                  <a:pt x="448144" y="202857"/>
                </a:lnTo>
                <a:lnTo>
                  <a:pt x="449503" y="197650"/>
                </a:lnTo>
                <a:lnTo>
                  <a:pt x="432256" y="170624"/>
                </a:lnTo>
                <a:lnTo>
                  <a:pt x="421690" y="170624"/>
                </a:lnTo>
                <a:lnTo>
                  <a:pt x="417220" y="169621"/>
                </a:lnTo>
                <a:close/>
              </a:path>
              <a:path w="930275" h="515620">
                <a:moveTo>
                  <a:pt x="360654" y="277177"/>
                </a:moveTo>
                <a:lnTo>
                  <a:pt x="352285" y="278676"/>
                </a:lnTo>
                <a:lnTo>
                  <a:pt x="387197" y="278676"/>
                </a:lnTo>
                <a:lnTo>
                  <a:pt x="385762" y="277482"/>
                </a:lnTo>
                <a:lnTo>
                  <a:pt x="360654" y="277177"/>
                </a:lnTo>
                <a:close/>
              </a:path>
              <a:path w="930275" h="515620">
                <a:moveTo>
                  <a:pt x="391482" y="251739"/>
                </a:moveTo>
                <a:lnTo>
                  <a:pt x="383628" y="251739"/>
                </a:lnTo>
                <a:lnTo>
                  <a:pt x="389597" y="253822"/>
                </a:lnTo>
                <a:lnTo>
                  <a:pt x="391482" y="251739"/>
                </a:lnTo>
                <a:close/>
              </a:path>
              <a:path w="930275" h="515620">
                <a:moveTo>
                  <a:pt x="373837" y="235445"/>
                </a:moveTo>
                <a:lnTo>
                  <a:pt x="367169" y="239306"/>
                </a:lnTo>
                <a:lnTo>
                  <a:pt x="367525" y="243865"/>
                </a:lnTo>
                <a:lnTo>
                  <a:pt x="373532" y="244195"/>
                </a:lnTo>
                <a:lnTo>
                  <a:pt x="379933" y="248094"/>
                </a:lnTo>
                <a:lnTo>
                  <a:pt x="380872" y="252018"/>
                </a:lnTo>
                <a:lnTo>
                  <a:pt x="381507" y="252514"/>
                </a:lnTo>
                <a:lnTo>
                  <a:pt x="383628" y="251739"/>
                </a:lnTo>
                <a:lnTo>
                  <a:pt x="391482" y="251739"/>
                </a:lnTo>
                <a:lnTo>
                  <a:pt x="393217" y="249821"/>
                </a:lnTo>
                <a:lnTo>
                  <a:pt x="386295" y="241947"/>
                </a:lnTo>
                <a:lnTo>
                  <a:pt x="381299" y="236829"/>
                </a:lnTo>
                <a:lnTo>
                  <a:pt x="378675" y="236829"/>
                </a:lnTo>
                <a:lnTo>
                  <a:pt x="373837" y="235445"/>
                </a:lnTo>
                <a:close/>
              </a:path>
              <a:path w="930275" h="515620">
                <a:moveTo>
                  <a:pt x="381088" y="236613"/>
                </a:moveTo>
                <a:lnTo>
                  <a:pt x="378675" y="236829"/>
                </a:lnTo>
                <a:lnTo>
                  <a:pt x="381299" y="236829"/>
                </a:lnTo>
                <a:lnTo>
                  <a:pt x="381088" y="236613"/>
                </a:lnTo>
                <a:close/>
              </a:path>
              <a:path w="930275" h="515620">
                <a:moveTo>
                  <a:pt x="430733" y="168236"/>
                </a:moveTo>
                <a:lnTo>
                  <a:pt x="426504" y="168452"/>
                </a:lnTo>
                <a:lnTo>
                  <a:pt x="424865" y="170434"/>
                </a:lnTo>
                <a:lnTo>
                  <a:pt x="421690" y="170624"/>
                </a:lnTo>
                <a:lnTo>
                  <a:pt x="432256" y="170624"/>
                </a:lnTo>
                <a:lnTo>
                  <a:pt x="430733" y="168236"/>
                </a:lnTo>
                <a:close/>
              </a:path>
              <a:path w="930275" h="515620">
                <a:moveTo>
                  <a:pt x="283629" y="235280"/>
                </a:moveTo>
                <a:lnTo>
                  <a:pt x="278790" y="238417"/>
                </a:lnTo>
                <a:lnTo>
                  <a:pt x="274789" y="243306"/>
                </a:lnTo>
                <a:lnTo>
                  <a:pt x="277431" y="246735"/>
                </a:lnTo>
                <a:lnTo>
                  <a:pt x="282359" y="247116"/>
                </a:lnTo>
                <a:lnTo>
                  <a:pt x="286270" y="248310"/>
                </a:lnTo>
                <a:lnTo>
                  <a:pt x="287527" y="248094"/>
                </a:lnTo>
                <a:lnTo>
                  <a:pt x="291718" y="245148"/>
                </a:lnTo>
                <a:lnTo>
                  <a:pt x="291833" y="238887"/>
                </a:lnTo>
                <a:lnTo>
                  <a:pt x="287413" y="238023"/>
                </a:lnTo>
                <a:lnTo>
                  <a:pt x="285661" y="236054"/>
                </a:lnTo>
                <a:lnTo>
                  <a:pt x="283629" y="235280"/>
                </a:lnTo>
                <a:close/>
              </a:path>
              <a:path w="930275" h="515620">
                <a:moveTo>
                  <a:pt x="487134" y="304126"/>
                </a:moveTo>
                <a:lnTo>
                  <a:pt x="480453" y="304126"/>
                </a:lnTo>
                <a:lnTo>
                  <a:pt x="486232" y="311823"/>
                </a:lnTo>
                <a:lnTo>
                  <a:pt x="487070" y="308216"/>
                </a:lnTo>
                <a:lnTo>
                  <a:pt x="487134" y="304126"/>
                </a:lnTo>
                <a:close/>
              </a:path>
              <a:path w="930275" h="515620">
                <a:moveTo>
                  <a:pt x="474141" y="270789"/>
                </a:moveTo>
                <a:lnTo>
                  <a:pt x="476440" y="280098"/>
                </a:lnTo>
                <a:lnTo>
                  <a:pt x="477088" y="286575"/>
                </a:lnTo>
                <a:lnTo>
                  <a:pt x="475716" y="295109"/>
                </a:lnTo>
                <a:lnTo>
                  <a:pt x="474662" y="303149"/>
                </a:lnTo>
                <a:lnTo>
                  <a:pt x="477138" y="306819"/>
                </a:lnTo>
                <a:lnTo>
                  <a:pt x="480453" y="304126"/>
                </a:lnTo>
                <a:lnTo>
                  <a:pt x="487134" y="304126"/>
                </a:lnTo>
                <a:lnTo>
                  <a:pt x="487235" y="297649"/>
                </a:lnTo>
                <a:lnTo>
                  <a:pt x="477608" y="272262"/>
                </a:lnTo>
                <a:lnTo>
                  <a:pt x="474141" y="270789"/>
                </a:lnTo>
                <a:close/>
              </a:path>
              <a:path w="930275" h="515620">
                <a:moveTo>
                  <a:pt x="543160" y="414235"/>
                </a:moveTo>
                <a:lnTo>
                  <a:pt x="530720" y="414235"/>
                </a:lnTo>
                <a:lnTo>
                  <a:pt x="539038" y="416687"/>
                </a:lnTo>
                <a:lnTo>
                  <a:pt x="545426" y="415798"/>
                </a:lnTo>
                <a:lnTo>
                  <a:pt x="543160" y="414235"/>
                </a:lnTo>
                <a:close/>
              </a:path>
              <a:path w="930275" h="515620">
                <a:moveTo>
                  <a:pt x="459905" y="354711"/>
                </a:moveTo>
                <a:lnTo>
                  <a:pt x="457365" y="362458"/>
                </a:lnTo>
                <a:lnTo>
                  <a:pt x="457593" y="366776"/>
                </a:lnTo>
                <a:lnTo>
                  <a:pt x="466572" y="367360"/>
                </a:lnTo>
                <a:lnTo>
                  <a:pt x="473938" y="370243"/>
                </a:lnTo>
                <a:lnTo>
                  <a:pt x="473938" y="379374"/>
                </a:lnTo>
                <a:lnTo>
                  <a:pt x="477024" y="383006"/>
                </a:lnTo>
                <a:lnTo>
                  <a:pt x="476034" y="390436"/>
                </a:lnTo>
                <a:lnTo>
                  <a:pt x="495795" y="405282"/>
                </a:lnTo>
                <a:lnTo>
                  <a:pt x="505612" y="410006"/>
                </a:lnTo>
                <a:lnTo>
                  <a:pt x="517182" y="412013"/>
                </a:lnTo>
                <a:lnTo>
                  <a:pt x="523798" y="415912"/>
                </a:lnTo>
                <a:lnTo>
                  <a:pt x="530720" y="414235"/>
                </a:lnTo>
                <a:lnTo>
                  <a:pt x="543160" y="414235"/>
                </a:lnTo>
                <a:lnTo>
                  <a:pt x="538645" y="411124"/>
                </a:lnTo>
                <a:lnTo>
                  <a:pt x="539292" y="404583"/>
                </a:lnTo>
                <a:lnTo>
                  <a:pt x="530364" y="384479"/>
                </a:lnTo>
                <a:lnTo>
                  <a:pt x="528206" y="381571"/>
                </a:lnTo>
                <a:lnTo>
                  <a:pt x="519150" y="381571"/>
                </a:lnTo>
                <a:lnTo>
                  <a:pt x="512308" y="378561"/>
                </a:lnTo>
                <a:lnTo>
                  <a:pt x="503720" y="378561"/>
                </a:lnTo>
                <a:lnTo>
                  <a:pt x="493433" y="372783"/>
                </a:lnTo>
                <a:lnTo>
                  <a:pt x="492150" y="371170"/>
                </a:lnTo>
                <a:lnTo>
                  <a:pt x="488543" y="369303"/>
                </a:lnTo>
                <a:lnTo>
                  <a:pt x="474357" y="358063"/>
                </a:lnTo>
                <a:lnTo>
                  <a:pt x="466623" y="354812"/>
                </a:lnTo>
                <a:lnTo>
                  <a:pt x="459905" y="354711"/>
                </a:lnTo>
                <a:close/>
              </a:path>
              <a:path w="930275" h="515620">
                <a:moveTo>
                  <a:pt x="526529" y="379310"/>
                </a:moveTo>
                <a:lnTo>
                  <a:pt x="519150" y="381571"/>
                </a:lnTo>
                <a:lnTo>
                  <a:pt x="528206" y="381571"/>
                </a:lnTo>
                <a:lnTo>
                  <a:pt x="526529" y="379310"/>
                </a:lnTo>
                <a:close/>
              </a:path>
              <a:path w="930275" h="515620">
                <a:moveTo>
                  <a:pt x="510171" y="377621"/>
                </a:moveTo>
                <a:lnTo>
                  <a:pt x="503720" y="378561"/>
                </a:lnTo>
                <a:lnTo>
                  <a:pt x="512308" y="378561"/>
                </a:lnTo>
                <a:lnTo>
                  <a:pt x="510171" y="377621"/>
                </a:lnTo>
                <a:close/>
              </a:path>
              <a:path w="930275" h="515620">
                <a:moveTo>
                  <a:pt x="852206" y="417525"/>
                </a:moveTo>
                <a:lnTo>
                  <a:pt x="847191" y="417525"/>
                </a:lnTo>
                <a:lnTo>
                  <a:pt x="851280" y="418553"/>
                </a:lnTo>
                <a:lnTo>
                  <a:pt x="852206" y="417525"/>
                </a:lnTo>
                <a:close/>
              </a:path>
              <a:path w="930275" h="515620">
                <a:moveTo>
                  <a:pt x="842543" y="409181"/>
                </a:moveTo>
                <a:lnTo>
                  <a:pt x="842238" y="412013"/>
                </a:lnTo>
                <a:lnTo>
                  <a:pt x="844029" y="417791"/>
                </a:lnTo>
                <a:lnTo>
                  <a:pt x="847191" y="417525"/>
                </a:lnTo>
                <a:lnTo>
                  <a:pt x="852206" y="417525"/>
                </a:lnTo>
                <a:lnTo>
                  <a:pt x="857643" y="411480"/>
                </a:lnTo>
                <a:lnTo>
                  <a:pt x="862990" y="410514"/>
                </a:lnTo>
                <a:lnTo>
                  <a:pt x="867195" y="410514"/>
                </a:lnTo>
                <a:lnTo>
                  <a:pt x="870850" y="409651"/>
                </a:lnTo>
                <a:lnTo>
                  <a:pt x="846493" y="409651"/>
                </a:lnTo>
                <a:lnTo>
                  <a:pt x="842543" y="409181"/>
                </a:lnTo>
                <a:close/>
              </a:path>
              <a:path w="930275" h="515620">
                <a:moveTo>
                  <a:pt x="867195" y="410514"/>
                </a:moveTo>
                <a:lnTo>
                  <a:pt x="862990" y="410514"/>
                </a:lnTo>
                <a:lnTo>
                  <a:pt x="865098" y="411010"/>
                </a:lnTo>
                <a:lnTo>
                  <a:pt x="867195" y="410514"/>
                </a:lnTo>
                <a:close/>
              </a:path>
              <a:path w="930275" h="515620">
                <a:moveTo>
                  <a:pt x="863904" y="399834"/>
                </a:moveTo>
                <a:lnTo>
                  <a:pt x="853871" y="401091"/>
                </a:lnTo>
                <a:lnTo>
                  <a:pt x="849223" y="403923"/>
                </a:lnTo>
                <a:lnTo>
                  <a:pt x="846493" y="409651"/>
                </a:lnTo>
                <a:lnTo>
                  <a:pt x="870850" y="409651"/>
                </a:lnTo>
                <a:lnTo>
                  <a:pt x="872248" y="409321"/>
                </a:lnTo>
                <a:lnTo>
                  <a:pt x="872134" y="408038"/>
                </a:lnTo>
                <a:lnTo>
                  <a:pt x="875550" y="402920"/>
                </a:lnTo>
                <a:lnTo>
                  <a:pt x="872553" y="401675"/>
                </a:lnTo>
                <a:lnTo>
                  <a:pt x="863904" y="399834"/>
                </a:lnTo>
                <a:close/>
              </a:path>
              <a:path w="930275" h="515620">
                <a:moveTo>
                  <a:pt x="331762" y="479755"/>
                </a:moveTo>
                <a:lnTo>
                  <a:pt x="330238" y="482003"/>
                </a:lnTo>
                <a:lnTo>
                  <a:pt x="329120" y="486308"/>
                </a:lnTo>
                <a:lnTo>
                  <a:pt x="330657" y="490372"/>
                </a:lnTo>
                <a:lnTo>
                  <a:pt x="337743" y="491845"/>
                </a:lnTo>
                <a:lnTo>
                  <a:pt x="338632" y="493522"/>
                </a:lnTo>
                <a:lnTo>
                  <a:pt x="342468" y="496773"/>
                </a:lnTo>
                <a:lnTo>
                  <a:pt x="352704" y="498690"/>
                </a:lnTo>
                <a:lnTo>
                  <a:pt x="359435" y="503504"/>
                </a:lnTo>
                <a:lnTo>
                  <a:pt x="361848" y="511009"/>
                </a:lnTo>
                <a:lnTo>
                  <a:pt x="365747" y="513562"/>
                </a:lnTo>
                <a:lnTo>
                  <a:pt x="371005" y="515378"/>
                </a:lnTo>
                <a:lnTo>
                  <a:pt x="377507" y="511949"/>
                </a:lnTo>
                <a:lnTo>
                  <a:pt x="374611" y="508114"/>
                </a:lnTo>
                <a:lnTo>
                  <a:pt x="367741" y="501853"/>
                </a:lnTo>
                <a:lnTo>
                  <a:pt x="338162" y="481838"/>
                </a:lnTo>
                <a:lnTo>
                  <a:pt x="331762" y="479755"/>
                </a:lnTo>
                <a:close/>
              </a:path>
              <a:path w="930275" h="515620">
                <a:moveTo>
                  <a:pt x="918883" y="489572"/>
                </a:moveTo>
                <a:lnTo>
                  <a:pt x="914895" y="491490"/>
                </a:lnTo>
                <a:lnTo>
                  <a:pt x="918794" y="500075"/>
                </a:lnTo>
                <a:lnTo>
                  <a:pt x="921740" y="500443"/>
                </a:lnTo>
                <a:lnTo>
                  <a:pt x="929665" y="498805"/>
                </a:lnTo>
                <a:lnTo>
                  <a:pt x="925461" y="495325"/>
                </a:lnTo>
                <a:lnTo>
                  <a:pt x="924407" y="490321"/>
                </a:lnTo>
                <a:lnTo>
                  <a:pt x="918883" y="489572"/>
                </a:lnTo>
                <a:close/>
              </a:path>
            </a:pathLst>
          </a:custGeom>
          <a:solidFill>
            <a:srgbClr val="ECECED"/>
          </a:solidFill>
        </p:spPr>
        <p:txBody>
          <a:bodyPr wrap="square" lIns="0" tIns="0" rIns="0" bIns="0" rtlCol="0"/>
          <a:lstStyle/>
          <a:p>
            <a:endParaRPr sz="1265" dirty="0"/>
          </a:p>
        </p:txBody>
      </p:sp>
      <p:sp>
        <p:nvSpPr>
          <p:cNvPr id="18" name="object 18"/>
          <p:cNvSpPr/>
          <p:nvPr/>
        </p:nvSpPr>
        <p:spPr>
          <a:xfrm>
            <a:off x="2234872" y="1064250"/>
            <a:ext cx="170535" cy="9706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19" name="object 19"/>
          <p:cNvSpPr/>
          <p:nvPr/>
        </p:nvSpPr>
        <p:spPr>
          <a:xfrm>
            <a:off x="7779870" y="4204376"/>
            <a:ext cx="21417" cy="12940"/>
          </a:xfrm>
          <a:custGeom>
            <a:avLst/>
            <a:gdLst/>
            <a:ahLst/>
            <a:cxnLst/>
            <a:rect l="l" t="t" r="r" b="b"/>
            <a:pathLst>
              <a:path w="30479" h="18414">
                <a:moveTo>
                  <a:pt x="14427" y="0"/>
                </a:moveTo>
                <a:lnTo>
                  <a:pt x="4673" y="2362"/>
                </a:lnTo>
                <a:lnTo>
                  <a:pt x="0" y="12014"/>
                </a:lnTo>
                <a:lnTo>
                  <a:pt x="14871" y="17995"/>
                </a:lnTo>
                <a:lnTo>
                  <a:pt x="27813" y="11480"/>
                </a:lnTo>
                <a:lnTo>
                  <a:pt x="30111" y="8089"/>
                </a:lnTo>
                <a:lnTo>
                  <a:pt x="27000" y="5473"/>
                </a:lnTo>
                <a:lnTo>
                  <a:pt x="22415" y="3174"/>
                </a:lnTo>
                <a:lnTo>
                  <a:pt x="14427" y="0"/>
                </a:lnTo>
                <a:close/>
              </a:path>
            </a:pathLst>
          </a:custGeom>
          <a:solidFill>
            <a:srgbClr val="ECECED"/>
          </a:solidFill>
        </p:spPr>
        <p:txBody>
          <a:bodyPr wrap="square" lIns="0" tIns="0" rIns="0" bIns="0" rtlCol="0"/>
          <a:lstStyle/>
          <a:p>
            <a:endParaRPr sz="1265" dirty="0"/>
          </a:p>
        </p:txBody>
      </p:sp>
      <p:sp>
        <p:nvSpPr>
          <p:cNvPr id="20" name="object 20"/>
          <p:cNvSpPr/>
          <p:nvPr/>
        </p:nvSpPr>
        <p:spPr>
          <a:xfrm>
            <a:off x="623006" y="3611740"/>
            <a:ext cx="183386" cy="214619"/>
          </a:xfrm>
          <a:custGeom>
            <a:avLst/>
            <a:gdLst/>
            <a:ahLst/>
            <a:cxnLst/>
            <a:rect l="l" t="t" r="r" b="b"/>
            <a:pathLst>
              <a:path w="260984" h="305435">
                <a:moveTo>
                  <a:pt x="227127" y="221259"/>
                </a:moveTo>
                <a:lnTo>
                  <a:pt x="66090" y="221259"/>
                </a:lnTo>
                <a:lnTo>
                  <a:pt x="68732" y="221322"/>
                </a:lnTo>
                <a:lnTo>
                  <a:pt x="65989" y="229933"/>
                </a:lnTo>
                <a:lnTo>
                  <a:pt x="72605" y="241808"/>
                </a:lnTo>
                <a:lnTo>
                  <a:pt x="68287" y="251955"/>
                </a:lnTo>
                <a:lnTo>
                  <a:pt x="67767" y="257517"/>
                </a:lnTo>
                <a:lnTo>
                  <a:pt x="115900" y="277482"/>
                </a:lnTo>
                <a:lnTo>
                  <a:pt x="148767" y="300875"/>
                </a:lnTo>
                <a:lnTo>
                  <a:pt x="152272" y="304850"/>
                </a:lnTo>
                <a:lnTo>
                  <a:pt x="156857" y="300405"/>
                </a:lnTo>
                <a:lnTo>
                  <a:pt x="163829" y="286245"/>
                </a:lnTo>
                <a:lnTo>
                  <a:pt x="173481" y="272643"/>
                </a:lnTo>
                <a:lnTo>
                  <a:pt x="182384" y="264617"/>
                </a:lnTo>
                <a:lnTo>
                  <a:pt x="189496" y="256298"/>
                </a:lnTo>
                <a:lnTo>
                  <a:pt x="197002" y="249897"/>
                </a:lnTo>
                <a:lnTo>
                  <a:pt x="207708" y="242531"/>
                </a:lnTo>
                <a:lnTo>
                  <a:pt x="224180" y="222986"/>
                </a:lnTo>
                <a:lnTo>
                  <a:pt x="227127" y="221259"/>
                </a:lnTo>
                <a:close/>
              </a:path>
              <a:path w="260984" h="305435">
                <a:moveTo>
                  <a:pt x="56832" y="232778"/>
                </a:moveTo>
                <a:lnTo>
                  <a:pt x="36004" y="234251"/>
                </a:lnTo>
                <a:lnTo>
                  <a:pt x="27520" y="239331"/>
                </a:lnTo>
                <a:lnTo>
                  <a:pt x="57365" y="248793"/>
                </a:lnTo>
                <a:lnTo>
                  <a:pt x="63004" y="255155"/>
                </a:lnTo>
                <a:lnTo>
                  <a:pt x="64338" y="252577"/>
                </a:lnTo>
                <a:lnTo>
                  <a:pt x="66624" y="242811"/>
                </a:lnTo>
                <a:lnTo>
                  <a:pt x="65671" y="238137"/>
                </a:lnTo>
                <a:lnTo>
                  <a:pt x="62953" y="235661"/>
                </a:lnTo>
                <a:lnTo>
                  <a:pt x="56832" y="232778"/>
                </a:lnTo>
                <a:close/>
              </a:path>
              <a:path w="260984" h="305435">
                <a:moveTo>
                  <a:pt x="1892" y="148856"/>
                </a:moveTo>
                <a:lnTo>
                  <a:pt x="825" y="154584"/>
                </a:lnTo>
                <a:lnTo>
                  <a:pt x="6889" y="163893"/>
                </a:lnTo>
                <a:lnTo>
                  <a:pt x="11226" y="175768"/>
                </a:lnTo>
                <a:lnTo>
                  <a:pt x="22301" y="177126"/>
                </a:lnTo>
                <a:lnTo>
                  <a:pt x="27838" y="182638"/>
                </a:lnTo>
                <a:lnTo>
                  <a:pt x="30441" y="191477"/>
                </a:lnTo>
                <a:lnTo>
                  <a:pt x="34010" y="211112"/>
                </a:lnTo>
                <a:lnTo>
                  <a:pt x="36614" y="214807"/>
                </a:lnTo>
                <a:lnTo>
                  <a:pt x="42544" y="217538"/>
                </a:lnTo>
                <a:lnTo>
                  <a:pt x="49796" y="224993"/>
                </a:lnTo>
                <a:lnTo>
                  <a:pt x="60832" y="226517"/>
                </a:lnTo>
                <a:lnTo>
                  <a:pt x="66090" y="221259"/>
                </a:lnTo>
                <a:lnTo>
                  <a:pt x="227127" y="221259"/>
                </a:lnTo>
                <a:lnTo>
                  <a:pt x="228015" y="220738"/>
                </a:lnTo>
                <a:lnTo>
                  <a:pt x="230771" y="207187"/>
                </a:lnTo>
                <a:lnTo>
                  <a:pt x="235102" y="189953"/>
                </a:lnTo>
                <a:lnTo>
                  <a:pt x="239890" y="184581"/>
                </a:lnTo>
                <a:lnTo>
                  <a:pt x="250926" y="181381"/>
                </a:lnTo>
                <a:lnTo>
                  <a:pt x="253593" y="178435"/>
                </a:lnTo>
                <a:lnTo>
                  <a:pt x="257632" y="166255"/>
                </a:lnTo>
                <a:lnTo>
                  <a:pt x="257723" y="165785"/>
                </a:lnTo>
                <a:lnTo>
                  <a:pt x="236499" y="165785"/>
                </a:lnTo>
                <a:lnTo>
                  <a:pt x="232486" y="165455"/>
                </a:lnTo>
                <a:lnTo>
                  <a:pt x="231511" y="165201"/>
                </a:lnTo>
                <a:lnTo>
                  <a:pt x="225259" y="165201"/>
                </a:lnTo>
                <a:lnTo>
                  <a:pt x="223177" y="163893"/>
                </a:lnTo>
                <a:lnTo>
                  <a:pt x="224002" y="160997"/>
                </a:lnTo>
                <a:lnTo>
                  <a:pt x="226263" y="157416"/>
                </a:lnTo>
                <a:lnTo>
                  <a:pt x="227076" y="155054"/>
                </a:lnTo>
                <a:lnTo>
                  <a:pt x="17132" y="155054"/>
                </a:lnTo>
                <a:lnTo>
                  <a:pt x="10782" y="153327"/>
                </a:lnTo>
                <a:lnTo>
                  <a:pt x="6921" y="149186"/>
                </a:lnTo>
                <a:lnTo>
                  <a:pt x="1892" y="148856"/>
                </a:lnTo>
                <a:close/>
              </a:path>
              <a:path w="260984" h="305435">
                <a:moveTo>
                  <a:pt x="253898" y="148069"/>
                </a:moveTo>
                <a:lnTo>
                  <a:pt x="250926" y="149491"/>
                </a:lnTo>
                <a:lnTo>
                  <a:pt x="241947" y="161251"/>
                </a:lnTo>
                <a:lnTo>
                  <a:pt x="236499" y="165785"/>
                </a:lnTo>
                <a:lnTo>
                  <a:pt x="257723" y="165785"/>
                </a:lnTo>
                <a:lnTo>
                  <a:pt x="260375" y="152158"/>
                </a:lnTo>
                <a:lnTo>
                  <a:pt x="260603" y="149072"/>
                </a:lnTo>
                <a:lnTo>
                  <a:pt x="253898" y="148069"/>
                </a:lnTo>
                <a:close/>
              </a:path>
              <a:path w="260984" h="305435">
                <a:moveTo>
                  <a:pt x="228295" y="164363"/>
                </a:moveTo>
                <a:lnTo>
                  <a:pt x="225259" y="165201"/>
                </a:lnTo>
                <a:lnTo>
                  <a:pt x="231511" y="165201"/>
                </a:lnTo>
                <a:lnTo>
                  <a:pt x="228295" y="164363"/>
                </a:lnTo>
                <a:close/>
              </a:path>
              <a:path w="260984" h="305435">
                <a:moveTo>
                  <a:pt x="241357" y="132257"/>
                </a:moveTo>
                <a:lnTo>
                  <a:pt x="33146" y="132257"/>
                </a:lnTo>
                <a:lnTo>
                  <a:pt x="34010" y="134785"/>
                </a:lnTo>
                <a:lnTo>
                  <a:pt x="32308" y="139560"/>
                </a:lnTo>
                <a:lnTo>
                  <a:pt x="25158" y="145021"/>
                </a:lnTo>
                <a:lnTo>
                  <a:pt x="17132" y="155054"/>
                </a:lnTo>
                <a:lnTo>
                  <a:pt x="227076" y="155054"/>
                </a:lnTo>
                <a:lnTo>
                  <a:pt x="230657" y="144653"/>
                </a:lnTo>
                <a:lnTo>
                  <a:pt x="241357" y="132257"/>
                </a:lnTo>
                <a:close/>
              </a:path>
              <a:path w="260984" h="305435">
                <a:moveTo>
                  <a:pt x="5118" y="91376"/>
                </a:moveTo>
                <a:lnTo>
                  <a:pt x="0" y="93433"/>
                </a:lnTo>
                <a:lnTo>
                  <a:pt x="1777" y="99517"/>
                </a:lnTo>
                <a:lnTo>
                  <a:pt x="11836" y="108394"/>
                </a:lnTo>
                <a:lnTo>
                  <a:pt x="19989" y="110032"/>
                </a:lnTo>
                <a:lnTo>
                  <a:pt x="18935" y="112458"/>
                </a:lnTo>
                <a:lnTo>
                  <a:pt x="7111" y="113817"/>
                </a:lnTo>
                <a:lnTo>
                  <a:pt x="5397" y="121373"/>
                </a:lnTo>
                <a:lnTo>
                  <a:pt x="5003" y="128270"/>
                </a:lnTo>
                <a:lnTo>
                  <a:pt x="8928" y="140042"/>
                </a:lnTo>
                <a:lnTo>
                  <a:pt x="14147" y="138874"/>
                </a:lnTo>
                <a:lnTo>
                  <a:pt x="17132" y="135204"/>
                </a:lnTo>
                <a:lnTo>
                  <a:pt x="29966" y="135204"/>
                </a:lnTo>
                <a:lnTo>
                  <a:pt x="33146" y="132257"/>
                </a:lnTo>
                <a:lnTo>
                  <a:pt x="241357" y="132257"/>
                </a:lnTo>
                <a:lnTo>
                  <a:pt x="241719" y="131838"/>
                </a:lnTo>
                <a:lnTo>
                  <a:pt x="241998" y="129108"/>
                </a:lnTo>
                <a:lnTo>
                  <a:pt x="237604" y="121602"/>
                </a:lnTo>
                <a:lnTo>
                  <a:pt x="233133" y="111340"/>
                </a:lnTo>
                <a:lnTo>
                  <a:pt x="233156" y="99517"/>
                </a:lnTo>
                <a:lnTo>
                  <a:pt x="232599" y="93624"/>
                </a:lnTo>
                <a:lnTo>
                  <a:pt x="14147" y="93624"/>
                </a:lnTo>
                <a:lnTo>
                  <a:pt x="9982" y="92316"/>
                </a:lnTo>
                <a:lnTo>
                  <a:pt x="5118" y="91376"/>
                </a:lnTo>
                <a:close/>
              </a:path>
              <a:path w="260984" h="305435">
                <a:moveTo>
                  <a:pt x="29966" y="135204"/>
                </a:moveTo>
                <a:lnTo>
                  <a:pt x="17132" y="135204"/>
                </a:lnTo>
                <a:lnTo>
                  <a:pt x="28828" y="136258"/>
                </a:lnTo>
                <a:lnTo>
                  <a:pt x="29966" y="135204"/>
                </a:lnTo>
                <a:close/>
              </a:path>
              <a:path w="260984" h="305435">
                <a:moveTo>
                  <a:pt x="89534" y="6540"/>
                </a:moveTo>
                <a:lnTo>
                  <a:pt x="76492" y="9677"/>
                </a:lnTo>
                <a:lnTo>
                  <a:pt x="69989" y="13208"/>
                </a:lnTo>
                <a:lnTo>
                  <a:pt x="67894" y="20713"/>
                </a:lnTo>
                <a:lnTo>
                  <a:pt x="64922" y="28752"/>
                </a:lnTo>
                <a:lnTo>
                  <a:pt x="62039" y="32067"/>
                </a:lnTo>
                <a:lnTo>
                  <a:pt x="60756" y="35737"/>
                </a:lnTo>
                <a:lnTo>
                  <a:pt x="59143" y="39039"/>
                </a:lnTo>
                <a:lnTo>
                  <a:pt x="56476" y="42875"/>
                </a:lnTo>
                <a:lnTo>
                  <a:pt x="53492" y="50558"/>
                </a:lnTo>
                <a:lnTo>
                  <a:pt x="47129" y="61429"/>
                </a:lnTo>
                <a:lnTo>
                  <a:pt x="40538" y="68465"/>
                </a:lnTo>
                <a:lnTo>
                  <a:pt x="29336" y="72301"/>
                </a:lnTo>
                <a:lnTo>
                  <a:pt x="25666" y="83807"/>
                </a:lnTo>
                <a:lnTo>
                  <a:pt x="23101" y="88061"/>
                </a:lnTo>
                <a:lnTo>
                  <a:pt x="18770" y="91427"/>
                </a:lnTo>
                <a:lnTo>
                  <a:pt x="14147" y="93624"/>
                </a:lnTo>
                <a:lnTo>
                  <a:pt x="232599" y="93624"/>
                </a:lnTo>
                <a:lnTo>
                  <a:pt x="232486" y="92430"/>
                </a:lnTo>
                <a:lnTo>
                  <a:pt x="222846" y="90233"/>
                </a:lnTo>
                <a:lnTo>
                  <a:pt x="221145" y="88900"/>
                </a:lnTo>
                <a:lnTo>
                  <a:pt x="220929" y="86233"/>
                </a:lnTo>
                <a:lnTo>
                  <a:pt x="223507" y="79146"/>
                </a:lnTo>
                <a:lnTo>
                  <a:pt x="226542" y="72517"/>
                </a:lnTo>
                <a:lnTo>
                  <a:pt x="227012" y="69748"/>
                </a:lnTo>
                <a:lnTo>
                  <a:pt x="226313" y="67271"/>
                </a:lnTo>
                <a:lnTo>
                  <a:pt x="220535" y="60286"/>
                </a:lnTo>
                <a:lnTo>
                  <a:pt x="211518" y="47358"/>
                </a:lnTo>
                <a:lnTo>
                  <a:pt x="203238" y="33007"/>
                </a:lnTo>
                <a:lnTo>
                  <a:pt x="196087" y="20713"/>
                </a:lnTo>
                <a:lnTo>
                  <a:pt x="190220" y="15100"/>
                </a:lnTo>
                <a:lnTo>
                  <a:pt x="188080" y="11938"/>
                </a:lnTo>
                <a:lnTo>
                  <a:pt x="101218" y="11938"/>
                </a:lnTo>
                <a:lnTo>
                  <a:pt x="89534" y="6540"/>
                </a:lnTo>
                <a:close/>
              </a:path>
              <a:path w="260984" h="305435">
                <a:moveTo>
                  <a:pt x="176796" y="0"/>
                </a:moveTo>
                <a:lnTo>
                  <a:pt x="121513" y="330"/>
                </a:lnTo>
                <a:lnTo>
                  <a:pt x="120370" y="7264"/>
                </a:lnTo>
                <a:lnTo>
                  <a:pt x="101218" y="11938"/>
                </a:lnTo>
                <a:lnTo>
                  <a:pt x="188080" y="11938"/>
                </a:lnTo>
                <a:lnTo>
                  <a:pt x="184746" y="7010"/>
                </a:lnTo>
                <a:lnTo>
                  <a:pt x="182689" y="1816"/>
                </a:lnTo>
                <a:lnTo>
                  <a:pt x="176796" y="0"/>
                </a:lnTo>
                <a:close/>
              </a:path>
            </a:pathLst>
          </a:custGeom>
          <a:solidFill>
            <a:srgbClr val="ECECED"/>
          </a:solidFill>
        </p:spPr>
        <p:txBody>
          <a:bodyPr wrap="square" lIns="0" tIns="0" rIns="0" bIns="0" rtlCol="0"/>
          <a:lstStyle/>
          <a:p>
            <a:endParaRPr sz="1265" dirty="0"/>
          </a:p>
        </p:txBody>
      </p:sp>
      <p:sp>
        <p:nvSpPr>
          <p:cNvPr id="21" name="object 21"/>
          <p:cNvSpPr/>
          <p:nvPr/>
        </p:nvSpPr>
        <p:spPr>
          <a:xfrm>
            <a:off x="623006" y="3611740"/>
            <a:ext cx="183386" cy="214619"/>
          </a:xfrm>
          <a:custGeom>
            <a:avLst/>
            <a:gdLst/>
            <a:ahLst/>
            <a:cxnLst/>
            <a:rect l="l" t="t" r="r" b="b"/>
            <a:pathLst>
              <a:path w="260984" h="305435">
                <a:moveTo>
                  <a:pt x="227127" y="221259"/>
                </a:moveTo>
                <a:lnTo>
                  <a:pt x="66090" y="221259"/>
                </a:lnTo>
                <a:lnTo>
                  <a:pt x="68732" y="221322"/>
                </a:lnTo>
                <a:lnTo>
                  <a:pt x="65989" y="229933"/>
                </a:lnTo>
                <a:lnTo>
                  <a:pt x="72605" y="241808"/>
                </a:lnTo>
                <a:lnTo>
                  <a:pt x="68287" y="251955"/>
                </a:lnTo>
                <a:lnTo>
                  <a:pt x="67767" y="257517"/>
                </a:lnTo>
                <a:lnTo>
                  <a:pt x="115900" y="277482"/>
                </a:lnTo>
                <a:lnTo>
                  <a:pt x="148767" y="300875"/>
                </a:lnTo>
                <a:lnTo>
                  <a:pt x="152272" y="304850"/>
                </a:lnTo>
                <a:lnTo>
                  <a:pt x="156857" y="300405"/>
                </a:lnTo>
                <a:lnTo>
                  <a:pt x="163829" y="286245"/>
                </a:lnTo>
                <a:lnTo>
                  <a:pt x="173481" y="272643"/>
                </a:lnTo>
                <a:lnTo>
                  <a:pt x="182384" y="264617"/>
                </a:lnTo>
                <a:lnTo>
                  <a:pt x="189496" y="256298"/>
                </a:lnTo>
                <a:lnTo>
                  <a:pt x="197002" y="249897"/>
                </a:lnTo>
                <a:lnTo>
                  <a:pt x="207708" y="242531"/>
                </a:lnTo>
                <a:lnTo>
                  <a:pt x="224180" y="222986"/>
                </a:lnTo>
                <a:lnTo>
                  <a:pt x="227127" y="221259"/>
                </a:lnTo>
                <a:close/>
              </a:path>
              <a:path w="260984" h="305435">
                <a:moveTo>
                  <a:pt x="56832" y="232778"/>
                </a:moveTo>
                <a:lnTo>
                  <a:pt x="36004" y="234251"/>
                </a:lnTo>
                <a:lnTo>
                  <a:pt x="27520" y="239331"/>
                </a:lnTo>
                <a:lnTo>
                  <a:pt x="57365" y="248793"/>
                </a:lnTo>
                <a:lnTo>
                  <a:pt x="63004" y="255155"/>
                </a:lnTo>
                <a:lnTo>
                  <a:pt x="64338" y="252577"/>
                </a:lnTo>
                <a:lnTo>
                  <a:pt x="66624" y="242811"/>
                </a:lnTo>
                <a:lnTo>
                  <a:pt x="65671" y="238137"/>
                </a:lnTo>
                <a:lnTo>
                  <a:pt x="62953" y="235661"/>
                </a:lnTo>
                <a:lnTo>
                  <a:pt x="56832" y="232778"/>
                </a:lnTo>
                <a:close/>
              </a:path>
              <a:path w="260984" h="305435">
                <a:moveTo>
                  <a:pt x="1892" y="148856"/>
                </a:moveTo>
                <a:lnTo>
                  <a:pt x="825" y="154584"/>
                </a:lnTo>
                <a:lnTo>
                  <a:pt x="6889" y="163893"/>
                </a:lnTo>
                <a:lnTo>
                  <a:pt x="11226" y="175768"/>
                </a:lnTo>
                <a:lnTo>
                  <a:pt x="22301" y="177126"/>
                </a:lnTo>
                <a:lnTo>
                  <a:pt x="27838" y="182638"/>
                </a:lnTo>
                <a:lnTo>
                  <a:pt x="30441" y="191477"/>
                </a:lnTo>
                <a:lnTo>
                  <a:pt x="34010" y="211112"/>
                </a:lnTo>
                <a:lnTo>
                  <a:pt x="36614" y="214807"/>
                </a:lnTo>
                <a:lnTo>
                  <a:pt x="42544" y="217538"/>
                </a:lnTo>
                <a:lnTo>
                  <a:pt x="49796" y="224993"/>
                </a:lnTo>
                <a:lnTo>
                  <a:pt x="60832" y="226517"/>
                </a:lnTo>
                <a:lnTo>
                  <a:pt x="66090" y="221259"/>
                </a:lnTo>
                <a:lnTo>
                  <a:pt x="227127" y="221259"/>
                </a:lnTo>
                <a:lnTo>
                  <a:pt x="228015" y="220738"/>
                </a:lnTo>
                <a:lnTo>
                  <a:pt x="230771" y="207187"/>
                </a:lnTo>
                <a:lnTo>
                  <a:pt x="235102" y="189953"/>
                </a:lnTo>
                <a:lnTo>
                  <a:pt x="239890" y="184581"/>
                </a:lnTo>
                <a:lnTo>
                  <a:pt x="250926" y="181381"/>
                </a:lnTo>
                <a:lnTo>
                  <a:pt x="253593" y="178435"/>
                </a:lnTo>
                <a:lnTo>
                  <a:pt x="257632" y="166255"/>
                </a:lnTo>
                <a:lnTo>
                  <a:pt x="257723" y="165785"/>
                </a:lnTo>
                <a:lnTo>
                  <a:pt x="236499" y="165785"/>
                </a:lnTo>
                <a:lnTo>
                  <a:pt x="232486" y="165455"/>
                </a:lnTo>
                <a:lnTo>
                  <a:pt x="231511" y="165201"/>
                </a:lnTo>
                <a:lnTo>
                  <a:pt x="225259" y="165201"/>
                </a:lnTo>
                <a:lnTo>
                  <a:pt x="223177" y="163893"/>
                </a:lnTo>
                <a:lnTo>
                  <a:pt x="224002" y="160997"/>
                </a:lnTo>
                <a:lnTo>
                  <a:pt x="226263" y="157416"/>
                </a:lnTo>
                <a:lnTo>
                  <a:pt x="227076" y="155054"/>
                </a:lnTo>
                <a:lnTo>
                  <a:pt x="17132" y="155054"/>
                </a:lnTo>
                <a:lnTo>
                  <a:pt x="10782" y="153327"/>
                </a:lnTo>
                <a:lnTo>
                  <a:pt x="6921" y="149186"/>
                </a:lnTo>
                <a:lnTo>
                  <a:pt x="1892" y="148856"/>
                </a:lnTo>
                <a:close/>
              </a:path>
              <a:path w="260984" h="305435">
                <a:moveTo>
                  <a:pt x="253898" y="148069"/>
                </a:moveTo>
                <a:lnTo>
                  <a:pt x="250926" y="149491"/>
                </a:lnTo>
                <a:lnTo>
                  <a:pt x="241947" y="161251"/>
                </a:lnTo>
                <a:lnTo>
                  <a:pt x="236499" y="165785"/>
                </a:lnTo>
                <a:lnTo>
                  <a:pt x="257723" y="165785"/>
                </a:lnTo>
                <a:lnTo>
                  <a:pt x="260375" y="152158"/>
                </a:lnTo>
                <a:lnTo>
                  <a:pt x="260603" y="149072"/>
                </a:lnTo>
                <a:lnTo>
                  <a:pt x="253898" y="148069"/>
                </a:lnTo>
                <a:close/>
              </a:path>
              <a:path w="260984" h="305435">
                <a:moveTo>
                  <a:pt x="228295" y="164363"/>
                </a:moveTo>
                <a:lnTo>
                  <a:pt x="225259" y="165201"/>
                </a:lnTo>
                <a:lnTo>
                  <a:pt x="231511" y="165201"/>
                </a:lnTo>
                <a:lnTo>
                  <a:pt x="228295" y="164363"/>
                </a:lnTo>
                <a:close/>
              </a:path>
              <a:path w="260984" h="305435">
                <a:moveTo>
                  <a:pt x="241357" y="132257"/>
                </a:moveTo>
                <a:lnTo>
                  <a:pt x="33146" y="132257"/>
                </a:lnTo>
                <a:lnTo>
                  <a:pt x="34010" y="134785"/>
                </a:lnTo>
                <a:lnTo>
                  <a:pt x="32308" y="139560"/>
                </a:lnTo>
                <a:lnTo>
                  <a:pt x="25158" y="145021"/>
                </a:lnTo>
                <a:lnTo>
                  <a:pt x="17132" y="155054"/>
                </a:lnTo>
                <a:lnTo>
                  <a:pt x="227076" y="155054"/>
                </a:lnTo>
                <a:lnTo>
                  <a:pt x="230657" y="144653"/>
                </a:lnTo>
                <a:lnTo>
                  <a:pt x="241357" y="132257"/>
                </a:lnTo>
                <a:close/>
              </a:path>
              <a:path w="260984" h="305435">
                <a:moveTo>
                  <a:pt x="5118" y="91376"/>
                </a:moveTo>
                <a:lnTo>
                  <a:pt x="0" y="93433"/>
                </a:lnTo>
                <a:lnTo>
                  <a:pt x="1777" y="99517"/>
                </a:lnTo>
                <a:lnTo>
                  <a:pt x="11836" y="108394"/>
                </a:lnTo>
                <a:lnTo>
                  <a:pt x="19989" y="110032"/>
                </a:lnTo>
                <a:lnTo>
                  <a:pt x="18935" y="112458"/>
                </a:lnTo>
                <a:lnTo>
                  <a:pt x="7111" y="113817"/>
                </a:lnTo>
                <a:lnTo>
                  <a:pt x="5397" y="121373"/>
                </a:lnTo>
                <a:lnTo>
                  <a:pt x="5003" y="128270"/>
                </a:lnTo>
                <a:lnTo>
                  <a:pt x="8928" y="140042"/>
                </a:lnTo>
                <a:lnTo>
                  <a:pt x="14147" y="138874"/>
                </a:lnTo>
                <a:lnTo>
                  <a:pt x="17132" y="135204"/>
                </a:lnTo>
                <a:lnTo>
                  <a:pt x="29966" y="135204"/>
                </a:lnTo>
                <a:lnTo>
                  <a:pt x="33146" y="132257"/>
                </a:lnTo>
                <a:lnTo>
                  <a:pt x="241357" y="132257"/>
                </a:lnTo>
                <a:lnTo>
                  <a:pt x="241719" y="131838"/>
                </a:lnTo>
                <a:lnTo>
                  <a:pt x="241998" y="129108"/>
                </a:lnTo>
                <a:lnTo>
                  <a:pt x="237604" y="121602"/>
                </a:lnTo>
                <a:lnTo>
                  <a:pt x="233133" y="111340"/>
                </a:lnTo>
                <a:lnTo>
                  <a:pt x="233156" y="99517"/>
                </a:lnTo>
                <a:lnTo>
                  <a:pt x="232599" y="93624"/>
                </a:lnTo>
                <a:lnTo>
                  <a:pt x="14147" y="93624"/>
                </a:lnTo>
                <a:lnTo>
                  <a:pt x="9982" y="92316"/>
                </a:lnTo>
                <a:lnTo>
                  <a:pt x="5118" y="91376"/>
                </a:lnTo>
                <a:close/>
              </a:path>
              <a:path w="260984" h="305435">
                <a:moveTo>
                  <a:pt x="29966" y="135204"/>
                </a:moveTo>
                <a:lnTo>
                  <a:pt x="17132" y="135204"/>
                </a:lnTo>
                <a:lnTo>
                  <a:pt x="28828" y="136258"/>
                </a:lnTo>
                <a:lnTo>
                  <a:pt x="29966" y="135204"/>
                </a:lnTo>
                <a:close/>
              </a:path>
              <a:path w="260984" h="305435">
                <a:moveTo>
                  <a:pt x="89534" y="6540"/>
                </a:moveTo>
                <a:lnTo>
                  <a:pt x="76492" y="9677"/>
                </a:lnTo>
                <a:lnTo>
                  <a:pt x="69989" y="13208"/>
                </a:lnTo>
                <a:lnTo>
                  <a:pt x="67894" y="20713"/>
                </a:lnTo>
                <a:lnTo>
                  <a:pt x="64922" y="28752"/>
                </a:lnTo>
                <a:lnTo>
                  <a:pt x="62039" y="32067"/>
                </a:lnTo>
                <a:lnTo>
                  <a:pt x="60756" y="35737"/>
                </a:lnTo>
                <a:lnTo>
                  <a:pt x="59143" y="39039"/>
                </a:lnTo>
                <a:lnTo>
                  <a:pt x="56476" y="42875"/>
                </a:lnTo>
                <a:lnTo>
                  <a:pt x="53492" y="50558"/>
                </a:lnTo>
                <a:lnTo>
                  <a:pt x="47129" y="61429"/>
                </a:lnTo>
                <a:lnTo>
                  <a:pt x="40538" y="68465"/>
                </a:lnTo>
                <a:lnTo>
                  <a:pt x="29336" y="72301"/>
                </a:lnTo>
                <a:lnTo>
                  <a:pt x="25666" y="83807"/>
                </a:lnTo>
                <a:lnTo>
                  <a:pt x="23101" y="88061"/>
                </a:lnTo>
                <a:lnTo>
                  <a:pt x="18770" y="91427"/>
                </a:lnTo>
                <a:lnTo>
                  <a:pt x="14147" y="93624"/>
                </a:lnTo>
                <a:lnTo>
                  <a:pt x="232599" y="93624"/>
                </a:lnTo>
                <a:lnTo>
                  <a:pt x="232486" y="92430"/>
                </a:lnTo>
                <a:lnTo>
                  <a:pt x="222846" y="90233"/>
                </a:lnTo>
                <a:lnTo>
                  <a:pt x="221145" y="88900"/>
                </a:lnTo>
                <a:lnTo>
                  <a:pt x="220929" y="86233"/>
                </a:lnTo>
                <a:lnTo>
                  <a:pt x="223507" y="79146"/>
                </a:lnTo>
                <a:lnTo>
                  <a:pt x="226542" y="72517"/>
                </a:lnTo>
                <a:lnTo>
                  <a:pt x="227012" y="69748"/>
                </a:lnTo>
                <a:lnTo>
                  <a:pt x="226313" y="67271"/>
                </a:lnTo>
                <a:lnTo>
                  <a:pt x="220535" y="60286"/>
                </a:lnTo>
                <a:lnTo>
                  <a:pt x="211518" y="47358"/>
                </a:lnTo>
                <a:lnTo>
                  <a:pt x="203238" y="33007"/>
                </a:lnTo>
                <a:lnTo>
                  <a:pt x="196087" y="20713"/>
                </a:lnTo>
                <a:lnTo>
                  <a:pt x="190220" y="15100"/>
                </a:lnTo>
                <a:lnTo>
                  <a:pt x="188080" y="11938"/>
                </a:lnTo>
                <a:lnTo>
                  <a:pt x="101218" y="11938"/>
                </a:lnTo>
                <a:lnTo>
                  <a:pt x="89534" y="6540"/>
                </a:lnTo>
                <a:close/>
              </a:path>
              <a:path w="260984" h="305435">
                <a:moveTo>
                  <a:pt x="176796" y="0"/>
                </a:moveTo>
                <a:lnTo>
                  <a:pt x="121513" y="330"/>
                </a:lnTo>
                <a:lnTo>
                  <a:pt x="120370" y="7264"/>
                </a:lnTo>
                <a:lnTo>
                  <a:pt x="101218" y="11938"/>
                </a:lnTo>
                <a:lnTo>
                  <a:pt x="188080" y="11938"/>
                </a:lnTo>
                <a:lnTo>
                  <a:pt x="184746" y="7010"/>
                </a:lnTo>
                <a:lnTo>
                  <a:pt x="182689" y="1816"/>
                </a:lnTo>
                <a:lnTo>
                  <a:pt x="176796" y="0"/>
                </a:lnTo>
                <a:close/>
              </a:path>
            </a:pathLst>
          </a:custGeom>
          <a:solidFill>
            <a:srgbClr val="ECECED"/>
          </a:solidFill>
        </p:spPr>
        <p:txBody>
          <a:bodyPr wrap="square" lIns="0" tIns="0" rIns="0" bIns="0" rtlCol="0"/>
          <a:lstStyle/>
          <a:p>
            <a:endParaRPr sz="1265" dirty="0"/>
          </a:p>
        </p:txBody>
      </p:sp>
      <p:sp>
        <p:nvSpPr>
          <p:cNvPr id="22" name="object 22"/>
          <p:cNvSpPr/>
          <p:nvPr/>
        </p:nvSpPr>
        <p:spPr>
          <a:xfrm>
            <a:off x="374298" y="3148459"/>
            <a:ext cx="369796" cy="30166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3" name="object 23"/>
          <p:cNvSpPr/>
          <p:nvPr/>
        </p:nvSpPr>
        <p:spPr>
          <a:xfrm>
            <a:off x="11634676" y="6691106"/>
            <a:ext cx="99787" cy="16243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24" name="object 24"/>
          <p:cNvSpPr/>
          <p:nvPr/>
        </p:nvSpPr>
        <p:spPr>
          <a:xfrm>
            <a:off x="11251947" y="5629853"/>
            <a:ext cx="460026" cy="245853"/>
          </a:xfrm>
          <a:custGeom>
            <a:avLst/>
            <a:gdLst/>
            <a:ahLst/>
            <a:cxnLst/>
            <a:rect l="l" t="t" r="r" b="b"/>
            <a:pathLst>
              <a:path w="654684" h="349884">
                <a:moveTo>
                  <a:pt x="6667" y="0"/>
                </a:moveTo>
                <a:lnTo>
                  <a:pt x="2717" y="5842"/>
                </a:lnTo>
                <a:lnTo>
                  <a:pt x="0" y="21551"/>
                </a:lnTo>
                <a:lnTo>
                  <a:pt x="1714" y="19443"/>
                </a:lnTo>
                <a:lnTo>
                  <a:pt x="5308" y="12204"/>
                </a:lnTo>
                <a:lnTo>
                  <a:pt x="6667" y="0"/>
                </a:lnTo>
                <a:close/>
              </a:path>
              <a:path w="654684" h="349884">
                <a:moveTo>
                  <a:pt x="537845" y="309156"/>
                </a:moveTo>
                <a:lnTo>
                  <a:pt x="497154" y="309156"/>
                </a:lnTo>
                <a:lnTo>
                  <a:pt x="500824" y="310718"/>
                </a:lnTo>
                <a:lnTo>
                  <a:pt x="515594" y="321665"/>
                </a:lnTo>
                <a:lnTo>
                  <a:pt x="521208" y="319671"/>
                </a:lnTo>
                <a:lnTo>
                  <a:pt x="526821" y="319417"/>
                </a:lnTo>
                <a:lnTo>
                  <a:pt x="533527" y="316420"/>
                </a:lnTo>
                <a:lnTo>
                  <a:pt x="537921" y="310375"/>
                </a:lnTo>
                <a:lnTo>
                  <a:pt x="537845" y="309156"/>
                </a:lnTo>
                <a:close/>
              </a:path>
              <a:path w="654684" h="349884">
                <a:moveTo>
                  <a:pt x="335381" y="101307"/>
                </a:moveTo>
                <a:lnTo>
                  <a:pt x="333070" y="104355"/>
                </a:lnTo>
                <a:lnTo>
                  <a:pt x="331431" y="110363"/>
                </a:lnTo>
                <a:lnTo>
                  <a:pt x="332790" y="114820"/>
                </a:lnTo>
                <a:lnTo>
                  <a:pt x="337210" y="117398"/>
                </a:lnTo>
                <a:lnTo>
                  <a:pt x="339153" y="121602"/>
                </a:lnTo>
                <a:lnTo>
                  <a:pt x="337208" y="128104"/>
                </a:lnTo>
                <a:lnTo>
                  <a:pt x="337210" y="134696"/>
                </a:lnTo>
                <a:lnTo>
                  <a:pt x="346024" y="149707"/>
                </a:lnTo>
                <a:lnTo>
                  <a:pt x="348919" y="160223"/>
                </a:lnTo>
                <a:lnTo>
                  <a:pt x="353707" y="169100"/>
                </a:lnTo>
                <a:lnTo>
                  <a:pt x="360895" y="176657"/>
                </a:lnTo>
                <a:lnTo>
                  <a:pt x="367220" y="185216"/>
                </a:lnTo>
                <a:lnTo>
                  <a:pt x="379476" y="205854"/>
                </a:lnTo>
                <a:lnTo>
                  <a:pt x="383590" y="214553"/>
                </a:lnTo>
                <a:lnTo>
                  <a:pt x="389851" y="218173"/>
                </a:lnTo>
                <a:lnTo>
                  <a:pt x="405028" y="237782"/>
                </a:lnTo>
                <a:lnTo>
                  <a:pt x="411175" y="243166"/>
                </a:lnTo>
                <a:lnTo>
                  <a:pt x="418795" y="246646"/>
                </a:lnTo>
                <a:lnTo>
                  <a:pt x="432676" y="257378"/>
                </a:lnTo>
                <a:lnTo>
                  <a:pt x="441934" y="262610"/>
                </a:lnTo>
                <a:lnTo>
                  <a:pt x="446963" y="270141"/>
                </a:lnTo>
                <a:lnTo>
                  <a:pt x="455053" y="275539"/>
                </a:lnTo>
                <a:lnTo>
                  <a:pt x="467817" y="280327"/>
                </a:lnTo>
                <a:lnTo>
                  <a:pt x="469404" y="283514"/>
                </a:lnTo>
                <a:lnTo>
                  <a:pt x="469709" y="288912"/>
                </a:lnTo>
                <a:lnTo>
                  <a:pt x="471462" y="293420"/>
                </a:lnTo>
                <a:lnTo>
                  <a:pt x="479806" y="299872"/>
                </a:lnTo>
                <a:lnTo>
                  <a:pt x="489369" y="303936"/>
                </a:lnTo>
                <a:lnTo>
                  <a:pt x="490372" y="307403"/>
                </a:lnTo>
                <a:lnTo>
                  <a:pt x="492379" y="309854"/>
                </a:lnTo>
                <a:lnTo>
                  <a:pt x="497154" y="309156"/>
                </a:lnTo>
                <a:lnTo>
                  <a:pt x="537845" y="309156"/>
                </a:lnTo>
                <a:lnTo>
                  <a:pt x="536867" y="293471"/>
                </a:lnTo>
                <a:lnTo>
                  <a:pt x="528129" y="286245"/>
                </a:lnTo>
                <a:lnTo>
                  <a:pt x="518515" y="279958"/>
                </a:lnTo>
                <a:lnTo>
                  <a:pt x="511759" y="272059"/>
                </a:lnTo>
                <a:lnTo>
                  <a:pt x="505777" y="263169"/>
                </a:lnTo>
                <a:lnTo>
                  <a:pt x="493014" y="248843"/>
                </a:lnTo>
                <a:lnTo>
                  <a:pt x="475640" y="233718"/>
                </a:lnTo>
                <a:lnTo>
                  <a:pt x="467398" y="229552"/>
                </a:lnTo>
                <a:lnTo>
                  <a:pt x="463156" y="224409"/>
                </a:lnTo>
                <a:lnTo>
                  <a:pt x="458419" y="221843"/>
                </a:lnTo>
                <a:lnTo>
                  <a:pt x="455472" y="216700"/>
                </a:lnTo>
                <a:lnTo>
                  <a:pt x="446963" y="212255"/>
                </a:lnTo>
                <a:lnTo>
                  <a:pt x="442010" y="203720"/>
                </a:lnTo>
                <a:lnTo>
                  <a:pt x="432841" y="193865"/>
                </a:lnTo>
                <a:lnTo>
                  <a:pt x="431419" y="190119"/>
                </a:lnTo>
                <a:lnTo>
                  <a:pt x="432142" y="184111"/>
                </a:lnTo>
                <a:lnTo>
                  <a:pt x="430415" y="179666"/>
                </a:lnTo>
                <a:lnTo>
                  <a:pt x="425221" y="174828"/>
                </a:lnTo>
                <a:lnTo>
                  <a:pt x="422160" y="167982"/>
                </a:lnTo>
                <a:lnTo>
                  <a:pt x="418134" y="163144"/>
                </a:lnTo>
                <a:lnTo>
                  <a:pt x="411873" y="160731"/>
                </a:lnTo>
                <a:lnTo>
                  <a:pt x="401662" y="154495"/>
                </a:lnTo>
                <a:lnTo>
                  <a:pt x="375246" y="124904"/>
                </a:lnTo>
                <a:lnTo>
                  <a:pt x="367375" y="117817"/>
                </a:lnTo>
                <a:lnTo>
                  <a:pt x="353504" y="117817"/>
                </a:lnTo>
                <a:lnTo>
                  <a:pt x="345300" y="111531"/>
                </a:lnTo>
                <a:lnTo>
                  <a:pt x="335381" y="101307"/>
                </a:lnTo>
                <a:close/>
              </a:path>
              <a:path w="654684" h="349884">
                <a:moveTo>
                  <a:pt x="545122" y="128104"/>
                </a:moveTo>
                <a:lnTo>
                  <a:pt x="544601" y="131775"/>
                </a:lnTo>
                <a:lnTo>
                  <a:pt x="539864" y="142684"/>
                </a:lnTo>
                <a:lnTo>
                  <a:pt x="538391" y="148234"/>
                </a:lnTo>
                <a:lnTo>
                  <a:pt x="530771" y="157226"/>
                </a:lnTo>
                <a:lnTo>
                  <a:pt x="535559" y="156222"/>
                </a:lnTo>
                <a:lnTo>
                  <a:pt x="540067" y="152628"/>
                </a:lnTo>
                <a:lnTo>
                  <a:pt x="544423" y="146100"/>
                </a:lnTo>
                <a:lnTo>
                  <a:pt x="542899" y="145046"/>
                </a:lnTo>
                <a:lnTo>
                  <a:pt x="544118" y="139141"/>
                </a:lnTo>
                <a:lnTo>
                  <a:pt x="546735" y="134416"/>
                </a:lnTo>
                <a:lnTo>
                  <a:pt x="551853" y="131724"/>
                </a:lnTo>
                <a:lnTo>
                  <a:pt x="548678" y="128574"/>
                </a:lnTo>
                <a:lnTo>
                  <a:pt x="545122" y="128104"/>
                </a:lnTo>
                <a:close/>
              </a:path>
              <a:path w="654684" h="349884">
                <a:moveTo>
                  <a:pt x="364413" y="115150"/>
                </a:moveTo>
                <a:lnTo>
                  <a:pt x="353504" y="117817"/>
                </a:lnTo>
                <a:lnTo>
                  <a:pt x="367375" y="117817"/>
                </a:lnTo>
                <a:lnTo>
                  <a:pt x="364413" y="115150"/>
                </a:lnTo>
                <a:close/>
              </a:path>
              <a:path w="654684" h="349884">
                <a:moveTo>
                  <a:pt x="592340" y="153746"/>
                </a:moveTo>
                <a:lnTo>
                  <a:pt x="578637" y="158356"/>
                </a:lnTo>
                <a:lnTo>
                  <a:pt x="576795" y="162255"/>
                </a:lnTo>
                <a:lnTo>
                  <a:pt x="584466" y="162890"/>
                </a:lnTo>
                <a:lnTo>
                  <a:pt x="588137" y="166560"/>
                </a:lnTo>
                <a:lnTo>
                  <a:pt x="579208" y="176466"/>
                </a:lnTo>
                <a:lnTo>
                  <a:pt x="572020" y="178320"/>
                </a:lnTo>
                <a:lnTo>
                  <a:pt x="573646" y="185674"/>
                </a:lnTo>
                <a:lnTo>
                  <a:pt x="577443" y="191947"/>
                </a:lnTo>
                <a:lnTo>
                  <a:pt x="588556" y="195516"/>
                </a:lnTo>
                <a:lnTo>
                  <a:pt x="593090" y="202603"/>
                </a:lnTo>
                <a:lnTo>
                  <a:pt x="597928" y="201790"/>
                </a:lnTo>
                <a:lnTo>
                  <a:pt x="602132" y="194564"/>
                </a:lnTo>
                <a:lnTo>
                  <a:pt x="602907" y="191401"/>
                </a:lnTo>
                <a:lnTo>
                  <a:pt x="599567" y="180276"/>
                </a:lnTo>
                <a:lnTo>
                  <a:pt x="594956" y="175272"/>
                </a:lnTo>
                <a:lnTo>
                  <a:pt x="599071" y="159588"/>
                </a:lnTo>
                <a:lnTo>
                  <a:pt x="597255" y="156413"/>
                </a:lnTo>
                <a:lnTo>
                  <a:pt x="592340" y="153746"/>
                </a:lnTo>
                <a:close/>
              </a:path>
              <a:path w="654684" h="349884">
                <a:moveTo>
                  <a:pt x="643953" y="219290"/>
                </a:moveTo>
                <a:lnTo>
                  <a:pt x="637832" y="222707"/>
                </a:lnTo>
                <a:lnTo>
                  <a:pt x="627938" y="224675"/>
                </a:lnTo>
                <a:lnTo>
                  <a:pt x="630301" y="237617"/>
                </a:lnTo>
                <a:lnTo>
                  <a:pt x="628650" y="243420"/>
                </a:lnTo>
                <a:lnTo>
                  <a:pt x="633666" y="245706"/>
                </a:lnTo>
                <a:lnTo>
                  <a:pt x="634974" y="249212"/>
                </a:lnTo>
                <a:lnTo>
                  <a:pt x="638327" y="249339"/>
                </a:lnTo>
                <a:lnTo>
                  <a:pt x="648677" y="246735"/>
                </a:lnTo>
                <a:lnTo>
                  <a:pt x="654181" y="230187"/>
                </a:lnTo>
                <a:lnTo>
                  <a:pt x="647319" y="230187"/>
                </a:lnTo>
                <a:lnTo>
                  <a:pt x="643724" y="228346"/>
                </a:lnTo>
                <a:lnTo>
                  <a:pt x="642899" y="226072"/>
                </a:lnTo>
                <a:lnTo>
                  <a:pt x="642950" y="222377"/>
                </a:lnTo>
                <a:lnTo>
                  <a:pt x="643953" y="219290"/>
                </a:lnTo>
                <a:close/>
              </a:path>
              <a:path w="654684" h="349884">
                <a:moveTo>
                  <a:pt x="654291" y="229857"/>
                </a:moveTo>
                <a:lnTo>
                  <a:pt x="647319" y="230187"/>
                </a:lnTo>
                <a:lnTo>
                  <a:pt x="654181" y="230187"/>
                </a:lnTo>
                <a:lnTo>
                  <a:pt x="654291" y="229857"/>
                </a:lnTo>
                <a:close/>
              </a:path>
              <a:path w="654684" h="349884">
                <a:moveTo>
                  <a:pt x="568591" y="337972"/>
                </a:moveTo>
                <a:lnTo>
                  <a:pt x="564845" y="345554"/>
                </a:lnTo>
                <a:lnTo>
                  <a:pt x="566140" y="347675"/>
                </a:lnTo>
                <a:lnTo>
                  <a:pt x="568312" y="349008"/>
                </a:lnTo>
                <a:lnTo>
                  <a:pt x="571538" y="349834"/>
                </a:lnTo>
                <a:lnTo>
                  <a:pt x="575132" y="346062"/>
                </a:lnTo>
                <a:lnTo>
                  <a:pt x="574954" y="341744"/>
                </a:lnTo>
                <a:lnTo>
                  <a:pt x="568591" y="337972"/>
                </a:lnTo>
                <a:close/>
              </a:path>
            </a:pathLst>
          </a:custGeom>
          <a:solidFill>
            <a:srgbClr val="ECECED"/>
          </a:solidFill>
        </p:spPr>
        <p:txBody>
          <a:bodyPr wrap="square" lIns="0" tIns="0" rIns="0" bIns="0" rtlCol="0"/>
          <a:lstStyle/>
          <a:p>
            <a:endParaRPr sz="1265" dirty="0"/>
          </a:p>
        </p:txBody>
      </p:sp>
      <p:sp>
        <p:nvSpPr>
          <p:cNvPr id="25" name="object 25"/>
          <p:cNvSpPr/>
          <p:nvPr/>
        </p:nvSpPr>
        <p:spPr>
          <a:xfrm>
            <a:off x="9856088" y="3639659"/>
            <a:ext cx="1545616" cy="299395"/>
          </a:xfrm>
          <a:custGeom>
            <a:avLst/>
            <a:gdLst/>
            <a:ahLst/>
            <a:cxnLst/>
            <a:rect l="l" t="t" r="r" b="b"/>
            <a:pathLst>
              <a:path w="2199640" h="426085">
                <a:moveTo>
                  <a:pt x="9448" y="0"/>
                </a:moveTo>
                <a:lnTo>
                  <a:pt x="6172" y="1003"/>
                </a:lnTo>
                <a:lnTo>
                  <a:pt x="3860" y="4318"/>
                </a:lnTo>
                <a:lnTo>
                  <a:pt x="1549" y="9740"/>
                </a:lnTo>
                <a:lnTo>
                  <a:pt x="0" y="14605"/>
                </a:lnTo>
                <a:lnTo>
                  <a:pt x="660" y="17183"/>
                </a:lnTo>
                <a:lnTo>
                  <a:pt x="6527" y="9156"/>
                </a:lnTo>
                <a:lnTo>
                  <a:pt x="9893" y="8509"/>
                </a:lnTo>
                <a:lnTo>
                  <a:pt x="12319" y="4622"/>
                </a:lnTo>
                <a:lnTo>
                  <a:pt x="9448" y="0"/>
                </a:lnTo>
                <a:close/>
              </a:path>
              <a:path w="2199640" h="426085">
                <a:moveTo>
                  <a:pt x="1216799" y="209804"/>
                </a:moveTo>
                <a:lnTo>
                  <a:pt x="1215377" y="209918"/>
                </a:lnTo>
                <a:lnTo>
                  <a:pt x="1214983" y="210756"/>
                </a:lnTo>
                <a:lnTo>
                  <a:pt x="1214882" y="213283"/>
                </a:lnTo>
                <a:lnTo>
                  <a:pt x="1215593" y="213842"/>
                </a:lnTo>
                <a:lnTo>
                  <a:pt x="1217041" y="213220"/>
                </a:lnTo>
                <a:lnTo>
                  <a:pt x="1219606" y="211112"/>
                </a:lnTo>
                <a:lnTo>
                  <a:pt x="1219352" y="210439"/>
                </a:lnTo>
                <a:lnTo>
                  <a:pt x="1216799" y="209804"/>
                </a:lnTo>
                <a:close/>
              </a:path>
              <a:path w="2199640" h="426085">
                <a:moveTo>
                  <a:pt x="1195489" y="217373"/>
                </a:moveTo>
                <a:lnTo>
                  <a:pt x="1193406" y="217538"/>
                </a:lnTo>
                <a:lnTo>
                  <a:pt x="1192326" y="218478"/>
                </a:lnTo>
                <a:lnTo>
                  <a:pt x="1193634" y="218846"/>
                </a:lnTo>
                <a:lnTo>
                  <a:pt x="1193520" y="220624"/>
                </a:lnTo>
                <a:lnTo>
                  <a:pt x="1191044" y="221259"/>
                </a:lnTo>
                <a:lnTo>
                  <a:pt x="1190663" y="221792"/>
                </a:lnTo>
                <a:lnTo>
                  <a:pt x="1191412" y="222516"/>
                </a:lnTo>
                <a:lnTo>
                  <a:pt x="1196695" y="223037"/>
                </a:lnTo>
                <a:lnTo>
                  <a:pt x="1197348" y="221792"/>
                </a:lnTo>
                <a:lnTo>
                  <a:pt x="1197495" y="220091"/>
                </a:lnTo>
                <a:lnTo>
                  <a:pt x="1196695" y="218478"/>
                </a:lnTo>
                <a:lnTo>
                  <a:pt x="1195489" y="217373"/>
                </a:lnTo>
                <a:close/>
              </a:path>
              <a:path w="2199640" h="426085">
                <a:moveTo>
                  <a:pt x="1768729" y="258127"/>
                </a:moveTo>
                <a:lnTo>
                  <a:pt x="1764499" y="261302"/>
                </a:lnTo>
                <a:lnTo>
                  <a:pt x="1764195" y="265341"/>
                </a:lnTo>
                <a:lnTo>
                  <a:pt x="1767205" y="267449"/>
                </a:lnTo>
                <a:lnTo>
                  <a:pt x="1769821" y="275488"/>
                </a:lnTo>
                <a:lnTo>
                  <a:pt x="1776209" y="276491"/>
                </a:lnTo>
                <a:lnTo>
                  <a:pt x="1781136" y="274256"/>
                </a:lnTo>
                <a:lnTo>
                  <a:pt x="1780387" y="270230"/>
                </a:lnTo>
                <a:lnTo>
                  <a:pt x="1782279" y="266446"/>
                </a:lnTo>
                <a:lnTo>
                  <a:pt x="1778355" y="260718"/>
                </a:lnTo>
                <a:lnTo>
                  <a:pt x="1768729" y="258127"/>
                </a:lnTo>
                <a:close/>
              </a:path>
              <a:path w="2199640" h="426085">
                <a:moveTo>
                  <a:pt x="2195537" y="420141"/>
                </a:moveTo>
                <a:lnTo>
                  <a:pt x="2192477" y="421855"/>
                </a:lnTo>
                <a:lnTo>
                  <a:pt x="2193290" y="423468"/>
                </a:lnTo>
                <a:lnTo>
                  <a:pt x="2199017" y="425780"/>
                </a:lnTo>
                <a:lnTo>
                  <a:pt x="2197798" y="421055"/>
                </a:lnTo>
                <a:lnTo>
                  <a:pt x="2195537" y="420141"/>
                </a:lnTo>
                <a:close/>
              </a:path>
            </a:pathLst>
          </a:custGeom>
          <a:solidFill>
            <a:srgbClr val="ECECED"/>
          </a:solidFill>
        </p:spPr>
        <p:txBody>
          <a:bodyPr wrap="square" lIns="0" tIns="0" rIns="0" bIns="0" rtlCol="0"/>
          <a:lstStyle/>
          <a:p>
            <a:endParaRPr sz="1265" dirty="0"/>
          </a:p>
        </p:txBody>
      </p:sp>
      <p:sp>
        <p:nvSpPr>
          <p:cNvPr id="26" name="object 26"/>
          <p:cNvSpPr/>
          <p:nvPr/>
        </p:nvSpPr>
        <p:spPr>
          <a:xfrm>
            <a:off x="412085" y="-10901"/>
            <a:ext cx="10175885" cy="6853532"/>
          </a:xfrm>
          <a:prstGeom prst="rect">
            <a:avLst/>
          </a:prstGeom>
          <a:blipFill>
            <a:blip r:embed="rId11" cstate="print"/>
            <a:stretch>
              <a:fillRect/>
            </a:stretch>
          </a:blipFill>
        </p:spPr>
        <p:txBody>
          <a:bodyPr wrap="square" lIns="0" tIns="0" rIns="0" bIns="0" rtlCol="0"/>
          <a:lstStyle/>
          <a:p>
            <a:endParaRPr sz="1265" dirty="0"/>
          </a:p>
        </p:txBody>
      </p:sp>
      <p:sp>
        <p:nvSpPr>
          <p:cNvPr id="27" name="object 27"/>
          <p:cNvSpPr/>
          <p:nvPr/>
        </p:nvSpPr>
        <p:spPr>
          <a:xfrm>
            <a:off x="3559017" y="3016584"/>
            <a:ext cx="29895" cy="36587"/>
          </a:xfrm>
          <a:custGeom>
            <a:avLst/>
            <a:gdLst/>
            <a:ahLst/>
            <a:cxnLst/>
            <a:rect l="l" t="t" r="r" b="b"/>
            <a:pathLst>
              <a:path w="42545" h="52070">
                <a:moveTo>
                  <a:pt x="32004" y="0"/>
                </a:moveTo>
                <a:lnTo>
                  <a:pt x="25031" y="774"/>
                </a:lnTo>
                <a:lnTo>
                  <a:pt x="19418" y="6553"/>
                </a:lnTo>
                <a:lnTo>
                  <a:pt x="16357" y="15316"/>
                </a:lnTo>
                <a:lnTo>
                  <a:pt x="10096" y="19151"/>
                </a:lnTo>
                <a:lnTo>
                  <a:pt x="7200" y="23571"/>
                </a:lnTo>
                <a:lnTo>
                  <a:pt x="4457" y="34391"/>
                </a:lnTo>
                <a:lnTo>
                  <a:pt x="4178" y="41122"/>
                </a:lnTo>
                <a:lnTo>
                  <a:pt x="0" y="43230"/>
                </a:lnTo>
                <a:lnTo>
                  <a:pt x="749" y="45427"/>
                </a:lnTo>
                <a:lnTo>
                  <a:pt x="5067" y="50749"/>
                </a:lnTo>
                <a:lnTo>
                  <a:pt x="17106" y="51638"/>
                </a:lnTo>
                <a:lnTo>
                  <a:pt x="28092" y="48856"/>
                </a:lnTo>
                <a:lnTo>
                  <a:pt x="33235" y="43954"/>
                </a:lnTo>
                <a:lnTo>
                  <a:pt x="35229" y="37401"/>
                </a:lnTo>
                <a:lnTo>
                  <a:pt x="40271" y="33312"/>
                </a:lnTo>
                <a:lnTo>
                  <a:pt x="42049" y="22047"/>
                </a:lnTo>
                <a:lnTo>
                  <a:pt x="38100" y="10756"/>
                </a:lnTo>
                <a:lnTo>
                  <a:pt x="32004" y="0"/>
                </a:lnTo>
                <a:close/>
              </a:path>
            </a:pathLst>
          </a:custGeom>
          <a:solidFill>
            <a:srgbClr val="ECECED"/>
          </a:solidFill>
        </p:spPr>
        <p:txBody>
          <a:bodyPr wrap="square" lIns="0" tIns="0" rIns="0" bIns="0" rtlCol="0"/>
          <a:lstStyle/>
          <a:p>
            <a:endParaRPr sz="1265" dirty="0"/>
          </a:p>
        </p:txBody>
      </p:sp>
      <p:sp>
        <p:nvSpPr>
          <p:cNvPr id="28" name="object 28"/>
          <p:cNvSpPr/>
          <p:nvPr/>
        </p:nvSpPr>
        <p:spPr>
          <a:xfrm>
            <a:off x="11773662" y="3530477"/>
            <a:ext cx="330629" cy="372572"/>
          </a:xfrm>
          <a:custGeom>
            <a:avLst/>
            <a:gdLst/>
            <a:ahLst/>
            <a:cxnLst/>
            <a:rect l="l" t="t" r="r" b="b"/>
            <a:pathLst>
              <a:path w="470534" h="530225">
                <a:moveTo>
                  <a:pt x="3581" y="0"/>
                </a:moveTo>
                <a:lnTo>
                  <a:pt x="1054" y="228"/>
                </a:lnTo>
                <a:lnTo>
                  <a:pt x="0" y="1485"/>
                </a:lnTo>
                <a:lnTo>
                  <a:pt x="1803" y="2171"/>
                </a:lnTo>
                <a:lnTo>
                  <a:pt x="3975" y="1536"/>
                </a:lnTo>
                <a:lnTo>
                  <a:pt x="4660" y="342"/>
                </a:lnTo>
                <a:lnTo>
                  <a:pt x="3581" y="0"/>
                </a:lnTo>
                <a:close/>
              </a:path>
              <a:path w="470534" h="530225">
                <a:moveTo>
                  <a:pt x="199453" y="378091"/>
                </a:moveTo>
                <a:lnTo>
                  <a:pt x="199174" y="379514"/>
                </a:lnTo>
                <a:lnTo>
                  <a:pt x="203238" y="381406"/>
                </a:lnTo>
                <a:lnTo>
                  <a:pt x="211632" y="382269"/>
                </a:lnTo>
                <a:lnTo>
                  <a:pt x="212801" y="380733"/>
                </a:lnTo>
                <a:lnTo>
                  <a:pt x="199453" y="378091"/>
                </a:lnTo>
                <a:close/>
              </a:path>
              <a:path w="470534" h="530225">
                <a:moveTo>
                  <a:pt x="407035" y="394334"/>
                </a:moveTo>
                <a:lnTo>
                  <a:pt x="405892" y="395858"/>
                </a:lnTo>
                <a:lnTo>
                  <a:pt x="411454" y="400481"/>
                </a:lnTo>
                <a:lnTo>
                  <a:pt x="421017" y="404012"/>
                </a:lnTo>
                <a:lnTo>
                  <a:pt x="423964" y="404482"/>
                </a:lnTo>
                <a:lnTo>
                  <a:pt x="426389" y="404482"/>
                </a:lnTo>
                <a:lnTo>
                  <a:pt x="429895" y="403263"/>
                </a:lnTo>
                <a:lnTo>
                  <a:pt x="432170" y="402653"/>
                </a:lnTo>
                <a:lnTo>
                  <a:pt x="423075" y="402653"/>
                </a:lnTo>
                <a:lnTo>
                  <a:pt x="411759" y="397649"/>
                </a:lnTo>
                <a:lnTo>
                  <a:pt x="407035" y="394334"/>
                </a:lnTo>
                <a:close/>
              </a:path>
              <a:path w="470534" h="530225">
                <a:moveTo>
                  <a:pt x="437400" y="400291"/>
                </a:moveTo>
                <a:lnTo>
                  <a:pt x="423075" y="402653"/>
                </a:lnTo>
                <a:lnTo>
                  <a:pt x="432170" y="402653"/>
                </a:lnTo>
                <a:lnTo>
                  <a:pt x="435203" y="401840"/>
                </a:lnTo>
                <a:lnTo>
                  <a:pt x="437400" y="400291"/>
                </a:lnTo>
                <a:close/>
              </a:path>
              <a:path w="470534" h="530225">
                <a:moveTo>
                  <a:pt x="465778" y="410273"/>
                </a:moveTo>
                <a:lnTo>
                  <a:pt x="461314" y="410273"/>
                </a:lnTo>
                <a:lnTo>
                  <a:pt x="464375" y="411213"/>
                </a:lnTo>
                <a:lnTo>
                  <a:pt x="467741" y="413575"/>
                </a:lnTo>
                <a:lnTo>
                  <a:pt x="470103" y="413880"/>
                </a:lnTo>
                <a:lnTo>
                  <a:pt x="465778" y="410273"/>
                </a:lnTo>
                <a:close/>
              </a:path>
              <a:path w="470534" h="530225">
                <a:moveTo>
                  <a:pt x="453859" y="406488"/>
                </a:moveTo>
                <a:lnTo>
                  <a:pt x="455472" y="409689"/>
                </a:lnTo>
                <a:lnTo>
                  <a:pt x="457466" y="410578"/>
                </a:lnTo>
                <a:lnTo>
                  <a:pt x="461314" y="410273"/>
                </a:lnTo>
                <a:lnTo>
                  <a:pt x="465778" y="410273"/>
                </a:lnTo>
                <a:lnTo>
                  <a:pt x="463798" y="408622"/>
                </a:lnTo>
                <a:lnTo>
                  <a:pt x="457339" y="408622"/>
                </a:lnTo>
                <a:lnTo>
                  <a:pt x="453859" y="406488"/>
                </a:lnTo>
                <a:close/>
              </a:path>
              <a:path w="470534" h="530225">
                <a:moveTo>
                  <a:pt x="463677" y="408520"/>
                </a:moveTo>
                <a:lnTo>
                  <a:pt x="457339" y="408622"/>
                </a:lnTo>
                <a:lnTo>
                  <a:pt x="463798" y="408622"/>
                </a:lnTo>
                <a:close/>
              </a:path>
              <a:path w="470534" h="530225">
                <a:moveTo>
                  <a:pt x="301726" y="508507"/>
                </a:moveTo>
                <a:lnTo>
                  <a:pt x="299059" y="512178"/>
                </a:lnTo>
                <a:lnTo>
                  <a:pt x="295021" y="515353"/>
                </a:lnTo>
                <a:lnTo>
                  <a:pt x="293547" y="524167"/>
                </a:lnTo>
                <a:lnTo>
                  <a:pt x="292557" y="527227"/>
                </a:lnTo>
                <a:lnTo>
                  <a:pt x="290766" y="529475"/>
                </a:lnTo>
                <a:lnTo>
                  <a:pt x="292963" y="529640"/>
                </a:lnTo>
                <a:lnTo>
                  <a:pt x="294500" y="526694"/>
                </a:lnTo>
                <a:lnTo>
                  <a:pt x="296976" y="516293"/>
                </a:lnTo>
                <a:lnTo>
                  <a:pt x="301332" y="512292"/>
                </a:lnTo>
                <a:lnTo>
                  <a:pt x="301726" y="508507"/>
                </a:lnTo>
                <a:close/>
              </a:path>
            </a:pathLst>
          </a:custGeom>
          <a:solidFill>
            <a:srgbClr val="ECECED"/>
          </a:solidFill>
        </p:spPr>
        <p:txBody>
          <a:bodyPr wrap="square" lIns="0" tIns="0" rIns="0" bIns="0" rtlCol="0"/>
          <a:lstStyle/>
          <a:p>
            <a:endParaRPr sz="1265" dirty="0"/>
          </a:p>
        </p:txBody>
      </p:sp>
      <p:sp>
        <p:nvSpPr>
          <p:cNvPr id="29" name="object 29"/>
          <p:cNvSpPr/>
          <p:nvPr/>
        </p:nvSpPr>
        <p:spPr>
          <a:xfrm>
            <a:off x="2288153" y="1802634"/>
            <a:ext cx="22755" cy="18293"/>
          </a:xfrm>
          <a:custGeom>
            <a:avLst/>
            <a:gdLst/>
            <a:ahLst/>
            <a:cxnLst/>
            <a:rect l="l" t="t" r="r" b="b"/>
            <a:pathLst>
              <a:path w="32385" h="26035">
                <a:moveTo>
                  <a:pt x="6731" y="0"/>
                </a:moveTo>
                <a:lnTo>
                  <a:pt x="0" y="1524"/>
                </a:lnTo>
                <a:lnTo>
                  <a:pt x="1168" y="3390"/>
                </a:lnTo>
                <a:lnTo>
                  <a:pt x="6057" y="6362"/>
                </a:lnTo>
                <a:lnTo>
                  <a:pt x="10960" y="4864"/>
                </a:lnTo>
                <a:lnTo>
                  <a:pt x="11455" y="3949"/>
                </a:lnTo>
                <a:lnTo>
                  <a:pt x="10147" y="1384"/>
                </a:lnTo>
                <a:lnTo>
                  <a:pt x="6731" y="0"/>
                </a:lnTo>
                <a:close/>
              </a:path>
              <a:path w="32385" h="26035">
                <a:moveTo>
                  <a:pt x="14097" y="9728"/>
                </a:moveTo>
                <a:lnTo>
                  <a:pt x="14262" y="20408"/>
                </a:lnTo>
                <a:lnTo>
                  <a:pt x="21297" y="25488"/>
                </a:lnTo>
                <a:lnTo>
                  <a:pt x="29057" y="25666"/>
                </a:lnTo>
                <a:lnTo>
                  <a:pt x="31813" y="22402"/>
                </a:lnTo>
                <a:lnTo>
                  <a:pt x="29451" y="19011"/>
                </a:lnTo>
                <a:lnTo>
                  <a:pt x="22136" y="11899"/>
                </a:lnTo>
                <a:lnTo>
                  <a:pt x="14097" y="9728"/>
                </a:lnTo>
                <a:close/>
              </a:path>
            </a:pathLst>
          </a:custGeom>
          <a:solidFill>
            <a:srgbClr val="ECECED"/>
          </a:solidFill>
        </p:spPr>
        <p:txBody>
          <a:bodyPr wrap="square" lIns="0" tIns="0" rIns="0" bIns="0" rtlCol="0"/>
          <a:lstStyle/>
          <a:p>
            <a:endParaRPr sz="1265" dirty="0"/>
          </a:p>
        </p:txBody>
      </p:sp>
      <p:sp>
        <p:nvSpPr>
          <p:cNvPr id="30" name="object 30"/>
          <p:cNvSpPr/>
          <p:nvPr/>
        </p:nvSpPr>
        <p:spPr>
          <a:xfrm>
            <a:off x="5924032" y="4010233"/>
            <a:ext cx="7585" cy="70945"/>
          </a:xfrm>
          <a:custGeom>
            <a:avLst/>
            <a:gdLst/>
            <a:ahLst/>
            <a:cxnLst/>
            <a:rect l="l" t="t" r="r" b="b"/>
            <a:pathLst>
              <a:path w="10795" h="100964">
                <a:moveTo>
                  <a:pt x="9563" y="0"/>
                </a:moveTo>
                <a:lnTo>
                  <a:pt x="8445" y="1320"/>
                </a:lnTo>
                <a:lnTo>
                  <a:pt x="7645" y="3670"/>
                </a:lnTo>
                <a:lnTo>
                  <a:pt x="6546" y="5956"/>
                </a:lnTo>
                <a:lnTo>
                  <a:pt x="5880" y="7658"/>
                </a:lnTo>
                <a:lnTo>
                  <a:pt x="6388" y="8813"/>
                </a:lnTo>
                <a:lnTo>
                  <a:pt x="7835" y="9182"/>
                </a:lnTo>
                <a:lnTo>
                  <a:pt x="9283" y="8216"/>
                </a:lnTo>
                <a:lnTo>
                  <a:pt x="9810" y="5905"/>
                </a:lnTo>
                <a:lnTo>
                  <a:pt x="10096" y="3670"/>
                </a:lnTo>
                <a:lnTo>
                  <a:pt x="10439" y="1790"/>
                </a:lnTo>
                <a:lnTo>
                  <a:pt x="10502" y="482"/>
                </a:lnTo>
                <a:lnTo>
                  <a:pt x="9563" y="0"/>
                </a:lnTo>
                <a:close/>
              </a:path>
              <a:path w="10795" h="100964">
                <a:moveTo>
                  <a:pt x="3860" y="94576"/>
                </a:moveTo>
                <a:lnTo>
                  <a:pt x="1612" y="94576"/>
                </a:lnTo>
                <a:lnTo>
                  <a:pt x="152" y="96354"/>
                </a:lnTo>
                <a:lnTo>
                  <a:pt x="0" y="98831"/>
                </a:lnTo>
                <a:lnTo>
                  <a:pt x="1168" y="100533"/>
                </a:lnTo>
                <a:lnTo>
                  <a:pt x="2997" y="100279"/>
                </a:lnTo>
                <a:lnTo>
                  <a:pt x="4584" y="98437"/>
                </a:lnTo>
                <a:lnTo>
                  <a:pt x="5168" y="96050"/>
                </a:lnTo>
                <a:lnTo>
                  <a:pt x="3860" y="94576"/>
                </a:lnTo>
                <a:close/>
              </a:path>
            </a:pathLst>
          </a:custGeom>
          <a:solidFill>
            <a:srgbClr val="ECECED"/>
          </a:solidFill>
        </p:spPr>
        <p:txBody>
          <a:bodyPr wrap="square" lIns="0" tIns="0" rIns="0" bIns="0" rtlCol="0"/>
          <a:lstStyle/>
          <a:p>
            <a:endParaRPr sz="1265" dirty="0"/>
          </a:p>
        </p:txBody>
      </p:sp>
      <p:sp>
        <p:nvSpPr>
          <p:cNvPr id="31" name="object 31"/>
          <p:cNvSpPr/>
          <p:nvPr/>
        </p:nvSpPr>
        <p:spPr>
          <a:xfrm>
            <a:off x="5924012" y="4010233"/>
            <a:ext cx="7585" cy="70945"/>
          </a:xfrm>
          <a:custGeom>
            <a:avLst/>
            <a:gdLst/>
            <a:ahLst/>
            <a:cxnLst/>
            <a:rect l="l" t="t" r="r" b="b"/>
            <a:pathLst>
              <a:path w="10795" h="100964">
                <a:moveTo>
                  <a:pt x="9588" y="0"/>
                </a:moveTo>
                <a:lnTo>
                  <a:pt x="8381" y="1320"/>
                </a:lnTo>
                <a:lnTo>
                  <a:pt x="7708" y="3670"/>
                </a:lnTo>
                <a:lnTo>
                  <a:pt x="6558" y="6045"/>
                </a:lnTo>
                <a:lnTo>
                  <a:pt x="5918" y="7658"/>
                </a:lnTo>
                <a:lnTo>
                  <a:pt x="6400" y="8775"/>
                </a:lnTo>
                <a:lnTo>
                  <a:pt x="7823" y="9182"/>
                </a:lnTo>
                <a:lnTo>
                  <a:pt x="9258" y="8216"/>
                </a:lnTo>
                <a:lnTo>
                  <a:pt x="9905" y="6045"/>
                </a:lnTo>
                <a:lnTo>
                  <a:pt x="10134" y="3670"/>
                </a:lnTo>
                <a:lnTo>
                  <a:pt x="10490" y="1816"/>
                </a:lnTo>
                <a:lnTo>
                  <a:pt x="10515" y="457"/>
                </a:lnTo>
                <a:lnTo>
                  <a:pt x="9588" y="0"/>
                </a:lnTo>
                <a:close/>
              </a:path>
              <a:path w="10795" h="100964">
                <a:moveTo>
                  <a:pt x="3860" y="94526"/>
                </a:moveTo>
                <a:lnTo>
                  <a:pt x="1612" y="94665"/>
                </a:lnTo>
                <a:lnTo>
                  <a:pt x="203" y="96354"/>
                </a:lnTo>
                <a:lnTo>
                  <a:pt x="0" y="98767"/>
                </a:lnTo>
                <a:lnTo>
                  <a:pt x="1142" y="100495"/>
                </a:lnTo>
                <a:lnTo>
                  <a:pt x="3035" y="100342"/>
                </a:lnTo>
                <a:lnTo>
                  <a:pt x="4546" y="98501"/>
                </a:lnTo>
                <a:lnTo>
                  <a:pt x="5257" y="96050"/>
                </a:lnTo>
                <a:lnTo>
                  <a:pt x="3860" y="94526"/>
                </a:lnTo>
                <a:close/>
              </a:path>
            </a:pathLst>
          </a:custGeom>
          <a:solidFill>
            <a:srgbClr val="ECECED"/>
          </a:solidFill>
        </p:spPr>
        <p:txBody>
          <a:bodyPr wrap="square" lIns="0" tIns="0" rIns="0" bIns="0" rtlCol="0"/>
          <a:lstStyle/>
          <a:p>
            <a:endParaRPr sz="1265" dirty="0"/>
          </a:p>
        </p:txBody>
      </p:sp>
      <p:sp>
        <p:nvSpPr>
          <p:cNvPr id="32" name="object 32"/>
          <p:cNvSpPr/>
          <p:nvPr/>
        </p:nvSpPr>
        <p:spPr>
          <a:xfrm>
            <a:off x="3421835" y="4956020"/>
            <a:ext cx="193237" cy="536325"/>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3" name="object 33"/>
          <p:cNvSpPr/>
          <p:nvPr/>
        </p:nvSpPr>
        <p:spPr>
          <a:xfrm>
            <a:off x="3050249" y="6286341"/>
            <a:ext cx="138980" cy="142443"/>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4" name="object 34"/>
          <p:cNvSpPr/>
          <p:nvPr/>
        </p:nvSpPr>
        <p:spPr>
          <a:xfrm>
            <a:off x="11990861" y="4091669"/>
            <a:ext cx="200341" cy="273963"/>
          </a:xfrm>
          <a:custGeom>
            <a:avLst/>
            <a:gdLst/>
            <a:ahLst/>
            <a:cxnLst/>
            <a:rect l="l" t="t" r="r" b="b"/>
            <a:pathLst>
              <a:path w="285115" h="389889">
                <a:moveTo>
                  <a:pt x="284835" y="0"/>
                </a:moveTo>
                <a:lnTo>
                  <a:pt x="280441" y="228"/>
                </a:lnTo>
                <a:lnTo>
                  <a:pt x="276326" y="3873"/>
                </a:lnTo>
                <a:lnTo>
                  <a:pt x="274015" y="3949"/>
                </a:lnTo>
                <a:lnTo>
                  <a:pt x="275856" y="5968"/>
                </a:lnTo>
                <a:lnTo>
                  <a:pt x="282105" y="2209"/>
                </a:lnTo>
                <a:lnTo>
                  <a:pt x="284835" y="1981"/>
                </a:lnTo>
                <a:lnTo>
                  <a:pt x="284835" y="0"/>
                </a:lnTo>
                <a:close/>
              </a:path>
              <a:path w="285115" h="389889">
                <a:moveTo>
                  <a:pt x="1397" y="386778"/>
                </a:moveTo>
                <a:lnTo>
                  <a:pt x="241" y="387362"/>
                </a:lnTo>
                <a:lnTo>
                  <a:pt x="0" y="388581"/>
                </a:lnTo>
                <a:lnTo>
                  <a:pt x="1651" y="389585"/>
                </a:lnTo>
                <a:lnTo>
                  <a:pt x="2425" y="389445"/>
                </a:lnTo>
                <a:lnTo>
                  <a:pt x="2857" y="387756"/>
                </a:lnTo>
                <a:lnTo>
                  <a:pt x="1397" y="386778"/>
                </a:lnTo>
                <a:close/>
              </a:path>
            </a:pathLst>
          </a:custGeom>
          <a:solidFill>
            <a:srgbClr val="ECECED"/>
          </a:solidFill>
        </p:spPr>
        <p:txBody>
          <a:bodyPr wrap="square" lIns="0" tIns="0" rIns="0" bIns="0" rtlCol="0"/>
          <a:lstStyle/>
          <a:p>
            <a:endParaRPr sz="1265" dirty="0"/>
          </a:p>
        </p:txBody>
      </p:sp>
      <p:sp>
        <p:nvSpPr>
          <p:cNvPr id="35" name="object 35"/>
          <p:cNvSpPr/>
          <p:nvPr/>
        </p:nvSpPr>
        <p:spPr>
          <a:xfrm>
            <a:off x="8830899" y="1164352"/>
            <a:ext cx="1063699" cy="1458197"/>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6" name="object 36"/>
          <p:cNvSpPr/>
          <p:nvPr/>
        </p:nvSpPr>
        <p:spPr>
          <a:xfrm>
            <a:off x="1291709" y="559241"/>
            <a:ext cx="24541" cy="23202"/>
          </a:xfrm>
          <a:custGeom>
            <a:avLst/>
            <a:gdLst/>
            <a:ahLst/>
            <a:cxnLst/>
            <a:rect l="l" t="t" r="r" b="b"/>
            <a:pathLst>
              <a:path w="34925" h="33019">
                <a:moveTo>
                  <a:pt x="15286" y="30416"/>
                </a:moveTo>
                <a:lnTo>
                  <a:pt x="6680" y="30416"/>
                </a:lnTo>
                <a:lnTo>
                  <a:pt x="12407" y="32537"/>
                </a:lnTo>
                <a:lnTo>
                  <a:pt x="15286" y="30416"/>
                </a:lnTo>
                <a:close/>
              </a:path>
              <a:path w="34925" h="33019">
                <a:moveTo>
                  <a:pt x="29527" y="0"/>
                </a:moveTo>
                <a:lnTo>
                  <a:pt x="23164" y="2832"/>
                </a:lnTo>
                <a:lnTo>
                  <a:pt x="14465" y="13119"/>
                </a:lnTo>
                <a:lnTo>
                  <a:pt x="7810" y="17017"/>
                </a:lnTo>
                <a:lnTo>
                  <a:pt x="3365" y="26936"/>
                </a:lnTo>
                <a:lnTo>
                  <a:pt x="0" y="31254"/>
                </a:lnTo>
                <a:lnTo>
                  <a:pt x="1447" y="31610"/>
                </a:lnTo>
                <a:lnTo>
                  <a:pt x="6680" y="30416"/>
                </a:lnTo>
                <a:lnTo>
                  <a:pt x="15286" y="30416"/>
                </a:lnTo>
                <a:lnTo>
                  <a:pt x="28422" y="20739"/>
                </a:lnTo>
                <a:lnTo>
                  <a:pt x="30276" y="16954"/>
                </a:lnTo>
                <a:lnTo>
                  <a:pt x="34620" y="12865"/>
                </a:lnTo>
                <a:lnTo>
                  <a:pt x="32918" y="1358"/>
                </a:lnTo>
                <a:lnTo>
                  <a:pt x="31699" y="419"/>
                </a:lnTo>
                <a:lnTo>
                  <a:pt x="29527" y="0"/>
                </a:lnTo>
                <a:close/>
              </a:path>
            </a:pathLst>
          </a:custGeom>
          <a:solidFill>
            <a:srgbClr val="ECECED"/>
          </a:solidFill>
        </p:spPr>
        <p:txBody>
          <a:bodyPr wrap="square" lIns="0" tIns="0" rIns="0" bIns="0" rtlCol="0"/>
          <a:lstStyle/>
          <a:p>
            <a:endParaRPr sz="1265" dirty="0"/>
          </a:p>
        </p:txBody>
      </p:sp>
      <p:sp>
        <p:nvSpPr>
          <p:cNvPr id="37" name="object 37"/>
          <p:cNvSpPr/>
          <p:nvPr/>
        </p:nvSpPr>
        <p:spPr>
          <a:xfrm>
            <a:off x="984192" y="497100"/>
            <a:ext cx="236483" cy="256115"/>
          </a:xfrm>
          <a:custGeom>
            <a:avLst/>
            <a:gdLst/>
            <a:ahLst/>
            <a:cxnLst/>
            <a:rect l="l" t="t" r="r" b="b"/>
            <a:pathLst>
              <a:path w="336550" h="364490">
                <a:moveTo>
                  <a:pt x="137893" y="344170"/>
                </a:moveTo>
                <a:lnTo>
                  <a:pt x="57531" y="344170"/>
                </a:lnTo>
                <a:lnTo>
                  <a:pt x="61531" y="345440"/>
                </a:lnTo>
                <a:lnTo>
                  <a:pt x="60058" y="346710"/>
                </a:lnTo>
                <a:lnTo>
                  <a:pt x="46774" y="353060"/>
                </a:lnTo>
                <a:lnTo>
                  <a:pt x="36029" y="364490"/>
                </a:lnTo>
                <a:lnTo>
                  <a:pt x="43205" y="364490"/>
                </a:lnTo>
                <a:lnTo>
                  <a:pt x="58940" y="360680"/>
                </a:lnTo>
                <a:lnTo>
                  <a:pt x="64452" y="359410"/>
                </a:lnTo>
                <a:lnTo>
                  <a:pt x="92448" y="359410"/>
                </a:lnTo>
                <a:lnTo>
                  <a:pt x="113639" y="354330"/>
                </a:lnTo>
                <a:lnTo>
                  <a:pt x="120154" y="349250"/>
                </a:lnTo>
                <a:lnTo>
                  <a:pt x="131216" y="347980"/>
                </a:lnTo>
                <a:lnTo>
                  <a:pt x="137893" y="344170"/>
                </a:lnTo>
                <a:close/>
              </a:path>
              <a:path w="336550" h="364490">
                <a:moveTo>
                  <a:pt x="92448" y="359410"/>
                </a:moveTo>
                <a:lnTo>
                  <a:pt x="64452" y="359410"/>
                </a:lnTo>
                <a:lnTo>
                  <a:pt x="69735" y="360680"/>
                </a:lnTo>
                <a:lnTo>
                  <a:pt x="74460" y="363220"/>
                </a:lnTo>
                <a:lnTo>
                  <a:pt x="76555" y="363220"/>
                </a:lnTo>
                <a:lnTo>
                  <a:pt x="92448" y="359410"/>
                </a:lnTo>
                <a:close/>
              </a:path>
              <a:path w="336550" h="364490">
                <a:moveTo>
                  <a:pt x="150321" y="327660"/>
                </a:moveTo>
                <a:lnTo>
                  <a:pt x="58229" y="327660"/>
                </a:lnTo>
                <a:lnTo>
                  <a:pt x="46431" y="331470"/>
                </a:lnTo>
                <a:lnTo>
                  <a:pt x="41897" y="336550"/>
                </a:lnTo>
                <a:lnTo>
                  <a:pt x="38290" y="337820"/>
                </a:lnTo>
                <a:lnTo>
                  <a:pt x="32143" y="340360"/>
                </a:lnTo>
                <a:lnTo>
                  <a:pt x="20548" y="347980"/>
                </a:lnTo>
                <a:lnTo>
                  <a:pt x="16065" y="353060"/>
                </a:lnTo>
                <a:lnTo>
                  <a:pt x="24498" y="351790"/>
                </a:lnTo>
                <a:lnTo>
                  <a:pt x="33197" y="349250"/>
                </a:lnTo>
                <a:lnTo>
                  <a:pt x="57531" y="344170"/>
                </a:lnTo>
                <a:lnTo>
                  <a:pt x="137893" y="344170"/>
                </a:lnTo>
                <a:lnTo>
                  <a:pt x="140119" y="342900"/>
                </a:lnTo>
                <a:lnTo>
                  <a:pt x="145338" y="342900"/>
                </a:lnTo>
                <a:lnTo>
                  <a:pt x="150012" y="340360"/>
                </a:lnTo>
                <a:lnTo>
                  <a:pt x="151625" y="335280"/>
                </a:lnTo>
                <a:lnTo>
                  <a:pt x="151320" y="330200"/>
                </a:lnTo>
                <a:lnTo>
                  <a:pt x="150321" y="327660"/>
                </a:lnTo>
                <a:close/>
              </a:path>
              <a:path w="336550" h="364490">
                <a:moveTo>
                  <a:pt x="36842" y="332740"/>
                </a:moveTo>
                <a:lnTo>
                  <a:pt x="9537" y="332740"/>
                </a:lnTo>
                <a:lnTo>
                  <a:pt x="11455" y="335280"/>
                </a:lnTo>
                <a:lnTo>
                  <a:pt x="20802" y="336550"/>
                </a:lnTo>
                <a:lnTo>
                  <a:pt x="36842" y="332740"/>
                </a:lnTo>
                <a:close/>
              </a:path>
              <a:path w="336550" h="364490">
                <a:moveTo>
                  <a:pt x="230378" y="302260"/>
                </a:moveTo>
                <a:lnTo>
                  <a:pt x="34734" y="302260"/>
                </a:lnTo>
                <a:lnTo>
                  <a:pt x="38036" y="303530"/>
                </a:lnTo>
                <a:lnTo>
                  <a:pt x="34785" y="307340"/>
                </a:lnTo>
                <a:lnTo>
                  <a:pt x="27025" y="311150"/>
                </a:lnTo>
                <a:lnTo>
                  <a:pt x="19215" y="313690"/>
                </a:lnTo>
                <a:lnTo>
                  <a:pt x="12230" y="317500"/>
                </a:lnTo>
                <a:lnTo>
                  <a:pt x="0" y="327660"/>
                </a:lnTo>
                <a:lnTo>
                  <a:pt x="1943" y="334010"/>
                </a:lnTo>
                <a:lnTo>
                  <a:pt x="9537" y="332740"/>
                </a:lnTo>
                <a:lnTo>
                  <a:pt x="36842" y="332740"/>
                </a:lnTo>
                <a:lnTo>
                  <a:pt x="58229" y="327660"/>
                </a:lnTo>
                <a:lnTo>
                  <a:pt x="150321" y="327660"/>
                </a:lnTo>
                <a:lnTo>
                  <a:pt x="149821" y="326390"/>
                </a:lnTo>
                <a:lnTo>
                  <a:pt x="147205" y="326390"/>
                </a:lnTo>
                <a:lnTo>
                  <a:pt x="156108" y="325120"/>
                </a:lnTo>
                <a:lnTo>
                  <a:pt x="183720" y="325120"/>
                </a:lnTo>
                <a:lnTo>
                  <a:pt x="187782" y="321310"/>
                </a:lnTo>
                <a:lnTo>
                  <a:pt x="190474" y="320040"/>
                </a:lnTo>
                <a:lnTo>
                  <a:pt x="203733" y="317500"/>
                </a:lnTo>
                <a:lnTo>
                  <a:pt x="206768" y="316230"/>
                </a:lnTo>
                <a:lnTo>
                  <a:pt x="209689" y="313690"/>
                </a:lnTo>
                <a:lnTo>
                  <a:pt x="212140" y="309880"/>
                </a:lnTo>
                <a:lnTo>
                  <a:pt x="215252" y="306070"/>
                </a:lnTo>
                <a:lnTo>
                  <a:pt x="221919" y="303530"/>
                </a:lnTo>
                <a:lnTo>
                  <a:pt x="230378" y="302260"/>
                </a:lnTo>
                <a:close/>
              </a:path>
              <a:path w="336550" h="364490">
                <a:moveTo>
                  <a:pt x="183720" y="325120"/>
                </a:moveTo>
                <a:lnTo>
                  <a:pt x="156108" y="325120"/>
                </a:lnTo>
                <a:lnTo>
                  <a:pt x="158661" y="326390"/>
                </a:lnTo>
                <a:lnTo>
                  <a:pt x="160782" y="328930"/>
                </a:lnTo>
                <a:lnTo>
                  <a:pt x="166065" y="332740"/>
                </a:lnTo>
                <a:lnTo>
                  <a:pt x="172707" y="331470"/>
                </a:lnTo>
                <a:lnTo>
                  <a:pt x="181013" y="327660"/>
                </a:lnTo>
                <a:lnTo>
                  <a:pt x="183720" y="325120"/>
                </a:lnTo>
                <a:close/>
              </a:path>
              <a:path w="336550" h="364490">
                <a:moveTo>
                  <a:pt x="23304" y="288290"/>
                </a:moveTo>
                <a:lnTo>
                  <a:pt x="17373" y="289560"/>
                </a:lnTo>
                <a:lnTo>
                  <a:pt x="5727" y="295910"/>
                </a:lnTo>
                <a:lnTo>
                  <a:pt x="3365" y="299720"/>
                </a:lnTo>
                <a:lnTo>
                  <a:pt x="2362" y="302260"/>
                </a:lnTo>
                <a:lnTo>
                  <a:pt x="12763" y="303530"/>
                </a:lnTo>
                <a:lnTo>
                  <a:pt x="34734" y="302260"/>
                </a:lnTo>
                <a:lnTo>
                  <a:pt x="230378" y="302260"/>
                </a:lnTo>
                <a:lnTo>
                  <a:pt x="238836" y="300990"/>
                </a:lnTo>
                <a:lnTo>
                  <a:pt x="251885" y="300990"/>
                </a:lnTo>
                <a:lnTo>
                  <a:pt x="254927" y="299720"/>
                </a:lnTo>
                <a:lnTo>
                  <a:pt x="257964" y="293370"/>
                </a:lnTo>
                <a:lnTo>
                  <a:pt x="37312" y="293370"/>
                </a:lnTo>
                <a:lnTo>
                  <a:pt x="33426" y="290830"/>
                </a:lnTo>
                <a:lnTo>
                  <a:pt x="28524" y="289560"/>
                </a:lnTo>
                <a:lnTo>
                  <a:pt x="23304" y="288290"/>
                </a:lnTo>
                <a:close/>
              </a:path>
              <a:path w="336550" h="364490">
                <a:moveTo>
                  <a:pt x="251885" y="300990"/>
                </a:moveTo>
                <a:lnTo>
                  <a:pt x="238836" y="300990"/>
                </a:lnTo>
                <a:lnTo>
                  <a:pt x="248843" y="302260"/>
                </a:lnTo>
                <a:lnTo>
                  <a:pt x="251885" y="300990"/>
                </a:lnTo>
                <a:close/>
              </a:path>
              <a:path w="336550" h="364490">
                <a:moveTo>
                  <a:pt x="306235" y="292100"/>
                </a:moveTo>
                <a:lnTo>
                  <a:pt x="258572" y="292100"/>
                </a:lnTo>
                <a:lnTo>
                  <a:pt x="261543" y="299720"/>
                </a:lnTo>
                <a:lnTo>
                  <a:pt x="263245" y="299720"/>
                </a:lnTo>
                <a:lnTo>
                  <a:pt x="265722" y="298450"/>
                </a:lnTo>
                <a:lnTo>
                  <a:pt x="271830" y="295910"/>
                </a:lnTo>
                <a:lnTo>
                  <a:pt x="278180" y="294640"/>
                </a:lnTo>
                <a:lnTo>
                  <a:pt x="300359" y="294640"/>
                </a:lnTo>
                <a:lnTo>
                  <a:pt x="306235" y="292100"/>
                </a:lnTo>
                <a:close/>
              </a:path>
              <a:path w="336550" h="364490">
                <a:moveTo>
                  <a:pt x="300359" y="294640"/>
                </a:moveTo>
                <a:lnTo>
                  <a:pt x="278180" y="294640"/>
                </a:lnTo>
                <a:lnTo>
                  <a:pt x="288074" y="297180"/>
                </a:lnTo>
                <a:lnTo>
                  <a:pt x="297421" y="295910"/>
                </a:lnTo>
                <a:lnTo>
                  <a:pt x="300359" y="294640"/>
                </a:lnTo>
                <a:close/>
              </a:path>
              <a:path w="336550" h="364490">
                <a:moveTo>
                  <a:pt x="323380" y="243840"/>
                </a:moveTo>
                <a:lnTo>
                  <a:pt x="113728" y="243840"/>
                </a:lnTo>
                <a:lnTo>
                  <a:pt x="118198" y="247650"/>
                </a:lnTo>
                <a:lnTo>
                  <a:pt x="128244" y="251460"/>
                </a:lnTo>
                <a:lnTo>
                  <a:pt x="107327" y="256540"/>
                </a:lnTo>
                <a:lnTo>
                  <a:pt x="86423" y="260350"/>
                </a:lnTo>
                <a:lnTo>
                  <a:pt x="67284" y="262890"/>
                </a:lnTo>
                <a:lnTo>
                  <a:pt x="63677" y="264160"/>
                </a:lnTo>
                <a:lnTo>
                  <a:pt x="53162" y="271780"/>
                </a:lnTo>
                <a:lnTo>
                  <a:pt x="47129" y="273050"/>
                </a:lnTo>
                <a:lnTo>
                  <a:pt x="41656" y="276860"/>
                </a:lnTo>
                <a:lnTo>
                  <a:pt x="45237" y="279400"/>
                </a:lnTo>
                <a:lnTo>
                  <a:pt x="45123" y="288290"/>
                </a:lnTo>
                <a:lnTo>
                  <a:pt x="49796" y="292100"/>
                </a:lnTo>
                <a:lnTo>
                  <a:pt x="37312" y="293370"/>
                </a:lnTo>
                <a:lnTo>
                  <a:pt x="257964" y="293370"/>
                </a:lnTo>
                <a:lnTo>
                  <a:pt x="258572" y="292100"/>
                </a:lnTo>
                <a:lnTo>
                  <a:pt x="306235" y="292100"/>
                </a:lnTo>
                <a:lnTo>
                  <a:pt x="296913" y="283210"/>
                </a:lnTo>
                <a:lnTo>
                  <a:pt x="301891" y="280670"/>
                </a:lnTo>
                <a:lnTo>
                  <a:pt x="306235" y="276860"/>
                </a:lnTo>
                <a:lnTo>
                  <a:pt x="317195" y="264160"/>
                </a:lnTo>
                <a:lnTo>
                  <a:pt x="319747" y="252730"/>
                </a:lnTo>
                <a:lnTo>
                  <a:pt x="322668" y="245110"/>
                </a:lnTo>
                <a:lnTo>
                  <a:pt x="323380" y="243840"/>
                </a:lnTo>
                <a:close/>
              </a:path>
              <a:path w="336550" h="364490">
                <a:moveTo>
                  <a:pt x="331866" y="196850"/>
                </a:moveTo>
                <a:lnTo>
                  <a:pt x="108445" y="196850"/>
                </a:lnTo>
                <a:lnTo>
                  <a:pt x="116179" y="199390"/>
                </a:lnTo>
                <a:lnTo>
                  <a:pt x="123456" y="201930"/>
                </a:lnTo>
                <a:lnTo>
                  <a:pt x="118008" y="205740"/>
                </a:lnTo>
                <a:lnTo>
                  <a:pt x="115646" y="207010"/>
                </a:lnTo>
                <a:lnTo>
                  <a:pt x="113118" y="207010"/>
                </a:lnTo>
                <a:lnTo>
                  <a:pt x="107226" y="208280"/>
                </a:lnTo>
                <a:lnTo>
                  <a:pt x="99466" y="209550"/>
                </a:lnTo>
                <a:lnTo>
                  <a:pt x="94932" y="212090"/>
                </a:lnTo>
                <a:lnTo>
                  <a:pt x="81114" y="226060"/>
                </a:lnTo>
                <a:lnTo>
                  <a:pt x="84277" y="227330"/>
                </a:lnTo>
                <a:lnTo>
                  <a:pt x="85534" y="231140"/>
                </a:lnTo>
                <a:lnTo>
                  <a:pt x="79362" y="237490"/>
                </a:lnTo>
                <a:lnTo>
                  <a:pt x="75184" y="241300"/>
                </a:lnTo>
                <a:lnTo>
                  <a:pt x="56921" y="254000"/>
                </a:lnTo>
                <a:lnTo>
                  <a:pt x="42875" y="261620"/>
                </a:lnTo>
                <a:lnTo>
                  <a:pt x="54279" y="260350"/>
                </a:lnTo>
                <a:lnTo>
                  <a:pt x="65506" y="256540"/>
                </a:lnTo>
                <a:lnTo>
                  <a:pt x="67868" y="254000"/>
                </a:lnTo>
                <a:lnTo>
                  <a:pt x="101701" y="254000"/>
                </a:lnTo>
                <a:lnTo>
                  <a:pt x="104775" y="252730"/>
                </a:lnTo>
                <a:lnTo>
                  <a:pt x="113728" y="243840"/>
                </a:lnTo>
                <a:lnTo>
                  <a:pt x="323380" y="243840"/>
                </a:lnTo>
                <a:lnTo>
                  <a:pt x="326224" y="238760"/>
                </a:lnTo>
                <a:lnTo>
                  <a:pt x="331203" y="233680"/>
                </a:lnTo>
                <a:lnTo>
                  <a:pt x="335064" y="227330"/>
                </a:lnTo>
                <a:lnTo>
                  <a:pt x="335432" y="212090"/>
                </a:lnTo>
                <a:lnTo>
                  <a:pt x="334124" y="205740"/>
                </a:lnTo>
                <a:lnTo>
                  <a:pt x="331866" y="196850"/>
                </a:lnTo>
                <a:close/>
              </a:path>
              <a:path w="336550" h="364490">
                <a:moveTo>
                  <a:pt x="101701" y="254000"/>
                </a:moveTo>
                <a:lnTo>
                  <a:pt x="70231" y="254000"/>
                </a:lnTo>
                <a:lnTo>
                  <a:pt x="77216" y="256540"/>
                </a:lnTo>
                <a:lnTo>
                  <a:pt x="82219" y="256540"/>
                </a:lnTo>
                <a:lnTo>
                  <a:pt x="98628" y="255270"/>
                </a:lnTo>
                <a:lnTo>
                  <a:pt x="101701" y="254000"/>
                </a:lnTo>
                <a:close/>
              </a:path>
              <a:path w="336550" h="364490">
                <a:moveTo>
                  <a:pt x="330547" y="189230"/>
                </a:moveTo>
                <a:lnTo>
                  <a:pt x="73571" y="189230"/>
                </a:lnTo>
                <a:lnTo>
                  <a:pt x="75247" y="190500"/>
                </a:lnTo>
                <a:lnTo>
                  <a:pt x="76136" y="195580"/>
                </a:lnTo>
                <a:lnTo>
                  <a:pt x="77825" y="196850"/>
                </a:lnTo>
                <a:lnTo>
                  <a:pt x="80695" y="198120"/>
                </a:lnTo>
                <a:lnTo>
                  <a:pt x="83858" y="199390"/>
                </a:lnTo>
                <a:lnTo>
                  <a:pt x="108445" y="196850"/>
                </a:lnTo>
                <a:lnTo>
                  <a:pt x="331866" y="196850"/>
                </a:lnTo>
                <a:lnTo>
                  <a:pt x="330898" y="193040"/>
                </a:lnTo>
                <a:lnTo>
                  <a:pt x="330547" y="189230"/>
                </a:lnTo>
                <a:close/>
              </a:path>
              <a:path w="336550" h="364490">
                <a:moveTo>
                  <a:pt x="332206" y="182880"/>
                </a:moveTo>
                <a:lnTo>
                  <a:pt x="54330" y="182880"/>
                </a:lnTo>
                <a:lnTo>
                  <a:pt x="61810" y="184150"/>
                </a:lnTo>
                <a:lnTo>
                  <a:pt x="55270" y="189230"/>
                </a:lnTo>
                <a:lnTo>
                  <a:pt x="58724" y="190500"/>
                </a:lnTo>
                <a:lnTo>
                  <a:pt x="62509" y="190500"/>
                </a:lnTo>
                <a:lnTo>
                  <a:pt x="68097" y="189230"/>
                </a:lnTo>
                <a:lnTo>
                  <a:pt x="330547" y="189230"/>
                </a:lnTo>
                <a:lnTo>
                  <a:pt x="330314" y="186690"/>
                </a:lnTo>
                <a:lnTo>
                  <a:pt x="332206" y="184150"/>
                </a:lnTo>
                <a:lnTo>
                  <a:pt x="332206" y="182880"/>
                </a:lnTo>
                <a:close/>
              </a:path>
              <a:path w="336550" h="364490">
                <a:moveTo>
                  <a:pt x="322770" y="137160"/>
                </a:moveTo>
                <a:lnTo>
                  <a:pt x="71462" y="137160"/>
                </a:lnTo>
                <a:lnTo>
                  <a:pt x="83667" y="138430"/>
                </a:lnTo>
                <a:lnTo>
                  <a:pt x="82359" y="142240"/>
                </a:lnTo>
                <a:lnTo>
                  <a:pt x="82829" y="144780"/>
                </a:lnTo>
                <a:lnTo>
                  <a:pt x="70294" y="147320"/>
                </a:lnTo>
                <a:lnTo>
                  <a:pt x="58089" y="152400"/>
                </a:lnTo>
                <a:lnTo>
                  <a:pt x="56921" y="156210"/>
                </a:lnTo>
                <a:lnTo>
                  <a:pt x="56642" y="158750"/>
                </a:lnTo>
                <a:lnTo>
                  <a:pt x="60312" y="161290"/>
                </a:lnTo>
                <a:lnTo>
                  <a:pt x="69900" y="163830"/>
                </a:lnTo>
                <a:lnTo>
                  <a:pt x="58089" y="165100"/>
                </a:lnTo>
                <a:lnTo>
                  <a:pt x="48742" y="167640"/>
                </a:lnTo>
                <a:lnTo>
                  <a:pt x="44323" y="167640"/>
                </a:lnTo>
                <a:lnTo>
                  <a:pt x="40043" y="168910"/>
                </a:lnTo>
                <a:lnTo>
                  <a:pt x="40347" y="172720"/>
                </a:lnTo>
                <a:lnTo>
                  <a:pt x="43764" y="176530"/>
                </a:lnTo>
                <a:lnTo>
                  <a:pt x="40462" y="179070"/>
                </a:lnTo>
                <a:lnTo>
                  <a:pt x="40284" y="181610"/>
                </a:lnTo>
                <a:lnTo>
                  <a:pt x="46456" y="184150"/>
                </a:lnTo>
                <a:lnTo>
                  <a:pt x="54330" y="182880"/>
                </a:lnTo>
                <a:lnTo>
                  <a:pt x="332206" y="182880"/>
                </a:lnTo>
                <a:lnTo>
                  <a:pt x="332206" y="177800"/>
                </a:lnTo>
                <a:lnTo>
                  <a:pt x="333146" y="173990"/>
                </a:lnTo>
                <a:lnTo>
                  <a:pt x="333146" y="166370"/>
                </a:lnTo>
                <a:lnTo>
                  <a:pt x="329895" y="161290"/>
                </a:lnTo>
                <a:lnTo>
                  <a:pt x="328396" y="151130"/>
                </a:lnTo>
                <a:lnTo>
                  <a:pt x="326415" y="142240"/>
                </a:lnTo>
                <a:lnTo>
                  <a:pt x="323024" y="138430"/>
                </a:lnTo>
                <a:lnTo>
                  <a:pt x="322770" y="137160"/>
                </a:lnTo>
                <a:close/>
              </a:path>
              <a:path w="336550" h="364490">
                <a:moveTo>
                  <a:pt x="300352" y="118110"/>
                </a:moveTo>
                <a:lnTo>
                  <a:pt x="66040" y="118110"/>
                </a:lnTo>
                <a:lnTo>
                  <a:pt x="66040" y="123190"/>
                </a:lnTo>
                <a:lnTo>
                  <a:pt x="64922" y="127000"/>
                </a:lnTo>
                <a:lnTo>
                  <a:pt x="61150" y="133350"/>
                </a:lnTo>
                <a:lnTo>
                  <a:pt x="58889" y="139700"/>
                </a:lnTo>
                <a:lnTo>
                  <a:pt x="71462" y="137160"/>
                </a:lnTo>
                <a:lnTo>
                  <a:pt x="322770" y="137160"/>
                </a:lnTo>
                <a:lnTo>
                  <a:pt x="321754" y="132080"/>
                </a:lnTo>
                <a:lnTo>
                  <a:pt x="322364" y="128270"/>
                </a:lnTo>
                <a:lnTo>
                  <a:pt x="325386" y="125730"/>
                </a:lnTo>
                <a:lnTo>
                  <a:pt x="336486" y="125730"/>
                </a:lnTo>
                <a:lnTo>
                  <a:pt x="335508" y="121920"/>
                </a:lnTo>
                <a:lnTo>
                  <a:pt x="300786" y="121920"/>
                </a:lnTo>
                <a:lnTo>
                  <a:pt x="299999" y="119380"/>
                </a:lnTo>
                <a:lnTo>
                  <a:pt x="300352" y="118110"/>
                </a:lnTo>
                <a:close/>
              </a:path>
              <a:path w="336550" h="364490">
                <a:moveTo>
                  <a:pt x="41236" y="125730"/>
                </a:moveTo>
                <a:lnTo>
                  <a:pt x="34505" y="129540"/>
                </a:lnTo>
                <a:lnTo>
                  <a:pt x="49187" y="130810"/>
                </a:lnTo>
                <a:lnTo>
                  <a:pt x="51295" y="134620"/>
                </a:lnTo>
                <a:lnTo>
                  <a:pt x="56362" y="138430"/>
                </a:lnTo>
                <a:lnTo>
                  <a:pt x="56972" y="135890"/>
                </a:lnTo>
                <a:lnTo>
                  <a:pt x="57340" y="128270"/>
                </a:lnTo>
                <a:lnTo>
                  <a:pt x="54559" y="127000"/>
                </a:lnTo>
                <a:lnTo>
                  <a:pt x="44119" y="127000"/>
                </a:lnTo>
                <a:lnTo>
                  <a:pt x="41236" y="125730"/>
                </a:lnTo>
                <a:close/>
              </a:path>
              <a:path w="336550" h="364490">
                <a:moveTo>
                  <a:pt x="336486" y="125730"/>
                </a:moveTo>
                <a:lnTo>
                  <a:pt x="325386" y="125730"/>
                </a:lnTo>
                <a:lnTo>
                  <a:pt x="330949" y="127000"/>
                </a:lnTo>
                <a:lnTo>
                  <a:pt x="336486" y="125730"/>
                </a:lnTo>
                <a:close/>
              </a:path>
              <a:path w="336550" h="364490">
                <a:moveTo>
                  <a:pt x="316191" y="120650"/>
                </a:moveTo>
                <a:lnTo>
                  <a:pt x="308203" y="121920"/>
                </a:lnTo>
                <a:lnTo>
                  <a:pt x="318935" y="121920"/>
                </a:lnTo>
                <a:lnTo>
                  <a:pt x="316191" y="120650"/>
                </a:lnTo>
                <a:close/>
              </a:path>
              <a:path w="336550" h="364490">
                <a:moveTo>
                  <a:pt x="326593" y="118110"/>
                </a:moveTo>
                <a:lnTo>
                  <a:pt x="321970" y="119380"/>
                </a:lnTo>
                <a:lnTo>
                  <a:pt x="318935" y="121920"/>
                </a:lnTo>
                <a:lnTo>
                  <a:pt x="335508" y="121920"/>
                </a:lnTo>
                <a:lnTo>
                  <a:pt x="332765" y="119380"/>
                </a:lnTo>
                <a:lnTo>
                  <a:pt x="326593" y="118110"/>
                </a:lnTo>
                <a:close/>
              </a:path>
              <a:path w="336550" h="364490">
                <a:moveTo>
                  <a:pt x="226758" y="109220"/>
                </a:moveTo>
                <a:lnTo>
                  <a:pt x="58280" y="109220"/>
                </a:lnTo>
                <a:lnTo>
                  <a:pt x="60198" y="114300"/>
                </a:lnTo>
                <a:lnTo>
                  <a:pt x="60058" y="120650"/>
                </a:lnTo>
                <a:lnTo>
                  <a:pt x="66040" y="118110"/>
                </a:lnTo>
                <a:lnTo>
                  <a:pt x="300352" y="118110"/>
                </a:lnTo>
                <a:lnTo>
                  <a:pt x="301059" y="115570"/>
                </a:lnTo>
                <a:lnTo>
                  <a:pt x="249732" y="115570"/>
                </a:lnTo>
                <a:lnTo>
                  <a:pt x="245922" y="114300"/>
                </a:lnTo>
                <a:lnTo>
                  <a:pt x="235966" y="114300"/>
                </a:lnTo>
                <a:lnTo>
                  <a:pt x="231546" y="113030"/>
                </a:lnTo>
                <a:lnTo>
                  <a:pt x="226758" y="109220"/>
                </a:lnTo>
                <a:close/>
              </a:path>
              <a:path w="336550" h="364490">
                <a:moveTo>
                  <a:pt x="278231" y="88900"/>
                </a:moveTo>
                <a:lnTo>
                  <a:pt x="275259" y="88900"/>
                </a:lnTo>
                <a:lnTo>
                  <a:pt x="268528" y="93980"/>
                </a:lnTo>
                <a:lnTo>
                  <a:pt x="262915" y="99060"/>
                </a:lnTo>
                <a:lnTo>
                  <a:pt x="264350" y="101600"/>
                </a:lnTo>
                <a:lnTo>
                  <a:pt x="265658" y="104140"/>
                </a:lnTo>
                <a:lnTo>
                  <a:pt x="262597" y="106680"/>
                </a:lnTo>
                <a:lnTo>
                  <a:pt x="253657" y="113030"/>
                </a:lnTo>
                <a:lnTo>
                  <a:pt x="252095" y="114300"/>
                </a:lnTo>
                <a:lnTo>
                  <a:pt x="249732" y="115570"/>
                </a:lnTo>
                <a:lnTo>
                  <a:pt x="301059" y="115570"/>
                </a:lnTo>
                <a:lnTo>
                  <a:pt x="302120" y="111760"/>
                </a:lnTo>
                <a:lnTo>
                  <a:pt x="300621" y="110490"/>
                </a:lnTo>
                <a:lnTo>
                  <a:pt x="293662" y="109220"/>
                </a:lnTo>
                <a:lnTo>
                  <a:pt x="291249" y="106680"/>
                </a:lnTo>
                <a:lnTo>
                  <a:pt x="287743" y="101600"/>
                </a:lnTo>
                <a:lnTo>
                  <a:pt x="287185" y="99060"/>
                </a:lnTo>
                <a:lnTo>
                  <a:pt x="287020" y="96520"/>
                </a:lnTo>
                <a:lnTo>
                  <a:pt x="283159" y="92710"/>
                </a:lnTo>
                <a:lnTo>
                  <a:pt x="278231" y="88900"/>
                </a:lnTo>
                <a:close/>
              </a:path>
              <a:path w="336550" h="364490">
                <a:moveTo>
                  <a:pt x="90208" y="97790"/>
                </a:moveTo>
                <a:lnTo>
                  <a:pt x="78740" y="99060"/>
                </a:lnTo>
                <a:lnTo>
                  <a:pt x="70510" y="101600"/>
                </a:lnTo>
                <a:lnTo>
                  <a:pt x="58026" y="101600"/>
                </a:lnTo>
                <a:lnTo>
                  <a:pt x="53390" y="102870"/>
                </a:lnTo>
                <a:lnTo>
                  <a:pt x="50406" y="106680"/>
                </a:lnTo>
                <a:lnTo>
                  <a:pt x="49441" y="113030"/>
                </a:lnTo>
                <a:lnTo>
                  <a:pt x="58280" y="109220"/>
                </a:lnTo>
                <a:lnTo>
                  <a:pt x="226758" y="109220"/>
                </a:lnTo>
                <a:lnTo>
                  <a:pt x="220433" y="107950"/>
                </a:lnTo>
                <a:lnTo>
                  <a:pt x="119456" y="107950"/>
                </a:lnTo>
                <a:lnTo>
                  <a:pt x="108140" y="99060"/>
                </a:lnTo>
                <a:lnTo>
                  <a:pt x="90208" y="97790"/>
                </a:lnTo>
                <a:close/>
              </a:path>
              <a:path w="336550" h="364490">
                <a:moveTo>
                  <a:pt x="130962" y="100330"/>
                </a:moveTo>
                <a:lnTo>
                  <a:pt x="128524" y="100330"/>
                </a:lnTo>
                <a:lnTo>
                  <a:pt x="122936" y="105410"/>
                </a:lnTo>
                <a:lnTo>
                  <a:pt x="119456" y="107950"/>
                </a:lnTo>
                <a:lnTo>
                  <a:pt x="220433" y="107950"/>
                </a:lnTo>
                <a:lnTo>
                  <a:pt x="214109" y="106680"/>
                </a:lnTo>
                <a:lnTo>
                  <a:pt x="213842" y="105410"/>
                </a:lnTo>
                <a:lnTo>
                  <a:pt x="160604" y="105410"/>
                </a:lnTo>
                <a:lnTo>
                  <a:pt x="149377" y="102870"/>
                </a:lnTo>
                <a:lnTo>
                  <a:pt x="130962" y="100330"/>
                </a:lnTo>
                <a:close/>
              </a:path>
              <a:path w="336550" h="364490">
                <a:moveTo>
                  <a:pt x="221475" y="67310"/>
                </a:moveTo>
                <a:lnTo>
                  <a:pt x="198615" y="67310"/>
                </a:lnTo>
                <a:lnTo>
                  <a:pt x="193611" y="72390"/>
                </a:lnTo>
                <a:lnTo>
                  <a:pt x="190030" y="80010"/>
                </a:lnTo>
                <a:lnTo>
                  <a:pt x="185635" y="81280"/>
                </a:lnTo>
                <a:lnTo>
                  <a:pt x="175958" y="83820"/>
                </a:lnTo>
                <a:lnTo>
                  <a:pt x="171615" y="86360"/>
                </a:lnTo>
                <a:lnTo>
                  <a:pt x="165061" y="88900"/>
                </a:lnTo>
                <a:lnTo>
                  <a:pt x="159410" y="95250"/>
                </a:lnTo>
                <a:lnTo>
                  <a:pt x="162915" y="99060"/>
                </a:lnTo>
                <a:lnTo>
                  <a:pt x="163830" y="104140"/>
                </a:lnTo>
                <a:lnTo>
                  <a:pt x="160604" y="105410"/>
                </a:lnTo>
                <a:lnTo>
                  <a:pt x="213842" y="105410"/>
                </a:lnTo>
                <a:lnTo>
                  <a:pt x="212775" y="100330"/>
                </a:lnTo>
                <a:lnTo>
                  <a:pt x="210413" y="99060"/>
                </a:lnTo>
                <a:lnTo>
                  <a:pt x="197091" y="88900"/>
                </a:lnTo>
                <a:lnTo>
                  <a:pt x="195643" y="85090"/>
                </a:lnTo>
                <a:lnTo>
                  <a:pt x="197815" y="82550"/>
                </a:lnTo>
                <a:lnTo>
                  <a:pt x="203657" y="78740"/>
                </a:lnTo>
                <a:lnTo>
                  <a:pt x="222592" y="73660"/>
                </a:lnTo>
                <a:lnTo>
                  <a:pt x="225818" y="71120"/>
                </a:lnTo>
                <a:lnTo>
                  <a:pt x="226656" y="69850"/>
                </a:lnTo>
                <a:lnTo>
                  <a:pt x="221475" y="67310"/>
                </a:lnTo>
                <a:close/>
              </a:path>
              <a:path w="336550" h="364490">
                <a:moveTo>
                  <a:pt x="214363" y="15240"/>
                </a:moveTo>
                <a:lnTo>
                  <a:pt x="204343" y="19050"/>
                </a:lnTo>
                <a:lnTo>
                  <a:pt x="194284" y="20320"/>
                </a:lnTo>
                <a:lnTo>
                  <a:pt x="191592" y="24130"/>
                </a:lnTo>
                <a:lnTo>
                  <a:pt x="189496" y="27940"/>
                </a:lnTo>
                <a:lnTo>
                  <a:pt x="184162" y="31750"/>
                </a:lnTo>
                <a:lnTo>
                  <a:pt x="182130" y="36830"/>
                </a:lnTo>
                <a:lnTo>
                  <a:pt x="183769" y="44450"/>
                </a:lnTo>
                <a:lnTo>
                  <a:pt x="176237" y="49530"/>
                </a:lnTo>
                <a:lnTo>
                  <a:pt x="171869" y="52070"/>
                </a:lnTo>
                <a:lnTo>
                  <a:pt x="170726" y="54610"/>
                </a:lnTo>
                <a:lnTo>
                  <a:pt x="162331" y="55880"/>
                </a:lnTo>
                <a:lnTo>
                  <a:pt x="157302" y="58420"/>
                </a:lnTo>
                <a:lnTo>
                  <a:pt x="153073" y="63500"/>
                </a:lnTo>
                <a:lnTo>
                  <a:pt x="174650" y="69850"/>
                </a:lnTo>
                <a:lnTo>
                  <a:pt x="198615" y="67310"/>
                </a:lnTo>
                <a:lnTo>
                  <a:pt x="221475" y="67310"/>
                </a:lnTo>
                <a:lnTo>
                  <a:pt x="217004" y="64770"/>
                </a:lnTo>
                <a:lnTo>
                  <a:pt x="215531" y="63500"/>
                </a:lnTo>
                <a:lnTo>
                  <a:pt x="215607" y="62230"/>
                </a:lnTo>
                <a:lnTo>
                  <a:pt x="218554" y="59690"/>
                </a:lnTo>
                <a:lnTo>
                  <a:pt x="231990" y="59690"/>
                </a:lnTo>
                <a:lnTo>
                  <a:pt x="238328" y="57150"/>
                </a:lnTo>
                <a:lnTo>
                  <a:pt x="242608" y="55880"/>
                </a:lnTo>
                <a:lnTo>
                  <a:pt x="246786" y="49530"/>
                </a:lnTo>
                <a:lnTo>
                  <a:pt x="251091" y="45720"/>
                </a:lnTo>
                <a:lnTo>
                  <a:pt x="251790" y="43180"/>
                </a:lnTo>
                <a:lnTo>
                  <a:pt x="254496" y="36830"/>
                </a:lnTo>
                <a:lnTo>
                  <a:pt x="237045" y="36830"/>
                </a:lnTo>
                <a:lnTo>
                  <a:pt x="242608" y="31750"/>
                </a:lnTo>
                <a:lnTo>
                  <a:pt x="239801" y="29210"/>
                </a:lnTo>
                <a:lnTo>
                  <a:pt x="246164" y="22860"/>
                </a:lnTo>
                <a:lnTo>
                  <a:pt x="245757" y="17780"/>
                </a:lnTo>
                <a:lnTo>
                  <a:pt x="244354" y="16510"/>
                </a:lnTo>
                <a:lnTo>
                  <a:pt x="217728" y="16510"/>
                </a:lnTo>
                <a:lnTo>
                  <a:pt x="214363" y="15240"/>
                </a:lnTo>
                <a:close/>
              </a:path>
              <a:path w="336550" h="364490">
                <a:moveTo>
                  <a:pt x="231990" y="59690"/>
                </a:moveTo>
                <a:lnTo>
                  <a:pt x="224066" y="59690"/>
                </a:lnTo>
                <a:lnTo>
                  <a:pt x="228346" y="60960"/>
                </a:lnTo>
                <a:lnTo>
                  <a:pt x="231990" y="59690"/>
                </a:lnTo>
                <a:close/>
              </a:path>
              <a:path w="336550" h="364490">
                <a:moveTo>
                  <a:pt x="266890" y="0"/>
                </a:moveTo>
                <a:lnTo>
                  <a:pt x="262737" y="0"/>
                </a:lnTo>
                <a:lnTo>
                  <a:pt x="266661" y="6350"/>
                </a:lnTo>
                <a:lnTo>
                  <a:pt x="255092" y="7620"/>
                </a:lnTo>
                <a:lnTo>
                  <a:pt x="250431" y="10160"/>
                </a:lnTo>
                <a:lnTo>
                  <a:pt x="248843" y="15240"/>
                </a:lnTo>
                <a:lnTo>
                  <a:pt x="250431" y="20320"/>
                </a:lnTo>
                <a:lnTo>
                  <a:pt x="250926" y="24130"/>
                </a:lnTo>
                <a:lnTo>
                  <a:pt x="251040" y="29210"/>
                </a:lnTo>
                <a:lnTo>
                  <a:pt x="242697" y="34290"/>
                </a:lnTo>
                <a:lnTo>
                  <a:pt x="237045" y="36830"/>
                </a:lnTo>
                <a:lnTo>
                  <a:pt x="254496" y="36830"/>
                </a:lnTo>
                <a:lnTo>
                  <a:pt x="256120" y="33020"/>
                </a:lnTo>
                <a:lnTo>
                  <a:pt x="258178" y="31750"/>
                </a:lnTo>
                <a:lnTo>
                  <a:pt x="270395" y="25400"/>
                </a:lnTo>
                <a:lnTo>
                  <a:pt x="274256" y="21590"/>
                </a:lnTo>
                <a:lnTo>
                  <a:pt x="283159" y="17780"/>
                </a:lnTo>
                <a:lnTo>
                  <a:pt x="290715" y="11430"/>
                </a:lnTo>
                <a:lnTo>
                  <a:pt x="283883" y="8890"/>
                </a:lnTo>
                <a:lnTo>
                  <a:pt x="277368" y="5080"/>
                </a:lnTo>
                <a:lnTo>
                  <a:pt x="271284" y="1270"/>
                </a:lnTo>
                <a:lnTo>
                  <a:pt x="266890" y="0"/>
                </a:lnTo>
                <a:close/>
              </a:path>
              <a:path w="336550" h="364490">
                <a:moveTo>
                  <a:pt x="229120" y="15240"/>
                </a:moveTo>
                <a:lnTo>
                  <a:pt x="217728" y="16510"/>
                </a:lnTo>
                <a:lnTo>
                  <a:pt x="232791" y="16510"/>
                </a:lnTo>
                <a:lnTo>
                  <a:pt x="229120" y="15240"/>
                </a:lnTo>
                <a:close/>
              </a:path>
              <a:path w="336550" h="364490">
                <a:moveTo>
                  <a:pt x="239687" y="10160"/>
                </a:moveTo>
                <a:lnTo>
                  <a:pt x="232651" y="10160"/>
                </a:lnTo>
                <a:lnTo>
                  <a:pt x="232791" y="16510"/>
                </a:lnTo>
                <a:lnTo>
                  <a:pt x="244354" y="16510"/>
                </a:lnTo>
                <a:lnTo>
                  <a:pt x="242951" y="15240"/>
                </a:lnTo>
                <a:lnTo>
                  <a:pt x="242252" y="11430"/>
                </a:lnTo>
                <a:lnTo>
                  <a:pt x="239687" y="10160"/>
                </a:lnTo>
                <a:close/>
              </a:path>
            </a:pathLst>
          </a:custGeom>
          <a:solidFill>
            <a:srgbClr val="ECECED"/>
          </a:solidFill>
        </p:spPr>
        <p:txBody>
          <a:bodyPr wrap="square" lIns="0" tIns="0" rIns="0" bIns="0" rtlCol="0"/>
          <a:lstStyle/>
          <a:p>
            <a:endParaRPr sz="1265" dirty="0"/>
          </a:p>
        </p:txBody>
      </p:sp>
      <p:sp>
        <p:nvSpPr>
          <p:cNvPr id="38" name="object 38"/>
          <p:cNvSpPr/>
          <p:nvPr/>
        </p:nvSpPr>
        <p:spPr>
          <a:xfrm>
            <a:off x="10402090" y="3360397"/>
            <a:ext cx="16509" cy="25433"/>
          </a:xfrm>
          <a:custGeom>
            <a:avLst/>
            <a:gdLst/>
            <a:ahLst/>
            <a:cxnLst/>
            <a:rect l="l" t="t" r="r" b="b"/>
            <a:pathLst>
              <a:path w="23494" h="36195">
                <a:moveTo>
                  <a:pt x="13563" y="0"/>
                </a:moveTo>
                <a:lnTo>
                  <a:pt x="10896" y="9372"/>
                </a:lnTo>
                <a:lnTo>
                  <a:pt x="0" y="19049"/>
                </a:lnTo>
                <a:lnTo>
                  <a:pt x="1663" y="30391"/>
                </a:lnTo>
                <a:lnTo>
                  <a:pt x="3086" y="32651"/>
                </a:lnTo>
                <a:lnTo>
                  <a:pt x="6756" y="35979"/>
                </a:lnTo>
                <a:lnTo>
                  <a:pt x="10312" y="35763"/>
                </a:lnTo>
                <a:lnTo>
                  <a:pt x="11556" y="20827"/>
                </a:lnTo>
                <a:lnTo>
                  <a:pt x="23355" y="5067"/>
                </a:lnTo>
                <a:lnTo>
                  <a:pt x="20243" y="2222"/>
                </a:lnTo>
                <a:lnTo>
                  <a:pt x="17017" y="723"/>
                </a:lnTo>
                <a:lnTo>
                  <a:pt x="13563" y="0"/>
                </a:lnTo>
                <a:close/>
              </a:path>
            </a:pathLst>
          </a:custGeom>
          <a:solidFill>
            <a:srgbClr val="ECECED"/>
          </a:solidFill>
        </p:spPr>
        <p:txBody>
          <a:bodyPr wrap="square" lIns="0" tIns="0" rIns="0" bIns="0" rtlCol="0"/>
          <a:lstStyle/>
          <a:p>
            <a:endParaRPr sz="1265" dirty="0"/>
          </a:p>
        </p:txBody>
      </p:sp>
      <p:sp>
        <p:nvSpPr>
          <p:cNvPr id="39" name="object 39"/>
          <p:cNvSpPr/>
          <p:nvPr/>
        </p:nvSpPr>
        <p:spPr>
          <a:xfrm>
            <a:off x="11899217" y="5169689"/>
            <a:ext cx="291811" cy="639842"/>
          </a:xfrm>
          <a:custGeom>
            <a:avLst/>
            <a:gdLst/>
            <a:ahLst/>
            <a:cxnLst/>
            <a:rect l="l" t="t" r="r" b="b"/>
            <a:pathLst>
              <a:path w="415290" h="910590">
                <a:moveTo>
                  <a:pt x="410171" y="0"/>
                </a:moveTo>
                <a:lnTo>
                  <a:pt x="406450" y="1003"/>
                </a:lnTo>
                <a:lnTo>
                  <a:pt x="404672" y="1371"/>
                </a:lnTo>
                <a:lnTo>
                  <a:pt x="405498" y="2921"/>
                </a:lnTo>
                <a:lnTo>
                  <a:pt x="410870" y="3784"/>
                </a:lnTo>
                <a:lnTo>
                  <a:pt x="414426" y="2755"/>
                </a:lnTo>
                <a:lnTo>
                  <a:pt x="415086" y="1562"/>
                </a:lnTo>
                <a:lnTo>
                  <a:pt x="414489" y="444"/>
                </a:lnTo>
                <a:lnTo>
                  <a:pt x="410171" y="0"/>
                </a:lnTo>
                <a:close/>
              </a:path>
              <a:path w="415290" h="910590">
                <a:moveTo>
                  <a:pt x="341579" y="451065"/>
                </a:moveTo>
                <a:lnTo>
                  <a:pt x="338848" y="451586"/>
                </a:lnTo>
                <a:lnTo>
                  <a:pt x="337248" y="452081"/>
                </a:lnTo>
                <a:lnTo>
                  <a:pt x="334124" y="454596"/>
                </a:lnTo>
                <a:lnTo>
                  <a:pt x="330009" y="462457"/>
                </a:lnTo>
                <a:lnTo>
                  <a:pt x="334784" y="460730"/>
                </a:lnTo>
                <a:lnTo>
                  <a:pt x="339343" y="456590"/>
                </a:lnTo>
                <a:lnTo>
                  <a:pt x="341579" y="451065"/>
                </a:lnTo>
                <a:close/>
              </a:path>
              <a:path w="415290" h="910590">
                <a:moveTo>
                  <a:pt x="379552" y="484619"/>
                </a:moveTo>
                <a:lnTo>
                  <a:pt x="360679" y="491718"/>
                </a:lnTo>
                <a:lnTo>
                  <a:pt x="349084" y="499465"/>
                </a:lnTo>
                <a:lnTo>
                  <a:pt x="338099" y="508584"/>
                </a:lnTo>
                <a:lnTo>
                  <a:pt x="337324" y="513537"/>
                </a:lnTo>
                <a:lnTo>
                  <a:pt x="337540" y="519049"/>
                </a:lnTo>
                <a:lnTo>
                  <a:pt x="336092" y="520636"/>
                </a:lnTo>
                <a:lnTo>
                  <a:pt x="333730" y="521525"/>
                </a:lnTo>
                <a:lnTo>
                  <a:pt x="331533" y="523824"/>
                </a:lnTo>
                <a:lnTo>
                  <a:pt x="330263" y="527138"/>
                </a:lnTo>
                <a:lnTo>
                  <a:pt x="325894" y="529717"/>
                </a:lnTo>
                <a:lnTo>
                  <a:pt x="321005" y="531507"/>
                </a:lnTo>
                <a:lnTo>
                  <a:pt x="318960" y="536587"/>
                </a:lnTo>
                <a:lnTo>
                  <a:pt x="318490" y="541731"/>
                </a:lnTo>
                <a:lnTo>
                  <a:pt x="320903" y="552577"/>
                </a:lnTo>
                <a:lnTo>
                  <a:pt x="325170" y="556806"/>
                </a:lnTo>
                <a:lnTo>
                  <a:pt x="330898" y="559562"/>
                </a:lnTo>
                <a:lnTo>
                  <a:pt x="345554" y="562813"/>
                </a:lnTo>
                <a:lnTo>
                  <a:pt x="356095" y="566597"/>
                </a:lnTo>
                <a:lnTo>
                  <a:pt x="361848" y="570064"/>
                </a:lnTo>
                <a:lnTo>
                  <a:pt x="370941" y="571017"/>
                </a:lnTo>
                <a:lnTo>
                  <a:pt x="380530" y="569569"/>
                </a:lnTo>
                <a:lnTo>
                  <a:pt x="388810" y="569569"/>
                </a:lnTo>
                <a:lnTo>
                  <a:pt x="397586" y="563092"/>
                </a:lnTo>
                <a:lnTo>
                  <a:pt x="406272" y="558253"/>
                </a:lnTo>
                <a:lnTo>
                  <a:pt x="414489" y="557199"/>
                </a:lnTo>
                <a:lnTo>
                  <a:pt x="415264" y="557199"/>
                </a:lnTo>
                <a:lnTo>
                  <a:pt x="415264" y="485178"/>
                </a:lnTo>
                <a:lnTo>
                  <a:pt x="389877" y="485178"/>
                </a:lnTo>
                <a:lnTo>
                  <a:pt x="379552" y="484619"/>
                </a:lnTo>
                <a:close/>
              </a:path>
              <a:path w="415290" h="910590">
                <a:moveTo>
                  <a:pt x="415264" y="557199"/>
                </a:moveTo>
                <a:lnTo>
                  <a:pt x="414489" y="557199"/>
                </a:lnTo>
                <a:lnTo>
                  <a:pt x="415264" y="557606"/>
                </a:lnTo>
                <a:lnTo>
                  <a:pt x="415264" y="557199"/>
                </a:lnTo>
                <a:close/>
              </a:path>
              <a:path w="415290" h="910590">
                <a:moveTo>
                  <a:pt x="413029" y="477139"/>
                </a:moveTo>
                <a:lnTo>
                  <a:pt x="407250" y="479742"/>
                </a:lnTo>
                <a:lnTo>
                  <a:pt x="389877" y="485178"/>
                </a:lnTo>
                <a:lnTo>
                  <a:pt x="415264" y="485178"/>
                </a:lnTo>
                <a:lnTo>
                  <a:pt x="415264" y="477901"/>
                </a:lnTo>
                <a:lnTo>
                  <a:pt x="413029" y="477139"/>
                </a:lnTo>
                <a:close/>
              </a:path>
              <a:path w="415290" h="910590">
                <a:moveTo>
                  <a:pt x="360210" y="649478"/>
                </a:moveTo>
                <a:lnTo>
                  <a:pt x="354812" y="653542"/>
                </a:lnTo>
                <a:lnTo>
                  <a:pt x="350697" y="655548"/>
                </a:lnTo>
                <a:lnTo>
                  <a:pt x="355333" y="658520"/>
                </a:lnTo>
                <a:lnTo>
                  <a:pt x="368096" y="655548"/>
                </a:lnTo>
                <a:lnTo>
                  <a:pt x="370077" y="654570"/>
                </a:lnTo>
                <a:lnTo>
                  <a:pt x="371170" y="652627"/>
                </a:lnTo>
                <a:lnTo>
                  <a:pt x="373710" y="650100"/>
                </a:lnTo>
                <a:lnTo>
                  <a:pt x="364515" y="650100"/>
                </a:lnTo>
                <a:lnTo>
                  <a:pt x="360210" y="649478"/>
                </a:lnTo>
                <a:close/>
              </a:path>
              <a:path w="415290" h="910590">
                <a:moveTo>
                  <a:pt x="387451" y="637120"/>
                </a:moveTo>
                <a:lnTo>
                  <a:pt x="382485" y="639330"/>
                </a:lnTo>
                <a:lnTo>
                  <a:pt x="375767" y="640537"/>
                </a:lnTo>
                <a:lnTo>
                  <a:pt x="369938" y="646315"/>
                </a:lnTo>
                <a:lnTo>
                  <a:pt x="364515" y="650100"/>
                </a:lnTo>
                <a:lnTo>
                  <a:pt x="373710" y="650100"/>
                </a:lnTo>
                <a:lnTo>
                  <a:pt x="381787" y="643991"/>
                </a:lnTo>
                <a:lnTo>
                  <a:pt x="398899" y="643991"/>
                </a:lnTo>
                <a:lnTo>
                  <a:pt x="399656" y="641007"/>
                </a:lnTo>
                <a:lnTo>
                  <a:pt x="394436" y="638695"/>
                </a:lnTo>
                <a:lnTo>
                  <a:pt x="387451" y="637120"/>
                </a:lnTo>
                <a:close/>
              </a:path>
              <a:path w="415290" h="910590">
                <a:moveTo>
                  <a:pt x="398899" y="643991"/>
                </a:moveTo>
                <a:lnTo>
                  <a:pt x="381787" y="643991"/>
                </a:lnTo>
                <a:lnTo>
                  <a:pt x="383984" y="644626"/>
                </a:lnTo>
                <a:lnTo>
                  <a:pt x="386892" y="648042"/>
                </a:lnTo>
                <a:lnTo>
                  <a:pt x="398576" y="645261"/>
                </a:lnTo>
                <a:lnTo>
                  <a:pt x="398899" y="643991"/>
                </a:lnTo>
                <a:close/>
              </a:path>
              <a:path w="415290" h="910590">
                <a:moveTo>
                  <a:pt x="1752" y="906665"/>
                </a:moveTo>
                <a:lnTo>
                  <a:pt x="76" y="907897"/>
                </a:lnTo>
                <a:lnTo>
                  <a:pt x="0" y="910082"/>
                </a:lnTo>
                <a:lnTo>
                  <a:pt x="2387" y="910475"/>
                </a:lnTo>
                <a:lnTo>
                  <a:pt x="3301" y="909396"/>
                </a:lnTo>
                <a:lnTo>
                  <a:pt x="3555" y="907542"/>
                </a:lnTo>
                <a:lnTo>
                  <a:pt x="1752" y="906665"/>
                </a:lnTo>
                <a:close/>
              </a:path>
            </a:pathLst>
          </a:custGeom>
          <a:solidFill>
            <a:srgbClr val="ECECED"/>
          </a:solidFill>
        </p:spPr>
        <p:txBody>
          <a:bodyPr wrap="square" lIns="0" tIns="0" rIns="0" bIns="0" rtlCol="0"/>
          <a:lstStyle/>
          <a:p>
            <a:endParaRPr sz="1265" dirty="0"/>
          </a:p>
        </p:txBody>
      </p:sp>
      <p:sp>
        <p:nvSpPr>
          <p:cNvPr id="40" name="object 40"/>
          <p:cNvSpPr/>
          <p:nvPr/>
        </p:nvSpPr>
        <p:spPr>
          <a:xfrm>
            <a:off x="1222607" y="49544"/>
            <a:ext cx="49688" cy="58951"/>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41" name="object 41"/>
          <p:cNvSpPr/>
          <p:nvPr/>
        </p:nvSpPr>
        <p:spPr>
          <a:xfrm>
            <a:off x="993" y="3137033"/>
            <a:ext cx="65064" cy="133652"/>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42" name="object 42"/>
          <p:cNvSpPr/>
          <p:nvPr/>
        </p:nvSpPr>
        <p:spPr>
          <a:xfrm>
            <a:off x="655120" y="658501"/>
            <a:ext cx="2989499" cy="2352478"/>
          </a:xfrm>
          <a:custGeom>
            <a:avLst/>
            <a:gdLst/>
            <a:ahLst/>
            <a:cxnLst/>
            <a:rect l="l" t="t" r="r" b="b"/>
            <a:pathLst>
              <a:path w="4254500" h="2967990">
                <a:moveTo>
                  <a:pt x="4254449" y="2967634"/>
                </a:moveTo>
                <a:lnTo>
                  <a:pt x="0" y="2967634"/>
                </a:lnTo>
                <a:lnTo>
                  <a:pt x="0" y="0"/>
                </a:lnTo>
                <a:lnTo>
                  <a:pt x="4254449" y="0"/>
                </a:lnTo>
                <a:lnTo>
                  <a:pt x="4254449" y="2967634"/>
                </a:lnTo>
                <a:close/>
              </a:path>
            </a:pathLst>
          </a:custGeom>
          <a:solidFill>
            <a:srgbClr val="FFFFFF"/>
          </a:solidFill>
          <a:ln>
            <a:solidFill>
              <a:schemeClr val="tx1"/>
            </a:solidFill>
          </a:ln>
        </p:spPr>
        <p:txBody>
          <a:bodyPr wrap="square" lIns="0" tIns="0" rIns="0" bIns="0" rtlCol="0"/>
          <a:lstStyle/>
          <a:p>
            <a:endParaRPr sz="1265" dirty="0"/>
          </a:p>
        </p:txBody>
      </p:sp>
      <p:sp>
        <p:nvSpPr>
          <p:cNvPr id="47" name="object 47"/>
          <p:cNvSpPr txBox="1"/>
          <p:nvPr/>
        </p:nvSpPr>
        <p:spPr>
          <a:xfrm>
            <a:off x="493263" y="648350"/>
            <a:ext cx="3112302" cy="2366236"/>
          </a:xfrm>
          <a:prstGeom prst="rect">
            <a:avLst/>
          </a:prstGeom>
          <a:ln w="27813">
            <a:noFill/>
          </a:ln>
        </p:spPr>
        <p:txBody>
          <a:bodyPr vert="horz" wrap="square" lIns="0" tIns="3123" rIns="0" bIns="0" rtlCol="0">
            <a:spAutoFit/>
          </a:bodyPr>
          <a:lstStyle/>
          <a:p>
            <a:pPr marL="320382"/>
            <a:r>
              <a:rPr lang="en-US" sz="1230" b="1" spc="193" dirty="0">
                <a:solidFill>
                  <a:srgbClr val="312F30"/>
                </a:solidFill>
                <a:latin typeface="Calibri"/>
                <a:cs typeface="Calibri"/>
              </a:rPr>
              <a:t>TRABAJO SOCIAL DE OFICINAS EXTERIORES</a:t>
            </a:r>
            <a:endParaRPr lang="en-US" sz="1230" b="1" spc="235" dirty="0">
              <a:solidFill>
                <a:srgbClr val="312F30"/>
              </a:solidFill>
              <a:latin typeface="Calibri"/>
              <a:cs typeface="Calibri"/>
            </a:endParaRPr>
          </a:p>
          <a:p>
            <a:pPr marL="320382"/>
            <a:endParaRPr sz="1230" dirty="0">
              <a:latin typeface="Calibri"/>
              <a:cs typeface="Calibri"/>
            </a:endParaRPr>
          </a:p>
          <a:p>
            <a:pPr marL="633625" marR="508238"/>
            <a:r>
              <a:rPr lang="en-US" sz="1054" spc="74" dirty="0">
                <a:solidFill>
                  <a:srgbClr val="57585B"/>
                </a:solidFill>
                <a:latin typeface="Lucida Sans"/>
                <a:cs typeface="Lucida Sans"/>
              </a:rPr>
              <a:t>TRABAJO FORZOSO/ESCLAVITUD</a:t>
            </a:r>
            <a:endParaRPr lang="en-US" sz="1054" spc="77" dirty="0">
              <a:solidFill>
                <a:srgbClr val="57585B"/>
              </a:solidFill>
              <a:latin typeface="Lucida Sans"/>
              <a:cs typeface="Lucida Sans"/>
            </a:endParaRPr>
          </a:p>
          <a:p>
            <a:pPr marL="633625" marR="508238"/>
            <a:endParaRPr lang="en-US" sz="1054" spc="77" dirty="0">
              <a:solidFill>
                <a:srgbClr val="57585B"/>
              </a:solidFill>
              <a:latin typeface="Lucida Sans"/>
              <a:cs typeface="Lucida Sans"/>
            </a:endParaRPr>
          </a:p>
          <a:p>
            <a:pPr marL="633625" marR="508238"/>
            <a:r>
              <a:rPr lang="en-US" sz="1054" spc="112" dirty="0">
                <a:solidFill>
                  <a:srgbClr val="57585B"/>
                </a:solidFill>
                <a:latin typeface="Lucida Sans"/>
                <a:cs typeface="Lucida Sans"/>
              </a:rPr>
              <a:t>TRÁFICO DE SEXO CIBERNÉTICO</a:t>
            </a:r>
            <a:endParaRPr lang="en-US" sz="1054" spc="63" dirty="0">
              <a:solidFill>
                <a:srgbClr val="57585B"/>
              </a:solidFill>
              <a:latin typeface="Lucida Sans"/>
              <a:cs typeface="Lucida Sans"/>
            </a:endParaRPr>
          </a:p>
          <a:p>
            <a:pPr marL="633625" marR="508238"/>
            <a:endParaRPr lang="en-US" sz="1054" spc="63" dirty="0">
              <a:solidFill>
                <a:srgbClr val="57585B"/>
              </a:solidFill>
              <a:latin typeface="Lucida Sans"/>
              <a:cs typeface="Lucida Sans"/>
            </a:endParaRPr>
          </a:p>
          <a:p>
            <a:pPr marL="633625" marR="508238"/>
            <a:r>
              <a:rPr lang="es-MX" sz="1054" spc="98" dirty="0">
                <a:solidFill>
                  <a:srgbClr val="57585B"/>
                </a:solidFill>
                <a:latin typeface="Lucida Sans"/>
                <a:cs typeface="Lucida Sans"/>
              </a:rPr>
              <a:t>VIOLENCIA SEXUAL</a:t>
            </a:r>
            <a:endParaRPr sz="1054" dirty="0">
              <a:latin typeface="Lucida Sans"/>
              <a:cs typeface="Lucida Sans"/>
            </a:endParaRPr>
          </a:p>
          <a:p>
            <a:endParaRPr sz="1124" dirty="0">
              <a:latin typeface="Times New Roman"/>
              <a:cs typeface="Times New Roman"/>
            </a:endParaRPr>
          </a:p>
          <a:p>
            <a:pPr marL="626485"/>
            <a:r>
              <a:rPr lang="en-US" sz="1054" spc="63" dirty="0">
                <a:solidFill>
                  <a:srgbClr val="57585B"/>
                </a:solidFill>
                <a:latin typeface="Lucida Sans"/>
                <a:cs typeface="Lucida Sans"/>
              </a:rPr>
              <a:t>VIOLACIÓN DE DERECHOS CÍVICOS</a:t>
            </a:r>
            <a:endParaRPr lang="en-US" sz="1054" spc="112" dirty="0">
              <a:solidFill>
                <a:srgbClr val="57585B"/>
              </a:solidFill>
              <a:latin typeface="Lucida Sans"/>
              <a:cs typeface="Lucida Sans"/>
            </a:endParaRPr>
          </a:p>
          <a:p>
            <a:pPr marL="626485"/>
            <a:endParaRPr lang="en-US" sz="1054" spc="112" dirty="0">
              <a:solidFill>
                <a:srgbClr val="57585B"/>
              </a:solidFill>
              <a:latin typeface="Lucida Sans"/>
              <a:cs typeface="Lucida Sans"/>
            </a:endParaRPr>
          </a:p>
          <a:p>
            <a:pPr marL="626485"/>
            <a:r>
              <a:rPr lang="en-US" sz="1054" spc="112" dirty="0">
                <a:solidFill>
                  <a:srgbClr val="57585B"/>
                </a:solidFill>
                <a:latin typeface="Lucida Sans"/>
                <a:cs typeface="Lucida Sans"/>
              </a:rPr>
              <a:t>TRÁFICO SEXUAL</a:t>
            </a:r>
            <a:endParaRPr sz="1054" dirty="0">
              <a:latin typeface="Lucida Sans"/>
              <a:cs typeface="Lucida Sans"/>
            </a:endParaRPr>
          </a:p>
        </p:txBody>
      </p:sp>
      <p:sp>
        <p:nvSpPr>
          <p:cNvPr id="49" name="object 49"/>
          <p:cNvSpPr/>
          <p:nvPr/>
        </p:nvSpPr>
        <p:spPr>
          <a:xfrm>
            <a:off x="7399371" y="2982052"/>
            <a:ext cx="120883" cy="120864"/>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50" name="object 50"/>
          <p:cNvSpPr/>
          <p:nvPr/>
        </p:nvSpPr>
        <p:spPr>
          <a:xfrm>
            <a:off x="7464287" y="2094728"/>
            <a:ext cx="159291" cy="894173"/>
          </a:xfrm>
          <a:custGeom>
            <a:avLst/>
            <a:gdLst/>
            <a:ahLst/>
            <a:cxnLst/>
            <a:rect l="l" t="t" r="r" b="b"/>
            <a:pathLst>
              <a:path w="226695" h="1272539">
                <a:moveTo>
                  <a:pt x="0" y="1272184"/>
                </a:moveTo>
                <a:lnTo>
                  <a:pt x="0" y="0"/>
                </a:lnTo>
                <a:lnTo>
                  <a:pt x="226072" y="0"/>
                </a:lnTo>
              </a:path>
            </a:pathLst>
          </a:custGeom>
          <a:ln w="6946">
            <a:solidFill>
              <a:srgbClr val="312F30"/>
            </a:solidFill>
          </a:ln>
        </p:spPr>
        <p:txBody>
          <a:bodyPr wrap="square" lIns="0" tIns="0" rIns="0" bIns="0" rtlCol="0"/>
          <a:lstStyle/>
          <a:p>
            <a:endParaRPr sz="1265" dirty="0"/>
          </a:p>
        </p:txBody>
      </p:sp>
      <p:sp>
        <p:nvSpPr>
          <p:cNvPr id="51" name="object 51"/>
          <p:cNvSpPr/>
          <p:nvPr/>
        </p:nvSpPr>
        <p:spPr>
          <a:xfrm>
            <a:off x="8745955" y="3230402"/>
            <a:ext cx="120883" cy="120864"/>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52" name="object 52"/>
          <p:cNvSpPr/>
          <p:nvPr/>
        </p:nvSpPr>
        <p:spPr>
          <a:xfrm>
            <a:off x="8896428" y="3540344"/>
            <a:ext cx="120864" cy="120864"/>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53" name="object 53"/>
          <p:cNvSpPr/>
          <p:nvPr/>
        </p:nvSpPr>
        <p:spPr>
          <a:xfrm>
            <a:off x="8806410" y="2889483"/>
            <a:ext cx="211050" cy="348924"/>
          </a:xfrm>
          <a:custGeom>
            <a:avLst/>
            <a:gdLst/>
            <a:ahLst/>
            <a:cxnLst/>
            <a:rect l="l" t="t" r="r" b="b"/>
            <a:pathLst>
              <a:path w="300354" h="496570">
                <a:moveTo>
                  <a:pt x="0" y="496468"/>
                </a:moveTo>
                <a:lnTo>
                  <a:pt x="0" y="0"/>
                </a:lnTo>
                <a:lnTo>
                  <a:pt x="300113" y="0"/>
                </a:lnTo>
              </a:path>
            </a:pathLst>
          </a:custGeom>
          <a:ln w="6946">
            <a:solidFill>
              <a:srgbClr val="312F30"/>
            </a:solidFill>
          </a:ln>
        </p:spPr>
        <p:txBody>
          <a:bodyPr wrap="square" lIns="0" tIns="0" rIns="0" bIns="0" rtlCol="0"/>
          <a:lstStyle/>
          <a:p>
            <a:endParaRPr sz="1265" dirty="0"/>
          </a:p>
        </p:txBody>
      </p:sp>
      <p:sp>
        <p:nvSpPr>
          <p:cNvPr id="54" name="object 54"/>
          <p:cNvSpPr/>
          <p:nvPr/>
        </p:nvSpPr>
        <p:spPr>
          <a:xfrm>
            <a:off x="8956860" y="3098305"/>
            <a:ext cx="60682" cy="449317"/>
          </a:xfrm>
          <a:custGeom>
            <a:avLst/>
            <a:gdLst/>
            <a:ahLst/>
            <a:cxnLst/>
            <a:rect l="l" t="t" r="r" b="b"/>
            <a:pathLst>
              <a:path w="86359" h="639445">
                <a:moveTo>
                  <a:pt x="0" y="639279"/>
                </a:moveTo>
                <a:lnTo>
                  <a:pt x="0" y="0"/>
                </a:lnTo>
                <a:lnTo>
                  <a:pt x="86004" y="0"/>
                </a:lnTo>
              </a:path>
            </a:pathLst>
          </a:custGeom>
          <a:ln w="6946">
            <a:solidFill>
              <a:srgbClr val="312F30"/>
            </a:solidFill>
          </a:ln>
        </p:spPr>
        <p:txBody>
          <a:bodyPr wrap="square" lIns="0" tIns="0" rIns="0" bIns="0" rtlCol="0"/>
          <a:lstStyle/>
          <a:p>
            <a:endParaRPr sz="1265" dirty="0"/>
          </a:p>
        </p:txBody>
      </p:sp>
      <p:sp>
        <p:nvSpPr>
          <p:cNvPr id="55" name="object 55"/>
          <p:cNvSpPr/>
          <p:nvPr/>
        </p:nvSpPr>
        <p:spPr>
          <a:xfrm>
            <a:off x="9017293" y="2825460"/>
            <a:ext cx="122257" cy="128058"/>
          </a:xfrm>
          <a:custGeom>
            <a:avLst/>
            <a:gdLst/>
            <a:ahLst/>
            <a:cxnLst/>
            <a:rect l="l" t="t" r="r" b="b"/>
            <a:pathLst>
              <a:path w="173990" h="182245">
                <a:moveTo>
                  <a:pt x="0" y="182245"/>
                </a:moveTo>
                <a:lnTo>
                  <a:pt x="173710" y="182245"/>
                </a:lnTo>
                <a:lnTo>
                  <a:pt x="173710" y="0"/>
                </a:lnTo>
                <a:lnTo>
                  <a:pt x="0" y="0"/>
                </a:lnTo>
                <a:lnTo>
                  <a:pt x="0" y="182245"/>
                </a:lnTo>
                <a:close/>
              </a:path>
            </a:pathLst>
          </a:custGeom>
          <a:solidFill>
            <a:srgbClr val="FFCE01"/>
          </a:solidFill>
        </p:spPr>
        <p:txBody>
          <a:bodyPr wrap="square" lIns="0" tIns="0" rIns="0" bIns="0" rtlCol="0"/>
          <a:lstStyle/>
          <a:p>
            <a:endParaRPr sz="1265" dirty="0"/>
          </a:p>
        </p:txBody>
      </p:sp>
      <p:sp>
        <p:nvSpPr>
          <p:cNvPr id="56" name="object 56"/>
          <p:cNvSpPr/>
          <p:nvPr/>
        </p:nvSpPr>
        <p:spPr>
          <a:xfrm>
            <a:off x="9017293" y="2825460"/>
            <a:ext cx="122060" cy="128058"/>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57" name="object 57"/>
          <p:cNvSpPr/>
          <p:nvPr/>
        </p:nvSpPr>
        <p:spPr>
          <a:xfrm>
            <a:off x="9017293" y="3034270"/>
            <a:ext cx="122257" cy="128058"/>
          </a:xfrm>
          <a:custGeom>
            <a:avLst/>
            <a:gdLst/>
            <a:ahLst/>
            <a:cxnLst/>
            <a:rect l="l" t="t" r="r" b="b"/>
            <a:pathLst>
              <a:path w="173990" h="182245">
                <a:moveTo>
                  <a:pt x="0" y="182245"/>
                </a:moveTo>
                <a:lnTo>
                  <a:pt x="173710" y="182245"/>
                </a:lnTo>
                <a:lnTo>
                  <a:pt x="173710" y="0"/>
                </a:lnTo>
                <a:lnTo>
                  <a:pt x="0" y="0"/>
                </a:lnTo>
                <a:lnTo>
                  <a:pt x="0" y="182245"/>
                </a:lnTo>
                <a:close/>
              </a:path>
            </a:pathLst>
          </a:custGeom>
          <a:solidFill>
            <a:srgbClr val="FFCE01"/>
          </a:solidFill>
        </p:spPr>
        <p:txBody>
          <a:bodyPr wrap="square" lIns="0" tIns="0" rIns="0" bIns="0" rtlCol="0"/>
          <a:lstStyle/>
          <a:p>
            <a:endParaRPr sz="1265" dirty="0"/>
          </a:p>
        </p:txBody>
      </p:sp>
      <p:sp>
        <p:nvSpPr>
          <p:cNvPr id="58" name="object 58"/>
          <p:cNvSpPr/>
          <p:nvPr/>
        </p:nvSpPr>
        <p:spPr>
          <a:xfrm>
            <a:off x="9017293" y="3034270"/>
            <a:ext cx="122060" cy="128058"/>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59" name="object 59"/>
          <p:cNvSpPr txBox="1"/>
          <p:nvPr/>
        </p:nvSpPr>
        <p:spPr>
          <a:xfrm>
            <a:off x="7618012" y="1764366"/>
            <a:ext cx="3215248" cy="1422119"/>
          </a:xfrm>
          <a:prstGeom prst="rect">
            <a:avLst/>
          </a:prstGeom>
        </p:spPr>
        <p:txBody>
          <a:bodyPr vert="horz" wrap="square" lIns="0" tIns="33018" rIns="0" bIns="0" rtlCol="0">
            <a:spAutoFit/>
          </a:bodyPr>
          <a:lstStyle/>
          <a:p>
            <a:pPr marL="8924">
              <a:spcBef>
                <a:spcPts val="260"/>
              </a:spcBef>
            </a:pPr>
            <a:r>
              <a:rPr lang="en-US" sz="1159" b="1" spc="302" dirty="0">
                <a:solidFill>
                  <a:srgbClr val="404041"/>
                </a:solidFill>
                <a:latin typeface="Reader" panose="02000503000000020004" pitchFamily="50" charset="0"/>
                <a:cs typeface="Calibri"/>
              </a:rPr>
              <a:t>Tailandia</a:t>
            </a:r>
            <a:endParaRPr sz="1159" dirty="0">
              <a:latin typeface="Reader" panose="02000503000000020004" pitchFamily="50" charset="0"/>
              <a:cs typeface="Calibri"/>
            </a:endParaRPr>
          </a:p>
          <a:p>
            <a:pPr marL="208382" marR="1500173" indent="135203">
              <a:lnSpc>
                <a:spcPct val="104000"/>
              </a:lnSpc>
              <a:spcBef>
                <a:spcPts val="137"/>
              </a:spcBef>
            </a:pPr>
            <a:r>
              <a:rPr sz="1159" i="1" spc="7" dirty="0">
                <a:solidFill>
                  <a:srgbClr val="404041"/>
                </a:solidFill>
                <a:latin typeface="Georgia" panose="02040502050405020303" pitchFamily="18" charset="0"/>
                <a:cs typeface="Book Antiqua"/>
              </a:rPr>
              <a:t>CHIANG </a:t>
            </a:r>
            <a:r>
              <a:rPr sz="1159" i="1" spc="4" dirty="0">
                <a:solidFill>
                  <a:srgbClr val="404041"/>
                </a:solidFill>
                <a:latin typeface="Georgia" panose="02040502050405020303" pitchFamily="18" charset="0"/>
                <a:cs typeface="Book Antiqua"/>
              </a:rPr>
              <a:t>MAI</a:t>
            </a:r>
            <a:r>
              <a:rPr lang="en-US" sz="1159" i="1" spc="4" dirty="0">
                <a:solidFill>
                  <a:srgbClr val="404041"/>
                </a:solidFill>
                <a:latin typeface="Georgia" panose="02040502050405020303" pitchFamily="18" charset="0"/>
                <a:cs typeface="Book Antiqua"/>
              </a:rPr>
              <a:t> </a:t>
            </a:r>
            <a:r>
              <a:rPr sz="1159" i="1" spc="39" dirty="0">
                <a:solidFill>
                  <a:srgbClr val="404041"/>
                </a:solidFill>
                <a:latin typeface="Georgia" panose="02040502050405020303" pitchFamily="18" charset="0"/>
                <a:cs typeface="Book Antiqua"/>
              </a:rPr>
              <a:t>BANGKOK</a:t>
            </a:r>
            <a:endParaRPr sz="1159" dirty="0">
              <a:latin typeface="Georgia" panose="02040502050405020303" pitchFamily="18" charset="0"/>
              <a:cs typeface="Book Antiqua"/>
            </a:endParaRPr>
          </a:p>
          <a:p>
            <a:pPr>
              <a:spcBef>
                <a:spcPts val="7"/>
              </a:spcBef>
            </a:pPr>
            <a:endParaRPr sz="1511" dirty="0">
              <a:latin typeface="Times New Roman"/>
              <a:cs typeface="Times New Roman"/>
            </a:endParaRPr>
          </a:p>
          <a:p>
            <a:pPr marL="1408253">
              <a:spcBef>
                <a:spcPts val="4"/>
              </a:spcBef>
            </a:pPr>
            <a:r>
              <a:rPr lang="en-US" sz="1159" b="1" spc="281" dirty="0">
                <a:solidFill>
                  <a:srgbClr val="404041"/>
                </a:solidFill>
                <a:latin typeface="Reader" panose="02000503000000020004" pitchFamily="50" charset="0"/>
                <a:cs typeface="Calibri"/>
              </a:rPr>
              <a:t>   Filipinas</a:t>
            </a:r>
            <a:endParaRPr sz="1159" dirty="0">
              <a:latin typeface="Reader" panose="02000503000000020004" pitchFamily="50" charset="0"/>
              <a:cs typeface="Calibri"/>
            </a:endParaRPr>
          </a:p>
          <a:p>
            <a:pPr marL="1612619" marR="569370">
              <a:lnSpc>
                <a:spcPct val="117900"/>
              </a:lnSpc>
              <a:spcBef>
                <a:spcPts val="60"/>
              </a:spcBef>
            </a:pPr>
            <a:r>
              <a:rPr sz="1159" i="1" spc="60" dirty="0">
                <a:solidFill>
                  <a:srgbClr val="404041"/>
                </a:solidFill>
                <a:latin typeface="Georgia" panose="02040502050405020303" pitchFamily="18" charset="0"/>
                <a:cs typeface="Book Antiqua"/>
              </a:rPr>
              <a:t>M</a:t>
            </a:r>
            <a:r>
              <a:rPr sz="1159" i="1" spc="-28" dirty="0">
                <a:solidFill>
                  <a:srgbClr val="404041"/>
                </a:solidFill>
                <a:latin typeface="Georgia" panose="02040502050405020303" pitchFamily="18" charset="0"/>
                <a:cs typeface="Book Antiqua"/>
              </a:rPr>
              <a:t>A</a:t>
            </a:r>
            <a:r>
              <a:rPr sz="1159" i="1" spc="-18" dirty="0">
                <a:solidFill>
                  <a:srgbClr val="404041"/>
                </a:solidFill>
                <a:latin typeface="Georgia" panose="02040502050405020303" pitchFamily="18" charset="0"/>
                <a:cs typeface="Book Antiqua"/>
              </a:rPr>
              <a:t>N</a:t>
            </a:r>
            <a:r>
              <a:rPr sz="1159" i="1" dirty="0">
                <a:solidFill>
                  <a:srgbClr val="404041"/>
                </a:solidFill>
                <a:latin typeface="Georgia" panose="02040502050405020303" pitchFamily="18" charset="0"/>
                <a:cs typeface="Book Antiqua"/>
              </a:rPr>
              <a:t>I</a:t>
            </a:r>
            <a:r>
              <a:rPr sz="1159" i="1" spc="56" dirty="0">
                <a:solidFill>
                  <a:srgbClr val="404041"/>
                </a:solidFill>
                <a:latin typeface="Georgia" panose="02040502050405020303" pitchFamily="18" charset="0"/>
                <a:cs typeface="Book Antiqua"/>
              </a:rPr>
              <a:t>L</a:t>
            </a:r>
            <a:r>
              <a:rPr sz="1159" i="1" spc="-25" dirty="0">
                <a:solidFill>
                  <a:srgbClr val="404041"/>
                </a:solidFill>
                <a:latin typeface="Georgia" panose="02040502050405020303" pitchFamily="18" charset="0"/>
                <a:cs typeface="Book Antiqua"/>
              </a:rPr>
              <a:t>A</a:t>
            </a:r>
            <a:r>
              <a:rPr lang="en-US" sz="1159" i="1" spc="-25" dirty="0">
                <a:solidFill>
                  <a:srgbClr val="404041"/>
                </a:solidFill>
                <a:latin typeface="Georgia" panose="02040502050405020303" pitchFamily="18" charset="0"/>
                <a:cs typeface="Book Antiqua"/>
              </a:rPr>
              <a:t> </a:t>
            </a:r>
            <a:r>
              <a:rPr sz="1159" i="1" spc="60" dirty="0">
                <a:solidFill>
                  <a:srgbClr val="404041"/>
                </a:solidFill>
                <a:latin typeface="Georgia" panose="02040502050405020303" pitchFamily="18" charset="0"/>
                <a:cs typeface="Book Antiqua"/>
              </a:rPr>
              <a:t>CEB</a:t>
            </a:r>
            <a:r>
              <a:rPr lang="es-MX" sz="1159" i="1" spc="60" dirty="0">
                <a:solidFill>
                  <a:srgbClr val="404041"/>
                </a:solidFill>
                <a:latin typeface="Georgia" panose="02040502050405020303" pitchFamily="18" charset="0"/>
                <a:cs typeface="Book Antiqua"/>
              </a:rPr>
              <a:t>Ú</a:t>
            </a:r>
            <a:endParaRPr sz="1159" dirty="0">
              <a:latin typeface="Georgia" panose="02040502050405020303" pitchFamily="18" charset="0"/>
              <a:cs typeface="Book Antiqua"/>
            </a:endParaRPr>
          </a:p>
        </p:txBody>
      </p:sp>
      <p:sp>
        <p:nvSpPr>
          <p:cNvPr id="60" name="object 60"/>
          <p:cNvSpPr/>
          <p:nvPr/>
        </p:nvSpPr>
        <p:spPr>
          <a:xfrm>
            <a:off x="7494451" y="3224582"/>
            <a:ext cx="120883" cy="120864"/>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61" name="object 61"/>
          <p:cNvSpPr/>
          <p:nvPr/>
        </p:nvSpPr>
        <p:spPr>
          <a:xfrm>
            <a:off x="7755425" y="3388335"/>
            <a:ext cx="120864" cy="120864"/>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62" name="object 62"/>
          <p:cNvSpPr txBox="1"/>
          <p:nvPr/>
        </p:nvSpPr>
        <p:spPr>
          <a:xfrm>
            <a:off x="7867361" y="3971636"/>
            <a:ext cx="1272545" cy="414851"/>
          </a:xfrm>
          <a:prstGeom prst="rect">
            <a:avLst/>
          </a:prstGeom>
        </p:spPr>
        <p:txBody>
          <a:bodyPr vert="horz" wrap="square" lIns="0" tIns="32125" rIns="0" bIns="0" rtlCol="0">
            <a:spAutoFit/>
          </a:bodyPr>
          <a:lstStyle/>
          <a:p>
            <a:pPr marL="8924">
              <a:spcBef>
                <a:spcPts val="252"/>
              </a:spcBef>
            </a:pPr>
            <a:r>
              <a:rPr lang="en-US" sz="1159" b="1" spc="281" dirty="0">
                <a:solidFill>
                  <a:srgbClr val="404041"/>
                </a:solidFill>
                <a:latin typeface="Reader" panose="02000503000000020004" pitchFamily="50" charset="0"/>
                <a:cs typeface="Calibri"/>
              </a:rPr>
              <a:t>  </a:t>
            </a:r>
            <a:r>
              <a:rPr lang="es-AR" sz="1159" b="1" spc="281" dirty="0">
                <a:solidFill>
                  <a:srgbClr val="404041"/>
                </a:solidFill>
                <a:latin typeface="Reader" panose="02000503000000020004" pitchFamily="50" charset="0"/>
                <a:cs typeface="Calibri"/>
              </a:rPr>
              <a:t>Camboya</a:t>
            </a:r>
            <a:endParaRPr lang="es-AR" sz="1159" dirty="0">
              <a:latin typeface="Reader" panose="02000503000000020004" pitchFamily="50" charset="0"/>
              <a:cs typeface="Calibri"/>
            </a:endParaRPr>
          </a:p>
          <a:p>
            <a:pPr marL="191872">
              <a:spcBef>
                <a:spcPts val="186"/>
              </a:spcBef>
            </a:pPr>
            <a:r>
              <a:rPr sz="1159" i="1" spc="35" dirty="0">
                <a:solidFill>
                  <a:srgbClr val="404041"/>
                </a:solidFill>
                <a:latin typeface="Georgia" panose="02040502050405020303" pitchFamily="18" charset="0"/>
                <a:cs typeface="Book Antiqua"/>
              </a:rPr>
              <a:t>NOM </a:t>
            </a:r>
            <a:r>
              <a:rPr sz="1159" i="1" spc="28" dirty="0">
                <a:solidFill>
                  <a:srgbClr val="404041"/>
                </a:solidFill>
                <a:latin typeface="Georgia" panose="02040502050405020303" pitchFamily="18" charset="0"/>
                <a:cs typeface="Book Antiqua"/>
              </a:rPr>
              <a:t>PEN</a:t>
            </a:r>
            <a:endParaRPr sz="1159" dirty="0">
              <a:latin typeface="Georgia" panose="02040502050405020303" pitchFamily="18" charset="0"/>
              <a:cs typeface="Book Antiqua"/>
            </a:endParaRPr>
          </a:p>
        </p:txBody>
      </p:sp>
      <p:sp>
        <p:nvSpPr>
          <p:cNvPr id="63" name="object 63"/>
          <p:cNvSpPr/>
          <p:nvPr/>
        </p:nvSpPr>
        <p:spPr>
          <a:xfrm>
            <a:off x="7876277" y="42334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F7961D"/>
          </a:solidFill>
        </p:spPr>
        <p:txBody>
          <a:bodyPr wrap="square" lIns="0" tIns="0" rIns="0" bIns="0" rtlCol="0"/>
          <a:lstStyle/>
          <a:p>
            <a:endParaRPr sz="1265" dirty="0"/>
          </a:p>
        </p:txBody>
      </p:sp>
      <p:sp>
        <p:nvSpPr>
          <p:cNvPr id="64" name="object 64"/>
          <p:cNvSpPr/>
          <p:nvPr/>
        </p:nvSpPr>
        <p:spPr>
          <a:xfrm>
            <a:off x="7815857" y="3395669"/>
            <a:ext cx="60682" cy="902204"/>
          </a:xfrm>
          <a:custGeom>
            <a:avLst/>
            <a:gdLst/>
            <a:ahLst/>
            <a:cxnLst/>
            <a:rect l="l" t="t" r="r" b="b"/>
            <a:pathLst>
              <a:path w="86359" h="1283970">
                <a:moveTo>
                  <a:pt x="0" y="0"/>
                </a:moveTo>
                <a:lnTo>
                  <a:pt x="0" y="1283919"/>
                </a:lnTo>
                <a:lnTo>
                  <a:pt x="86004" y="1283919"/>
                </a:lnTo>
              </a:path>
            </a:pathLst>
          </a:custGeom>
          <a:ln w="6946">
            <a:solidFill>
              <a:srgbClr val="312F30"/>
            </a:solidFill>
          </a:ln>
        </p:spPr>
        <p:txBody>
          <a:bodyPr wrap="square" lIns="0" tIns="0" rIns="0" bIns="0" rtlCol="0"/>
          <a:lstStyle/>
          <a:p>
            <a:endParaRPr sz="1265" dirty="0"/>
          </a:p>
        </p:txBody>
      </p:sp>
      <p:sp>
        <p:nvSpPr>
          <p:cNvPr id="65" name="object 65"/>
          <p:cNvSpPr/>
          <p:nvPr/>
        </p:nvSpPr>
        <p:spPr>
          <a:xfrm>
            <a:off x="7554883" y="2284047"/>
            <a:ext cx="68268" cy="948162"/>
          </a:xfrm>
          <a:custGeom>
            <a:avLst/>
            <a:gdLst/>
            <a:ahLst/>
            <a:cxnLst/>
            <a:rect l="l" t="t" r="r" b="b"/>
            <a:pathLst>
              <a:path w="97154" h="1349375">
                <a:moveTo>
                  <a:pt x="0" y="1348943"/>
                </a:moveTo>
                <a:lnTo>
                  <a:pt x="0" y="0"/>
                </a:lnTo>
                <a:lnTo>
                  <a:pt x="97129" y="0"/>
                </a:lnTo>
              </a:path>
            </a:pathLst>
          </a:custGeom>
          <a:ln w="6946">
            <a:solidFill>
              <a:srgbClr val="312F30"/>
            </a:solidFill>
          </a:ln>
        </p:spPr>
        <p:txBody>
          <a:bodyPr wrap="square" lIns="0" tIns="0" rIns="0" bIns="0" rtlCol="0"/>
          <a:lstStyle/>
          <a:p>
            <a:endParaRPr sz="1265" dirty="0"/>
          </a:p>
        </p:txBody>
      </p:sp>
      <p:sp>
        <p:nvSpPr>
          <p:cNvPr id="66" name="object 66"/>
          <p:cNvSpPr/>
          <p:nvPr/>
        </p:nvSpPr>
        <p:spPr>
          <a:xfrm>
            <a:off x="7618012" y="2217467"/>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F7961D"/>
          </a:solidFill>
        </p:spPr>
        <p:txBody>
          <a:bodyPr wrap="square" lIns="0" tIns="0" rIns="0" bIns="0" rtlCol="0"/>
          <a:lstStyle/>
          <a:p>
            <a:endParaRPr sz="1265" dirty="0"/>
          </a:p>
        </p:txBody>
      </p:sp>
      <p:sp>
        <p:nvSpPr>
          <p:cNvPr id="67" name="object 67"/>
          <p:cNvSpPr/>
          <p:nvPr/>
        </p:nvSpPr>
        <p:spPr>
          <a:xfrm>
            <a:off x="7618012" y="20337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AD006D"/>
          </a:solidFill>
        </p:spPr>
        <p:txBody>
          <a:bodyPr wrap="square" lIns="0" tIns="0" rIns="0" bIns="0" rtlCol="0"/>
          <a:lstStyle/>
          <a:p>
            <a:endParaRPr sz="1265" dirty="0"/>
          </a:p>
        </p:txBody>
      </p:sp>
      <p:sp>
        <p:nvSpPr>
          <p:cNvPr id="68" name="object 68"/>
          <p:cNvSpPr/>
          <p:nvPr/>
        </p:nvSpPr>
        <p:spPr>
          <a:xfrm>
            <a:off x="7790171" y="2033716"/>
            <a:ext cx="122257" cy="122257"/>
          </a:xfrm>
          <a:custGeom>
            <a:avLst/>
            <a:gdLst/>
            <a:ahLst/>
            <a:cxnLst/>
            <a:rect l="l" t="t" r="r" b="b"/>
            <a:pathLst>
              <a:path w="173990" h="173989">
                <a:moveTo>
                  <a:pt x="0" y="173621"/>
                </a:moveTo>
                <a:lnTo>
                  <a:pt x="173621" y="173621"/>
                </a:lnTo>
                <a:lnTo>
                  <a:pt x="173621" y="0"/>
                </a:lnTo>
                <a:lnTo>
                  <a:pt x="0" y="0"/>
                </a:lnTo>
                <a:lnTo>
                  <a:pt x="0" y="173621"/>
                </a:lnTo>
                <a:close/>
              </a:path>
            </a:pathLst>
          </a:custGeom>
          <a:solidFill>
            <a:srgbClr val="7AABDB"/>
          </a:solidFill>
        </p:spPr>
        <p:txBody>
          <a:bodyPr wrap="square" lIns="0" tIns="0" rIns="0" bIns="0" rtlCol="0"/>
          <a:lstStyle/>
          <a:p>
            <a:endParaRPr sz="1265" dirty="0"/>
          </a:p>
        </p:txBody>
      </p:sp>
      <p:sp>
        <p:nvSpPr>
          <p:cNvPr id="70" name="object 70"/>
          <p:cNvSpPr/>
          <p:nvPr/>
        </p:nvSpPr>
        <p:spPr>
          <a:xfrm>
            <a:off x="390429" y="5784940"/>
            <a:ext cx="464399" cy="747339"/>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69" name="object 69"/>
          <p:cNvSpPr txBox="1">
            <a:spLocks noGrp="1"/>
          </p:cNvSpPr>
          <p:nvPr>
            <p:ph type="title"/>
          </p:nvPr>
        </p:nvSpPr>
        <p:spPr>
          <a:xfrm>
            <a:off x="4208925" y="381351"/>
            <a:ext cx="3774150" cy="316788"/>
          </a:xfrm>
          <a:prstGeom prst="rect">
            <a:avLst/>
          </a:prstGeom>
        </p:spPr>
        <p:txBody>
          <a:bodyPr vert="horz" wrap="square" lIns="0" tIns="8924" rIns="0" bIns="0" rtlCol="0">
            <a:spAutoFit/>
          </a:bodyPr>
          <a:lstStyle/>
          <a:p>
            <a:pPr marL="8924" algn="ctr">
              <a:spcBef>
                <a:spcPts val="70"/>
              </a:spcBef>
            </a:pPr>
            <a:r>
              <a:rPr sz="2000" spc="334" dirty="0">
                <a:solidFill>
                  <a:srgbClr val="0079C1"/>
                </a:solidFill>
                <a:latin typeface="Arial" panose="020B0604020202020204" pitchFamily="34" charset="0"/>
                <a:cs typeface="Arial" panose="020B0604020202020204" pitchFamily="34" charset="0"/>
              </a:rPr>
              <a:t>ASIA</a:t>
            </a:r>
          </a:p>
        </p:txBody>
      </p:sp>
      <p:sp>
        <p:nvSpPr>
          <p:cNvPr id="96" name="object 2"/>
          <p:cNvSpPr/>
          <p:nvPr/>
        </p:nvSpPr>
        <p:spPr>
          <a:xfrm>
            <a:off x="5343780" y="1795089"/>
            <a:ext cx="1901170" cy="2312582"/>
          </a:xfrm>
          <a:prstGeom prst="rect">
            <a:avLst/>
          </a:prstGeom>
          <a:blipFill>
            <a:blip r:embed="rId5" cstate="print">
              <a:extLst>
                <a:ext uri="{BEBA8EAE-BF5A-486C-A8C5-ECC9F3942E4B}">
                  <a14:imgProps xmlns:a14="http://schemas.microsoft.com/office/drawing/2010/main">
                    <a14:imgLayer r:embed="rId6">
                      <a14:imgEffect>
                        <a14:backgroundRemoval t="44756" b="78505" l="61560" r="75618">
                          <a14:foregroundMark x1="63921" y1="56594" x2="64854" y2="49117"/>
                          <a14:foregroundMark x1="68204" y1="75805" x2="68204" y2="75805"/>
                        </a14:backgroundRemoval>
                      </a14:imgEffect>
                    </a14:imgLayer>
                  </a14:imgProps>
                </a:ext>
              </a:extLst>
            </a:blip>
            <a:srcRect/>
            <a:stretch>
              <a:fillRect l="-386474" t="-128766" r="-156781" b="-57217"/>
            </a:stretch>
          </a:blipFill>
        </p:spPr>
        <p:txBody>
          <a:bodyPr wrap="square" lIns="0" tIns="0" rIns="0" bIns="0" rtlCol="0"/>
          <a:lstStyle/>
          <a:p>
            <a:endParaRPr sz="1265" dirty="0"/>
          </a:p>
        </p:txBody>
      </p:sp>
      <p:grpSp>
        <p:nvGrpSpPr>
          <p:cNvPr id="95" name="Group 94"/>
          <p:cNvGrpSpPr/>
          <p:nvPr/>
        </p:nvGrpSpPr>
        <p:grpSpPr>
          <a:xfrm>
            <a:off x="3987310" y="2504633"/>
            <a:ext cx="2756672" cy="2640393"/>
            <a:chOff x="3987310" y="2504633"/>
            <a:chExt cx="2756672" cy="2640393"/>
          </a:xfrm>
        </p:grpSpPr>
        <p:sp>
          <p:nvSpPr>
            <p:cNvPr id="77" name="object 9"/>
            <p:cNvSpPr/>
            <p:nvPr/>
          </p:nvSpPr>
          <p:spPr>
            <a:xfrm>
              <a:off x="5783488" y="3054357"/>
              <a:ext cx="121150" cy="121132"/>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79" name="object 11"/>
            <p:cNvSpPr/>
            <p:nvPr/>
          </p:nvSpPr>
          <p:spPr>
            <a:xfrm>
              <a:off x="6622832" y="2795821"/>
              <a:ext cx="121150" cy="121132"/>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83" name="object 15"/>
            <p:cNvSpPr/>
            <p:nvPr/>
          </p:nvSpPr>
          <p:spPr>
            <a:xfrm>
              <a:off x="6186686" y="3526877"/>
              <a:ext cx="121132" cy="121132"/>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85" name="object 17"/>
            <p:cNvSpPr/>
            <p:nvPr/>
          </p:nvSpPr>
          <p:spPr>
            <a:xfrm>
              <a:off x="5917612" y="2504633"/>
              <a:ext cx="121132" cy="121132"/>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88" name="object 20"/>
            <p:cNvSpPr/>
            <p:nvPr/>
          </p:nvSpPr>
          <p:spPr>
            <a:xfrm>
              <a:off x="6048621" y="3565226"/>
              <a:ext cx="121132" cy="121132"/>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grpSp>
          <p:nvGrpSpPr>
            <p:cNvPr id="94" name="Group 93"/>
            <p:cNvGrpSpPr/>
            <p:nvPr/>
          </p:nvGrpSpPr>
          <p:grpSpPr>
            <a:xfrm>
              <a:off x="3987310" y="2512261"/>
              <a:ext cx="2696383" cy="2632765"/>
              <a:chOff x="3987310" y="2512261"/>
              <a:chExt cx="2696383" cy="2632765"/>
            </a:xfrm>
          </p:grpSpPr>
          <p:sp>
            <p:nvSpPr>
              <p:cNvPr id="75" name="object 7"/>
              <p:cNvSpPr txBox="1"/>
              <p:nvPr/>
            </p:nvSpPr>
            <p:spPr>
              <a:xfrm>
                <a:off x="4756521" y="3857108"/>
                <a:ext cx="772394" cy="190547"/>
              </a:xfrm>
              <a:prstGeom prst="rect">
                <a:avLst/>
              </a:prstGeom>
            </p:spPr>
            <p:txBody>
              <a:bodyPr vert="horz" wrap="square" lIns="0" tIns="12047" rIns="0" bIns="0" rtlCol="0">
                <a:spAutoFit/>
              </a:bodyPr>
              <a:lstStyle/>
              <a:p>
                <a:pPr marL="8924">
                  <a:spcBef>
                    <a:spcPts val="95"/>
                  </a:spcBef>
                </a:pPr>
                <a:r>
                  <a:rPr lang="en-US" sz="1159" b="1" spc="221" dirty="0">
                    <a:solidFill>
                      <a:srgbClr val="404041"/>
                    </a:solidFill>
                    <a:latin typeface="Reader" panose="02000503000000020004" pitchFamily="50" charset="0"/>
                    <a:cs typeface="Calibri"/>
                  </a:rPr>
                  <a:t>I</a:t>
                </a:r>
                <a:r>
                  <a:rPr sz="1159" b="1" spc="221" dirty="0">
                    <a:solidFill>
                      <a:srgbClr val="404041"/>
                    </a:solidFill>
                    <a:latin typeface="Reader" panose="02000503000000020004" pitchFamily="50" charset="0"/>
                    <a:cs typeface="Calibri"/>
                  </a:rPr>
                  <a:t>ndia</a:t>
                </a:r>
                <a:endParaRPr sz="1159" dirty="0">
                  <a:latin typeface="Reader" panose="02000503000000020004" pitchFamily="50" charset="0"/>
                  <a:cs typeface="Calibri"/>
                </a:endParaRPr>
              </a:p>
            </p:txBody>
          </p:sp>
          <p:sp>
            <p:nvSpPr>
              <p:cNvPr id="76" name="object 8"/>
              <p:cNvSpPr/>
              <p:nvPr/>
            </p:nvSpPr>
            <p:spPr>
              <a:xfrm>
                <a:off x="5396035" y="5005160"/>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FCE01"/>
              </a:solidFill>
            </p:spPr>
            <p:txBody>
              <a:bodyPr wrap="square" lIns="0" tIns="0" rIns="0" bIns="0" rtlCol="0"/>
              <a:lstStyle/>
              <a:p>
                <a:endParaRPr sz="1265" dirty="0"/>
              </a:p>
            </p:txBody>
          </p:sp>
          <p:sp>
            <p:nvSpPr>
              <p:cNvPr id="78" name="object 10"/>
              <p:cNvSpPr/>
              <p:nvPr/>
            </p:nvSpPr>
            <p:spPr>
              <a:xfrm>
                <a:off x="5396035" y="4142860"/>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FCE01"/>
              </a:solidFill>
            </p:spPr>
            <p:txBody>
              <a:bodyPr wrap="square" lIns="0" tIns="0" rIns="0" bIns="0" rtlCol="0"/>
              <a:lstStyle/>
              <a:p>
                <a:endParaRPr sz="1265" dirty="0"/>
              </a:p>
            </p:txBody>
          </p:sp>
          <p:sp>
            <p:nvSpPr>
              <p:cNvPr id="80" name="object 12"/>
              <p:cNvSpPr/>
              <p:nvPr/>
            </p:nvSpPr>
            <p:spPr>
              <a:xfrm flipV="1">
                <a:off x="5500028" y="2803573"/>
                <a:ext cx="1183665" cy="2283925"/>
              </a:xfrm>
              <a:custGeom>
                <a:avLst/>
                <a:gdLst/>
                <a:ahLst/>
                <a:cxnLst/>
                <a:rect l="l" t="t" r="r" b="b"/>
                <a:pathLst>
                  <a:path w="1236979" h="2772410">
                    <a:moveTo>
                      <a:pt x="1236560" y="2771825"/>
                    </a:moveTo>
                    <a:lnTo>
                      <a:pt x="1236560" y="0"/>
                    </a:lnTo>
                    <a:lnTo>
                      <a:pt x="0" y="0"/>
                    </a:lnTo>
                  </a:path>
                </a:pathLst>
              </a:custGeom>
              <a:ln w="6972">
                <a:solidFill>
                  <a:srgbClr val="312F30"/>
                </a:solidFill>
              </a:ln>
            </p:spPr>
            <p:txBody>
              <a:bodyPr wrap="square" lIns="0" tIns="0" rIns="0" bIns="0" rtlCol="0"/>
              <a:lstStyle/>
              <a:p>
                <a:endParaRPr sz="1265" dirty="0"/>
              </a:p>
            </p:txBody>
          </p:sp>
          <p:sp>
            <p:nvSpPr>
              <p:cNvPr id="81" name="object 13"/>
              <p:cNvSpPr/>
              <p:nvPr/>
            </p:nvSpPr>
            <p:spPr>
              <a:xfrm flipV="1">
                <a:off x="5528062" y="3061850"/>
                <a:ext cx="316342" cy="1155465"/>
              </a:xfrm>
              <a:custGeom>
                <a:avLst/>
                <a:gdLst/>
                <a:ahLst/>
                <a:cxnLst/>
                <a:rect l="l" t="t" r="r" b="b"/>
                <a:pathLst>
                  <a:path w="42545" h="1949450">
                    <a:moveTo>
                      <a:pt x="42049" y="1949234"/>
                    </a:moveTo>
                    <a:lnTo>
                      <a:pt x="42049" y="0"/>
                    </a:lnTo>
                    <a:lnTo>
                      <a:pt x="0" y="0"/>
                    </a:lnTo>
                  </a:path>
                </a:pathLst>
              </a:custGeom>
              <a:ln w="6972">
                <a:solidFill>
                  <a:srgbClr val="312F30"/>
                </a:solidFill>
              </a:ln>
            </p:spPr>
            <p:txBody>
              <a:bodyPr wrap="square" lIns="0" tIns="0" rIns="0" bIns="0" rtlCol="0"/>
              <a:lstStyle/>
              <a:p>
                <a:endParaRPr sz="1265" dirty="0"/>
              </a:p>
            </p:txBody>
          </p:sp>
          <p:sp>
            <p:nvSpPr>
              <p:cNvPr id="82" name="object 14"/>
              <p:cNvSpPr/>
              <p:nvPr/>
            </p:nvSpPr>
            <p:spPr>
              <a:xfrm>
                <a:off x="5396035" y="4351991"/>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dirty="0"/>
              </a:p>
            </p:txBody>
          </p:sp>
          <p:sp>
            <p:nvSpPr>
              <p:cNvPr id="84" name="object 16"/>
              <p:cNvSpPr/>
              <p:nvPr/>
            </p:nvSpPr>
            <p:spPr>
              <a:xfrm>
                <a:off x="5396035" y="4770271"/>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dirty="0"/>
              </a:p>
            </p:txBody>
          </p:sp>
          <p:sp>
            <p:nvSpPr>
              <p:cNvPr id="87" name="object 19"/>
              <p:cNvSpPr/>
              <p:nvPr/>
            </p:nvSpPr>
            <p:spPr>
              <a:xfrm>
                <a:off x="5396035" y="4561122"/>
                <a:ext cx="122703" cy="122703"/>
              </a:xfrm>
              <a:custGeom>
                <a:avLst/>
                <a:gdLst/>
                <a:ahLst/>
                <a:cxnLst/>
                <a:rect l="l" t="t" r="r" b="b"/>
                <a:pathLst>
                  <a:path w="174625" h="174625">
                    <a:moveTo>
                      <a:pt x="0" y="174002"/>
                    </a:moveTo>
                    <a:lnTo>
                      <a:pt x="174002" y="174002"/>
                    </a:lnTo>
                    <a:lnTo>
                      <a:pt x="174002" y="0"/>
                    </a:lnTo>
                    <a:lnTo>
                      <a:pt x="0" y="0"/>
                    </a:lnTo>
                    <a:lnTo>
                      <a:pt x="0" y="174002"/>
                    </a:lnTo>
                    <a:close/>
                  </a:path>
                </a:pathLst>
              </a:custGeom>
              <a:solidFill>
                <a:srgbClr val="F7961D"/>
              </a:solidFill>
            </p:spPr>
            <p:txBody>
              <a:bodyPr wrap="square" lIns="0" tIns="0" rIns="0" bIns="0" rtlCol="0"/>
              <a:lstStyle/>
              <a:p>
                <a:endParaRPr sz="1265" dirty="0"/>
              </a:p>
            </p:txBody>
          </p:sp>
          <p:sp>
            <p:nvSpPr>
              <p:cNvPr id="89" name="object 21"/>
              <p:cNvSpPr/>
              <p:nvPr/>
            </p:nvSpPr>
            <p:spPr>
              <a:xfrm flipV="1">
                <a:off x="5518738" y="3534301"/>
                <a:ext cx="728568" cy="1316866"/>
              </a:xfrm>
              <a:custGeom>
                <a:avLst/>
                <a:gdLst/>
                <a:ahLst/>
                <a:cxnLst/>
                <a:rect l="l" t="t" r="r" b="b"/>
                <a:pathLst>
                  <a:path w="615950" h="3514725">
                    <a:moveTo>
                      <a:pt x="615873" y="3514610"/>
                    </a:moveTo>
                    <a:lnTo>
                      <a:pt x="615873" y="0"/>
                    </a:lnTo>
                    <a:lnTo>
                      <a:pt x="0" y="0"/>
                    </a:lnTo>
                  </a:path>
                </a:pathLst>
              </a:custGeom>
              <a:ln w="6972">
                <a:solidFill>
                  <a:srgbClr val="312F30"/>
                </a:solidFill>
              </a:ln>
            </p:spPr>
            <p:txBody>
              <a:bodyPr wrap="square" lIns="0" tIns="0" rIns="0" bIns="0" rtlCol="0"/>
              <a:lstStyle/>
              <a:p>
                <a:endParaRPr sz="1265" dirty="0"/>
              </a:p>
            </p:txBody>
          </p:sp>
          <p:sp>
            <p:nvSpPr>
              <p:cNvPr id="90" name="object 22"/>
              <p:cNvSpPr/>
              <p:nvPr/>
            </p:nvSpPr>
            <p:spPr>
              <a:xfrm flipV="1">
                <a:off x="5528062" y="2512261"/>
                <a:ext cx="450206" cy="1874226"/>
              </a:xfrm>
              <a:custGeom>
                <a:avLst/>
                <a:gdLst/>
                <a:ahLst/>
                <a:cxnLst/>
                <a:rect l="l" t="t" r="r" b="b"/>
                <a:pathLst>
                  <a:path w="233045" h="1464945">
                    <a:moveTo>
                      <a:pt x="232918" y="1464538"/>
                    </a:moveTo>
                    <a:lnTo>
                      <a:pt x="232918" y="0"/>
                    </a:lnTo>
                    <a:lnTo>
                      <a:pt x="0" y="0"/>
                    </a:lnTo>
                  </a:path>
                </a:pathLst>
              </a:custGeom>
              <a:ln w="6972">
                <a:solidFill>
                  <a:srgbClr val="312F30"/>
                </a:solidFill>
              </a:ln>
            </p:spPr>
            <p:txBody>
              <a:bodyPr wrap="square" lIns="0" tIns="0" rIns="0" bIns="0" rtlCol="0"/>
              <a:lstStyle/>
              <a:p>
                <a:endParaRPr sz="1265" dirty="0"/>
              </a:p>
            </p:txBody>
          </p:sp>
          <p:sp>
            <p:nvSpPr>
              <p:cNvPr id="91" name="object 23"/>
              <p:cNvSpPr/>
              <p:nvPr/>
            </p:nvSpPr>
            <p:spPr>
              <a:xfrm flipV="1">
                <a:off x="5500361" y="3575843"/>
                <a:ext cx="604225" cy="1031190"/>
              </a:xfrm>
              <a:custGeom>
                <a:avLst/>
                <a:gdLst/>
                <a:ahLst/>
                <a:cxnLst/>
                <a:rect l="l" t="t" r="r" b="b"/>
                <a:pathLst>
                  <a:path w="417829" h="3279140">
                    <a:moveTo>
                      <a:pt x="417372" y="3278644"/>
                    </a:moveTo>
                    <a:lnTo>
                      <a:pt x="407644" y="0"/>
                    </a:lnTo>
                    <a:lnTo>
                      <a:pt x="0" y="0"/>
                    </a:lnTo>
                  </a:path>
                </a:pathLst>
              </a:custGeom>
              <a:ln w="6972">
                <a:solidFill>
                  <a:srgbClr val="312F30"/>
                </a:solidFill>
              </a:ln>
            </p:spPr>
            <p:txBody>
              <a:bodyPr wrap="square" lIns="0" tIns="0" rIns="0" bIns="0" rtlCol="0"/>
              <a:lstStyle/>
              <a:p>
                <a:endParaRPr sz="1265" dirty="0"/>
              </a:p>
            </p:txBody>
          </p:sp>
          <p:sp>
            <p:nvSpPr>
              <p:cNvPr id="92" name="object 18"/>
              <p:cNvSpPr txBox="1"/>
              <p:nvPr/>
            </p:nvSpPr>
            <p:spPr>
              <a:xfrm>
                <a:off x="3987310" y="4081178"/>
                <a:ext cx="1278727" cy="1063848"/>
              </a:xfrm>
              <a:prstGeom prst="rect">
                <a:avLst/>
              </a:prstGeom>
            </p:spPr>
            <p:txBody>
              <a:bodyPr vert="horz" wrap="square" lIns="0" tIns="8031" rIns="0" bIns="0" rtlCol="0">
                <a:spAutoFit/>
              </a:bodyPr>
              <a:lstStyle/>
              <a:p>
                <a:pPr marL="8924" marR="3570" indent="261928" algn="r">
                  <a:lnSpc>
                    <a:spcPct val="118800"/>
                  </a:lnSpc>
                  <a:spcBef>
                    <a:spcPts val="63"/>
                  </a:spcBef>
                </a:pPr>
                <a:r>
                  <a:rPr lang="en-US" sz="1159" i="1" spc="4" dirty="0">
                    <a:solidFill>
                      <a:srgbClr val="404041"/>
                    </a:solidFill>
                    <a:latin typeface="Georgia" panose="02040502050405020303" pitchFamily="18" charset="0"/>
                    <a:cs typeface="Verdana"/>
                  </a:rPr>
                  <a:t>BOMBAY </a:t>
                </a:r>
                <a:endParaRPr lang="en-US" sz="1159" i="1" spc="32" dirty="0">
                  <a:solidFill>
                    <a:srgbClr val="404041"/>
                  </a:solidFill>
                  <a:latin typeface="Georgia" panose="02040502050405020303" pitchFamily="18" charset="0"/>
                  <a:cs typeface="Verdana"/>
                </a:endParaRPr>
              </a:p>
              <a:p>
                <a:pPr marL="8924" marR="3570" indent="261928" algn="r">
                  <a:lnSpc>
                    <a:spcPct val="118800"/>
                  </a:lnSpc>
                  <a:spcBef>
                    <a:spcPts val="63"/>
                  </a:spcBef>
                </a:pPr>
                <a:r>
                  <a:rPr lang="en-US" sz="1159" i="1" spc="32" dirty="0">
                    <a:solidFill>
                      <a:srgbClr val="404041"/>
                    </a:solidFill>
                    <a:latin typeface="Georgia" panose="02040502050405020303" pitchFamily="18" charset="0"/>
                    <a:cs typeface="Verdana"/>
                  </a:rPr>
                  <a:t>DELHI</a:t>
                </a:r>
                <a:r>
                  <a:rPr lang="en-US" sz="1159" i="1" spc="-98" dirty="0">
                    <a:solidFill>
                      <a:srgbClr val="404041"/>
                    </a:solidFill>
                    <a:latin typeface="Georgia" panose="02040502050405020303" pitchFamily="18" charset="0"/>
                    <a:cs typeface="Verdana"/>
                  </a:rPr>
                  <a:t> </a:t>
                </a:r>
                <a:r>
                  <a:rPr sz="1159" i="1" spc="53" dirty="0">
                    <a:solidFill>
                      <a:srgbClr val="404041"/>
                    </a:solidFill>
                    <a:latin typeface="Georgia" panose="02040502050405020303" pitchFamily="18" charset="0"/>
                    <a:cs typeface="Verdana"/>
                  </a:rPr>
                  <a:t>B</a:t>
                </a:r>
                <a:r>
                  <a:rPr sz="1159" i="1" spc="25" dirty="0">
                    <a:solidFill>
                      <a:srgbClr val="404041"/>
                    </a:solidFill>
                    <a:latin typeface="Georgia" panose="02040502050405020303" pitchFamily="18" charset="0"/>
                    <a:cs typeface="Verdana"/>
                  </a:rPr>
                  <a:t>ANGAL</a:t>
                </a:r>
                <a:r>
                  <a:rPr sz="1159" i="1" spc="39" dirty="0">
                    <a:solidFill>
                      <a:srgbClr val="404041"/>
                    </a:solidFill>
                    <a:latin typeface="Georgia" panose="02040502050405020303" pitchFamily="18" charset="0"/>
                    <a:cs typeface="Verdana"/>
                  </a:rPr>
                  <a:t>O</a:t>
                </a:r>
                <a:r>
                  <a:rPr sz="1159" i="1" spc="42" dirty="0">
                    <a:solidFill>
                      <a:srgbClr val="404041"/>
                    </a:solidFill>
                    <a:latin typeface="Georgia" panose="02040502050405020303" pitchFamily="18" charset="0"/>
                    <a:cs typeface="Verdana"/>
                  </a:rPr>
                  <a:t>RE</a:t>
                </a:r>
                <a:endParaRPr sz="1159" dirty="0">
                  <a:latin typeface="Georgia" panose="02040502050405020303" pitchFamily="18" charset="0"/>
                  <a:cs typeface="Verdana"/>
                </a:endParaRPr>
              </a:p>
              <a:p>
                <a:pPr marL="302087" marR="3570" indent="209721" algn="r">
                  <a:lnSpc>
                    <a:spcPct val="118800"/>
                  </a:lnSpc>
                </a:pPr>
                <a:r>
                  <a:rPr lang="en-US" sz="1159" i="1" spc="11" dirty="0">
                    <a:solidFill>
                      <a:srgbClr val="404041"/>
                    </a:solidFill>
                    <a:latin typeface="Georgia" panose="02040502050405020303" pitchFamily="18" charset="0"/>
                    <a:cs typeface="Verdana"/>
                  </a:rPr>
                  <a:t>CHENNA</a:t>
                </a:r>
                <a:r>
                  <a:rPr sz="1159" i="1" spc="-102" dirty="0">
                    <a:solidFill>
                      <a:srgbClr val="404041"/>
                    </a:solidFill>
                    <a:latin typeface="Georgia" panose="02040502050405020303" pitchFamily="18" charset="0"/>
                    <a:cs typeface="Verdana"/>
                  </a:rPr>
                  <a:t>I</a:t>
                </a:r>
                <a:r>
                  <a:rPr lang="en-US" sz="1159" i="1" spc="-102" dirty="0">
                    <a:solidFill>
                      <a:srgbClr val="404041"/>
                    </a:solidFill>
                    <a:latin typeface="Georgia" panose="02040502050405020303" pitchFamily="18" charset="0"/>
                    <a:cs typeface="Verdana"/>
                  </a:rPr>
                  <a:t> </a:t>
                </a:r>
                <a:r>
                  <a:rPr lang="en-US" sz="1159" i="1" spc="116" dirty="0">
                    <a:solidFill>
                      <a:srgbClr val="404041"/>
                    </a:solidFill>
                    <a:latin typeface="Georgia" panose="02040502050405020303" pitchFamily="18" charset="0"/>
                    <a:cs typeface="Verdana"/>
                  </a:rPr>
                  <a:t>CALCUTA</a:t>
                </a:r>
                <a:endParaRPr sz="1159" dirty="0">
                  <a:latin typeface="Georgia" panose="02040502050405020303" pitchFamily="18" charset="0"/>
                  <a:cs typeface="Verdana"/>
                </a:endParaRPr>
              </a:p>
            </p:txBody>
          </p:sp>
        </p:grpSp>
      </p:grpSp>
      <p:sp>
        <p:nvSpPr>
          <p:cNvPr id="100" name="object 44"/>
          <p:cNvSpPr/>
          <p:nvPr/>
        </p:nvSpPr>
        <p:spPr>
          <a:xfrm>
            <a:off x="845132" y="2820741"/>
            <a:ext cx="131627" cy="139212"/>
          </a:xfrm>
          <a:custGeom>
            <a:avLst/>
            <a:gdLst/>
            <a:ahLst/>
            <a:cxnLst/>
            <a:rect l="l" t="t" r="r" b="b"/>
            <a:pathLst>
              <a:path w="187325" h="198119">
                <a:moveTo>
                  <a:pt x="0" y="197739"/>
                </a:moveTo>
                <a:lnTo>
                  <a:pt x="186804" y="197739"/>
                </a:lnTo>
                <a:lnTo>
                  <a:pt x="186804" y="0"/>
                </a:lnTo>
                <a:lnTo>
                  <a:pt x="0" y="0"/>
                </a:lnTo>
                <a:lnTo>
                  <a:pt x="0" y="197739"/>
                </a:lnTo>
                <a:close/>
              </a:path>
            </a:pathLst>
          </a:custGeom>
          <a:solidFill>
            <a:srgbClr val="FFCE01"/>
          </a:solidFill>
        </p:spPr>
        <p:txBody>
          <a:bodyPr wrap="square" lIns="0" tIns="0" rIns="0" bIns="0" rtlCol="0"/>
          <a:lstStyle/>
          <a:p>
            <a:endParaRPr sz="1265" dirty="0"/>
          </a:p>
        </p:txBody>
      </p:sp>
      <p:pic>
        <p:nvPicPr>
          <p:cNvPr id="71" name="Imagen 70">
            <a:extLst>
              <a:ext uri="{FF2B5EF4-FFF2-40B4-BE49-F238E27FC236}">
                <a16:creationId xmlns:a16="http://schemas.microsoft.com/office/drawing/2014/main" xmlns="" id="{188CA134-5DC1-48C9-AEE4-29118D29C760}"/>
              </a:ext>
            </a:extLst>
          </p:cNvPr>
          <p:cNvPicPr>
            <a:picLocks noChangeAspect="1"/>
          </p:cNvPicPr>
          <p:nvPr/>
        </p:nvPicPr>
        <p:blipFill>
          <a:blip r:embed="rId29"/>
          <a:stretch>
            <a:fillRect/>
          </a:stretch>
        </p:blipFill>
        <p:spPr>
          <a:xfrm>
            <a:off x="854828" y="1362894"/>
            <a:ext cx="121931" cy="121931"/>
          </a:xfrm>
          <a:prstGeom prst="rect">
            <a:avLst/>
          </a:prstGeom>
        </p:spPr>
      </p:pic>
      <p:pic>
        <p:nvPicPr>
          <p:cNvPr id="73" name="Imagen 72">
            <a:extLst>
              <a:ext uri="{FF2B5EF4-FFF2-40B4-BE49-F238E27FC236}">
                <a16:creationId xmlns:a16="http://schemas.microsoft.com/office/drawing/2014/main" xmlns="" id="{4068ABF4-8E81-41FD-8BA7-129F9F0A63F5}"/>
              </a:ext>
            </a:extLst>
          </p:cNvPr>
          <p:cNvPicPr>
            <a:picLocks noChangeAspect="1"/>
          </p:cNvPicPr>
          <p:nvPr/>
        </p:nvPicPr>
        <p:blipFill>
          <a:blip r:embed="rId30"/>
          <a:stretch>
            <a:fillRect/>
          </a:stretch>
        </p:blipFill>
        <p:spPr>
          <a:xfrm>
            <a:off x="854828" y="1817963"/>
            <a:ext cx="134124" cy="140220"/>
          </a:xfrm>
          <a:prstGeom prst="rect">
            <a:avLst/>
          </a:prstGeom>
        </p:spPr>
      </p:pic>
      <p:pic>
        <p:nvPicPr>
          <p:cNvPr id="72" name="Imagen 71">
            <a:extLst>
              <a:ext uri="{FF2B5EF4-FFF2-40B4-BE49-F238E27FC236}">
                <a16:creationId xmlns:a16="http://schemas.microsoft.com/office/drawing/2014/main" xmlns="" id="{549D6B5A-7810-4EB8-8EB2-028F8E1D4875}"/>
              </a:ext>
            </a:extLst>
          </p:cNvPr>
          <p:cNvPicPr>
            <a:picLocks noChangeAspect="1"/>
          </p:cNvPicPr>
          <p:nvPr/>
        </p:nvPicPr>
        <p:blipFill>
          <a:blip r:embed="rId31"/>
          <a:stretch>
            <a:fillRect/>
          </a:stretch>
        </p:blipFill>
        <p:spPr>
          <a:xfrm>
            <a:off x="861358" y="1817977"/>
            <a:ext cx="121931" cy="134124"/>
          </a:xfrm>
          <a:prstGeom prst="rect">
            <a:avLst/>
          </a:prstGeom>
        </p:spPr>
      </p:pic>
      <p:pic>
        <p:nvPicPr>
          <p:cNvPr id="74" name="Imagen 73">
            <a:extLst>
              <a:ext uri="{FF2B5EF4-FFF2-40B4-BE49-F238E27FC236}">
                <a16:creationId xmlns:a16="http://schemas.microsoft.com/office/drawing/2014/main" xmlns="" id="{4E713DB2-679E-424A-9C1C-4A82E0DB3FE0}"/>
              </a:ext>
            </a:extLst>
          </p:cNvPr>
          <p:cNvPicPr>
            <a:picLocks noChangeAspect="1"/>
          </p:cNvPicPr>
          <p:nvPr/>
        </p:nvPicPr>
        <p:blipFill>
          <a:blip r:embed="rId32"/>
          <a:stretch>
            <a:fillRect/>
          </a:stretch>
        </p:blipFill>
        <p:spPr>
          <a:xfrm>
            <a:off x="862751" y="2203182"/>
            <a:ext cx="121931" cy="121931"/>
          </a:xfrm>
          <a:prstGeom prst="rect">
            <a:avLst/>
          </a:prstGeom>
        </p:spPr>
      </p:pic>
      <p:pic>
        <p:nvPicPr>
          <p:cNvPr id="86" name="Imagen 85">
            <a:extLst>
              <a:ext uri="{FF2B5EF4-FFF2-40B4-BE49-F238E27FC236}">
                <a16:creationId xmlns:a16="http://schemas.microsoft.com/office/drawing/2014/main" xmlns="" id="{0420E8E7-828A-455F-B354-3C30FA4EAFB7}"/>
              </a:ext>
            </a:extLst>
          </p:cNvPr>
          <p:cNvPicPr>
            <a:picLocks noChangeAspect="1"/>
          </p:cNvPicPr>
          <p:nvPr/>
        </p:nvPicPr>
        <p:blipFill>
          <a:blip r:embed="rId33"/>
          <a:stretch>
            <a:fillRect/>
          </a:stretch>
        </p:blipFill>
        <p:spPr>
          <a:xfrm>
            <a:off x="861358" y="2522356"/>
            <a:ext cx="121931" cy="121931"/>
          </a:xfrm>
          <a:prstGeom prst="rect">
            <a:avLst/>
          </a:prstGeom>
        </p:spPr>
      </p:pic>
    </p:spTree>
    <p:extLst>
      <p:ext uri="{BB962C8B-B14F-4D97-AF65-F5344CB8AC3E}">
        <p14:creationId xmlns:p14="http://schemas.microsoft.com/office/powerpoint/2010/main" val="320459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xmlns="" id="{B558F58E-93BA-44A3-BCDA-585AFF2E4F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432FCDD-09DF-4EEF-8A77-2AD1854D8402}"/>
              </a:ext>
            </a:extLst>
          </p:cNvPr>
          <p:cNvSpPr>
            <a:spLocks noGrp="1"/>
          </p:cNvSpPr>
          <p:nvPr>
            <p:ph type="ctrTitle"/>
          </p:nvPr>
        </p:nvSpPr>
        <p:spPr>
          <a:xfrm>
            <a:off x="655320" y="2671011"/>
            <a:ext cx="5257803" cy="2427120"/>
          </a:xfrm>
          <a:noFill/>
        </p:spPr>
        <p:txBody>
          <a:bodyPr vert="horz" lIns="91440" tIns="45720" rIns="91440" bIns="45720" rtlCol="0" anchor="t">
            <a:normAutofit/>
          </a:bodyPr>
          <a:lstStyle/>
          <a:p>
            <a:pPr algn="l" defTabSz="914400"/>
            <a:r>
              <a:rPr lang="en-US" dirty="0">
                <a:solidFill>
                  <a:schemeClr val="accent1"/>
                </a:solidFill>
                <a:effectLst/>
              </a:rPr>
              <a:t>La </a:t>
            </a:r>
            <a:r>
              <a:rPr lang="es-AR" dirty="0">
                <a:solidFill>
                  <a:schemeClr val="accent1"/>
                </a:solidFill>
                <a:effectLst/>
              </a:rPr>
              <a:t>historia</a:t>
            </a:r>
            <a:r>
              <a:rPr lang="en-US" dirty="0">
                <a:solidFill>
                  <a:schemeClr val="accent1"/>
                </a:solidFill>
                <a:effectLst/>
              </a:rPr>
              <a:t> de Marj*</a:t>
            </a:r>
          </a:p>
        </p:txBody>
      </p:sp>
      <p:cxnSp>
        <p:nvCxnSpPr>
          <p:cNvPr id="34" name="Straight Arrow Connector 24">
            <a:extLst>
              <a:ext uri="{FF2B5EF4-FFF2-40B4-BE49-F238E27FC236}">
                <a16:creationId xmlns:a16="http://schemas.microsoft.com/office/drawing/2014/main" xmlns="" id="{BCD0BBC1-A7D4-445D-98AC-95A6A45D8E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group of people walking down a dirt road&#10;&#10;Description automatically generated">
            <a:extLst>
              <a:ext uri="{FF2B5EF4-FFF2-40B4-BE49-F238E27FC236}">
                <a16:creationId xmlns:a16="http://schemas.microsoft.com/office/drawing/2014/main" xmlns="" id="{6CF8B399-A993-4EAE-8669-F5066A15CC34}"/>
              </a:ext>
            </a:extLst>
          </p:cNvPr>
          <p:cNvPicPr>
            <a:picLocks noChangeAspect="1"/>
          </p:cNvPicPr>
          <p:nvPr/>
        </p:nvPicPr>
        <p:blipFill rotWithShape="1">
          <a:blip r:embed="rId3">
            <a:extLst>
              <a:ext uri="{28A0092B-C50C-407E-A947-70E740481C1C}">
                <a14:useLocalDpi xmlns:a14="http://schemas.microsoft.com/office/drawing/2010/main" val="0"/>
              </a:ext>
            </a:extLst>
          </a:blip>
          <a:srcRect l="19024" r="12310"/>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32" name="object 70">
            <a:extLst>
              <a:ext uri="{FF2B5EF4-FFF2-40B4-BE49-F238E27FC236}">
                <a16:creationId xmlns:a16="http://schemas.microsoft.com/office/drawing/2014/main" xmlns="" id="{42971988-5B07-4E2B-9283-AE5041945377}"/>
              </a:ext>
            </a:extLst>
          </p:cNvPr>
          <p:cNvSpPr/>
          <p:nvPr/>
        </p:nvSpPr>
        <p:spPr>
          <a:xfrm>
            <a:off x="390429" y="5784940"/>
            <a:ext cx="464399" cy="7473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Tree>
    <p:extLst>
      <p:ext uri="{BB962C8B-B14F-4D97-AF65-F5344CB8AC3E}">
        <p14:creationId xmlns:p14="http://schemas.microsoft.com/office/powerpoint/2010/main" val="407335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3298239" y="3024678"/>
            <a:ext cx="5781446" cy="3589912"/>
            <a:chOff x="3298239" y="3024678"/>
            <a:chExt cx="5781446" cy="3589912"/>
          </a:xfrm>
        </p:grpSpPr>
        <p:grpSp>
          <p:nvGrpSpPr>
            <p:cNvPr id="99" name="Group 98"/>
            <p:cNvGrpSpPr/>
            <p:nvPr/>
          </p:nvGrpSpPr>
          <p:grpSpPr>
            <a:xfrm>
              <a:off x="3298239" y="3024678"/>
              <a:ext cx="5781446" cy="2471454"/>
              <a:chOff x="3557560" y="3049570"/>
              <a:chExt cx="5262804" cy="2800732"/>
            </a:xfrm>
          </p:grpSpPr>
          <p:sp>
            <p:nvSpPr>
              <p:cNvPr id="97" name="Isosceles Triangle 96"/>
              <p:cNvSpPr/>
              <p:nvPr/>
            </p:nvSpPr>
            <p:spPr>
              <a:xfrm rot="10800000">
                <a:off x="3557560" y="3204453"/>
                <a:ext cx="5262804" cy="2645849"/>
              </a:xfrm>
              <a:prstGeom prst="triangle">
                <a:avLst/>
              </a:prstGeom>
              <a:noFill/>
              <a:ln w="127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3557561" y="3049570"/>
                <a:ext cx="5262803" cy="3081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0" name="Picture 99"/>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758856" y="5660656"/>
              <a:ext cx="860212" cy="860212"/>
            </a:xfrm>
            <a:prstGeom prst="rect">
              <a:avLst/>
            </a:prstGeom>
          </p:spPr>
        </p:pic>
        <p:sp>
          <p:nvSpPr>
            <p:cNvPr id="106" name="Right Triangle 105"/>
            <p:cNvSpPr/>
            <p:nvPr/>
          </p:nvSpPr>
          <p:spPr>
            <a:xfrm rot="16200000">
              <a:off x="4322340" y="3948707"/>
              <a:ext cx="315997" cy="31599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ight Triangle 106"/>
            <p:cNvSpPr/>
            <p:nvPr/>
          </p:nvSpPr>
          <p:spPr>
            <a:xfrm rot="10800000">
              <a:off x="7699685" y="4012320"/>
              <a:ext cx="315997" cy="31599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p:cNvSpPr txBox="1"/>
            <p:nvPr/>
          </p:nvSpPr>
          <p:spPr>
            <a:xfrm>
              <a:off x="4732434" y="5783593"/>
              <a:ext cx="3154022" cy="830997"/>
            </a:xfrm>
            <a:prstGeom prst="rect">
              <a:avLst/>
            </a:prstGeom>
            <a:solidFill>
              <a:schemeClr val="bg1">
                <a:alpha val="64000"/>
              </a:schemeClr>
            </a:solidFill>
          </p:spPr>
          <p:txBody>
            <a:bodyPr wrap="square" rtlCol="0">
              <a:spAutoFit/>
            </a:bodyPr>
            <a:lstStyle/>
            <a:p>
              <a:pPr algn="ctr"/>
              <a:r>
                <a:rPr lang="es-AR" sz="2400" dirty="0">
                  <a:solidFill>
                    <a:schemeClr val="bg2">
                      <a:lumMod val="25000"/>
                    </a:schemeClr>
                  </a:solidFill>
                  <a:latin typeface="Arial" panose="020B0604020202020204" pitchFamily="34" charset="0"/>
                  <a:cs typeface="Arial" panose="020B0604020202020204" pitchFamily="34" charset="0"/>
                </a:rPr>
                <a:t>Transferencia</a:t>
              </a:r>
              <a:r>
                <a:rPr lang="en-US" sz="2400" dirty="0">
                  <a:solidFill>
                    <a:schemeClr val="bg2">
                      <a:lumMod val="25000"/>
                    </a:schemeClr>
                  </a:solidFill>
                  <a:latin typeface="Arial" panose="020B0604020202020204" pitchFamily="34" charset="0"/>
                  <a:cs typeface="Arial" panose="020B0604020202020204" pitchFamily="34" charset="0"/>
                </a:rPr>
                <a:t> de </a:t>
              </a:r>
              <a:r>
                <a:rPr lang="es-AR" sz="2400" dirty="0">
                  <a:solidFill>
                    <a:schemeClr val="bg2">
                      <a:lumMod val="25000"/>
                    </a:schemeClr>
                  </a:solidFill>
                  <a:latin typeface="Arial" panose="020B0604020202020204" pitchFamily="34" charset="0"/>
                  <a:cs typeface="Arial" panose="020B0604020202020204" pitchFamily="34" charset="0"/>
                </a:rPr>
                <a:t>dinero</a:t>
              </a:r>
            </a:p>
          </p:txBody>
        </p:sp>
      </p:grpSp>
      <p:sp>
        <p:nvSpPr>
          <p:cNvPr id="2" name="object 2"/>
          <p:cNvSpPr/>
          <p:nvPr/>
        </p:nvSpPr>
        <p:spPr>
          <a:xfrm>
            <a:off x="413362" y="5796349"/>
            <a:ext cx="441465" cy="72451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65" dirty="0"/>
          </a:p>
        </p:txBody>
      </p:sp>
      <p:sp>
        <p:nvSpPr>
          <p:cNvPr id="3" name="object 3"/>
          <p:cNvSpPr txBox="1">
            <a:spLocks noGrp="1"/>
          </p:cNvSpPr>
          <p:nvPr>
            <p:ph type="title"/>
          </p:nvPr>
        </p:nvSpPr>
        <p:spPr>
          <a:xfrm>
            <a:off x="545759" y="620379"/>
            <a:ext cx="5977134" cy="507609"/>
          </a:xfrm>
          <a:prstGeom prst="rect">
            <a:avLst/>
          </a:prstGeom>
        </p:spPr>
        <p:txBody>
          <a:bodyPr vert="horz" wrap="square" lIns="0" tIns="8924" rIns="0" bIns="0" rtlCol="0">
            <a:spAutoFit/>
          </a:bodyPr>
          <a:lstStyle/>
          <a:p>
            <a:pPr marL="8924">
              <a:spcBef>
                <a:spcPts val="70"/>
              </a:spcBef>
              <a:tabLst>
                <a:tab pos="2106132" algn="l"/>
              </a:tabLst>
            </a:pPr>
            <a:r>
              <a:rPr lang="es-MX" sz="3600" spc="300" dirty="0">
                <a:solidFill>
                  <a:srgbClr val="0079C1"/>
                </a:solidFill>
                <a:latin typeface="Arial" panose="020B0604020202020204" pitchFamily="34" charset="0"/>
                <a:cs typeface="Arial" panose="020B0604020202020204" pitchFamily="34" charset="0"/>
              </a:rPr>
              <a:t>Cómo ocurre en general</a:t>
            </a:r>
            <a:endParaRPr sz="3600" spc="300" dirty="0">
              <a:solidFill>
                <a:srgbClr val="0079C1"/>
              </a:solidFill>
              <a:latin typeface="Arial" panose="020B0604020202020204" pitchFamily="34" charset="0"/>
              <a:cs typeface="Arial" panose="020B0604020202020204" pitchFamily="34" charset="0"/>
            </a:endParaRPr>
          </a:p>
        </p:txBody>
      </p:sp>
      <p:sp>
        <p:nvSpPr>
          <p:cNvPr id="4" name="object 4"/>
          <p:cNvSpPr/>
          <p:nvPr/>
        </p:nvSpPr>
        <p:spPr>
          <a:xfrm flipV="1">
            <a:off x="992" y="1318029"/>
            <a:ext cx="6704608" cy="69634"/>
          </a:xfrm>
          <a:custGeom>
            <a:avLst/>
            <a:gdLst/>
            <a:ahLst/>
            <a:cxnLst/>
            <a:rect l="l" t="t" r="r" b="b"/>
            <a:pathLst>
              <a:path w="7274559">
                <a:moveTo>
                  <a:pt x="0" y="0"/>
                </a:moveTo>
                <a:lnTo>
                  <a:pt x="7273927" y="0"/>
                </a:lnTo>
              </a:path>
            </a:pathLst>
          </a:custGeom>
          <a:ln w="63500">
            <a:solidFill>
              <a:srgbClr val="0079C1"/>
            </a:solidFill>
          </a:ln>
        </p:spPr>
        <p:txBody>
          <a:bodyPr wrap="square" lIns="0" tIns="0" rIns="0" bIns="0" rtlCol="0"/>
          <a:lstStyle/>
          <a:p>
            <a:endParaRPr sz="1265" dirty="0"/>
          </a:p>
        </p:txBody>
      </p:sp>
      <p:sp>
        <p:nvSpPr>
          <p:cNvPr id="63" name="Down Arrow 62"/>
          <p:cNvSpPr/>
          <p:nvPr/>
        </p:nvSpPr>
        <p:spPr>
          <a:xfrm>
            <a:off x="10029171" y="3587482"/>
            <a:ext cx="406935" cy="28219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108"/>
          <p:cNvGrpSpPr/>
          <p:nvPr/>
        </p:nvGrpSpPr>
        <p:grpSpPr>
          <a:xfrm>
            <a:off x="1977145" y="1664297"/>
            <a:ext cx="8237710" cy="3300295"/>
            <a:chOff x="1977145" y="1664297"/>
            <a:chExt cx="8237710" cy="3300295"/>
          </a:xfrm>
        </p:grpSpPr>
        <p:sp>
          <p:nvSpPr>
            <p:cNvPr id="66" name="Oval 65"/>
            <p:cNvSpPr/>
            <p:nvPr/>
          </p:nvSpPr>
          <p:spPr>
            <a:xfrm>
              <a:off x="1977145" y="1827705"/>
              <a:ext cx="8237710" cy="2976410"/>
            </a:xfrm>
            <a:prstGeom prst="ellipse">
              <a:avLst/>
            </a:prstGeom>
            <a:noFill/>
            <a:ln>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p:cNvSpPr/>
            <p:nvPr/>
          </p:nvSpPr>
          <p:spPr>
            <a:xfrm rot="13572111">
              <a:off x="6158484" y="1664297"/>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p:cNvSpPr/>
            <p:nvPr/>
          </p:nvSpPr>
          <p:spPr>
            <a:xfrm rot="2643896">
              <a:off x="5938001" y="4648595"/>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Triangle 68"/>
            <p:cNvSpPr/>
            <p:nvPr/>
          </p:nvSpPr>
          <p:spPr>
            <a:xfrm rot="2643896">
              <a:off x="3526980" y="4338429"/>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Triangle 69"/>
            <p:cNvSpPr/>
            <p:nvPr/>
          </p:nvSpPr>
          <p:spPr>
            <a:xfrm rot="13572111">
              <a:off x="8117763" y="1960903"/>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Triangle 70"/>
            <p:cNvSpPr/>
            <p:nvPr/>
          </p:nvSpPr>
          <p:spPr>
            <a:xfrm rot="2643896">
              <a:off x="8006122" y="4497162"/>
              <a:ext cx="315997" cy="31599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p:cNvSpPr/>
            <p:nvPr/>
          </p:nvSpPr>
          <p:spPr>
            <a:xfrm rot="13572111">
              <a:off x="3885611" y="1862912"/>
              <a:ext cx="301925" cy="3019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p:cNvGrpSpPr/>
          <p:nvPr/>
        </p:nvGrpSpPr>
        <p:grpSpPr>
          <a:xfrm>
            <a:off x="4617912" y="2325311"/>
            <a:ext cx="3383067" cy="2184162"/>
            <a:chOff x="4617912" y="2325311"/>
            <a:chExt cx="3383067" cy="2184162"/>
          </a:xfrm>
        </p:grpSpPr>
        <p:pic>
          <p:nvPicPr>
            <p:cNvPr id="62" name="Picture 61"/>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105401" y="2325311"/>
              <a:ext cx="1981198" cy="1981198"/>
            </a:xfrm>
            <a:prstGeom prst="rect">
              <a:avLst/>
            </a:prstGeom>
          </p:spPr>
        </p:pic>
        <p:sp>
          <p:nvSpPr>
            <p:cNvPr id="101" name="TextBox 100"/>
            <p:cNvSpPr txBox="1"/>
            <p:nvPr/>
          </p:nvSpPr>
          <p:spPr>
            <a:xfrm>
              <a:off x="4617912" y="2939813"/>
              <a:ext cx="3383067" cy="1569660"/>
            </a:xfrm>
            <a:prstGeom prst="rect">
              <a:avLst/>
            </a:prstGeom>
            <a:solidFill>
              <a:schemeClr val="bg1">
                <a:alpha val="64000"/>
              </a:schemeClr>
            </a:solidFill>
          </p:spPr>
          <p:txBody>
            <a:bodyPr wrap="square" rtlCol="0">
              <a:spAutoFit/>
            </a:bodyPr>
            <a:lstStyle/>
            <a:p>
              <a:pPr algn="ctr"/>
              <a:r>
                <a:rPr lang="en-US" sz="2400" dirty="0">
                  <a:solidFill>
                    <a:schemeClr val="tx2"/>
                  </a:solidFill>
                  <a:latin typeface="Arial" panose="020B0604020202020204" pitchFamily="34" charset="0"/>
                  <a:cs typeface="Arial" panose="020B0604020202020204" pitchFamily="34" charset="0"/>
                </a:rPr>
                <a:t>Internet (redes </a:t>
              </a:r>
              <a:r>
                <a:rPr lang="es-AR" sz="2400" dirty="0">
                  <a:solidFill>
                    <a:schemeClr val="tx2"/>
                  </a:solidFill>
                  <a:latin typeface="Arial" panose="020B0604020202020204" pitchFamily="34" charset="0"/>
                  <a:cs typeface="Arial" panose="020B0604020202020204" pitchFamily="34" charset="0"/>
                </a:rPr>
                <a:t>sociales</a:t>
              </a:r>
              <a:r>
                <a:rPr lang="en-US" sz="2400" dirty="0">
                  <a:solidFill>
                    <a:schemeClr val="tx2"/>
                  </a:solidFill>
                  <a:latin typeface="Arial" panose="020B0604020202020204" pitchFamily="34" charset="0"/>
                  <a:cs typeface="Arial" panose="020B0604020202020204" pitchFamily="34" charset="0"/>
                </a:rPr>
                <a:t>, </a:t>
              </a:r>
              <a:r>
                <a:rPr lang="es-AR" sz="2400" dirty="0">
                  <a:solidFill>
                    <a:schemeClr val="tx2"/>
                  </a:solidFill>
                  <a:latin typeface="Arial" panose="020B0604020202020204" pitchFamily="34" charset="0"/>
                  <a:cs typeface="Arial" panose="020B0604020202020204" pitchFamily="34" charset="0"/>
                </a:rPr>
                <a:t>aplicaciones</a:t>
              </a:r>
              <a:r>
                <a:rPr lang="en-US" sz="2400" dirty="0">
                  <a:solidFill>
                    <a:schemeClr val="tx2"/>
                  </a:solidFill>
                  <a:latin typeface="Arial" panose="020B0604020202020204" pitchFamily="34" charset="0"/>
                  <a:cs typeface="Arial" panose="020B0604020202020204" pitchFamily="34" charset="0"/>
                </a:rPr>
                <a:t> para </a:t>
              </a:r>
              <a:r>
                <a:rPr lang="es-AR" sz="2400" dirty="0">
                  <a:solidFill>
                    <a:schemeClr val="tx2"/>
                  </a:solidFill>
                  <a:latin typeface="Arial" panose="020B0604020202020204" pitchFamily="34" charset="0"/>
                  <a:cs typeface="Arial" panose="020B0604020202020204" pitchFamily="34" charset="0"/>
                </a:rPr>
                <a:t>enviar</a:t>
              </a:r>
              <a:r>
                <a:rPr lang="en-US" sz="2400" dirty="0">
                  <a:solidFill>
                    <a:schemeClr val="tx2"/>
                  </a:solidFill>
                  <a:latin typeface="Arial" panose="020B0604020202020204" pitchFamily="34" charset="0"/>
                  <a:cs typeface="Arial" panose="020B0604020202020204" pitchFamily="34" charset="0"/>
                </a:rPr>
                <a:t> </a:t>
              </a:r>
              <a:r>
                <a:rPr lang="es-AR" sz="2400" dirty="0">
                  <a:solidFill>
                    <a:schemeClr val="tx2"/>
                  </a:solidFill>
                  <a:latin typeface="Arial" panose="020B0604020202020204" pitchFamily="34" charset="0"/>
                  <a:cs typeface="Arial" panose="020B0604020202020204" pitchFamily="34" charset="0"/>
                </a:rPr>
                <a:t>mensajes</a:t>
              </a:r>
              <a:r>
                <a:rPr lang="en-US" sz="2400" dirty="0">
                  <a:solidFill>
                    <a:schemeClr val="tx2"/>
                  </a:solidFill>
                  <a:latin typeface="Arial" panose="020B0604020202020204" pitchFamily="34" charset="0"/>
                  <a:cs typeface="Arial" panose="020B0604020202020204" pitchFamily="34" charset="0"/>
                </a:rPr>
                <a:t>, etc.)</a:t>
              </a:r>
            </a:p>
          </p:txBody>
        </p:sp>
      </p:grpSp>
      <p:sp>
        <p:nvSpPr>
          <p:cNvPr id="60" name="Rectangle 59"/>
          <p:cNvSpPr/>
          <p:nvPr/>
        </p:nvSpPr>
        <p:spPr>
          <a:xfrm>
            <a:off x="413362" y="2873892"/>
            <a:ext cx="3764403" cy="690948"/>
          </a:xfrm>
          <a:prstGeom prst="rect">
            <a:avLst/>
          </a:prstGeom>
          <a:solidFill>
            <a:srgbClr val="FF5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bg1"/>
                </a:solidFill>
                <a:latin typeface="Arial" panose="020B0604020202020204" pitchFamily="34" charset="0"/>
                <a:cs typeface="Arial" panose="020B0604020202020204" pitchFamily="34" charset="0"/>
              </a:rPr>
              <a:t>Depredadores</a:t>
            </a:r>
            <a:r>
              <a:rPr lang="en-US" sz="2800" dirty="0">
                <a:solidFill>
                  <a:schemeClr val="bg1"/>
                </a:solidFill>
                <a:latin typeface="Arial" panose="020B0604020202020204" pitchFamily="34" charset="0"/>
                <a:cs typeface="Arial" panose="020B0604020202020204" pitchFamily="34" charset="0"/>
              </a:rPr>
              <a:t> </a:t>
            </a:r>
            <a:r>
              <a:rPr lang="es-AR" sz="2800" dirty="0">
                <a:solidFill>
                  <a:schemeClr val="bg1"/>
                </a:solidFill>
                <a:latin typeface="Arial" panose="020B0604020202020204" pitchFamily="34" charset="0"/>
                <a:cs typeface="Arial" panose="020B0604020202020204" pitchFamily="34" charset="0"/>
              </a:rPr>
              <a:t>Sexuales</a:t>
            </a:r>
            <a:r>
              <a:rPr lang="en-US" sz="2800" dirty="0">
                <a:solidFill>
                  <a:schemeClr val="bg1"/>
                </a:solidFill>
                <a:latin typeface="Arial" panose="020B0604020202020204" pitchFamily="34" charset="0"/>
                <a:cs typeface="Arial" panose="020B0604020202020204" pitchFamily="34" charset="0"/>
              </a:rPr>
              <a:t> Online</a:t>
            </a:r>
          </a:p>
        </p:txBody>
      </p:sp>
      <p:sp>
        <p:nvSpPr>
          <p:cNvPr id="59" name="Rectangle 58"/>
          <p:cNvSpPr/>
          <p:nvPr/>
        </p:nvSpPr>
        <p:spPr>
          <a:xfrm>
            <a:off x="8746038" y="2252115"/>
            <a:ext cx="2898875" cy="1103197"/>
          </a:xfrm>
          <a:prstGeom prst="rect">
            <a:avLst/>
          </a:prstGeom>
          <a:solidFill>
            <a:srgbClr val="FF5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solidFill>
                  <a:schemeClr val="bg1"/>
                </a:solidFill>
                <a:latin typeface="Arial" panose="020B0604020202020204" pitchFamily="34" charset="0"/>
                <a:cs typeface="Arial" panose="020B0604020202020204" pitchFamily="34" charset="0"/>
              </a:rPr>
              <a:t>Agresores</a:t>
            </a:r>
            <a:r>
              <a:rPr lang="en-US" sz="2800" dirty="0">
                <a:solidFill>
                  <a:schemeClr val="bg1"/>
                </a:solidFill>
                <a:latin typeface="Arial" panose="020B0604020202020204" pitchFamily="34" charset="0"/>
                <a:cs typeface="Arial" panose="020B0604020202020204" pitchFamily="34" charset="0"/>
              </a:rPr>
              <a:t> Locales / </a:t>
            </a:r>
            <a:r>
              <a:rPr lang="es-AR" sz="2800" dirty="0">
                <a:solidFill>
                  <a:schemeClr val="bg1"/>
                </a:solidFill>
                <a:latin typeface="Arial" panose="020B0604020202020204" pitchFamily="34" charset="0"/>
                <a:cs typeface="Arial" panose="020B0604020202020204" pitchFamily="34" charset="0"/>
              </a:rPr>
              <a:t>Facilitadores</a:t>
            </a:r>
          </a:p>
        </p:txBody>
      </p:sp>
      <p:sp>
        <p:nvSpPr>
          <p:cNvPr id="61" name="Rectangle 60"/>
          <p:cNvSpPr/>
          <p:nvPr/>
        </p:nvSpPr>
        <p:spPr>
          <a:xfrm>
            <a:off x="9243010" y="4012320"/>
            <a:ext cx="1762707" cy="562066"/>
          </a:xfrm>
          <a:prstGeom prst="rect">
            <a:avLst/>
          </a:prstGeom>
          <a:solidFill>
            <a:srgbClr val="B0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latin typeface="Arial" panose="020B0604020202020204" pitchFamily="34" charset="0"/>
                <a:cs typeface="Arial" panose="020B0604020202020204" pitchFamily="34" charset="0"/>
              </a:rPr>
              <a:t>Víctima</a:t>
            </a:r>
          </a:p>
        </p:txBody>
      </p:sp>
      <p:pic>
        <p:nvPicPr>
          <p:cNvPr id="87" name="Picture 2" descr="http://unhabitat.org.ph/wp-content/themes/unhabitat-theme/img/map.png"/>
          <p:cNvPicPr>
            <a:picLocks noChangeAspect="1" noChangeArrowheads="1"/>
          </p:cNvPicPr>
          <p:nvPr/>
        </p:nvPicPr>
        <p:blipFill>
          <a:blip r:embed="rId6" cstate="screen">
            <a:extLst>
              <a:ext uri="{BEBA8EAE-BF5A-486C-A8C5-ECC9F3942E4B}">
                <a14:imgProps xmlns:a14="http://schemas.microsoft.com/office/drawing/2010/main">
                  <a14:imgLayer r:embed="rId7">
                    <a14:imgEffect>
                      <a14:colorTemperature colorTemp="5799"/>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813450" y="2659417"/>
            <a:ext cx="980600" cy="1637459"/>
          </a:xfrm>
          <a:prstGeom prst="rect">
            <a:avLst/>
          </a:prstGeom>
          <a:solidFill>
            <a:schemeClr val="bg1">
              <a:lumMod val="95000"/>
              <a:alpha val="0"/>
            </a:schemeClr>
          </a:solidFill>
        </p:spPr>
      </p:pic>
      <p:sp>
        <p:nvSpPr>
          <p:cNvPr id="5" name="Rectangle 4"/>
          <p:cNvSpPr/>
          <p:nvPr/>
        </p:nvSpPr>
        <p:spPr>
          <a:xfrm>
            <a:off x="992" y="-1426383"/>
            <a:ext cx="4333068" cy="120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Canada, Australia, UK, Germany and other Western European Countries</a:t>
            </a:r>
          </a:p>
        </p:txBody>
      </p:sp>
      <p:grpSp>
        <p:nvGrpSpPr>
          <p:cNvPr id="11" name="Group 10"/>
          <p:cNvGrpSpPr/>
          <p:nvPr/>
        </p:nvGrpSpPr>
        <p:grpSpPr>
          <a:xfrm>
            <a:off x="738857" y="3664525"/>
            <a:ext cx="2784405" cy="568361"/>
            <a:chOff x="586010" y="4685404"/>
            <a:chExt cx="4044028" cy="825479"/>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8735" y="4714906"/>
              <a:ext cx="1061303" cy="79597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010" y="4685404"/>
              <a:ext cx="975107" cy="73133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1881" y="4703015"/>
              <a:ext cx="975107" cy="73133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0733" y="4692422"/>
              <a:ext cx="975107" cy="73133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31341" y="4719842"/>
              <a:ext cx="995938" cy="746953"/>
            </a:xfrm>
            <a:prstGeom prst="rect">
              <a:avLst/>
            </a:prstGeom>
          </p:spPr>
        </p:pic>
      </p:grpSp>
    </p:spTree>
    <p:extLst>
      <p:ext uri="{BB962C8B-B14F-4D97-AF65-F5344CB8AC3E}">
        <p14:creationId xmlns:p14="http://schemas.microsoft.com/office/powerpoint/2010/main" val="109230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par>
                          <p:cTn id="25" fill="hold">
                            <p:stCondLst>
                              <p:cond delay="1750"/>
                            </p:stCondLst>
                            <p:childTnLst>
                              <p:par>
                                <p:cTn id="26" presetID="10" presetClass="entr" presetSubtype="0" fill="hold" nodeType="afterEffect">
                                  <p:stCondLst>
                                    <p:cond delay="100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childTnLst>
                          </p:cTn>
                        </p:par>
                        <p:par>
                          <p:cTn id="29" fill="hold">
                            <p:stCondLst>
                              <p:cond delay="3250"/>
                            </p:stCondLst>
                            <p:childTnLst>
                              <p:par>
                                <p:cTn id="30" presetID="10" presetClass="entr" presetSubtype="0" fill="hold" nodeType="afterEffect">
                                  <p:stCondLst>
                                    <p:cond delay="100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par>
                          <p:cTn id="33" fill="hold">
                            <p:stCondLst>
                              <p:cond delay="4750"/>
                            </p:stCondLst>
                            <p:childTnLst>
                              <p:par>
                                <p:cTn id="34" presetID="10" presetClass="entr" presetSubtype="0" fill="hold" nodeType="afterEffect">
                                  <p:stCondLst>
                                    <p:cond delay="75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0" grpId="0" animBg="1"/>
      <p:bldP spid="59"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682FF-7637-4F4E-8689-F259B0D104D5}"/>
              </a:ext>
            </a:extLst>
          </p:cNvPr>
          <p:cNvSpPr>
            <a:spLocks noGrp="1"/>
          </p:cNvSpPr>
          <p:nvPr>
            <p:ph type="title"/>
          </p:nvPr>
        </p:nvSpPr>
        <p:spPr>
          <a:xfrm>
            <a:off x="5345722" y="3429000"/>
            <a:ext cx="6602437" cy="3239086"/>
          </a:xfrm>
        </p:spPr>
        <p:txBody>
          <a:bodyPr>
            <a:normAutofit fontScale="90000"/>
          </a:bodyPr>
          <a:lstStyle/>
          <a:p>
            <a:r>
              <a:rPr lang="en-US" dirty="0">
                <a:solidFill>
                  <a:schemeClr val="bg1"/>
                </a:solidFill>
              </a:rPr>
              <a:t>Si se </a:t>
            </a:r>
            <a:r>
              <a:rPr lang="es-AR" dirty="0">
                <a:solidFill>
                  <a:schemeClr val="bg1"/>
                </a:solidFill>
              </a:rPr>
              <a:t>demuestra</a:t>
            </a:r>
            <a:r>
              <a:rPr lang="en-US" dirty="0">
                <a:solidFill>
                  <a:schemeClr val="bg1"/>
                </a:solidFill>
              </a:rPr>
              <a:t> la </a:t>
            </a:r>
            <a:r>
              <a:rPr lang="es-AR" dirty="0">
                <a:solidFill>
                  <a:schemeClr val="bg1"/>
                </a:solidFill>
              </a:rPr>
              <a:t>culpabilidad</a:t>
            </a:r>
            <a:r>
              <a:rPr lang="en-US" dirty="0">
                <a:solidFill>
                  <a:schemeClr val="bg1"/>
                </a:solidFill>
              </a:rPr>
              <a:t> por </a:t>
            </a:r>
            <a:r>
              <a:rPr lang="es-AR" dirty="0">
                <a:solidFill>
                  <a:schemeClr val="bg1"/>
                </a:solidFill>
              </a:rPr>
              <a:t>fuera</a:t>
            </a:r>
            <a:r>
              <a:rPr lang="en-US" dirty="0">
                <a:solidFill>
                  <a:schemeClr val="bg1"/>
                </a:solidFill>
              </a:rPr>
              <a:t> de </a:t>
            </a:r>
            <a:r>
              <a:rPr lang="es-AR" dirty="0">
                <a:solidFill>
                  <a:schemeClr val="bg1"/>
                </a:solidFill>
              </a:rPr>
              <a:t>toda duda razonable, la sanción puede ser tan grave como cadena perpetua</a:t>
            </a:r>
            <a:r>
              <a:rPr lang="en-US" dirty="0">
                <a:solidFill>
                  <a:schemeClr val="bg1"/>
                </a:solidFill>
              </a:rPr>
              <a:t>. </a:t>
            </a:r>
          </a:p>
        </p:txBody>
      </p:sp>
    </p:spTree>
    <p:extLst>
      <p:ext uri="{BB962C8B-B14F-4D97-AF65-F5344CB8AC3E}">
        <p14:creationId xmlns:p14="http://schemas.microsoft.com/office/powerpoint/2010/main" val="55802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957"/>
            <a:ext cx="12192000" cy="6858000"/>
            <a:chOff x="0" y="0"/>
            <a:chExt cx="12192000" cy="685800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27" name="object 3"/>
          <p:cNvSpPr txBox="1">
            <a:spLocks/>
          </p:cNvSpPr>
          <p:nvPr/>
        </p:nvSpPr>
        <p:spPr>
          <a:xfrm>
            <a:off x="208767" y="759517"/>
            <a:ext cx="11774466" cy="501454"/>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s-AR" sz="3200" b="1" kern="0" dirty="0">
                <a:solidFill>
                  <a:schemeClr val="accent2"/>
                </a:solidFill>
                <a:latin typeface="Arial" panose="020B0604020202020204" pitchFamily="34" charset="0"/>
                <a:cs typeface="Arial" panose="020B0604020202020204" pitchFamily="34" charset="0"/>
              </a:rPr>
              <a:t>527 Víctimas de Tráfico de Sexo Cibernético Rescatadas</a:t>
            </a:r>
            <a:r>
              <a:rPr lang="en-US" sz="3200" b="1" kern="0" dirty="0">
                <a:solidFill>
                  <a:schemeClr val="accent2"/>
                </a:solidFill>
                <a:latin typeface="Arial" panose="020B0604020202020204" pitchFamily="34" charset="0"/>
                <a:cs typeface="Arial" panose="020B0604020202020204" pitchFamily="34" charset="0"/>
              </a:rPr>
              <a:t>* </a:t>
            </a:r>
          </a:p>
        </p:txBody>
      </p:sp>
      <p:sp>
        <p:nvSpPr>
          <p:cNvPr id="18" name="TextBox 17"/>
          <p:cNvSpPr txBox="1"/>
          <p:nvPr/>
        </p:nvSpPr>
        <p:spPr>
          <a:xfrm>
            <a:off x="172494" y="221673"/>
            <a:ext cx="5052447" cy="523220"/>
          </a:xfrm>
          <a:prstGeom prst="rect">
            <a:avLst/>
          </a:prstGeom>
          <a:noFill/>
        </p:spPr>
        <p:txBody>
          <a:bodyPr wrap="square" rtlCol="0">
            <a:spAutoFit/>
          </a:bodyPr>
          <a:lstStyle/>
          <a:p>
            <a:r>
              <a:rPr lang="es-AR" sz="2800" dirty="0">
                <a:solidFill>
                  <a:schemeClr val="bg1"/>
                </a:solidFill>
                <a:latin typeface="Arial" panose="020B0604020202020204" pitchFamily="34" charset="0"/>
                <a:cs typeface="Arial" panose="020B0604020202020204" pitchFamily="34" charset="0"/>
              </a:rPr>
              <a:t>Lo que hemos aprendido</a:t>
            </a:r>
          </a:p>
        </p:txBody>
      </p:sp>
      <p:graphicFrame>
        <p:nvGraphicFramePr>
          <p:cNvPr id="13" name="Chart 12"/>
          <p:cNvGraphicFramePr/>
          <p:nvPr>
            <p:extLst>
              <p:ext uri="{D42A27DB-BD31-4B8C-83A1-F6EECF244321}">
                <p14:modId xmlns:p14="http://schemas.microsoft.com/office/powerpoint/2010/main" val="3473087271"/>
              </p:ext>
            </p:extLst>
          </p:nvPr>
        </p:nvGraphicFramePr>
        <p:xfrm>
          <a:off x="3460869" y="1506367"/>
          <a:ext cx="4960460" cy="4715214"/>
        </p:xfrm>
        <a:graphic>
          <a:graphicData uri="http://schemas.openxmlformats.org/drawingml/2006/chart">
            <c:chart xmlns:c="http://schemas.openxmlformats.org/drawingml/2006/chart" xmlns:r="http://schemas.openxmlformats.org/officeDocument/2006/relationships" r:id="rId5"/>
          </a:graphicData>
        </a:graphic>
      </p:graphicFrame>
      <p:sp>
        <p:nvSpPr>
          <p:cNvPr id="21" name="object 5"/>
          <p:cNvSpPr/>
          <p:nvPr/>
        </p:nvSpPr>
        <p:spPr>
          <a:xfrm>
            <a:off x="284184" y="5999934"/>
            <a:ext cx="464394" cy="747336"/>
          </a:xfrm>
          <a:prstGeom prst="rect">
            <a:avLst/>
          </a:prstGeom>
          <a:blipFill>
            <a:blip r:embed="rId6" cstate="print"/>
            <a:stretch>
              <a:fillRect/>
            </a:stretch>
          </a:blipFill>
        </p:spPr>
        <p:txBody>
          <a:bodyPr wrap="square" lIns="0" tIns="0" rIns="0" bIns="0" rtlCol="0"/>
          <a:lstStyle/>
          <a:p>
            <a:endParaRPr sz="1265" dirty="0">
              <a:solidFill>
                <a:prstClr val="black"/>
              </a:solidFill>
            </a:endParaRPr>
          </a:p>
        </p:txBody>
      </p:sp>
      <p:sp>
        <p:nvSpPr>
          <p:cNvPr id="2" name="TextBox 1">
            <a:extLst>
              <a:ext uri="{FF2B5EF4-FFF2-40B4-BE49-F238E27FC236}">
                <a16:creationId xmlns:a16="http://schemas.microsoft.com/office/drawing/2014/main" xmlns="" id="{57B65E30-4AF9-4A48-8F08-20A6B0117D89}"/>
              </a:ext>
            </a:extLst>
          </p:cNvPr>
          <p:cNvSpPr txBox="1"/>
          <p:nvPr/>
        </p:nvSpPr>
        <p:spPr>
          <a:xfrm>
            <a:off x="9259046" y="3314345"/>
            <a:ext cx="2498099" cy="400110"/>
          </a:xfrm>
          <a:prstGeom prst="rect">
            <a:avLst/>
          </a:prstGeom>
          <a:solidFill>
            <a:schemeClr val="accent2"/>
          </a:solidFill>
        </p:spPr>
        <p:txBody>
          <a:bodyPr wrap="square" rtlCol="0">
            <a:spAutoFit/>
          </a:bodyPr>
          <a:lstStyle/>
          <a:p>
            <a:pPr algn="ctr"/>
            <a:r>
              <a:rPr lang="en-US" sz="2000" b="1" dirty="0"/>
              <a:t>87.86% </a:t>
            </a:r>
            <a:r>
              <a:rPr lang="es-AR" sz="2000" dirty="0"/>
              <a:t>menore</a:t>
            </a:r>
            <a:r>
              <a:rPr lang="en-US" sz="2000" dirty="0"/>
              <a:t>s</a:t>
            </a:r>
          </a:p>
        </p:txBody>
      </p:sp>
      <p:graphicFrame>
        <p:nvGraphicFramePr>
          <p:cNvPr id="31" name="Chart 30">
            <a:extLst>
              <a:ext uri="{FF2B5EF4-FFF2-40B4-BE49-F238E27FC236}">
                <a16:creationId xmlns:a16="http://schemas.microsoft.com/office/drawing/2014/main" xmlns="" id="{88D98B15-14BF-4067-8DAB-EA93C376271C}"/>
              </a:ext>
            </a:extLst>
          </p:cNvPr>
          <p:cNvGraphicFramePr/>
          <p:nvPr>
            <p:extLst>
              <p:ext uri="{D42A27DB-BD31-4B8C-83A1-F6EECF244321}">
                <p14:modId xmlns:p14="http://schemas.microsoft.com/office/powerpoint/2010/main" val="2295556431"/>
              </p:ext>
            </p:extLst>
          </p:nvPr>
        </p:nvGraphicFramePr>
        <p:xfrm>
          <a:off x="3460869" y="1492836"/>
          <a:ext cx="4960460" cy="4715212"/>
        </p:xfrm>
        <a:graphic>
          <a:graphicData uri="http://schemas.openxmlformats.org/drawingml/2006/chart">
            <c:chart xmlns:c="http://schemas.openxmlformats.org/drawingml/2006/chart" xmlns:r="http://schemas.openxmlformats.org/officeDocument/2006/relationships" r:id="rId7"/>
          </a:graphicData>
        </a:graphic>
      </p:graphicFrame>
      <p:sp>
        <p:nvSpPr>
          <p:cNvPr id="14" name="Rectangle 13">
            <a:extLst>
              <a:ext uri="{FF2B5EF4-FFF2-40B4-BE49-F238E27FC236}">
                <a16:creationId xmlns:a16="http://schemas.microsoft.com/office/drawing/2014/main" xmlns="" id="{9C3EAB0B-F8BE-49F0-B160-282D4FA85914}"/>
              </a:ext>
            </a:extLst>
          </p:cNvPr>
          <p:cNvSpPr/>
          <p:nvPr/>
        </p:nvSpPr>
        <p:spPr>
          <a:xfrm>
            <a:off x="8508255" y="6027085"/>
            <a:ext cx="3248890" cy="618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accent5">
                    <a:lumMod val="20000"/>
                    <a:lumOff val="80000"/>
                  </a:schemeClr>
                </a:solidFill>
                <a:latin typeface="Arial" panose="020B0604020202020204" pitchFamily="34" charset="0"/>
                <a:cs typeface="Arial" panose="020B0604020202020204" pitchFamily="34" charset="0"/>
              </a:rPr>
              <a:t>*</a:t>
            </a:r>
            <a:r>
              <a:rPr lang="es-AR" sz="1100" dirty="0">
                <a:solidFill>
                  <a:schemeClr val="accent5">
                    <a:lumMod val="20000"/>
                    <a:lumOff val="80000"/>
                  </a:schemeClr>
                </a:solidFill>
                <a:latin typeface="Arial" panose="020B0604020202020204" pitchFamily="34" charset="0"/>
                <a:cs typeface="Arial" panose="020B0604020202020204" pitchFamily="34" charset="0"/>
              </a:rPr>
              <a:t>Recopilación de datos de IJM hasta el día 2 de septiembre de 2019</a:t>
            </a:r>
          </a:p>
          <a:p>
            <a:pPr algn="r"/>
            <a:r>
              <a:rPr lang="es-AR" sz="1100" dirty="0">
                <a:solidFill>
                  <a:schemeClr val="accent5">
                    <a:lumMod val="20000"/>
                    <a:lumOff val="80000"/>
                  </a:schemeClr>
                </a:solidFill>
                <a:latin typeface="Arial" panose="020B0604020202020204" pitchFamily="34" charset="0"/>
                <a:cs typeface="Arial" panose="020B0604020202020204" pitchFamily="34" charset="0"/>
              </a:rPr>
              <a:t>*Trabajo social desde 2011</a:t>
            </a:r>
          </a:p>
        </p:txBody>
      </p:sp>
      <p:grpSp>
        <p:nvGrpSpPr>
          <p:cNvPr id="6" name="Group 5">
            <a:extLst>
              <a:ext uri="{FF2B5EF4-FFF2-40B4-BE49-F238E27FC236}">
                <a16:creationId xmlns:a16="http://schemas.microsoft.com/office/drawing/2014/main" xmlns="" id="{9B94037F-A8CD-4C9D-888D-2FF89B7CC5DC}"/>
              </a:ext>
            </a:extLst>
          </p:cNvPr>
          <p:cNvGrpSpPr/>
          <p:nvPr/>
        </p:nvGrpSpPr>
        <p:grpSpPr>
          <a:xfrm>
            <a:off x="9265279" y="1471938"/>
            <a:ext cx="2503847" cy="738664"/>
            <a:chOff x="9265279" y="1471938"/>
            <a:chExt cx="2503847" cy="738664"/>
          </a:xfrm>
        </p:grpSpPr>
        <p:sp>
          <p:nvSpPr>
            <p:cNvPr id="4" name="Rectangle 3">
              <a:extLst>
                <a:ext uri="{FF2B5EF4-FFF2-40B4-BE49-F238E27FC236}">
                  <a16:creationId xmlns:a16="http://schemas.microsoft.com/office/drawing/2014/main" xmlns="" id="{EE52F332-71F5-420B-900C-6127D99B8289}"/>
                </a:ext>
              </a:extLst>
            </p:cNvPr>
            <p:cNvSpPr/>
            <p:nvPr/>
          </p:nvSpPr>
          <p:spPr>
            <a:xfrm>
              <a:off x="9265279" y="1573131"/>
              <a:ext cx="179033" cy="1270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FAA97D2D-7B1B-4AEB-8A86-09B72A4130FF}"/>
                </a:ext>
              </a:extLst>
            </p:cNvPr>
            <p:cNvSpPr/>
            <p:nvPr/>
          </p:nvSpPr>
          <p:spPr>
            <a:xfrm>
              <a:off x="9265279" y="1784799"/>
              <a:ext cx="179033" cy="1263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39C9B940-D968-463A-8480-5E8AD8A98395}"/>
                </a:ext>
              </a:extLst>
            </p:cNvPr>
            <p:cNvSpPr txBox="1"/>
            <p:nvPr/>
          </p:nvSpPr>
          <p:spPr>
            <a:xfrm>
              <a:off x="9404381" y="1471938"/>
              <a:ext cx="2364745" cy="738664"/>
            </a:xfrm>
            <a:prstGeom prst="rect">
              <a:avLst/>
            </a:prstGeom>
            <a:noFill/>
          </p:spPr>
          <p:txBody>
            <a:bodyPr wrap="square" rtlCol="0">
              <a:spAutoFit/>
            </a:bodyPr>
            <a:lstStyle/>
            <a:p>
              <a:r>
                <a:rPr lang="es-AR" sz="1400" dirty="0">
                  <a:solidFill>
                    <a:schemeClr val="bg1"/>
                  </a:solidFill>
                </a:rPr>
                <a:t>Edad no especificada</a:t>
              </a:r>
            </a:p>
            <a:p>
              <a:r>
                <a:rPr lang="es-AR" sz="1400" dirty="0">
                  <a:solidFill>
                    <a:schemeClr val="bg1"/>
                  </a:solidFill>
                </a:rPr>
                <a:t>Adultos</a:t>
              </a:r>
            </a:p>
            <a:p>
              <a:endParaRPr lang="en-US" sz="1400" dirty="0">
                <a:solidFill>
                  <a:schemeClr val="bg1"/>
                </a:solidFill>
              </a:endParaRPr>
            </a:p>
          </p:txBody>
        </p:sp>
      </p:grpSp>
    </p:spTree>
    <p:extLst>
      <p:ext uri="{BB962C8B-B14F-4D97-AF65-F5344CB8AC3E}">
        <p14:creationId xmlns:p14="http://schemas.microsoft.com/office/powerpoint/2010/main" val="25537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957"/>
            <a:ext cx="12192000" cy="6858000"/>
            <a:chOff x="0" y="0"/>
            <a:chExt cx="12192000" cy="685800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8998" y="0"/>
              <a:ext cx="8844202" cy="6858000"/>
            </a:xfrm>
            <a:prstGeom prst="rect">
              <a:avLst/>
            </a:prstGeom>
          </p:spPr>
        </p:pic>
      </p:grpSp>
      <p:sp>
        <p:nvSpPr>
          <p:cNvPr id="27" name="object 3"/>
          <p:cNvSpPr txBox="1">
            <a:spLocks/>
          </p:cNvSpPr>
          <p:nvPr/>
        </p:nvSpPr>
        <p:spPr>
          <a:xfrm>
            <a:off x="208767" y="759517"/>
            <a:ext cx="11774466" cy="501454"/>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s-AR" sz="3200" b="1" kern="0" dirty="0">
                <a:solidFill>
                  <a:schemeClr val="accent2"/>
                </a:solidFill>
                <a:latin typeface="Arial" panose="020B0604020202020204" pitchFamily="34" charset="0"/>
                <a:cs typeface="Arial" panose="020B0604020202020204" pitchFamily="34" charset="0"/>
              </a:rPr>
              <a:t>157 casos de OSEC respaldados por IJM</a:t>
            </a:r>
            <a:r>
              <a:rPr lang="en-US" sz="3200" b="1" kern="0" dirty="0">
                <a:solidFill>
                  <a:schemeClr val="accent2"/>
                </a:solidFill>
                <a:latin typeface="Arial" panose="020B0604020202020204" pitchFamily="34" charset="0"/>
                <a:cs typeface="Arial" panose="020B0604020202020204" pitchFamily="34" charset="0"/>
              </a:rPr>
              <a:t>*</a:t>
            </a:r>
          </a:p>
        </p:txBody>
      </p:sp>
      <p:sp>
        <p:nvSpPr>
          <p:cNvPr id="4" name="Rectangle 3"/>
          <p:cNvSpPr/>
          <p:nvPr/>
        </p:nvSpPr>
        <p:spPr>
          <a:xfrm>
            <a:off x="6981730" y="2205243"/>
            <a:ext cx="583814" cy="369332"/>
          </a:xfrm>
          <a:prstGeom prst="rect">
            <a:avLst/>
          </a:prstGeom>
        </p:spPr>
        <p:txBody>
          <a:bodyPr wrap="none">
            <a:spAutoFit/>
          </a:bodyPr>
          <a:lstStyle/>
          <a:p>
            <a:r>
              <a:rPr lang="en-PH" dirty="0">
                <a:solidFill>
                  <a:schemeClr val="bg1"/>
                </a:solidFill>
              </a:rPr>
              <a:t>17%</a:t>
            </a:r>
          </a:p>
        </p:txBody>
      </p:sp>
      <p:sp>
        <p:nvSpPr>
          <p:cNvPr id="16" name="Rectangle 15"/>
          <p:cNvSpPr/>
          <p:nvPr/>
        </p:nvSpPr>
        <p:spPr>
          <a:xfrm>
            <a:off x="6397916" y="4088472"/>
            <a:ext cx="583814" cy="369332"/>
          </a:xfrm>
          <a:prstGeom prst="rect">
            <a:avLst/>
          </a:prstGeom>
        </p:spPr>
        <p:txBody>
          <a:bodyPr wrap="none">
            <a:spAutoFit/>
          </a:bodyPr>
          <a:lstStyle/>
          <a:p>
            <a:r>
              <a:rPr lang="en-PH" dirty="0">
                <a:solidFill>
                  <a:schemeClr val="bg1"/>
                </a:solidFill>
              </a:rPr>
              <a:t>19%</a:t>
            </a:r>
          </a:p>
        </p:txBody>
      </p:sp>
      <p:sp>
        <p:nvSpPr>
          <p:cNvPr id="18" name="TextBox 17"/>
          <p:cNvSpPr txBox="1"/>
          <p:nvPr/>
        </p:nvSpPr>
        <p:spPr>
          <a:xfrm>
            <a:off x="172494" y="221673"/>
            <a:ext cx="5052447" cy="523220"/>
          </a:xfrm>
          <a:prstGeom prst="rect">
            <a:avLst/>
          </a:prstGeom>
          <a:noFill/>
        </p:spPr>
        <p:txBody>
          <a:bodyPr wrap="square" rtlCol="0">
            <a:spAutoFit/>
          </a:bodyPr>
          <a:lstStyle/>
          <a:p>
            <a:r>
              <a:rPr lang="es-AR" sz="2800" dirty="0">
                <a:solidFill>
                  <a:schemeClr val="bg1"/>
                </a:solidFill>
                <a:latin typeface="Arial" panose="020B0604020202020204" pitchFamily="34" charset="0"/>
                <a:cs typeface="Arial" panose="020B0604020202020204" pitchFamily="34" charset="0"/>
              </a:rPr>
              <a:t>Lo que hemos aprendido</a:t>
            </a:r>
          </a:p>
        </p:txBody>
      </p:sp>
      <p:graphicFrame>
        <p:nvGraphicFramePr>
          <p:cNvPr id="13" name="Chart 12"/>
          <p:cNvGraphicFramePr/>
          <p:nvPr>
            <p:extLst>
              <p:ext uri="{D42A27DB-BD31-4B8C-83A1-F6EECF244321}">
                <p14:modId xmlns:p14="http://schemas.microsoft.com/office/powerpoint/2010/main" val="2580250168"/>
              </p:ext>
            </p:extLst>
          </p:nvPr>
        </p:nvGraphicFramePr>
        <p:xfrm>
          <a:off x="1727856" y="1579708"/>
          <a:ext cx="4389724" cy="41726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p:nvPr>
            <p:extLst>
              <p:ext uri="{D42A27DB-BD31-4B8C-83A1-F6EECF244321}">
                <p14:modId xmlns:p14="http://schemas.microsoft.com/office/powerpoint/2010/main" val="4251689635"/>
              </p:ext>
            </p:extLst>
          </p:nvPr>
        </p:nvGraphicFramePr>
        <p:xfrm>
          <a:off x="6117580" y="1579708"/>
          <a:ext cx="4245620" cy="4172695"/>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p:cNvSpPr/>
          <p:nvPr/>
        </p:nvSpPr>
        <p:spPr>
          <a:xfrm>
            <a:off x="8028710" y="6128807"/>
            <a:ext cx="3248890" cy="489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accent5">
                    <a:lumMod val="20000"/>
                    <a:lumOff val="80000"/>
                  </a:schemeClr>
                </a:solidFill>
                <a:latin typeface="Arial" panose="020B0604020202020204" pitchFamily="34" charset="0"/>
                <a:cs typeface="Arial" panose="020B0604020202020204" pitchFamily="34" charset="0"/>
              </a:rPr>
              <a:t>*</a:t>
            </a:r>
            <a:r>
              <a:rPr lang="es-AR" sz="1100" dirty="0">
                <a:solidFill>
                  <a:schemeClr val="accent5">
                    <a:lumMod val="20000"/>
                    <a:lumOff val="80000"/>
                  </a:schemeClr>
                </a:solidFill>
                <a:latin typeface="Arial" panose="020B0604020202020204" pitchFamily="34" charset="0"/>
                <a:cs typeface="Arial" panose="020B0604020202020204" pitchFamily="34" charset="0"/>
              </a:rPr>
              <a:t>Recopilación de datos de IJM hasta el día 2 de septiembre de 2019</a:t>
            </a:r>
          </a:p>
          <a:p>
            <a:pPr algn="r"/>
            <a:r>
              <a:rPr lang="es-AR" sz="1100" dirty="0">
                <a:solidFill>
                  <a:schemeClr val="accent5">
                    <a:lumMod val="20000"/>
                    <a:lumOff val="80000"/>
                  </a:schemeClr>
                </a:solidFill>
                <a:latin typeface="Arial" panose="020B0604020202020204" pitchFamily="34" charset="0"/>
                <a:cs typeface="Arial" panose="020B0604020202020204" pitchFamily="34" charset="0"/>
              </a:rPr>
              <a:t>*Trabajo social desde 2011</a:t>
            </a:r>
          </a:p>
        </p:txBody>
      </p:sp>
      <p:sp>
        <p:nvSpPr>
          <p:cNvPr id="21" name="object 5"/>
          <p:cNvSpPr/>
          <p:nvPr/>
        </p:nvSpPr>
        <p:spPr>
          <a:xfrm>
            <a:off x="284184" y="5999934"/>
            <a:ext cx="464394" cy="747336"/>
          </a:xfrm>
          <a:prstGeom prst="rect">
            <a:avLst/>
          </a:prstGeom>
          <a:blipFill>
            <a:blip r:embed="rId7" cstate="print"/>
            <a:stretch>
              <a:fillRect/>
            </a:stretch>
          </a:blipFill>
        </p:spPr>
        <p:txBody>
          <a:bodyPr wrap="square" lIns="0" tIns="0" rIns="0" bIns="0" rtlCol="0"/>
          <a:lstStyle/>
          <a:p>
            <a:endParaRPr sz="1265" dirty="0">
              <a:solidFill>
                <a:prstClr val="black"/>
              </a:solidFill>
            </a:endParaRPr>
          </a:p>
        </p:txBody>
      </p:sp>
    </p:spTree>
    <p:extLst>
      <p:ext uri="{BB962C8B-B14F-4D97-AF65-F5344CB8AC3E}">
        <p14:creationId xmlns:p14="http://schemas.microsoft.com/office/powerpoint/2010/main" val="42701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729307" y="659215"/>
            <a:ext cx="6125828" cy="6035539"/>
            <a:chOff x="4729307" y="659215"/>
            <a:chExt cx="6125828" cy="6035539"/>
          </a:xfrm>
        </p:grpSpPr>
        <p:sp>
          <p:nvSpPr>
            <p:cNvPr id="5" name="Flowchart: Connector 4"/>
            <p:cNvSpPr/>
            <p:nvPr/>
          </p:nvSpPr>
          <p:spPr>
            <a:xfrm>
              <a:off x="4729307" y="659215"/>
              <a:ext cx="6125828" cy="6035539"/>
            </a:xfrm>
            <a:prstGeom prst="flowChartConnector">
              <a:avLst/>
            </a:prstGeom>
            <a:solidFill>
              <a:schemeClr val="bg1"/>
            </a:solidFill>
            <a:ln>
              <a:noFill/>
            </a:ln>
            <a:effectLst>
              <a:glow>
                <a:schemeClr val="bg1"/>
              </a:glow>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6592658" y="5870060"/>
              <a:ext cx="2502075" cy="646331"/>
            </a:xfrm>
            <a:prstGeom prst="rect">
              <a:avLst/>
            </a:prstGeom>
            <a:noFill/>
            <a:ln>
              <a:noFill/>
            </a:ln>
          </p:spPr>
          <p:txBody>
            <a:bodyPr wrap="square" rtlCol="0">
              <a:spAutoFit/>
            </a:bodyPr>
            <a:lstStyle/>
            <a:p>
              <a:pPr algn="ctr"/>
              <a:r>
                <a:rPr lang="en-PH" b="1" dirty="0">
                  <a:solidFill>
                    <a:prstClr val="black"/>
                  </a:solidFill>
                  <a:latin typeface="Arial" panose="020B0604020202020204" pitchFamily="34" charset="0"/>
                  <a:cs typeface="Arial" panose="020B0604020202020204" pitchFamily="34" charset="0"/>
                </a:rPr>
                <a:t>ENTORNO COMPRENSIVO</a:t>
              </a:r>
            </a:p>
          </p:txBody>
        </p:sp>
      </p:grpSp>
      <p:sp>
        <p:nvSpPr>
          <p:cNvPr id="3" name="object 3"/>
          <p:cNvSpPr txBox="1">
            <a:spLocks/>
          </p:cNvSpPr>
          <p:nvPr/>
        </p:nvSpPr>
        <p:spPr>
          <a:xfrm>
            <a:off x="367516" y="1955399"/>
            <a:ext cx="4288586" cy="1314497"/>
          </a:xfrm>
          <a:prstGeom prst="rect">
            <a:avLst/>
          </a:prstGeom>
        </p:spPr>
        <p:txBody>
          <a:bodyPr vert="horz" wrap="square" lIns="0" tIns="8924" rIns="0" bIns="0" rtlCol="0">
            <a:spAutoFit/>
          </a:bodyPr>
          <a:lstStyle>
            <a:lvl1pPr>
              <a:defRPr>
                <a:latin typeface="+mj-lt"/>
                <a:ea typeface="+mj-ea"/>
                <a:cs typeface="+mj-cs"/>
              </a:defRPr>
            </a:lvl1pPr>
          </a:lstStyle>
          <a:p>
            <a:pPr marL="8924">
              <a:spcBef>
                <a:spcPts val="70"/>
              </a:spcBef>
              <a:tabLst>
                <a:tab pos="2106132" algn="l"/>
              </a:tabLst>
            </a:pPr>
            <a:r>
              <a:rPr lang="en-US" sz="2800" b="1" kern="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SOLUCIÓN</a:t>
            </a:r>
            <a:r>
              <a:rPr lang="en-US" sz="2800" kern="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8924">
              <a:spcBef>
                <a:spcPts val="70"/>
              </a:spcBef>
              <a:tabLst>
                <a:tab pos="2106132" algn="l"/>
              </a:tabLst>
            </a:pPr>
            <a:r>
              <a:rPr lang="en-US" sz="2800" kern="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ESTRATEGIA COORDINADA</a:t>
            </a:r>
          </a:p>
        </p:txBody>
      </p:sp>
      <p:sp>
        <p:nvSpPr>
          <p:cNvPr id="6" name="Flowchart: Connector 5"/>
          <p:cNvSpPr/>
          <p:nvPr/>
        </p:nvSpPr>
        <p:spPr>
          <a:xfrm>
            <a:off x="5780917" y="1623754"/>
            <a:ext cx="4125559" cy="4106459"/>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prstClr val="white"/>
              </a:solidFill>
              <a:latin typeface="Arial" panose="020B0604020202020204" pitchFamily="34" charset="0"/>
              <a:cs typeface="Arial" panose="020B0604020202020204" pitchFamily="34" charset="0"/>
            </a:endParaRPr>
          </a:p>
        </p:txBody>
      </p:sp>
      <p:grpSp>
        <p:nvGrpSpPr>
          <p:cNvPr id="22" name="Group 21"/>
          <p:cNvGrpSpPr/>
          <p:nvPr/>
        </p:nvGrpSpPr>
        <p:grpSpPr>
          <a:xfrm>
            <a:off x="6706451" y="2648714"/>
            <a:ext cx="2188857" cy="2056538"/>
            <a:chOff x="6754549" y="2654171"/>
            <a:chExt cx="2188857" cy="2056538"/>
          </a:xfrm>
        </p:grpSpPr>
        <p:sp>
          <p:nvSpPr>
            <p:cNvPr id="8" name="Flowchart: Connector 7"/>
            <p:cNvSpPr/>
            <p:nvPr/>
          </p:nvSpPr>
          <p:spPr>
            <a:xfrm>
              <a:off x="6815686" y="2654171"/>
              <a:ext cx="2022179" cy="2056538"/>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prstClr val="white"/>
                </a:solidFill>
                <a:latin typeface="Arial" panose="020B0604020202020204" pitchFamily="34" charset="0"/>
                <a:cs typeface="Arial" panose="020B0604020202020204" pitchFamily="34" charset="0"/>
              </a:endParaRPr>
            </a:p>
          </p:txBody>
        </p:sp>
        <p:sp>
          <p:nvSpPr>
            <p:cNvPr id="18" name="TextBox 17"/>
            <p:cNvSpPr txBox="1"/>
            <p:nvPr/>
          </p:nvSpPr>
          <p:spPr>
            <a:xfrm>
              <a:off x="6754549" y="2908162"/>
              <a:ext cx="2188857" cy="1569660"/>
            </a:xfrm>
            <a:prstGeom prst="rect">
              <a:avLst/>
            </a:prstGeom>
            <a:noFill/>
            <a:ln>
              <a:noFill/>
            </a:ln>
          </p:spPr>
          <p:txBody>
            <a:bodyPr wrap="square" rtlCol="0">
              <a:spAutoFit/>
            </a:bodyPr>
            <a:lstStyle/>
            <a:p>
              <a:pPr algn="ctr"/>
              <a:r>
                <a:rPr lang="en-PH" sz="1600" b="1" dirty="0">
                  <a:solidFill>
                    <a:prstClr val="black"/>
                  </a:solidFill>
                  <a:latin typeface="Arial" panose="020B0604020202020204" pitchFamily="34" charset="0"/>
                  <a:cs typeface="Arial" panose="020B0604020202020204" pitchFamily="34" charset="0"/>
                </a:rPr>
                <a:t>ELIMINAR EL TRÁFICO DE SEXO CIBERNÉTICO Y RECUPERAR A LOS SOBREVIVIENTES AFECTADOS</a:t>
              </a:r>
            </a:p>
          </p:txBody>
        </p:sp>
      </p:grpSp>
      <p:grpSp>
        <p:nvGrpSpPr>
          <p:cNvPr id="33" name="Group 32"/>
          <p:cNvGrpSpPr/>
          <p:nvPr/>
        </p:nvGrpSpPr>
        <p:grpSpPr>
          <a:xfrm>
            <a:off x="4463327" y="3173462"/>
            <a:ext cx="2561975" cy="2288074"/>
            <a:chOff x="4598627" y="3625754"/>
            <a:chExt cx="2561975" cy="2288074"/>
          </a:xfrm>
        </p:grpSpPr>
        <p:pic>
          <p:nvPicPr>
            <p:cNvPr id="34" name="Picture 33"/>
            <p:cNvPicPr>
              <a:picLocks noChangeAspect="1"/>
            </p:cNvPicPr>
            <p:nvPr/>
          </p:nvPicPr>
          <p:blipFill>
            <a:blip r:embed="rId3"/>
            <a:stretch>
              <a:fillRect/>
            </a:stretch>
          </p:blipFill>
          <p:spPr>
            <a:xfrm rot="14177965">
              <a:off x="5828083" y="3631867"/>
              <a:ext cx="1338631" cy="1326406"/>
            </a:xfrm>
            <a:prstGeom prst="rect">
              <a:avLst/>
            </a:prstGeom>
            <a:ln>
              <a:noFill/>
            </a:ln>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8627" y="4055637"/>
              <a:ext cx="1858957" cy="1858191"/>
            </a:xfrm>
            <a:prstGeom prst="rect">
              <a:avLst/>
            </a:prstGeom>
            <a:ln>
              <a:noFill/>
            </a:ln>
            <a:effectLst>
              <a:outerShdw blurRad="50800" dist="38100" dir="8100000" algn="tr" rotWithShape="0">
                <a:prstClr val="black">
                  <a:alpha val="40000"/>
                </a:prstClr>
              </a:outerShdw>
            </a:effectLst>
          </p:spPr>
        </p:pic>
        <p:sp>
          <p:nvSpPr>
            <p:cNvPr id="36" name="TextBox 35"/>
            <p:cNvSpPr txBox="1"/>
            <p:nvPr/>
          </p:nvSpPr>
          <p:spPr>
            <a:xfrm>
              <a:off x="4675097" y="4643528"/>
              <a:ext cx="1668996" cy="923330"/>
            </a:xfrm>
            <a:prstGeom prst="rect">
              <a:avLst/>
            </a:prstGeom>
            <a:noFill/>
            <a:ln>
              <a:noFill/>
            </a:ln>
          </p:spPr>
          <p:txBody>
            <a:bodyPr wrap="square" rtlCol="0">
              <a:spAutoFit/>
            </a:bodyPr>
            <a:lstStyle/>
            <a:p>
              <a:pPr algn="ctr"/>
              <a:r>
                <a:rPr lang="en-PH" b="1" dirty="0">
                  <a:solidFill>
                    <a:prstClr val="black"/>
                  </a:solidFill>
                  <a:latin typeface="Arial" panose="020B0604020202020204" pitchFamily="34" charset="0"/>
                  <a:cs typeface="Arial" panose="020B0604020202020204" pitchFamily="34" charset="0"/>
                </a:rPr>
                <a:t> ATENCIÓN ULTERIOR EFICAZ</a:t>
              </a:r>
            </a:p>
          </p:txBody>
        </p:sp>
      </p:grpSp>
      <p:grpSp>
        <p:nvGrpSpPr>
          <p:cNvPr id="25" name="Group 24"/>
          <p:cNvGrpSpPr/>
          <p:nvPr/>
        </p:nvGrpSpPr>
        <p:grpSpPr>
          <a:xfrm>
            <a:off x="6831405" y="182597"/>
            <a:ext cx="2024580" cy="2725057"/>
            <a:chOff x="6767884" y="97208"/>
            <a:chExt cx="2024580" cy="2725057"/>
          </a:xfrm>
        </p:grpSpPr>
        <p:sp>
          <p:nvSpPr>
            <p:cNvPr id="26" name="Down Arrow 25"/>
            <p:cNvSpPr/>
            <p:nvPr/>
          </p:nvSpPr>
          <p:spPr>
            <a:xfrm>
              <a:off x="7068892" y="1515569"/>
              <a:ext cx="1302809" cy="1306696"/>
            </a:xfrm>
            <a:prstGeom prst="down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prstClr val="white"/>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5032" y="97208"/>
              <a:ext cx="1904655" cy="1858191"/>
            </a:xfrm>
            <a:prstGeom prst="rect">
              <a:avLst/>
            </a:prstGeom>
            <a:ln>
              <a:noFill/>
            </a:ln>
            <a:effectLst>
              <a:outerShdw blurRad="50800" dist="38100" dir="16200000" rotWithShape="0">
                <a:prstClr val="black">
                  <a:alpha val="40000"/>
                </a:prstClr>
              </a:outerShdw>
            </a:effectLst>
          </p:spPr>
        </p:pic>
        <p:sp>
          <p:nvSpPr>
            <p:cNvPr id="28" name="TextBox 27"/>
            <p:cNvSpPr txBox="1"/>
            <p:nvPr/>
          </p:nvSpPr>
          <p:spPr>
            <a:xfrm>
              <a:off x="6767884" y="480824"/>
              <a:ext cx="2024580" cy="923330"/>
            </a:xfrm>
            <a:prstGeom prst="rect">
              <a:avLst/>
            </a:prstGeom>
            <a:noFill/>
            <a:ln>
              <a:noFill/>
            </a:ln>
          </p:spPr>
          <p:txBody>
            <a:bodyPr wrap="square" rtlCol="0">
              <a:spAutoFit/>
            </a:bodyPr>
            <a:lstStyle/>
            <a:p>
              <a:pPr algn="ctr"/>
              <a:r>
                <a:rPr lang="en-PH" b="1" dirty="0">
                  <a:solidFill>
                    <a:prstClr val="black"/>
                  </a:solidFill>
                  <a:latin typeface="Arial" panose="020B0604020202020204" pitchFamily="34" charset="0"/>
                  <a:cs typeface="Arial" panose="020B0604020202020204" pitchFamily="34" charset="0"/>
                </a:rPr>
                <a:t>EJECUCIÓN EFICAZ DE LA LEY</a:t>
              </a:r>
            </a:p>
          </p:txBody>
        </p:sp>
      </p:grpSp>
      <p:grpSp>
        <p:nvGrpSpPr>
          <p:cNvPr id="38" name="Group 37"/>
          <p:cNvGrpSpPr/>
          <p:nvPr/>
        </p:nvGrpSpPr>
        <p:grpSpPr>
          <a:xfrm>
            <a:off x="8593311" y="3173463"/>
            <a:ext cx="2767408" cy="2288073"/>
            <a:chOff x="8429482" y="3650398"/>
            <a:chExt cx="2767408" cy="2288073"/>
          </a:xfrm>
        </p:grpSpPr>
        <p:pic>
          <p:nvPicPr>
            <p:cNvPr id="37" name="Picture 36"/>
            <p:cNvPicPr>
              <a:picLocks noChangeAspect="1"/>
            </p:cNvPicPr>
            <p:nvPr/>
          </p:nvPicPr>
          <p:blipFill>
            <a:blip r:embed="rId3"/>
            <a:stretch>
              <a:fillRect/>
            </a:stretch>
          </p:blipFill>
          <p:spPr>
            <a:xfrm rot="7422035" flipH="1">
              <a:off x="8423369" y="3656511"/>
              <a:ext cx="1338631" cy="1326406"/>
            </a:xfrm>
            <a:prstGeom prst="rect">
              <a:avLst/>
            </a:prstGeom>
            <a:ln>
              <a:noFill/>
            </a:ln>
          </p:spPr>
        </p:pic>
        <p:grpSp>
          <p:nvGrpSpPr>
            <p:cNvPr id="29" name="Group 28"/>
            <p:cNvGrpSpPr/>
            <p:nvPr/>
          </p:nvGrpSpPr>
          <p:grpSpPr>
            <a:xfrm>
              <a:off x="9299079" y="4080997"/>
              <a:ext cx="1897811" cy="1857474"/>
              <a:chOff x="9470740" y="4080136"/>
              <a:chExt cx="1897811" cy="1857474"/>
            </a:xfrm>
          </p:grpSpPr>
          <p:pic>
            <p:nvPicPr>
              <p:cNvPr id="31" name="Picture 30"/>
              <p:cNvPicPr>
                <a:picLocks noChangeAspect="1"/>
              </p:cNvPicPr>
              <p:nvPr/>
            </p:nvPicPr>
            <p:blipFill>
              <a:blip r:embed="rId6"/>
              <a:stretch>
                <a:fillRect/>
              </a:stretch>
            </p:blipFill>
            <p:spPr>
              <a:xfrm>
                <a:off x="9470740" y="4080136"/>
                <a:ext cx="1811877" cy="1857474"/>
              </a:xfrm>
              <a:prstGeom prst="rect">
                <a:avLst/>
              </a:prstGeom>
              <a:ln>
                <a:noFill/>
              </a:ln>
              <a:effectLst>
                <a:outerShdw blurRad="50800" dist="38100" dir="2700000" algn="tl" rotWithShape="0">
                  <a:prstClr val="black">
                    <a:alpha val="40000"/>
                  </a:prstClr>
                </a:outerShdw>
              </a:effectLst>
            </p:spPr>
          </p:pic>
          <p:sp>
            <p:nvSpPr>
              <p:cNvPr id="32" name="TextBox 31"/>
              <p:cNvSpPr txBox="1"/>
              <p:nvPr/>
            </p:nvSpPr>
            <p:spPr>
              <a:xfrm>
                <a:off x="9470740" y="4488943"/>
                <a:ext cx="1897811" cy="923330"/>
              </a:xfrm>
              <a:prstGeom prst="rect">
                <a:avLst/>
              </a:prstGeom>
              <a:noFill/>
              <a:ln>
                <a:noFill/>
              </a:ln>
            </p:spPr>
            <p:txBody>
              <a:bodyPr wrap="square" rtlCol="0">
                <a:spAutoFit/>
              </a:bodyPr>
              <a:lstStyle/>
              <a:p>
                <a:pPr algn="ctr"/>
                <a:r>
                  <a:rPr lang="en-PH" b="1" dirty="0">
                    <a:solidFill>
                      <a:prstClr val="black"/>
                    </a:solidFill>
                    <a:latin typeface="Arial" panose="020B0604020202020204" pitchFamily="34" charset="0"/>
                    <a:cs typeface="Arial" panose="020B0604020202020204" pitchFamily="34" charset="0"/>
                  </a:rPr>
                  <a:t> PROCESAMIENTO EFICAZ</a:t>
                </a:r>
              </a:p>
            </p:txBody>
          </p:sp>
        </p:grpSp>
      </p:grpSp>
    </p:spTree>
    <p:extLst>
      <p:ext uri="{BB962C8B-B14F-4D97-AF65-F5344CB8AC3E}">
        <p14:creationId xmlns:p14="http://schemas.microsoft.com/office/powerpoint/2010/main" val="24746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0500"/>
                            </p:stCondLst>
                            <p:childTnLst>
                              <p:par>
                                <p:cTn id="25" presetID="10" presetClass="entr" presetSubtype="0" fill="hold" nodeType="after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IJM PHL">
  <a:themeElements>
    <a:clrScheme name="IJM CUSTOM COLORS">
      <a:dk1>
        <a:sysClr val="windowText" lastClr="000000"/>
      </a:dk1>
      <a:lt1>
        <a:sysClr val="window" lastClr="FFFFFF"/>
      </a:lt1>
      <a:dk2>
        <a:srgbClr val="0079C2"/>
      </a:dk2>
      <a:lt2>
        <a:srgbClr val="F2F2F2"/>
      </a:lt2>
      <a:accent1>
        <a:srgbClr val="0079C2"/>
      </a:accent1>
      <a:accent2>
        <a:srgbClr val="FFCF00"/>
      </a:accent2>
      <a:accent3>
        <a:srgbClr val="7AC142"/>
      </a:accent3>
      <a:accent4>
        <a:srgbClr val="F8971D"/>
      </a:accent4>
      <a:accent5>
        <a:srgbClr val="9FA1A4"/>
      </a:accent5>
      <a:accent6>
        <a:srgbClr val="B0006E"/>
      </a:accent6>
      <a:hlink>
        <a:srgbClr val="0079C2"/>
      </a:hlink>
      <a:folHlink>
        <a:srgbClr val="B0006E"/>
      </a:folHlink>
    </a:clrScheme>
    <a:fontScheme name="IJM Custom Fon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IJM CUSTOM COLORS">
      <a:dk1>
        <a:sysClr val="windowText" lastClr="000000"/>
      </a:dk1>
      <a:lt1>
        <a:sysClr val="window" lastClr="FFFFFF"/>
      </a:lt1>
      <a:dk2>
        <a:srgbClr val="0079C2"/>
      </a:dk2>
      <a:lt2>
        <a:srgbClr val="F2F2F2"/>
      </a:lt2>
      <a:accent1>
        <a:srgbClr val="0079C2"/>
      </a:accent1>
      <a:accent2>
        <a:srgbClr val="FFCF00"/>
      </a:accent2>
      <a:accent3>
        <a:srgbClr val="7AC142"/>
      </a:accent3>
      <a:accent4>
        <a:srgbClr val="F8971D"/>
      </a:accent4>
      <a:accent5>
        <a:srgbClr val="9FA1A4"/>
      </a:accent5>
      <a:accent6>
        <a:srgbClr val="B0006E"/>
      </a:accent6>
      <a:hlink>
        <a:srgbClr val="0079C2"/>
      </a:hlink>
      <a:folHlink>
        <a:srgbClr val="B0006E"/>
      </a:folHlink>
    </a:clrScheme>
    <a:fontScheme name="IJM Custom Fon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AB2058F8DB024F8ACE3D7978CA9635" ma:contentTypeVersion="13" ma:contentTypeDescription="Create a new document." ma:contentTypeScope="" ma:versionID="8da28395997970a9e78124e83ac24930">
  <xsd:schema xmlns:xsd="http://www.w3.org/2001/XMLSchema" xmlns:xs="http://www.w3.org/2001/XMLSchema" xmlns:p="http://schemas.microsoft.com/office/2006/metadata/properties" xmlns:ns3="b0ea9cb5-402c-4841-9c38-7c4bf1df316e" xmlns:ns4="085d77df-fdd9-421d-a218-969c36a93a6d" targetNamespace="http://schemas.microsoft.com/office/2006/metadata/properties" ma:root="true" ma:fieldsID="8f3b637752484aa6910b8e38b990bbd8" ns3:_="" ns4:_="">
    <xsd:import namespace="b0ea9cb5-402c-4841-9c38-7c4bf1df316e"/>
    <xsd:import namespace="085d77df-fdd9-421d-a218-969c36a93a6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a9cb5-402c-4841-9c38-7c4bf1df31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5d77df-fdd9-421d-a218-969c36a93a6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C37CCE-2E2C-4E8F-92B8-BD3D084A7597}">
  <ds:schemaRefs>
    <ds:schemaRef ds:uri="http://schemas.microsoft.com/sharepoint/v3/contenttype/forms"/>
  </ds:schemaRefs>
</ds:datastoreItem>
</file>

<file path=customXml/itemProps2.xml><?xml version="1.0" encoding="utf-8"?>
<ds:datastoreItem xmlns:ds="http://schemas.openxmlformats.org/officeDocument/2006/customXml" ds:itemID="{E2D0B0DD-CEC6-474B-871A-9C3A91BF9F73}">
  <ds:schemaRefs>
    <ds:schemaRef ds:uri="http://purl.org/dc/terms/"/>
    <ds:schemaRef ds:uri="http://purl.org/dc/elements/1.1/"/>
    <ds:schemaRef ds:uri="b0ea9cb5-402c-4841-9c38-7c4bf1df316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085d77df-fdd9-421d-a218-969c36a93a6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F2EAF2F-CB4A-48E5-A91C-BA81A485EA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a9cb5-402c-4841-9c38-7c4bf1df316e"/>
    <ds:schemaRef ds:uri="085d77df-fdd9-421d-a218-969c36a93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279</TotalTime>
  <Words>2217</Words>
  <Application>Microsoft Macintosh PowerPoint</Application>
  <PresentationFormat>Personalizado</PresentationFormat>
  <Paragraphs>160</Paragraphs>
  <Slides>15</Slides>
  <Notes>15</Notes>
  <HiddenSlides>0</HiddenSlides>
  <MMClips>0</MMClips>
  <ScaleCrop>false</ScaleCrop>
  <HeadingPairs>
    <vt:vector size="4" baseType="variant">
      <vt:variant>
        <vt:lpstr>Tema</vt:lpstr>
      </vt:variant>
      <vt:variant>
        <vt:i4>3</vt:i4>
      </vt:variant>
      <vt:variant>
        <vt:lpstr>Títulos de diapositiva</vt:lpstr>
      </vt:variant>
      <vt:variant>
        <vt:i4>15</vt:i4>
      </vt:variant>
    </vt:vector>
  </HeadingPairs>
  <TitlesOfParts>
    <vt:vector size="18" baseType="lpstr">
      <vt:lpstr>IJM PHL</vt:lpstr>
      <vt:lpstr>4_Office Theme</vt:lpstr>
      <vt:lpstr>1_Office Theme</vt:lpstr>
      <vt:lpstr>Presentación de PowerPoint</vt:lpstr>
      <vt:lpstr>PRESENCIA MUNDIAL</vt:lpstr>
      <vt:lpstr>ASIA</vt:lpstr>
      <vt:lpstr>La historia de Marj*</vt:lpstr>
      <vt:lpstr>Cómo ocurre en general</vt:lpstr>
      <vt:lpstr>Si se demuestra la culpabilidad por fuera de toda duda razonable, la sanción puede ser tan grave como cadena perpetua. </vt:lpstr>
      <vt:lpstr>Presentación de PowerPoint</vt:lpstr>
      <vt:lpstr>Presentación de PowerPoint</vt:lpstr>
      <vt:lpstr>Presentación de PowerPoint</vt:lpstr>
      <vt:lpstr>Presentación de PowerPoint</vt:lpstr>
      <vt:lpstr>Video de Entrevistas Detalladas</vt:lpstr>
      <vt:lpstr>Presentación de PowerPoint</vt:lpstr>
      <vt:lpstr>La Historia de Jane* </vt:lpstr>
      <vt:lpstr>Resumen</vt:lpstr>
      <vt:lpstr>Ralph Vincent Catedral Manila, Filipinas INTERNATIONAL JUSTICE MISSION 🌏 ijm.org ✉ rcatedral@ijm.org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Vincent Catedral</dc:creator>
  <cp:lastModifiedBy>Eugenia MAHIQUES</cp:lastModifiedBy>
  <cp:revision>38</cp:revision>
  <dcterms:created xsi:type="dcterms:W3CDTF">2019-09-03T07:58:39Z</dcterms:created>
  <dcterms:modified xsi:type="dcterms:W3CDTF">2021-01-07T14:36:16Z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0x01010030AB2058F8DB024F8ACE3D7978CA9635</vt:lpwstr>
  </property>
</Properties>
</file>