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7"/>
  </p:sldMasterIdLst>
  <p:notesMasterIdLst>
    <p:notesMasterId r:id="rId19"/>
  </p:notesMasterIdLst>
  <p:handoutMasterIdLst>
    <p:handoutMasterId r:id="rId20"/>
  </p:handoutMasterIdLst>
  <p:sldIdLst>
    <p:sldId id="256" r:id="rId8"/>
    <p:sldId id="279" r:id="rId9"/>
    <p:sldId id="280" r:id="rId10"/>
    <p:sldId id="289" r:id="rId11"/>
    <p:sldId id="319" r:id="rId12"/>
    <p:sldId id="291" r:id="rId13"/>
    <p:sldId id="320" r:id="rId14"/>
    <p:sldId id="290" r:id="rId15"/>
    <p:sldId id="303" r:id="rId16"/>
    <p:sldId id="304" r:id="rId17"/>
    <p:sldId id="32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660"/>
  </p:normalViewPr>
  <p:slideViewPr>
    <p:cSldViewPr snapToGrid="0">
      <p:cViewPr varScale="1">
        <p:scale>
          <a:sx n="68" d="100"/>
          <a:sy n="68" d="100"/>
        </p:scale>
        <p:origin x="1482" y="6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92F951E-3531-4236-8DAD-C4E25C2409DA}"/>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Marcador de fecha 2">
            <a:extLst>
              <a:ext uri="{FF2B5EF4-FFF2-40B4-BE49-F238E27FC236}">
                <a16:creationId xmlns:a16="http://schemas.microsoft.com/office/drawing/2014/main" id="{A6273577-40A2-4A53-BB50-B76195AC90A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2147191-C885-4878-96B0-7A1575A4AB24}" type="datetimeFigureOut">
              <a:rPr lang="en-US" smtClean="0"/>
              <a:t>9/13/2021</a:t>
            </a:fld>
            <a:endParaRPr lang="en-US"/>
          </a:p>
        </p:txBody>
      </p:sp>
      <p:sp>
        <p:nvSpPr>
          <p:cNvPr id="4" name="Marcador de pie de página 3">
            <a:extLst>
              <a:ext uri="{FF2B5EF4-FFF2-40B4-BE49-F238E27FC236}">
                <a16:creationId xmlns:a16="http://schemas.microsoft.com/office/drawing/2014/main" id="{F9883E4D-485C-4A48-AEE7-EE1768C47CE0}"/>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Marcador de número de diapositiva 4">
            <a:extLst>
              <a:ext uri="{FF2B5EF4-FFF2-40B4-BE49-F238E27FC236}">
                <a16:creationId xmlns:a16="http://schemas.microsoft.com/office/drawing/2014/main" id="{1E6BA7A4-C8F8-449C-88DF-723AA88B6E3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DD68827-485E-4C66-8736-E205197CA277}" type="slidenum">
              <a:rPr lang="en-US" smtClean="0"/>
              <a:t>‹Nº›</a:t>
            </a:fld>
            <a:endParaRPr lang="en-US"/>
          </a:p>
        </p:txBody>
      </p:sp>
    </p:spTree>
    <p:extLst>
      <p:ext uri="{BB962C8B-B14F-4D97-AF65-F5344CB8AC3E}">
        <p14:creationId xmlns:p14="http://schemas.microsoft.com/office/powerpoint/2010/main" val="3059478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vl1pPr>
          </a:lstStyle>
          <a:p>
            <a:endParaRPr lang="en-CA" dirty="0"/>
          </a:p>
        </p:txBody>
      </p:sp>
      <p:sp>
        <p:nvSpPr>
          <p:cNvPr id="3" name="Date Placeholder 2"/>
          <p:cNvSpPr>
            <a:spLocks noGrp="1"/>
          </p:cNvSpPr>
          <p:nvPr>
            <p:ph type="dt" idx="1"/>
          </p:nvPr>
        </p:nvSpPr>
        <p:spPr>
          <a:xfrm>
            <a:off x="3970938" y="0"/>
            <a:ext cx="3037840" cy="466435"/>
          </a:xfrm>
          <a:prstGeom prst="rect">
            <a:avLst/>
          </a:prstGeom>
        </p:spPr>
        <p:txBody>
          <a:bodyPr vert="horz" lIns="92830" tIns="46415" rIns="92830" bIns="46415" rtlCol="0"/>
          <a:lstStyle>
            <a:lvl1pPr algn="r">
              <a:defRPr sz="1200"/>
            </a:lvl1pPr>
          </a:lstStyle>
          <a:p>
            <a:fld id="{CA438CB3-A113-45C7-BCFE-324639ECB75B}" type="datetimeFigureOut">
              <a:rPr lang="en-CA" smtClean="0"/>
              <a:t>2021-09-13</a:t>
            </a:fld>
            <a:endParaRPr lang="en-CA"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2830" tIns="46415" rIns="92830" bIns="46415" rtlCol="0" anchor="ctr"/>
          <a:lstStyle/>
          <a:p>
            <a:endParaRPr lang="en-CA"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4"/>
          </a:xfrm>
          <a:prstGeom prst="rect">
            <a:avLst/>
          </a:prstGeom>
        </p:spPr>
        <p:txBody>
          <a:bodyPr vert="horz" lIns="92830" tIns="46415" rIns="92830" bIns="46415"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2830" tIns="46415" rIns="92830" bIns="46415" rtlCol="0" anchor="b"/>
          <a:lstStyle>
            <a:lvl1pPr algn="r">
              <a:defRPr sz="1200"/>
            </a:lvl1pPr>
          </a:lstStyle>
          <a:p>
            <a:fld id="{B487890C-13EB-450C-9D02-C803379B5BF9}" type="slidenum">
              <a:rPr lang="en-CA" smtClean="0"/>
              <a:t>‹Nº›</a:t>
            </a:fld>
            <a:endParaRPr lang="en-CA" dirty="0"/>
          </a:p>
        </p:txBody>
      </p:sp>
    </p:spTree>
    <p:extLst>
      <p:ext uri="{BB962C8B-B14F-4D97-AF65-F5344CB8AC3E}">
        <p14:creationId xmlns:p14="http://schemas.microsoft.com/office/powerpoint/2010/main" val="129549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87890C-13EB-450C-9D02-C803379B5BF9}" type="slidenum">
              <a:rPr lang="en-CA" smtClean="0"/>
              <a:t>1</a:t>
            </a:fld>
            <a:endParaRPr lang="en-CA" dirty="0"/>
          </a:p>
        </p:txBody>
      </p:sp>
    </p:spTree>
    <p:extLst>
      <p:ext uri="{BB962C8B-B14F-4D97-AF65-F5344CB8AC3E}">
        <p14:creationId xmlns:p14="http://schemas.microsoft.com/office/powerpoint/2010/main" val="3004691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ov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8012" y="3944258"/>
            <a:ext cx="8307977" cy="822709"/>
          </a:xfrm>
          <a:prstGeom prst="rect">
            <a:avLst/>
          </a:prstGeom>
        </p:spPr>
        <p:txBody>
          <a:bodyPr anchor="b"/>
          <a:lstStyle>
            <a:lvl1pPr algn="ctr">
              <a:defRPr sz="3300"/>
            </a:lvl1pPr>
          </a:lstStyle>
          <a:p>
            <a:r>
              <a:rPr lang="en-US" dirty="0"/>
              <a:t>Name of Presentation Goes Here in Arial</a:t>
            </a:r>
            <a:endParaRPr lang="en-CA" dirty="0"/>
          </a:p>
        </p:txBody>
      </p:sp>
      <p:sp>
        <p:nvSpPr>
          <p:cNvPr id="3" name="Subtitle 2"/>
          <p:cNvSpPr>
            <a:spLocks noGrp="1"/>
          </p:cNvSpPr>
          <p:nvPr>
            <p:ph type="subTitle" idx="1" hasCustomPrompt="1"/>
          </p:nvPr>
        </p:nvSpPr>
        <p:spPr>
          <a:xfrm>
            <a:off x="1143000" y="4911293"/>
            <a:ext cx="6858000" cy="652758"/>
          </a:xfrm>
          <a:prstGeom prst="rect">
            <a:avLst/>
          </a:prstGeom>
        </p:spPr>
        <p:txBody>
          <a:bodyPr/>
          <a:lstStyle>
            <a:lvl1pPr marL="0" indent="0" algn="ctr">
              <a:buNone/>
              <a:defRPr sz="2100" b="1"/>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Date</a:t>
            </a:r>
            <a:endParaRPr lang="en-CA"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 y="0"/>
            <a:ext cx="9139938" cy="6858000"/>
          </a:xfrm>
          <a:prstGeom prst="rect">
            <a:avLst/>
          </a:prstGeom>
        </p:spPr>
      </p:pic>
    </p:spTree>
    <p:extLst>
      <p:ext uri="{BB962C8B-B14F-4D97-AF65-F5344CB8AC3E}">
        <p14:creationId xmlns:p14="http://schemas.microsoft.com/office/powerpoint/2010/main" val="211291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7995" y="3265716"/>
            <a:ext cx="8568010" cy="906917"/>
          </a:xfrm>
          <a:prstGeom prst="rect">
            <a:avLst/>
          </a:prstGeom>
        </p:spPr>
        <p:txBody>
          <a:bodyPr/>
          <a:lstStyle>
            <a:lvl1pPr algn="ctr">
              <a:defRPr sz="4050"/>
            </a:lvl1pPr>
          </a:lstStyle>
          <a:p>
            <a:r>
              <a:rPr lang="en-US" dirty="0"/>
              <a:t>Place Title Here</a:t>
            </a:r>
            <a:endParaRPr lang="en-CA" dirty="0"/>
          </a:p>
        </p:txBody>
      </p:sp>
      <p:sp>
        <p:nvSpPr>
          <p:cNvPr id="4"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BB1440BD-7AE6-44F2-8E7C-13B1D5A0F975}" type="slidenum">
              <a:rPr lang="en-US" smtClean="0"/>
              <a:pPr/>
              <a:t>‹Nº›</a:t>
            </a:fld>
            <a:endParaRPr lang="en-US" dirty="0"/>
          </a:p>
        </p:txBody>
      </p:sp>
    </p:spTree>
    <p:extLst>
      <p:ext uri="{BB962C8B-B14F-4D97-AF65-F5344CB8AC3E}">
        <p14:creationId xmlns:p14="http://schemas.microsoft.com/office/powerpoint/2010/main" val="332316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789611"/>
            <a:ext cx="7886700" cy="548640"/>
          </a:xfrm>
          <a:prstGeom prst="rect">
            <a:avLst/>
          </a:prstGeom>
        </p:spPr>
        <p:txBody>
          <a:bodyPr/>
          <a:lstStyle>
            <a:lvl1pPr>
              <a:defRPr baseline="0"/>
            </a:lvl1pPr>
          </a:lstStyle>
          <a:p>
            <a:r>
              <a:rPr lang="en-US" dirty="0"/>
              <a:t>Title</a:t>
            </a:r>
            <a:endParaRPr lang="en-CA" dirty="0"/>
          </a:p>
        </p:txBody>
      </p:sp>
      <p:sp>
        <p:nvSpPr>
          <p:cNvPr id="7" name="Content Placeholder 2"/>
          <p:cNvSpPr>
            <a:spLocks noGrp="1"/>
          </p:cNvSpPr>
          <p:nvPr>
            <p:ph sz="half" idx="1" hasCustomPrompt="1"/>
          </p:nvPr>
        </p:nvSpPr>
        <p:spPr>
          <a:xfrm>
            <a:off x="628650" y="2612572"/>
            <a:ext cx="7886700" cy="3207461"/>
          </a:xfrm>
          <a:prstGeom prst="rect">
            <a:avLst/>
          </a:prstGeom>
        </p:spPr>
        <p:txBody>
          <a:bodyPr/>
          <a:lstStyle>
            <a:lvl1pPr marL="0" marR="0" indent="0" algn="l" defTabSz="486000" rtl="0" eaLnBrk="1" fontAlgn="auto" latinLnBrk="0" hangingPunct="1">
              <a:lnSpc>
                <a:spcPct val="100000"/>
              </a:lnSpc>
              <a:spcBef>
                <a:spcPts val="750"/>
              </a:spcBef>
              <a:spcAft>
                <a:spcPts val="0"/>
              </a:spcAft>
              <a:buClrTx/>
              <a:buSzTx/>
              <a:buFont typeface="Arial" panose="020B0604020202020204" pitchFamily="34" charset="0"/>
              <a:buChar char="•"/>
              <a:tabLst/>
              <a:defRPr lang="en-CA" sz="1800" b="0" i="0" baseline="0">
                <a:effectLst/>
              </a:defRPr>
            </a:lvl1pPr>
            <a:lvl2pPr marL="594000" indent="-342900" defTabSz="486000">
              <a:lnSpc>
                <a:spcPct val="100000"/>
              </a:lnSpc>
              <a:spcAft>
                <a:spcPts val="0"/>
              </a:spcAft>
              <a:buFont typeface="Arial" panose="020B0604020202020204" pitchFamily="34" charset="0"/>
              <a:buChar char="•"/>
              <a:defRPr sz="1800" b="0" i="0" baseline="0"/>
            </a:lvl2pPr>
            <a:lvl3pPr marL="857250" indent="0">
              <a:buFont typeface="Arial" panose="020B0604020202020204" pitchFamily="34" charset="0"/>
              <a:buNone/>
              <a:defRPr baseline="0"/>
            </a:lvl3pPr>
            <a:lvl4pPr>
              <a:defRPr baseline="30000"/>
            </a:lvl4pPr>
          </a:lstStyle>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1125900" marR="0" lvl="1" indent="-342900" algn="l" defTabSz="685800" rtl="0" eaLnBrk="1" fontAlgn="auto" latinLnBrk="0" hangingPunct="1">
              <a:lnSpc>
                <a:spcPct val="90000"/>
              </a:lnSpc>
              <a:spcBef>
                <a:spcPts val="750"/>
              </a:spcBef>
              <a:spcAft>
                <a:spcPts val="0"/>
              </a:spcAft>
              <a:buClrTx/>
              <a:buSzTx/>
              <a:tabLst/>
              <a:defRPr/>
            </a:pPr>
            <a:r>
              <a:rPr lang="en-US" dirty="0"/>
              <a:t>Sub 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endParaRPr lang="en-US" dirty="0"/>
          </a:p>
        </p:txBody>
      </p:sp>
      <p:sp>
        <p:nvSpPr>
          <p:cNvPr id="9"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136009B4-2E8F-4E28-A58F-16FA64DB9128}" type="slidenum">
              <a:rPr lang="en-US" smtClean="0"/>
              <a:pPr/>
              <a:t>‹Nº›</a:t>
            </a:fld>
            <a:endParaRPr lang="en-US" dirty="0"/>
          </a:p>
        </p:txBody>
      </p:sp>
    </p:spTree>
    <p:extLst>
      <p:ext uri="{BB962C8B-B14F-4D97-AF65-F5344CB8AC3E}">
        <p14:creationId xmlns:p14="http://schemas.microsoft.com/office/powerpoint/2010/main" val="403968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500"/>
                                        <p:tgtEl>
                                          <p:spTgt spid="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1789611"/>
            <a:ext cx="7886700" cy="548640"/>
          </a:xfrm>
          <a:prstGeom prst="rect">
            <a:avLst/>
          </a:prstGeom>
        </p:spPr>
        <p:txBody>
          <a:bodyPr/>
          <a:lstStyle>
            <a:lvl1pPr>
              <a:defRPr baseline="0"/>
            </a:lvl1pPr>
          </a:lstStyle>
          <a:p>
            <a:r>
              <a:rPr lang="en-US" dirty="0"/>
              <a:t>Title</a:t>
            </a:r>
            <a:endParaRPr lang="en-CA" dirty="0"/>
          </a:p>
        </p:txBody>
      </p:sp>
      <p:sp>
        <p:nvSpPr>
          <p:cNvPr id="3" name="Content Placeholder 2"/>
          <p:cNvSpPr>
            <a:spLocks noGrp="1"/>
          </p:cNvSpPr>
          <p:nvPr>
            <p:ph sz="half" idx="1" hasCustomPrompt="1"/>
          </p:nvPr>
        </p:nvSpPr>
        <p:spPr>
          <a:xfrm>
            <a:off x="628650" y="2612572"/>
            <a:ext cx="3761088" cy="3195105"/>
          </a:xfrm>
          <a:prstGeom prst="rect">
            <a:avLst/>
          </a:prstGeom>
        </p:spPr>
        <p:txBody>
          <a:bodyPr/>
          <a:lstStyle>
            <a:lvl1pPr>
              <a:lnSpc>
                <a:spcPct val="100000"/>
              </a:lnSpc>
              <a:defRPr lang="en-CA" sz="1800" b="0" i="0" smtClean="0">
                <a:effectLst/>
              </a:defRPr>
            </a:lvl1pPr>
          </a:lstStyle>
          <a:p>
            <a:pPr lvl="0"/>
            <a:r>
              <a:rPr lang="en-CA" b="0" i="0" dirty="0">
                <a:solidFill>
                  <a:srgbClr val="000000"/>
                </a:solidFill>
                <a:effectLst/>
                <a:latin typeface="Open Sans"/>
              </a:rPr>
              <a:t>Lorem ipsum dolor sit </a:t>
            </a:r>
            <a:r>
              <a:rPr lang="en-CA" b="0" i="0" dirty="0" err="1">
                <a:solidFill>
                  <a:srgbClr val="000000"/>
                </a:solidFill>
                <a:effectLst/>
                <a:latin typeface="Open Sans"/>
              </a:rPr>
              <a:t>amet</a:t>
            </a:r>
            <a:r>
              <a:rPr lang="en-CA" b="0" i="0" dirty="0">
                <a:solidFill>
                  <a:srgbClr val="000000"/>
                </a:solidFill>
                <a:effectLst/>
                <a:latin typeface="Open Sans"/>
              </a:rPr>
              <a:t>, </a:t>
            </a:r>
            <a:r>
              <a:rPr lang="en-CA" b="0" i="0" dirty="0" err="1">
                <a:solidFill>
                  <a:srgbClr val="000000"/>
                </a:solidFill>
                <a:effectLst/>
                <a:latin typeface="Open Sans"/>
              </a:rPr>
              <a:t>consectetur</a:t>
            </a:r>
            <a:r>
              <a:rPr lang="en-CA" b="0" i="0" dirty="0">
                <a:solidFill>
                  <a:srgbClr val="000000"/>
                </a:solidFill>
                <a:effectLst/>
                <a:latin typeface="Open Sans"/>
              </a:rPr>
              <a:t> </a:t>
            </a:r>
            <a:r>
              <a:rPr lang="en-CA" b="0" i="0" dirty="0" err="1">
                <a:solidFill>
                  <a:srgbClr val="000000"/>
                </a:solidFill>
                <a:effectLst/>
                <a:latin typeface="Open Sans"/>
              </a:rPr>
              <a:t>adipiscing</a:t>
            </a:r>
            <a:r>
              <a:rPr lang="en-CA" b="0" i="0" dirty="0">
                <a:solidFill>
                  <a:srgbClr val="000000"/>
                </a:solidFill>
                <a:effectLst/>
                <a:latin typeface="Open Sans"/>
              </a:rPr>
              <a:t> </a:t>
            </a:r>
            <a:r>
              <a:rPr lang="en-CA" b="0" i="0" dirty="0" err="1">
                <a:solidFill>
                  <a:srgbClr val="000000"/>
                </a:solidFill>
                <a:effectLst/>
                <a:latin typeface="Open Sans"/>
              </a:rPr>
              <a:t>elit</a:t>
            </a:r>
            <a:r>
              <a:rPr lang="en-CA" b="0" i="0" dirty="0">
                <a:solidFill>
                  <a:srgbClr val="000000"/>
                </a:solidFill>
                <a:effectLst/>
                <a:latin typeface="Open Sans"/>
              </a:rPr>
              <a:t>. </a:t>
            </a:r>
            <a:r>
              <a:rPr lang="en-CA" b="0" i="0" dirty="0" err="1">
                <a:solidFill>
                  <a:srgbClr val="000000"/>
                </a:solidFill>
                <a:effectLst/>
                <a:latin typeface="Open Sans"/>
              </a:rPr>
              <a:t>Sed</a:t>
            </a:r>
            <a:r>
              <a:rPr lang="en-CA" b="0" i="0" dirty="0">
                <a:solidFill>
                  <a:srgbClr val="000000"/>
                </a:solidFill>
                <a:effectLst/>
                <a:latin typeface="Open Sans"/>
              </a:rPr>
              <a:t> </a:t>
            </a:r>
            <a:r>
              <a:rPr lang="en-CA" b="0" i="0" dirty="0" err="1">
                <a:solidFill>
                  <a:srgbClr val="000000"/>
                </a:solidFill>
                <a:effectLst/>
                <a:latin typeface="Open Sans"/>
              </a:rPr>
              <a:t>urna</a:t>
            </a:r>
            <a:r>
              <a:rPr lang="en-CA" b="0" i="0" dirty="0">
                <a:solidFill>
                  <a:srgbClr val="000000"/>
                </a:solidFill>
                <a:effectLst/>
                <a:latin typeface="Open Sans"/>
              </a:rPr>
              <a:t> </a:t>
            </a:r>
            <a:r>
              <a:rPr lang="en-CA" b="0" i="0" dirty="0" err="1">
                <a:solidFill>
                  <a:srgbClr val="000000"/>
                </a:solidFill>
                <a:effectLst/>
                <a:latin typeface="Open Sans"/>
              </a:rPr>
              <a:t>lectus</a:t>
            </a:r>
            <a:r>
              <a:rPr lang="en-CA" b="0" i="0" dirty="0">
                <a:solidFill>
                  <a:srgbClr val="000000"/>
                </a:solidFill>
                <a:effectLst/>
                <a:latin typeface="Open Sans"/>
              </a:rPr>
              <a:t>, </a:t>
            </a:r>
            <a:r>
              <a:rPr lang="en-CA" b="0" i="0" dirty="0" err="1">
                <a:solidFill>
                  <a:srgbClr val="000000"/>
                </a:solidFill>
                <a:effectLst/>
                <a:latin typeface="Open Sans"/>
              </a:rPr>
              <a:t>pretium</a:t>
            </a:r>
            <a:r>
              <a:rPr lang="en-CA" b="0" i="0" dirty="0">
                <a:solidFill>
                  <a:srgbClr val="000000"/>
                </a:solidFill>
                <a:effectLst/>
                <a:latin typeface="Open Sans"/>
              </a:rPr>
              <a:t> </a:t>
            </a:r>
            <a:r>
              <a:rPr lang="en-CA" b="0" i="0" dirty="0" err="1">
                <a:solidFill>
                  <a:srgbClr val="000000"/>
                </a:solidFill>
                <a:effectLst/>
                <a:latin typeface="Open Sans"/>
              </a:rPr>
              <a:t>molestie</a:t>
            </a:r>
            <a:r>
              <a:rPr lang="en-CA" b="0" i="0" dirty="0">
                <a:solidFill>
                  <a:srgbClr val="000000"/>
                </a:solidFill>
                <a:effectLst/>
                <a:latin typeface="Open Sans"/>
              </a:rPr>
              <a:t> pharetra </a:t>
            </a:r>
            <a:r>
              <a:rPr lang="en-CA" b="0" i="0" dirty="0" err="1">
                <a:solidFill>
                  <a:srgbClr val="000000"/>
                </a:solidFill>
                <a:effectLst/>
                <a:latin typeface="Open Sans"/>
              </a:rPr>
              <a:t>sed</a:t>
            </a:r>
            <a:r>
              <a:rPr lang="en-CA" b="0" i="0" dirty="0">
                <a:solidFill>
                  <a:srgbClr val="000000"/>
                </a:solidFill>
                <a:effectLst/>
                <a:latin typeface="Open Sans"/>
              </a:rPr>
              <a:t>, </a:t>
            </a:r>
            <a:r>
              <a:rPr lang="en-CA" b="0" i="0" dirty="0" err="1">
                <a:solidFill>
                  <a:srgbClr val="000000"/>
                </a:solidFill>
                <a:effectLst/>
                <a:latin typeface="Open Sans"/>
              </a:rPr>
              <a:t>vehicula</a:t>
            </a:r>
            <a:r>
              <a:rPr lang="en-CA" b="0" i="0" dirty="0">
                <a:solidFill>
                  <a:srgbClr val="000000"/>
                </a:solidFill>
                <a:effectLst/>
                <a:latin typeface="Open Sans"/>
              </a:rPr>
              <a:t> a </a:t>
            </a:r>
            <a:r>
              <a:rPr lang="en-CA" b="0" i="0" dirty="0" err="1">
                <a:solidFill>
                  <a:srgbClr val="000000"/>
                </a:solidFill>
                <a:effectLst/>
                <a:latin typeface="Open Sans"/>
              </a:rPr>
              <a:t>erat</a:t>
            </a:r>
            <a:r>
              <a:rPr lang="en-CA" b="0" i="0" dirty="0">
                <a:solidFill>
                  <a:srgbClr val="000000"/>
                </a:solidFill>
                <a:effectLst/>
                <a:latin typeface="Open Sans"/>
              </a:rPr>
              <a:t>. Integer non </a:t>
            </a:r>
            <a:r>
              <a:rPr lang="en-CA" b="0" i="0" dirty="0" err="1">
                <a:solidFill>
                  <a:srgbClr val="000000"/>
                </a:solidFill>
                <a:effectLst/>
                <a:latin typeface="Open Sans"/>
              </a:rPr>
              <a:t>lectus</a:t>
            </a:r>
            <a:r>
              <a:rPr lang="en-CA" b="0" i="0" dirty="0">
                <a:solidFill>
                  <a:srgbClr val="000000"/>
                </a:solidFill>
                <a:effectLst/>
                <a:latin typeface="Open Sans"/>
              </a:rPr>
              <a:t> </a:t>
            </a:r>
            <a:r>
              <a:rPr lang="en-CA" b="0" i="0" dirty="0" err="1">
                <a:solidFill>
                  <a:srgbClr val="000000"/>
                </a:solidFill>
                <a:effectLst/>
                <a:latin typeface="Open Sans"/>
              </a:rPr>
              <a:t>vel</a:t>
            </a:r>
            <a:r>
              <a:rPr lang="en-CA" b="0" i="0" dirty="0">
                <a:solidFill>
                  <a:srgbClr val="000000"/>
                </a:solidFill>
                <a:effectLst/>
                <a:latin typeface="Open Sans"/>
              </a:rPr>
              <a:t> </a:t>
            </a:r>
            <a:r>
              <a:rPr lang="en-CA" b="0" i="0" dirty="0" err="1">
                <a:solidFill>
                  <a:srgbClr val="000000"/>
                </a:solidFill>
                <a:effectLst/>
                <a:latin typeface="Open Sans"/>
              </a:rPr>
              <a:t>enim</a:t>
            </a:r>
            <a:r>
              <a:rPr lang="en-CA" b="0" i="0" dirty="0">
                <a:solidFill>
                  <a:srgbClr val="000000"/>
                </a:solidFill>
                <a:effectLst/>
                <a:latin typeface="Open Sans"/>
              </a:rPr>
              <a:t> </a:t>
            </a:r>
            <a:r>
              <a:rPr lang="en-CA" b="0" i="0" dirty="0" err="1">
                <a:solidFill>
                  <a:srgbClr val="000000"/>
                </a:solidFill>
                <a:effectLst/>
                <a:latin typeface="Open Sans"/>
              </a:rPr>
              <a:t>tempor</a:t>
            </a:r>
            <a:r>
              <a:rPr lang="en-CA" b="0" i="0" dirty="0">
                <a:solidFill>
                  <a:srgbClr val="000000"/>
                </a:solidFill>
                <a:effectLst/>
                <a:latin typeface="Open Sans"/>
              </a:rPr>
              <a:t> </a:t>
            </a:r>
            <a:r>
              <a:rPr lang="en-CA" b="0" i="0" dirty="0" err="1">
                <a:solidFill>
                  <a:srgbClr val="000000"/>
                </a:solidFill>
                <a:effectLst/>
                <a:latin typeface="Open Sans"/>
              </a:rPr>
              <a:t>varius</a:t>
            </a:r>
            <a:r>
              <a:rPr lang="en-CA" b="0" i="0" dirty="0">
                <a:solidFill>
                  <a:srgbClr val="000000"/>
                </a:solidFill>
                <a:effectLst/>
                <a:latin typeface="Open Sans"/>
              </a:rPr>
              <a:t> at </a:t>
            </a:r>
            <a:r>
              <a:rPr lang="en-CA" b="0" i="0" dirty="0" err="1">
                <a:solidFill>
                  <a:srgbClr val="000000"/>
                </a:solidFill>
                <a:effectLst/>
                <a:latin typeface="Open Sans"/>
              </a:rPr>
              <a:t>eget</a:t>
            </a:r>
            <a:r>
              <a:rPr lang="en-CA" b="0" i="0" dirty="0">
                <a:solidFill>
                  <a:srgbClr val="000000"/>
                </a:solidFill>
                <a:effectLst/>
                <a:latin typeface="Open Sans"/>
              </a:rPr>
              <a:t> ante. </a:t>
            </a:r>
            <a:endParaRPr lang="en-US" dirty="0"/>
          </a:p>
        </p:txBody>
      </p:sp>
      <p:sp>
        <p:nvSpPr>
          <p:cNvPr id="4" name="Content Placeholder 3"/>
          <p:cNvSpPr>
            <a:spLocks noGrp="1"/>
          </p:cNvSpPr>
          <p:nvPr>
            <p:ph sz="half" idx="2" hasCustomPrompt="1"/>
          </p:nvPr>
        </p:nvSpPr>
        <p:spPr>
          <a:xfrm>
            <a:off x="4754262" y="2612572"/>
            <a:ext cx="3761088" cy="3195105"/>
          </a:xfrm>
          <a:prstGeom prst="rect">
            <a:avLst/>
          </a:prstGeom>
        </p:spPr>
        <p:txBody>
          <a:bodyPr/>
          <a:lstStyle>
            <a:lvl1pPr>
              <a:lnSpc>
                <a:spcPct val="100000"/>
              </a:lnSpc>
              <a:defRPr lang="en-CA" sz="1800" b="0" i="0" smtClean="0">
                <a:effectLst/>
              </a:defRPr>
            </a:lvl1pPr>
          </a:lstStyle>
          <a:p>
            <a:pPr lvl="0"/>
            <a:r>
              <a:rPr lang="en-CA" b="0" i="0" dirty="0" err="1">
                <a:solidFill>
                  <a:srgbClr val="000000"/>
                </a:solidFill>
                <a:effectLst/>
                <a:latin typeface="Open Sans"/>
              </a:rPr>
              <a:t>Quisque</a:t>
            </a:r>
            <a:r>
              <a:rPr lang="en-CA" b="0" i="0" dirty="0">
                <a:solidFill>
                  <a:srgbClr val="000000"/>
                </a:solidFill>
                <a:effectLst/>
                <a:latin typeface="Open Sans"/>
              </a:rPr>
              <a:t> at </a:t>
            </a:r>
            <a:r>
              <a:rPr lang="en-CA" b="0" i="0" dirty="0" err="1">
                <a:solidFill>
                  <a:srgbClr val="000000"/>
                </a:solidFill>
                <a:effectLst/>
                <a:latin typeface="Open Sans"/>
              </a:rPr>
              <a:t>neque</a:t>
            </a:r>
            <a:r>
              <a:rPr lang="en-CA" b="0" i="0" dirty="0">
                <a:solidFill>
                  <a:srgbClr val="000000"/>
                </a:solidFill>
                <a:effectLst/>
                <a:latin typeface="Open Sans"/>
              </a:rPr>
              <a:t> </a:t>
            </a:r>
            <a:r>
              <a:rPr lang="en-CA" b="0" i="0" dirty="0" err="1">
                <a:solidFill>
                  <a:srgbClr val="000000"/>
                </a:solidFill>
                <a:effectLst/>
                <a:latin typeface="Open Sans"/>
              </a:rPr>
              <a:t>elementum</a:t>
            </a:r>
            <a:r>
              <a:rPr lang="en-CA" b="0" i="0" dirty="0">
                <a:solidFill>
                  <a:srgbClr val="000000"/>
                </a:solidFill>
                <a:effectLst/>
                <a:latin typeface="Open Sans"/>
              </a:rPr>
              <a:t> </a:t>
            </a:r>
            <a:r>
              <a:rPr lang="en-CA" b="0" i="0" dirty="0" err="1">
                <a:solidFill>
                  <a:srgbClr val="000000"/>
                </a:solidFill>
                <a:effectLst/>
                <a:latin typeface="Open Sans"/>
              </a:rPr>
              <a:t>tellus</a:t>
            </a:r>
            <a:r>
              <a:rPr lang="en-CA" b="0" i="0" dirty="0">
                <a:solidFill>
                  <a:srgbClr val="000000"/>
                </a:solidFill>
                <a:effectLst/>
                <a:latin typeface="Open Sans"/>
              </a:rPr>
              <a:t> </a:t>
            </a:r>
            <a:r>
              <a:rPr lang="en-CA" b="0" i="0" dirty="0" err="1">
                <a:solidFill>
                  <a:srgbClr val="000000"/>
                </a:solidFill>
                <a:effectLst/>
                <a:latin typeface="Open Sans"/>
              </a:rPr>
              <a:t>suscipit</a:t>
            </a:r>
            <a:r>
              <a:rPr lang="en-CA" b="0" i="0" dirty="0">
                <a:solidFill>
                  <a:srgbClr val="000000"/>
                </a:solidFill>
                <a:effectLst/>
                <a:latin typeface="Open Sans"/>
              </a:rPr>
              <a:t> </a:t>
            </a:r>
            <a:r>
              <a:rPr lang="en-CA" b="0" i="0" dirty="0" err="1">
                <a:solidFill>
                  <a:srgbClr val="000000"/>
                </a:solidFill>
                <a:effectLst/>
                <a:latin typeface="Open Sans"/>
              </a:rPr>
              <a:t>auctor</a:t>
            </a:r>
            <a:r>
              <a:rPr lang="en-CA" b="0" i="0" dirty="0">
                <a:solidFill>
                  <a:srgbClr val="000000"/>
                </a:solidFill>
                <a:effectLst/>
                <a:latin typeface="Open Sans"/>
              </a:rPr>
              <a:t>. </a:t>
            </a:r>
            <a:r>
              <a:rPr lang="en-CA" b="0" i="0" dirty="0" err="1">
                <a:solidFill>
                  <a:srgbClr val="000000"/>
                </a:solidFill>
                <a:effectLst/>
                <a:latin typeface="Open Sans"/>
              </a:rPr>
              <a:t>Vestibulum</a:t>
            </a:r>
            <a:r>
              <a:rPr lang="en-CA" b="0" i="0" dirty="0">
                <a:solidFill>
                  <a:srgbClr val="000000"/>
                </a:solidFill>
                <a:effectLst/>
                <a:latin typeface="Open Sans"/>
              </a:rPr>
              <a:t> </a:t>
            </a:r>
            <a:r>
              <a:rPr lang="en-CA" b="0" i="0" dirty="0" err="1">
                <a:solidFill>
                  <a:srgbClr val="000000"/>
                </a:solidFill>
                <a:effectLst/>
                <a:latin typeface="Open Sans"/>
              </a:rPr>
              <a:t>nunc</a:t>
            </a:r>
            <a:r>
              <a:rPr lang="en-CA" b="0" i="0" dirty="0">
                <a:solidFill>
                  <a:srgbClr val="000000"/>
                </a:solidFill>
                <a:effectLst/>
                <a:latin typeface="Open Sans"/>
              </a:rPr>
              <a:t> </a:t>
            </a:r>
            <a:r>
              <a:rPr lang="en-CA" b="0" i="0" dirty="0" err="1">
                <a:solidFill>
                  <a:srgbClr val="000000"/>
                </a:solidFill>
                <a:effectLst/>
                <a:latin typeface="Open Sans"/>
              </a:rPr>
              <a:t>nunc</a:t>
            </a:r>
            <a:r>
              <a:rPr lang="en-CA" b="0" i="0" dirty="0">
                <a:solidFill>
                  <a:srgbClr val="000000"/>
                </a:solidFill>
                <a:effectLst/>
                <a:latin typeface="Open Sans"/>
              </a:rPr>
              <a:t>, dictum vitae </a:t>
            </a:r>
            <a:r>
              <a:rPr lang="en-CA" b="0" i="0" dirty="0" err="1">
                <a:solidFill>
                  <a:srgbClr val="000000"/>
                </a:solidFill>
                <a:effectLst/>
                <a:latin typeface="Open Sans"/>
              </a:rPr>
              <a:t>nisl</a:t>
            </a:r>
            <a:r>
              <a:rPr lang="en-CA" b="0" i="0" dirty="0">
                <a:solidFill>
                  <a:srgbClr val="000000"/>
                </a:solidFill>
                <a:effectLst/>
                <a:latin typeface="Open Sans"/>
              </a:rPr>
              <a:t> </a:t>
            </a:r>
            <a:r>
              <a:rPr lang="en-CA" b="0" i="0" dirty="0" err="1">
                <a:solidFill>
                  <a:srgbClr val="000000"/>
                </a:solidFill>
                <a:effectLst/>
                <a:latin typeface="Open Sans"/>
              </a:rPr>
              <a:t>eget</a:t>
            </a:r>
            <a:r>
              <a:rPr lang="en-CA" b="0" i="0" dirty="0">
                <a:solidFill>
                  <a:srgbClr val="000000"/>
                </a:solidFill>
                <a:effectLst/>
                <a:latin typeface="Open Sans"/>
              </a:rPr>
              <a:t>, </a:t>
            </a:r>
            <a:r>
              <a:rPr lang="en-CA" b="0" i="0" dirty="0" err="1">
                <a:solidFill>
                  <a:srgbClr val="000000"/>
                </a:solidFill>
                <a:effectLst/>
                <a:latin typeface="Open Sans"/>
              </a:rPr>
              <a:t>tempor</a:t>
            </a:r>
            <a:r>
              <a:rPr lang="en-CA" b="0" i="0" dirty="0">
                <a:solidFill>
                  <a:srgbClr val="000000"/>
                </a:solidFill>
                <a:effectLst/>
                <a:latin typeface="Open Sans"/>
              </a:rPr>
              <a:t> </a:t>
            </a:r>
            <a:r>
              <a:rPr lang="en-CA" b="0" i="0" dirty="0" err="1">
                <a:solidFill>
                  <a:srgbClr val="000000"/>
                </a:solidFill>
                <a:effectLst/>
                <a:latin typeface="Open Sans"/>
              </a:rPr>
              <a:t>laoreet</a:t>
            </a:r>
            <a:r>
              <a:rPr lang="en-CA" b="0" i="0" dirty="0">
                <a:solidFill>
                  <a:srgbClr val="000000"/>
                </a:solidFill>
                <a:effectLst/>
                <a:latin typeface="Open Sans"/>
              </a:rPr>
              <a:t> </a:t>
            </a:r>
            <a:r>
              <a:rPr lang="en-CA" b="0" i="0" dirty="0" err="1">
                <a:solidFill>
                  <a:srgbClr val="000000"/>
                </a:solidFill>
                <a:effectLst/>
                <a:latin typeface="Open Sans"/>
              </a:rPr>
              <a:t>justo</a:t>
            </a:r>
            <a:r>
              <a:rPr lang="en-CA" b="0" i="0" dirty="0">
                <a:solidFill>
                  <a:srgbClr val="000000"/>
                </a:solidFill>
                <a:effectLst/>
                <a:latin typeface="Open Sans"/>
              </a:rPr>
              <a:t>.</a:t>
            </a:r>
            <a:endParaRPr lang="en-CA" dirty="0"/>
          </a:p>
        </p:txBody>
      </p:sp>
      <p:sp>
        <p:nvSpPr>
          <p:cNvPr id="5"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28E04805-0251-448C-963D-406E978EBCA8}" type="slidenum">
              <a:rPr lang="en-US" smtClean="0"/>
              <a:pPr/>
              <a:t>‹Nº›</a:t>
            </a:fld>
            <a:endParaRPr lang="en-US" dirty="0"/>
          </a:p>
        </p:txBody>
      </p:sp>
    </p:spTree>
    <p:extLst>
      <p:ext uri="{BB962C8B-B14F-4D97-AF65-F5344CB8AC3E}">
        <p14:creationId xmlns:p14="http://schemas.microsoft.com/office/powerpoint/2010/main" val="298624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P spid="4" grpId="0" build="p">
        <p:tmplLst>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Content Placeholder 2"/>
          <p:cNvSpPr>
            <a:spLocks noGrp="1"/>
          </p:cNvSpPr>
          <p:nvPr>
            <p:ph sz="half" idx="1" hasCustomPrompt="1"/>
          </p:nvPr>
        </p:nvSpPr>
        <p:spPr>
          <a:xfrm>
            <a:off x="628650" y="1748158"/>
            <a:ext cx="3761088" cy="4071875"/>
          </a:xfrm>
          <a:prstGeom prst="rect">
            <a:avLst/>
          </a:prstGeom>
        </p:spPr>
        <p:txBody>
          <a:bodyPr/>
          <a:lstStyle>
            <a:lvl1pPr marL="342900" indent="-342900">
              <a:lnSpc>
                <a:spcPct val="100000"/>
              </a:lnSpc>
              <a:buFont typeface="Arial" panose="020B0604020202020204" pitchFamily="34" charset="0"/>
              <a:buChar char="•"/>
              <a:defRPr lang="en-CA" sz="2100" b="0" i="0" baseline="0" smtClean="0">
                <a:effectLst/>
                <a:latin typeface="Arial" panose="020B0604020202020204" pitchFamily="34" charset="0"/>
                <a:cs typeface="Arial" panose="020B0604020202020204" pitchFamily="34" charset="0"/>
              </a:defRPr>
            </a:lvl1pPr>
            <a:lvl2pPr>
              <a:lnSpc>
                <a:spcPct val="100000"/>
              </a:lnSpc>
              <a:defRPr sz="2100"/>
            </a:lvl2pPr>
          </a:lstStyle>
          <a:p>
            <a:pPr lvl="0"/>
            <a:r>
              <a:rPr lang="en-US" dirty="0"/>
              <a:t>Text Here</a:t>
            </a:r>
          </a:p>
        </p:txBody>
      </p:sp>
      <p:sp>
        <p:nvSpPr>
          <p:cNvPr id="6"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7155A463-068A-4C5F-BEEE-64408761CA39}" type="slidenum">
              <a:rPr lang="en-US" smtClean="0"/>
              <a:pPr/>
              <a:t>‹Nº›</a:t>
            </a:fld>
            <a:endParaRPr lang="en-US" dirty="0"/>
          </a:p>
        </p:txBody>
      </p:sp>
      <p:sp>
        <p:nvSpPr>
          <p:cNvPr id="8" name="Content Placeholder 2"/>
          <p:cNvSpPr>
            <a:spLocks noGrp="1"/>
          </p:cNvSpPr>
          <p:nvPr>
            <p:ph sz="half" idx="13"/>
          </p:nvPr>
        </p:nvSpPr>
        <p:spPr>
          <a:xfrm>
            <a:off x="4754262" y="1748158"/>
            <a:ext cx="3761088" cy="4071875"/>
          </a:xfrm>
          <a:prstGeom prst="rect">
            <a:avLst/>
          </a:prstGeom>
        </p:spPr>
        <p:txBody>
          <a:bodyPr/>
          <a:lstStyle>
            <a:lvl1pPr marL="0" indent="0">
              <a:lnSpc>
                <a:spcPct val="100000"/>
              </a:lnSpc>
              <a:buFont typeface="Arial" panose="020B0604020202020204" pitchFamily="34" charset="0"/>
              <a:buNone/>
              <a:defRPr lang="en-CA" sz="2100" b="0" i="0" baseline="0" smtClean="0">
                <a:effectLst/>
                <a:latin typeface="Arial" panose="020B0604020202020204" pitchFamily="34" charset="0"/>
                <a:cs typeface="Arial" panose="020B0604020202020204" pitchFamily="34" charset="0"/>
              </a:defRPr>
            </a:lvl1pPr>
            <a:lvl2pPr>
              <a:lnSpc>
                <a:spcPct val="100000"/>
              </a:lnSpc>
              <a:defRPr sz="2100"/>
            </a:lvl2pPr>
          </a:lstStyle>
          <a:p>
            <a:pPr lvl="0"/>
            <a:endParaRPr lang="en-US" dirty="0"/>
          </a:p>
        </p:txBody>
      </p:sp>
    </p:spTree>
    <p:extLst>
      <p:ext uri="{BB962C8B-B14F-4D97-AF65-F5344CB8AC3E}">
        <p14:creationId xmlns:p14="http://schemas.microsoft.com/office/powerpoint/2010/main" val="66678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8" grpId="0" build="p">
        <p:tmplLst>
          <p:tmpl lvl="1">
            <p:tnLst>
              <p:par>
                <p:cTn presetID="10" presetClass="entr" presetSubtype="0" fill="hold" nodeType="clickEffect" nodePh="1">
                  <p:stCondLst>
                    <p:cond delay="0"/>
                  </p:stCondLst>
                  <p:endCondLst>
                    <p:cond delay="0"/>
                  </p:end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04504" y="5710174"/>
            <a:ext cx="361188" cy="446786"/>
          </a:xfrm>
          <a:prstGeom prst="rect">
            <a:avLst/>
          </a:prstGeom>
        </p:spPr>
        <p:txBody>
          <a:bodyPr/>
          <a:lstStyle>
            <a:lvl1pPr>
              <a:defRPr sz="1200" b="0"/>
            </a:lvl1pPr>
          </a:lstStyle>
          <a:p>
            <a:fld id="{62A7E94B-3CE4-4DB4-A8D5-E9A20BD429D5}" type="slidenum">
              <a:rPr lang="en-US" smtClean="0"/>
              <a:pPr/>
              <a:t>‹Nº›</a:t>
            </a:fld>
            <a:endParaRPr lang="en-US" dirty="0"/>
          </a:p>
        </p:txBody>
      </p:sp>
    </p:spTree>
    <p:extLst>
      <p:ext uri="{BB962C8B-B14F-4D97-AF65-F5344CB8AC3E}">
        <p14:creationId xmlns:p14="http://schemas.microsoft.com/office/powerpoint/2010/main" val="1103942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304800" y="762000"/>
            <a:ext cx="8382000" cy="1066800"/>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a:xfrm>
            <a:off x="381000" y="2057400"/>
            <a:ext cx="8229600" cy="4038600"/>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p:cNvSpPr>
            <a:spLocks noGrp="1" noChangeArrowheads="1"/>
          </p:cNvSpPr>
          <p:nvPr>
            <p:ph type="sldNum" sz="quarter" idx="10"/>
          </p:nvPr>
        </p:nvSpPr>
        <p:spPr>
          <a:xfrm>
            <a:off x="3962400" y="6324600"/>
            <a:ext cx="990600" cy="304800"/>
          </a:xfrm>
          <a:prstGeom prst="rect">
            <a:avLst/>
          </a:prstGeom>
          <a:ln/>
        </p:spPr>
        <p:txBody>
          <a:bodyPr/>
          <a:lstStyle>
            <a:lvl1pPr>
              <a:defRPr/>
            </a:lvl1pPr>
          </a:lstStyle>
          <a:p>
            <a:pPr>
              <a:defRPr/>
            </a:pPr>
            <a:fld id="{6BF7C698-C50B-4D9A-84F3-E6CA8118B3D1}" type="slidenum">
              <a:rPr lang="en-CA" altLang="zh-TW"/>
              <a:pPr>
                <a:defRPr/>
              </a:pPr>
              <a:t>‹Nº›</a:t>
            </a:fld>
            <a:endParaRPr lang="en-CA" altLang="zh-TW" dirty="0"/>
          </a:p>
        </p:txBody>
      </p:sp>
    </p:spTree>
    <p:extLst>
      <p:ext uri="{BB962C8B-B14F-4D97-AF65-F5344CB8AC3E}">
        <p14:creationId xmlns:p14="http://schemas.microsoft.com/office/powerpoint/2010/main" val="3461062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5940858"/>
            <a:ext cx="9144000" cy="917142"/>
          </a:xfrm>
          <a:prstGeom prst="rect">
            <a:avLst/>
          </a:prstGeom>
        </p:spPr>
      </p:pic>
      <p:pic>
        <p:nvPicPr>
          <p:cNvPr id="3" name="Picture 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031" y="0"/>
            <a:ext cx="9139938" cy="6858000"/>
          </a:xfrm>
          <a:prstGeom prst="rect">
            <a:avLst/>
          </a:prstGeom>
        </p:spPr>
      </p:pic>
    </p:spTree>
    <p:extLst>
      <p:ext uri="{BB962C8B-B14F-4D97-AF65-F5344CB8AC3E}">
        <p14:creationId xmlns:p14="http://schemas.microsoft.com/office/powerpoint/2010/main" val="1062412914"/>
      </p:ext>
    </p:extLst>
  </p:cSld>
  <p:clrMap bg1="lt1" tx1="dk1" bg2="lt2" tx2="dk2" accent1="accent1" accent2="accent2" accent3="accent3" accent4="accent4" accent5="accent5" accent6="accent6" hlink="hlink" folHlink="folHlink"/>
  <p:sldLayoutIdLst>
    <p:sldLayoutId id="2147483682" r:id="rId1"/>
    <p:sldLayoutId id="2147483674" r:id="rId2"/>
    <p:sldLayoutId id="2147483678" r:id="rId3"/>
    <p:sldLayoutId id="2147483676" r:id="rId4"/>
    <p:sldLayoutId id="2147483677" r:id="rId5"/>
    <p:sldLayoutId id="2147483683" r:id="rId6"/>
    <p:sldLayoutId id="2147483686" r:id="rId7"/>
  </p:sldLayoutIdLst>
  <p:hf sldNum="0" hdr="0" dt="0"/>
  <p:txStyles>
    <p:titleStyle>
      <a:lvl1pPr algn="l" defTabSz="685800" rtl="0" eaLnBrk="1" latinLnBrk="0" hangingPunct="1">
        <a:lnSpc>
          <a:spcPct val="90000"/>
        </a:lnSpc>
        <a:spcBef>
          <a:spcPct val="0"/>
        </a:spcBef>
        <a:buNone/>
        <a:defRPr sz="27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9746" y="3367453"/>
            <a:ext cx="8307977" cy="870438"/>
          </a:xfrm>
        </p:spPr>
        <p:txBody>
          <a:bodyPr/>
          <a:lstStyle/>
          <a:p>
            <a:r>
              <a:rPr lang="es-AR" sz="3000" dirty="0">
                <a:solidFill>
                  <a:schemeClr val="accent6">
                    <a:lumMod val="50000"/>
                  </a:schemeClr>
                </a:solidFill>
              </a:rPr>
              <a:t>Plenario 1</a:t>
            </a:r>
            <a:br>
              <a:rPr lang="es-AR" sz="3000" dirty="0">
                <a:solidFill>
                  <a:schemeClr val="accent6">
                    <a:lumMod val="50000"/>
                  </a:schemeClr>
                </a:solidFill>
              </a:rPr>
            </a:br>
            <a:r>
              <a:rPr lang="es-AR" sz="3000" dirty="0">
                <a:solidFill>
                  <a:schemeClr val="accent6">
                    <a:lumMod val="50000"/>
                  </a:schemeClr>
                </a:solidFill>
              </a:rPr>
              <a:t>Sistemas diferentes – desafíos similares</a:t>
            </a:r>
          </a:p>
        </p:txBody>
      </p:sp>
      <p:sp>
        <p:nvSpPr>
          <p:cNvPr id="3" name="Subtitle 2"/>
          <p:cNvSpPr>
            <a:spLocks noGrp="1"/>
          </p:cNvSpPr>
          <p:nvPr>
            <p:ph type="subTitle" idx="1"/>
          </p:nvPr>
        </p:nvSpPr>
        <p:spPr>
          <a:xfrm>
            <a:off x="513928" y="4373107"/>
            <a:ext cx="8309499" cy="1784412"/>
          </a:xfrm>
        </p:spPr>
        <p:txBody>
          <a:bodyPr/>
          <a:lstStyle/>
          <a:p>
            <a:pPr algn="r">
              <a:lnSpc>
                <a:spcPct val="100000"/>
              </a:lnSpc>
              <a:spcBef>
                <a:spcPts val="0"/>
              </a:spcBef>
            </a:pPr>
            <a:r>
              <a:rPr lang="es-AR" sz="1800" dirty="0"/>
              <a:t>Sacha Palladino, Asesor Superior/Jefe del Grupo de Asistencia Internacional, Departamento de Justicia (DOJ, por sus siglas en inglés), Canadá</a:t>
            </a:r>
          </a:p>
          <a:p>
            <a:pPr algn="r">
              <a:lnSpc>
                <a:spcPct val="100000"/>
              </a:lnSpc>
              <a:spcBef>
                <a:spcPts val="1200"/>
              </a:spcBef>
            </a:pPr>
            <a:r>
              <a:rPr lang="es-AR" sz="1600" dirty="0"/>
              <a:t>Asociación Internacional de Fiscales</a:t>
            </a:r>
          </a:p>
          <a:p>
            <a:pPr algn="r">
              <a:lnSpc>
                <a:spcPct val="100000"/>
              </a:lnSpc>
              <a:spcBef>
                <a:spcPts val="0"/>
              </a:spcBef>
            </a:pPr>
            <a:r>
              <a:rPr lang="es-AR" sz="1600" dirty="0"/>
              <a:t>XXIV Conferencia Anual</a:t>
            </a:r>
            <a:r>
              <a:rPr lang="en-US" sz="1600" dirty="0"/>
              <a:t> de 2019, Buenos Aires</a:t>
            </a:r>
          </a:p>
          <a:p>
            <a:pPr algn="r">
              <a:lnSpc>
                <a:spcPct val="100000"/>
              </a:lnSpc>
              <a:spcBef>
                <a:spcPts val="0"/>
              </a:spcBef>
            </a:pPr>
            <a:r>
              <a:rPr lang="en-US" sz="1600" dirty="0"/>
              <a:t>15-19 </a:t>
            </a:r>
            <a:r>
              <a:rPr lang="es-AR" sz="1600" dirty="0"/>
              <a:t>de septiembre de </a:t>
            </a:r>
            <a:r>
              <a:rPr lang="en-US" sz="1600" dirty="0"/>
              <a:t>2019</a:t>
            </a:r>
            <a:endParaRPr lang="en-CA" dirty="0"/>
          </a:p>
          <a:p>
            <a:endParaRPr lang="en-CA" dirty="0"/>
          </a:p>
        </p:txBody>
      </p:sp>
    </p:spTree>
    <p:extLst>
      <p:ext uri="{BB962C8B-B14F-4D97-AF65-F5344CB8AC3E}">
        <p14:creationId xmlns:p14="http://schemas.microsoft.com/office/powerpoint/2010/main" val="1475125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04797" y="1393802"/>
            <a:ext cx="8382000" cy="905522"/>
          </a:xfrm>
        </p:spPr>
        <p:txBody>
          <a:bodyPr/>
          <a:lstStyle/>
          <a:p>
            <a:pPr algn="ctr"/>
            <a:r>
              <a:rPr lang="es-AR" sz="3200" dirty="0">
                <a:solidFill>
                  <a:schemeClr val="accent6">
                    <a:lumMod val="50000"/>
                  </a:schemeClr>
                </a:solidFill>
              </a:rPr>
              <a:t>Conclusión</a:t>
            </a:r>
            <a:br>
              <a:rPr lang="en-CA" sz="3600" dirty="0"/>
            </a:br>
            <a:r>
              <a:rPr lang="en-CA" sz="3200" dirty="0">
                <a:solidFill>
                  <a:schemeClr val="accent6">
                    <a:lumMod val="50000"/>
                  </a:schemeClr>
                </a:solidFill>
              </a:rPr>
              <a:t> </a:t>
            </a:r>
            <a:br>
              <a:rPr lang="en-CA" sz="3600" dirty="0"/>
            </a:br>
            <a:endParaRPr lang="en-CA" altLang="en-US" sz="3200" dirty="0"/>
          </a:p>
        </p:txBody>
      </p:sp>
      <p:sp>
        <p:nvSpPr>
          <p:cNvPr id="3" name="Content Placeholder 2"/>
          <p:cNvSpPr>
            <a:spLocks noGrp="1"/>
          </p:cNvSpPr>
          <p:nvPr>
            <p:ph idx="1"/>
          </p:nvPr>
        </p:nvSpPr>
        <p:spPr>
          <a:xfrm>
            <a:off x="462560" y="2475398"/>
            <a:ext cx="8066473" cy="3849202"/>
          </a:xfrm>
        </p:spPr>
        <p:txBody>
          <a:bodyPr/>
          <a:lstStyle/>
          <a:p>
            <a:pPr marL="342900" indent="-342900">
              <a:spcBef>
                <a:spcPts val="0"/>
              </a:spcBef>
            </a:pPr>
            <a:r>
              <a:rPr lang="es-AR" sz="2600" dirty="0"/>
              <a:t>Todos los países poseen requisitos particulares  para dirigir investigaciones, recolectar pruebas en un formato admisible y llevar a cabo juicios</a:t>
            </a:r>
          </a:p>
          <a:p>
            <a:pPr marL="0" indent="0">
              <a:spcBef>
                <a:spcPts val="0"/>
              </a:spcBef>
              <a:buNone/>
            </a:pPr>
            <a:endParaRPr lang="es-AR" sz="2600" dirty="0"/>
          </a:p>
          <a:p>
            <a:pPr marL="342900" indent="-342900">
              <a:spcBef>
                <a:spcPts val="0"/>
              </a:spcBef>
            </a:pPr>
            <a:r>
              <a:rPr lang="es-AR" sz="2600" dirty="0"/>
              <a:t>Un enfoque flexible dentro de los parámetros del sistema judicial de cada país</a:t>
            </a:r>
          </a:p>
        </p:txBody>
      </p:sp>
    </p:spTree>
    <p:extLst>
      <p:ext uri="{BB962C8B-B14F-4D97-AF65-F5344CB8AC3E}">
        <p14:creationId xmlns:p14="http://schemas.microsoft.com/office/powerpoint/2010/main" val="2901284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04797" y="1393802"/>
            <a:ext cx="8382000" cy="905522"/>
          </a:xfrm>
        </p:spPr>
        <p:txBody>
          <a:bodyPr/>
          <a:lstStyle/>
          <a:p>
            <a:pPr algn="ctr"/>
            <a:r>
              <a:rPr lang="es-AR" sz="3200" dirty="0">
                <a:solidFill>
                  <a:schemeClr val="accent6">
                    <a:lumMod val="50000"/>
                  </a:schemeClr>
                </a:solidFill>
              </a:rPr>
              <a:t>Conclusión</a:t>
            </a:r>
            <a:br>
              <a:rPr lang="es-AR" sz="3600" dirty="0"/>
            </a:br>
            <a:r>
              <a:rPr lang="en-CA" sz="3200" dirty="0">
                <a:solidFill>
                  <a:schemeClr val="accent6">
                    <a:lumMod val="50000"/>
                  </a:schemeClr>
                </a:solidFill>
              </a:rPr>
              <a:t> </a:t>
            </a:r>
            <a:br>
              <a:rPr lang="en-CA" sz="3600" dirty="0"/>
            </a:br>
            <a:endParaRPr lang="en-CA" altLang="en-US" sz="3200" dirty="0"/>
          </a:p>
        </p:txBody>
      </p:sp>
      <p:sp>
        <p:nvSpPr>
          <p:cNvPr id="3" name="Content Placeholder 2"/>
          <p:cNvSpPr>
            <a:spLocks noGrp="1"/>
          </p:cNvSpPr>
          <p:nvPr>
            <p:ph idx="1"/>
          </p:nvPr>
        </p:nvSpPr>
        <p:spPr>
          <a:xfrm>
            <a:off x="462560" y="2475398"/>
            <a:ext cx="8066473" cy="3849202"/>
          </a:xfrm>
        </p:spPr>
        <p:txBody>
          <a:bodyPr/>
          <a:lstStyle/>
          <a:p>
            <a:pPr marL="0" indent="0">
              <a:spcBef>
                <a:spcPts val="0"/>
              </a:spcBef>
              <a:buNone/>
            </a:pPr>
            <a:r>
              <a:rPr lang="en-US" sz="2000" dirty="0"/>
              <a:t>“</a:t>
            </a:r>
            <a:r>
              <a:rPr lang="es-AR" sz="2000" dirty="0"/>
              <a:t>Un país puede tener excelente esquema legislativo y de acuerdos para la asistencia mutua y un proceso administrativo establecido  y aún así puede resultarle imposible brindar asistencia eficaz de manera virtual; porque el sistema mejor diseñado solo es tan bueno como las personas que lo manejan en un nivel práctico. En muchas instancias, el éxito en la asistencia mutua depende casi por completo del  conocimiento y aún más de la flexibilidad de las autoridades solicitantes, y lo que es más importante, de las que brindan la asistencia</a:t>
            </a:r>
            <a:r>
              <a:rPr lang="en-US" sz="2000" dirty="0"/>
              <a:t>.”</a:t>
            </a:r>
          </a:p>
          <a:p>
            <a:pPr marL="0" indent="0">
              <a:spcBef>
                <a:spcPts val="0"/>
              </a:spcBef>
              <a:buNone/>
            </a:pPr>
            <a:endParaRPr lang="en-US" sz="2000" dirty="0"/>
          </a:p>
          <a:p>
            <a:pPr marL="0" indent="0" algn="r">
              <a:spcBef>
                <a:spcPts val="0"/>
              </a:spcBef>
              <a:buNone/>
            </a:pPr>
            <a:r>
              <a:rPr lang="es-AR" sz="2000" dirty="0"/>
              <a:t>Juez Kimberly Prost, </a:t>
            </a:r>
            <a:r>
              <a:rPr lang="es-AR" sz="2000" i="1" dirty="0"/>
              <a:t>antiguo director de la autoridad central de Canadá y en la actualidad, juez de la Corte Penal Internacional</a:t>
            </a:r>
          </a:p>
        </p:txBody>
      </p:sp>
    </p:spTree>
    <p:extLst>
      <p:ext uri="{BB962C8B-B14F-4D97-AF65-F5344CB8AC3E}">
        <p14:creationId xmlns:p14="http://schemas.microsoft.com/office/powerpoint/2010/main" val="1114853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542" y="1447060"/>
            <a:ext cx="8554915" cy="905522"/>
          </a:xfrm>
        </p:spPr>
        <p:txBody>
          <a:bodyPr/>
          <a:lstStyle/>
          <a:p>
            <a:pPr algn="ctr"/>
            <a:r>
              <a:rPr lang="es-AR" sz="3600" dirty="0">
                <a:solidFill>
                  <a:schemeClr val="accent6">
                    <a:lumMod val="50000"/>
                  </a:schemeClr>
                </a:solidFill>
              </a:rPr>
              <a:t>Dualidad jurídica de Canadá</a:t>
            </a:r>
          </a:p>
        </p:txBody>
      </p:sp>
      <p:sp>
        <p:nvSpPr>
          <p:cNvPr id="3" name="Content Placeholder 2"/>
          <p:cNvSpPr>
            <a:spLocks noGrp="1"/>
          </p:cNvSpPr>
          <p:nvPr>
            <p:ph sz="half" idx="1"/>
          </p:nvPr>
        </p:nvSpPr>
        <p:spPr>
          <a:xfrm>
            <a:off x="628649" y="2074138"/>
            <a:ext cx="7886700" cy="4074992"/>
          </a:xfrm>
        </p:spPr>
        <p:txBody>
          <a:bodyPr/>
          <a:lstStyle/>
          <a:p>
            <a:pPr marL="355600" lvl="1" eaLnBrk="0" fontAlgn="base" hangingPunct="0">
              <a:spcBef>
                <a:spcPts val="0"/>
              </a:spcBef>
            </a:pPr>
            <a:r>
              <a:rPr lang="es-AR" sz="2600" dirty="0"/>
              <a:t>Dos tradiciones jurídicas: </a:t>
            </a:r>
            <a:r>
              <a:rPr lang="es-AR" sz="2600" i="1" dirty="0"/>
              <a:t>Common Law </a:t>
            </a:r>
            <a:r>
              <a:rPr lang="es-AR" sz="2600" dirty="0"/>
              <a:t>y derecho romano</a:t>
            </a:r>
          </a:p>
          <a:p>
            <a:pPr marL="355600" lvl="1" eaLnBrk="0" fontAlgn="base" hangingPunct="0">
              <a:spcBef>
                <a:spcPts val="0"/>
              </a:spcBef>
            </a:pPr>
            <a:endParaRPr lang="en-US" sz="1000" dirty="0"/>
          </a:p>
          <a:p>
            <a:pPr marL="355600" lvl="1" eaLnBrk="0" fontAlgn="base" hangingPunct="0">
              <a:spcBef>
                <a:spcPts val="0"/>
              </a:spcBef>
            </a:pPr>
            <a:r>
              <a:rPr lang="es-AR" sz="2600" dirty="0"/>
              <a:t>La tradición del Common Law se utiliza a lo largo de Canadá para todas las cuestiones de derecho público y en gran parte de Canadá para cuestiones de derecho privado</a:t>
            </a:r>
          </a:p>
          <a:p>
            <a:pPr marL="12700" lvl="1" indent="0" eaLnBrk="0" fontAlgn="base" hangingPunct="0">
              <a:spcBef>
                <a:spcPts val="0"/>
              </a:spcBef>
              <a:buNone/>
            </a:pPr>
            <a:endParaRPr lang="en-CA" sz="1000" dirty="0"/>
          </a:p>
          <a:p>
            <a:pPr marL="355600" lvl="1" eaLnBrk="0" fontAlgn="base" hangingPunct="0">
              <a:spcBef>
                <a:spcPts val="0"/>
              </a:spcBef>
            </a:pPr>
            <a:r>
              <a:rPr lang="es-AR" sz="2600" dirty="0"/>
              <a:t>La tradición del derecho romano se utiliza en la provincia de Quebec para cuestiones de derecho privado</a:t>
            </a:r>
          </a:p>
        </p:txBody>
      </p:sp>
    </p:spTree>
    <p:extLst>
      <p:ext uri="{BB962C8B-B14F-4D97-AF65-F5344CB8AC3E}">
        <p14:creationId xmlns:p14="http://schemas.microsoft.com/office/powerpoint/2010/main" val="1084040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340870"/>
            <a:ext cx="9144000" cy="801830"/>
          </a:xfrm>
        </p:spPr>
        <p:txBody>
          <a:bodyPr/>
          <a:lstStyle/>
          <a:p>
            <a:pPr algn="ctr"/>
            <a:r>
              <a:rPr lang="es-AR" sz="4000" dirty="0">
                <a:solidFill>
                  <a:schemeClr val="accent6">
                    <a:lumMod val="50000"/>
                  </a:schemeClr>
                </a:solidFill>
              </a:rPr>
              <a:t>Sistema de justicia penal canadiense</a:t>
            </a:r>
          </a:p>
        </p:txBody>
      </p:sp>
      <p:sp>
        <p:nvSpPr>
          <p:cNvPr id="3" name="Content Placeholder 2"/>
          <p:cNvSpPr>
            <a:spLocks noGrp="1"/>
          </p:cNvSpPr>
          <p:nvPr>
            <p:ph sz="half" idx="1"/>
          </p:nvPr>
        </p:nvSpPr>
        <p:spPr>
          <a:xfrm>
            <a:off x="390467" y="2248597"/>
            <a:ext cx="8398236" cy="3306041"/>
          </a:xfrm>
        </p:spPr>
        <p:txBody>
          <a:bodyPr/>
          <a:lstStyle/>
          <a:p>
            <a:pPr marL="457200" indent="-457200">
              <a:spcBef>
                <a:spcPts val="600"/>
              </a:spcBef>
              <a:spcAft>
                <a:spcPts val="600"/>
              </a:spcAft>
            </a:pPr>
            <a:r>
              <a:rPr lang="es-AR" sz="2400" dirty="0"/>
              <a:t>Canadá se encuentra regido por un </a:t>
            </a:r>
            <a:r>
              <a:rPr lang="es-AR" sz="2400" i="1" dirty="0"/>
              <a:t>Código Penal</a:t>
            </a:r>
            <a:r>
              <a:rPr lang="es-AR" sz="2400" dirty="0"/>
              <a:t> </a:t>
            </a:r>
            <a:endParaRPr lang="es-AR" sz="2400" i="1" dirty="0"/>
          </a:p>
          <a:p>
            <a:pPr marL="457200" indent="-457200">
              <a:spcBef>
                <a:spcPts val="600"/>
              </a:spcBef>
              <a:spcAft>
                <a:spcPts val="600"/>
              </a:spcAft>
            </a:pPr>
            <a:r>
              <a:rPr lang="es-AR" sz="2400" dirty="0"/>
              <a:t>Los jueces no cumplen una función en la investigación</a:t>
            </a:r>
          </a:p>
          <a:p>
            <a:pPr marL="457200" indent="-457200">
              <a:spcBef>
                <a:spcPts val="600"/>
              </a:spcBef>
              <a:spcAft>
                <a:spcPts val="600"/>
              </a:spcAft>
            </a:pPr>
            <a:r>
              <a:rPr lang="es-AR" sz="2400" dirty="0"/>
              <a:t>Los fiscales son responsables del procesamiento de los delitos penales</a:t>
            </a:r>
          </a:p>
          <a:p>
            <a:pPr marL="457200" indent="-457200">
              <a:spcBef>
                <a:spcPts val="600"/>
              </a:spcBef>
              <a:spcAft>
                <a:spcPts val="600"/>
              </a:spcAft>
            </a:pPr>
            <a:r>
              <a:rPr lang="es-AR" sz="2400" dirty="0"/>
              <a:t>Los agentes de policía son responsables de realizar las investigaciones</a:t>
            </a:r>
          </a:p>
          <a:p>
            <a:pPr marL="457200" indent="-457200">
              <a:spcBef>
                <a:spcPts val="600"/>
              </a:spcBef>
              <a:spcAft>
                <a:spcPts val="600"/>
              </a:spcAft>
            </a:pPr>
            <a:r>
              <a:rPr lang="es-AR" sz="2400" dirty="0"/>
              <a:t>Funciones independientes y diferentes</a:t>
            </a:r>
          </a:p>
        </p:txBody>
      </p:sp>
    </p:spTree>
    <p:extLst>
      <p:ext uri="{BB962C8B-B14F-4D97-AF65-F5344CB8AC3E}">
        <p14:creationId xmlns:p14="http://schemas.microsoft.com/office/powerpoint/2010/main" val="1349153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61" y="1526980"/>
            <a:ext cx="8291743" cy="618343"/>
          </a:xfrm>
        </p:spPr>
        <p:txBody>
          <a:bodyPr/>
          <a:lstStyle/>
          <a:p>
            <a:pPr algn="ctr"/>
            <a:r>
              <a:rPr lang="es-AR" sz="3600" dirty="0">
                <a:solidFill>
                  <a:schemeClr val="accent6">
                    <a:lumMod val="50000"/>
                  </a:schemeClr>
                </a:solidFill>
              </a:rPr>
              <a:t>DESAFÍOS: certificación</a:t>
            </a:r>
          </a:p>
        </p:txBody>
      </p:sp>
      <p:sp>
        <p:nvSpPr>
          <p:cNvPr id="3" name="Content Placeholder 2"/>
          <p:cNvSpPr>
            <a:spLocks noGrp="1"/>
          </p:cNvSpPr>
          <p:nvPr>
            <p:ph sz="half" idx="1"/>
          </p:nvPr>
        </p:nvSpPr>
        <p:spPr>
          <a:xfrm>
            <a:off x="515282" y="2771069"/>
            <a:ext cx="7886700" cy="3609603"/>
          </a:xfrm>
        </p:spPr>
        <p:txBody>
          <a:bodyPr/>
          <a:lstStyle/>
          <a:p>
            <a:pPr marL="285750" indent="-285750">
              <a:spcBef>
                <a:spcPts val="800"/>
              </a:spcBef>
              <a:spcAft>
                <a:spcPts val="800"/>
              </a:spcAft>
            </a:pPr>
            <a:r>
              <a:rPr lang="en-US" sz="2800" i="1" dirty="0"/>
              <a:t>Canada Evidence Act </a:t>
            </a:r>
            <a:r>
              <a:rPr lang="en-US" sz="2800" dirty="0"/>
              <a:t>[</a:t>
            </a:r>
            <a:r>
              <a:rPr lang="es-AR" sz="2800" dirty="0"/>
              <a:t>La Ley de Pruebas de Canadá] regula la admisión de documentos según la veracidad de sus contenidos </a:t>
            </a:r>
          </a:p>
          <a:p>
            <a:pPr marL="285750" indent="-285750">
              <a:spcBef>
                <a:spcPts val="800"/>
              </a:spcBef>
              <a:spcAft>
                <a:spcPts val="800"/>
              </a:spcAft>
            </a:pPr>
            <a:r>
              <a:rPr lang="es-AR" sz="2800" dirty="0"/>
              <a:t>Declaración jurada = certificación</a:t>
            </a:r>
          </a:p>
        </p:txBody>
      </p:sp>
    </p:spTree>
    <p:extLst>
      <p:ext uri="{BB962C8B-B14F-4D97-AF65-F5344CB8AC3E}">
        <p14:creationId xmlns:p14="http://schemas.microsoft.com/office/powerpoint/2010/main" val="1502898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61" y="1526980"/>
            <a:ext cx="8291743" cy="618343"/>
          </a:xfrm>
        </p:spPr>
        <p:txBody>
          <a:bodyPr/>
          <a:lstStyle/>
          <a:p>
            <a:pPr algn="ctr"/>
            <a:r>
              <a:rPr lang="es-AR" sz="3600" dirty="0">
                <a:solidFill>
                  <a:schemeClr val="accent6">
                    <a:lumMod val="50000"/>
                  </a:schemeClr>
                </a:solidFill>
              </a:rPr>
              <a:t>DESAFÍOS: certificación  </a:t>
            </a:r>
          </a:p>
        </p:txBody>
      </p:sp>
      <p:sp>
        <p:nvSpPr>
          <p:cNvPr id="3" name="Content Placeholder 2"/>
          <p:cNvSpPr>
            <a:spLocks noGrp="1"/>
          </p:cNvSpPr>
          <p:nvPr>
            <p:ph sz="half" idx="1"/>
          </p:nvPr>
        </p:nvSpPr>
        <p:spPr>
          <a:xfrm>
            <a:off x="312761" y="2323964"/>
            <a:ext cx="8565981" cy="3609603"/>
          </a:xfrm>
        </p:spPr>
        <p:txBody>
          <a:bodyPr/>
          <a:lstStyle/>
          <a:p>
            <a:pPr marL="285750" indent="-285750">
              <a:spcBef>
                <a:spcPts val="800"/>
              </a:spcBef>
              <a:spcAft>
                <a:spcPts val="800"/>
              </a:spcAft>
            </a:pPr>
            <a:r>
              <a:rPr lang="es-AR" sz="2800" dirty="0"/>
              <a:t>El uso del término “declaración jurada”  representa algo diferente por completo</a:t>
            </a:r>
          </a:p>
          <a:p>
            <a:pPr marL="285750" indent="-285750">
              <a:spcBef>
                <a:spcPts val="800"/>
              </a:spcBef>
              <a:spcAft>
                <a:spcPts val="800"/>
              </a:spcAft>
            </a:pPr>
            <a:r>
              <a:rPr lang="es-AR" sz="2800" dirty="0"/>
              <a:t>Solución: cambiar el nombre del documento</a:t>
            </a:r>
          </a:p>
          <a:p>
            <a:pPr>
              <a:spcBef>
                <a:spcPts val="800"/>
              </a:spcBef>
              <a:spcAft>
                <a:spcPts val="800"/>
              </a:spcAft>
              <a:buNone/>
            </a:pPr>
            <a:endParaRPr lang="en-US" sz="1400" dirty="0"/>
          </a:p>
          <a:p>
            <a:pPr marL="285750" indent="-285750">
              <a:spcBef>
                <a:spcPts val="800"/>
              </a:spcBef>
              <a:spcAft>
                <a:spcPts val="800"/>
              </a:spcAft>
            </a:pPr>
            <a:r>
              <a:rPr lang="es-AR" sz="2800" dirty="0"/>
              <a:t>La redacción de nuestras declaraciones juradas es problemática</a:t>
            </a:r>
          </a:p>
          <a:p>
            <a:pPr marL="285750" indent="-285750">
              <a:spcBef>
                <a:spcPts val="800"/>
              </a:spcBef>
              <a:spcAft>
                <a:spcPts val="800"/>
              </a:spcAft>
            </a:pPr>
            <a:r>
              <a:rPr lang="es-AR" sz="2800" dirty="0"/>
              <a:t>Solución: Dialogar para encontrar puntos comunes</a:t>
            </a:r>
          </a:p>
        </p:txBody>
      </p:sp>
    </p:spTree>
    <p:extLst>
      <p:ext uri="{BB962C8B-B14F-4D97-AF65-F5344CB8AC3E}">
        <p14:creationId xmlns:p14="http://schemas.microsoft.com/office/powerpoint/2010/main" val="415899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617" y="1371600"/>
            <a:ext cx="8291743" cy="1158536"/>
          </a:xfrm>
        </p:spPr>
        <p:txBody>
          <a:bodyPr/>
          <a:lstStyle/>
          <a:p>
            <a:pPr algn="ctr"/>
            <a:r>
              <a:rPr lang="es-AR" sz="3600" dirty="0">
                <a:solidFill>
                  <a:schemeClr val="accent6">
                    <a:lumMod val="50000"/>
                  </a:schemeClr>
                </a:solidFill>
              </a:rPr>
              <a:t>DESAFÍOS: testimonio a través de VideoLink </a:t>
            </a:r>
          </a:p>
        </p:txBody>
      </p:sp>
      <p:sp>
        <p:nvSpPr>
          <p:cNvPr id="3" name="Content Placeholder 2"/>
          <p:cNvSpPr>
            <a:spLocks noGrp="1"/>
          </p:cNvSpPr>
          <p:nvPr>
            <p:ph sz="half" idx="1"/>
          </p:nvPr>
        </p:nvSpPr>
        <p:spPr>
          <a:xfrm>
            <a:off x="593138" y="2547357"/>
            <a:ext cx="7886700" cy="3609603"/>
          </a:xfrm>
        </p:spPr>
        <p:txBody>
          <a:bodyPr/>
          <a:lstStyle/>
          <a:p>
            <a:pPr marL="457200" indent="-457200"/>
            <a:r>
              <a:rPr lang="en-US" sz="2800" dirty="0"/>
              <a:t>El </a:t>
            </a:r>
            <a:r>
              <a:rPr lang="en-US" sz="2800" i="1" dirty="0"/>
              <a:t>Código penal </a:t>
            </a:r>
            <a:r>
              <a:rPr lang="es-AR" sz="2800" dirty="0"/>
              <a:t>de Canadá le permite prestar su testimonio a testigos de manera virtual a través de medios tecnológicos como VideoLink</a:t>
            </a:r>
          </a:p>
          <a:p>
            <a:pPr marL="457200" indent="-457200"/>
            <a:r>
              <a:rPr lang="es-AR" sz="2800" dirty="0"/>
              <a:t>Algunos colegas extranjeros no pueden llevar a cabo dichas solicitudes ya que no existen disposiciones que abalen los testimonios de testigos a través de VideoLink</a:t>
            </a:r>
          </a:p>
        </p:txBody>
      </p:sp>
    </p:spTree>
    <p:extLst>
      <p:ext uri="{BB962C8B-B14F-4D97-AF65-F5344CB8AC3E}">
        <p14:creationId xmlns:p14="http://schemas.microsoft.com/office/powerpoint/2010/main" val="1819806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617" y="1371600"/>
            <a:ext cx="8291743" cy="1158536"/>
          </a:xfrm>
        </p:spPr>
        <p:txBody>
          <a:bodyPr/>
          <a:lstStyle/>
          <a:p>
            <a:pPr algn="ctr"/>
            <a:r>
              <a:rPr lang="es-AR" sz="3600" dirty="0">
                <a:solidFill>
                  <a:schemeClr val="accent6">
                    <a:lumMod val="50000"/>
                  </a:schemeClr>
                </a:solidFill>
              </a:rPr>
              <a:t>DESAFÍOS: testimonio a través de VideoLink </a:t>
            </a:r>
            <a:endParaRPr lang="en-CA" sz="3600" dirty="0">
              <a:solidFill>
                <a:schemeClr val="accent6">
                  <a:lumMod val="50000"/>
                </a:schemeClr>
              </a:solidFill>
            </a:endParaRPr>
          </a:p>
        </p:txBody>
      </p:sp>
      <p:sp>
        <p:nvSpPr>
          <p:cNvPr id="3" name="Content Placeholder 2"/>
          <p:cNvSpPr>
            <a:spLocks noGrp="1"/>
          </p:cNvSpPr>
          <p:nvPr>
            <p:ph sz="half" idx="1"/>
          </p:nvPr>
        </p:nvSpPr>
        <p:spPr>
          <a:xfrm>
            <a:off x="593138" y="2547357"/>
            <a:ext cx="7886700" cy="3609603"/>
          </a:xfrm>
        </p:spPr>
        <p:txBody>
          <a:bodyPr/>
          <a:lstStyle/>
          <a:p>
            <a:pPr marL="457200" indent="-457200"/>
            <a:r>
              <a:rPr lang="es-AR" sz="2800" dirty="0"/>
              <a:t>Soluciones:</a:t>
            </a:r>
          </a:p>
          <a:p>
            <a:pPr marL="457200" indent="-457200"/>
            <a:endParaRPr lang="en-US" sz="2000" dirty="0"/>
          </a:p>
          <a:p>
            <a:pPr marL="1051200" lvl="1" indent="-457200"/>
            <a:r>
              <a:rPr lang="es-AR" sz="2800" dirty="0"/>
              <a:t>Predisposición del tribunal a viajar hacia donde se encuentra el socio extranjero</a:t>
            </a:r>
          </a:p>
          <a:p>
            <a:pPr marL="1051200" lvl="1" indent="-457200"/>
            <a:r>
              <a:rPr lang="es-AR" sz="2800" dirty="0"/>
              <a:t>Asistencia de un socio extranjero cercano que esté predispuesto a llevar a cabo nuestra solicitud.</a:t>
            </a:r>
          </a:p>
        </p:txBody>
      </p:sp>
    </p:spTree>
    <p:extLst>
      <p:ext uri="{BB962C8B-B14F-4D97-AF65-F5344CB8AC3E}">
        <p14:creationId xmlns:p14="http://schemas.microsoft.com/office/powerpoint/2010/main" val="3472379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355" y="1398232"/>
            <a:ext cx="8291743" cy="1002067"/>
          </a:xfrm>
        </p:spPr>
        <p:txBody>
          <a:bodyPr/>
          <a:lstStyle/>
          <a:p>
            <a:pPr algn="ctr"/>
            <a:r>
              <a:rPr lang="es-AR" sz="3600" dirty="0">
                <a:solidFill>
                  <a:schemeClr val="accent6">
                    <a:lumMod val="50000"/>
                  </a:schemeClr>
                </a:solidFill>
              </a:rPr>
              <a:t>DESAFÍOS: entrevistas de testigos</a:t>
            </a:r>
          </a:p>
        </p:txBody>
      </p:sp>
      <p:sp>
        <p:nvSpPr>
          <p:cNvPr id="3" name="Content Placeholder 2"/>
          <p:cNvSpPr>
            <a:spLocks noGrp="1"/>
          </p:cNvSpPr>
          <p:nvPr>
            <p:ph sz="half" idx="1"/>
          </p:nvPr>
        </p:nvSpPr>
        <p:spPr>
          <a:xfrm>
            <a:off x="593135" y="2566159"/>
            <a:ext cx="8287095" cy="3662335"/>
          </a:xfrm>
        </p:spPr>
        <p:txBody>
          <a:bodyPr/>
          <a:lstStyle/>
          <a:p>
            <a:pPr marL="457200" indent="-457200"/>
            <a:r>
              <a:rPr lang="es-AR" sz="2800" dirty="0"/>
              <a:t>Algunas preguntas se consideran irrelevantes o incluso inadmisibles conforme al derecho canadiense</a:t>
            </a:r>
            <a:endParaRPr lang="es-AR" sz="2400" i="1" dirty="0"/>
          </a:p>
          <a:p>
            <a:pPr marL="457200" indent="-457200"/>
            <a:r>
              <a:rPr lang="es-AR" sz="2800" dirty="0"/>
              <a:t>Solución: dialogar con el colega extranjero para describir que preguntas se pueden realizar conforme al derecho canadiense</a:t>
            </a:r>
          </a:p>
        </p:txBody>
      </p:sp>
    </p:spTree>
    <p:extLst>
      <p:ext uri="{BB962C8B-B14F-4D97-AF65-F5344CB8AC3E}">
        <p14:creationId xmlns:p14="http://schemas.microsoft.com/office/powerpoint/2010/main" val="78337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04797" y="1385522"/>
            <a:ext cx="8382000" cy="905522"/>
          </a:xfrm>
        </p:spPr>
        <p:txBody>
          <a:bodyPr/>
          <a:lstStyle/>
          <a:p>
            <a:pPr algn="ctr"/>
            <a:r>
              <a:rPr lang="es-AR" sz="3200" dirty="0">
                <a:solidFill>
                  <a:schemeClr val="accent6">
                    <a:lumMod val="50000"/>
                  </a:schemeClr>
                </a:solidFill>
              </a:rPr>
              <a:t>DESAFÍOS: solicitudes de jueces</a:t>
            </a:r>
            <a:br>
              <a:rPr lang="en-CA" sz="3600" dirty="0"/>
            </a:br>
            <a:endParaRPr lang="en-CA" altLang="en-US" sz="3200" dirty="0"/>
          </a:p>
        </p:txBody>
      </p:sp>
      <p:sp>
        <p:nvSpPr>
          <p:cNvPr id="3" name="Content Placeholder 2"/>
          <p:cNvSpPr>
            <a:spLocks noGrp="1"/>
          </p:cNvSpPr>
          <p:nvPr>
            <p:ph idx="1"/>
          </p:nvPr>
        </p:nvSpPr>
        <p:spPr>
          <a:xfrm>
            <a:off x="457203" y="1838283"/>
            <a:ext cx="8066473" cy="4233652"/>
          </a:xfrm>
        </p:spPr>
        <p:txBody>
          <a:bodyPr/>
          <a:lstStyle/>
          <a:p>
            <a:pPr marL="355600" indent="-355600">
              <a:spcBef>
                <a:spcPts val="1200"/>
              </a:spcBef>
              <a:spcAft>
                <a:spcPts val="1200"/>
              </a:spcAft>
            </a:pPr>
            <a:r>
              <a:rPr lang="es-AR" sz="2600" dirty="0"/>
              <a:t>El Canadá recibe numerosas solicitudes de asistencia jurídica recíproca provenientes de jueces de instrucción</a:t>
            </a:r>
          </a:p>
          <a:p>
            <a:pPr marL="355600" indent="-355600">
              <a:spcBef>
                <a:spcPts val="1200"/>
              </a:spcBef>
              <a:spcAft>
                <a:spcPts val="1200"/>
              </a:spcAft>
            </a:pPr>
            <a:r>
              <a:rPr lang="es-AR" sz="2600" dirty="0"/>
              <a:t>La autoridad central del Canadá buscará la información adicional del juez de instrucción</a:t>
            </a:r>
          </a:p>
          <a:p>
            <a:pPr marL="355600" indent="-355600">
              <a:spcBef>
                <a:spcPts val="1200"/>
              </a:spcBef>
              <a:spcAft>
                <a:spcPts val="1200"/>
              </a:spcAft>
            </a:pPr>
            <a:r>
              <a:rPr lang="es-AR" sz="2600" dirty="0"/>
              <a:t>El juez de instrucción puede quedarse perplejo ante la respuesta del Canadá</a:t>
            </a:r>
          </a:p>
          <a:p>
            <a:pPr marL="355600" indent="-355600">
              <a:spcBef>
                <a:spcPts val="1200"/>
              </a:spcBef>
              <a:spcAft>
                <a:spcPts val="1200"/>
              </a:spcAft>
            </a:pPr>
            <a:r>
              <a:rPr lang="es-AR" sz="2600" dirty="0"/>
              <a:t>Solución: Proveer más detalles con respecto a los requisitos jurídicos de Canadá</a:t>
            </a:r>
          </a:p>
        </p:txBody>
      </p:sp>
    </p:spTree>
    <p:extLst>
      <p:ext uri="{BB962C8B-B14F-4D97-AF65-F5344CB8AC3E}">
        <p14:creationId xmlns:p14="http://schemas.microsoft.com/office/powerpoint/2010/main" val="725657314"/>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customXsn xmlns="http://schemas.microsoft.com/office/2006/metadata/customXsn">
  <xsnLocation/>
  <cached>True</cached>
  <openByDefault>False</openByDefault>
  <xsnScope/>
</customXsn>
</file>

<file path=customXml/item2.xml><?xml version="1.0" encoding="utf-8"?>
<p:properties xmlns:p="http://schemas.microsoft.com/office/2006/metadata/properties" xmlns:xsi="http://www.w3.org/2001/XMLSchema-instance" xmlns:pc="http://schemas.microsoft.com/office/infopath/2007/PartnerControls">
  <documentManagement>
    <i155234f7ce9406785afd802285f54b6 xmlns="b725f225-bea6-44e9-8570-dad8cce9101e">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46e30526-9ff0-4654-a636-aa8b02ed351c</TermId>
        </TermInfo>
      </Terms>
    </i155234f7ce9406785afd802285f54b6>
    <i93b4daf849840eeaef05c05bfeec49d xmlns="b725f225-bea6-44e9-8570-dad8cce9101e">
      <Terms xmlns="http://schemas.microsoft.com/office/infopath/2007/PartnerControls">
        <TermInfo xmlns="http://schemas.microsoft.com/office/infopath/2007/PartnerControls">
          <TermName xmlns="http://schemas.microsoft.com/office/infopath/2007/PartnerControls">Communications Material</TermName>
          <TermId xmlns="http://schemas.microsoft.com/office/infopath/2007/PartnerControls">4b372146-86b7-4966-a3a3-f765689b066a</TermId>
        </TermInfo>
      </Terms>
    </i93b4daf849840eeaef05c05bfeec49d>
    <p98d4e7371714dd68ba8ead81c2f0b01 xmlns="b725f225-bea6-44e9-8570-dad8cce9101e">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a4bed915-78d8-458e-a073-85b2d5287cd2</TermId>
        </TermInfo>
      </Terms>
    </p98d4e7371714dd68ba8ead81c2f0b01>
    <j1b5dcd4430249c18cbaee35a4c35ad9 xmlns="b725f225-bea6-44e9-8570-dad8cce9101e">
      <Terms xmlns="http://schemas.microsoft.com/office/infopath/2007/PartnerControls">
        <TermInfo xmlns="http://schemas.microsoft.com/office/infopath/2007/PartnerControls">
          <TermName xmlns="http://schemas.microsoft.com/office/infopath/2007/PartnerControls">Employee Communications</TermName>
          <TermId xmlns="http://schemas.microsoft.com/office/infopath/2007/PartnerControls">a6dd1aca-ec47-43ae-92ba-114daeaf525f</TermId>
        </TermInfo>
      </Terms>
    </j1b5dcd4430249c18cbaee35a4c35ad9>
    <TaxCatchAll xmlns="b725f225-bea6-44e9-8570-dad8cce9101e">
      <Value>6</Value>
      <Value>18</Value>
      <Value>3</Value>
      <Value>1</Value>
      <Value>3759</Value>
    </TaxCatchAll>
    <b6e2b5c1b9f145019440d5a90b55edf8 xmlns="b725f225-bea6-44e9-8570-dad8cce9101e">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a490b14b-f530-4f0b-97fc-b294bcdf4be6</TermId>
        </TermInfo>
      </Terms>
    </b6e2b5c1b9f145019440d5a90b55edf8>
    <Final xmlns="b725f225-bea6-44e9-8570-dad8cce9101e">false</Final>
    <TaxKeywordTaxHTField xmlns="b725f225-bea6-44e9-8570-dad8cce9101e">
      <Terms xmlns="http://schemas.microsoft.com/office/infopath/2007/PartnerControls"/>
    </TaxKeywordTaxHTField>
    <Archived xmlns="b725f225-bea6-44e9-8570-dad8cce9101e">No</Archived>
    <DocumentSetDescription xmlns="http://schemas.microsoft.com/sharepoint/v3" xsi:nil="true"/>
    <paf1ef07923d4093b7c49d613771fe3b xmlns="b725f225-bea6-44e9-8570-dad8cce9101e">
      <Terms xmlns="http://schemas.microsoft.com/office/infopath/2007/PartnerControls"/>
    </paf1ef07923d4093b7c49d613771fe3b>
    <File_x0020_Number xmlns="b725f225-bea6-44e9-8570-dad8cce9101e" xsi:nil="true"/>
    <_dlc_DocId xmlns="f6cff801-ccc6-49c4-bf39-0edf9337bbab">1006-1552566662-1839</_dlc_DocId>
    <_dlc_DocIdUrl xmlns="f6cff801-ccc6-49c4-bf39-0edf9337bbab">
      <Url>http://collaboration/ts/cb-dc/dccs/_layouts/15/DocIdRedir.aspx?ID=1006-1552566662-1839</Url>
      <Description>1006-1552566662-1839</Description>
    </_dlc_DocIdUrl>
    <DWCc xmlns="b725f225-bea6-44e9-8570-dad8cce9101e" xsi:nil="true"/>
    <DWEmailDate xmlns="b725f225-bea6-44e9-8570-dad8cce9101e" xsi:nil="true"/>
    <DWFrom xmlns="b725f225-bea6-44e9-8570-dad8cce9101e" xsi:nil="true"/>
    <DWEmailSubject xmlns="b725f225-bea6-44e9-8570-dad8cce9101e" xsi:nil="true"/>
    <DWHasAttachments xmlns="b725f225-bea6-44e9-8570-dad8cce9101e">false</DWHasAttachments>
    <DWTo xmlns="b725f225-bea6-44e9-8570-dad8cce9101e" xsi:nil="true"/>
  </documentManagement>
</p:properties>
</file>

<file path=customXml/item3.xml><?xml version="1.0" encoding="utf-8"?>
<?mso-contentType ?>
<SharedContentType xmlns="Microsoft.SharePoint.Taxonomy.ContentTypeSync" SourceId="35648788-ecba-4b04-acbd-732497e0cf61" ContentTypeId="0x010100BA8611C8BA8DB2418B4D4CF993FC9B62"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Justice Document" ma:contentTypeID="0x010100BA8611C8BA8DB2418B4D4CF993FC9B6200F09F67719D835246827233F9E1761491" ma:contentTypeVersion="123" ma:contentTypeDescription="" ma:contentTypeScope="" ma:versionID="7a9332045abf03c1f271c23c7336d241">
  <xsd:schema xmlns:xsd="http://www.w3.org/2001/XMLSchema" xmlns:xs="http://www.w3.org/2001/XMLSchema" xmlns:p="http://schemas.microsoft.com/office/2006/metadata/properties" xmlns:ns1="http://schemas.microsoft.com/sharepoint/v3" xmlns:ns2="b725f225-bea6-44e9-8570-dad8cce9101e" xmlns:ns3="f6cff801-ccc6-49c4-bf39-0edf9337bbab" targetNamespace="http://schemas.microsoft.com/office/2006/metadata/properties" ma:root="true" ma:fieldsID="677596a4c57f51a840341bb8387eb2e5" ns1:_="" ns2:_="" ns3:_="">
    <xsd:import namespace="http://schemas.microsoft.com/sharepoint/v3"/>
    <xsd:import namespace="b725f225-bea6-44e9-8570-dad8cce9101e"/>
    <xsd:import namespace="f6cff801-ccc6-49c4-bf39-0edf9337bbab"/>
    <xsd:element name="properties">
      <xsd:complexType>
        <xsd:sequence>
          <xsd:element name="documentManagement">
            <xsd:complexType>
              <xsd:all>
                <xsd:element ref="ns2:j1b5dcd4430249c18cbaee35a4c35ad9" minOccurs="0"/>
                <xsd:element ref="ns2:TaxCatchAll" minOccurs="0"/>
                <xsd:element ref="ns2:TaxCatchAllLabel" minOccurs="0"/>
                <xsd:element ref="ns2:b6e2b5c1b9f145019440d5a90b55edf8" minOccurs="0"/>
                <xsd:element ref="ns2:i93b4daf849840eeaef05c05bfeec49d" minOccurs="0"/>
                <xsd:element ref="ns2:p98d4e7371714dd68ba8ead81c2f0b01" minOccurs="0"/>
                <xsd:element ref="ns2:i155234f7ce9406785afd802285f54b6" minOccurs="0"/>
                <xsd:element ref="ns2:File_x0020_Number" minOccurs="0"/>
                <xsd:element ref="ns2:TaxKeywordTaxHTField" minOccurs="0"/>
                <xsd:element ref="ns2:Archived" minOccurs="0"/>
                <xsd:element ref="ns2:Final" minOccurs="0"/>
                <xsd:element ref="ns2:paf1ef07923d4093b7c49d613771fe3b" minOccurs="0"/>
                <xsd:element ref="ns1:DocumentSetDescription" minOccurs="0"/>
                <xsd:element ref="ns2:DWFrom" minOccurs="0"/>
                <xsd:element ref="ns2:DWTo" minOccurs="0"/>
                <xsd:element ref="ns2:DWCc" minOccurs="0"/>
                <xsd:element ref="ns2:DWEmailSubject" minOccurs="0"/>
                <xsd:element ref="ns2:DWHasAttachments" minOccurs="0"/>
                <xsd:element ref="ns2:DWEmail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27" nillable="true" ma:displayName="Description" ma:description="A description of the Document Set" ma:internalName="DocumentSet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725f225-bea6-44e9-8570-dad8cce9101e" elementFormDefault="qualified">
    <xsd:import namespace="http://schemas.microsoft.com/office/2006/documentManagement/types"/>
    <xsd:import namespace="http://schemas.microsoft.com/office/infopath/2007/PartnerControls"/>
    <xsd:element name="j1b5dcd4430249c18cbaee35a4c35ad9" ma:index="8" ma:taxonomy="true" ma:internalName="j1b5dcd4430249c18cbaee35a4c35ad9" ma:taxonomyFieldName="Organisation" ma:displayName="Organisation" ma:default="" ma:fieldId="{31b5dcd4-4302-49c1-8cba-ee35a4c35ad9}" ma:sspId="35648788-ecba-4b04-acbd-732497e0cf61" ma:termSetId="84f0215e-65c0-40e7-bc93-875151567c56"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8954467d-393e-4530-b03c-d75c894c01b7}" ma:internalName="TaxCatchAll" ma:showField="CatchAllData" ma:web="f6cff801-ccc6-49c4-bf39-0edf9337bba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8954467d-393e-4530-b03c-d75c894c01b7}" ma:internalName="TaxCatchAllLabel" ma:readOnly="true" ma:showField="CatchAllDataLabel" ma:web="f6cff801-ccc6-49c4-bf39-0edf9337bbab">
      <xsd:complexType>
        <xsd:complexContent>
          <xsd:extension base="dms:MultiChoiceLookup">
            <xsd:sequence>
              <xsd:element name="Value" type="dms:Lookup" maxOccurs="unbounded" minOccurs="0" nillable="true"/>
            </xsd:sequence>
          </xsd:extension>
        </xsd:complexContent>
      </xsd:complexType>
    </xsd:element>
    <xsd:element name="b6e2b5c1b9f145019440d5a90b55edf8" ma:index="12" ma:taxonomy="true" ma:internalName="b6e2b5c1b9f145019440d5a90b55edf8" ma:taxonomyFieldName="Subject1" ma:displayName="Subject" ma:readOnly="false" ma:default="" ma:fieldId="{b6e2b5c1-b9f1-4501-9440-d5a90b55edf8}" ma:sspId="35648788-ecba-4b04-acbd-732497e0cf61" ma:termSetId="f370bc38-93b5-4f05-b213-d037f4953ec1" ma:anchorId="00000000-0000-0000-0000-000000000000" ma:open="false" ma:isKeyword="false">
      <xsd:complexType>
        <xsd:sequence>
          <xsd:element ref="pc:Terms" minOccurs="0" maxOccurs="1"/>
        </xsd:sequence>
      </xsd:complexType>
    </xsd:element>
    <xsd:element name="i93b4daf849840eeaef05c05bfeec49d" ma:index="14" ma:taxonomy="true" ma:internalName="i93b4daf849840eeaef05c05bfeec49d" ma:taxonomyFieldName="Document_x0020_type" ma:displayName="Document type" ma:readOnly="false" ma:default="" ma:fieldId="{293b4daf-8498-40ee-aef0-5c05bfeec49d}" ma:sspId="35648788-ecba-4b04-acbd-732497e0cf61" ma:termSetId="0f0ac3ff-8dbb-42b5-89e8-f9c0db08d6db" ma:anchorId="00000000-0000-0000-0000-000000000000" ma:open="false" ma:isKeyword="false">
      <xsd:complexType>
        <xsd:sequence>
          <xsd:element ref="pc:Terms" minOccurs="0" maxOccurs="1"/>
        </xsd:sequence>
      </xsd:complexType>
    </xsd:element>
    <xsd:element name="p98d4e7371714dd68ba8ead81c2f0b01" ma:index="16" ma:taxonomy="true" ma:internalName="p98d4e7371714dd68ba8ead81c2f0b01" ma:taxonomyFieldName="Language1" ma:displayName="Language" ma:readOnly="false" ma:default="1;#English|a4bed915-78d8-458e-a073-85b2d5287cd2" ma:fieldId="{998d4e73-7171-4dd6-8ba8-ead81c2f0b01}" ma:sspId="35648788-ecba-4b04-acbd-732497e0cf61" ma:termSetId="d8f9ee4c-8009-4a39-b4e3-1804e0ffca2c" ma:anchorId="00000000-0000-0000-0000-000000000000" ma:open="false" ma:isKeyword="false">
      <xsd:complexType>
        <xsd:sequence>
          <xsd:element ref="pc:Terms" minOccurs="0" maxOccurs="1"/>
        </xsd:sequence>
      </xsd:complexType>
    </xsd:element>
    <xsd:element name="i155234f7ce9406785afd802285f54b6" ma:index="18" ma:taxonomy="true" ma:internalName="i155234f7ce9406785afd802285f54b6" ma:taxonomyFieldName="Security" ma:displayName="Security" ma:default="6;#Unclassified|46e30526-9ff0-4654-a636-aa8b02ed351c" ma:fieldId="{2155234f-7ce9-4067-85af-d802285f54b6}" ma:sspId="35648788-ecba-4b04-acbd-732497e0cf61" ma:termSetId="034b84e2-83a5-49f9-8e55-1e1dcc71e576" ma:anchorId="00000000-0000-0000-0000-000000000000" ma:open="false" ma:isKeyword="false">
      <xsd:complexType>
        <xsd:sequence>
          <xsd:element ref="pc:Terms" minOccurs="0" maxOccurs="1"/>
        </xsd:sequence>
      </xsd:complexType>
    </xsd:element>
    <xsd:element name="File_x0020_Number" ma:index="20" nillable="true" ma:displayName="File Number" ma:internalName="File_x0020_Number">
      <xsd:simpleType>
        <xsd:restriction base="dms:Text">
          <xsd:maxLength value="255"/>
        </xsd:restriction>
      </xsd:simpleType>
    </xsd:element>
    <xsd:element name="TaxKeywordTaxHTField" ma:index="21" nillable="true" ma:taxonomy="true" ma:internalName="TaxKeywordTaxHTField" ma:taxonomyFieldName="TaxKeyword" ma:displayName="Enterprise Keywords" ma:fieldId="{23f27201-bee3-471e-b2e7-b64fd8b7ca38}" ma:taxonomyMulti="true" ma:sspId="35648788-ecba-4b04-acbd-732497e0cf61" ma:termSetId="00000000-0000-0000-0000-000000000000" ma:anchorId="00000000-0000-0000-0000-000000000000" ma:open="true" ma:isKeyword="true">
      <xsd:complexType>
        <xsd:sequence>
          <xsd:element ref="pc:Terms" minOccurs="0" maxOccurs="1"/>
        </xsd:sequence>
      </xsd:complexType>
    </xsd:element>
    <xsd:element name="Archived" ma:index="23" nillable="true" ma:displayName="Archived" ma:default="No" ma:format="Dropdown" ma:hidden="true" ma:internalName="Archived" ma:readOnly="false">
      <xsd:simpleType>
        <xsd:restriction base="dms:Choice">
          <xsd:enumeration value="No"/>
          <xsd:enumeration value="Yes"/>
        </xsd:restriction>
      </xsd:simpleType>
    </xsd:element>
    <xsd:element name="Final" ma:index="24" nillable="true" ma:displayName="Final" ma:default="0" ma:internalName="Final">
      <xsd:simpleType>
        <xsd:restriction base="dms:Boolean"/>
      </xsd:simpleType>
    </xsd:element>
    <xsd:element name="paf1ef07923d4093b7c49d613771fe3b" ma:index="25" nillable="true" ma:taxonomy="true" ma:internalName="paf1ef07923d4093b7c49d613771fe3b" ma:taxonomyFieldName="Fiscal_x0020_Year" ma:displayName="Fiscal Year" ma:default="" ma:fieldId="{9af1ef07-923d-4093-b7c4-9d613771fe3b}" ma:sspId="35648788-ecba-4b04-acbd-732497e0cf61" ma:termSetId="a8aa7fdb-df41-4efd-a7ce-79adda59bbd6" ma:anchorId="00000000-0000-0000-0000-000000000000" ma:open="false" ma:isKeyword="false">
      <xsd:complexType>
        <xsd:sequence>
          <xsd:element ref="pc:Terms" minOccurs="0" maxOccurs="1"/>
        </xsd:sequence>
      </xsd:complexType>
    </xsd:element>
    <xsd:element name="DWFrom" ma:index="28" nillable="true" ma:displayName="From" ma:description="This field auto-populates for emails." ma:internalName="DWFrom">
      <xsd:simpleType>
        <xsd:restriction base="dms:Text">
          <xsd:maxLength value="255"/>
        </xsd:restriction>
      </xsd:simpleType>
    </xsd:element>
    <xsd:element name="DWTo" ma:index="29" nillable="true" ma:displayName="To" ma:description="This field auto-populates for emails." ma:internalName="DWTo">
      <xsd:simpleType>
        <xsd:restriction base="dms:Note">
          <xsd:maxLength value="255"/>
        </xsd:restriction>
      </xsd:simpleType>
    </xsd:element>
    <xsd:element name="DWCc" ma:index="30" nillable="true" ma:displayName="Cc" ma:description="This field auto-populates for emails." ma:internalName="DWCc">
      <xsd:simpleType>
        <xsd:restriction base="dms:Note">
          <xsd:maxLength value="255"/>
        </xsd:restriction>
      </xsd:simpleType>
    </xsd:element>
    <xsd:element name="DWEmailSubject" ma:index="31" nillable="true" ma:displayName="Email Subject" ma:description="This field auto-populates for emails." ma:internalName="DWEmailSubject">
      <xsd:simpleType>
        <xsd:restriction base="dms:Text">
          <xsd:maxLength value="255"/>
        </xsd:restriction>
      </xsd:simpleType>
    </xsd:element>
    <xsd:element name="DWHasAttachments" ma:index="32" nillable="true" ma:displayName="Has Attachments" ma:default="0" ma:description="This field auto-populates for emails." ma:internalName="DWHasAttachments">
      <xsd:simpleType>
        <xsd:restriction base="dms:Boolean"/>
      </xsd:simpleType>
    </xsd:element>
    <xsd:element name="DWEmailDate" ma:index="33" nillable="true" ma:displayName="Email Date" ma:description="This field auto-populates for emails." ma:format="DateTime" ma:internalName="DWEmail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6cff801-ccc6-49c4-bf39-0edf9337bbab" elementFormDefault="qualified">
    <xsd:import namespace="http://schemas.microsoft.com/office/2006/documentManagement/types"/>
    <xsd:import namespace="http://schemas.microsoft.com/office/infopath/2007/PartnerControls"/>
    <xsd:element name="_dlc_DocId" ma:index="34" nillable="true" ma:displayName="Document ID Value" ma:description="The value of the document ID assigned to this item." ma:internalName="_dlc_DocId" ma:readOnly="true">
      <xsd:simpleType>
        <xsd:restriction base="dms:Text"/>
      </xsd:simpleType>
    </xsd:element>
    <xsd:element name="_dlc_DocIdUrl" ma:index="3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233F88F-A6F8-43C3-B069-04AEA5066655}">
  <ds:schemaRefs>
    <ds:schemaRef ds:uri="http://schemas.microsoft.com/office/2006/metadata/customXsn"/>
  </ds:schemaRefs>
</ds:datastoreItem>
</file>

<file path=customXml/itemProps2.xml><?xml version="1.0" encoding="utf-8"?>
<ds:datastoreItem xmlns:ds="http://schemas.openxmlformats.org/officeDocument/2006/customXml" ds:itemID="{F25BD58D-E12B-4824-AC5D-7198A8172F7C}">
  <ds:schemaRefs>
    <ds:schemaRef ds:uri="http://schemas.microsoft.com/sharepoint/v3"/>
    <ds:schemaRef ds:uri="http://purl.org/dc/dcmitype/"/>
    <ds:schemaRef ds:uri="http://purl.org/dc/terms/"/>
    <ds:schemaRef ds:uri="http://schemas.microsoft.com/office/2006/documentManagement/types"/>
    <ds:schemaRef ds:uri="http://www.w3.org/XML/1998/namespac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f6cff801-ccc6-49c4-bf39-0edf9337bbab"/>
    <ds:schemaRef ds:uri="b725f225-bea6-44e9-8570-dad8cce9101e"/>
  </ds:schemaRefs>
</ds:datastoreItem>
</file>

<file path=customXml/itemProps3.xml><?xml version="1.0" encoding="utf-8"?>
<ds:datastoreItem xmlns:ds="http://schemas.openxmlformats.org/officeDocument/2006/customXml" ds:itemID="{3DF7940B-620E-4FD9-9F89-4EEFC3025CC0}">
  <ds:schemaRefs>
    <ds:schemaRef ds:uri="Microsoft.SharePoint.Taxonomy.ContentTypeSync"/>
  </ds:schemaRefs>
</ds:datastoreItem>
</file>

<file path=customXml/itemProps4.xml><?xml version="1.0" encoding="utf-8"?>
<ds:datastoreItem xmlns:ds="http://schemas.openxmlformats.org/officeDocument/2006/customXml" ds:itemID="{3BE5348D-5C6B-46D3-BCD5-05EC03B1AEC6}">
  <ds:schemaRefs>
    <ds:schemaRef ds:uri="http://schemas.microsoft.com/sharepoint/v3/contenttype/forms"/>
  </ds:schemaRefs>
</ds:datastoreItem>
</file>

<file path=customXml/itemProps5.xml><?xml version="1.0" encoding="utf-8"?>
<ds:datastoreItem xmlns:ds="http://schemas.openxmlformats.org/officeDocument/2006/customXml" ds:itemID="{A5A8D804-B31C-43FC-BC90-F7F4AC34BA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725f225-bea6-44e9-8570-dad8cce9101e"/>
    <ds:schemaRef ds:uri="f6cff801-ccc6-49c4-bf39-0edf9337bb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E87F29A4-DE96-483C-8011-5030E5CB9C6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2707</TotalTime>
  <Words>568</Words>
  <Application>Microsoft Office PowerPoint</Application>
  <PresentationFormat>Presentación en pantalla (4:3)</PresentationFormat>
  <Paragraphs>51</Paragraphs>
  <Slides>11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Open Sans</vt:lpstr>
      <vt:lpstr>1_Custom Design</vt:lpstr>
      <vt:lpstr>Plenario 1 Sistemas diferentes – desafíos similares</vt:lpstr>
      <vt:lpstr>Dualidad jurídica de Canadá</vt:lpstr>
      <vt:lpstr>Sistema de justicia penal canadiense</vt:lpstr>
      <vt:lpstr>DESAFÍOS: certificación</vt:lpstr>
      <vt:lpstr>DESAFÍOS: certificación  </vt:lpstr>
      <vt:lpstr>DESAFÍOS: testimonio a través de VideoLink </vt:lpstr>
      <vt:lpstr>DESAFÍOS: testimonio a través de VideoLink </vt:lpstr>
      <vt:lpstr>DESAFÍOS: entrevistas de testigos</vt:lpstr>
      <vt:lpstr>DESAFÍOS: solicitudes de jueces </vt:lpstr>
      <vt:lpstr>Conclusión   </vt:lpstr>
      <vt:lpstr>Conclusión   </vt:lpstr>
    </vt:vector>
  </TitlesOfParts>
  <Company>NA1SCCM1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 Devon</dc:creator>
  <cp:lastModifiedBy>Veronica Quartesan</cp:lastModifiedBy>
  <cp:revision>302</cp:revision>
  <cp:lastPrinted>2019-09-13T17:04:20Z</cp:lastPrinted>
  <dcterms:created xsi:type="dcterms:W3CDTF">2018-05-23T14:58:41Z</dcterms:created>
  <dcterms:modified xsi:type="dcterms:W3CDTF">2021-09-13T18:55:41Z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urity">
    <vt:lpwstr>6;#Unclassified|46e30526-9ff0-4654-a636-aa8b02ed351c</vt:lpwstr>
  </property>
  <property fmtid="{D5CDD505-2E9C-101B-9397-08002B2CF9AE}" pid="3" name="Document type">
    <vt:lpwstr>18;#Communications Material|4b372146-86b7-4966-a3a3-f765689b066a</vt:lpwstr>
  </property>
  <property fmtid="{D5CDD505-2E9C-101B-9397-08002B2CF9AE}" pid="4" name="Organisation">
    <vt:lpwstr>3759;#Employee Communications|a6dd1aca-ec47-43ae-92ba-114daeaf525f</vt:lpwstr>
  </property>
  <property fmtid="{D5CDD505-2E9C-101B-9397-08002B2CF9AE}" pid="5" name="ContentTypeId">
    <vt:lpwstr>0x010100BA8611C8BA8DB2418B4D4CF993FC9B6200F09F67719D835246827233F9E1761491</vt:lpwstr>
  </property>
  <property fmtid="{D5CDD505-2E9C-101B-9397-08002B2CF9AE}" pid="6" name="Language1">
    <vt:lpwstr>1;#English|a4bed915-78d8-458e-a073-85b2d5287cd2</vt:lpwstr>
  </property>
  <property fmtid="{D5CDD505-2E9C-101B-9397-08002B2CF9AE}" pid="7" name="Subject1">
    <vt:lpwstr>3;#Communications|a490b14b-f530-4f0b-97fc-b294bcdf4be6</vt:lpwstr>
  </property>
  <property fmtid="{D5CDD505-2E9C-101B-9397-08002B2CF9AE}" pid="8" name="_dlc_DocIdItemGuid">
    <vt:lpwstr>9cfc4d2c-869b-4730-88a6-2ba9001d6489</vt:lpwstr>
  </property>
  <property fmtid="{D5CDD505-2E9C-101B-9397-08002B2CF9AE}" pid="9" name="TaxKeyword">
    <vt:lpwstr/>
  </property>
  <property fmtid="{D5CDD505-2E9C-101B-9397-08002B2CF9AE}" pid="10" name="Fiscal Year">
    <vt:lpwstr/>
  </property>
  <property fmtid="{D5CDD505-2E9C-101B-9397-08002B2CF9AE}" pid="11" name="_dlc_DocId">
    <vt:lpwstr>1006-1552566662-1839</vt:lpwstr>
  </property>
  <property fmtid="{D5CDD505-2E9C-101B-9397-08002B2CF9AE}" pid="12" name="_dlc_DocIdUrl">
    <vt:lpwstr>http://collaboration/ts/cb-dc/dccs/_layouts/15/DocIdRedir.aspx?ID=1006-1552566662-1839, 1006-1552566662-1839</vt:lpwstr>
  </property>
</Properties>
</file>