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4" r:id="rId1"/>
  </p:sldMasterIdLst>
  <p:notesMasterIdLst>
    <p:notesMasterId r:id="rId11"/>
  </p:notesMasterIdLst>
  <p:sldIdLst>
    <p:sldId id="256" r:id="rId2"/>
    <p:sldId id="272" r:id="rId3"/>
    <p:sldId id="258" r:id="rId4"/>
    <p:sldId id="259" r:id="rId5"/>
    <p:sldId id="273" r:id="rId6"/>
    <p:sldId id="275" r:id="rId7"/>
    <p:sldId id="274" r:id="rId8"/>
    <p:sldId id="276" r:id="rId9"/>
    <p:sldId id="264" r:id="rId10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4E5"/>
    <a:srgbClr val="E2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60F51-4567-4FC9-B81E-ED0688AC0F5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0F009-4399-4432-AF30-BD4DE19626FE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5489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5D94-DEC3-414D-AA52-B0E711CB4027}" type="datetime1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1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8DD-4136-45FD-B9AE-182829F3A461}" type="datetime1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80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2B97-2F46-4061-808E-A092875AD896}" type="datetime1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1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5B3-6B91-46D9-9B4E-7F8E295DF5A0}" type="datetime1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3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D066-1E16-4EAB-A6B0-E21269EC04A3}" type="datetime1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89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404-730F-41A8-BB57-0766B4253AB8}" type="datetime1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2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DB48-AC95-40D0-9036-EDF59689D855}" type="datetime1">
              <a:rPr lang="ru-RU" smtClean="0"/>
              <a:t>14.09.2021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0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54AC-6E51-4A1B-A317-E03FF88A4581}" type="datetime1">
              <a:rPr lang="ru-RU" smtClean="0"/>
              <a:t>14.09.2021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69EA-CB8E-4BED-8F7E-491306CBAD40}" type="datetime1">
              <a:rPr lang="ru-RU" smtClean="0"/>
              <a:t>14.09.2021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4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36EA587-A983-4BB0-92B1-95C13E6A7967}" type="datetime1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2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B8D0-F305-434C-8146-AF1499241F04}" type="datetime1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3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EA60AB-35DD-4FD3-AE99-A4902DA9A12C}" type="datetime1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AR" dirty="0"/>
              <a:t>https://www.iap-association.org/getattachment/Publications/IAP-Publications/Conference-Reports/Conference-Documentation/Documentation-24th-Annual-Conference/K-Aliyev-NACP-Session.pptx.aspx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9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536" y="3691820"/>
            <a:ext cx="7952928" cy="1312579"/>
          </a:xfrm>
        </p:spPr>
        <p:txBody>
          <a:bodyPr>
            <a:noAutofit/>
          </a:bodyPr>
          <a:lstStyle/>
          <a:p>
            <a:pPr algn="ctr"/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1" dirty="0"/>
              <a:t> </a:t>
            </a:r>
            <a:br>
              <a:rPr lang="en-US" sz="2600" dirty="0"/>
            </a:br>
            <a:br>
              <a:rPr lang="en-US" sz="2600" dirty="0"/>
            </a:br>
            <a:r>
              <a:rPr lang="es-A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REFORMAS CONTRA LA CORRUPCIÓN EN AZERBAIYÁN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s-A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de septiembre de 2019, Buenos Aires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7376864" cy="1057672"/>
          </a:xfrm>
        </p:spPr>
        <p:txBody>
          <a:bodyPr>
            <a:noAutofit/>
          </a:bodyPr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z-Latn-A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Kamran Aliyev</a:t>
            </a:r>
            <a:b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Fiscal General Adjunto</a:t>
            </a:r>
            <a:b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de la Dirección contra LA CORRUPCIÓN (ACD, por sus siglas en inglés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0"/>
            <a:ext cx="3297943" cy="1855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78" y="1886994"/>
            <a:ext cx="1448002" cy="157184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E7D2832-1919-46D1-B351-3D97DFD1EA5E}"/>
              </a:ext>
            </a:extLst>
          </p:cNvPr>
          <p:cNvSpPr txBox="1"/>
          <p:nvPr/>
        </p:nvSpPr>
        <p:spPr>
          <a:xfrm>
            <a:off x="2174680" y="2182388"/>
            <a:ext cx="6304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Red de Fiscales contra la Corrupción (NACP, por sus siglas en inglés)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3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0100" y="620688"/>
            <a:ext cx="7543800" cy="622116"/>
          </a:xfrm>
        </p:spPr>
        <p:txBody>
          <a:bodyPr>
            <a:norm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República de Azerbaiyán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9130" y="2276872"/>
            <a:ext cx="381642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dirty="0">
                <a:latin typeface="Times New Roman" pitchFamily="18" charset="0"/>
                <a:cs typeface="Times New Roman" pitchFamily="18" charset="0"/>
              </a:rPr>
              <a:t>La capital y ciudad más grande es Bakú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s-AR" dirty="0">
                <a:latin typeface="Times New Roman" pitchFamily="18" charset="0"/>
                <a:cs typeface="Times New Roman" pitchFamily="18" charset="0"/>
              </a:rPr>
              <a:t>Superficie: 86.600 km</a:t>
            </a:r>
            <a:r>
              <a:rPr lang="es-AR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s-AR" dirty="0">
                <a:latin typeface="Times New Roman" pitchFamily="18" charset="0"/>
                <a:cs typeface="Times New Roman" pitchFamily="18" charset="0"/>
              </a:rPr>
            </a:br>
            <a:r>
              <a:rPr lang="es-AR" dirty="0">
                <a:latin typeface="Times New Roman" pitchFamily="18" charset="0"/>
                <a:cs typeface="Times New Roman" pitchFamily="18" charset="0"/>
              </a:rPr>
              <a:t>Población: 10 millones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8" y="3645024"/>
            <a:ext cx="3756476" cy="2419547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01997"/>
            <a:ext cx="4320480" cy="4062573"/>
          </a:xfrm>
        </p:spPr>
      </p:pic>
    </p:spTree>
    <p:extLst>
      <p:ext uri="{BB962C8B-B14F-4D97-AF65-F5344CB8AC3E}">
        <p14:creationId xmlns:p14="http://schemas.microsoft.com/office/powerpoint/2010/main" val="73306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469167"/>
            <a:ext cx="7543800" cy="583570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Azerbaiyán en iniciativas internacionales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72744"/>
          </a:xfrm>
        </p:spPr>
        <p:txBody>
          <a:bodyPr>
            <a:normAutofit fontScale="92500" lnSpcReduction="10000"/>
          </a:bodyPr>
          <a:lstStyle/>
          <a:p>
            <a:pPr marL="114300" indent="0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None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s-A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Ratificaciones: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None/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A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Convenciones de la ONU</a:t>
            </a:r>
          </a:p>
          <a:p>
            <a:pPr marL="0" indent="0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Convención de las Naciones Unidas contra la Delincuencia 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None/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Organizada Transnacional</a:t>
            </a:r>
            <a:r>
              <a:rPr lang="es-A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(en 2003)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Convención de las Naciones Unidas contra la 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None/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Corrupción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A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2005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A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Convenciones del Consejo de Europa (en 2004)</a:t>
            </a: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Convenio Penal sobre la Corrupción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Convenio Civil sobre la Corrupción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Mecanismo de Examen de la Aplicación</a:t>
            </a:r>
            <a:endParaRPr lang="en-US" sz="1600" dirty="0">
              <a:solidFill>
                <a:schemeClr val="tx1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Miembro del Grupo de Estados contra la Corrupción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(GRECO)</a:t>
            </a: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Miembro de la Red contra la Corrupción de OCDE para Europa del Este y Asia Central</a:t>
            </a:r>
            <a:endParaRPr lang="es-AR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16832"/>
            <a:ext cx="1269399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916832"/>
            <a:ext cx="122110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9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Medidas implementadas contra la corrupción</a:t>
            </a:r>
            <a:endParaRPr lang="es-AR" sz="3000" b="1" dirty="0">
              <a:solidFill>
                <a:schemeClr val="tx1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1845734"/>
            <a:ext cx="5976663" cy="402336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q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s-A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Desarrollo de una legislación conforme con las normas internacionales;</a:t>
            </a:r>
          </a:p>
          <a:p>
            <a:pPr marL="285750" lvl="0" indent="-285750" algn="just">
              <a:buClr>
                <a:srgbClr val="7030A0"/>
              </a:buClr>
              <a:buFont typeface="Wingdings" pitchFamily="2" charset="2"/>
              <a:buChar char="q"/>
            </a:pPr>
            <a:endParaRPr lang="es-AR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Reorganización del sistema judicial;</a:t>
            </a:r>
          </a:p>
          <a:p>
            <a:pPr marL="285750" lvl="0" indent="-285750" algn="just">
              <a:buClr>
                <a:srgbClr val="7030A0"/>
              </a:buClr>
              <a:buFont typeface="Wingdings" pitchFamily="2" charset="2"/>
              <a:buChar char="q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Reformas en el funcionariado;</a:t>
            </a:r>
          </a:p>
          <a:p>
            <a:pPr marL="114300" indent="0" algn="just">
              <a:buClr>
                <a:srgbClr val="7030A0"/>
              </a:buClr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Establecimiento de agencias especializadas en la lucha contra la corrupción;</a:t>
            </a:r>
          </a:p>
          <a:p>
            <a:pPr marL="285750" indent="-285750" algn="just">
              <a:buClr>
                <a:srgbClr val="7030A0"/>
              </a:buClr>
              <a:buFont typeface="Wingdings" pitchFamily="2" charset="2"/>
              <a:buChar char="q"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7030A0"/>
              </a:buClr>
              <a:buFont typeface="Wingdings" pitchFamily="2" charset="2"/>
              <a:buChar char="q"/>
            </a:pPr>
            <a:endParaRPr lang="en-US" sz="1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04864"/>
            <a:ext cx="2431926" cy="382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4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Enfoque actual contra la corrupción</a:t>
            </a:r>
            <a:endParaRPr lang="es-AR" sz="3600" b="1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indent="0" algn="ctr">
              <a:buNone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 algn="ctr">
              <a:buNone/>
            </a:pPr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Profundas reformas en las siguientes dimensiones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 algn="ctr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corrupción como un aspecto del desarrollo</a:t>
            </a:r>
          </a:p>
          <a:p>
            <a:pPr marL="361950" lvl="0" indent="0" algn="just">
              <a:buFont typeface="Wingdings" panose="05000000000000000000" pitchFamily="2" charset="2"/>
              <a:buChar char="v"/>
            </a:pPr>
            <a:endParaRPr lang="az-Latn-A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r>
              <a:rPr lang="az-Latn-A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 énfasis en la prevención de la corrupción</a:t>
            </a:r>
            <a:endParaRPr lang="es-AR" sz="1800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foco en aumentar la eficacia y eficiencia del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2289127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pPr algn="just"/>
            <a:r>
              <a:rPr lang="es-A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corrupción como problema del desarrollo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925505" cy="435710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tiene como objetivo fortalecer el desarrollo social y económico, 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diversificar la economía nacional, y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establecer un entorno de negocios favorable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lvl="0" indent="-90488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Medidas importantes contra la corrupción deben acompañar estos esfuerzos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53136"/>
            <a:ext cx="2692896" cy="154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0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Mejor prevenir que…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521" y="2492896"/>
            <a:ext cx="4248472" cy="33843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A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Modelo del servicio ASAN:</a:t>
            </a:r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prestación de un amplio rango de servicios públicos a través del principio de ventanilla única.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80975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Gobierno electrónico: </a:t>
            </a:r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rápido, accesible y eficaz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80975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Centros de Seguridad Social Sostenible y Operacional (DOST, por sus siglas en azerí): </a:t>
            </a:r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transparencia en la prestación de servicios públicos en el ámbito de trabajo, empleo y protección social.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13" y="2492896"/>
            <a:ext cx="3934767" cy="262317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3918218-39E0-42D9-BC1F-4605CBE065AA}"/>
              </a:ext>
            </a:extLst>
          </p:cNvPr>
          <p:cNvSpPr txBox="1"/>
          <p:nvPr/>
        </p:nvSpPr>
        <p:spPr>
          <a:xfrm>
            <a:off x="485800" y="1779077"/>
            <a:ext cx="8604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Azerbaiyán depende de la prestación de servicios públicos transparentes y de los logros de las altas tecnologías.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2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620687"/>
            <a:ext cx="7543800" cy="648073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Justicia eficaz, moderna y accesible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348880"/>
            <a:ext cx="5040559" cy="381642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Tiene como objetivo: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facilitar el acceso a la justicia, </a:t>
            </a: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mejorar su calidad, </a:t>
            </a: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reforzar la independencia e imparcialidad del poder judicial</a:t>
            </a: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aumentar la eficiencia del sistema judicial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de tribunales electrónicos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Establecimiento de tribunales comerciales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Nueva legislación sobre mediación.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64904"/>
            <a:ext cx="3267223" cy="36004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422570-8E02-4129-B8BB-032034AA3AF0}"/>
              </a:ext>
            </a:extLst>
          </p:cNvPr>
          <p:cNvSpPr txBox="1"/>
          <p:nvPr/>
        </p:nvSpPr>
        <p:spPr>
          <a:xfrm>
            <a:off x="467042" y="1710878"/>
            <a:ext cx="820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Comenzó una nueva fase de reformas con el 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ecreto 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A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residencial adoptado en abril de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2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A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Gracias por su atención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6018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1238</TotalTime>
  <Words>518</Words>
  <Application>Microsoft Office PowerPoint</Application>
  <PresentationFormat>Presentación en pantalla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Wingdings</vt:lpstr>
      <vt:lpstr>Ретро</vt:lpstr>
      <vt:lpstr>                                                REFORMAS CONTRA LA CORRUPCIÓN EN AZERBAIYÁN                                                                     17 de septiembre de 2019, Buenos Aires</vt:lpstr>
      <vt:lpstr>La República de Azerbaiyán</vt:lpstr>
      <vt:lpstr>Azerbaiyán en iniciativas internacionales </vt:lpstr>
      <vt:lpstr>Medidas implementadas contra la corrupción</vt:lpstr>
      <vt:lpstr>Enfoque actual contra la corrupción</vt:lpstr>
      <vt:lpstr>La corrupción como problema del desarrollo</vt:lpstr>
      <vt:lpstr>Mejor prevenir que…</vt:lpstr>
      <vt:lpstr>Justicia eficaz, moderna y accesible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Sabuhi Aliyev</dc:creator>
  <cp:lastModifiedBy>Veronica Quartesan</cp:lastModifiedBy>
  <cp:revision>64</cp:revision>
  <cp:lastPrinted>2016-09-02T12:32:22Z</cp:lastPrinted>
  <dcterms:created xsi:type="dcterms:W3CDTF">2016-08-29T11:23:00Z</dcterms:created>
  <dcterms:modified xsi:type="dcterms:W3CDTF">2021-09-14T17:27:09Z</dcterms:modified>
</cp:coreProperties>
</file>