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5" r:id="rId2"/>
    <p:sldId id="277" r:id="rId3"/>
    <p:sldId id="278" r:id="rId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11"/>
  </p:normalViewPr>
  <p:slideViewPr>
    <p:cSldViewPr snapToGrid="0" snapToObjects="1">
      <p:cViewPr varScale="1">
        <p:scale>
          <a:sx n="52" d="100"/>
          <a:sy n="52" d="100"/>
        </p:scale>
        <p:origin x="8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11D12F7-FA31-2944-8F40-46DAA7D903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2CD9E5-9D50-434A-8725-7EC0BAC465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11363-D42C-EB42-9107-2A6D6CDDF32B}" type="datetimeFigureOut">
              <a:rPr lang="es-AR" smtClean="0"/>
              <a:t>2/3/2021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155F60-301F-5543-8D7C-DDFE6523D9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2BD71F-9586-734A-9231-39B201A50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62E31-EEC4-774E-988C-AF8659B1B8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5632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57CEB-7258-104E-9194-B28D74BEEDD6}" type="datetimeFigureOut">
              <a:rPr lang="es-AR" smtClean="0"/>
              <a:t>2/3/2021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EA25-7F36-5E43-AF2A-5C1E467153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88991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DAFAE-85E6-294C-A63A-5C9AF87D6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D2952E-799F-1A4C-B721-6261F487C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86790-3D8E-F54E-A90F-89FBCD9A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E4DB-9378-4B80-B5EB-DF67E55204D7}" type="datetime1">
              <a:rPr lang="es-AR" smtClean="0"/>
              <a:t>2/3/2021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777BD-E1F8-8B41-9823-E6FDED40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2FC2D7-68EA-7749-AC68-33EFD6D2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328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2D15D-8231-984D-86CE-166860C8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79B14C-78BA-6149-A188-B4D4D3E21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E08525-1689-1842-9A7B-16B92020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3878-CFDD-47D3-BDA1-38C450856191}" type="datetime1">
              <a:rPr lang="es-AR" smtClean="0"/>
              <a:t>2/3/2021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4F695-36A7-5E40-B334-1DEC9744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F6CA53-E485-C644-8897-B34768F8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677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02AF42-5226-4D47-99F6-399798E66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63DEA0-7261-3141-874A-E8E6FA09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82DBA6-92BB-534B-9FE1-9047E554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9C69-9220-44C5-AAFD-A989C5FAEB5F}" type="datetime1">
              <a:rPr lang="es-AR" smtClean="0"/>
              <a:t>2/3/2021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3F6F67-518C-8E4B-A301-BB86C96C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FBCCA-C909-A84D-B71E-63F506E7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756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A5F96-7AE8-8144-93A1-919AB463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2C3F6D-5FDA-A044-B33C-27E17DB6C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7AD491-BDA8-1845-B253-A5FC671F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EE91-8967-47C3-98ED-52FD4FADB490}" type="datetime1">
              <a:rPr lang="es-AR" smtClean="0"/>
              <a:t>2/3/2021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E7F23F-61D1-C84A-8358-66C4DA19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D24FED-B7C2-D143-B30D-AB983CBF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470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F9B99-A1B4-574C-B4AB-0D126362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9A08B1-CF91-8349-A2EB-97A96E8C8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E59266-00C2-474A-A0AC-98D2DCA1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2C61-878F-483B-BDDB-0A0BFC797945}" type="datetime1">
              <a:rPr lang="es-AR" smtClean="0"/>
              <a:t>2/3/2021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4CEC7A-2C6C-AD43-BB88-ADB67A14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61858-AEEF-EF4B-9C3C-98AD6CEC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436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A3896-869E-0445-B9EA-82FD22C8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AD5F1A-B3F3-6645-B3A0-4ADB09022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F3EFA4-1536-0645-A1A3-C4F8BFE4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DCC968-0DB8-E44B-B447-D3EAAF08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F35F-C91C-4A16-B7C4-71E54DE8461D}" type="datetime1">
              <a:rPr lang="es-AR" smtClean="0"/>
              <a:t>2/3/2021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F27162-04B3-E347-A8AC-FD5988B3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F6DE2C-43E3-7D4E-9999-159DA416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546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FD98B-F100-8D49-AAEE-99A6A675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423B50-84B9-EF4A-A760-3BC8F0AA9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D5FE56-CC7F-F04A-8CB0-37050DB54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1A8620-549F-BB40-8C0B-BF6BD9BB1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48E82E-C635-9D4A-B7E5-85BB85650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351F01-FBA6-C642-8503-72E1BDEC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8913-0CD9-4341-BA62-B34E8A5D9411}" type="datetime1">
              <a:rPr lang="es-AR" smtClean="0"/>
              <a:t>2/3/2021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1C2EA3-49C5-0A4A-86A7-B7310ABF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600837-C738-E446-992A-C060542C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114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C7FAB-388E-9545-B747-2A1AFC8E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651EB1-66A7-4A47-81B5-B555D4BF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2074-EF63-4B48-B633-6DD46E694529}" type="datetime1">
              <a:rPr lang="es-AR" smtClean="0"/>
              <a:t>2/3/2021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4B15C-3302-054C-9525-B21132F0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B383AA-41D1-6242-8294-749B3B45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089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C3F272-AE48-034E-A32A-99900F0E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994A-9639-4EF3-BE3D-5285747F4110}" type="datetime1">
              <a:rPr lang="es-AR" smtClean="0"/>
              <a:t>2/3/2021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185080-DD37-7E4A-AB89-CF7390BE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6BDF72-9B15-CB46-AA67-9C09352D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084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74FFF-2C61-644D-BF8C-090A1166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6140A5-309E-D647-9BC7-1CDB3F6B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94A80F-7A2F-4B40-87B5-2B41A1ECE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86844E-9F3B-3443-96A5-8C0304A0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D147-7D8F-4AE8-98C6-6FEFE29F42FC}" type="datetime1">
              <a:rPr lang="es-AR" smtClean="0"/>
              <a:t>2/3/2021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CB23E9-BABA-8641-B4ED-C9C6C90B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FE2AFA-9447-1F4A-8874-DAAC4E64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821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1DF94-AD7E-ED49-9131-CCA15D86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752D21-72E7-034E-991C-3A3103807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62CC77-9646-0A4E-AA9A-26B3A2AF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9FB81E-B00B-2440-8116-94B6A162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0675-CD41-4DDD-AD9C-EDB6188D8F3E}" type="datetime1">
              <a:rPr lang="es-AR" smtClean="0"/>
              <a:t>2/3/2021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3B4713-A0D1-2B47-947F-65C2B823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4BC3AE-6B11-BC47-80BA-7851F270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548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9ECD18-EA67-FE4F-AE33-769D811D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72E400-61A9-4940-A96D-D03E14158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307829-4473-284A-BF80-FBB57244A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2847-45DF-447A-B013-7BC72EBCD02B}" type="datetime1">
              <a:rPr lang="es-AR" smtClean="0"/>
              <a:t>2/3/2021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DA4303-B2D3-104B-9CCF-861A1CEB9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5E546-662D-D548-BFED-1171E4D39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1E189-C3A5-5C45-9F5E-A4781EAC4C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809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2100F-2AA3-A849-8791-211635C7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AR" sz="3000" b="1" dirty="0">
                <a:solidFill>
                  <a:schemeClr val="accent1"/>
                </a:solidFill>
              </a:rPr>
              <a:t>24º CONFERENCIA ANUAL Y REUNIÓN GENERAL DE LA ASOCIACIÓN INTERNACIONAL DE FISCALES, BUENOS AIRES, ARGENTINA</a:t>
            </a:r>
            <a:br>
              <a:rPr lang="es-AR" sz="3000" b="1" dirty="0">
                <a:solidFill>
                  <a:schemeClr val="accent1"/>
                </a:solidFill>
              </a:rPr>
            </a:br>
            <a:r>
              <a:rPr lang="es-AR" sz="3000" b="1" dirty="0">
                <a:solidFill>
                  <a:schemeClr val="accent1"/>
                </a:solidFill>
              </a:rPr>
              <a:t>24º ANNUAL CONFERENCE AND GENERAL MEETING OF THE INTERNATIONAL ASSOCIATION OF PROSECUTORS IN BUENOS AIRES, ARGENTINA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E71A1F-2745-0748-821F-0EF4A7CF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sz="3400" b="1" dirty="0"/>
              <a:t>DIVERSOS SISTEMAS PROCESALES</a:t>
            </a:r>
          </a:p>
          <a:p>
            <a:r>
              <a:rPr lang="es-AR" sz="3400" b="1" dirty="0"/>
              <a:t>VARIOUS PROCEDURAL SYSTEMS</a:t>
            </a:r>
          </a:p>
          <a:p>
            <a:endParaRPr lang="es-AR" sz="3400" b="1" dirty="0"/>
          </a:p>
          <a:p>
            <a:r>
              <a:rPr lang="es-AR" sz="3400" b="1" dirty="0"/>
              <a:t>HACIA DÓNDE VAMOS… </a:t>
            </a:r>
          </a:p>
          <a:p>
            <a:r>
              <a:rPr lang="es-AR" sz="3400" b="1" dirty="0"/>
              <a:t>WHERE ARE WE HEADING…</a:t>
            </a:r>
          </a:p>
          <a:p>
            <a:endParaRPr lang="es-AR" sz="3400" b="1" dirty="0"/>
          </a:p>
          <a:p>
            <a:r>
              <a:rPr lang="es-AR" sz="3400" b="1" dirty="0"/>
              <a:t>POLITICAS DE ESTADO VS POLITICAS PARTIDARIAS</a:t>
            </a:r>
          </a:p>
          <a:p>
            <a:r>
              <a:rPr lang="es-AR" sz="3400" b="1" dirty="0"/>
              <a:t>STATE POLICIES VS PARTY POLICIES</a:t>
            </a:r>
          </a:p>
          <a:p>
            <a:endParaRPr lang="es-AR" sz="3400" b="1" dirty="0"/>
          </a:p>
          <a:p>
            <a:r>
              <a:rPr lang="es-AR" sz="3400" b="1" dirty="0"/>
              <a:t>HERRAMIENTAS LEGALES MODERNAS</a:t>
            </a:r>
          </a:p>
          <a:p>
            <a:r>
              <a:rPr lang="es-AR" sz="3400" b="1" dirty="0"/>
              <a:t>MODERN LEGAL TOOLS </a:t>
            </a:r>
          </a:p>
          <a:p>
            <a:endParaRPr lang="es-AR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02BFEA-A274-E141-B152-2D20329FB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54" y="5098650"/>
            <a:ext cx="1944546" cy="175935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4FF1E2-7985-4E8D-B266-48C8B1AD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</p:spTree>
    <p:extLst>
      <p:ext uri="{BB962C8B-B14F-4D97-AF65-F5344CB8AC3E}">
        <p14:creationId xmlns:p14="http://schemas.microsoft.com/office/powerpoint/2010/main" val="407299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F08A4-EBF4-AA49-9095-876EA5D8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2800" b="1" dirty="0">
                <a:solidFill>
                  <a:schemeClr val="accent1"/>
                </a:solidFill>
              </a:rPr>
              <a:t>24º CONFERENCIA ANUAL Y REUNIÓN GENERAL DE LA ASOCIACIÓN INTERNACIONAL DE FISCALES, BUENOS AIRES, ARGENTINA</a:t>
            </a:r>
            <a:br>
              <a:rPr lang="es-AR" sz="2800" b="1" dirty="0">
                <a:solidFill>
                  <a:schemeClr val="accent1"/>
                </a:solidFill>
              </a:rPr>
            </a:br>
            <a:r>
              <a:rPr lang="es-AR" sz="2800" b="1" dirty="0">
                <a:solidFill>
                  <a:schemeClr val="accent1"/>
                </a:solidFill>
              </a:rPr>
              <a:t>24º ANNUAL CONFERENCE AND GENERAL MEETING OF THE INTERNATIONAL ASSOCIATION OF PROSECUTORS IN BUENOS AIRES, ARGENTINA</a:t>
            </a:r>
            <a:endParaRPr lang="es-AR" sz="27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B70CF-8EAB-1E44-8366-242D666FD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sz="3300" b="1" dirty="0"/>
              <a:t>SITUACIÓN ARGENTINA Y LATINOAMERICANA</a:t>
            </a:r>
          </a:p>
          <a:p>
            <a:r>
              <a:rPr lang="es-AR" sz="3300" b="1" dirty="0"/>
              <a:t>ARGENTINA AND LATIN AMERICAN SITUATION</a:t>
            </a:r>
          </a:p>
          <a:p>
            <a:pPr marL="0" indent="0">
              <a:buNone/>
            </a:pPr>
            <a:endParaRPr lang="es-AR" sz="3300" b="1" dirty="0"/>
          </a:p>
          <a:p>
            <a:r>
              <a:rPr lang="es-AR" sz="3300" b="1" dirty="0"/>
              <a:t>INDEPENDENCIA DE LOS FISCALES</a:t>
            </a:r>
          </a:p>
          <a:p>
            <a:r>
              <a:rPr lang="es-AR" sz="3300" b="1" dirty="0"/>
              <a:t>INDEPENDENCE OF PROSECUTORS</a:t>
            </a:r>
          </a:p>
          <a:p>
            <a:endParaRPr lang="es-AR" sz="3300" b="1" dirty="0"/>
          </a:p>
          <a:p>
            <a:r>
              <a:rPr lang="es-AR" sz="3300" b="1" dirty="0"/>
              <a:t>EFECTIVA COOPERACIÓN INTERNACIONAL</a:t>
            </a:r>
          </a:p>
          <a:p>
            <a:r>
              <a:rPr lang="es-AR" sz="3300" b="1" dirty="0"/>
              <a:t>EFFECTIVE INTERNATIONAL COOPERATION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764088-CAE3-0142-B93E-6A0BD7A5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54" y="5098650"/>
            <a:ext cx="1944546" cy="175935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EE0D92-A0E1-4719-A95E-5E814DF3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</p:spTree>
    <p:extLst>
      <p:ext uri="{BB962C8B-B14F-4D97-AF65-F5344CB8AC3E}">
        <p14:creationId xmlns:p14="http://schemas.microsoft.com/office/powerpoint/2010/main" val="169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E2343-B199-8644-AE16-A7A77A38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b="1" dirty="0">
                <a:solidFill>
                  <a:schemeClr val="accent1"/>
                </a:solidFill>
              </a:rPr>
              <a:t>MUCHAS GRACIAS POR SU ATENCIÓN...</a:t>
            </a:r>
            <a:br>
              <a:rPr lang="es-AR" sz="3600" b="1" dirty="0">
                <a:solidFill>
                  <a:schemeClr val="accent1"/>
                </a:solidFill>
              </a:rPr>
            </a:br>
            <a:r>
              <a:rPr lang="es-AR" sz="3600" b="1" dirty="0">
                <a:solidFill>
                  <a:schemeClr val="accent1"/>
                </a:solidFill>
              </a:rPr>
              <a:t>THANK YOU VERY MUCH FOR YOUR ATTENTION…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992402-0478-1C4C-BC26-7385DB47C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AR" sz="3600" dirty="0"/>
          </a:p>
          <a:p>
            <a:pPr marL="0" indent="0">
              <a:buNone/>
            </a:pPr>
            <a:endParaRPr lang="es-AR" sz="3000" dirty="0"/>
          </a:p>
          <a:p>
            <a:pPr marL="0" indent="0">
              <a:buNone/>
            </a:pPr>
            <a:r>
              <a:rPr lang="es-AR" sz="3000" dirty="0"/>
              <a:t>   </a:t>
            </a:r>
            <a:r>
              <a:rPr lang="es-AR" sz="3000" b="1" dirty="0"/>
              <a:t>Dr. Carlos Alberto Rívolo</a:t>
            </a:r>
          </a:p>
          <a:p>
            <a:r>
              <a:rPr lang="es-AR" sz="3000" b="1" dirty="0"/>
              <a:t>Presidente de la Asociación de Fiscales y Funcionarios-ARGENTINA</a:t>
            </a:r>
          </a:p>
          <a:p>
            <a:r>
              <a:rPr lang="es-AR" sz="3000" b="1" dirty="0"/>
              <a:t>President National Association of Prosecutors and Public Officers - ARGENTINA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7F165B-6B60-1742-AEDE-28A3667D8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54" y="5098650"/>
            <a:ext cx="1944546" cy="175935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FFAC4-C05F-40F1-9256-7E823B980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https://www.iap-association.org/getattachment/Publications/IAP-Publications/Conference-Reports/Conference-Documentation/Documentation-24th-Annual-Conference/REVISED-PPT-IAP-2019-RIVOLO-(1).pptx.aspx</a:t>
            </a:r>
          </a:p>
        </p:txBody>
      </p:sp>
    </p:spTree>
    <p:extLst>
      <p:ext uri="{BB962C8B-B14F-4D97-AF65-F5344CB8AC3E}">
        <p14:creationId xmlns:p14="http://schemas.microsoft.com/office/powerpoint/2010/main" val="2836106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244</Words>
  <Application>Microsoft Office PowerPoint</Application>
  <PresentationFormat>Panorámica</PresentationFormat>
  <Paragraphs>30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24º CONFERENCIA ANUAL Y REUNIÓN GENERAL DE LA ASOCIACIÓN INTERNACIONAL DE FISCALES, BUENOS AIRES, ARGENTINA 24º ANNUAL CONFERENCE AND GENERAL MEETING OF THE INTERNATIONAL ASSOCIATION OF PROSECUTORS IN BUENOS AIRES, ARGENTINA</vt:lpstr>
      <vt:lpstr>24º CONFERENCIA ANUAL Y REUNIÓN GENERAL DE LA ASOCIACIÓN INTERNACIONAL DE FISCALES, BUENOS AIRES, ARGENTINA 24º ANNUAL CONFERENCE AND GENERAL MEETING OF THE INTERNATIONAL ASSOCIATION OF PROSECUTORS IN BUENOS AIRES, ARGENTINA</vt:lpstr>
      <vt:lpstr>MUCHAS GRACIAS POR SU ATENCIÓN... THANK YOU VERY MUCH FOR YOUR ATTENTION…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PROTECCION INDIVIDUAL DE LOS FISCALES PROTECTING THE INDIVIDUAL PROSECUTORS</dc:title>
  <dc:creator>Usuario de Microsoft Office</dc:creator>
  <cp:lastModifiedBy>Freawaru Freawaru</cp:lastModifiedBy>
  <cp:revision>50</cp:revision>
  <dcterms:created xsi:type="dcterms:W3CDTF">2018-09-04T18:05:44Z</dcterms:created>
  <dcterms:modified xsi:type="dcterms:W3CDTF">2021-03-02T14:30:22Z</dcterms:modified>
</cp:coreProperties>
</file>