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354" r:id="rId3"/>
    <p:sldId id="341" r:id="rId4"/>
    <p:sldId id="264" r:id="rId5"/>
    <p:sldId id="372" r:id="rId6"/>
    <p:sldId id="370" r:id="rId7"/>
    <p:sldId id="371" r:id="rId8"/>
    <p:sldId id="333" r:id="rId9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817" autoAdjust="0"/>
  </p:normalViewPr>
  <p:slideViewPr>
    <p:cSldViewPr>
      <p:cViewPr varScale="1">
        <p:scale>
          <a:sx n="51" d="100"/>
          <a:sy n="51" d="100"/>
        </p:scale>
        <p:origin x="19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0389E5-FD50-40AB-A374-702C2515BC20}" type="doc">
      <dgm:prSet loTypeId="urn:microsoft.com/office/officeart/2005/8/layout/equati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373A76C-1883-4CE2-BCB5-877FAFE6EC9A}">
      <dgm:prSet phldrT="[Text]" custT="1"/>
      <dgm:spPr/>
      <dgm:t>
        <a:bodyPr/>
        <a:lstStyle/>
        <a:p>
          <a:pPr algn="ctr"/>
          <a:r>
            <a:rPr lang="en-GB" sz="2000" b="1" dirty="0"/>
            <a:t>    </a:t>
          </a:r>
          <a:r>
            <a:rPr lang="en-GB" sz="1800" b="1" dirty="0" err="1"/>
            <a:t>Investigación</a:t>
          </a:r>
          <a:r>
            <a:rPr lang="en-GB" sz="1800" b="1" dirty="0"/>
            <a:t> previa a MLA – </a:t>
          </a:r>
          <a:r>
            <a:rPr lang="en-GB" sz="1800" b="1" dirty="0" err="1"/>
            <a:t>recopilación</a:t>
          </a:r>
          <a:r>
            <a:rPr lang="en-GB" sz="1800" b="1" dirty="0"/>
            <a:t> de </a:t>
          </a:r>
          <a:r>
            <a:rPr lang="en-GB" sz="1800" b="1" dirty="0" err="1"/>
            <a:t>inteligencia</a:t>
          </a:r>
          <a:endParaRPr lang="en-GB" sz="1800" b="1" dirty="0"/>
        </a:p>
      </dgm:t>
    </dgm:pt>
    <dgm:pt modelId="{F6D0792C-0A49-41AC-A657-16386124A54C}" type="parTrans" cxnId="{0786F0B3-BE68-4E65-8486-9D25DD43CE42}">
      <dgm:prSet/>
      <dgm:spPr/>
      <dgm:t>
        <a:bodyPr/>
        <a:lstStyle/>
        <a:p>
          <a:endParaRPr lang="en-GB"/>
        </a:p>
      </dgm:t>
    </dgm:pt>
    <dgm:pt modelId="{29F40C97-F5AE-4C9A-AA20-05FA34F4C179}" type="sibTrans" cxnId="{0786F0B3-BE68-4E65-8486-9D25DD43CE42}">
      <dgm:prSet/>
      <dgm:spPr/>
      <dgm:t>
        <a:bodyPr/>
        <a:lstStyle/>
        <a:p>
          <a:endParaRPr lang="en-GB"/>
        </a:p>
      </dgm:t>
    </dgm:pt>
    <dgm:pt modelId="{F05EA985-5FA4-46F1-A5D4-A15546E38F6F}">
      <dgm:prSet phldrT="[Text]" custT="1"/>
      <dgm:spPr/>
      <dgm:t>
        <a:bodyPr/>
        <a:lstStyle/>
        <a:p>
          <a:pPr algn="ctr"/>
          <a:r>
            <a:rPr lang="en-GB" sz="1800" b="1" dirty="0" err="1"/>
            <a:t>Resultado</a:t>
          </a:r>
          <a:r>
            <a:rPr lang="en-GB" sz="1800" b="1" dirty="0"/>
            <a:t>:</a:t>
          </a:r>
        </a:p>
        <a:p>
          <a:pPr algn="ctr"/>
          <a:r>
            <a:rPr lang="en-GB" sz="1800" b="1" dirty="0" err="1"/>
            <a:t>Cooperación</a:t>
          </a:r>
          <a:r>
            <a:rPr lang="en-GB" sz="1800" b="1" dirty="0"/>
            <a:t> judicial </a:t>
          </a:r>
          <a:r>
            <a:rPr lang="en-GB" sz="1800" b="1" dirty="0" err="1"/>
            <a:t>internacional</a:t>
          </a:r>
          <a:r>
            <a:rPr lang="en-GB" sz="1800" b="1" dirty="0"/>
            <a:t> </a:t>
          </a:r>
          <a:r>
            <a:rPr lang="en-GB" sz="1800" b="1" dirty="0" err="1"/>
            <a:t>alcanzada</a:t>
          </a:r>
          <a:endParaRPr lang="en-GB" sz="1800" b="1" dirty="0"/>
        </a:p>
      </dgm:t>
    </dgm:pt>
    <dgm:pt modelId="{128F6D2E-C89A-4EB8-93EB-DB97115A57CB}" type="parTrans" cxnId="{A49522FA-7984-4933-9D6E-B10371CC7ED6}">
      <dgm:prSet/>
      <dgm:spPr/>
      <dgm:t>
        <a:bodyPr/>
        <a:lstStyle/>
        <a:p>
          <a:endParaRPr lang="en-GB"/>
        </a:p>
      </dgm:t>
    </dgm:pt>
    <dgm:pt modelId="{F63A1B35-B21D-4598-87C4-E76EC22DA2F9}" type="sibTrans" cxnId="{A49522FA-7984-4933-9D6E-B10371CC7ED6}">
      <dgm:prSet/>
      <dgm:spPr/>
      <dgm:t>
        <a:bodyPr/>
        <a:lstStyle/>
        <a:p>
          <a:endParaRPr lang="en-GB"/>
        </a:p>
      </dgm:t>
    </dgm:pt>
    <dgm:pt modelId="{C6147553-3E0C-4C07-8528-37664D4E39FF}">
      <dgm:prSet phldrT="[Text]"/>
      <dgm:spPr/>
      <dgm:t>
        <a:bodyPr/>
        <a:lstStyle/>
        <a:p>
          <a:pPr algn="l"/>
          <a:endParaRPr lang="en-GB" sz="1600" dirty="0"/>
        </a:p>
      </dgm:t>
    </dgm:pt>
    <dgm:pt modelId="{9731A753-982B-4A78-B244-9FBB1FD5D44D}" type="parTrans" cxnId="{BF5E8445-CB5A-4432-9ABB-6A497D1C4EA3}">
      <dgm:prSet/>
      <dgm:spPr/>
      <dgm:t>
        <a:bodyPr/>
        <a:lstStyle/>
        <a:p>
          <a:endParaRPr lang="en-GB"/>
        </a:p>
      </dgm:t>
    </dgm:pt>
    <dgm:pt modelId="{4256B0CF-AF53-4A14-A53E-0FE50417230E}" type="sibTrans" cxnId="{BF5E8445-CB5A-4432-9ABB-6A497D1C4EA3}">
      <dgm:prSet/>
      <dgm:spPr/>
      <dgm:t>
        <a:bodyPr/>
        <a:lstStyle/>
        <a:p>
          <a:endParaRPr lang="en-GB"/>
        </a:p>
      </dgm:t>
    </dgm:pt>
    <dgm:pt modelId="{0007AB6C-3E16-4667-BA48-2F3A98BCB6FC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2000" dirty="0">
              <a:latin typeface="+mn-lt"/>
            </a:rPr>
            <a:t> </a:t>
          </a:r>
          <a:r>
            <a:rPr lang="en-GB" sz="2000" dirty="0" err="1">
              <a:latin typeface="+mn-lt"/>
            </a:rPr>
            <a:t>Medidas</a:t>
          </a:r>
          <a:r>
            <a:rPr lang="en-GB" sz="2000" dirty="0">
              <a:latin typeface="+mn-lt"/>
            </a:rPr>
            <a:t> </a:t>
          </a:r>
          <a:r>
            <a:rPr lang="en-GB" sz="2000" dirty="0" err="1">
              <a:latin typeface="+mn-lt"/>
            </a:rPr>
            <a:t>coercitivas</a:t>
          </a:r>
          <a:endParaRPr lang="en-GB" sz="1800" dirty="0">
            <a:latin typeface="+mn-lt"/>
          </a:endParaRPr>
        </a:p>
      </dgm:t>
    </dgm:pt>
    <dgm:pt modelId="{BEBB754C-15DD-4A66-8527-C00452A294EE}" type="parTrans" cxnId="{262CF0B3-C871-4E66-8A55-75B5794584F9}">
      <dgm:prSet/>
      <dgm:spPr/>
      <dgm:t>
        <a:bodyPr/>
        <a:lstStyle/>
        <a:p>
          <a:endParaRPr lang="en-GB"/>
        </a:p>
      </dgm:t>
    </dgm:pt>
    <dgm:pt modelId="{32681C17-BAB6-4AEC-BE1B-65430A142ED1}" type="sibTrans" cxnId="{262CF0B3-C871-4E66-8A55-75B5794584F9}">
      <dgm:prSet/>
      <dgm:spPr/>
      <dgm:t>
        <a:bodyPr/>
        <a:lstStyle/>
        <a:p>
          <a:endParaRPr lang="en-GB"/>
        </a:p>
      </dgm:t>
    </dgm:pt>
    <dgm:pt modelId="{ED429821-1699-46E9-A257-2AA8CDCBB52D}">
      <dgm:prSet phldrT="[Text]" custT="1"/>
      <dgm:spPr/>
      <dgm:t>
        <a:bodyPr/>
        <a:lstStyle/>
        <a:p>
          <a:pPr algn="ctr"/>
          <a:r>
            <a:rPr lang="en-GB" sz="1600" dirty="0" err="1"/>
            <a:t>Cooperación</a:t>
          </a:r>
          <a:r>
            <a:rPr lang="en-GB" sz="1600" dirty="0"/>
            <a:t> con </a:t>
          </a:r>
          <a:r>
            <a:rPr lang="en-GB" sz="1600" dirty="0" err="1"/>
            <a:t>fuerzas</a:t>
          </a:r>
          <a:r>
            <a:rPr lang="en-GB" sz="1600" dirty="0"/>
            <a:t> del </a:t>
          </a:r>
          <a:r>
            <a:rPr lang="en-GB" sz="1600" dirty="0" err="1"/>
            <a:t>orden</a:t>
          </a:r>
          <a:r>
            <a:rPr lang="en-GB" sz="1600" dirty="0"/>
            <a:t> </a:t>
          </a:r>
        </a:p>
      </dgm:t>
    </dgm:pt>
    <dgm:pt modelId="{1D0B23D0-3A09-45C0-BF11-0342E1B634CE}" type="parTrans" cxnId="{37F32157-78DA-4672-9E28-28AC3A00EAB5}">
      <dgm:prSet/>
      <dgm:spPr/>
      <dgm:t>
        <a:bodyPr/>
        <a:lstStyle/>
        <a:p>
          <a:endParaRPr lang="en-GB"/>
        </a:p>
      </dgm:t>
    </dgm:pt>
    <dgm:pt modelId="{A032264C-B137-435E-96F3-086C174C04BC}" type="sibTrans" cxnId="{37F32157-78DA-4672-9E28-28AC3A00EAB5}">
      <dgm:prSet/>
      <dgm:spPr/>
      <dgm:t>
        <a:bodyPr/>
        <a:lstStyle/>
        <a:p>
          <a:endParaRPr lang="en-GB"/>
        </a:p>
      </dgm:t>
    </dgm:pt>
    <dgm:pt modelId="{F3FC684E-1E94-41CD-875F-0B2A12B1B1F5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800" dirty="0">
              <a:latin typeface="+mn-lt"/>
            </a:rPr>
            <a:t> </a:t>
          </a:r>
          <a:r>
            <a:rPr lang="en-GB" sz="1800" dirty="0" err="1">
              <a:latin typeface="+mn-lt"/>
            </a:rPr>
            <a:t>Prueba</a:t>
          </a:r>
          <a:r>
            <a:rPr lang="en-GB" sz="1800" dirty="0">
              <a:latin typeface="+mn-lt"/>
            </a:rPr>
            <a:t> </a:t>
          </a:r>
          <a:r>
            <a:rPr lang="en-GB" sz="1800" dirty="0" err="1">
              <a:latin typeface="+mn-lt"/>
            </a:rPr>
            <a:t>presentada</a:t>
          </a:r>
          <a:r>
            <a:rPr lang="en-GB" sz="1800" dirty="0">
              <a:latin typeface="+mn-lt"/>
            </a:rPr>
            <a:t> </a:t>
          </a:r>
          <a:r>
            <a:rPr lang="en-GB" sz="1800" dirty="0" err="1">
              <a:latin typeface="+mn-lt"/>
            </a:rPr>
            <a:t>en</a:t>
          </a:r>
          <a:r>
            <a:rPr lang="en-GB" sz="1800" dirty="0">
              <a:latin typeface="+mn-lt"/>
            </a:rPr>
            <a:t> </a:t>
          </a:r>
          <a:r>
            <a:rPr lang="en-GB" sz="1800" dirty="0" err="1">
              <a:latin typeface="+mn-lt"/>
            </a:rPr>
            <a:t>juicio</a:t>
          </a:r>
          <a:r>
            <a:rPr lang="en-GB" sz="1800" dirty="0">
              <a:latin typeface="+mn-lt"/>
            </a:rPr>
            <a:t> bajo </a:t>
          </a:r>
          <a:r>
            <a:rPr lang="en-GB" sz="1800" dirty="0" err="1">
              <a:latin typeface="+mn-lt"/>
            </a:rPr>
            <a:t>juramento</a:t>
          </a:r>
          <a:endParaRPr lang="en-GB" sz="1800" dirty="0">
            <a:latin typeface="+mn-lt"/>
          </a:endParaRPr>
        </a:p>
      </dgm:t>
    </dgm:pt>
    <dgm:pt modelId="{936E9578-B0CD-4E4F-A238-B035F4F5F2BD}" type="parTrans" cxnId="{85FEC18D-98F5-4C64-AD0D-56EEA39FD49A}">
      <dgm:prSet/>
      <dgm:spPr/>
      <dgm:t>
        <a:bodyPr/>
        <a:lstStyle/>
        <a:p>
          <a:endParaRPr lang="en-GB"/>
        </a:p>
      </dgm:t>
    </dgm:pt>
    <dgm:pt modelId="{F4C6F584-A9C1-4485-89DE-E2FBA7BEA2B8}" type="sibTrans" cxnId="{85FEC18D-98F5-4C64-AD0D-56EEA39FD49A}">
      <dgm:prSet/>
      <dgm:spPr/>
      <dgm:t>
        <a:bodyPr/>
        <a:lstStyle/>
        <a:p>
          <a:endParaRPr lang="en-GB"/>
        </a:p>
      </dgm:t>
    </dgm:pt>
    <dgm:pt modelId="{6EFB6A6A-D374-43CF-996A-C4D2F8C14F62}">
      <dgm:prSet phldrT="[Text]" custT="1"/>
      <dgm:spPr/>
      <dgm:t>
        <a:bodyPr/>
        <a:lstStyle/>
        <a:p>
          <a:pPr algn="ctr">
            <a:buNone/>
          </a:pPr>
          <a:r>
            <a:rPr lang="en-GB" sz="2000" b="1" dirty="0">
              <a:latin typeface="+mn-lt"/>
            </a:rPr>
            <a:t>MLA </a:t>
          </a:r>
          <a:r>
            <a:rPr lang="en-GB" sz="2000" b="1" dirty="0" err="1">
              <a:latin typeface="+mn-lt"/>
            </a:rPr>
            <a:t>mediante</a:t>
          </a:r>
          <a:r>
            <a:rPr lang="en-GB" sz="2000" b="1" dirty="0">
              <a:latin typeface="+mn-lt"/>
            </a:rPr>
            <a:t> </a:t>
          </a:r>
          <a:r>
            <a:rPr lang="en-GB" sz="2000" b="1" dirty="0" err="1">
              <a:latin typeface="+mn-lt"/>
            </a:rPr>
            <a:t>exhorto</a:t>
          </a:r>
          <a:r>
            <a:rPr lang="en-GB" sz="2000" b="1" dirty="0">
              <a:latin typeface="+mn-lt"/>
            </a:rPr>
            <a:t> – </a:t>
          </a:r>
          <a:r>
            <a:rPr lang="en-GB" sz="2000" b="1" dirty="0" err="1">
              <a:latin typeface="+mn-lt"/>
            </a:rPr>
            <a:t>Obtención</a:t>
          </a:r>
          <a:r>
            <a:rPr lang="en-GB" sz="2000" b="1" dirty="0">
              <a:latin typeface="+mn-lt"/>
            </a:rPr>
            <a:t> de </a:t>
          </a:r>
          <a:r>
            <a:rPr lang="en-GB" sz="2000" b="1" dirty="0" err="1">
              <a:latin typeface="+mn-lt"/>
            </a:rPr>
            <a:t>prueba</a:t>
          </a:r>
          <a:r>
            <a:rPr lang="en-GB" sz="2000" b="1" dirty="0">
              <a:latin typeface="+mn-lt"/>
            </a:rPr>
            <a:t> </a:t>
          </a:r>
        </a:p>
      </dgm:t>
    </dgm:pt>
    <dgm:pt modelId="{8D9F0C6D-AD10-4938-B46A-06696DF1CF32}" type="sibTrans" cxnId="{4578FC78-F321-4035-99AF-53D0E048D578}">
      <dgm:prSet/>
      <dgm:spPr/>
      <dgm:t>
        <a:bodyPr/>
        <a:lstStyle/>
        <a:p>
          <a:endParaRPr lang="en-GB"/>
        </a:p>
      </dgm:t>
    </dgm:pt>
    <dgm:pt modelId="{F2F31F1D-3374-43FB-849D-CF0DD93FA92C}" type="parTrans" cxnId="{4578FC78-F321-4035-99AF-53D0E048D578}">
      <dgm:prSet/>
      <dgm:spPr/>
      <dgm:t>
        <a:bodyPr/>
        <a:lstStyle/>
        <a:p>
          <a:endParaRPr lang="en-GB"/>
        </a:p>
      </dgm:t>
    </dgm:pt>
    <dgm:pt modelId="{30AAA09D-A930-4806-A802-15BE47268B93}">
      <dgm:prSet phldrT="[Text]" custT="1"/>
      <dgm:spPr/>
      <dgm:t>
        <a:bodyPr/>
        <a:lstStyle/>
        <a:p>
          <a:pPr algn="ctr"/>
          <a:r>
            <a:rPr lang="en-GB" sz="1600" dirty="0"/>
            <a:t>Fuentes </a:t>
          </a:r>
          <a:r>
            <a:rPr lang="en-GB" sz="1600" dirty="0" err="1"/>
            <a:t>abiertas</a:t>
          </a:r>
          <a:endParaRPr lang="en-GB" sz="1600" dirty="0"/>
        </a:p>
      </dgm:t>
    </dgm:pt>
    <dgm:pt modelId="{13EE9B36-3E4F-42AD-BCF8-FAFD5F0F45E9}" type="parTrans" cxnId="{5A33CA3A-B27F-4931-B3E0-0168A47A59F1}">
      <dgm:prSet/>
      <dgm:spPr/>
      <dgm:t>
        <a:bodyPr/>
        <a:lstStyle/>
        <a:p>
          <a:endParaRPr lang="en-GB"/>
        </a:p>
      </dgm:t>
    </dgm:pt>
    <dgm:pt modelId="{38F36E31-9297-4817-9F03-AAB0E03BA1B5}" type="sibTrans" cxnId="{5A33CA3A-B27F-4931-B3E0-0168A47A59F1}">
      <dgm:prSet/>
      <dgm:spPr/>
      <dgm:t>
        <a:bodyPr/>
        <a:lstStyle/>
        <a:p>
          <a:endParaRPr lang="en-GB"/>
        </a:p>
      </dgm:t>
    </dgm:pt>
    <dgm:pt modelId="{13161035-4A53-42CA-B700-6B358E15EDF1}">
      <dgm:prSet phldrT="[Text]" custT="1"/>
      <dgm:spPr/>
      <dgm:t>
        <a:bodyPr/>
        <a:lstStyle/>
        <a:p>
          <a:pPr algn="ctr"/>
          <a:r>
            <a:rPr lang="en-GB" sz="1600" dirty="0" err="1"/>
            <a:t>Voluntario</a:t>
          </a:r>
          <a:endParaRPr lang="en-GB" sz="1600" dirty="0"/>
        </a:p>
      </dgm:t>
    </dgm:pt>
    <dgm:pt modelId="{36989ECB-4F8F-47B2-9744-E427F3573116}" type="sibTrans" cxnId="{DDEE087B-B83F-4346-8CB2-E09977E198FC}">
      <dgm:prSet/>
      <dgm:spPr/>
      <dgm:t>
        <a:bodyPr/>
        <a:lstStyle/>
        <a:p>
          <a:endParaRPr lang="en-GB"/>
        </a:p>
      </dgm:t>
    </dgm:pt>
    <dgm:pt modelId="{5ED5815F-547E-4FA4-89E3-149C8C5AB7C8}" type="parTrans" cxnId="{DDEE087B-B83F-4346-8CB2-E09977E198FC}">
      <dgm:prSet/>
      <dgm:spPr/>
      <dgm:t>
        <a:bodyPr/>
        <a:lstStyle/>
        <a:p>
          <a:endParaRPr lang="en-GB"/>
        </a:p>
      </dgm:t>
    </dgm:pt>
    <dgm:pt modelId="{A691F013-5FF2-4539-9DF7-A0C6F4446EDD}" type="pres">
      <dgm:prSet presAssocID="{8D0389E5-FD50-40AB-A374-702C2515BC20}" presName="Name0" presStyleCnt="0">
        <dgm:presLayoutVars>
          <dgm:dir/>
          <dgm:resizeHandles val="exact"/>
        </dgm:presLayoutVars>
      </dgm:prSet>
      <dgm:spPr/>
    </dgm:pt>
    <dgm:pt modelId="{CEC402A1-C3BE-4291-AAA5-8A281649EE9A}" type="pres">
      <dgm:prSet presAssocID="{8D0389E5-FD50-40AB-A374-702C2515BC20}" presName="vNodes" presStyleCnt="0"/>
      <dgm:spPr/>
    </dgm:pt>
    <dgm:pt modelId="{A80DEA40-F493-4679-821B-21989E6EB549}" type="pres">
      <dgm:prSet presAssocID="{7373A76C-1883-4CE2-BCB5-877FAFE6EC9A}" presName="node" presStyleLbl="node1" presStyleIdx="0" presStyleCnt="3" custScaleX="261836" custScaleY="116510">
        <dgm:presLayoutVars>
          <dgm:bulletEnabled val="1"/>
        </dgm:presLayoutVars>
      </dgm:prSet>
      <dgm:spPr/>
    </dgm:pt>
    <dgm:pt modelId="{7DB02684-A581-4669-9FD0-3C7CE7C1DF0A}" type="pres">
      <dgm:prSet presAssocID="{29F40C97-F5AE-4C9A-AA20-05FA34F4C179}" presName="spacerT" presStyleCnt="0"/>
      <dgm:spPr/>
    </dgm:pt>
    <dgm:pt modelId="{0501804E-34E0-41A3-B398-CA2C39663CE7}" type="pres">
      <dgm:prSet presAssocID="{29F40C97-F5AE-4C9A-AA20-05FA34F4C179}" presName="sibTrans" presStyleLbl="sibTrans2D1" presStyleIdx="0" presStyleCnt="2" custScaleY="63966"/>
      <dgm:spPr/>
    </dgm:pt>
    <dgm:pt modelId="{AB57EDEA-65CB-4948-A3CB-C8497DA9951B}" type="pres">
      <dgm:prSet presAssocID="{29F40C97-F5AE-4C9A-AA20-05FA34F4C179}" presName="spacerB" presStyleCnt="0"/>
      <dgm:spPr/>
    </dgm:pt>
    <dgm:pt modelId="{643FE95B-4E6F-48F2-B4DF-CDCFCEBA83D6}" type="pres">
      <dgm:prSet presAssocID="{6EFB6A6A-D374-43CF-996A-C4D2F8C14F62}" presName="node" presStyleLbl="node1" presStyleIdx="1" presStyleCnt="3" custScaleX="255956" custScaleY="116526">
        <dgm:presLayoutVars>
          <dgm:bulletEnabled val="1"/>
        </dgm:presLayoutVars>
      </dgm:prSet>
      <dgm:spPr/>
    </dgm:pt>
    <dgm:pt modelId="{A2DA1A83-9053-4BC9-8018-51CC11742FCF}" type="pres">
      <dgm:prSet presAssocID="{8D0389E5-FD50-40AB-A374-702C2515BC20}" presName="sibTransLast" presStyleLbl="sibTrans2D1" presStyleIdx="1" presStyleCnt="2" custLinFactNeighborX="-77697" custLinFactNeighborY="-6066"/>
      <dgm:spPr/>
    </dgm:pt>
    <dgm:pt modelId="{68EF100C-D0CA-4067-814E-9EB5B70C88AF}" type="pres">
      <dgm:prSet presAssocID="{8D0389E5-FD50-40AB-A374-702C2515BC20}" presName="connectorText" presStyleLbl="sibTrans2D1" presStyleIdx="1" presStyleCnt="2"/>
      <dgm:spPr/>
    </dgm:pt>
    <dgm:pt modelId="{0D4E2AD9-F07B-4D48-91EA-A2EDB3692B2E}" type="pres">
      <dgm:prSet presAssocID="{8D0389E5-FD50-40AB-A374-702C2515BC20}" presName="lastNode" presStyleLbl="node1" presStyleIdx="2" presStyleCnt="3" custScaleX="60468" custScaleY="145624">
        <dgm:presLayoutVars>
          <dgm:bulletEnabled val="1"/>
        </dgm:presLayoutVars>
      </dgm:prSet>
      <dgm:spPr/>
    </dgm:pt>
  </dgm:ptLst>
  <dgm:cxnLst>
    <dgm:cxn modelId="{3BC7C014-AB14-4763-8C2B-27E618F59D3D}" type="presOf" srcId="{8D0389E5-FD50-40AB-A374-702C2515BC20}" destId="{A691F013-5FF2-4539-9DF7-A0C6F4446EDD}" srcOrd="0" destOrd="0" presId="urn:microsoft.com/office/officeart/2005/8/layout/equation2"/>
    <dgm:cxn modelId="{84F65015-4C03-464A-968A-977A4D56A8EA}" type="presOf" srcId="{8D9F0C6D-AD10-4938-B46A-06696DF1CF32}" destId="{68EF100C-D0CA-4067-814E-9EB5B70C88AF}" srcOrd="1" destOrd="0" presId="urn:microsoft.com/office/officeart/2005/8/layout/equation2"/>
    <dgm:cxn modelId="{8D59591D-CA83-4CC7-8B5E-152B62B489B6}" type="presOf" srcId="{C6147553-3E0C-4C07-8528-37664D4E39FF}" destId="{0D4E2AD9-F07B-4D48-91EA-A2EDB3692B2E}" srcOrd="0" destOrd="1" presId="urn:microsoft.com/office/officeart/2005/8/layout/equation2"/>
    <dgm:cxn modelId="{76F28833-7E1D-4518-8C82-F2BA16597AFD}" type="presOf" srcId="{8D9F0C6D-AD10-4938-B46A-06696DF1CF32}" destId="{A2DA1A83-9053-4BC9-8018-51CC11742FCF}" srcOrd="0" destOrd="0" presId="urn:microsoft.com/office/officeart/2005/8/layout/equation2"/>
    <dgm:cxn modelId="{5A33CA3A-B27F-4931-B3E0-0168A47A59F1}" srcId="{7373A76C-1883-4CE2-BCB5-877FAFE6EC9A}" destId="{30AAA09D-A930-4806-A802-15BE47268B93}" srcOrd="2" destOrd="0" parTransId="{13EE9B36-3E4F-42AD-BCF8-FAFD5F0F45E9}" sibTransId="{38F36E31-9297-4817-9F03-AAB0E03BA1B5}"/>
    <dgm:cxn modelId="{BED5D064-1FA4-4882-8823-8EC1D1E6A8A0}" type="presOf" srcId="{0007AB6C-3E16-4667-BA48-2F3A98BCB6FC}" destId="{643FE95B-4E6F-48F2-B4DF-CDCFCEBA83D6}" srcOrd="0" destOrd="1" presId="urn:microsoft.com/office/officeart/2005/8/layout/equation2"/>
    <dgm:cxn modelId="{BF5E8445-CB5A-4432-9ABB-6A497D1C4EA3}" srcId="{F05EA985-5FA4-46F1-A5D4-A15546E38F6F}" destId="{C6147553-3E0C-4C07-8528-37664D4E39FF}" srcOrd="0" destOrd="0" parTransId="{9731A753-982B-4A78-B244-9FBB1FD5D44D}" sibTransId="{4256B0CF-AF53-4A14-A53E-0FE50417230E}"/>
    <dgm:cxn modelId="{A12F0B47-15DE-412D-8BD9-96015F693610}" type="presOf" srcId="{F05EA985-5FA4-46F1-A5D4-A15546E38F6F}" destId="{0D4E2AD9-F07B-4D48-91EA-A2EDB3692B2E}" srcOrd="0" destOrd="0" presId="urn:microsoft.com/office/officeart/2005/8/layout/equation2"/>
    <dgm:cxn modelId="{37F32157-78DA-4672-9E28-28AC3A00EAB5}" srcId="{7373A76C-1883-4CE2-BCB5-877FAFE6EC9A}" destId="{ED429821-1699-46E9-A257-2AA8CDCBB52D}" srcOrd="1" destOrd="0" parTransId="{1D0B23D0-3A09-45C0-BF11-0342E1B634CE}" sibTransId="{A032264C-B137-435E-96F3-086C174C04BC}"/>
    <dgm:cxn modelId="{4578FC78-F321-4035-99AF-53D0E048D578}" srcId="{8D0389E5-FD50-40AB-A374-702C2515BC20}" destId="{6EFB6A6A-D374-43CF-996A-C4D2F8C14F62}" srcOrd="1" destOrd="0" parTransId="{F2F31F1D-3374-43FB-849D-CF0DD93FA92C}" sibTransId="{8D9F0C6D-AD10-4938-B46A-06696DF1CF32}"/>
    <dgm:cxn modelId="{DDEE087B-B83F-4346-8CB2-E09977E198FC}" srcId="{7373A76C-1883-4CE2-BCB5-877FAFE6EC9A}" destId="{13161035-4A53-42CA-B700-6B358E15EDF1}" srcOrd="0" destOrd="0" parTransId="{5ED5815F-547E-4FA4-89E3-149C8C5AB7C8}" sibTransId="{36989ECB-4F8F-47B2-9744-E427F3573116}"/>
    <dgm:cxn modelId="{79362581-BE55-409E-93DC-928938B1A019}" type="presOf" srcId="{30AAA09D-A930-4806-A802-15BE47268B93}" destId="{A80DEA40-F493-4679-821B-21989E6EB549}" srcOrd="0" destOrd="3" presId="urn:microsoft.com/office/officeart/2005/8/layout/equation2"/>
    <dgm:cxn modelId="{0C1E4F82-6971-4873-A5BE-5BA7263FF73D}" type="presOf" srcId="{6EFB6A6A-D374-43CF-996A-C4D2F8C14F62}" destId="{643FE95B-4E6F-48F2-B4DF-CDCFCEBA83D6}" srcOrd="0" destOrd="0" presId="urn:microsoft.com/office/officeart/2005/8/layout/equation2"/>
    <dgm:cxn modelId="{9A71AE88-4561-407F-ADDD-FBCFE24CA3A8}" type="presOf" srcId="{13161035-4A53-42CA-B700-6B358E15EDF1}" destId="{A80DEA40-F493-4679-821B-21989E6EB549}" srcOrd="0" destOrd="1" presId="urn:microsoft.com/office/officeart/2005/8/layout/equation2"/>
    <dgm:cxn modelId="{85FEC18D-98F5-4C64-AD0D-56EEA39FD49A}" srcId="{6EFB6A6A-D374-43CF-996A-C4D2F8C14F62}" destId="{F3FC684E-1E94-41CD-875F-0B2A12B1B1F5}" srcOrd="1" destOrd="0" parTransId="{936E9578-B0CD-4E4F-A238-B035F4F5F2BD}" sibTransId="{F4C6F584-A9C1-4485-89DE-E2FBA7BEA2B8}"/>
    <dgm:cxn modelId="{262CF0B3-C871-4E66-8A55-75B5794584F9}" srcId="{6EFB6A6A-D374-43CF-996A-C4D2F8C14F62}" destId="{0007AB6C-3E16-4667-BA48-2F3A98BCB6FC}" srcOrd="0" destOrd="0" parTransId="{BEBB754C-15DD-4A66-8527-C00452A294EE}" sibTransId="{32681C17-BAB6-4AEC-BE1B-65430A142ED1}"/>
    <dgm:cxn modelId="{0786F0B3-BE68-4E65-8486-9D25DD43CE42}" srcId="{8D0389E5-FD50-40AB-A374-702C2515BC20}" destId="{7373A76C-1883-4CE2-BCB5-877FAFE6EC9A}" srcOrd="0" destOrd="0" parTransId="{F6D0792C-0A49-41AC-A657-16386124A54C}" sibTransId="{29F40C97-F5AE-4C9A-AA20-05FA34F4C179}"/>
    <dgm:cxn modelId="{1FCC44BD-C628-483F-A913-EA3E5A8F737F}" type="presOf" srcId="{29F40C97-F5AE-4C9A-AA20-05FA34F4C179}" destId="{0501804E-34E0-41A3-B398-CA2C39663CE7}" srcOrd="0" destOrd="0" presId="urn:microsoft.com/office/officeart/2005/8/layout/equation2"/>
    <dgm:cxn modelId="{6B2F72C9-CA40-45E9-920F-4DE76CDCAAED}" type="presOf" srcId="{ED429821-1699-46E9-A257-2AA8CDCBB52D}" destId="{A80DEA40-F493-4679-821B-21989E6EB549}" srcOrd="0" destOrd="2" presId="urn:microsoft.com/office/officeart/2005/8/layout/equation2"/>
    <dgm:cxn modelId="{0C0EA8EC-27EF-41BD-BD98-3B38470B8871}" type="presOf" srcId="{7373A76C-1883-4CE2-BCB5-877FAFE6EC9A}" destId="{A80DEA40-F493-4679-821B-21989E6EB549}" srcOrd="0" destOrd="0" presId="urn:microsoft.com/office/officeart/2005/8/layout/equation2"/>
    <dgm:cxn modelId="{B15201F5-6ED5-4F1E-AAD9-5559BB525619}" type="presOf" srcId="{F3FC684E-1E94-41CD-875F-0B2A12B1B1F5}" destId="{643FE95B-4E6F-48F2-B4DF-CDCFCEBA83D6}" srcOrd="0" destOrd="2" presId="urn:microsoft.com/office/officeart/2005/8/layout/equation2"/>
    <dgm:cxn modelId="{A49522FA-7984-4933-9D6E-B10371CC7ED6}" srcId="{8D0389E5-FD50-40AB-A374-702C2515BC20}" destId="{F05EA985-5FA4-46F1-A5D4-A15546E38F6F}" srcOrd="2" destOrd="0" parTransId="{128F6D2E-C89A-4EB8-93EB-DB97115A57CB}" sibTransId="{F63A1B35-B21D-4598-87C4-E76EC22DA2F9}"/>
    <dgm:cxn modelId="{65AA46DD-2A29-4EF3-8F1A-7B08BA6D9322}" type="presParOf" srcId="{A691F013-5FF2-4539-9DF7-A0C6F4446EDD}" destId="{CEC402A1-C3BE-4291-AAA5-8A281649EE9A}" srcOrd="0" destOrd="0" presId="urn:microsoft.com/office/officeart/2005/8/layout/equation2"/>
    <dgm:cxn modelId="{91DA2CD5-3D66-4BF4-8C69-809BBD245E4F}" type="presParOf" srcId="{CEC402A1-C3BE-4291-AAA5-8A281649EE9A}" destId="{A80DEA40-F493-4679-821B-21989E6EB549}" srcOrd="0" destOrd="0" presId="urn:microsoft.com/office/officeart/2005/8/layout/equation2"/>
    <dgm:cxn modelId="{7D62AB07-BB76-4B7C-91EA-7AAA742AD85E}" type="presParOf" srcId="{CEC402A1-C3BE-4291-AAA5-8A281649EE9A}" destId="{7DB02684-A581-4669-9FD0-3C7CE7C1DF0A}" srcOrd="1" destOrd="0" presId="urn:microsoft.com/office/officeart/2005/8/layout/equation2"/>
    <dgm:cxn modelId="{AEE12141-F297-498C-A96B-D22CCC5FF783}" type="presParOf" srcId="{CEC402A1-C3BE-4291-AAA5-8A281649EE9A}" destId="{0501804E-34E0-41A3-B398-CA2C39663CE7}" srcOrd="2" destOrd="0" presId="urn:microsoft.com/office/officeart/2005/8/layout/equation2"/>
    <dgm:cxn modelId="{471111FD-B5D5-46A9-8E34-38DFA3BA3BFE}" type="presParOf" srcId="{CEC402A1-C3BE-4291-AAA5-8A281649EE9A}" destId="{AB57EDEA-65CB-4948-A3CB-C8497DA9951B}" srcOrd="3" destOrd="0" presId="urn:microsoft.com/office/officeart/2005/8/layout/equation2"/>
    <dgm:cxn modelId="{5774F3FA-84D8-4388-807E-4C5D355EA051}" type="presParOf" srcId="{CEC402A1-C3BE-4291-AAA5-8A281649EE9A}" destId="{643FE95B-4E6F-48F2-B4DF-CDCFCEBA83D6}" srcOrd="4" destOrd="0" presId="urn:microsoft.com/office/officeart/2005/8/layout/equation2"/>
    <dgm:cxn modelId="{F1D9DFAC-978B-4D2D-ADE3-4B23024EA868}" type="presParOf" srcId="{A691F013-5FF2-4539-9DF7-A0C6F4446EDD}" destId="{A2DA1A83-9053-4BC9-8018-51CC11742FCF}" srcOrd="1" destOrd="0" presId="urn:microsoft.com/office/officeart/2005/8/layout/equation2"/>
    <dgm:cxn modelId="{CF959E0E-E5AC-460C-B48B-D4B9DACF9AFB}" type="presParOf" srcId="{A2DA1A83-9053-4BC9-8018-51CC11742FCF}" destId="{68EF100C-D0CA-4067-814E-9EB5B70C88AF}" srcOrd="0" destOrd="0" presId="urn:microsoft.com/office/officeart/2005/8/layout/equation2"/>
    <dgm:cxn modelId="{3DFFDEE7-0704-4753-B690-381D4C2E908A}" type="presParOf" srcId="{A691F013-5FF2-4539-9DF7-A0C6F4446EDD}" destId="{0D4E2AD9-F07B-4D48-91EA-A2EDB3692B2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AD074D-37F6-4837-8D1B-95CE7FC9113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7FE075E-7F95-4E88-A49B-84729256BFC3}">
      <dgm:prSet phldrT="[Text]" custT="1"/>
      <dgm:spPr/>
      <dgm:t>
        <a:bodyPr/>
        <a:lstStyle/>
        <a:p>
          <a:r>
            <a:rPr lang="en-GB" sz="1800" dirty="0" err="1"/>
            <a:t>Instancias</a:t>
          </a:r>
          <a:r>
            <a:rPr lang="en-GB" sz="1800" dirty="0"/>
            <a:t> previas – </a:t>
          </a:r>
          <a:r>
            <a:rPr lang="en-GB" sz="1800" dirty="0" err="1"/>
            <a:t>fuentes</a:t>
          </a:r>
          <a:r>
            <a:rPr lang="en-GB" sz="1800" dirty="0"/>
            <a:t> </a:t>
          </a:r>
          <a:r>
            <a:rPr lang="en-GB" sz="1800" dirty="0" err="1"/>
            <a:t>abiertas</a:t>
          </a:r>
          <a:endParaRPr lang="en-GB" sz="1800" dirty="0"/>
        </a:p>
      </dgm:t>
    </dgm:pt>
    <dgm:pt modelId="{C8065064-A1B5-4E6B-8E5E-C4D10FF07AF5}" type="parTrans" cxnId="{6BB2D9E1-0DBA-423B-A986-832FC3789D80}">
      <dgm:prSet/>
      <dgm:spPr/>
      <dgm:t>
        <a:bodyPr/>
        <a:lstStyle/>
        <a:p>
          <a:endParaRPr lang="en-GB"/>
        </a:p>
      </dgm:t>
    </dgm:pt>
    <dgm:pt modelId="{F70F790A-1B0A-4095-B5D2-F3FDF5BE535D}" type="sibTrans" cxnId="{6BB2D9E1-0DBA-423B-A986-832FC3789D80}">
      <dgm:prSet/>
      <dgm:spPr/>
      <dgm:t>
        <a:bodyPr/>
        <a:lstStyle/>
        <a:p>
          <a:endParaRPr lang="en-GB"/>
        </a:p>
      </dgm:t>
    </dgm:pt>
    <dgm:pt modelId="{ACCBD775-B511-40FA-A0C7-FC1D4973F8FA}">
      <dgm:prSet custT="1"/>
      <dgm:spPr/>
      <dgm:t>
        <a:bodyPr/>
        <a:lstStyle/>
        <a:p>
          <a:r>
            <a:rPr lang="en-GB" sz="1800" dirty="0" err="1"/>
            <a:t>Página</a:t>
          </a:r>
          <a:r>
            <a:rPr lang="en-GB" sz="1800" dirty="0"/>
            <a:t> web de la </a:t>
          </a:r>
          <a:r>
            <a:rPr lang="en-GB" sz="1800" dirty="0" err="1"/>
            <a:t>empresa</a:t>
          </a:r>
          <a:endParaRPr lang="en-GB" sz="1800" dirty="0"/>
        </a:p>
      </dgm:t>
    </dgm:pt>
    <dgm:pt modelId="{69C084EB-FDA2-43C7-96CF-75EC5FD66878}" type="parTrans" cxnId="{55AF0AE3-CAF6-47A5-80A4-4CC81D4037C6}">
      <dgm:prSet/>
      <dgm:spPr/>
      <dgm:t>
        <a:bodyPr/>
        <a:lstStyle/>
        <a:p>
          <a:endParaRPr lang="en-GB"/>
        </a:p>
      </dgm:t>
    </dgm:pt>
    <dgm:pt modelId="{5D3DF90D-D6AF-497B-9C9C-FFD283258569}" type="sibTrans" cxnId="{55AF0AE3-CAF6-47A5-80A4-4CC81D4037C6}">
      <dgm:prSet/>
      <dgm:spPr/>
      <dgm:t>
        <a:bodyPr/>
        <a:lstStyle/>
        <a:p>
          <a:endParaRPr lang="en-GB"/>
        </a:p>
      </dgm:t>
    </dgm:pt>
    <dgm:pt modelId="{BA73A638-ADE7-4571-B941-8B38789AED37}">
      <dgm:prSet phldrT="[Text]" custT="1"/>
      <dgm:spPr/>
      <dgm:t>
        <a:bodyPr/>
        <a:lstStyle/>
        <a:p>
          <a:r>
            <a:rPr lang="en-GB" sz="1800" dirty="0" err="1"/>
            <a:t>Instancias</a:t>
          </a:r>
          <a:r>
            <a:rPr lang="en-GB" sz="1800" dirty="0"/>
            <a:t> previas – </a:t>
          </a:r>
          <a:r>
            <a:rPr lang="en-GB" sz="1800" dirty="0" err="1"/>
            <a:t>Fuerzas</a:t>
          </a:r>
          <a:r>
            <a:rPr lang="en-GB" sz="1800" dirty="0"/>
            <a:t> del </a:t>
          </a:r>
          <a:r>
            <a:rPr lang="en-GB" sz="1800" dirty="0" err="1"/>
            <a:t>orden</a:t>
          </a:r>
          <a:endParaRPr lang="en-GB" sz="1800" dirty="0"/>
        </a:p>
      </dgm:t>
    </dgm:pt>
    <dgm:pt modelId="{6BD0B678-E279-40BD-876A-D59B9A6405A2}" type="parTrans" cxnId="{5D87C4B6-A972-45B6-BB65-E5DB1A6F8DA1}">
      <dgm:prSet/>
      <dgm:spPr/>
      <dgm:t>
        <a:bodyPr/>
        <a:lstStyle/>
        <a:p>
          <a:endParaRPr lang="en-GB"/>
        </a:p>
      </dgm:t>
    </dgm:pt>
    <dgm:pt modelId="{3BCF24A0-D08C-4378-A249-D7580BB38E51}" type="sibTrans" cxnId="{5D87C4B6-A972-45B6-BB65-E5DB1A6F8DA1}">
      <dgm:prSet/>
      <dgm:spPr/>
      <dgm:t>
        <a:bodyPr/>
        <a:lstStyle/>
        <a:p>
          <a:endParaRPr lang="en-GB"/>
        </a:p>
      </dgm:t>
    </dgm:pt>
    <dgm:pt modelId="{1449C5CA-6323-4884-840F-0B8215764240}">
      <dgm:prSet phldrT="[Text]" custT="1"/>
      <dgm:spPr/>
      <dgm:t>
        <a:bodyPr/>
        <a:lstStyle/>
        <a:p>
          <a:r>
            <a:rPr lang="en-GB" sz="1500" dirty="0" err="1"/>
            <a:t>Seguimiento</a:t>
          </a:r>
          <a:r>
            <a:rPr lang="en-GB" sz="1500" dirty="0"/>
            <a:t> de </a:t>
          </a:r>
          <a:r>
            <a:rPr lang="en-GB" sz="1500" dirty="0" err="1"/>
            <a:t>activos</a:t>
          </a:r>
          <a:endParaRPr lang="en-GB" sz="1500" dirty="0"/>
        </a:p>
      </dgm:t>
    </dgm:pt>
    <dgm:pt modelId="{72873FDC-3E1A-41D2-BAC1-EBB4A09CA274}" type="parTrans" cxnId="{DB109DC5-59DA-4ACD-8BD0-07C727B33A50}">
      <dgm:prSet/>
      <dgm:spPr/>
      <dgm:t>
        <a:bodyPr/>
        <a:lstStyle/>
        <a:p>
          <a:endParaRPr lang="en-GB"/>
        </a:p>
      </dgm:t>
    </dgm:pt>
    <dgm:pt modelId="{71834744-E3E3-4E42-A86F-5E5ABC49BC66}" type="sibTrans" cxnId="{DB109DC5-59DA-4ACD-8BD0-07C727B33A50}">
      <dgm:prSet/>
      <dgm:spPr/>
      <dgm:t>
        <a:bodyPr/>
        <a:lstStyle/>
        <a:p>
          <a:endParaRPr lang="en-GB"/>
        </a:p>
      </dgm:t>
    </dgm:pt>
    <dgm:pt modelId="{937645CE-1EEC-4EAA-9B55-2D13DEB746E7}">
      <dgm:prSet custT="1"/>
      <dgm:spPr/>
      <dgm:t>
        <a:bodyPr/>
        <a:lstStyle/>
        <a:p>
          <a:r>
            <a:rPr lang="en-GB" sz="1400" dirty="0" err="1"/>
            <a:t>Instancias</a:t>
          </a:r>
          <a:r>
            <a:rPr lang="en-GB" sz="1400" dirty="0"/>
            <a:t> previas – Solicitudes </a:t>
          </a:r>
          <a:r>
            <a:rPr lang="en-GB" sz="1400" dirty="0" err="1"/>
            <a:t>directas</a:t>
          </a:r>
          <a:r>
            <a:rPr lang="en-GB" sz="1400" dirty="0"/>
            <a:t> (</a:t>
          </a:r>
          <a:r>
            <a:rPr lang="en-GB" sz="1400" dirty="0" err="1"/>
            <a:t>Voluntarias</a:t>
          </a:r>
          <a:r>
            <a:rPr lang="en-GB" sz="1400" dirty="0"/>
            <a:t>)</a:t>
          </a:r>
        </a:p>
      </dgm:t>
    </dgm:pt>
    <dgm:pt modelId="{FB5ACB9C-B331-4DCE-B497-CAFB4C0B121B}" type="parTrans" cxnId="{DA8C6635-A51B-4B59-80AF-38AC1B139A3A}">
      <dgm:prSet/>
      <dgm:spPr/>
      <dgm:t>
        <a:bodyPr/>
        <a:lstStyle/>
        <a:p>
          <a:endParaRPr lang="en-GB"/>
        </a:p>
      </dgm:t>
    </dgm:pt>
    <dgm:pt modelId="{741FCD52-28D6-4C6C-A6A6-2AFF476F5268}" type="sibTrans" cxnId="{DA8C6635-A51B-4B59-80AF-38AC1B139A3A}">
      <dgm:prSet/>
      <dgm:spPr/>
      <dgm:t>
        <a:bodyPr/>
        <a:lstStyle/>
        <a:p>
          <a:endParaRPr lang="en-GB"/>
        </a:p>
      </dgm:t>
    </dgm:pt>
    <dgm:pt modelId="{A7A81F71-F4A3-4634-80E5-330AB27DBD28}">
      <dgm:prSet phldrT="[Text]" custT="1"/>
      <dgm:spPr/>
      <dgm:t>
        <a:bodyPr/>
        <a:lstStyle/>
        <a:p>
          <a:r>
            <a:rPr lang="en-GB" sz="1800" dirty="0" err="1"/>
            <a:t>Órdenes</a:t>
          </a:r>
          <a:r>
            <a:rPr lang="en-GB" sz="1800" dirty="0"/>
            <a:t> de </a:t>
          </a:r>
          <a:r>
            <a:rPr lang="en-GB" sz="1800" dirty="0" err="1"/>
            <a:t>registro</a:t>
          </a:r>
          <a:endParaRPr lang="en-GB" sz="1800" dirty="0"/>
        </a:p>
      </dgm:t>
    </dgm:pt>
    <dgm:pt modelId="{7AA84610-8F8B-4945-B870-28E21ED47CCB}" type="parTrans" cxnId="{79004120-41A3-4AD3-9228-A19BC0BA513A}">
      <dgm:prSet/>
      <dgm:spPr/>
      <dgm:t>
        <a:bodyPr/>
        <a:lstStyle/>
        <a:p>
          <a:endParaRPr lang="en-GB"/>
        </a:p>
      </dgm:t>
    </dgm:pt>
    <dgm:pt modelId="{8153384C-34EF-47A5-964D-BBFA738E4BF2}" type="sibTrans" cxnId="{79004120-41A3-4AD3-9228-A19BC0BA513A}">
      <dgm:prSet/>
      <dgm:spPr/>
      <dgm:t>
        <a:bodyPr/>
        <a:lstStyle/>
        <a:p>
          <a:endParaRPr lang="en-GB"/>
        </a:p>
      </dgm:t>
    </dgm:pt>
    <dgm:pt modelId="{B6D26208-95CA-40B3-A237-E93501FAEB8E}">
      <dgm:prSet phldrT="[Text]" custT="1"/>
      <dgm:spPr/>
      <dgm:t>
        <a:bodyPr/>
        <a:lstStyle/>
        <a:p>
          <a:r>
            <a:rPr lang="en-GB" sz="1800" dirty="0"/>
            <a:t>MLA</a:t>
          </a:r>
        </a:p>
      </dgm:t>
    </dgm:pt>
    <dgm:pt modelId="{480A1245-EC49-4CB4-894B-C9487CA7A0FC}" type="parTrans" cxnId="{A77FC01B-A80F-4739-8CCA-7386DE89E77E}">
      <dgm:prSet/>
      <dgm:spPr/>
      <dgm:t>
        <a:bodyPr/>
        <a:lstStyle/>
        <a:p>
          <a:endParaRPr lang="en-GB"/>
        </a:p>
      </dgm:t>
    </dgm:pt>
    <dgm:pt modelId="{C81248EC-3331-4743-8BD9-B0CD43B21214}" type="sibTrans" cxnId="{A77FC01B-A80F-4739-8CCA-7386DE89E77E}">
      <dgm:prSet/>
      <dgm:spPr/>
      <dgm:t>
        <a:bodyPr/>
        <a:lstStyle/>
        <a:p>
          <a:endParaRPr lang="en-GB"/>
        </a:p>
      </dgm:t>
    </dgm:pt>
    <dgm:pt modelId="{5B39A6CF-DD1B-40FB-9367-5F2724C1A628}">
      <dgm:prSet custT="1"/>
      <dgm:spPr/>
      <dgm:t>
        <a:bodyPr/>
        <a:lstStyle/>
        <a:p>
          <a:r>
            <a:rPr lang="en-GB" sz="1800" dirty="0" err="1"/>
            <a:t>Funcionarios</a:t>
          </a:r>
          <a:r>
            <a:rPr lang="en-GB" sz="1800" dirty="0"/>
            <a:t> de </a:t>
          </a:r>
          <a:r>
            <a:rPr lang="en-GB" sz="1800" dirty="0" err="1"/>
            <a:t>registros</a:t>
          </a:r>
          <a:endParaRPr lang="en-GB" sz="1800" dirty="0"/>
        </a:p>
      </dgm:t>
    </dgm:pt>
    <dgm:pt modelId="{143FCA1C-1FCA-4BC3-8B22-9E013B17FDE4}" type="parTrans" cxnId="{528FB6E6-C40D-4AAB-907A-6925CF8FB526}">
      <dgm:prSet/>
      <dgm:spPr/>
      <dgm:t>
        <a:bodyPr/>
        <a:lstStyle/>
        <a:p>
          <a:endParaRPr lang="en-GB"/>
        </a:p>
      </dgm:t>
    </dgm:pt>
    <dgm:pt modelId="{7A800BD7-0E5D-4C6A-97AD-B2CF6A2FBE23}" type="sibTrans" cxnId="{528FB6E6-C40D-4AAB-907A-6925CF8FB526}">
      <dgm:prSet/>
      <dgm:spPr/>
      <dgm:t>
        <a:bodyPr/>
        <a:lstStyle/>
        <a:p>
          <a:endParaRPr lang="en-GB"/>
        </a:p>
      </dgm:t>
    </dgm:pt>
    <dgm:pt modelId="{92A0B8BA-B581-4CCA-BE8B-C2D30ED74EB3}">
      <dgm:prSet custT="1"/>
      <dgm:spPr/>
      <dgm:t>
        <a:bodyPr/>
        <a:lstStyle/>
        <a:p>
          <a:r>
            <a:rPr lang="en-GB" sz="1800" dirty="0" err="1"/>
            <a:t>Catastro</a:t>
          </a:r>
          <a:endParaRPr lang="en-GB" sz="1800" dirty="0"/>
        </a:p>
      </dgm:t>
    </dgm:pt>
    <dgm:pt modelId="{4CB291EC-8428-4FE7-ACA8-386714A87F93}" type="parTrans" cxnId="{1E41E2F8-45A6-4D12-900D-421B0655E4F2}">
      <dgm:prSet/>
      <dgm:spPr/>
      <dgm:t>
        <a:bodyPr/>
        <a:lstStyle/>
        <a:p>
          <a:endParaRPr lang="en-GB"/>
        </a:p>
      </dgm:t>
    </dgm:pt>
    <dgm:pt modelId="{FA5E08EF-746F-4090-BE9A-75D88105FEAE}" type="sibTrans" cxnId="{1E41E2F8-45A6-4D12-900D-421B0655E4F2}">
      <dgm:prSet/>
      <dgm:spPr/>
      <dgm:t>
        <a:bodyPr/>
        <a:lstStyle/>
        <a:p>
          <a:endParaRPr lang="en-GB"/>
        </a:p>
      </dgm:t>
    </dgm:pt>
    <dgm:pt modelId="{588B012C-FE89-4A9D-A2A1-1176E0313155}">
      <dgm:prSet custT="1"/>
      <dgm:spPr/>
      <dgm:t>
        <a:bodyPr/>
        <a:lstStyle/>
        <a:p>
          <a:r>
            <a:rPr lang="en-GB" sz="1800" dirty="0"/>
            <a:t>Control de </a:t>
          </a:r>
          <a:r>
            <a:rPr lang="en-GB" sz="1800" dirty="0" err="1"/>
            <a:t>referencias</a:t>
          </a:r>
          <a:r>
            <a:rPr lang="en-GB" sz="1800" dirty="0"/>
            <a:t> </a:t>
          </a:r>
          <a:r>
            <a:rPr lang="en-GB" sz="1800" dirty="0" err="1"/>
            <a:t>crediticias</a:t>
          </a:r>
          <a:endParaRPr lang="en-GB" sz="1800" dirty="0"/>
        </a:p>
      </dgm:t>
    </dgm:pt>
    <dgm:pt modelId="{FEE86EDA-02CD-4C54-974A-EF2CBEDB0AEF}" type="parTrans" cxnId="{805319FE-D72C-4A39-A298-A6EB597497C8}">
      <dgm:prSet/>
      <dgm:spPr/>
      <dgm:t>
        <a:bodyPr/>
        <a:lstStyle/>
        <a:p>
          <a:endParaRPr lang="en-GB"/>
        </a:p>
      </dgm:t>
    </dgm:pt>
    <dgm:pt modelId="{AE36F2F0-C2D0-4807-B125-ECB5F215A23B}" type="sibTrans" cxnId="{805319FE-D72C-4A39-A298-A6EB597497C8}">
      <dgm:prSet/>
      <dgm:spPr/>
      <dgm:t>
        <a:bodyPr/>
        <a:lstStyle/>
        <a:p>
          <a:endParaRPr lang="en-GB"/>
        </a:p>
      </dgm:t>
    </dgm:pt>
    <dgm:pt modelId="{7E418A22-5858-4427-AB30-16DCACCD2E77}">
      <dgm:prSet custT="1"/>
      <dgm:spPr/>
      <dgm:t>
        <a:bodyPr/>
        <a:lstStyle/>
        <a:p>
          <a:r>
            <a:rPr lang="en-GB" sz="1800" dirty="0" err="1"/>
            <a:t>Datos</a:t>
          </a:r>
          <a:r>
            <a:rPr lang="en-GB" sz="1800" dirty="0"/>
            <a:t> del </a:t>
          </a:r>
          <a:r>
            <a:rPr lang="en-GB" sz="1800" dirty="0" err="1"/>
            <a:t>suscriptor</a:t>
          </a:r>
          <a:r>
            <a:rPr lang="en-GB" sz="1800" dirty="0"/>
            <a:t> al </a:t>
          </a:r>
          <a:r>
            <a:rPr lang="en-GB" sz="1800" dirty="0" err="1"/>
            <a:t>servicio</a:t>
          </a:r>
          <a:r>
            <a:rPr lang="en-GB" sz="1800" dirty="0"/>
            <a:t> de </a:t>
          </a:r>
          <a:r>
            <a:rPr lang="en-GB" sz="1800" dirty="0" err="1"/>
            <a:t>telefonía</a:t>
          </a:r>
          <a:endParaRPr lang="en-GB" sz="1800" dirty="0"/>
        </a:p>
      </dgm:t>
    </dgm:pt>
    <dgm:pt modelId="{5E3EF17E-0F87-4F12-9F09-F41A26702CF1}" type="parTrans" cxnId="{35CA3AF3-DDCD-4481-865F-A5B180D7D306}">
      <dgm:prSet/>
      <dgm:spPr/>
      <dgm:t>
        <a:bodyPr/>
        <a:lstStyle/>
        <a:p>
          <a:endParaRPr lang="en-GB"/>
        </a:p>
      </dgm:t>
    </dgm:pt>
    <dgm:pt modelId="{912FA203-BE5B-4FDC-8DB1-6A6E436D2293}" type="sibTrans" cxnId="{35CA3AF3-DDCD-4481-865F-A5B180D7D306}">
      <dgm:prSet/>
      <dgm:spPr/>
      <dgm:t>
        <a:bodyPr/>
        <a:lstStyle/>
        <a:p>
          <a:endParaRPr lang="en-GB"/>
        </a:p>
      </dgm:t>
    </dgm:pt>
    <dgm:pt modelId="{1F6FDD03-81CA-44F8-8864-14F4C3854B8E}">
      <dgm:prSet custT="1"/>
      <dgm:spPr/>
      <dgm:t>
        <a:bodyPr/>
        <a:lstStyle/>
        <a:p>
          <a:r>
            <a:rPr lang="en-GB" sz="1500" dirty="0" err="1"/>
            <a:t>Seguimiento</a:t>
          </a:r>
          <a:r>
            <a:rPr lang="en-GB" sz="1500" dirty="0"/>
            <a:t> y </a:t>
          </a:r>
          <a:r>
            <a:rPr lang="en-GB" sz="1500" dirty="0" err="1"/>
            <a:t>localización</a:t>
          </a:r>
          <a:r>
            <a:rPr lang="en-GB" sz="1500" dirty="0"/>
            <a:t> de </a:t>
          </a:r>
          <a:r>
            <a:rPr lang="en-GB" sz="1500" dirty="0" err="1"/>
            <a:t>sospechosos</a:t>
          </a:r>
          <a:r>
            <a:rPr lang="en-GB" sz="1500" dirty="0"/>
            <a:t> y </a:t>
          </a:r>
          <a:r>
            <a:rPr lang="en-GB" sz="1500" dirty="0" err="1"/>
            <a:t>testigos</a:t>
          </a:r>
          <a:endParaRPr lang="en-GB" sz="1500" dirty="0"/>
        </a:p>
      </dgm:t>
    </dgm:pt>
    <dgm:pt modelId="{2FD5BF9E-A14B-4454-8B4D-A1ED7D9930B7}" type="parTrans" cxnId="{51A45E5C-C627-4486-9676-EF73A85ED0FE}">
      <dgm:prSet/>
      <dgm:spPr/>
      <dgm:t>
        <a:bodyPr/>
        <a:lstStyle/>
        <a:p>
          <a:endParaRPr lang="en-GB"/>
        </a:p>
      </dgm:t>
    </dgm:pt>
    <dgm:pt modelId="{C1AA0075-3FB8-426C-9007-80C46670BBC4}" type="sibTrans" cxnId="{51A45E5C-C627-4486-9676-EF73A85ED0FE}">
      <dgm:prSet/>
      <dgm:spPr/>
      <dgm:t>
        <a:bodyPr/>
        <a:lstStyle/>
        <a:p>
          <a:endParaRPr lang="en-GB"/>
        </a:p>
      </dgm:t>
    </dgm:pt>
    <dgm:pt modelId="{212C57A8-01F7-4045-8F7B-7F39FEDC4CDF}">
      <dgm:prSet custT="1"/>
      <dgm:spPr/>
      <dgm:t>
        <a:bodyPr/>
        <a:lstStyle/>
        <a:p>
          <a:r>
            <a:rPr lang="en-GB" sz="1500" dirty="0" err="1"/>
            <a:t>Pasaporte</a:t>
          </a:r>
          <a:r>
            <a:rPr lang="en-GB" sz="1500" dirty="0"/>
            <a:t> e </a:t>
          </a:r>
          <a:r>
            <a:rPr lang="en-GB" sz="1500" dirty="0" err="1"/>
            <a:t>inmigración</a:t>
          </a:r>
          <a:r>
            <a:rPr lang="en-GB" sz="1500" dirty="0"/>
            <a:t> </a:t>
          </a:r>
        </a:p>
      </dgm:t>
    </dgm:pt>
    <dgm:pt modelId="{9A359BC3-2BD1-4FD4-A350-688EF00F7D29}" type="parTrans" cxnId="{519313DC-14F8-4867-8863-9C737BC42AB7}">
      <dgm:prSet/>
      <dgm:spPr/>
      <dgm:t>
        <a:bodyPr/>
        <a:lstStyle/>
        <a:p>
          <a:endParaRPr lang="en-GB"/>
        </a:p>
      </dgm:t>
    </dgm:pt>
    <dgm:pt modelId="{0EBDC6C8-7DBE-4010-8A4A-4B44717C35B5}" type="sibTrans" cxnId="{519313DC-14F8-4867-8863-9C737BC42AB7}">
      <dgm:prSet/>
      <dgm:spPr/>
      <dgm:t>
        <a:bodyPr/>
        <a:lstStyle/>
        <a:p>
          <a:endParaRPr lang="en-GB"/>
        </a:p>
      </dgm:t>
    </dgm:pt>
    <dgm:pt modelId="{5A17D877-F768-465F-A16C-AA1BC2138E68}">
      <dgm:prSet custT="1"/>
      <dgm:spPr/>
      <dgm:t>
        <a:bodyPr/>
        <a:lstStyle/>
        <a:p>
          <a:r>
            <a:rPr lang="en-GB" sz="1500" dirty="0" err="1"/>
            <a:t>Análisis</a:t>
          </a:r>
          <a:r>
            <a:rPr lang="en-GB" sz="1500" dirty="0"/>
            <a:t> de ADN  </a:t>
          </a:r>
        </a:p>
      </dgm:t>
    </dgm:pt>
    <dgm:pt modelId="{F62041A1-02D5-4744-8A8D-D8EC1125EEF9}" type="parTrans" cxnId="{54F6CFC4-A4AF-454C-B621-DE0A3E50ED53}">
      <dgm:prSet/>
      <dgm:spPr/>
      <dgm:t>
        <a:bodyPr/>
        <a:lstStyle/>
        <a:p>
          <a:endParaRPr lang="en-GB"/>
        </a:p>
      </dgm:t>
    </dgm:pt>
    <dgm:pt modelId="{B2AF9F9D-EF7B-4EF1-BF5E-D9EF94870EF3}" type="sibTrans" cxnId="{54F6CFC4-A4AF-454C-B621-DE0A3E50ED53}">
      <dgm:prSet/>
      <dgm:spPr/>
      <dgm:t>
        <a:bodyPr/>
        <a:lstStyle/>
        <a:p>
          <a:endParaRPr lang="en-GB"/>
        </a:p>
      </dgm:t>
    </dgm:pt>
    <dgm:pt modelId="{D51B6C9D-B77E-4B32-BC8F-417AF86AB838}">
      <dgm:prSet custT="1"/>
      <dgm:spPr/>
      <dgm:t>
        <a:bodyPr/>
        <a:lstStyle/>
        <a:p>
          <a:r>
            <a:rPr lang="en-GB" sz="1500" dirty="0" err="1"/>
            <a:t>Antecedentes</a:t>
          </a:r>
          <a:r>
            <a:rPr lang="en-GB" sz="1500" dirty="0"/>
            <a:t> </a:t>
          </a:r>
          <a:r>
            <a:rPr lang="en-GB" sz="1500" dirty="0" err="1"/>
            <a:t>penales</a:t>
          </a:r>
          <a:endParaRPr lang="en-GB" sz="1500" dirty="0"/>
        </a:p>
      </dgm:t>
    </dgm:pt>
    <dgm:pt modelId="{20894C93-4296-4C3F-B0C2-3225001F6574}" type="parTrans" cxnId="{2899B7A3-7569-414B-929C-32F8D6559429}">
      <dgm:prSet/>
      <dgm:spPr/>
      <dgm:t>
        <a:bodyPr/>
        <a:lstStyle/>
        <a:p>
          <a:endParaRPr lang="en-GB"/>
        </a:p>
      </dgm:t>
    </dgm:pt>
    <dgm:pt modelId="{70D3B89B-E452-4AC2-A4E9-DA952F8CB6F3}" type="sibTrans" cxnId="{2899B7A3-7569-414B-929C-32F8D6559429}">
      <dgm:prSet/>
      <dgm:spPr/>
      <dgm:t>
        <a:bodyPr/>
        <a:lstStyle/>
        <a:p>
          <a:endParaRPr lang="en-GB"/>
        </a:p>
      </dgm:t>
    </dgm:pt>
    <dgm:pt modelId="{40A1A39C-43D6-4779-A302-A49AE9328F41}">
      <dgm:prSet custT="1"/>
      <dgm:spPr/>
      <dgm:t>
        <a:bodyPr/>
        <a:lstStyle/>
        <a:p>
          <a:r>
            <a:rPr lang="en-GB" sz="1500" dirty="0" err="1"/>
            <a:t>Datos</a:t>
          </a:r>
          <a:r>
            <a:rPr lang="en-GB" sz="1500" dirty="0"/>
            <a:t> de </a:t>
          </a:r>
          <a:r>
            <a:rPr lang="en-GB" sz="1500" dirty="0" err="1"/>
            <a:t>comunicación</a:t>
          </a:r>
          <a:r>
            <a:rPr lang="en-GB" sz="1500" dirty="0"/>
            <a:t> (sin </a:t>
          </a:r>
          <a:r>
            <a:rPr lang="en-GB" sz="1500" dirty="0" err="1"/>
            <a:t>contenido</a:t>
          </a:r>
          <a:r>
            <a:rPr lang="en-GB" sz="1500" dirty="0"/>
            <a:t>) </a:t>
          </a:r>
        </a:p>
      </dgm:t>
    </dgm:pt>
    <dgm:pt modelId="{7CB7CF77-F319-4DEF-862E-97B728EAA816}" type="parTrans" cxnId="{3B03D085-2342-41D9-9C56-357524F27E75}">
      <dgm:prSet/>
      <dgm:spPr/>
      <dgm:t>
        <a:bodyPr/>
        <a:lstStyle/>
        <a:p>
          <a:endParaRPr lang="en-GB"/>
        </a:p>
      </dgm:t>
    </dgm:pt>
    <dgm:pt modelId="{B08E747F-1E0D-4C0E-A61C-FBFCD3089123}" type="sibTrans" cxnId="{3B03D085-2342-41D9-9C56-357524F27E75}">
      <dgm:prSet/>
      <dgm:spPr/>
      <dgm:t>
        <a:bodyPr/>
        <a:lstStyle/>
        <a:p>
          <a:endParaRPr lang="en-GB"/>
        </a:p>
      </dgm:t>
    </dgm:pt>
    <dgm:pt modelId="{A94D5C49-908C-4331-9BA7-F9DF4B7FA88D}">
      <dgm:prSet custT="1"/>
      <dgm:spPr/>
      <dgm:t>
        <a:bodyPr/>
        <a:lstStyle/>
        <a:p>
          <a:r>
            <a:rPr lang="en-GB" sz="1500" dirty="0" err="1"/>
            <a:t>Investigación</a:t>
          </a:r>
          <a:r>
            <a:rPr lang="en-GB" sz="1500" dirty="0"/>
            <a:t> </a:t>
          </a:r>
          <a:r>
            <a:rPr lang="en-GB" sz="1500" dirty="0" err="1"/>
            <a:t>logística</a:t>
          </a:r>
          <a:r>
            <a:rPr lang="en-GB" sz="1500" dirty="0"/>
            <a:t> </a:t>
          </a:r>
          <a:r>
            <a:rPr lang="en-GB" sz="1500" dirty="0" err="1"/>
            <a:t>preliminar</a:t>
          </a:r>
          <a:r>
            <a:rPr lang="en-GB" sz="1500" dirty="0"/>
            <a:t> </a:t>
          </a:r>
        </a:p>
      </dgm:t>
    </dgm:pt>
    <dgm:pt modelId="{84463458-79D0-442D-9ED3-514FA39524EF}" type="parTrans" cxnId="{70E13CF5-6B5B-4370-B331-3754429E89F4}">
      <dgm:prSet/>
      <dgm:spPr/>
      <dgm:t>
        <a:bodyPr/>
        <a:lstStyle/>
        <a:p>
          <a:endParaRPr lang="en-GB"/>
        </a:p>
      </dgm:t>
    </dgm:pt>
    <dgm:pt modelId="{E3184298-182A-4AB4-88E5-D13CF0D09A74}" type="sibTrans" cxnId="{70E13CF5-6B5B-4370-B331-3754429E89F4}">
      <dgm:prSet/>
      <dgm:spPr/>
      <dgm:t>
        <a:bodyPr/>
        <a:lstStyle/>
        <a:p>
          <a:endParaRPr lang="en-GB"/>
        </a:p>
      </dgm:t>
    </dgm:pt>
    <dgm:pt modelId="{7F573BC4-DAB1-43F9-9805-A614DBB255AC}">
      <dgm:prSet custT="1"/>
      <dgm:spPr/>
      <dgm:t>
        <a:bodyPr/>
        <a:lstStyle/>
        <a:p>
          <a:r>
            <a:rPr lang="en-GB" sz="1800" dirty="0" err="1"/>
            <a:t>Proveedor</a:t>
          </a:r>
          <a:r>
            <a:rPr lang="en-GB" sz="1800" dirty="0"/>
            <a:t> de </a:t>
          </a:r>
          <a:r>
            <a:rPr lang="en-GB" sz="1800" dirty="0" err="1"/>
            <a:t>servicio</a:t>
          </a:r>
          <a:r>
            <a:rPr lang="en-GB" sz="1800" dirty="0"/>
            <a:t> de </a:t>
          </a:r>
          <a:r>
            <a:rPr lang="en-GB" sz="1800" dirty="0" err="1"/>
            <a:t>comunicación</a:t>
          </a:r>
          <a:endParaRPr lang="en-GB" sz="1800" dirty="0"/>
        </a:p>
      </dgm:t>
    </dgm:pt>
    <dgm:pt modelId="{0D3CE467-0AAB-45D4-A489-24D835F35099}" type="parTrans" cxnId="{BF33A7D4-D3EC-4DB9-95F7-86E9013D71BE}">
      <dgm:prSet/>
      <dgm:spPr/>
      <dgm:t>
        <a:bodyPr/>
        <a:lstStyle/>
        <a:p>
          <a:endParaRPr lang="en-GB"/>
        </a:p>
      </dgm:t>
    </dgm:pt>
    <dgm:pt modelId="{A9C5D873-21AB-4DC8-ADB4-FACE8F8EEBCE}" type="sibTrans" cxnId="{BF33A7D4-D3EC-4DB9-95F7-86E9013D71BE}">
      <dgm:prSet/>
      <dgm:spPr/>
      <dgm:t>
        <a:bodyPr/>
        <a:lstStyle/>
        <a:p>
          <a:endParaRPr lang="en-GB"/>
        </a:p>
      </dgm:t>
    </dgm:pt>
    <dgm:pt modelId="{73D8CB93-D4CB-4C8F-BF51-EAB880437387}">
      <dgm:prSet custT="1"/>
      <dgm:spPr/>
      <dgm:t>
        <a:bodyPr/>
        <a:lstStyle/>
        <a:p>
          <a:r>
            <a:rPr lang="en-GB" sz="1800" dirty="0" err="1"/>
            <a:t>Servicio</a:t>
          </a:r>
          <a:r>
            <a:rPr lang="en-GB" sz="1800" dirty="0"/>
            <a:t> de </a:t>
          </a:r>
          <a:r>
            <a:rPr lang="en-GB" sz="1800" dirty="0" err="1"/>
            <a:t>juzgados</a:t>
          </a:r>
          <a:r>
            <a:rPr lang="en-GB" sz="1800" dirty="0"/>
            <a:t> y </a:t>
          </a:r>
          <a:r>
            <a:rPr lang="en-GB" sz="1800" dirty="0" err="1"/>
            <a:t>tribunales</a:t>
          </a:r>
          <a:r>
            <a:rPr lang="en-GB" sz="1800" dirty="0"/>
            <a:t> de </a:t>
          </a:r>
          <a:r>
            <a:rPr lang="en-GB" sz="1800" dirty="0" err="1"/>
            <a:t>Su</a:t>
          </a:r>
          <a:r>
            <a:rPr lang="en-GB" sz="1800" dirty="0"/>
            <a:t> </a:t>
          </a:r>
          <a:r>
            <a:rPr lang="en-GB" sz="1800" dirty="0" err="1"/>
            <a:t>Majestad</a:t>
          </a:r>
          <a:endParaRPr lang="en-GB" sz="1800" dirty="0"/>
        </a:p>
      </dgm:t>
    </dgm:pt>
    <dgm:pt modelId="{DE369656-1295-4F42-B285-1AC2CDB10AC6}" type="parTrans" cxnId="{E65541A3-6367-40D9-A086-5728971469E7}">
      <dgm:prSet/>
      <dgm:spPr/>
      <dgm:t>
        <a:bodyPr/>
        <a:lstStyle/>
        <a:p>
          <a:endParaRPr lang="en-GB"/>
        </a:p>
      </dgm:t>
    </dgm:pt>
    <dgm:pt modelId="{9E2B95FA-552B-43A1-B0BE-302F0F3BA190}" type="sibTrans" cxnId="{E65541A3-6367-40D9-A086-5728971469E7}">
      <dgm:prSet/>
      <dgm:spPr/>
      <dgm:t>
        <a:bodyPr/>
        <a:lstStyle/>
        <a:p>
          <a:endParaRPr lang="en-GB"/>
        </a:p>
      </dgm:t>
    </dgm:pt>
    <dgm:pt modelId="{D377941C-66EA-4AC8-9B19-012D2580F714}">
      <dgm:prSet custT="1"/>
      <dgm:spPr/>
      <dgm:t>
        <a:bodyPr/>
        <a:lstStyle/>
        <a:p>
          <a:r>
            <a:rPr lang="en-GB" sz="1800" dirty="0" err="1"/>
            <a:t>Prueba</a:t>
          </a:r>
          <a:r>
            <a:rPr lang="en-GB" sz="1800" dirty="0"/>
            <a:t> </a:t>
          </a:r>
          <a:r>
            <a:rPr lang="en-GB" sz="1800" dirty="0" err="1"/>
            <a:t>vía</a:t>
          </a:r>
          <a:r>
            <a:rPr lang="en-GB" sz="1800" dirty="0"/>
            <a:t> enlace de video </a:t>
          </a:r>
        </a:p>
      </dgm:t>
    </dgm:pt>
    <dgm:pt modelId="{17197B8A-90F5-4E6E-8E39-B994708B1D3C}" type="parTrans" cxnId="{FB72A700-8614-4EE2-BBA3-71AE811717CF}">
      <dgm:prSet/>
      <dgm:spPr/>
      <dgm:t>
        <a:bodyPr/>
        <a:lstStyle/>
        <a:p>
          <a:endParaRPr lang="en-GB"/>
        </a:p>
      </dgm:t>
    </dgm:pt>
    <dgm:pt modelId="{66CE9F1E-9C7C-4062-9E9B-7A943B7E0494}" type="sibTrans" cxnId="{FB72A700-8614-4EE2-BBA3-71AE811717CF}">
      <dgm:prSet/>
      <dgm:spPr/>
      <dgm:t>
        <a:bodyPr/>
        <a:lstStyle/>
        <a:p>
          <a:endParaRPr lang="en-GB"/>
        </a:p>
      </dgm:t>
    </dgm:pt>
    <dgm:pt modelId="{67CF6F4A-0005-4AE3-AED6-EDC516938A07}">
      <dgm:prSet custT="1"/>
      <dgm:spPr/>
      <dgm:t>
        <a:bodyPr/>
        <a:lstStyle/>
        <a:p>
          <a:r>
            <a:rPr lang="en-GB" sz="1800" dirty="0" err="1"/>
            <a:t>Datos</a:t>
          </a:r>
          <a:r>
            <a:rPr lang="en-GB" sz="1800" dirty="0"/>
            <a:t> de </a:t>
          </a:r>
          <a:r>
            <a:rPr lang="en-GB" sz="1800" dirty="0" err="1"/>
            <a:t>comunicación</a:t>
          </a:r>
          <a:r>
            <a:rPr lang="en-GB" sz="1800" dirty="0"/>
            <a:t> (</a:t>
          </a:r>
          <a:r>
            <a:rPr lang="en-GB" sz="1800" dirty="0" err="1"/>
            <a:t>contenido</a:t>
          </a:r>
          <a:r>
            <a:rPr lang="en-GB" sz="1800" dirty="0"/>
            <a:t>)</a:t>
          </a:r>
        </a:p>
      </dgm:t>
    </dgm:pt>
    <dgm:pt modelId="{CD09A2D8-8E21-45B8-822F-6A38727D275B}" type="parTrans" cxnId="{B2A8C017-B49B-4776-8B25-3814BF9DFAA5}">
      <dgm:prSet/>
      <dgm:spPr/>
      <dgm:t>
        <a:bodyPr/>
        <a:lstStyle/>
        <a:p>
          <a:endParaRPr lang="en-GB"/>
        </a:p>
      </dgm:t>
    </dgm:pt>
    <dgm:pt modelId="{D7C9B164-D874-4333-8B15-80907DFBEBDE}" type="sibTrans" cxnId="{B2A8C017-B49B-4776-8B25-3814BF9DFAA5}">
      <dgm:prSet/>
      <dgm:spPr/>
      <dgm:t>
        <a:bodyPr/>
        <a:lstStyle/>
        <a:p>
          <a:endParaRPr lang="en-GB"/>
        </a:p>
      </dgm:t>
    </dgm:pt>
    <dgm:pt modelId="{0F534CDF-1BC3-49DE-B0D5-CA515250CB2B}">
      <dgm:prSet custT="1"/>
      <dgm:spPr/>
      <dgm:t>
        <a:bodyPr/>
        <a:lstStyle/>
        <a:p>
          <a:r>
            <a:rPr lang="en-GB" sz="1800" dirty="0" err="1"/>
            <a:t>Inhibición</a:t>
          </a:r>
          <a:r>
            <a:rPr lang="en-GB" sz="1800" dirty="0"/>
            <a:t> o </a:t>
          </a:r>
          <a:r>
            <a:rPr lang="en-GB" sz="1800" dirty="0" err="1"/>
            <a:t>decomiso</a:t>
          </a:r>
          <a:r>
            <a:rPr lang="en-GB" sz="1800" dirty="0"/>
            <a:t> de </a:t>
          </a:r>
          <a:r>
            <a:rPr lang="en-GB" sz="1800" dirty="0" err="1"/>
            <a:t>bienes</a:t>
          </a:r>
          <a:endParaRPr lang="en-GB" sz="1800" dirty="0"/>
        </a:p>
      </dgm:t>
    </dgm:pt>
    <dgm:pt modelId="{7F418C08-849A-41E2-8A0C-95A5D8245053}" type="parTrans" cxnId="{4CF0E975-5D14-42FF-B3EF-C05F9C299292}">
      <dgm:prSet/>
      <dgm:spPr/>
      <dgm:t>
        <a:bodyPr/>
        <a:lstStyle/>
        <a:p>
          <a:endParaRPr lang="en-GB"/>
        </a:p>
      </dgm:t>
    </dgm:pt>
    <dgm:pt modelId="{91E097BE-18C5-427B-93A9-6FF26FA90B26}" type="sibTrans" cxnId="{4CF0E975-5D14-42FF-B3EF-C05F9C299292}">
      <dgm:prSet/>
      <dgm:spPr/>
      <dgm:t>
        <a:bodyPr/>
        <a:lstStyle/>
        <a:p>
          <a:endParaRPr lang="en-GB"/>
        </a:p>
      </dgm:t>
    </dgm:pt>
    <dgm:pt modelId="{1B19DC21-4C41-4181-ABB5-981C825A300F}">
      <dgm:prSet custT="1"/>
      <dgm:spPr/>
      <dgm:t>
        <a:bodyPr/>
        <a:lstStyle/>
        <a:p>
          <a:r>
            <a:rPr lang="en-GB" sz="1800" dirty="0" err="1"/>
            <a:t>Prueba</a:t>
          </a:r>
          <a:r>
            <a:rPr lang="en-GB" sz="1800" dirty="0"/>
            <a:t> documental </a:t>
          </a:r>
          <a:r>
            <a:rPr lang="en-GB" sz="1800" dirty="0" err="1"/>
            <a:t>sujeta</a:t>
          </a:r>
          <a:r>
            <a:rPr lang="en-GB" sz="1800" dirty="0"/>
            <a:t> a </a:t>
          </a:r>
          <a:r>
            <a:rPr lang="en-GB" sz="1800" dirty="0" err="1"/>
            <a:t>confidencialidad</a:t>
          </a:r>
          <a:endParaRPr lang="en-GB" sz="1800" dirty="0"/>
        </a:p>
      </dgm:t>
    </dgm:pt>
    <dgm:pt modelId="{1FA2D3F2-16E3-4788-9E48-86D93540800D}" type="parTrans" cxnId="{858F9B8A-6A83-4B62-B141-2B10E3FFE450}">
      <dgm:prSet/>
      <dgm:spPr/>
      <dgm:t>
        <a:bodyPr/>
        <a:lstStyle/>
        <a:p>
          <a:endParaRPr lang="en-GB"/>
        </a:p>
      </dgm:t>
    </dgm:pt>
    <dgm:pt modelId="{1E1F7BA7-202D-4A41-8F27-830D7401DB3F}" type="sibTrans" cxnId="{858F9B8A-6A83-4B62-B141-2B10E3FFE450}">
      <dgm:prSet/>
      <dgm:spPr/>
      <dgm:t>
        <a:bodyPr/>
        <a:lstStyle/>
        <a:p>
          <a:endParaRPr lang="en-GB"/>
        </a:p>
      </dgm:t>
    </dgm:pt>
    <dgm:pt modelId="{E9658968-862B-4AE6-838F-B07C17713585}" type="pres">
      <dgm:prSet presAssocID="{36AD074D-37F6-4837-8D1B-95CE7FC9113B}" presName="Name0" presStyleCnt="0">
        <dgm:presLayoutVars>
          <dgm:dir/>
          <dgm:animLvl val="lvl"/>
          <dgm:resizeHandles val="exact"/>
        </dgm:presLayoutVars>
      </dgm:prSet>
      <dgm:spPr/>
    </dgm:pt>
    <dgm:pt modelId="{0B84F3E4-93FD-4F9E-8590-B09D498B8D59}" type="pres">
      <dgm:prSet presAssocID="{C7FE075E-7F95-4E88-A49B-84729256BFC3}" presName="composite" presStyleCnt="0"/>
      <dgm:spPr/>
    </dgm:pt>
    <dgm:pt modelId="{30801360-7845-4AB6-AD5C-D079B8AB4C78}" type="pres">
      <dgm:prSet presAssocID="{C7FE075E-7F95-4E88-A49B-84729256BFC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46949A94-6235-453F-93A7-7F04E25F6DB4}" type="pres">
      <dgm:prSet presAssocID="{C7FE075E-7F95-4E88-A49B-84729256BFC3}" presName="desTx" presStyleLbl="alignAccFollowNode1" presStyleIdx="0" presStyleCnt="4">
        <dgm:presLayoutVars>
          <dgm:bulletEnabled val="1"/>
        </dgm:presLayoutVars>
      </dgm:prSet>
      <dgm:spPr/>
    </dgm:pt>
    <dgm:pt modelId="{3CF802DF-D71C-4A3F-A1B2-DC51C57375E5}" type="pres">
      <dgm:prSet presAssocID="{F70F790A-1B0A-4095-B5D2-F3FDF5BE535D}" presName="space" presStyleCnt="0"/>
      <dgm:spPr/>
    </dgm:pt>
    <dgm:pt modelId="{B4E709FA-386A-449F-B82F-3C2A4F5DAA49}" type="pres">
      <dgm:prSet presAssocID="{BA73A638-ADE7-4571-B941-8B38789AED37}" presName="composite" presStyleCnt="0"/>
      <dgm:spPr/>
    </dgm:pt>
    <dgm:pt modelId="{A9299FA4-2C19-4C42-8E88-86496E579F95}" type="pres">
      <dgm:prSet presAssocID="{BA73A638-ADE7-4571-B941-8B38789AED37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A9F8D00D-7AC2-4CCD-B110-BCD2D408297E}" type="pres">
      <dgm:prSet presAssocID="{BA73A638-ADE7-4571-B941-8B38789AED37}" presName="desTx" presStyleLbl="alignAccFollowNode1" presStyleIdx="1" presStyleCnt="4">
        <dgm:presLayoutVars>
          <dgm:bulletEnabled val="1"/>
        </dgm:presLayoutVars>
      </dgm:prSet>
      <dgm:spPr/>
    </dgm:pt>
    <dgm:pt modelId="{6C4C6DF0-3777-4A31-8A7C-0808EB66F6A2}" type="pres">
      <dgm:prSet presAssocID="{3BCF24A0-D08C-4378-A249-D7580BB38E51}" presName="space" presStyleCnt="0"/>
      <dgm:spPr/>
    </dgm:pt>
    <dgm:pt modelId="{C309D54E-1AEE-451C-B118-A3B360826C99}" type="pres">
      <dgm:prSet presAssocID="{937645CE-1EEC-4EAA-9B55-2D13DEB746E7}" presName="composite" presStyleCnt="0"/>
      <dgm:spPr/>
    </dgm:pt>
    <dgm:pt modelId="{C5C5816E-C6CB-466C-A474-0F42ED6C01D6}" type="pres">
      <dgm:prSet presAssocID="{937645CE-1EEC-4EAA-9B55-2D13DEB746E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1A0C19E8-F838-4EEE-9B4E-AB70F817AEF0}" type="pres">
      <dgm:prSet presAssocID="{937645CE-1EEC-4EAA-9B55-2D13DEB746E7}" presName="desTx" presStyleLbl="alignAccFollowNode1" presStyleIdx="2" presStyleCnt="4">
        <dgm:presLayoutVars>
          <dgm:bulletEnabled val="1"/>
        </dgm:presLayoutVars>
      </dgm:prSet>
      <dgm:spPr/>
    </dgm:pt>
    <dgm:pt modelId="{E7522809-E79C-452C-8843-A3209570E677}" type="pres">
      <dgm:prSet presAssocID="{741FCD52-28D6-4C6C-A6A6-2AFF476F5268}" presName="space" presStyleCnt="0"/>
      <dgm:spPr/>
    </dgm:pt>
    <dgm:pt modelId="{96EAA3B5-BABA-4459-9D59-808E50C215C9}" type="pres">
      <dgm:prSet presAssocID="{B6D26208-95CA-40B3-A237-E93501FAEB8E}" presName="composite" presStyleCnt="0"/>
      <dgm:spPr/>
    </dgm:pt>
    <dgm:pt modelId="{9CAB5465-9F84-4141-BCEC-277A28FE035F}" type="pres">
      <dgm:prSet presAssocID="{B6D26208-95CA-40B3-A237-E93501FAEB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8334295A-9B54-48A1-A1FA-F4BA5E21DC51}" type="pres">
      <dgm:prSet presAssocID="{B6D26208-95CA-40B3-A237-E93501FAEB8E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FB72A700-8614-4EE2-BBA3-71AE811717CF}" srcId="{B6D26208-95CA-40B3-A237-E93501FAEB8E}" destId="{D377941C-66EA-4AC8-9B19-012D2580F714}" srcOrd="1" destOrd="0" parTransId="{17197B8A-90F5-4E6E-8E39-B994708B1D3C}" sibTransId="{66CE9F1E-9C7C-4062-9E9B-7A943B7E0494}"/>
    <dgm:cxn modelId="{77302A02-46BF-4FC5-9BC5-96FA779C7B43}" type="presOf" srcId="{937645CE-1EEC-4EAA-9B55-2D13DEB746E7}" destId="{C5C5816E-C6CB-466C-A474-0F42ED6C01D6}" srcOrd="0" destOrd="0" presId="urn:microsoft.com/office/officeart/2005/8/layout/hList1"/>
    <dgm:cxn modelId="{9C142804-194E-4234-A1C7-ECD5CAC44797}" type="presOf" srcId="{67CF6F4A-0005-4AE3-AED6-EDC516938A07}" destId="{8334295A-9B54-48A1-A1FA-F4BA5E21DC51}" srcOrd="0" destOrd="2" presId="urn:microsoft.com/office/officeart/2005/8/layout/hList1"/>
    <dgm:cxn modelId="{5D95AB04-241D-4A93-A0B4-A69E77962125}" type="presOf" srcId="{73D8CB93-D4CB-4C8F-BF51-EAB880437387}" destId="{1A0C19E8-F838-4EEE-9B4E-AB70F817AEF0}" srcOrd="0" destOrd="1" presId="urn:microsoft.com/office/officeart/2005/8/layout/hList1"/>
    <dgm:cxn modelId="{5826FA07-1622-44DC-B2CC-D8CA5A026797}" type="presOf" srcId="{588B012C-FE89-4A9D-A2A1-1176E0313155}" destId="{46949A94-6235-453F-93A7-7F04E25F6DB4}" srcOrd="0" destOrd="3" presId="urn:microsoft.com/office/officeart/2005/8/layout/hList1"/>
    <dgm:cxn modelId="{4234F80D-0F8F-48A9-AC77-991CCCEFCD17}" type="presOf" srcId="{212C57A8-01F7-4045-8F7B-7F39FEDC4CDF}" destId="{A9F8D00D-7AC2-4CCD-B110-BCD2D408297E}" srcOrd="0" destOrd="2" presId="urn:microsoft.com/office/officeart/2005/8/layout/hList1"/>
    <dgm:cxn modelId="{B2A8C017-B49B-4776-8B25-3814BF9DFAA5}" srcId="{B6D26208-95CA-40B3-A237-E93501FAEB8E}" destId="{67CF6F4A-0005-4AE3-AED6-EDC516938A07}" srcOrd="2" destOrd="0" parTransId="{CD09A2D8-8E21-45B8-822F-6A38727D275B}" sibTransId="{D7C9B164-D874-4333-8B15-80907DFBEBDE}"/>
    <dgm:cxn modelId="{A77FC01B-A80F-4739-8CCA-7386DE89E77E}" srcId="{36AD074D-37F6-4837-8D1B-95CE7FC9113B}" destId="{B6D26208-95CA-40B3-A237-E93501FAEB8E}" srcOrd="3" destOrd="0" parTransId="{480A1245-EC49-4CB4-894B-C9487CA7A0FC}" sibTransId="{C81248EC-3331-4743-8BD9-B0CD43B21214}"/>
    <dgm:cxn modelId="{79004120-41A3-4AD3-9228-A19BC0BA513A}" srcId="{B6D26208-95CA-40B3-A237-E93501FAEB8E}" destId="{A7A81F71-F4A3-4634-80E5-330AB27DBD28}" srcOrd="0" destOrd="0" parTransId="{7AA84610-8F8B-4945-B870-28E21ED47CCB}" sibTransId="{8153384C-34EF-47A5-964D-BBFA738E4BF2}"/>
    <dgm:cxn modelId="{B4E3B927-DEEA-4555-9DE5-0A0CA3FAF3B4}" type="presOf" srcId="{D377941C-66EA-4AC8-9B19-012D2580F714}" destId="{8334295A-9B54-48A1-A1FA-F4BA5E21DC51}" srcOrd="0" destOrd="1" presId="urn:microsoft.com/office/officeart/2005/8/layout/hList1"/>
    <dgm:cxn modelId="{C6DD8B2B-A072-4819-B8A9-6DFF66A062AE}" type="presOf" srcId="{D51B6C9D-B77E-4B32-BC8F-417AF86AB838}" destId="{A9F8D00D-7AC2-4CCD-B110-BCD2D408297E}" srcOrd="0" destOrd="4" presId="urn:microsoft.com/office/officeart/2005/8/layout/hList1"/>
    <dgm:cxn modelId="{79E1572D-6F68-4ADA-9365-172F4DFE8E92}" type="presOf" srcId="{5B39A6CF-DD1B-40FB-9367-5F2724C1A628}" destId="{46949A94-6235-453F-93A7-7F04E25F6DB4}" srcOrd="0" destOrd="1" presId="urn:microsoft.com/office/officeart/2005/8/layout/hList1"/>
    <dgm:cxn modelId="{DA8C6635-A51B-4B59-80AF-38AC1B139A3A}" srcId="{36AD074D-37F6-4837-8D1B-95CE7FC9113B}" destId="{937645CE-1EEC-4EAA-9B55-2D13DEB746E7}" srcOrd="2" destOrd="0" parTransId="{FB5ACB9C-B331-4DCE-B497-CAFB4C0B121B}" sibTransId="{741FCD52-28D6-4C6C-A6A6-2AFF476F5268}"/>
    <dgm:cxn modelId="{88D3A53A-3E34-4E41-95D2-6382EFC03E1C}" type="presOf" srcId="{BA73A638-ADE7-4571-B941-8B38789AED37}" destId="{A9299FA4-2C19-4C42-8E88-86496E579F95}" srcOrd="0" destOrd="0" presId="urn:microsoft.com/office/officeart/2005/8/layout/hList1"/>
    <dgm:cxn modelId="{A6DB2B3E-AC9A-4B1E-9850-08C24588F0D7}" type="presOf" srcId="{A7A81F71-F4A3-4634-80E5-330AB27DBD28}" destId="{8334295A-9B54-48A1-A1FA-F4BA5E21DC51}" srcOrd="0" destOrd="0" presId="urn:microsoft.com/office/officeart/2005/8/layout/hList1"/>
    <dgm:cxn modelId="{0FC70540-C40D-485F-90D9-3458C020C191}" type="presOf" srcId="{B6D26208-95CA-40B3-A237-E93501FAEB8E}" destId="{9CAB5465-9F84-4141-BCEC-277A28FE035F}" srcOrd="0" destOrd="0" presId="urn:microsoft.com/office/officeart/2005/8/layout/hList1"/>
    <dgm:cxn modelId="{51A45E5C-C627-4486-9676-EF73A85ED0FE}" srcId="{BA73A638-ADE7-4571-B941-8B38789AED37}" destId="{1F6FDD03-81CA-44F8-8864-14F4C3854B8E}" srcOrd="1" destOrd="0" parTransId="{2FD5BF9E-A14B-4454-8B4D-A1ED7D9930B7}" sibTransId="{C1AA0075-3FB8-426C-9007-80C46670BBC4}"/>
    <dgm:cxn modelId="{A421CC64-D607-4150-A44B-74F1B02C9A48}" type="presOf" srcId="{0F534CDF-1BC3-49DE-B0D5-CA515250CB2B}" destId="{8334295A-9B54-48A1-A1FA-F4BA5E21DC51}" srcOrd="0" destOrd="3" presId="urn:microsoft.com/office/officeart/2005/8/layout/hList1"/>
    <dgm:cxn modelId="{61DEE54C-F14B-42DE-869D-18C9BFB1FD7C}" type="presOf" srcId="{7E418A22-5858-4427-AB30-16DCACCD2E77}" destId="{46949A94-6235-453F-93A7-7F04E25F6DB4}" srcOrd="0" destOrd="4" presId="urn:microsoft.com/office/officeart/2005/8/layout/hList1"/>
    <dgm:cxn modelId="{4E3E4C72-4756-4375-801D-3B0FC27A3CEA}" type="presOf" srcId="{A94D5C49-908C-4331-9BA7-F9DF4B7FA88D}" destId="{A9F8D00D-7AC2-4CCD-B110-BCD2D408297E}" srcOrd="0" destOrd="6" presId="urn:microsoft.com/office/officeart/2005/8/layout/hList1"/>
    <dgm:cxn modelId="{EE551D53-F982-4AFE-B2EF-622C22913097}" type="presOf" srcId="{1F6FDD03-81CA-44F8-8864-14F4C3854B8E}" destId="{A9F8D00D-7AC2-4CCD-B110-BCD2D408297E}" srcOrd="0" destOrd="1" presId="urn:microsoft.com/office/officeart/2005/8/layout/hList1"/>
    <dgm:cxn modelId="{4CF0E975-5D14-42FF-B3EF-C05F9C299292}" srcId="{B6D26208-95CA-40B3-A237-E93501FAEB8E}" destId="{0F534CDF-1BC3-49DE-B0D5-CA515250CB2B}" srcOrd="3" destOrd="0" parTransId="{7F418C08-849A-41E2-8A0C-95A5D8245053}" sibTransId="{91E097BE-18C5-427B-93A9-6FF26FA90B26}"/>
    <dgm:cxn modelId="{3B03D085-2342-41D9-9C56-357524F27E75}" srcId="{BA73A638-ADE7-4571-B941-8B38789AED37}" destId="{40A1A39C-43D6-4779-A302-A49AE9328F41}" srcOrd="5" destOrd="0" parTransId="{7CB7CF77-F319-4DEF-862E-97B728EAA816}" sibTransId="{B08E747F-1E0D-4C0E-A61C-FBFCD3089123}"/>
    <dgm:cxn modelId="{858F9B8A-6A83-4B62-B141-2B10E3FFE450}" srcId="{B6D26208-95CA-40B3-A237-E93501FAEB8E}" destId="{1B19DC21-4C41-4181-ABB5-981C825A300F}" srcOrd="4" destOrd="0" parTransId="{1FA2D3F2-16E3-4788-9E48-86D93540800D}" sibTransId="{1E1F7BA7-202D-4A41-8F27-830D7401DB3F}"/>
    <dgm:cxn modelId="{A718F28A-A18E-4D45-803E-0B81C8E735ED}" type="presOf" srcId="{40A1A39C-43D6-4779-A302-A49AE9328F41}" destId="{A9F8D00D-7AC2-4CCD-B110-BCD2D408297E}" srcOrd="0" destOrd="5" presId="urn:microsoft.com/office/officeart/2005/8/layout/hList1"/>
    <dgm:cxn modelId="{841FDC99-D191-4BA4-A2D0-F87FBBC0F27A}" type="presOf" srcId="{36AD074D-37F6-4837-8D1B-95CE7FC9113B}" destId="{E9658968-862B-4AE6-838F-B07C17713585}" srcOrd="0" destOrd="0" presId="urn:microsoft.com/office/officeart/2005/8/layout/hList1"/>
    <dgm:cxn modelId="{5929829A-B31B-4A7A-A162-7C7A508D901E}" type="presOf" srcId="{5A17D877-F768-465F-A16C-AA1BC2138E68}" destId="{A9F8D00D-7AC2-4CCD-B110-BCD2D408297E}" srcOrd="0" destOrd="3" presId="urn:microsoft.com/office/officeart/2005/8/layout/hList1"/>
    <dgm:cxn modelId="{8820C6A0-8F1F-47E7-94AF-6B21639AFC0E}" type="presOf" srcId="{C7FE075E-7F95-4E88-A49B-84729256BFC3}" destId="{30801360-7845-4AB6-AD5C-D079B8AB4C78}" srcOrd="0" destOrd="0" presId="urn:microsoft.com/office/officeart/2005/8/layout/hList1"/>
    <dgm:cxn modelId="{748F1CA2-E252-4B62-B2F3-BEBC19935787}" type="presOf" srcId="{92A0B8BA-B581-4CCA-BE8B-C2D30ED74EB3}" destId="{46949A94-6235-453F-93A7-7F04E25F6DB4}" srcOrd="0" destOrd="2" presId="urn:microsoft.com/office/officeart/2005/8/layout/hList1"/>
    <dgm:cxn modelId="{E65541A3-6367-40D9-A086-5728971469E7}" srcId="{937645CE-1EEC-4EAA-9B55-2D13DEB746E7}" destId="{73D8CB93-D4CB-4C8F-BF51-EAB880437387}" srcOrd="1" destOrd="0" parTransId="{DE369656-1295-4F42-B285-1AC2CDB10AC6}" sibTransId="{9E2B95FA-552B-43A1-B0BE-302F0F3BA190}"/>
    <dgm:cxn modelId="{2899B7A3-7569-414B-929C-32F8D6559429}" srcId="{BA73A638-ADE7-4571-B941-8B38789AED37}" destId="{D51B6C9D-B77E-4B32-BC8F-417AF86AB838}" srcOrd="4" destOrd="0" parTransId="{20894C93-4296-4C3F-B0C2-3225001F6574}" sibTransId="{70D3B89B-E452-4AC2-A4E9-DA952F8CB6F3}"/>
    <dgm:cxn modelId="{99E283AB-596E-4CD1-91EE-5A9CA1BB4859}" type="presOf" srcId="{1B19DC21-4C41-4181-ABB5-981C825A300F}" destId="{8334295A-9B54-48A1-A1FA-F4BA5E21DC51}" srcOrd="0" destOrd="4" presId="urn:microsoft.com/office/officeart/2005/8/layout/hList1"/>
    <dgm:cxn modelId="{5D87C4B6-A972-45B6-BB65-E5DB1A6F8DA1}" srcId="{36AD074D-37F6-4837-8D1B-95CE7FC9113B}" destId="{BA73A638-ADE7-4571-B941-8B38789AED37}" srcOrd="1" destOrd="0" parTransId="{6BD0B678-E279-40BD-876A-D59B9A6405A2}" sibTransId="{3BCF24A0-D08C-4378-A249-D7580BB38E51}"/>
    <dgm:cxn modelId="{54F6CFC4-A4AF-454C-B621-DE0A3E50ED53}" srcId="{BA73A638-ADE7-4571-B941-8B38789AED37}" destId="{5A17D877-F768-465F-A16C-AA1BC2138E68}" srcOrd="3" destOrd="0" parTransId="{F62041A1-02D5-4744-8A8D-D8EC1125EEF9}" sibTransId="{B2AF9F9D-EF7B-4EF1-BF5E-D9EF94870EF3}"/>
    <dgm:cxn modelId="{DB109DC5-59DA-4ACD-8BD0-07C727B33A50}" srcId="{BA73A638-ADE7-4571-B941-8B38789AED37}" destId="{1449C5CA-6323-4884-840F-0B8215764240}" srcOrd="0" destOrd="0" parTransId="{72873FDC-3E1A-41D2-BAC1-EBB4A09CA274}" sibTransId="{71834744-E3E3-4E42-A86F-5E5ABC49BC66}"/>
    <dgm:cxn modelId="{BF33A7D4-D3EC-4DB9-95F7-86E9013D71BE}" srcId="{937645CE-1EEC-4EAA-9B55-2D13DEB746E7}" destId="{7F573BC4-DAB1-43F9-9805-A614DBB255AC}" srcOrd="0" destOrd="0" parTransId="{0D3CE467-0AAB-45D4-A489-24D835F35099}" sibTransId="{A9C5D873-21AB-4DC8-ADB4-FACE8F8EEBCE}"/>
    <dgm:cxn modelId="{519313DC-14F8-4867-8863-9C737BC42AB7}" srcId="{BA73A638-ADE7-4571-B941-8B38789AED37}" destId="{212C57A8-01F7-4045-8F7B-7F39FEDC4CDF}" srcOrd="2" destOrd="0" parTransId="{9A359BC3-2BD1-4FD4-A350-688EF00F7D29}" sibTransId="{0EBDC6C8-7DBE-4010-8A4A-4B44717C35B5}"/>
    <dgm:cxn modelId="{D52D30DE-1805-4DA1-AA36-4EC9465B72BC}" type="presOf" srcId="{1449C5CA-6323-4884-840F-0B8215764240}" destId="{A9F8D00D-7AC2-4CCD-B110-BCD2D408297E}" srcOrd="0" destOrd="0" presId="urn:microsoft.com/office/officeart/2005/8/layout/hList1"/>
    <dgm:cxn modelId="{44E429E1-9062-4AB4-9E53-0FF6EA1CAFF2}" type="presOf" srcId="{7F573BC4-DAB1-43F9-9805-A614DBB255AC}" destId="{1A0C19E8-F838-4EEE-9B4E-AB70F817AEF0}" srcOrd="0" destOrd="0" presId="urn:microsoft.com/office/officeart/2005/8/layout/hList1"/>
    <dgm:cxn modelId="{6BB2D9E1-0DBA-423B-A986-832FC3789D80}" srcId="{36AD074D-37F6-4837-8D1B-95CE7FC9113B}" destId="{C7FE075E-7F95-4E88-A49B-84729256BFC3}" srcOrd="0" destOrd="0" parTransId="{C8065064-A1B5-4E6B-8E5E-C4D10FF07AF5}" sibTransId="{F70F790A-1B0A-4095-B5D2-F3FDF5BE535D}"/>
    <dgm:cxn modelId="{55AF0AE3-CAF6-47A5-80A4-4CC81D4037C6}" srcId="{C7FE075E-7F95-4E88-A49B-84729256BFC3}" destId="{ACCBD775-B511-40FA-A0C7-FC1D4973F8FA}" srcOrd="0" destOrd="0" parTransId="{69C084EB-FDA2-43C7-96CF-75EC5FD66878}" sibTransId="{5D3DF90D-D6AF-497B-9C9C-FFD283258569}"/>
    <dgm:cxn modelId="{528FB6E6-C40D-4AAB-907A-6925CF8FB526}" srcId="{C7FE075E-7F95-4E88-A49B-84729256BFC3}" destId="{5B39A6CF-DD1B-40FB-9367-5F2724C1A628}" srcOrd="1" destOrd="0" parTransId="{143FCA1C-1FCA-4BC3-8B22-9E013B17FDE4}" sibTransId="{7A800BD7-0E5D-4C6A-97AD-B2CF6A2FBE23}"/>
    <dgm:cxn modelId="{35CA3AF3-DDCD-4481-865F-A5B180D7D306}" srcId="{C7FE075E-7F95-4E88-A49B-84729256BFC3}" destId="{7E418A22-5858-4427-AB30-16DCACCD2E77}" srcOrd="4" destOrd="0" parTransId="{5E3EF17E-0F87-4F12-9F09-F41A26702CF1}" sibTransId="{912FA203-BE5B-4FDC-8DB1-6A6E436D2293}"/>
    <dgm:cxn modelId="{70E13CF5-6B5B-4370-B331-3754429E89F4}" srcId="{BA73A638-ADE7-4571-B941-8B38789AED37}" destId="{A94D5C49-908C-4331-9BA7-F9DF4B7FA88D}" srcOrd="6" destOrd="0" parTransId="{84463458-79D0-442D-9ED3-514FA39524EF}" sibTransId="{E3184298-182A-4AB4-88E5-D13CF0D09A74}"/>
    <dgm:cxn modelId="{1E41E2F8-45A6-4D12-900D-421B0655E4F2}" srcId="{C7FE075E-7F95-4E88-A49B-84729256BFC3}" destId="{92A0B8BA-B581-4CCA-BE8B-C2D30ED74EB3}" srcOrd="2" destOrd="0" parTransId="{4CB291EC-8428-4FE7-ACA8-386714A87F93}" sibTransId="{FA5E08EF-746F-4090-BE9A-75D88105FEAE}"/>
    <dgm:cxn modelId="{1B9471FD-8E1E-48CE-95A9-4CD000D7C72E}" type="presOf" srcId="{ACCBD775-B511-40FA-A0C7-FC1D4973F8FA}" destId="{46949A94-6235-453F-93A7-7F04E25F6DB4}" srcOrd="0" destOrd="0" presId="urn:microsoft.com/office/officeart/2005/8/layout/hList1"/>
    <dgm:cxn modelId="{805319FE-D72C-4A39-A298-A6EB597497C8}" srcId="{C7FE075E-7F95-4E88-A49B-84729256BFC3}" destId="{588B012C-FE89-4A9D-A2A1-1176E0313155}" srcOrd="3" destOrd="0" parTransId="{FEE86EDA-02CD-4C54-974A-EF2CBEDB0AEF}" sibTransId="{AE36F2F0-C2D0-4807-B125-ECB5F215A23B}"/>
    <dgm:cxn modelId="{56C78DE1-856B-4AEB-86F4-928E921394B6}" type="presParOf" srcId="{E9658968-862B-4AE6-838F-B07C17713585}" destId="{0B84F3E4-93FD-4F9E-8590-B09D498B8D59}" srcOrd="0" destOrd="0" presId="urn:microsoft.com/office/officeart/2005/8/layout/hList1"/>
    <dgm:cxn modelId="{53038A86-EEC9-4857-BA54-3EFE795224EC}" type="presParOf" srcId="{0B84F3E4-93FD-4F9E-8590-B09D498B8D59}" destId="{30801360-7845-4AB6-AD5C-D079B8AB4C78}" srcOrd="0" destOrd="0" presId="urn:microsoft.com/office/officeart/2005/8/layout/hList1"/>
    <dgm:cxn modelId="{6EC4D227-9D4B-4BC4-8964-C120A17A8922}" type="presParOf" srcId="{0B84F3E4-93FD-4F9E-8590-B09D498B8D59}" destId="{46949A94-6235-453F-93A7-7F04E25F6DB4}" srcOrd="1" destOrd="0" presId="urn:microsoft.com/office/officeart/2005/8/layout/hList1"/>
    <dgm:cxn modelId="{B99BF8E4-FF66-41CE-8F05-65DFA6010FDE}" type="presParOf" srcId="{E9658968-862B-4AE6-838F-B07C17713585}" destId="{3CF802DF-D71C-4A3F-A1B2-DC51C57375E5}" srcOrd="1" destOrd="0" presId="urn:microsoft.com/office/officeart/2005/8/layout/hList1"/>
    <dgm:cxn modelId="{9DA5724E-0DDB-4FE3-B0A5-54A1B2BF3F63}" type="presParOf" srcId="{E9658968-862B-4AE6-838F-B07C17713585}" destId="{B4E709FA-386A-449F-B82F-3C2A4F5DAA49}" srcOrd="2" destOrd="0" presId="urn:microsoft.com/office/officeart/2005/8/layout/hList1"/>
    <dgm:cxn modelId="{AB9E9D0C-815B-4514-8BEE-3A5B8D7A73B8}" type="presParOf" srcId="{B4E709FA-386A-449F-B82F-3C2A4F5DAA49}" destId="{A9299FA4-2C19-4C42-8E88-86496E579F95}" srcOrd="0" destOrd="0" presId="urn:microsoft.com/office/officeart/2005/8/layout/hList1"/>
    <dgm:cxn modelId="{CAF3A111-25A0-4158-A08A-D81D84FA15BD}" type="presParOf" srcId="{B4E709FA-386A-449F-B82F-3C2A4F5DAA49}" destId="{A9F8D00D-7AC2-4CCD-B110-BCD2D408297E}" srcOrd="1" destOrd="0" presId="urn:microsoft.com/office/officeart/2005/8/layout/hList1"/>
    <dgm:cxn modelId="{43D3BF4E-191F-4C70-9771-52A9BA0F00A7}" type="presParOf" srcId="{E9658968-862B-4AE6-838F-B07C17713585}" destId="{6C4C6DF0-3777-4A31-8A7C-0808EB66F6A2}" srcOrd="3" destOrd="0" presId="urn:microsoft.com/office/officeart/2005/8/layout/hList1"/>
    <dgm:cxn modelId="{AE04297B-91AE-401D-B18F-95973BD390CD}" type="presParOf" srcId="{E9658968-862B-4AE6-838F-B07C17713585}" destId="{C309D54E-1AEE-451C-B118-A3B360826C99}" srcOrd="4" destOrd="0" presId="urn:microsoft.com/office/officeart/2005/8/layout/hList1"/>
    <dgm:cxn modelId="{2D9840DE-6760-4209-9BC1-1AAABDF17830}" type="presParOf" srcId="{C309D54E-1AEE-451C-B118-A3B360826C99}" destId="{C5C5816E-C6CB-466C-A474-0F42ED6C01D6}" srcOrd="0" destOrd="0" presId="urn:microsoft.com/office/officeart/2005/8/layout/hList1"/>
    <dgm:cxn modelId="{EE2551A0-FDE0-4477-8CC1-17EDF0C68A23}" type="presParOf" srcId="{C309D54E-1AEE-451C-B118-A3B360826C99}" destId="{1A0C19E8-F838-4EEE-9B4E-AB70F817AEF0}" srcOrd="1" destOrd="0" presId="urn:microsoft.com/office/officeart/2005/8/layout/hList1"/>
    <dgm:cxn modelId="{BE8607D4-17BE-4BC6-A30F-1BF7987ED3EE}" type="presParOf" srcId="{E9658968-862B-4AE6-838F-B07C17713585}" destId="{E7522809-E79C-452C-8843-A3209570E677}" srcOrd="5" destOrd="0" presId="urn:microsoft.com/office/officeart/2005/8/layout/hList1"/>
    <dgm:cxn modelId="{FED6B672-0BAF-4292-8B26-D8FF16341E94}" type="presParOf" srcId="{E9658968-862B-4AE6-838F-B07C17713585}" destId="{96EAA3B5-BABA-4459-9D59-808E50C215C9}" srcOrd="6" destOrd="0" presId="urn:microsoft.com/office/officeart/2005/8/layout/hList1"/>
    <dgm:cxn modelId="{BED1F041-2A8D-4865-B25D-BE9E9E3E9BDB}" type="presParOf" srcId="{96EAA3B5-BABA-4459-9D59-808E50C215C9}" destId="{9CAB5465-9F84-4141-BCEC-277A28FE035F}" srcOrd="0" destOrd="0" presId="urn:microsoft.com/office/officeart/2005/8/layout/hList1"/>
    <dgm:cxn modelId="{6A73E404-FE47-46B0-B6A8-961974B8D4E4}" type="presParOf" srcId="{96EAA3B5-BABA-4459-9D59-808E50C215C9}" destId="{8334295A-9B54-48A1-A1FA-F4BA5E21DC5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3B4592-63C4-4139-A6CA-58C7AF5998B8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642BDDC-98B3-4E32-9D72-C9632D73EDCA}">
      <dgm:prSet phldrT="[Text]" custT="1"/>
      <dgm:spPr/>
      <dgm:t>
        <a:bodyPr/>
        <a:lstStyle/>
        <a:p>
          <a:r>
            <a:rPr lang="en-GB" sz="2800" dirty="0" err="1"/>
            <a:t>Éxito</a:t>
          </a:r>
          <a:endParaRPr lang="en-GB" sz="2800" dirty="0"/>
        </a:p>
      </dgm:t>
    </dgm:pt>
    <dgm:pt modelId="{747C3D74-B77B-4D12-823E-9D6DC9E95BC0}" type="parTrans" cxnId="{1A756993-7C85-4BC6-9E5C-B674F140FF81}">
      <dgm:prSet/>
      <dgm:spPr/>
      <dgm:t>
        <a:bodyPr/>
        <a:lstStyle/>
        <a:p>
          <a:endParaRPr lang="en-GB"/>
        </a:p>
      </dgm:t>
    </dgm:pt>
    <dgm:pt modelId="{FA282C95-FE98-4B37-8229-D7BDB81C89DB}" type="sibTrans" cxnId="{1A756993-7C85-4BC6-9E5C-B674F140FF81}">
      <dgm:prSet/>
      <dgm:spPr/>
      <dgm:t>
        <a:bodyPr/>
        <a:lstStyle/>
        <a:p>
          <a:endParaRPr lang="en-GB"/>
        </a:p>
      </dgm:t>
    </dgm:pt>
    <dgm:pt modelId="{742681D9-D411-4FCF-A9CC-4A80E319F5E3}">
      <dgm:prSet phldrT="[Text]" custT="1"/>
      <dgm:spPr/>
      <dgm:t>
        <a:bodyPr/>
        <a:lstStyle/>
        <a:p>
          <a:r>
            <a:rPr lang="en-GB" sz="2800" dirty="0" err="1"/>
            <a:t>Recopilar</a:t>
          </a:r>
          <a:r>
            <a:rPr lang="en-GB" sz="2800" dirty="0"/>
            <a:t> </a:t>
          </a:r>
          <a:r>
            <a:rPr lang="en-GB" sz="2800" dirty="0" err="1"/>
            <a:t>inteligencia</a:t>
          </a:r>
          <a:endParaRPr lang="en-GB" sz="2800" dirty="0"/>
        </a:p>
      </dgm:t>
    </dgm:pt>
    <dgm:pt modelId="{9BAC8325-5381-44FD-A838-83C5370E252D}" type="parTrans" cxnId="{9B9C4576-7A7F-4EA4-B157-4F57FF785FC0}">
      <dgm:prSet/>
      <dgm:spPr/>
      <dgm:t>
        <a:bodyPr/>
        <a:lstStyle/>
        <a:p>
          <a:endParaRPr lang="en-GB"/>
        </a:p>
      </dgm:t>
    </dgm:pt>
    <dgm:pt modelId="{3F4E8DED-ED94-4941-B990-F0D551E4FFF2}" type="sibTrans" cxnId="{9B9C4576-7A7F-4EA4-B157-4F57FF785FC0}">
      <dgm:prSet/>
      <dgm:spPr/>
      <dgm:t>
        <a:bodyPr/>
        <a:lstStyle/>
        <a:p>
          <a:endParaRPr lang="en-GB"/>
        </a:p>
      </dgm:t>
    </dgm:pt>
    <dgm:pt modelId="{6A77B2EC-B98F-4211-9947-E6A8F80296A7}">
      <dgm:prSet phldrT="[Text]" custT="1"/>
      <dgm:spPr/>
      <dgm:t>
        <a:bodyPr/>
        <a:lstStyle/>
        <a:p>
          <a:r>
            <a:rPr lang="en-GB" sz="2800" dirty="0" err="1"/>
            <a:t>Obtener</a:t>
          </a:r>
          <a:r>
            <a:rPr lang="en-GB" sz="2800" dirty="0"/>
            <a:t> </a:t>
          </a:r>
          <a:r>
            <a:rPr lang="en-GB" sz="2800" dirty="0" err="1"/>
            <a:t>información</a:t>
          </a:r>
          <a:endParaRPr lang="en-GB" sz="2800" dirty="0"/>
        </a:p>
      </dgm:t>
    </dgm:pt>
    <dgm:pt modelId="{88B7DE93-E739-47D0-A0EF-6384010DB5D0}" type="parTrans" cxnId="{AC64E478-8B39-4BEE-8738-E8DA89BEF454}">
      <dgm:prSet/>
      <dgm:spPr/>
      <dgm:t>
        <a:bodyPr/>
        <a:lstStyle/>
        <a:p>
          <a:endParaRPr lang="en-GB"/>
        </a:p>
      </dgm:t>
    </dgm:pt>
    <dgm:pt modelId="{B2B3CCC5-C7F4-4A1D-949F-FACDBEF01302}" type="sibTrans" cxnId="{AC64E478-8B39-4BEE-8738-E8DA89BEF454}">
      <dgm:prSet/>
      <dgm:spPr/>
      <dgm:t>
        <a:bodyPr/>
        <a:lstStyle/>
        <a:p>
          <a:endParaRPr lang="en-GB"/>
        </a:p>
      </dgm:t>
    </dgm:pt>
    <dgm:pt modelId="{504D8CBF-94AF-4DFE-9F34-11881F7AFEBB}">
      <dgm:prSet phldrT="[Text]" custT="1"/>
      <dgm:spPr/>
      <dgm:t>
        <a:bodyPr/>
        <a:lstStyle/>
        <a:p>
          <a:r>
            <a:rPr lang="en-GB" sz="2800" dirty="0" err="1"/>
            <a:t>Organizar</a:t>
          </a:r>
          <a:r>
            <a:rPr lang="en-GB" sz="2800" dirty="0"/>
            <a:t> la </a:t>
          </a:r>
          <a:r>
            <a:rPr lang="en-GB" sz="2800" dirty="0" err="1"/>
            <a:t>acción</a:t>
          </a:r>
          <a:endParaRPr lang="en-GB" sz="2800" dirty="0"/>
        </a:p>
      </dgm:t>
    </dgm:pt>
    <dgm:pt modelId="{15C5A512-F7EB-4620-AD69-320458CCEF4B}" type="sibTrans" cxnId="{4B341A09-B4A5-42E4-90FA-48BF178A07A9}">
      <dgm:prSet/>
      <dgm:spPr/>
      <dgm:t>
        <a:bodyPr/>
        <a:lstStyle/>
        <a:p>
          <a:endParaRPr lang="en-GB"/>
        </a:p>
      </dgm:t>
    </dgm:pt>
    <dgm:pt modelId="{ED2C1BFF-4F34-4898-A354-36D40CB8AE5D}" type="parTrans" cxnId="{4B341A09-B4A5-42E4-90FA-48BF178A07A9}">
      <dgm:prSet/>
      <dgm:spPr/>
      <dgm:t>
        <a:bodyPr/>
        <a:lstStyle/>
        <a:p>
          <a:endParaRPr lang="en-GB"/>
        </a:p>
      </dgm:t>
    </dgm:pt>
    <dgm:pt modelId="{0C61176A-F050-4FC8-8E45-EA28058F24F6}">
      <dgm:prSet phldrT="[Text]" custT="1"/>
      <dgm:spPr/>
      <dgm:t>
        <a:bodyPr/>
        <a:lstStyle/>
        <a:p>
          <a:r>
            <a:rPr lang="en-GB" sz="2800" dirty="0" err="1"/>
            <a:t>Solicitar</a:t>
          </a:r>
          <a:r>
            <a:rPr lang="en-GB" sz="2800" dirty="0"/>
            <a:t> </a:t>
          </a:r>
          <a:r>
            <a:rPr lang="en-GB" sz="2800" dirty="0" err="1"/>
            <a:t>prueba</a:t>
          </a:r>
          <a:r>
            <a:rPr lang="en-GB" sz="2800" dirty="0"/>
            <a:t> </a:t>
          </a:r>
        </a:p>
      </dgm:t>
    </dgm:pt>
    <dgm:pt modelId="{5EE4881C-A6EA-4C53-AC85-2842CBC6A19A}" type="parTrans" cxnId="{258DCC90-57C3-489B-8B27-C081F78C9B7D}">
      <dgm:prSet/>
      <dgm:spPr/>
      <dgm:t>
        <a:bodyPr/>
        <a:lstStyle/>
        <a:p>
          <a:endParaRPr lang="en-GB"/>
        </a:p>
      </dgm:t>
    </dgm:pt>
    <dgm:pt modelId="{6D45FBD6-D80D-4E3C-9E72-46EDB5244920}" type="sibTrans" cxnId="{258DCC90-57C3-489B-8B27-C081F78C9B7D}">
      <dgm:prSet/>
      <dgm:spPr/>
      <dgm:t>
        <a:bodyPr/>
        <a:lstStyle/>
        <a:p>
          <a:endParaRPr lang="en-GB"/>
        </a:p>
      </dgm:t>
    </dgm:pt>
    <dgm:pt modelId="{784BCA3E-6FF8-4EB7-B160-5EB58774C3E3}" type="pres">
      <dgm:prSet presAssocID="{243B4592-63C4-4139-A6CA-58C7AF5998B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46F92E0-3BE8-41F6-8D4B-AF7B7ED10B25}" type="pres">
      <dgm:prSet presAssocID="{F642BDDC-98B3-4E32-9D72-C9632D73EDCA}" presName="centerShape" presStyleLbl="node0" presStyleIdx="0" presStyleCnt="1" custScaleX="149091" custScaleY="128915" custLinFactNeighborX="-436" custLinFactNeighborY="4280"/>
      <dgm:spPr/>
    </dgm:pt>
    <dgm:pt modelId="{D9F1A0B3-7D6D-480A-9DB7-B06FE2C946AA}" type="pres">
      <dgm:prSet presAssocID="{742681D9-D411-4FCF-A9CC-4A80E319F5E3}" presName="node" presStyleLbl="node1" presStyleIdx="0" presStyleCnt="4" custScaleX="201698" custScaleY="128915" custRadScaleRad="91461">
        <dgm:presLayoutVars>
          <dgm:bulletEnabled val="1"/>
        </dgm:presLayoutVars>
      </dgm:prSet>
      <dgm:spPr/>
    </dgm:pt>
    <dgm:pt modelId="{CB50B9A0-CBBF-44AA-AA60-649D17EC6571}" type="pres">
      <dgm:prSet presAssocID="{742681D9-D411-4FCF-A9CC-4A80E319F5E3}" presName="dummy" presStyleCnt="0"/>
      <dgm:spPr/>
    </dgm:pt>
    <dgm:pt modelId="{9F04E32E-A6EB-48FB-AAFE-9F85FE0BCFC9}" type="pres">
      <dgm:prSet presAssocID="{3F4E8DED-ED94-4941-B990-F0D551E4FFF2}" presName="sibTrans" presStyleLbl="sibTrans2D1" presStyleIdx="0" presStyleCnt="4"/>
      <dgm:spPr/>
    </dgm:pt>
    <dgm:pt modelId="{D3F54770-7C0D-4E79-A6E8-0C9707A17E97}" type="pres">
      <dgm:prSet presAssocID="{504D8CBF-94AF-4DFE-9F34-11881F7AFEBB}" presName="node" presStyleLbl="node1" presStyleIdx="1" presStyleCnt="4" custScaleX="195478" custScaleY="128915" custRadScaleRad="100364" custRadScaleInc="16269">
        <dgm:presLayoutVars>
          <dgm:bulletEnabled val="1"/>
        </dgm:presLayoutVars>
      </dgm:prSet>
      <dgm:spPr/>
    </dgm:pt>
    <dgm:pt modelId="{8F6FEB12-FB5F-475F-B584-3D4D13831459}" type="pres">
      <dgm:prSet presAssocID="{504D8CBF-94AF-4DFE-9F34-11881F7AFEBB}" presName="dummy" presStyleCnt="0"/>
      <dgm:spPr/>
    </dgm:pt>
    <dgm:pt modelId="{17B0C91A-45B6-4E04-A3D8-7408A0FF0989}" type="pres">
      <dgm:prSet presAssocID="{15C5A512-F7EB-4620-AD69-320458CCEF4B}" presName="sibTrans" presStyleLbl="sibTrans2D1" presStyleIdx="1" presStyleCnt="4"/>
      <dgm:spPr/>
    </dgm:pt>
    <dgm:pt modelId="{2CFC75EA-EF81-49C5-AAC4-61E9E96CF391}" type="pres">
      <dgm:prSet presAssocID="{0C61176A-F050-4FC8-8E45-EA28058F24F6}" presName="node" presStyleLbl="node1" presStyleIdx="2" presStyleCnt="4" custScaleX="219612" custScaleY="128896">
        <dgm:presLayoutVars>
          <dgm:bulletEnabled val="1"/>
        </dgm:presLayoutVars>
      </dgm:prSet>
      <dgm:spPr/>
    </dgm:pt>
    <dgm:pt modelId="{EF22816C-4BBB-44A7-BD93-80EE9B508ADA}" type="pres">
      <dgm:prSet presAssocID="{0C61176A-F050-4FC8-8E45-EA28058F24F6}" presName="dummy" presStyleCnt="0"/>
      <dgm:spPr/>
    </dgm:pt>
    <dgm:pt modelId="{24D2D8E0-F9AE-4521-8E67-C98D8480D357}" type="pres">
      <dgm:prSet presAssocID="{6D45FBD6-D80D-4E3C-9E72-46EDB5244920}" presName="sibTrans" presStyleLbl="sibTrans2D1" presStyleIdx="2" presStyleCnt="4"/>
      <dgm:spPr/>
    </dgm:pt>
    <dgm:pt modelId="{31950372-3B69-4FF1-995A-09BDADDF01D1}" type="pres">
      <dgm:prSet presAssocID="{6A77B2EC-B98F-4211-9947-E6A8F80296A7}" presName="node" presStyleLbl="node1" presStyleIdx="3" presStyleCnt="4" custScaleX="212470" custScaleY="128915" custRadScaleRad="104612" custRadScaleInc="-14899">
        <dgm:presLayoutVars>
          <dgm:bulletEnabled val="1"/>
        </dgm:presLayoutVars>
      </dgm:prSet>
      <dgm:spPr/>
    </dgm:pt>
    <dgm:pt modelId="{7D6C3491-C6E4-415F-9562-6527C8377F71}" type="pres">
      <dgm:prSet presAssocID="{6A77B2EC-B98F-4211-9947-E6A8F80296A7}" presName="dummy" presStyleCnt="0"/>
      <dgm:spPr/>
    </dgm:pt>
    <dgm:pt modelId="{88E09181-D65F-4101-A4AC-326A93521537}" type="pres">
      <dgm:prSet presAssocID="{B2B3CCC5-C7F4-4A1D-949F-FACDBEF01302}" presName="sibTrans" presStyleLbl="sibTrans2D1" presStyleIdx="3" presStyleCnt="4"/>
      <dgm:spPr/>
    </dgm:pt>
  </dgm:ptLst>
  <dgm:cxnLst>
    <dgm:cxn modelId="{4B341A09-B4A5-42E4-90FA-48BF178A07A9}" srcId="{F642BDDC-98B3-4E32-9D72-C9632D73EDCA}" destId="{504D8CBF-94AF-4DFE-9F34-11881F7AFEBB}" srcOrd="1" destOrd="0" parTransId="{ED2C1BFF-4F34-4898-A354-36D40CB8AE5D}" sibTransId="{15C5A512-F7EB-4620-AD69-320458CCEF4B}"/>
    <dgm:cxn modelId="{54E39F16-E956-4441-9D43-2104E29FA8AD}" type="presOf" srcId="{B2B3CCC5-C7F4-4A1D-949F-FACDBEF01302}" destId="{88E09181-D65F-4101-A4AC-326A93521537}" srcOrd="0" destOrd="0" presId="urn:microsoft.com/office/officeart/2005/8/layout/radial6"/>
    <dgm:cxn modelId="{929BC82D-D8D6-4319-9523-B3EAC3CEB154}" type="presOf" srcId="{3F4E8DED-ED94-4941-B990-F0D551E4FFF2}" destId="{9F04E32E-A6EB-48FB-AAFE-9F85FE0BCFC9}" srcOrd="0" destOrd="0" presId="urn:microsoft.com/office/officeart/2005/8/layout/radial6"/>
    <dgm:cxn modelId="{9B9C4576-7A7F-4EA4-B157-4F57FF785FC0}" srcId="{F642BDDC-98B3-4E32-9D72-C9632D73EDCA}" destId="{742681D9-D411-4FCF-A9CC-4A80E319F5E3}" srcOrd="0" destOrd="0" parTransId="{9BAC8325-5381-44FD-A838-83C5370E252D}" sibTransId="{3F4E8DED-ED94-4941-B990-F0D551E4FFF2}"/>
    <dgm:cxn modelId="{A217B457-B29B-4D9F-9974-3D27E96D733E}" type="presOf" srcId="{6D45FBD6-D80D-4E3C-9E72-46EDB5244920}" destId="{24D2D8E0-F9AE-4521-8E67-C98D8480D357}" srcOrd="0" destOrd="0" presId="urn:microsoft.com/office/officeart/2005/8/layout/radial6"/>
    <dgm:cxn modelId="{AC64E478-8B39-4BEE-8738-E8DA89BEF454}" srcId="{F642BDDC-98B3-4E32-9D72-C9632D73EDCA}" destId="{6A77B2EC-B98F-4211-9947-E6A8F80296A7}" srcOrd="3" destOrd="0" parTransId="{88B7DE93-E739-47D0-A0EF-6384010DB5D0}" sibTransId="{B2B3CCC5-C7F4-4A1D-949F-FACDBEF01302}"/>
    <dgm:cxn modelId="{258DCC90-57C3-489B-8B27-C081F78C9B7D}" srcId="{F642BDDC-98B3-4E32-9D72-C9632D73EDCA}" destId="{0C61176A-F050-4FC8-8E45-EA28058F24F6}" srcOrd="2" destOrd="0" parTransId="{5EE4881C-A6EA-4C53-AC85-2842CBC6A19A}" sibTransId="{6D45FBD6-D80D-4E3C-9E72-46EDB5244920}"/>
    <dgm:cxn modelId="{1A756993-7C85-4BC6-9E5C-B674F140FF81}" srcId="{243B4592-63C4-4139-A6CA-58C7AF5998B8}" destId="{F642BDDC-98B3-4E32-9D72-C9632D73EDCA}" srcOrd="0" destOrd="0" parTransId="{747C3D74-B77B-4D12-823E-9D6DC9E95BC0}" sibTransId="{FA282C95-FE98-4B37-8229-D7BDB81C89DB}"/>
    <dgm:cxn modelId="{1526E0AE-5B6E-4F44-B41F-ED430B230389}" type="presOf" srcId="{F642BDDC-98B3-4E32-9D72-C9632D73EDCA}" destId="{746F92E0-3BE8-41F6-8D4B-AF7B7ED10B25}" srcOrd="0" destOrd="0" presId="urn:microsoft.com/office/officeart/2005/8/layout/radial6"/>
    <dgm:cxn modelId="{4848E0AE-4702-47DD-BB1B-567D50595284}" type="presOf" srcId="{504D8CBF-94AF-4DFE-9F34-11881F7AFEBB}" destId="{D3F54770-7C0D-4E79-A6E8-0C9707A17E97}" srcOrd="0" destOrd="0" presId="urn:microsoft.com/office/officeart/2005/8/layout/radial6"/>
    <dgm:cxn modelId="{22D846B6-BDC1-410C-8DE0-7C4298DED594}" type="presOf" srcId="{6A77B2EC-B98F-4211-9947-E6A8F80296A7}" destId="{31950372-3B69-4FF1-995A-09BDADDF01D1}" srcOrd="0" destOrd="0" presId="urn:microsoft.com/office/officeart/2005/8/layout/radial6"/>
    <dgm:cxn modelId="{5BF410BF-9B53-4B79-94BE-374FDE64A2C0}" type="presOf" srcId="{742681D9-D411-4FCF-A9CC-4A80E319F5E3}" destId="{D9F1A0B3-7D6D-480A-9DB7-B06FE2C946AA}" srcOrd="0" destOrd="0" presId="urn:microsoft.com/office/officeart/2005/8/layout/radial6"/>
    <dgm:cxn modelId="{877D5ECB-A47D-4320-A9A4-44233F14EFDA}" type="presOf" srcId="{0C61176A-F050-4FC8-8E45-EA28058F24F6}" destId="{2CFC75EA-EF81-49C5-AAC4-61E9E96CF391}" srcOrd="0" destOrd="0" presId="urn:microsoft.com/office/officeart/2005/8/layout/radial6"/>
    <dgm:cxn modelId="{EF70ECF5-8157-405F-9C71-2191DB56F663}" type="presOf" srcId="{243B4592-63C4-4139-A6CA-58C7AF5998B8}" destId="{784BCA3E-6FF8-4EB7-B160-5EB58774C3E3}" srcOrd="0" destOrd="0" presId="urn:microsoft.com/office/officeart/2005/8/layout/radial6"/>
    <dgm:cxn modelId="{51FAF6FD-4937-4DD8-A4B2-2B027426B736}" type="presOf" srcId="{15C5A512-F7EB-4620-AD69-320458CCEF4B}" destId="{17B0C91A-45B6-4E04-A3D8-7408A0FF0989}" srcOrd="0" destOrd="0" presId="urn:microsoft.com/office/officeart/2005/8/layout/radial6"/>
    <dgm:cxn modelId="{B353E81F-B8A5-4390-9AD8-D36FE273DC96}" type="presParOf" srcId="{784BCA3E-6FF8-4EB7-B160-5EB58774C3E3}" destId="{746F92E0-3BE8-41F6-8D4B-AF7B7ED10B25}" srcOrd="0" destOrd="0" presId="urn:microsoft.com/office/officeart/2005/8/layout/radial6"/>
    <dgm:cxn modelId="{40D754E1-418E-4788-B723-3BBDA0C5DCCB}" type="presParOf" srcId="{784BCA3E-6FF8-4EB7-B160-5EB58774C3E3}" destId="{D9F1A0B3-7D6D-480A-9DB7-B06FE2C946AA}" srcOrd="1" destOrd="0" presId="urn:microsoft.com/office/officeart/2005/8/layout/radial6"/>
    <dgm:cxn modelId="{90FCE741-896D-42E0-BF68-9B6BD5AB54FF}" type="presParOf" srcId="{784BCA3E-6FF8-4EB7-B160-5EB58774C3E3}" destId="{CB50B9A0-CBBF-44AA-AA60-649D17EC6571}" srcOrd="2" destOrd="0" presId="urn:microsoft.com/office/officeart/2005/8/layout/radial6"/>
    <dgm:cxn modelId="{58BC899B-C4DF-4D9F-BD59-DBB1B3DFE6D7}" type="presParOf" srcId="{784BCA3E-6FF8-4EB7-B160-5EB58774C3E3}" destId="{9F04E32E-A6EB-48FB-AAFE-9F85FE0BCFC9}" srcOrd="3" destOrd="0" presId="urn:microsoft.com/office/officeart/2005/8/layout/radial6"/>
    <dgm:cxn modelId="{5F243C01-4813-4D98-8B09-12C2C92AFCAC}" type="presParOf" srcId="{784BCA3E-6FF8-4EB7-B160-5EB58774C3E3}" destId="{D3F54770-7C0D-4E79-A6E8-0C9707A17E97}" srcOrd="4" destOrd="0" presId="urn:microsoft.com/office/officeart/2005/8/layout/radial6"/>
    <dgm:cxn modelId="{0C0FC7DC-66E7-4783-AC59-655E5194550D}" type="presParOf" srcId="{784BCA3E-6FF8-4EB7-B160-5EB58774C3E3}" destId="{8F6FEB12-FB5F-475F-B584-3D4D13831459}" srcOrd="5" destOrd="0" presId="urn:microsoft.com/office/officeart/2005/8/layout/radial6"/>
    <dgm:cxn modelId="{646E8078-68FB-4E39-92D8-23F0FCBF1F9F}" type="presParOf" srcId="{784BCA3E-6FF8-4EB7-B160-5EB58774C3E3}" destId="{17B0C91A-45B6-4E04-A3D8-7408A0FF0989}" srcOrd="6" destOrd="0" presId="urn:microsoft.com/office/officeart/2005/8/layout/radial6"/>
    <dgm:cxn modelId="{FFB6C3F1-54CA-4A7F-9D5A-9C0CA265CAD9}" type="presParOf" srcId="{784BCA3E-6FF8-4EB7-B160-5EB58774C3E3}" destId="{2CFC75EA-EF81-49C5-AAC4-61E9E96CF391}" srcOrd="7" destOrd="0" presId="urn:microsoft.com/office/officeart/2005/8/layout/radial6"/>
    <dgm:cxn modelId="{653A1F3D-318C-4931-8697-E147C6D5586E}" type="presParOf" srcId="{784BCA3E-6FF8-4EB7-B160-5EB58774C3E3}" destId="{EF22816C-4BBB-44A7-BD93-80EE9B508ADA}" srcOrd="8" destOrd="0" presId="urn:microsoft.com/office/officeart/2005/8/layout/radial6"/>
    <dgm:cxn modelId="{77F88649-06C7-42AA-BDF1-98F575DA40DF}" type="presParOf" srcId="{784BCA3E-6FF8-4EB7-B160-5EB58774C3E3}" destId="{24D2D8E0-F9AE-4521-8E67-C98D8480D357}" srcOrd="9" destOrd="0" presId="urn:microsoft.com/office/officeart/2005/8/layout/radial6"/>
    <dgm:cxn modelId="{9E8578C4-CA80-42A0-BB94-427DD0C52CDE}" type="presParOf" srcId="{784BCA3E-6FF8-4EB7-B160-5EB58774C3E3}" destId="{31950372-3B69-4FF1-995A-09BDADDF01D1}" srcOrd="10" destOrd="0" presId="urn:microsoft.com/office/officeart/2005/8/layout/radial6"/>
    <dgm:cxn modelId="{3F983A9E-1B4B-477D-84A4-D31BA35F0046}" type="presParOf" srcId="{784BCA3E-6FF8-4EB7-B160-5EB58774C3E3}" destId="{7D6C3491-C6E4-415F-9562-6527C8377F71}" srcOrd="11" destOrd="0" presId="urn:microsoft.com/office/officeart/2005/8/layout/radial6"/>
    <dgm:cxn modelId="{BB2CD1AE-5893-414E-8DE8-6D4A07269C38}" type="presParOf" srcId="{784BCA3E-6FF8-4EB7-B160-5EB58774C3E3}" destId="{88E09181-D65F-4101-A4AC-326A9352153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DEA40-F493-4679-821B-21989E6EB549}">
      <dsp:nvSpPr>
        <dsp:cNvPr id="0" name=""/>
        <dsp:cNvSpPr/>
      </dsp:nvSpPr>
      <dsp:spPr>
        <a:xfrm>
          <a:off x="189491" y="43380"/>
          <a:ext cx="4374783" cy="1946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    </a:t>
          </a:r>
          <a:r>
            <a:rPr lang="en-GB" sz="1800" b="1" kern="1200" dirty="0" err="1"/>
            <a:t>Investigación</a:t>
          </a:r>
          <a:r>
            <a:rPr lang="en-GB" sz="1800" b="1" kern="1200" dirty="0"/>
            <a:t> previa a MLA – </a:t>
          </a:r>
          <a:r>
            <a:rPr lang="en-GB" sz="1800" b="1" kern="1200" dirty="0" err="1"/>
            <a:t>recopilación</a:t>
          </a:r>
          <a:r>
            <a:rPr lang="en-GB" sz="1800" b="1" kern="1200" dirty="0"/>
            <a:t> de </a:t>
          </a:r>
          <a:r>
            <a:rPr lang="en-GB" sz="1800" b="1" kern="1200" dirty="0" err="1"/>
            <a:t>inteligencia</a:t>
          </a:r>
          <a:endParaRPr lang="en-GB" sz="18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Voluntario</a:t>
          </a:r>
          <a:endParaRPr lang="en-GB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err="1"/>
            <a:t>Cooperación</a:t>
          </a:r>
          <a:r>
            <a:rPr lang="en-GB" sz="1600" kern="1200" dirty="0"/>
            <a:t> con </a:t>
          </a:r>
          <a:r>
            <a:rPr lang="en-GB" sz="1600" kern="1200" dirty="0" err="1"/>
            <a:t>fuerzas</a:t>
          </a:r>
          <a:r>
            <a:rPr lang="en-GB" sz="1600" kern="1200" dirty="0"/>
            <a:t> del </a:t>
          </a:r>
          <a:r>
            <a:rPr lang="en-GB" sz="1600" kern="1200" dirty="0" err="1"/>
            <a:t>orden</a:t>
          </a:r>
          <a:r>
            <a:rPr lang="en-GB" sz="1600" kern="1200" dirty="0"/>
            <a:t> </a:t>
          </a: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/>
            <a:t>Fuentes </a:t>
          </a:r>
          <a:r>
            <a:rPr lang="en-GB" sz="1600" kern="1200" dirty="0" err="1"/>
            <a:t>abiertas</a:t>
          </a:r>
          <a:endParaRPr lang="en-GB" sz="1600" kern="1200" dirty="0"/>
        </a:p>
      </dsp:txBody>
      <dsp:txXfrm>
        <a:off x="830163" y="328462"/>
        <a:ext cx="3093439" cy="1376497"/>
      </dsp:txXfrm>
    </dsp:sp>
    <dsp:sp modelId="{0501804E-34E0-41A3-B398-CA2C39663CE7}">
      <dsp:nvSpPr>
        <dsp:cNvPr id="0" name=""/>
        <dsp:cNvSpPr/>
      </dsp:nvSpPr>
      <dsp:spPr>
        <a:xfrm>
          <a:off x="1892347" y="2125711"/>
          <a:ext cx="969070" cy="619875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2020797" y="2362751"/>
        <a:ext cx="712170" cy="145795"/>
      </dsp:txXfrm>
    </dsp:sp>
    <dsp:sp modelId="{643FE95B-4E6F-48F2-B4DF-CDCFCEBA83D6}">
      <dsp:nvSpPr>
        <dsp:cNvPr id="0" name=""/>
        <dsp:cNvSpPr/>
      </dsp:nvSpPr>
      <dsp:spPr>
        <a:xfrm>
          <a:off x="238613" y="2881256"/>
          <a:ext cx="4276540" cy="1946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>
              <a:latin typeface="+mn-lt"/>
            </a:rPr>
            <a:t>MLA </a:t>
          </a:r>
          <a:r>
            <a:rPr lang="en-GB" sz="2000" b="1" kern="1200" dirty="0" err="1">
              <a:latin typeface="+mn-lt"/>
            </a:rPr>
            <a:t>mediante</a:t>
          </a:r>
          <a:r>
            <a:rPr lang="en-GB" sz="2000" b="1" kern="1200" dirty="0">
              <a:latin typeface="+mn-lt"/>
            </a:rPr>
            <a:t> </a:t>
          </a:r>
          <a:r>
            <a:rPr lang="en-GB" sz="2000" b="1" kern="1200" dirty="0" err="1">
              <a:latin typeface="+mn-lt"/>
            </a:rPr>
            <a:t>exhorto</a:t>
          </a:r>
          <a:r>
            <a:rPr lang="en-GB" sz="2000" b="1" kern="1200" dirty="0">
              <a:latin typeface="+mn-lt"/>
            </a:rPr>
            <a:t> – </a:t>
          </a:r>
          <a:r>
            <a:rPr lang="en-GB" sz="2000" b="1" kern="1200" dirty="0" err="1">
              <a:latin typeface="+mn-lt"/>
            </a:rPr>
            <a:t>Obtención</a:t>
          </a:r>
          <a:r>
            <a:rPr lang="en-GB" sz="2000" b="1" kern="1200" dirty="0">
              <a:latin typeface="+mn-lt"/>
            </a:rPr>
            <a:t> de </a:t>
          </a:r>
          <a:r>
            <a:rPr lang="en-GB" sz="2000" b="1" kern="1200" dirty="0" err="1">
              <a:latin typeface="+mn-lt"/>
            </a:rPr>
            <a:t>prueba</a:t>
          </a:r>
          <a:r>
            <a:rPr lang="en-GB" sz="2000" b="1" kern="1200" dirty="0">
              <a:latin typeface="+mn-lt"/>
            </a:rPr>
            <a:t> </a:t>
          </a: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2000" kern="1200" dirty="0">
              <a:latin typeface="+mn-lt"/>
            </a:rPr>
            <a:t> </a:t>
          </a:r>
          <a:r>
            <a:rPr lang="en-GB" sz="2000" kern="1200" dirty="0" err="1">
              <a:latin typeface="+mn-lt"/>
            </a:rPr>
            <a:t>Medidas</a:t>
          </a:r>
          <a:r>
            <a:rPr lang="en-GB" sz="2000" kern="1200" dirty="0">
              <a:latin typeface="+mn-lt"/>
            </a:rPr>
            <a:t> </a:t>
          </a:r>
          <a:r>
            <a:rPr lang="en-GB" sz="2000" kern="1200" dirty="0" err="1">
              <a:latin typeface="+mn-lt"/>
            </a:rPr>
            <a:t>coercitivas</a:t>
          </a:r>
          <a:endParaRPr lang="en-GB" sz="1800" kern="1200" dirty="0">
            <a:latin typeface="+mn-lt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GB" sz="1800" kern="1200" dirty="0">
              <a:latin typeface="+mn-lt"/>
            </a:rPr>
            <a:t> </a:t>
          </a:r>
          <a:r>
            <a:rPr lang="en-GB" sz="1800" kern="1200" dirty="0" err="1">
              <a:latin typeface="+mn-lt"/>
            </a:rPr>
            <a:t>Prueba</a:t>
          </a:r>
          <a:r>
            <a:rPr lang="en-GB" sz="1800" kern="1200" dirty="0">
              <a:latin typeface="+mn-lt"/>
            </a:rPr>
            <a:t> </a:t>
          </a:r>
          <a:r>
            <a:rPr lang="en-GB" sz="1800" kern="1200" dirty="0" err="1">
              <a:latin typeface="+mn-lt"/>
            </a:rPr>
            <a:t>presentada</a:t>
          </a:r>
          <a:r>
            <a:rPr lang="en-GB" sz="1800" kern="1200" dirty="0">
              <a:latin typeface="+mn-lt"/>
            </a:rPr>
            <a:t> </a:t>
          </a:r>
          <a:r>
            <a:rPr lang="en-GB" sz="1800" kern="1200" dirty="0" err="1">
              <a:latin typeface="+mn-lt"/>
            </a:rPr>
            <a:t>en</a:t>
          </a:r>
          <a:r>
            <a:rPr lang="en-GB" sz="1800" kern="1200" dirty="0">
              <a:latin typeface="+mn-lt"/>
            </a:rPr>
            <a:t> </a:t>
          </a:r>
          <a:r>
            <a:rPr lang="en-GB" sz="1800" kern="1200" dirty="0" err="1">
              <a:latin typeface="+mn-lt"/>
            </a:rPr>
            <a:t>juicio</a:t>
          </a:r>
          <a:r>
            <a:rPr lang="en-GB" sz="1800" kern="1200" dirty="0">
              <a:latin typeface="+mn-lt"/>
            </a:rPr>
            <a:t> bajo </a:t>
          </a:r>
          <a:r>
            <a:rPr lang="en-GB" sz="1800" kern="1200" dirty="0" err="1">
              <a:latin typeface="+mn-lt"/>
            </a:rPr>
            <a:t>juramento</a:t>
          </a:r>
          <a:endParaRPr lang="en-GB" sz="1800" kern="1200" dirty="0">
            <a:latin typeface="+mn-lt"/>
          </a:endParaRPr>
        </a:p>
      </dsp:txBody>
      <dsp:txXfrm>
        <a:off x="864898" y="3166377"/>
        <a:ext cx="3023970" cy="1376686"/>
      </dsp:txXfrm>
    </dsp:sp>
    <dsp:sp modelId="{A2DA1A83-9053-4BC9-8018-51CC11742FCF}">
      <dsp:nvSpPr>
        <dsp:cNvPr id="0" name=""/>
        <dsp:cNvSpPr/>
      </dsp:nvSpPr>
      <dsp:spPr>
        <a:xfrm>
          <a:off x="4402078" y="2087309"/>
          <a:ext cx="531317" cy="621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600" kern="1200"/>
        </a:p>
      </dsp:txBody>
      <dsp:txXfrm>
        <a:off x="4402078" y="2211617"/>
        <a:ext cx="371922" cy="372925"/>
      </dsp:txXfrm>
    </dsp:sp>
    <dsp:sp modelId="{0D4E2AD9-F07B-4D48-91EA-A2EDB3692B2E}">
      <dsp:nvSpPr>
        <dsp:cNvPr id="0" name=""/>
        <dsp:cNvSpPr/>
      </dsp:nvSpPr>
      <dsp:spPr>
        <a:xfrm>
          <a:off x="5566761" y="2681"/>
          <a:ext cx="2020611" cy="48662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 err="1"/>
            <a:t>Resultado</a:t>
          </a:r>
          <a:r>
            <a:rPr lang="en-GB" sz="1800" b="1" kern="1200" dirty="0"/>
            <a:t>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 err="1"/>
            <a:t>Cooperación</a:t>
          </a:r>
          <a:r>
            <a:rPr lang="en-GB" sz="1800" b="1" kern="1200" dirty="0"/>
            <a:t> judicial </a:t>
          </a:r>
          <a:r>
            <a:rPr lang="en-GB" sz="1800" b="1" kern="1200" dirty="0" err="1"/>
            <a:t>internacional</a:t>
          </a:r>
          <a:r>
            <a:rPr lang="en-GB" sz="1800" b="1" kern="1200" dirty="0"/>
            <a:t> </a:t>
          </a:r>
          <a:r>
            <a:rPr lang="en-GB" sz="1800" b="1" kern="1200" dirty="0" err="1"/>
            <a:t>alcanzada</a:t>
          </a:r>
          <a:endParaRPr lang="en-GB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/>
        </a:p>
      </dsp:txBody>
      <dsp:txXfrm>
        <a:off x="5862673" y="715320"/>
        <a:ext cx="1428787" cy="3440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801360-7845-4AB6-AD5C-D079B8AB4C78}">
      <dsp:nvSpPr>
        <dsp:cNvPr id="0" name=""/>
        <dsp:cNvSpPr/>
      </dsp:nvSpPr>
      <dsp:spPr>
        <a:xfrm>
          <a:off x="11090" y="0"/>
          <a:ext cx="1851853" cy="7094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Instancias</a:t>
          </a:r>
          <a:r>
            <a:rPr lang="en-GB" sz="1800" kern="1200" dirty="0"/>
            <a:t> previas – </a:t>
          </a:r>
          <a:r>
            <a:rPr lang="en-GB" sz="1800" kern="1200" dirty="0" err="1"/>
            <a:t>fuentes</a:t>
          </a:r>
          <a:r>
            <a:rPr lang="en-GB" sz="1800" kern="1200" dirty="0"/>
            <a:t> </a:t>
          </a:r>
          <a:r>
            <a:rPr lang="en-GB" sz="1800" kern="1200" dirty="0" err="1"/>
            <a:t>abiertas</a:t>
          </a:r>
          <a:endParaRPr lang="en-GB" sz="1800" kern="1200" dirty="0"/>
        </a:p>
      </dsp:txBody>
      <dsp:txXfrm>
        <a:off x="11090" y="0"/>
        <a:ext cx="1851853" cy="709476"/>
      </dsp:txXfrm>
    </dsp:sp>
    <dsp:sp modelId="{46949A94-6235-453F-93A7-7F04E25F6DB4}">
      <dsp:nvSpPr>
        <dsp:cNvPr id="0" name=""/>
        <dsp:cNvSpPr/>
      </dsp:nvSpPr>
      <dsp:spPr>
        <a:xfrm>
          <a:off x="11090" y="709476"/>
          <a:ext cx="1851853" cy="394606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Página</a:t>
          </a:r>
          <a:r>
            <a:rPr lang="en-GB" sz="1800" kern="1200" dirty="0"/>
            <a:t> web de la </a:t>
          </a:r>
          <a:r>
            <a:rPr lang="en-GB" sz="1800" kern="1200" dirty="0" err="1"/>
            <a:t>empresa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Funcionarios</a:t>
          </a:r>
          <a:r>
            <a:rPr lang="en-GB" sz="1800" kern="1200" dirty="0"/>
            <a:t> de </a:t>
          </a:r>
          <a:r>
            <a:rPr lang="en-GB" sz="1800" kern="1200" dirty="0" err="1"/>
            <a:t>registros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Catastro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Control de </a:t>
          </a:r>
          <a:r>
            <a:rPr lang="en-GB" sz="1800" kern="1200" dirty="0" err="1"/>
            <a:t>referencias</a:t>
          </a:r>
          <a:r>
            <a:rPr lang="en-GB" sz="1800" kern="1200" dirty="0"/>
            <a:t> </a:t>
          </a:r>
          <a:r>
            <a:rPr lang="en-GB" sz="1800" kern="1200" dirty="0" err="1"/>
            <a:t>crediticias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Datos</a:t>
          </a:r>
          <a:r>
            <a:rPr lang="en-GB" sz="1800" kern="1200" dirty="0"/>
            <a:t> del </a:t>
          </a:r>
          <a:r>
            <a:rPr lang="en-GB" sz="1800" kern="1200" dirty="0" err="1"/>
            <a:t>suscriptor</a:t>
          </a:r>
          <a:r>
            <a:rPr lang="en-GB" sz="1800" kern="1200" dirty="0"/>
            <a:t> al </a:t>
          </a:r>
          <a:r>
            <a:rPr lang="en-GB" sz="1800" kern="1200" dirty="0" err="1"/>
            <a:t>servicio</a:t>
          </a:r>
          <a:r>
            <a:rPr lang="en-GB" sz="1800" kern="1200" dirty="0"/>
            <a:t> de </a:t>
          </a:r>
          <a:r>
            <a:rPr lang="en-GB" sz="1800" kern="1200" dirty="0" err="1"/>
            <a:t>telefonía</a:t>
          </a:r>
          <a:endParaRPr lang="en-GB" sz="1800" kern="1200" dirty="0"/>
        </a:p>
      </dsp:txBody>
      <dsp:txXfrm>
        <a:off x="11090" y="709476"/>
        <a:ext cx="1851853" cy="3946065"/>
      </dsp:txXfrm>
    </dsp:sp>
    <dsp:sp modelId="{A9299FA4-2C19-4C42-8E88-86496E579F95}">
      <dsp:nvSpPr>
        <dsp:cNvPr id="0" name=""/>
        <dsp:cNvSpPr/>
      </dsp:nvSpPr>
      <dsp:spPr>
        <a:xfrm>
          <a:off x="2122203" y="0"/>
          <a:ext cx="1851853" cy="7094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/>
            <a:t>Instancias</a:t>
          </a:r>
          <a:r>
            <a:rPr lang="en-GB" sz="1800" kern="1200" dirty="0"/>
            <a:t> previas – </a:t>
          </a:r>
          <a:r>
            <a:rPr lang="en-GB" sz="1800" kern="1200" dirty="0" err="1"/>
            <a:t>Fuerzas</a:t>
          </a:r>
          <a:r>
            <a:rPr lang="en-GB" sz="1800" kern="1200" dirty="0"/>
            <a:t> del </a:t>
          </a:r>
          <a:r>
            <a:rPr lang="en-GB" sz="1800" kern="1200" dirty="0" err="1"/>
            <a:t>orden</a:t>
          </a:r>
          <a:endParaRPr lang="en-GB" sz="1800" kern="1200" dirty="0"/>
        </a:p>
      </dsp:txBody>
      <dsp:txXfrm>
        <a:off x="2122203" y="0"/>
        <a:ext cx="1851853" cy="709476"/>
      </dsp:txXfrm>
    </dsp:sp>
    <dsp:sp modelId="{A9F8D00D-7AC2-4CCD-B110-BCD2D408297E}">
      <dsp:nvSpPr>
        <dsp:cNvPr id="0" name=""/>
        <dsp:cNvSpPr/>
      </dsp:nvSpPr>
      <dsp:spPr>
        <a:xfrm>
          <a:off x="2122203" y="709476"/>
          <a:ext cx="1851853" cy="394606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Seguimiento</a:t>
          </a:r>
          <a:r>
            <a:rPr lang="en-GB" sz="1500" kern="1200" dirty="0"/>
            <a:t> de </a:t>
          </a:r>
          <a:r>
            <a:rPr lang="en-GB" sz="1500" kern="1200" dirty="0" err="1"/>
            <a:t>activos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Seguimiento</a:t>
          </a:r>
          <a:r>
            <a:rPr lang="en-GB" sz="1500" kern="1200" dirty="0"/>
            <a:t> y </a:t>
          </a:r>
          <a:r>
            <a:rPr lang="en-GB" sz="1500" kern="1200" dirty="0" err="1"/>
            <a:t>localización</a:t>
          </a:r>
          <a:r>
            <a:rPr lang="en-GB" sz="1500" kern="1200" dirty="0"/>
            <a:t> de </a:t>
          </a:r>
          <a:r>
            <a:rPr lang="en-GB" sz="1500" kern="1200" dirty="0" err="1"/>
            <a:t>sospechosos</a:t>
          </a:r>
          <a:r>
            <a:rPr lang="en-GB" sz="1500" kern="1200" dirty="0"/>
            <a:t> y </a:t>
          </a:r>
          <a:r>
            <a:rPr lang="en-GB" sz="1500" kern="1200" dirty="0" err="1"/>
            <a:t>testigos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Pasaporte</a:t>
          </a:r>
          <a:r>
            <a:rPr lang="en-GB" sz="1500" kern="1200" dirty="0"/>
            <a:t> e </a:t>
          </a:r>
          <a:r>
            <a:rPr lang="en-GB" sz="1500" kern="1200" dirty="0" err="1"/>
            <a:t>inmigración</a:t>
          </a:r>
          <a:r>
            <a:rPr lang="en-GB" sz="1500" kern="1200" dirty="0"/>
            <a:t>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Análisis</a:t>
          </a:r>
          <a:r>
            <a:rPr lang="en-GB" sz="1500" kern="1200" dirty="0"/>
            <a:t> de ADN 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Antecedentes</a:t>
          </a:r>
          <a:r>
            <a:rPr lang="en-GB" sz="1500" kern="1200" dirty="0"/>
            <a:t> </a:t>
          </a:r>
          <a:r>
            <a:rPr lang="en-GB" sz="1500" kern="1200" dirty="0" err="1"/>
            <a:t>penales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Datos</a:t>
          </a:r>
          <a:r>
            <a:rPr lang="en-GB" sz="1500" kern="1200" dirty="0"/>
            <a:t> de </a:t>
          </a:r>
          <a:r>
            <a:rPr lang="en-GB" sz="1500" kern="1200" dirty="0" err="1"/>
            <a:t>comunicación</a:t>
          </a:r>
          <a:r>
            <a:rPr lang="en-GB" sz="1500" kern="1200" dirty="0"/>
            <a:t> (sin </a:t>
          </a:r>
          <a:r>
            <a:rPr lang="en-GB" sz="1500" kern="1200" dirty="0" err="1"/>
            <a:t>contenido</a:t>
          </a:r>
          <a:r>
            <a:rPr lang="en-GB" sz="1500" kern="1200" dirty="0"/>
            <a:t>)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 err="1"/>
            <a:t>Investigación</a:t>
          </a:r>
          <a:r>
            <a:rPr lang="en-GB" sz="1500" kern="1200" dirty="0"/>
            <a:t> </a:t>
          </a:r>
          <a:r>
            <a:rPr lang="en-GB" sz="1500" kern="1200" dirty="0" err="1"/>
            <a:t>logística</a:t>
          </a:r>
          <a:r>
            <a:rPr lang="en-GB" sz="1500" kern="1200" dirty="0"/>
            <a:t> </a:t>
          </a:r>
          <a:r>
            <a:rPr lang="en-GB" sz="1500" kern="1200" dirty="0" err="1"/>
            <a:t>preliminar</a:t>
          </a:r>
          <a:r>
            <a:rPr lang="en-GB" sz="1500" kern="1200" dirty="0"/>
            <a:t> </a:t>
          </a:r>
        </a:p>
      </dsp:txBody>
      <dsp:txXfrm>
        <a:off x="2122203" y="709476"/>
        <a:ext cx="1851853" cy="3946065"/>
      </dsp:txXfrm>
    </dsp:sp>
    <dsp:sp modelId="{C5C5816E-C6CB-466C-A474-0F42ED6C01D6}">
      <dsp:nvSpPr>
        <dsp:cNvPr id="0" name=""/>
        <dsp:cNvSpPr/>
      </dsp:nvSpPr>
      <dsp:spPr>
        <a:xfrm>
          <a:off x="4233316" y="0"/>
          <a:ext cx="1851853" cy="7094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 err="1"/>
            <a:t>Instancias</a:t>
          </a:r>
          <a:r>
            <a:rPr lang="en-GB" sz="1400" kern="1200" dirty="0"/>
            <a:t> previas – Solicitudes </a:t>
          </a:r>
          <a:r>
            <a:rPr lang="en-GB" sz="1400" kern="1200" dirty="0" err="1"/>
            <a:t>directas</a:t>
          </a:r>
          <a:r>
            <a:rPr lang="en-GB" sz="1400" kern="1200" dirty="0"/>
            <a:t> (</a:t>
          </a:r>
          <a:r>
            <a:rPr lang="en-GB" sz="1400" kern="1200" dirty="0" err="1"/>
            <a:t>Voluntarias</a:t>
          </a:r>
          <a:r>
            <a:rPr lang="en-GB" sz="1400" kern="1200" dirty="0"/>
            <a:t>)</a:t>
          </a:r>
        </a:p>
      </dsp:txBody>
      <dsp:txXfrm>
        <a:off x="4233316" y="0"/>
        <a:ext cx="1851853" cy="709476"/>
      </dsp:txXfrm>
    </dsp:sp>
    <dsp:sp modelId="{1A0C19E8-F838-4EEE-9B4E-AB70F817AEF0}">
      <dsp:nvSpPr>
        <dsp:cNvPr id="0" name=""/>
        <dsp:cNvSpPr/>
      </dsp:nvSpPr>
      <dsp:spPr>
        <a:xfrm>
          <a:off x="4233316" y="709476"/>
          <a:ext cx="1851853" cy="394606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Proveedor</a:t>
          </a:r>
          <a:r>
            <a:rPr lang="en-GB" sz="1800" kern="1200" dirty="0"/>
            <a:t> de </a:t>
          </a:r>
          <a:r>
            <a:rPr lang="en-GB" sz="1800" kern="1200" dirty="0" err="1"/>
            <a:t>servicio</a:t>
          </a:r>
          <a:r>
            <a:rPr lang="en-GB" sz="1800" kern="1200" dirty="0"/>
            <a:t> de </a:t>
          </a:r>
          <a:r>
            <a:rPr lang="en-GB" sz="1800" kern="1200" dirty="0" err="1"/>
            <a:t>comunicación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Servicio</a:t>
          </a:r>
          <a:r>
            <a:rPr lang="en-GB" sz="1800" kern="1200" dirty="0"/>
            <a:t> de </a:t>
          </a:r>
          <a:r>
            <a:rPr lang="en-GB" sz="1800" kern="1200" dirty="0" err="1"/>
            <a:t>juzgados</a:t>
          </a:r>
          <a:r>
            <a:rPr lang="en-GB" sz="1800" kern="1200" dirty="0"/>
            <a:t> y </a:t>
          </a:r>
          <a:r>
            <a:rPr lang="en-GB" sz="1800" kern="1200" dirty="0" err="1"/>
            <a:t>tribunales</a:t>
          </a:r>
          <a:r>
            <a:rPr lang="en-GB" sz="1800" kern="1200" dirty="0"/>
            <a:t> de </a:t>
          </a:r>
          <a:r>
            <a:rPr lang="en-GB" sz="1800" kern="1200" dirty="0" err="1"/>
            <a:t>Su</a:t>
          </a:r>
          <a:r>
            <a:rPr lang="en-GB" sz="1800" kern="1200" dirty="0"/>
            <a:t> </a:t>
          </a:r>
          <a:r>
            <a:rPr lang="en-GB" sz="1800" kern="1200" dirty="0" err="1"/>
            <a:t>Majestad</a:t>
          </a:r>
          <a:endParaRPr lang="en-GB" sz="1800" kern="1200" dirty="0"/>
        </a:p>
      </dsp:txBody>
      <dsp:txXfrm>
        <a:off x="4233316" y="709476"/>
        <a:ext cx="1851853" cy="3946065"/>
      </dsp:txXfrm>
    </dsp:sp>
    <dsp:sp modelId="{9CAB5465-9F84-4141-BCEC-277A28FE035F}">
      <dsp:nvSpPr>
        <dsp:cNvPr id="0" name=""/>
        <dsp:cNvSpPr/>
      </dsp:nvSpPr>
      <dsp:spPr>
        <a:xfrm>
          <a:off x="6344429" y="0"/>
          <a:ext cx="1851853" cy="7094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MLA</a:t>
          </a:r>
        </a:p>
      </dsp:txBody>
      <dsp:txXfrm>
        <a:off x="6344429" y="0"/>
        <a:ext cx="1851853" cy="709476"/>
      </dsp:txXfrm>
    </dsp:sp>
    <dsp:sp modelId="{8334295A-9B54-48A1-A1FA-F4BA5E21DC51}">
      <dsp:nvSpPr>
        <dsp:cNvPr id="0" name=""/>
        <dsp:cNvSpPr/>
      </dsp:nvSpPr>
      <dsp:spPr>
        <a:xfrm>
          <a:off x="6344429" y="709476"/>
          <a:ext cx="1851853" cy="394606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Órdenes</a:t>
          </a:r>
          <a:r>
            <a:rPr lang="en-GB" sz="1800" kern="1200" dirty="0"/>
            <a:t> de </a:t>
          </a:r>
          <a:r>
            <a:rPr lang="en-GB" sz="1800" kern="1200" dirty="0" err="1"/>
            <a:t>registro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Prueba</a:t>
          </a:r>
          <a:r>
            <a:rPr lang="en-GB" sz="1800" kern="1200" dirty="0"/>
            <a:t> </a:t>
          </a:r>
          <a:r>
            <a:rPr lang="en-GB" sz="1800" kern="1200" dirty="0" err="1"/>
            <a:t>vía</a:t>
          </a:r>
          <a:r>
            <a:rPr lang="en-GB" sz="1800" kern="1200" dirty="0"/>
            <a:t> enlace de video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Datos</a:t>
          </a:r>
          <a:r>
            <a:rPr lang="en-GB" sz="1800" kern="1200" dirty="0"/>
            <a:t> de </a:t>
          </a:r>
          <a:r>
            <a:rPr lang="en-GB" sz="1800" kern="1200" dirty="0" err="1"/>
            <a:t>comunicación</a:t>
          </a:r>
          <a:r>
            <a:rPr lang="en-GB" sz="1800" kern="1200" dirty="0"/>
            <a:t> (</a:t>
          </a:r>
          <a:r>
            <a:rPr lang="en-GB" sz="1800" kern="1200" dirty="0" err="1"/>
            <a:t>contenido</a:t>
          </a:r>
          <a:r>
            <a:rPr lang="en-GB" sz="1800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Inhibición</a:t>
          </a:r>
          <a:r>
            <a:rPr lang="en-GB" sz="1800" kern="1200" dirty="0"/>
            <a:t> o </a:t>
          </a:r>
          <a:r>
            <a:rPr lang="en-GB" sz="1800" kern="1200" dirty="0" err="1"/>
            <a:t>decomiso</a:t>
          </a:r>
          <a:r>
            <a:rPr lang="en-GB" sz="1800" kern="1200" dirty="0"/>
            <a:t> de </a:t>
          </a:r>
          <a:r>
            <a:rPr lang="en-GB" sz="1800" kern="1200" dirty="0" err="1"/>
            <a:t>bienes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 err="1"/>
            <a:t>Prueba</a:t>
          </a:r>
          <a:r>
            <a:rPr lang="en-GB" sz="1800" kern="1200" dirty="0"/>
            <a:t> documental </a:t>
          </a:r>
          <a:r>
            <a:rPr lang="en-GB" sz="1800" kern="1200" dirty="0" err="1"/>
            <a:t>sujeta</a:t>
          </a:r>
          <a:r>
            <a:rPr lang="en-GB" sz="1800" kern="1200" dirty="0"/>
            <a:t> a </a:t>
          </a:r>
          <a:r>
            <a:rPr lang="en-GB" sz="1800" kern="1200" dirty="0" err="1"/>
            <a:t>confidencialidad</a:t>
          </a:r>
          <a:endParaRPr lang="en-GB" sz="1800" kern="1200" dirty="0"/>
        </a:p>
      </dsp:txBody>
      <dsp:txXfrm>
        <a:off x="6344429" y="709476"/>
        <a:ext cx="1851853" cy="3946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E09181-D65F-4101-A4AC-326A93521537}">
      <dsp:nvSpPr>
        <dsp:cNvPr id="0" name=""/>
        <dsp:cNvSpPr/>
      </dsp:nvSpPr>
      <dsp:spPr>
        <a:xfrm>
          <a:off x="2242696" y="790432"/>
          <a:ext cx="4140968" cy="4140968"/>
        </a:xfrm>
        <a:prstGeom prst="blockArc">
          <a:avLst>
            <a:gd name="adj1" fmla="val 10810112"/>
            <a:gd name="adj2" fmla="val 16347672"/>
            <a:gd name="adj3" fmla="val 463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2D8E0-F9AE-4521-8E67-C98D8480D357}">
      <dsp:nvSpPr>
        <dsp:cNvPr id="0" name=""/>
        <dsp:cNvSpPr/>
      </dsp:nvSpPr>
      <dsp:spPr>
        <a:xfrm>
          <a:off x="2236147" y="621755"/>
          <a:ext cx="4140968" cy="4140968"/>
        </a:xfrm>
        <a:prstGeom prst="blockArc">
          <a:avLst>
            <a:gd name="adj1" fmla="val 5241187"/>
            <a:gd name="adj2" fmla="val 10523102"/>
            <a:gd name="adj3" fmla="val 463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0C91A-45B6-4E04-A3D8-7408A0FF0989}">
      <dsp:nvSpPr>
        <dsp:cNvPr id="0" name=""/>
        <dsp:cNvSpPr/>
      </dsp:nvSpPr>
      <dsp:spPr>
        <a:xfrm>
          <a:off x="2336935" y="619611"/>
          <a:ext cx="4140968" cy="4140968"/>
        </a:xfrm>
        <a:prstGeom prst="blockArc">
          <a:avLst>
            <a:gd name="adj1" fmla="val 293888"/>
            <a:gd name="adj2" fmla="val 5412557"/>
            <a:gd name="adj3" fmla="val 463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4E32E-A6EB-48FB-AAFE-9F85FE0BCFC9}">
      <dsp:nvSpPr>
        <dsp:cNvPr id="0" name=""/>
        <dsp:cNvSpPr/>
      </dsp:nvSpPr>
      <dsp:spPr>
        <a:xfrm>
          <a:off x="2329549" y="792298"/>
          <a:ext cx="4140968" cy="4140968"/>
        </a:xfrm>
        <a:prstGeom prst="blockArc">
          <a:avLst>
            <a:gd name="adj1" fmla="val 16199997"/>
            <a:gd name="adj2" fmla="val 3"/>
            <a:gd name="adj3" fmla="val 463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F92E0-3BE8-41F6-8D4B-AF7B7ED10B25}">
      <dsp:nvSpPr>
        <dsp:cNvPr id="0" name=""/>
        <dsp:cNvSpPr/>
      </dsp:nvSpPr>
      <dsp:spPr>
        <a:xfrm>
          <a:off x="2962691" y="1635627"/>
          <a:ext cx="2839406" cy="24551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Éxito</a:t>
          </a:r>
          <a:endParaRPr lang="en-GB" sz="2800" kern="1200" dirty="0"/>
        </a:p>
      </dsp:txBody>
      <dsp:txXfrm>
        <a:off x="3378512" y="1995177"/>
        <a:ext cx="2007764" cy="1736059"/>
      </dsp:txXfrm>
    </dsp:sp>
    <dsp:sp modelId="{D9F1A0B3-7D6D-480A-9DB7-B06FE2C946AA}">
      <dsp:nvSpPr>
        <dsp:cNvPr id="0" name=""/>
        <dsp:cNvSpPr/>
      </dsp:nvSpPr>
      <dsp:spPr>
        <a:xfrm>
          <a:off x="3055577" y="-19014"/>
          <a:ext cx="2688907" cy="171861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Recopilar</a:t>
          </a:r>
          <a:r>
            <a:rPr lang="en-GB" sz="2800" kern="1200" dirty="0"/>
            <a:t> </a:t>
          </a:r>
          <a:r>
            <a:rPr lang="en-GB" sz="2800" kern="1200" dirty="0" err="1"/>
            <a:t>inteligencia</a:t>
          </a:r>
          <a:endParaRPr lang="en-GB" sz="2800" kern="1200" dirty="0"/>
        </a:p>
      </dsp:txBody>
      <dsp:txXfrm>
        <a:off x="3449358" y="232671"/>
        <a:ext cx="1901345" cy="1215241"/>
      </dsp:txXfrm>
    </dsp:sp>
    <dsp:sp modelId="{D3F54770-7C0D-4E79-A6E8-0C9707A17E97}">
      <dsp:nvSpPr>
        <dsp:cNvPr id="0" name=""/>
        <dsp:cNvSpPr/>
      </dsp:nvSpPr>
      <dsp:spPr>
        <a:xfrm>
          <a:off x="5119531" y="2003478"/>
          <a:ext cx="2605986" cy="171861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Organizar</a:t>
          </a:r>
          <a:r>
            <a:rPr lang="en-GB" sz="2800" kern="1200" dirty="0"/>
            <a:t> la </a:t>
          </a:r>
          <a:r>
            <a:rPr lang="en-GB" sz="2800" kern="1200" dirty="0" err="1"/>
            <a:t>acción</a:t>
          </a:r>
          <a:endParaRPr lang="en-GB" sz="2800" kern="1200" dirty="0"/>
        </a:p>
      </dsp:txBody>
      <dsp:txXfrm>
        <a:off x="5501169" y="2255163"/>
        <a:ext cx="1842710" cy="1215241"/>
      </dsp:txXfrm>
    </dsp:sp>
    <dsp:sp modelId="{2CFC75EA-EF81-49C5-AAC4-61E9E96CF391}">
      <dsp:nvSpPr>
        <dsp:cNvPr id="0" name=""/>
        <dsp:cNvSpPr/>
      </dsp:nvSpPr>
      <dsp:spPr>
        <a:xfrm>
          <a:off x="2936168" y="3853394"/>
          <a:ext cx="2927725" cy="171835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Solicitar</a:t>
          </a:r>
          <a:r>
            <a:rPr lang="en-GB" sz="2800" kern="1200" dirty="0"/>
            <a:t> </a:t>
          </a:r>
          <a:r>
            <a:rPr lang="en-GB" sz="2800" kern="1200" dirty="0" err="1"/>
            <a:t>prueba</a:t>
          </a:r>
          <a:r>
            <a:rPr lang="en-GB" sz="2800" kern="1200" dirty="0"/>
            <a:t> </a:t>
          </a:r>
        </a:p>
      </dsp:txBody>
      <dsp:txXfrm>
        <a:off x="3364923" y="4105042"/>
        <a:ext cx="2070215" cy="1215062"/>
      </dsp:txXfrm>
    </dsp:sp>
    <dsp:sp modelId="{31950372-3B69-4FF1-995A-09BDADDF01D1}">
      <dsp:nvSpPr>
        <dsp:cNvPr id="0" name=""/>
        <dsp:cNvSpPr/>
      </dsp:nvSpPr>
      <dsp:spPr>
        <a:xfrm>
          <a:off x="874441" y="1995661"/>
          <a:ext cx="2832512" cy="171861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 err="1"/>
            <a:t>Obtener</a:t>
          </a:r>
          <a:r>
            <a:rPr lang="en-GB" sz="2800" kern="1200" dirty="0"/>
            <a:t> </a:t>
          </a:r>
          <a:r>
            <a:rPr lang="en-GB" sz="2800" kern="1200" dirty="0" err="1"/>
            <a:t>información</a:t>
          </a:r>
          <a:endParaRPr lang="en-GB" sz="2800" kern="1200" dirty="0"/>
        </a:p>
      </dsp:txBody>
      <dsp:txXfrm>
        <a:off x="1289253" y="2247346"/>
        <a:ext cx="2002888" cy="1215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8931D5-0BFB-4942-B10C-397CC750E61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D94A3-B23C-4193-911D-E75BA0005D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CC7FC2A-D917-4658-B246-8D1B21F6D2A0}" type="datetimeFigureOut">
              <a:rPr lang="en-GB"/>
              <a:pPr>
                <a:defRPr/>
              </a:pPr>
              <a:t>14/09/2021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9512F-5778-42BB-8429-46F77181D3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BDD49-352B-492A-9C9A-FFFF38429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F2CD7C-28F6-4A5C-AAAE-F0BCE2C6B64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C9E838-0376-4BD5-BE80-1BCF7A592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30842-F709-463A-9F27-F07A65A4E7C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1BA1BF-A515-4FA2-B94F-319BEEF0907E}" type="datetimeFigureOut">
              <a:rPr lang="en-GB"/>
              <a:pPr>
                <a:defRPr/>
              </a:pPr>
              <a:t>14/09/2021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BF22F04-BFE3-4247-8D10-8B29245665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B46BAE6-08C1-472F-BB0A-D4FAB6E1C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4E1D1-722D-487C-80E0-D1F88C6E0C7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9D178-4012-4AA0-A92D-63241B1862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D365BD-033E-4380-B193-6921935228E8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685CC8F-9CBA-4E22-B1AD-573741F3BD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288A08F3-B467-4E7D-9F31-DCC675150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2E4F19-306B-43BA-BFCD-E3200FD6DB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16D0A9CA-B593-40CD-A48A-FC32F55BD838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14EA42B-79CE-4E5E-8E81-BD0CD74E39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AF3AEAC1-E34F-4930-97F4-DACD618F9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19F2D885-D8D5-4A9E-AC47-531C7CCB2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209065FF-0325-48A4-BA00-3119B536400F}" type="slidenum">
              <a:rPr lang="en-US" altLang="en-US" smtClean="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60A4445-8330-4B2B-9BD1-7E8944A3F1C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2438" y="395288"/>
            <a:ext cx="5435600" cy="40782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1741F206-0CCE-451B-BDE6-F5DDA6919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b="1">
              <a:cs typeface="Arial" panose="020B0604020202020204" pitchFamily="34" charset="0"/>
            </a:endParaRPr>
          </a:p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99CD3-71E6-43F2-BEAD-88AF3961EB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35FF0768-C32D-4374-BD77-13437C8EA552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C817DF66-1B15-4C3C-972F-07BF0AA0C4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CFE67C37-8CE3-4874-A1F8-B82E0DB85E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eaLnBrk="1" hangingPunct="1">
              <a:lnSpc>
                <a:spcPct val="90000"/>
              </a:lnSpc>
            </a:pPr>
            <a:endParaRPr lang="en-GB" altLang="en-US" sz="2000"/>
          </a:p>
          <a:p>
            <a:pPr marL="363538" lvl="1" eaLnBrk="1" hangingPunct="1">
              <a:spcBef>
                <a:spcPct val="0"/>
              </a:spcBef>
            </a:pPr>
            <a:endParaRPr lang="en-GB" altLang="en-US" sz="1800" i="1"/>
          </a:p>
          <a:p>
            <a:endParaRPr lang="en-GB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3F9B0E65-8159-42FA-B101-72410D721B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DE6FF97-9649-44DA-B074-7F00EA20486F}" type="slidenum">
              <a:rPr lang="en-US" altLang="en-US" smtClean="0">
                <a:solidFill>
                  <a:srgbClr val="000000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000530EC-14C5-40F7-ADDC-8C4922C36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207F0846-F5F1-4967-BC00-E1E3E728C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  <a:p>
            <a:endParaRPr lang="en-GB" altLang="en-US" dirty="0"/>
          </a:p>
          <a:p>
            <a:r>
              <a:rPr lang="en-GB" alt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F6544-151D-40A4-9AA9-A72AB88F7B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E69FD308-45FC-44B3-B24D-6E1322B0AB1B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-Office_RGB_AW.png">
            <a:extLst>
              <a:ext uri="{FF2B5EF4-FFF2-40B4-BE49-F238E27FC236}">
                <a16:creationId xmlns:a16="http://schemas.microsoft.com/office/drawing/2014/main" id="{4562FA20-6982-4514-9840-9F6C31A1BF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665163"/>
            <a:ext cx="21717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852" y="2584921"/>
            <a:ext cx="7691604" cy="1470025"/>
          </a:xfrm>
          <a:noFill/>
        </p:spPr>
        <p:txBody>
          <a:bodyPr lIns="0" tIns="0" rIns="0" bIns="0"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852" y="4340696"/>
            <a:ext cx="7691604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131768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1DC1E-F2B0-45F7-9AE2-17DC76990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77C52-D9CD-4EBF-8248-0DC233F3D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E0CA6-BD9F-4BC5-A3E9-FBD9C5371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8E10-B677-423F-B96B-71D58FC8F63B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70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EC912-BD49-43E4-B563-E06D0587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4C6BF-5DA7-4DE7-A1E0-2D7A0DFA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EED44-DD0D-4F51-BDC7-3D2C6D9D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6BD0-6971-401E-8467-00C167D9AEE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COSI_SHR\Publications Print and Design\Brand Management\Home Office\Templates\New\PowerPoint\Home Office horizontal.png">
            <a:extLst>
              <a:ext uri="{FF2B5EF4-FFF2-40B4-BE49-F238E27FC236}">
                <a16:creationId xmlns:a16="http://schemas.microsoft.com/office/drawing/2014/main" id="{51A76A2D-F008-44CB-9C0C-2947479664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367463"/>
            <a:ext cx="14779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341438"/>
          </a:xfrm>
          <a:gradFill>
            <a:gsLst>
              <a:gs pos="50000">
                <a:srgbClr val="8F23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B7D96A-D637-413D-99AE-97EA7E6E7A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919158C-E351-46E1-86A2-11696287F8A2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2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DDD8D-B415-4977-B722-5F49451B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46337-CB7C-4767-BE4E-DD4E9104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02D1E-6ADF-4FB1-8714-397E23F6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3C4DAE2-DB6E-46BD-9F02-873B41C5AE8F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5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60D5C-260A-43B7-8670-17949532A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014ED-75C3-4769-A968-F5EBA325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4A812-7A62-4BFA-8BD6-9CFE1E9E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CF56-16A7-4009-B474-2D47EF358470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11921-A34C-4047-985E-FB96DDB25F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552044-2F33-4F0A-AFB1-219C2298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E0D3F-131E-466D-8552-4AC2723A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2EA1-6F7F-425C-80BC-A6046B672FC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16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3BBB38-C45F-402E-BBF7-376F3004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15324-1868-47D1-89A1-A21E7024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72674-D87A-4C97-AD31-7CB011C9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C786-724A-437B-852B-92F98994294C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6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F94E50-63DF-44EC-ADC7-A8EE4EDD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6F0B9A-B5F5-4A5F-96F0-102B142C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2C39DE-E5AC-456F-8B80-34323820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911C-9E29-4A67-A960-8B741163EA01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2D37C1-B28A-40B3-AA13-F24AE356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F4608-FE3A-4FB4-9C01-122397364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F1871-116D-4DA5-8FF3-02BEB1D8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6CB9-3D62-4858-9CFB-137E1DEDB69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0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A7477-F63D-498C-9C73-F642E82B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248DC-9229-458B-AC9D-918BBECA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B6662-616D-4811-8FB9-79C0FB717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4F95C-F183-4E13-915C-66D44819C456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7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D6191DC-E7CE-45D1-81F2-FF3EE3124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675687" cy="1341438"/>
          </a:xfrm>
          <a:prstGeom prst="rect">
            <a:avLst/>
          </a:prstGeom>
          <a:solidFill>
            <a:srgbClr val="8F23B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0000" tIns="108000" rIns="180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000061B-2B8A-4E49-8879-AFBD630DF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975E8-1D77-4E6E-95E7-5C1193001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1D7A69-C832-47EE-8ED4-8F348AF674D4}" type="slidenum">
              <a:rPr lang="en-GB"/>
              <a:pPr>
                <a:defRPr/>
              </a:pPr>
              <a:t>‹Nº›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2A101-D440-4A3E-B135-31753C45D900}"/>
              </a:ext>
            </a:extLst>
          </p:cNvPr>
          <p:cNvSpPr/>
          <p:nvPr userDrawn="1"/>
        </p:nvSpPr>
        <p:spPr>
          <a:xfrm>
            <a:off x="0" y="0"/>
            <a:ext cx="179388" cy="6858000"/>
          </a:xfrm>
          <a:prstGeom prst="rect">
            <a:avLst/>
          </a:prstGeom>
          <a:solidFill>
            <a:srgbClr val="8F2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7" r:id="rId1"/>
    <p:sldLayoutId id="2147484508" r:id="rId2"/>
    <p:sldLayoutId id="2147484509" r:id="rId3"/>
    <p:sldLayoutId id="2147484510" r:id="rId4"/>
    <p:sldLayoutId id="2147484511" r:id="rId5"/>
    <p:sldLayoutId id="2147484512" r:id="rId6"/>
    <p:sldLayoutId id="2147484513" r:id="rId7"/>
    <p:sldLayoutId id="2147484514" r:id="rId8"/>
    <p:sldLayoutId id="2147484515" r:id="rId9"/>
    <p:sldLayoutId id="2147484516" r:id="rId10"/>
    <p:sldLayoutId id="21474845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50825" indent="-25082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08075" indent="-193675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F23B3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12" Type="http://schemas.openxmlformats.org/officeDocument/2006/relationships/hyperlink" Target="mailto:acro.development@acro.pnn.police.u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google.co.uk/url?sa=i&amp;rct=j&amp;q=&amp;esrc=s&amp;source=images&amp;cd=&amp;ved=2ahUKEwjw3sKI-6LkAhVBhxoKHYGBCGgQjRx6BAgBEAQ&amp;url=https://assets.publishing.service.gov.uk/government/uploads/system/uploads/attachment_data/file/238297/8043.pdf&amp;psig=AOvVaw0WCDhNt4pt_VEKRk3A9vY8&amp;ust=1566992220264315" TargetMode="External"/><Relationship Id="rId11" Type="http://schemas.openxmlformats.org/officeDocument/2006/relationships/hyperlink" Target="mailto:Manchester@nca.gov.uk" TargetMode="External"/><Relationship Id="rId5" Type="http://schemas.openxmlformats.org/officeDocument/2006/relationships/image" Target="../media/image6.png"/><Relationship Id="rId10" Type="http://schemas.openxmlformats.org/officeDocument/2006/relationships/hyperlink" Target="mailto:iaccc@nca.x.gsi.gov.uk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ene.Doherty1@homeoffice.gov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073E18A-84DA-4A12-B902-4C3D05AD9E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84250" y="2584450"/>
            <a:ext cx="7691438" cy="2789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8F23B3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altLang="en-US" sz="3200" dirty="0" err="1">
                <a:solidFill>
                  <a:srgbClr val="8F23B3"/>
                </a:solidFill>
              </a:rPr>
              <a:t>Conferencia</a:t>
            </a:r>
            <a:r>
              <a:rPr lang="en-US" altLang="en-US" sz="3200" dirty="0">
                <a:solidFill>
                  <a:srgbClr val="8F23B3"/>
                </a:solidFill>
              </a:rPr>
              <a:t> </a:t>
            </a:r>
            <a:r>
              <a:rPr lang="en-US" altLang="en-US" sz="3200" dirty="0" err="1">
                <a:solidFill>
                  <a:srgbClr val="8F23B3"/>
                </a:solidFill>
              </a:rPr>
              <a:t>anual</a:t>
            </a:r>
            <a:r>
              <a:rPr lang="en-US" altLang="en-US" sz="3200" dirty="0">
                <a:solidFill>
                  <a:srgbClr val="8F23B3"/>
                </a:solidFill>
              </a:rPr>
              <a:t> de la IAP </a:t>
            </a:r>
            <a:br>
              <a:rPr lang="en-US" altLang="en-US" sz="3200" dirty="0">
                <a:solidFill>
                  <a:srgbClr val="8F23B3"/>
                </a:solidFill>
              </a:rPr>
            </a:br>
            <a:r>
              <a:rPr lang="en-US" altLang="en-US" sz="3200" dirty="0">
                <a:solidFill>
                  <a:srgbClr val="8F23B3"/>
                </a:solidFill>
              </a:rPr>
              <a:t>Buenos Aires</a:t>
            </a:r>
            <a:br>
              <a:rPr lang="en-US" altLang="en-US" sz="3200" dirty="0">
                <a:solidFill>
                  <a:srgbClr val="8F23B3"/>
                </a:solidFill>
              </a:rPr>
            </a:br>
            <a:r>
              <a:rPr lang="en-US" altLang="en-US" sz="3200" dirty="0" err="1">
                <a:solidFill>
                  <a:srgbClr val="8F23B3"/>
                </a:solidFill>
              </a:rPr>
              <a:t>septiembre</a:t>
            </a:r>
            <a:r>
              <a:rPr lang="en-US" altLang="en-US" sz="3200" dirty="0">
                <a:solidFill>
                  <a:srgbClr val="8F23B3"/>
                </a:solidFill>
              </a:rPr>
              <a:t> de 2019 </a:t>
            </a:r>
            <a:br>
              <a:rPr lang="en-US" altLang="en-US" sz="3200" dirty="0">
                <a:solidFill>
                  <a:srgbClr val="8F23B3"/>
                </a:solidFill>
              </a:rPr>
            </a:br>
            <a:r>
              <a:rPr lang="en-US" altLang="en-US" sz="3200" dirty="0" err="1">
                <a:solidFill>
                  <a:srgbClr val="8F23B3"/>
                </a:solidFill>
              </a:rPr>
              <a:t>Mejorar</a:t>
            </a:r>
            <a:r>
              <a:rPr lang="en-US" altLang="en-US" sz="3200" dirty="0">
                <a:solidFill>
                  <a:srgbClr val="8F23B3"/>
                </a:solidFill>
              </a:rPr>
              <a:t> la MLA a </a:t>
            </a:r>
            <a:r>
              <a:rPr lang="en-US" altLang="en-US" sz="3200" dirty="0" err="1">
                <a:solidFill>
                  <a:srgbClr val="8F23B3"/>
                </a:solidFill>
              </a:rPr>
              <a:t>través</a:t>
            </a:r>
            <a:r>
              <a:rPr lang="en-US" altLang="en-US" sz="3200" dirty="0">
                <a:solidFill>
                  <a:srgbClr val="8F23B3"/>
                </a:solidFill>
              </a:rPr>
              <a:t> de </a:t>
            </a:r>
            <a:r>
              <a:rPr lang="en-US" altLang="en-US" sz="3200" dirty="0" err="1">
                <a:solidFill>
                  <a:srgbClr val="8F23B3"/>
                </a:solidFill>
              </a:rPr>
              <a:t>instancias</a:t>
            </a:r>
            <a:r>
              <a:rPr lang="en-US" altLang="en-US" sz="3200" dirty="0">
                <a:solidFill>
                  <a:srgbClr val="8F23B3"/>
                </a:solidFill>
              </a:rPr>
              <a:t> previas </a:t>
            </a:r>
            <a:br>
              <a:rPr lang="en-US" altLang="en-US" sz="3200" dirty="0">
                <a:solidFill>
                  <a:srgbClr val="8F23B3"/>
                </a:solidFill>
              </a:rPr>
            </a:br>
            <a:br>
              <a:rPr lang="en-US" altLang="en-US" sz="3200" dirty="0">
                <a:solidFill>
                  <a:srgbClr val="8F23B3"/>
                </a:solidFill>
              </a:rPr>
            </a:b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br>
              <a:rPr lang="en-US" altLang="en-US" sz="3200" dirty="0">
                <a:solidFill>
                  <a:srgbClr val="8F23B3"/>
                </a:solidFill>
              </a:rPr>
            </a:br>
            <a:br>
              <a:rPr lang="en-US" altLang="en-US" sz="3200" dirty="0">
                <a:solidFill>
                  <a:srgbClr val="8F23B3"/>
                </a:solidFill>
              </a:rPr>
            </a:br>
            <a:endParaRPr lang="en-US" altLang="en-US" sz="3200" dirty="0">
              <a:solidFill>
                <a:srgbClr val="8F23B3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B31BE77-EFF3-4987-B45E-5332330839DB}"/>
              </a:ext>
            </a:extLst>
          </p:cNvPr>
          <p:cNvSpPr txBox="1">
            <a:spLocks/>
          </p:cNvSpPr>
          <p:nvPr/>
        </p:nvSpPr>
        <p:spPr bwMode="auto">
          <a:xfrm>
            <a:off x="1042988" y="5805488"/>
            <a:ext cx="76914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sz="2200" dirty="0" err="1">
                <a:solidFill>
                  <a:srgbClr val="000000"/>
                </a:solidFill>
              </a:rPr>
              <a:t>Oradora</a:t>
            </a:r>
            <a:r>
              <a:rPr lang="en-US" altLang="en-US" sz="2200" dirty="0">
                <a:solidFill>
                  <a:srgbClr val="000000"/>
                </a:solidFill>
              </a:rPr>
              <a:t>: </a:t>
            </a:r>
            <a:r>
              <a:rPr lang="en-US" altLang="en-US" sz="2200" dirty="0" err="1">
                <a:solidFill>
                  <a:srgbClr val="000000"/>
                </a:solidFill>
              </a:rPr>
              <a:t>Autoridad</a:t>
            </a:r>
            <a:r>
              <a:rPr lang="en-US" altLang="en-US" sz="2200" dirty="0">
                <a:solidFill>
                  <a:srgbClr val="000000"/>
                </a:solidFill>
              </a:rPr>
              <a:t> central del </a:t>
            </a:r>
            <a:r>
              <a:rPr lang="en-US" altLang="en-US" sz="2200" dirty="0" err="1">
                <a:solidFill>
                  <a:srgbClr val="000000"/>
                </a:solidFill>
              </a:rPr>
              <a:t>Reino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</a:rPr>
              <a:t>Unido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</a:p>
          <a:p>
            <a:pPr>
              <a:buSzPct val="100000"/>
            </a:pPr>
            <a:r>
              <a:rPr lang="en-US" altLang="en-US" sz="2200" dirty="0" err="1">
                <a:solidFill>
                  <a:srgbClr val="000000"/>
                </a:solidFill>
              </a:rPr>
              <a:t>Fecha</a:t>
            </a:r>
            <a:r>
              <a:rPr lang="en-US" altLang="en-US" sz="2200" dirty="0">
                <a:solidFill>
                  <a:srgbClr val="000000"/>
                </a:solidFill>
              </a:rPr>
              <a:t>: </a:t>
            </a:r>
            <a:r>
              <a:rPr lang="en-US" altLang="en-US" sz="2200" dirty="0" err="1">
                <a:solidFill>
                  <a:srgbClr val="000000"/>
                </a:solidFill>
              </a:rPr>
              <a:t>Septiembre</a:t>
            </a:r>
            <a:r>
              <a:rPr lang="en-US" altLang="en-US" sz="2200" dirty="0">
                <a:solidFill>
                  <a:srgbClr val="000000"/>
                </a:solidFill>
              </a:rPr>
              <a:t> de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EFD7-9EAA-45CC-BBF2-5A29C4B39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El papel de la Autoridad central del Reino Unido (UKCA) en la MLA</a:t>
            </a:r>
          </a:p>
        </p:txBody>
      </p:sp>
      <p:pic>
        <p:nvPicPr>
          <p:cNvPr id="17411" name="Content Placeholder 4" descr="240px-Marsham_Street.jpg">
            <a:extLst>
              <a:ext uri="{FF2B5EF4-FFF2-40B4-BE49-F238E27FC236}">
                <a16:creationId xmlns:a16="http://schemas.microsoft.com/office/drawing/2014/main" id="{029288EE-9662-4FDE-85BB-7577E70DB5F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3644900"/>
            <a:ext cx="5280025" cy="2371725"/>
          </a:xfrm>
        </p:spPr>
      </p:pic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2347703-7A0C-424D-8B4A-93B2A4594FB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</a:pPr>
            <a:fld id="{22AD6FB3-2E71-4E84-9045-555B26AE1409}" type="slidenum">
              <a:rPr lang="en-US" altLang="en-US" sz="1000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 typeface="Arial" panose="020B0604020202020204" pitchFamily="34" charset="0"/>
                <a:buNone/>
              </a:pPr>
              <a:t>2</a:t>
            </a:fld>
            <a:endParaRPr lang="en-US" altLang="en-US" sz="1000">
              <a:solidFill>
                <a:srgbClr val="7F7F7F"/>
              </a:solidFill>
            </a:endParaRPr>
          </a:p>
        </p:txBody>
      </p:sp>
      <p:sp>
        <p:nvSpPr>
          <p:cNvPr id="17413" name="Rectangle 4">
            <a:extLst>
              <a:ext uri="{FF2B5EF4-FFF2-40B4-BE49-F238E27FC236}">
                <a16:creationId xmlns:a16="http://schemas.microsoft.com/office/drawing/2014/main" id="{E9966011-81CF-47B8-B021-54F55BF86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628775"/>
            <a:ext cx="7416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2400">
                <a:solidFill>
                  <a:srgbClr val="7030A0"/>
                </a:solidFill>
              </a:rPr>
              <a:t> </a:t>
            </a:r>
            <a:r>
              <a:rPr lang="en-US" altLang="en-US" sz="2400" b="1">
                <a:solidFill>
                  <a:srgbClr val="7030A0"/>
                </a:solidFill>
              </a:rPr>
              <a:t>Recibir</a:t>
            </a:r>
            <a:r>
              <a:rPr lang="en-US" altLang="en-US" sz="2400">
                <a:solidFill>
                  <a:srgbClr val="7030A0"/>
                </a:solidFill>
              </a:rPr>
              <a:t>, </a:t>
            </a:r>
            <a:r>
              <a:rPr lang="en-US" altLang="en-US" sz="2400" b="1">
                <a:solidFill>
                  <a:srgbClr val="7030A0"/>
                </a:solidFill>
              </a:rPr>
              <a:t>acceder</a:t>
            </a:r>
            <a:r>
              <a:rPr lang="en-US" altLang="en-US" sz="2400">
                <a:solidFill>
                  <a:srgbClr val="7030A0"/>
                </a:solidFill>
              </a:rPr>
              <a:t> y </a:t>
            </a:r>
            <a:r>
              <a:rPr lang="en-US" altLang="en-US" sz="2400" b="1">
                <a:solidFill>
                  <a:srgbClr val="7030A0"/>
                </a:solidFill>
              </a:rPr>
              <a:t>garantizar</a:t>
            </a:r>
            <a:r>
              <a:rPr lang="en-US" altLang="en-US" sz="2400">
                <a:solidFill>
                  <a:srgbClr val="7030A0"/>
                </a:solidFill>
              </a:rPr>
              <a:t> la ejecución de los pedidos de MLA entrantes </a:t>
            </a:r>
          </a:p>
          <a:p>
            <a:pPr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030A0"/>
                </a:solidFill>
              </a:rPr>
              <a:t>	</a:t>
            </a:r>
          </a:p>
          <a:p>
            <a:pPr>
              <a:spcBef>
                <a:spcPct val="0"/>
              </a:spcBef>
              <a:buClrTx/>
            </a:pPr>
            <a:r>
              <a:rPr lang="en-US" altLang="en-US" sz="2400">
                <a:solidFill>
                  <a:srgbClr val="7030A0"/>
                </a:solidFill>
              </a:rPr>
              <a:t> </a:t>
            </a:r>
            <a:r>
              <a:rPr lang="en-US" altLang="en-US" sz="2400" b="1">
                <a:solidFill>
                  <a:srgbClr val="7030A0"/>
                </a:solidFill>
              </a:rPr>
              <a:t>Transmitir</a:t>
            </a:r>
            <a:r>
              <a:rPr lang="en-US" altLang="en-US" sz="2400">
                <a:solidFill>
                  <a:srgbClr val="7030A0"/>
                </a:solidFill>
              </a:rPr>
              <a:t> pedidos de MLA salientes a países fuera de la UE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ABB2066A-15C0-4A7D-A454-B5FE84CCC4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DB19D5B9-94C8-4A22-9FEE-1CE81294CD83}" type="slidenum">
              <a:rPr lang="en-US" altLang="en-US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3</a:t>
            </a:fld>
            <a:endParaRPr lang="en-US" altLang="en-US">
              <a:solidFill>
                <a:srgbClr val="7F7F7F"/>
              </a:solidFill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910D2E44-E8EC-4D2E-8762-D7C0039C1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Asistencia Judicial Recíproca - Autoridades centrales en el RU</a:t>
            </a:r>
          </a:p>
        </p:txBody>
      </p:sp>
      <p:sp>
        <p:nvSpPr>
          <p:cNvPr id="17413" name="Content Placeholder 4">
            <a:extLst>
              <a:ext uri="{FF2B5EF4-FFF2-40B4-BE49-F238E27FC236}">
                <a16:creationId xmlns:a16="http://schemas.microsoft.com/office/drawing/2014/main" id="{FE7FA8D1-E297-4460-99A1-B791C474B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3933825"/>
            <a:ext cx="8424863" cy="276225"/>
          </a:xfrm>
        </p:spPr>
        <p:txBody>
          <a:bodyPr>
            <a:spAutoFit/>
          </a:bodyPr>
          <a:lstStyle/>
          <a:p>
            <a:pPr marL="0" indent="0">
              <a:buClrTx/>
              <a:buFont typeface="Arial" panose="020B0604020202020204" pitchFamily="34" charset="0"/>
              <a:buNone/>
            </a:pPr>
            <a:r>
              <a:rPr lang="en-US" altLang="en-US" sz="180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53F2A991-2BF8-4AF4-B6B1-07CC6AEF41A6}"/>
              </a:ext>
            </a:extLst>
          </p:cNvPr>
          <p:cNvSpPr/>
          <p:nvPr/>
        </p:nvSpPr>
        <p:spPr>
          <a:xfrm>
            <a:off x="3492500" y="2781300"/>
            <a:ext cx="1655763" cy="1368425"/>
          </a:xfrm>
          <a:prstGeom prst="roundRect">
            <a:avLst/>
          </a:prstGeom>
          <a:solidFill>
            <a:srgbClr val="8F23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US" altLang="en-US" sz="1600" b="1">
                <a:solidFill>
                  <a:srgbClr val="FFFFFF"/>
                </a:solidFill>
                <a:latin typeface="Calibri" panose="020F0502020204030204" pitchFamily="34" charset="0"/>
              </a:rPr>
              <a:t>Pedido de MLA</a:t>
            </a:r>
          </a:p>
          <a:p>
            <a:pPr algn="ctr">
              <a:buSzPct val="100000"/>
            </a:pPr>
            <a:r>
              <a:rPr lang="en-US" altLang="en-US" sz="1600" b="1">
                <a:solidFill>
                  <a:srgbClr val="FFFFFF"/>
                </a:solidFill>
                <a:latin typeface="Calibri" panose="020F0502020204030204" pitchFamily="34" charset="0"/>
              </a:rPr>
              <a:t>Emitido</a:t>
            </a:r>
          </a:p>
          <a:p>
            <a:pPr algn="ctr">
              <a:buSzPct val="100000"/>
            </a:pPr>
            <a:r>
              <a:rPr lang="en-US" altLang="en-US" sz="1200">
                <a:solidFill>
                  <a:srgbClr val="FFFFFF"/>
                </a:solidFill>
                <a:latin typeface="Calibri" panose="020F0502020204030204" pitchFamily="34" charset="0"/>
              </a:rPr>
              <a:t>Por autoridad competente según la ley del país requirente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8645F74-A07C-450F-94B0-7C84E6F6A92C}"/>
              </a:ext>
            </a:extLst>
          </p:cNvPr>
          <p:cNvSpPr/>
          <p:nvPr/>
        </p:nvSpPr>
        <p:spPr>
          <a:xfrm>
            <a:off x="6443663" y="1844675"/>
            <a:ext cx="2232025" cy="1655763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OFICINA DE LA CORONA (</a:t>
            </a:r>
            <a:r>
              <a:rPr lang="en-US" altLang="en-US" sz="20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Escocia</a:t>
            </a:r>
            <a:r>
              <a:rPr lang="en-US" altLang="en-US" sz="2000" b="1" dirty="0">
                <a:solidFill>
                  <a:srgbClr val="FFFFFF"/>
                </a:solidFill>
                <a:latin typeface="Calibri" panose="020F0502020204030204" pitchFamily="34" charset="0"/>
              </a:rPr>
              <a:t>)</a:t>
            </a:r>
          </a:p>
          <a:p>
            <a:pPr algn="ctr">
              <a:buSzPct val="100000"/>
            </a:pP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Para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pruebas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en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Escocia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incluso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impuestos</a:t>
            </a:r>
            <a:endParaRPr lang="en-US" altLang="en-US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150B66C-8C36-42B7-8BE9-C6B383C25770}"/>
              </a:ext>
            </a:extLst>
          </p:cNvPr>
          <p:cNvSpPr/>
          <p:nvPr/>
        </p:nvSpPr>
        <p:spPr>
          <a:xfrm>
            <a:off x="5940425" y="4076700"/>
            <a:ext cx="2232025" cy="2232025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HMRC </a:t>
            </a: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6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Impuestos</a:t>
            </a:r>
            <a:r>
              <a:rPr lang="en-US" altLang="en-US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)</a:t>
            </a:r>
          </a:p>
          <a:p>
            <a:pPr algn="ctr">
              <a:buSzPct val="100000"/>
            </a:pPr>
            <a:endParaRPr lang="en-US" altLang="en-US" sz="16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>
              <a:buSzPct val="100000"/>
            </a:pP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Para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pruebas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en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Inglaterra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, Gales e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Irlanda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del Norte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E95AA9-5E85-499A-9967-7E16D5D5E33A}"/>
              </a:ext>
            </a:extLst>
          </p:cNvPr>
          <p:cNvCxnSpPr>
            <a:stCxn id="5" idx="3"/>
            <a:endCxn id="6" idx="2"/>
          </p:cNvCxnSpPr>
          <p:nvPr/>
        </p:nvCxnSpPr>
        <p:spPr>
          <a:xfrm flipV="1">
            <a:off x="5148263" y="2673350"/>
            <a:ext cx="1295400" cy="792163"/>
          </a:xfrm>
          <a:prstGeom prst="straightConnector1">
            <a:avLst/>
          </a:prstGeom>
          <a:ln w="12700">
            <a:solidFill>
              <a:srgbClr val="8F23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4D5A5F-1586-4F13-A600-E7F645850190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5148263" y="3465513"/>
            <a:ext cx="1119187" cy="938212"/>
          </a:xfrm>
          <a:prstGeom prst="straightConnector1">
            <a:avLst/>
          </a:prstGeom>
          <a:ln w="12700">
            <a:solidFill>
              <a:srgbClr val="8F23B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F5372B9F-67E3-45C5-8DA2-C7A8AEBC95A6}"/>
              </a:ext>
            </a:extLst>
          </p:cNvPr>
          <p:cNvSpPr/>
          <p:nvPr/>
        </p:nvSpPr>
        <p:spPr>
          <a:xfrm>
            <a:off x="755650" y="2205038"/>
            <a:ext cx="2160588" cy="2087562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</a:rPr>
              <a:t>UKCA </a:t>
            </a:r>
          </a:p>
          <a:p>
            <a:pPr algn="ctr">
              <a:buSzPct val="100000"/>
            </a:pP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Para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pruebas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en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Inglaterra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, Gales e </a:t>
            </a:r>
            <a:r>
              <a:rPr lang="en-US" altLang="en-US" sz="1400" b="1" dirty="0" err="1">
                <a:solidFill>
                  <a:srgbClr val="FFFFFF"/>
                </a:solidFill>
                <a:latin typeface="Calibri" panose="020F0502020204030204" pitchFamily="34" charset="0"/>
              </a:rPr>
              <a:t>Irlanda</a:t>
            </a:r>
            <a:r>
              <a:rPr lang="en-US" altLang="en-US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 del Norte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AABBAA-C875-4D7C-9095-3D28A7B3D5D1}"/>
              </a:ext>
            </a:extLst>
          </p:cNvPr>
          <p:cNvCxnSpPr>
            <a:stCxn id="5" idx="1"/>
          </p:cNvCxnSpPr>
          <p:nvPr/>
        </p:nvCxnSpPr>
        <p:spPr>
          <a:xfrm flipH="1" flipV="1">
            <a:off x="2916238" y="3429000"/>
            <a:ext cx="576262" cy="36513"/>
          </a:xfrm>
          <a:prstGeom prst="straightConnector1">
            <a:avLst/>
          </a:prstGeom>
          <a:ln w="127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6031FC3-ED0F-4200-8F37-7431367CE80D}"/>
              </a:ext>
            </a:extLst>
          </p:cNvPr>
          <p:cNvSpPr/>
          <p:nvPr/>
        </p:nvSpPr>
        <p:spPr>
          <a:xfrm>
            <a:off x="755650" y="4941888"/>
            <a:ext cx="446405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Las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Dependencias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de la Corona y los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Territorios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de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ultramar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son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enteramente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responsables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de la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ejecución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de los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pedidos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dentro de sus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propias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dirty="0" err="1">
                <a:solidFill>
                  <a:srgbClr val="FFFFFF"/>
                </a:solidFill>
                <a:latin typeface="Calibri" panose="020F0502020204030204" pitchFamily="34" charset="0"/>
              </a:rPr>
              <a:t>jurisdicciones</a:t>
            </a:r>
            <a:r>
              <a:rPr lang="en-US" altLang="en-US" sz="1400" dirty="0">
                <a:solidFill>
                  <a:srgbClr val="FFFFFF"/>
                </a:solidFill>
                <a:latin typeface="Calibri" panose="020F0502020204030204" pitchFamily="34" charset="0"/>
              </a:rPr>
              <a:t>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D77B5-A32A-4BFD-9658-67480F03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Mejores prácticas - cómo aprovechar la MLA</a:t>
            </a:r>
            <a:br>
              <a:rPr lang="en-US" altLang="en-US">
                <a:solidFill>
                  <a:srgbClr val="FFFFFF"/>
                </a:solidFill>
              </a:rPr>
            </a:b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BD2A8F90-0AB3-46DF-AB8F-B29546FA5B8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23B3"/>
              </a:buClr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None/>
            </a:pPr>
            <a:fld id="{EB8A2457-7993-4F74-8D47-DAD7FF286369}" type="slidenum">
              <a:rPr lang="en-US" altLang="en-US" sz="1000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 typeface="Arial" panose="020B0604020202020204" pitchFamily="34" charset="0"/>
                <a:buNone/>
              </a:pPr>
              <a:t>4</a:t>
            </a:fld>
            <a:endParaRPr lang="en-US" altLang="en-US" sz="1000">
              <a:solidFill>
                <a:srgbClr val="7F7F7F"/>
              </a:solidFill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DFA8D6-7938-468C-93CA-01F7845E7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84051"/>
              </p:ext>
            </p:extLst>
          </p:nvPr>
        </p:nvGraphicFramePr>
        <p:xfrm>
          <a:off x="808980" y="1475495"/>
          <a:ext cx="7776864" cy="4871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6EA23A3-5689-4CD8-A1A1-66D3C0130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Qué abarcan las "instancias previas a la MLA"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505D1-CD81-4633-A100-94866A3E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BB8B347C-1FD2-46EC-A7EC-C6AC368444A2}" type="slidenum">
              <a:rPr lang="en-US" altLang="en-US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en-US" altLang="en-US">
              <a:solidFill>
                <a:srgbClr val="7F7F7F"/>
              </a:solidFill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937660F-124C-4B90-8865-932C3BAA58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2776061"/>
              </p:ext>
            </p:extLst>
          </p:nvPr>
        </p:nvGraphicFramePr>
        <p:xfrm>
          <a:off x="468314" y="1700808"/>
          <a:ext cx="8207374" cy="46555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82562CB-D029-4741-AD94-01969258C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Fuerzas del orden del RU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0C421-0835-4310-B301-2186328DB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C0925A54-5AAE-4B41-ACD3-1D0AEE75BC37}" type="slidenum">
              <a:rPr lang="en-US" altLang="en-US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en-US" altLang="en-US">
              <a:solidFill>
                <a:srgbClr val="7F7F7F"/>
              </a:solidFill>
            </a:endParaRPr>
          </a:p>
        </p:txBody>
      </p:sp>
      <p:pic>
        <p:nvPicPr>
          <p:cNvPr id="24580" name="Picture 3">
            <a:extLst>
              <a:ext uri="{FF2B5EF4-FFF2-40B4-BE49-F238E27FC236}">
                <a16:creationId xmlns:a16="http://schemas.microsoft.com/office/drawing/2014/main" id="{A048234A-BF3B-4B86-BF19-92A307F85F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1358900"/>
            <a:ext cx="3260725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>
            <a:extLst>
              <a:ext uri="{FF2B5EF4-FFF2-40B4-BE49-F238E27FC236}">
                <a16:creationId xmlns:a16="http://schemas.microsoft.com/office/drawing/2014/main" id="{AF088504-CE26-4CA6-8F0C-7AFFD0D20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3849688"/>
            <a:ext cx="248920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928BBCBE-E2F9-40C8-8184-7B8CA46318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1976438"/>
            <a:ext cx="2133600" cy="1757362"/>
          </a:xfrm>
          <a:prstGeom prst="rect">
            <a:avLst/>
          </a:prstGeom>
        </p:spPr>
      </p:pic>
      <p:sp>
        <p:nvSpPr>
          <p:cNvPr id="24583" name="AutoShape 2" descr="Image result for HM court and tribunal service">
            <a:hlinkClick r:id="rId6"/>
            <a:extLst>
              <a:ext uri="{FF2B5EF4-FFF2-40B4-BE49-F238E27FC236}">
                <a16:creationId xmlns:a16="http://schemas.microsoft.com/office/drawing/2014/main" id="{FB6C0EA2-A22E-4A99-A20A-FC95067492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03388" y="3587750"/>
            <a:ext cx="39338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4" name="AutoShape 6" descr="Image result for HM court and tribunal service">
            <a:extLst>
              <a:ext uri="{FF2B5EF4-FFF2-40B4-BE49-F238E27FC236}">
                <a16:creationId xmlns:a16="http://schemas.microsoft.com/office/drawing/2014/main" id="{E5B3F419-4A7A-47BA-8D50-A74A30CFFE8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05263" y="3317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24585" name="Picture 19">
            <a:extLst>
              <a:ext uri="{FF2B5EF4-FFF2-40B4-BE49-F238E27FC236}">
                <a16:creationId xmlns:a16="http://schemas.microsoft.com/office/drawing/2014/main" id="{A3ECDADC-824D-4F11-A5D9-9EC7CE618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4476750"/>
            <a:ext cx="188912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AutoShape 8" descr="Image result for Criminal records office">
            <a:extLst>
              <a:ext uri="{FF2B5EF4-FFF2-40B4-BE49-F238E27FC236}">
                <a16:creationId xmlns:a16="http://schemas.microsoft.com/office/drawing/2014/main" id="{6EF588FC-DA70-420D-94F5-D550EE8E327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4587" name="AutoShape 10" descr="Image result for Criminal records office">
            <a:extLst>
              <a:ext uri="{FF2B5EF4-FFF2-40B4-BE49-F238E27FC236}">
                <a16:creationId xmlns:a16="http://schemas.microsoft.com/office/drawing/2014/main" id="{AB3D3A62-EB20-41A6-AC7A-51093B7DBE6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24588" name="Picture 22">
            <a:extLst>
              <a:ext uri="{FF2B5EF4-FFF2-40B4-BE49-F238E27FC236}">
                <a16:creationId xmlns:a16="http://schemas.microsoft.com/office/drawing/2014/main" id="{FB730BA8-8E05-4C56-ABB8-D2B465EC2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5157788"/>
            <a:ext cx="30829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24">
            <a:extLst>
              <a:ext uri="{FF2B5EF4-FFF2-40B4-BE49-F238E27FC236}">
                <a16:creationId xmlns:a16="http://schemas.microsoft.com/office/drawing/2014/main" id="{9FEFDA2F-26F2-4F7E-915B-60201127E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825" y="2157413"/>
            <a:ext cx="2133600" cy="174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0" name="Rectangle 26">
            <a:extLst>
              <a:ext uri="{FF2B5EF4-FFF2-40B4-BE49-F238E27FC236}">
                <a16:creationId xmlns:a16="http://schemas.microsoft.com/office/drawing/2014/main" id="{5E76C6ED-CC25-4E61-B2EC-58C00915F623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11188" y="5348288"/>
            <a:ext cx="2763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u="sng">
                <a:solidFill>
                  <a:srgbClr val="0F606F"/>
                </a:solidFill>
                <a:cs typeface="Calibri" panose="020F0502020204030204" pitchFamily="34" charset="0"/>
                <a:hlinkClick r:id="rId10"/>
              </a:rPr>
              <a:t>iaccc@nca.x.</a:t>
            </a:r>
            <a:r>
              <a:rPr lang="en-US" altLang="en-US" b="1" u="sng">
                <a:solidFill>
                  <a:srgbClr val="0F606F"/>
                </a:solidFill>
                <a:cs typeface="Calibri" panose="020F0502020204030204" pitchFamily="34" charset="0"/>
                <a:hlinkClick r:id="rId10"/>
              </a:rPr>
              <a:t>gsi.go</a:t>
            </a:r>
            <a:r>
              <a:rPr lang="en-US" altLang="en-US" u="sng">
                <a:solidFill>
                  <a:srgbClr val="0F606F"/>
                </a:solidFill>
                <a:cs typeface="Calibri" panose="020F0502020204030204" pitchFamily="34" charset="0"/>
                <a:hlinkClick r:id="rId10"/>
              </a:rPr>
              <a:t>v.uk</a:t>
            </a:r>
            <a:r>
              <a:rPr lang="en-US" altLang="en-US">
                <a:solidFill>
                  <a:srgbClr val="000000"/>
                </a:solidFill>
                <a:cs typeface="Calibri" panose="020F0502020204030204" pitchFamily="34" charset="0"/>
              </a:rPr>
              <a:t>.</a:t>
            </a:r>
          </a:p>
        </p:txBody>
      </p:sp>
      <p:sp>
        <p:nvSpPr>
          <p:cNvPr id="24591" name="Rectangle 27">
            <a:extLst>
              <a:ext uri="{FF2B5EF4-FFF2-40B4-BE49-F238E27FC236}">
                <a16:creationId xmlns:a16="http://schemas.microsoft.com/office/drawing/2014/main" id="{BC8F0702-DCE2-4086-8BDA-7280B2CA43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3233738"/>
            <a:ext cx="28352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ts val="425"/>
              </a:spcBef>
              <a:spcAft>
                <a:spcPts val="1013"/>
              </a:spcAft>
              <a:buSzPct val="100000"/>
            </a:pPr>
            <a:r>
              <a:rPr lang="en-US" altLang="en-US" u="sng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Manchester@nca.gov.uk</a:t>
            </a:r>
            <a:endParaRPr lang="en-US" altLang="en-US" u="sng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92" name="Rectangle 28">
            <a:extLst>
              <a:ext uri="{FF2B5EF4-FFF2-40B4-BE49-F238E27FC236}">
                <a16:creationId xmlns:a16="http://schemas.microsoft.com/office/drawing/2014/main" id="{581FD7D8-798C-4AE3-A6E1-FCB2DA824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7000" y="4378325"/>
            <a:ext cx="393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SzPct val="100000"/>
            </a:pPr>
            <a:r>
              <a:rPr lang="en-US" altLang="en-US" u="sng">
                <a:solidFill>
                  <a:srgbClr val="0563C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/>
              </a:rPr>
              <a:t>acro.development@acro.pnn.police.uk</a:t>
            </a:r>
            <a:endParaRPr lang="en-US" altLang="en-US" u="sng">
              <a:solidFill>
                <a:srgbClr val="0563C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F99B6-8A7A-4696-B24C-68B9C2F2B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0"/>
            <a:ext cx="8893175" cy="1144588"/>
          </a:xfrm>
        </p:spPr>
        <p:txBody>
          <a:bodyPr/>
          <a:lstStyle/>
          <a:p>
            <a:pPr algn="ctr">
              <a:buSzPct val="100000"/>
            </a:pPr>
            <a:r>
              <a:rPr lang="en-US" altLang="en-US">
                <a:solidFill>
                  <a:srgbClr val="FFFFFF"/>
                </a:solidFill>
              </a:rPr>
              <a:t>La clave del éxito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0DD5B99-66E0-42E8-BF13-D646C666AC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1486551"/>
              </p:ext>
            </p:extLst>
          </p:nvPr>
        </p:nvGraphicFramePr>
        <p:xfrm>
          <a:off x="457200" y="1145307"/>
          <a:ext cx="8686800" cy="5380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C162A-3CAA-45CD-859B-BB98421BF1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8E907BD0-A00C-412E-8C51-E305FE189070}" type="slidenum">
              <a:rPr lang="en-US" altLang="en-US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7</a:t>
            </a:fld>
            <a:endParaRPr lang="en-US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6E6B-EACF-42BF-AF0D-F2A1A8C4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0163"/>
            <a:ext cx="8893175" cy="1341437"/>
          </a:xfrm>
        </p:spPr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D789307-3DAA-48F3-A28C-33FB7DB3C6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400" b="1">
                <a:solidFill>
                  <a:srgbClr val="7030A0"/>
                </a:solidFill>
              </a:rPr>
              <a:t>Gracias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endParaRPr lang="en-US" altLang="en-US" sz="2400" b="1">
              <a:solidFill>
                <a:srgbClr val="7030A0"/>
              </a:solidFill>
            </a:endParaRP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Lene Doherty - Abogada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Teléfono - +44 207-035-0738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Móvil - +44 7774761224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  <a:hlinkClick r:id="rId2"/>
              </a:rPr>
              <a:t>Lene.Doherty1@homeoffice.gov.uk</a:t>
            </a:r>
            <a:endParaRPr lang="en-US" altLang="en-US" sz="2000" b="1">
              <a:solidFill>
                <a:srgbClr val="7030A0"/>
              </a:solidFill>
            </a:endParaRP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7030A0"/>
              </a:solidFill>
            </a:endParaRP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2</a:t>
            </a:r>
            <a:r>
              <a:rPr lang="en-US" altLang="en-US" sz="2000" b="1" baseline="30000">
                <a:solidFill>
                  <a:srgbClr val="7030A0"/>
                </a:solidFill>
              </a:rPr>
              <a:t>nd</a:t>
            </a:r>
            <a:r>
              <a:rPr lang="en-US" altLang="en-US" sz="2000" b="1">
                <a:solidFill>
                  <a:srgbClr val="7030A0"/>
                </a:solidFill>
              </a:rPr>
              <a:t> Floor Peel Building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2 Marsham Street,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London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SW1A 4DF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7030A0"/>
              </a:solidFill>
            </a:endParaRP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Consultas generales – + 44 207-035 4040</a:t>
            </a:r>
          </a:p>
          <a:p>
            <a:pPr algn="ctr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Fax - +44 207-035-6985</a:t>
            </a:r>
          </a:p>
          <a:p>
            <a:pPr algn="ctr">
              <a:buClrTx/>
              <a:buSzPct val="100000"/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7030A0"/>
              </a:solidFill>
            </a:endParaRPr>
          </a:p>
          <a:p>
            <a:pPr algn="ctr">
              <a:buClrTx/>
              <a:buSzPct val="100000"/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7030A0"/>
              </a:solidFill>
            </a:endParaRPr>
          </a:p>
          <a:p>
            <a:pPr algn="ctr">
              <a:buClrTx/>
              <a:buSzPct val="100000"/>
              <a:buFont typeface="Arial" panose="020B0604020202020204" pitchFamily="34" charset="0"/>
              <a:buNone/>
            </a:pPr>
            <a:endParaRPr lang="en-US" altLang="en-US" sz="2000" b="1">
              <a:solidFill>
                <a:srgbClr val="7030A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844A30-2AA0-46AF-BED6-E73A5B5F5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fld id="{39929BDC-A4E5-4781-93BC-0F97272FF5F7}" type="slidenum">
              <a:rPr lang="en-US" altLang="en-US" smtClean="0">
                <a:solidFill>
                  <a:srgbClr val="7F7F7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</a:pPr>
              <a:t>8</a:t>
            </a:fld>
            <a:endParaRPr lang="en-US" altLang="en-US">
              <a:solidFill>
                <a:srgbClr val="7F7F7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7023</TotalTime>
  <Words>439</Words>
  <Application>Microsoft Office PowerPoint</Application>
  <PresentationFormat>Presentación en pantalla (4:3)</PresentationFormat>
  <Paragraphs>96</Paragraphs>
  <Slides>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Conferencia anual de la IAP  Buenos Aires septiembre de 2019  Mejorar la MLA a través de instancias previas      </vt:lpstr>
      <vt:lpstr>El papel de la Autoridad central del Reino Unido (UKCA) en la MLA</vt:lpstr>
      <vt:lpstr>Asistencia Judicial Recíproca - Autoridades centrales en el RU</vt:lpstr>
      <vt:lpstr>Mejores prácticas - cómo aprovechar la MLA </vt:lpstr>
      <vt:lpstr>Qué abarcan las "instancias previas a la MLA"</vt:lpstr>
      <vt:lpstr>Fuerzas del orden del RU</vt:lpstr>
      <vt:lpstr>La clave del éxito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 title</dc:title>
  <dc:creator>Palmer Harvey</dc:creator>
  <cp:lastModifiedBy>Veronica Quartesan</cp:lastModifiedBy>
  <cp:revision>447</cp:revision>
  <dcterms:created xsi:type="dcterms:W3CDTF">2012-05-29T15:31:54Z</dcterms:created>
  <dcterms:modified xsi:type="dcterms:W3CDTF">2021-09-14T13:51:34Z</dcterms:modified>
</cp:coreProperties>
</file>