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4"/>
  </p:notesMasterIdLst>
  <p:sldIdLst>
    <p:sldId id="329" r:id="rId5"/>
    <p:sldId id="330" r:id="rId6"/>
    <p:sldId id="331" r:id="rId7"/>
    <p:sldId id="351" r:id="rId8"/>
    <p:sldId id="332" r:id="rId9"/>
    <p:sldId id="336" r:id="rId10"/>
    <p:sldId id="347" r:id="rId11"/>
    <p:sldId id="337" r:id="rId12"/>
    <p:sldId id="338" r:id="rId13"/>
    <p:sldId id="339" r:id="rId14"/>
    <p:sldId id="340" r:id="rId15"/>
    <p:sldId id="341" r:id="rId16"/>
    <p:sldId id="346" r:id="rId17"/>
    <p:sldId id="342" r:id="rId18"/>
    <p:sldId id="348" r:id="rId19"/>
    <p:sldId id="343" r:id="rId20"/>
    <p:sldId id="350" r:id="rId21"/>
    <p:sldId id="349" r:id="rId22"/>
    <p:sldId id="344" r:id="rId23"/>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 initials="Val" lastIdx="15" clrIdx="0">
    <p:extLst>
      <p:ext uri="{19B8F6BF-5375-455C-9EA6-DF929625EA0E}">
        <p15:presenceInfo xmlns:p15="http://schemas.microsoft.com/office/powerpoint/2012/main" xmlns="" userId="Val" providerId="None"/>
      </p:ext>
    </p:extLst>
  </p:cmAuthor>
  <p:cmAuthor id="2" name="Ai Ling NGOH (AGC)" initials="ALN(" lastIdx="3" clrIdx="1">
    <p:extLst>
      <p:ext uri="{19B8F6BF-5375-455C-9EA6-DF929625EA0E}">
        <p15:presenceInfo xmlns:p15="http://schemas.microsoft.com/office/powerpoint/2012/main" xmlns="" userId="Ai Ling NGOH (AGC)" providerId="None"/>
      </p:ext>
    </p:extLst>
  </p:cmAuthor>
  <p:cmAuthor id="3" name="Yan Rui" initials="OYR" lastIdx="5" clrIdx="2">
    <p:extLst>
      <p:ext uri="{19B8F6BF-5375-455C-9EA6-DF929625EA0E}">
        <p15:presenceInfo xmlns:p15="http://schemas.microsoft.com/office/powerpoint/2012/main" xmlns="" userId="Yan Rui" providerId="None"/>
      </p:ext>
    </p:extLst>
  </p:cmAuthor>
  <p:cmAuthor id="4" name="IAD" initials="ALN(" lastIdx="7" clrIdx="3">
    <p:extLst>
      <p:ext uri="{19B8F6BF-5375-455C-9EA6-DF929625EA0E}">
        <p15:presenceInfo xmlns:p15="http://schemas.microsoft.com/office/powerpoint/2012/main" xmlns="" userId="IAD" providerId="None"/>
      </p:ext>
    </p:extLst>
  </p:cmAuthor>
  <p:cmAuthor id="5" name="Razali SELAMAT (AGC)" initials="RS(" lastIdx="7" clrIdx="4">
    <p:extLst>
      <p:ext uri="{19B8F6BF-5375-455C-9EA6-DF929625EA0E}">
        <p15:presenceInfo xmlns:p15="http://schemas.microsoft.com/office/powerpoint/2012/main" xmlns="" userId="Razali SELAMAT (AG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0C5"/>
    <a:srgbClr val="FF3300"/>
    <a:srgbClr val="006600"/>
    <a:srgbClr val="AC1435"/>
    <a:srgbClr val="CCECFF"/>
    <a:srgbClr val="FFFFCC"/>
    <a:srgbClr val="72ABFE"/>
    <a:srgbClr val="FF6600"/>
    <a:srgbClr val="008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6395" autoAdjust="0"/>
  </p:normalViewPr>
  <p:slideViewPr>
    <p:cSldViewPr snapToGrid="0">
      <p:cViewPr>
        <p:scale>
          <a:sx n="95" d="100"/>
          <a:sy n="95" d="100"/>
        </p:scale>
        <p:origin x="-96"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EA8ED97-E9FE-4C57-B579-445AEE3C3BF8}" type="datetimeFigureOut">
              <a:rPr lang="en-SG" smtClean="0"/>
              <a:t>1/10/2019</a:t>
            </a:fld>
            <a:endParaRPr lang="en-SG"/>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94E1FF0-6C2D-4468-AAAA-5CA94F0EF7D5}" type="slidenum">
              <a:rPr lang="en-SG" smtClean="0"/>
              <a:t>‹#›</a:t>
            </a:fld>
            <a:endParaRPr lang="en-SG"/>
          </a:p>
        </p:txBody>
      </p:sp>
    </p:spTree>
    <p:extLst>
      <p:ext uri="{BB962C8B-B14F-4D97-AF65-F5344CB8AC3E}">
        <p14:creationId xmlns:p14="http://schemas.microsoft.com/office/powerpoint/2010/main" val="413842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 - Presentation Title">
    <p:spTree>
      <p:nvGrpSpPr>
        <p:cNvPr id="1" name=""/>
        <p:cNvGrpSpPr/>
        <p:nvPr/>
      </p:nvGrpSpPr>
      <p:grpSpPr>
        <a:xfrm>
          <a:off x="0" y="0"/>
          <a:ext cx="0" cy="0"/>
          <a:chOff x="0" y="0"/>
          <a:chExt cx="0" cy="0"/>
        </a:xfrm>
      </p:grpSpPr>
      <p:pic>
        <p:nvPicPr>
          <p:cNvPr id="8" name="Picture 7" descr="PP_ppt_front.png"/>
          <p:cNvPicPr>
            <a:picLocks noChangeAspect="1"/>
          </p:cNvPicPr>
          <p:nvPr/>
        </p:nvPicPr>
        <p:blipFill>
          <a:blip r:embed="rId2"/>
          <a:stretch>
            <a:fillRect/>
          </a:stretch>
        </p:blipFill>
        <p:spPr>
          <a:xfrm>
            <a:off x="-1" y="1"/>
            <a:ext cx="12200101" cy="6857999"/>
          </a:xfrm>
          <a:prstGeom prst="rect">
            <a:avLst/>
          </a:prstGeom>
        </p:spPr>
      </p:pic>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15" name="Title 1"/>
          <p:cNvSpPr txBox="1">
            <a:spLocks/>
          </p:cNvSpPr>
          <p:nvPr/>
        </p:nvSpPr>
        <p:spPr>
          <a:xfrm>
            <a:off x="787062" y="6223001"/>
            <a:ext cx="8102503" cy="560387"/>
          </a:xfrm>
          <a:prstGeom prst="rect">
            <a:avLst/>
          </a:prstGeom>
        </p:spPr>
        <p:txBody>
          <a:bodyPr vert="horz" lIns="91440" tIns="45720" rIns="91440" bIns="45720" rtlCol="0" anchor="t">
            <a:normAutofit/>
          </a:bodyPr>
          <a:lstStyle/>
          <a:p>
            <a:pPr marL="0" marR="0" lvl="0" indent="0" defTabSz="457200" rtl="0" eaLnBrk="1" fontAlgn="auto" latinLnBrk="0" hangingPunct="1">
              <a:lnSpc>
                <a:spcPts val="3325"/>
              </a:lnSpc>
              <a:spcBef>
                <a:spcPct val="0"/>
              </a:spcBef>
              <a:spcAft>
                <a:spcPts val="0"/>
              </a:spcAft>
              <a:buClrTx/>
              <a:buSzTx/>
              <a:buFontTx/>
              <a:buNone/>
              <a:tabLst/>
              <a:defRPr/>
            </a:pPr>
            <a:r>
              <a:rPr kumimoji="0" lang="en-US" sz="1200" b="1" i="0" u="none" strike="noStrike" kern="1200" cap="none" spc="0" normalizeH="0" baseline="0" noProof="0" dirty="0" err="1" smtClean="0">
                <a:ln>
                  <a:noFill/>
                </a:ln>
                <a:solidFill>
                  <a:schemeClr val="bg1"/>
                </a:solidFill>
                <a:effectLst/>
                <a:uLnTx/>
                <a:uFillTx/>
                <a:latin typeface="Calibri"/>
                <a:ea typeface="ＭＳ Ｐゴシック"/>
                <a:cs typeface="Calibri"/>
              </a:rPr>
              <a:t>www.agc.gov.sg</a:t>
            </a:r>
            <a:endParaRPr kumimoji="0" lang="en-US" sz="1200" b="0" i="0" u="none" strike="noStrike" kern="1200" cap="none" spc="0" normalizeH="0" baseline="0" noProof="0" dirty="0" smtClean="0">
              <a:ln>
                <a:noFill/>
              </a:ln>
              <a:solidFill>
                <a:schemeClr val="bg1"/>
              </a:solidFill>
              <a:effectLst/>
              <a:uLnTx/>
              <a:uFillTx/>
              <a:latin typeface="Calibri"/>
              <a:ea typeface="ＭＳ Ｐゴシック"/>
              <a:cs typeface="Calibri"/>
            </a:endParaRPr>
          </a:p>
        </p:txBody>
      </p:sp>
      <p:sp>
        <p:nvSpPr>
          <p:cNvPr id="16" name="Title 1"/>
          <p:cNvSpPr>
            <a:spLocks noGrp="1"/>
          </p:cNvSpPr>
          <p:nvPr>
            <p:ph type="title" hasCustomPrompt="1"/>
          </p:nvPr>
        </p:nvSpPr>
        <p:spPr>
          <a:xfrm>
            <a:off x="588048" y="3000931"/>
            <a:ext cx="8333608" cy="1043945"/>
          </a:xfrm>
        </p:spPr>
        <p:txBody>
          <a:bodyPr>
            <a:normAutofit/>
          </a:bodyPr>
          <a:lstStyle>
            <a:lvl1pPr>
              <a:defRPr sz="4400" baseline="0">
                <a:solidFill>
                  <a:srgbClr val="9C1B3E"/>
                </a:solidFill>
                <a:latin typeface="+mj-lt"/>
              </a:defRPr>
            </a:lvl1pPr>
          </a:lstStyle>
          <a:p>
            <a:r>
              <a:rPr lang="en-US" dirty="0" smtClean="0"/>
              <a:t>TITLE</a:t>
            </a:r>
            <a:br>
              <a:rPr lang="en-US" dirty="0" smtClean="0"/>
            </a:br>
            <a:endParaRPr lang="en-US" dirty="0"/>
          </a:p>
        </p:txBody>
      </p:sp>
      <p:sp>
        <p:nvSpPr>
          <p:cNvPr id="21" name="Text Placeholder 20"/>
          <p:cNvSpPr>
            <a:spLocks noGrp="1"/>
          </p:cNvSpPr>
          <p:nvPr>
            <p:ph type="body" sz="quarter" idx="11" hasCustomPrompt="1"/>
          </p:nvPr>
        </p:nvSpPr>
        <p:spPr>
          <a:xfrm>
            <a:off x="588049" y="4044875"/>
            <a:ext cx="5179484" cy="990600"/>
          </a:xfrm>
        </p:spPr>
        <p:txBody>
          <a:bodyPr/>
          <a:lstStyle>
            <a:lvl1pPr marL="0" indent="0">
              <a:buNone/>
              <a:defRPr>
                <a:solidFill>
                  <a:schemeClr val="tx1">
                    <a:lumMod val="90000"/>
                    <a:lumOff val="10000"/>
                  </a:schemeClr>
                </a:solidFill>
                <a:latin typeface="+mj-lt"/>
              </a:defRPr>
            </a:lvl1pPr>
          </a:lstStyle>
          <a:p>
            <a:pPr lvl="0"/>
            <a:r>
              <a:rPr lang="en-US" dirty="0" smtClean="0"/>
              <a:t>Date</a:t>
            </a:r>
          </a:p>
        </p:txBody>
      </p:sp>
      <p:pic>
        <p:nvPicPr>
          <p:cNvPr id="9" name="Picture 8" descr="AGC-logo_redbg.png"/>
          <p:cNvPicPr>
            <a:picLocks noChangeAspect="1"/>
          </p:cNvPicPr>
          <p:nvPr/>
        </p:nvPicPr>
        <p:blipFill>
          <a:blip r:embed="rId3"/>
          <a:stretch>
            <a:fillRect/>
          </a:stretch>
        </p:blipFill>
        <p:spPr>
          <a:xfrm>
            <a:off x="791240" y="546101"/>
            <a:ext cx="2757305" cy="620797"/>
          </a:xfrm>
          <a:prstGeom prst="rect">
            <a:avLst/>
          </a:prstGeom>
        </p:spPr>
      </p:pic>
    </p:spTree>
    <p:extLst>
      <p:ext uri="{BB962C8B-B14F-4D97-AF65-F5344CB8AC3E}">
        <p14:creationId xmlns:p14="http://schemas.microsoft.com/office/powerpoint/2010/main" val="3611743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c - Stages (al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8"/>
          </a:xfrm>
        </p:spPr>
        <p:txBody>
          <a:bodyPr>
            <a:normAutofit/>
          </a:bodyPr>
          <a:lstStyle>
            <a:lvl1pPr>
              <a:defRPr sz="2800">
                <a:latin typeface="+mj-lt"/>
              </a:defRPr>
            </a:lvl1pPr>
          </a:lstStyle>
          <a:p>
            <a:r>
              <a:rPr lang="en-US" dirty="0" smtClean="0"/>
              <a:t>Title – for Stages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Pentagon 3"/>
          <p:cNvSpPr/>
          <p:nvPr/>
        </p:nvSpPr>
        <p:spPr>
          <a:xfrm rot="5400000">
            <a:off x="5550463" y="-2532670"/>
            <a:ext cx="1062924"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smtClean="0">
                <a:solidFill>
                  <a:srgbClr val="FFFFFF"/>
                </a:solidFill>
                <a:effectLst>
                  <a:glow rad="139700">
                    <a:schemeClr val="accent3">
                      <a:satMod val="175000"/>
                      <a:alpha val="40000"/>
                    </a:schemeClr>
                  </a:glow>
                </a:effectLst>
                <a:latin typeface="Verdana" pitchFamily="34" charset="0"/>
              </a:rPr>
              <a:t> </a:t>
            </a: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5" name="Pentagon 4"/>
          <p:cNvSpPr/>
          <p:nvPr/>
        </p:nvSpPr>
        <p:spPr>
          <a:xfrm rot="5400000">
            <a:off x="5542697" y="-1434794"/>
            <a:ext cx="1078462"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537683" y="-324210"/>
            <a:ext cx="1088496"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Pentagon 6"/>
          <p:cNvSpPr/>
          <p:nvPr/>
        </p:nvSpPr>
        <p:spPr>
          <a:xfrm rot="5400000">
            <a:off x="5550458" y="775143"/>
            <a:ext cx="1062926"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8" name="Text Placeholder 7"/>
          <p:cNvSpPr>
            <a:spLocks noGrp="1"/>
          </p:cNvSpPr>
          <p:nvPr>
            <p:ph type="body" sz="quarter" idx="11" hasCustomPrompt="1"/>
          </p:nvPr>
        </p:nvSpPr>
        <p:spPr>
          <a:xfrm>
            <a:off x="1818218" y="1232482"/>
            <a:ext cx="8528049" cy="598487"/>
          </a:xfrm>
        </p:spPr>
        <p:txBody>
          <a:bodyPr>
            <a:noAutofit/>
          </a:bodyPr>
          <a:lstStyle>
            <a:lvl1pPr marL="0" indent="0" algn="ctr">
              <a:buNone/>
              <a:defRPr sz="2800" baseline="0">
                <a:solidFill>
                  <a:schemeClr val="bg1"/>
                </a:solidFill>
                <a:latin typeface="+mn-lt"/>
              </a:defRPr>
            </a:lvl1pPr>
          </a:lstStyle>
          <a:p>
            <a:pPr lvl="0"/>
            <a:r>
              <a:rPr lang="en-US" dirty="0" smtClean="0"/>
              <a:t>Stage Title</a:t>
            </a:r>
            <a:endParaRPr lang="en-SG" dirty="0"/>
          </a:p>
        </p:txBody>
      </p:sp>
      <p:sp>
        <p:nvSpPr>
          <p:cNvPr id="9" name="Text Placeholder 7"/>
          <p:cNvSpPr>
            <a:spLocks noGrp="1"/>
          </p:cNvSpPr>
          <p:nvPr>
            <p:ph type="body" sz="quarter" idx="12" hasCustomPrompt="1"/>
          </p:nvPr>
        </p:nvSpPr>
        <p:spPr>
          <a:xfrm>
            <a:off x="1818222" y="2322589"/>
            <a:ext cx="8528049" cy="598487"/>
          </a:xfrm>
        </p:spPr>
        <p:txBody>
          <a:bodyPr>
            <a:noAutofit/>
          </a:bodyPr>
          <a:lstStyle>
            <a:lvl1pPr marL="0" indent="0" algn="ctr">
              <a:buNone/>
              <a:defRPr sz="2800" baseline="0">
                <a:solidFill>
                  <a:schemeClr val="accent1"/>
                </a:solidFill>
                <a:latin typeface="+mn-lt"/>
              </a:defRPr>
            </a:lvl1pPr>
          </a:lstStyle>
          <a:p>
            <a:pPr lvl="0"/>
            <a:r>
              <a:rPr lang="en-US" dirty="0" smtClean="0"/>
              <a:t>Stage Title</a:t>
            </a:r>
            <a:endParaRPr lang="en-SG" dirty="0"/>
          </a:p>
        </p:txBody>
      </p:sp>
      <p:sp>
        <p:nvSpPr>
          <p:cNvPr id="10" name="Text Placeholder 7"/>
          <p:cNvSpPr>
            <a:spLocks noGrp="1"/>
          </p:cNvSpPr>
          <p:nvPr>
            <p:ph type="body" sz="quarter" idx="13" hasCustomPrompt="1"/>
          </p:nvPr>
        </p:nvSpPr>
        <p:spPr>
          <a:xfrm>
            <a:off x="1818222" y="3433542"/>
            <a:ext cx="8528049" cy="598487"/>
          </a:xfrm>
        </p:spPr>
        <p:txBody>
          <a:bodyPr>
            <a:noAutofit/>
          </a:bodyPr>
          <a:lstStyle>
            <a:lvl1pPr marL="0" indent="0" algn="ctr">
              <a:buNone/>
              <a:defRPr sz="2800" baseline="0">
                <a:solidFill>
                  <a:schemeClr val="bg1"/>
                </a:solidFill>
                <a:latin typeface="+mn-lt"/>
              </a:defRPr>
            </a:lvl1pPr>
          </a:lstStyle>
          <a:p>
            <a:pPr lvl="0"/>
            <a:r>
              <a:rPr lang="en-US" dirty="0" smtClean="0"/>
              <a:t>Stage Title</a:t>
            </a:r>
            <a:endParaRPr lang="en-SG" dirty="0"/>
          </a:p>
        </p:txBody>
      </p:sp>
      <p:sp>
        <p:nvSpPr>
          <p:cNvPr id="14" name="Text Placeholder 7"/>
          <p:cNvSpPr>
            <a:spLocks noGrp="1"/>
          </p:cNvSpPr>
          <p:nvPr>
            <p:ph type="body" sz="quarter" idx="14" hasCustomPrompt="1"/>
          </p:nvPr>
        </p:nvSpPr>
        <p:spPr>
          <a:xfrm>
            <a:off x="1817582" y="4540293"/>
            <a:ext cx="8528049" cy="598487"/>
          </a:xfrm>
        </p:spPr>
        <p:txBody>
          <a:bodyPr>
            <a:noAutofit/>
          </a:bodyPr>
          <a:lstStyle>
            <a:lvl1pPr marL="0" indent="0" algn="ctr">
              <a:buNone/>
              <a:defRPr sz="2800" baseline="0">
                <a:solidFill>
                  <a:schemeClr val="accent1"/>
                </a:solidFill>
                <a:latin typeface="+mn-lt"/>
              </a:defRPr>
            </a:lvl1pPr>
          </a:lstStyle>
          <a:p>
            <a:pPr lvl="0"/>
            <a:r>
              <a:rPr lang="en-US" dirty="0" smtClean="0"/>
              <a:t>Stage Title</a:t>
            </a:r>
            <a:endParaRPr lang="en-SG" dirty="0"/>
          </a:p>
        </p:txBody>
      </p:sp>
    </p:spTree>
    <p:extLst>
      <p:ext uri="{BB962C8B-B14F-4D97-AF65-F5344CB8AC3E}">
        <p14:creationId xmlns:p14="http://schemas.microsoft.com/office/powerpoint/2010/main" val="883510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d - Stages (al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9"/>
          </a:xfrm>
        </p:spPr>
        <p:txBody>
          <a:bodyPr>
            <a:normAutofit/>
          </a:bodyPr>
          <a:lstStyle>
            <a:lvl1pPr>
              <a:defRPr sz="2800" baseline="0">
                <a:latin typeface="+mj-lt"/>
              </a:defRPr>
            </a:lvl1pPr>
          </a:lstStyle>
          <a:p>
            <a:r>
              <a:rPr lang="en-US" dirty="0" smtClean="0"/>
              <a:t>Title – for Stages </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Pentagon 3"/>
          <p:cNvSpPr/>
          <p:nvPr/>
        </p:nvSpPr>
        <p:spPr>
          <a:xfrm rot="5400000">
            <a:off x="5374154" y="-2247497"/>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smtClean="0">
                <a:solidFill>
                  <a:srgbClr val="FFFFFF"/>
                </a:solidFill>
                <a:effectLst>
                  <a:glow rad="139700">
                    <a:schemeClr val="accent3">
                      <a:satMod val="175000"/>
                      <a:alpha val="40000"/>
                    </a:schemeClr>
                  </a:glow>
                </a:effectLst>
                <a:latin typeface="Verdana" pitchFamily="34" charset="0"/>
              </a:rPr>
              <a:t> </a:t>
            </a: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5" name="Pentagon 4"/>
          <p:cNvSpPr/>
          <p:nvPr/>
        </p:nvSpPr>
        <p:spPr>
          <a:xfrm rot="5400000">
            <a:off x="5374151" y="-803738"/>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374154" y="634113"/>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8" name="Text Placeholder 7"/>
          <p:cNvSpPr>
            <a:spLocks noGrp="1"/>
          </p:cNvSpPr>
          <p:nvPr>
            <p:ph type="body" sz="quarter" idx="11" hasCustomPrompt="1"/>
          </p:nvPr>
        </p:nvSpPr>
        <p:spPr>
          <a:xfrm>
            <a:off x="1818218" y="1417639"/>
            <a:ext cx="8528049" cy="598487"/>
          </a:xfrm>
        </p:spPr>
        <p:txBody>
          <a:bodyPr>
            <a:noAutofit/>
          </a:bodyPr>
          <a:lstStyle>
            <a:lvl1pPr marL="0" indent="0" algn="ctr">
              <a:buNone/>
              <a:defRPr sz="3200" baseline="0">
                <a:solidFill>
                  <a:schemeClr val="bg1"/>
                </a:solidFill>
                <a:latin typeface="+mn-lt"/>
              </a:defRPr>
            </a:lvl1pPr>
          </a:lstStyle>
          <a:p>
            <a:pPr lvl="0"/>
            <a:r>
              <a:rPr lang="en-US" dirty="0" smtClean="0"/>
              <a:t>Stage Name</a:t>
            </a:r>
            <a:endParaRPr lang="en-SG" dirty="0"/>
          </a:p>
        </p:txBody>
      </p:sp>
      <p:sp>
        <p:nvSpPr>
          <p:cNvPr id="9" name="Text Placeholder 7"/>
          <p:cNvSpPr>
            <a:spLocks noGrp="1"/>
          </p:cNvSpPr>
          <p:nvPr>
            <p:ph type="body" sz="quarter" idx="12" hasCustomPrompt="1"/>
          </p:nvPr>
        </p:nvSpPr>
        <p:spPr>
          <a:xfrm>
            <a:off x="1818218" y="2862115"/>
            <a:ext cx="8528049" cy="598487"/>
          </a:xfrm>
        </p:spPr>
        <p:txBody>
          <a:bodyPr>
            <a:noAutofit/>
          </a:bodyPr>
          <a:lstStyle>
            <a:lvl1pPr marL="0" indent="0" algn="ctr">
              <a:buNone/>
              <a:defRPr sz="3200" baseline="0">
                <a:solidFill>
                  <a:schemeClr val="bg1"/>
                </a:solidFill>
                <a:latin typeface="+mn-lt"/>
              </a:defRPr>
            </a:lvl1pPr>
          </a:lstStyle>
          <a:p>
            <a:pPr lvl="0"/>
            <a:r>
              <a:rPr lang="en-US" dirty="0" smtClean="0"/>
              <a:t>Stage Name</a:t>
            </a:r>
            <a:endParaRPr lang="en-SG" dirty="0"/>
          </a:p>
        </p:txBody>
      </p:sp>
      <p:sp>
        <p:nvSpPr>
          <p:cNvPr id="10" name="Text Placeholder 7"/>
          <p:cNvSpPr>
            <a:spLocks noGrp="1"/>
          </p:cNvSpPr>
          <p:nvPr>
            <p:ph type="body" sz="quarter" idx="13" hasCustomPrompt="1"/>
          </p:nvPr>
        </p:nvSpPr>
        <p:spPr>
          <a:xfrm>
            <a:off x="1818218" y="4299966"/>
            <a:ext cx="8528049" cy="598487"/>
          </a:xfrm>
        </p:spPr>
        <p:txBody>
          <a:bodyPr>
            <a:noAutofit/>
          </a:bodyPr>
          <a:lstStyle>
            <a:lvl1pPr marL="0" indent="0" algn="ctr">
              <a:buNone/>
              <a:defRPr sz="3200" baseline="0">
                <a:solidFill>
                  <a:schemeClr val="bg1"/>
                </a:solidFill>
                <a:latin typeface="+mn-lt"/>
              </a:defRPr>
            </a:lvl1pPr>
          </a:lstStyle>
          <a:p>
            <a:pPr lvl="0"/>
            <a:r>
              <a:rPr lang="en-US" dirty="0" smtClean="0"/>
              <a:t>Stage Name</a:t>
            </a:r>
            <a:endParaRPr lang="en-SG" dirty="0"/>
          </a:p>
        </p:txBody>
      </p:sp>
    </p:spTree>
    <p:extLst>
      <p:ext uri="{BB962C8B-B14F-4D97-AF65-F5344CB8AC3E}">
        <p14:creationId xmlns:p14="http://schemas.microsoft.com/office/powerpoint/2010/main" val="1889087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 - Phases (default of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9"/>
          </a:xfrm>
        </p:spPr>
        <p:txBody>
          <a:bodyPr>
            <a:normAutofit/>
          </a:bodyPr>
          <a:lstStyle>
            <a:lvl1pPr>
              <a:defRPr sz="2800">
                <a:latin typeface="+mj-lt"/>
              </a:defRPr>
            </a:lvl1pPr>
          </a:lstStyle>
          <a:p>
            <a:r>
              <a:rPr lang="en-US" dirty="0" smtClean="0"/>
              <a:t>Title – for Phases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Pentagon 3"/>
          <p:cNvSpPr/>
          <p:nvPr/>
        </p:nvSpPr>
        <p:spPr>
          <a:xfrm>
            <a:off x="1146628" y="1126808"/>
            <a:ext cx="2902857" cy="1975622"/>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5" name="Pentagon 4"/>
          <p:cNvSpPr/>
          <p:nvPr/>
        </p:nvSpPr>
        <p:spPr>
          <a:xfrm>
            <a:off x="4377984" y="1126809"/>
            <a:ext cx="2937213" cy="1975622"/>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6" name="Pentagon 5"/>
          <p:cNvSpPr/>
          <p:nvPr/>
        </p:nvSpPr>
        <p:spPr>
          <a:xfrm>
            <a:off x="7665955" y="1126807"/>
            <a:ext cx="2871411" cy="1975624"/>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7" name="Pentagon 6"/>
          <p:cNvSpPr/>
          <p:nvPr/>
        </p:nvSpPr>
        <p:spPr>
          <a:xfrm>
            <a:off x="1146628" y="3489007"/>
            <a:ext cx="2902857" cy="20082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8" name="Pentagon 7"/>
          <p:cNvSpPr/>
          <p:nvPr/>
        </p:nvSpPr>
        <p:spPr>
          <a:xfrm>
            <a:off x="4377984" y="3489008"/>
            <a:ext cx="2937213" cy="2008278"/>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9" name="Pentagon 8"/>
          <p:cNvSpPr/>
          <p:nvPr/>
        </p:nvSpPr>
        <p:spPr>
          <a:xfrm>
            <a:off x="7665955" y="3489008"/>
            <a:ext cx="2871411" cy="20082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11" name="Text Placeholder 10"/>
          <p:cNvSpPr>
            <a:spLocks noGrp="1"/>
          </p:cNvSpPr>
          <p:nvPr>
            <p:ph type="body" sz="quarter" idx="11" hasCustomPrompt="1"/>
          </p:nvPr>
        </p:nvSpPr>
        <p:spPr>
          <a:xfrm>
            <a:off x="1175496" y="1916271"/>
            <a:ext cx="1921933" cy="387350"/>
          </a:xfrm>
        </p:spPr>
        <p:txBody>
          <a:bodyPr/>
          <a:lstStyle>
            <a:lvl1pPr marL="0" indent="0">
              <a:buNone/>
              <a:defRPr b="1" baseline="0">
                <a:solidFill>
                  <a:schemeClr val="bg1"/>
                </a:solidFill>
                <a:latin typeface="+mn-lt"/>
              </a:defRPr>
            </a:lvl1pPr>
          </a:lstStyle>
          <a:p>
            <a:pPr lvl="0"/>
            <a:r>
              <a:rPr lang="en-US" dirty="0" smtClean="0"/>
              <a:t>Phase Title</a:t>
            </a:r>
            <a:endParaRPr lang="en-SG" dirty="0"/>
          </a:p>
        </p:txBody>
      </p:sp>
      <p:sp>
        <p:nvSpPr>
          <p:cNvPr id="12" name="Text Placeholder 10"/>
          <p:cNvSpPr>
            <a:spLocks noGrp="1"/>
          </p:cNvSpPr>
          <p:nvPr>
            <p:ph type="body" sz="quarter" idx="12" hasCustomPrompt="1"/>
          </p:nvPr>
        </p:nvSpPr>
        <p:spPr>
          <a:xfrm>
            <a:off x="4406672" y="1916271"/>
            <a:ext cx="1921933" cy="387350"/>
          </a:xfrm>
        </p:spPr>
        <p:txBody>
          <a:bodyPr/>
          <a:lstStyle>
            <a:lvl1pPr marL="0" indent="0">
              <a:buNone/>
              <a:defRPr b="1" baseline="0">
                <a:solidFill>
                  <a:schemeClr val="bg1"/>
                </a:solidFill>
                <a:latin typeface="+mn-lt"/>
              </a:defRPr>
            </a:lvl1pPr>
          </a:lstStyle>
          <a:p>
            <a:pPr lvl="0"/>
            <a:r>
              <a:rPr lang="en-US" dirty="0" smtClean="0"/>
              <a:t>Phase Title</a:t>
            </a:r>
            <a:endParaRPr lang="en-SG" dirty="0"/>
          </a:p>
        </p:txBody>
      </p:sp>
      <p:sp>
        <p:nvSpPr>
          <p:cNvPr id="13" name="Text Placeholder 10"/>
          <p:cNvSpPr>
            <a:spLocks noGrp="1"/>
          </p:cNvSpPr>
          <p:nvPr>
            <p:ph type="body" sz="quarter" idx="13" hasCustomPrompt="1"/>
          </p:nvPr>
        </p:nvSpPr>
        <p:spPr>
          <a:xfrm>
            <a:off x="7694643" y="1916271"/>
            <a:ext cx="1921933" cy="387350"/>
          </a:xfrm>
        </p:spPr>
        <p:txBody>
          <a:bodyPr/>
          <a:lstStyle>
            <a:lvl1pPr marL="0" indent="0">
              <a:buNone/>
              <a:defRPr b="1" baseline="0">
                <a:solidFill>
                  <a:schemeClr val="bg1"/>
                </a:solidFill>
                <a:latin typeface="+mn-lt"/>
              </a:defRPr>
            </a:lvl1pPr>
          </a:lstStyle>
          <a:p>
            <a:pPr lvl="0"/>
            <a:r>
              <a:rPr lang="en-US" dirty="0" smtClean="0"/>
              <a:t>Phase Title</a:t>
            </a:r>
            <a:endParaRPr lang="en-SG" dirty="0"/>
          </a:p>
        </p:txBody>
      </p:sp>
      <p:sp>
        <p:nvSpPr>
          <p:cNvPr id="14" name="Text Placeholder 10"/>
          <p:cNvSpPr>
            <a:spLocks noGrp="1"/>
          </p:cNvSpPr>
          <p:nvPr>
            <p:ph type="body" sz="quarter" idx="14" hasCustomPrompt="1"/>
          </p:nvPr>
        </p:nvSpPr>
        <p:spPr>
          <a:xfrm>
            <a:off x="1175496" y="4299470"/>
            <a:ext cx="1921933" cy="387350"/>
          </a:xfrm>
        </p:spPr>
        <p:txBody>
          <a:bodyPr/>
          <a:lstStyle>
            <a:lvl1pPr marL="0" indent="0">
              <a:buNone/>
              <a:defRPr b="1" baseline="0">
                <a:solidFill>
                  <a:schemeClr val="bg1"/>
                </a:solidFill>
                <a:latin typeface="+mn-lt"/>
              </a:defRPr>
            </a:lvl1pPr>
          </a:lstStyle>
          <a:p>
            <a:pPr lvl="0"/>
            <a:r>
              <a:rPr lang="en-US" dirty="0" smtClean="0"/>
              <a:t>Phase Title</a:t>
            </a:r>
            <a:endParaRPr lang="en-SG" dirty="0"/>
          </a:p>
        </p:txBody>
      </p:sp>
      <p:sp>
        <p:nvSpPr>
          <p:cNvPr id="15" name="Text Placeholder 10"/>
          <p:cNvSpPr>
            <a:spLocks noGrp="1"/>
          </p:cNvSpPr>
          <p:nvPr>
            <p:ph type="body" sz="quarter" idx="15" hasCustomPrompt="1"/>
          </p:nvPr>
        </p:nvSpPr>
        <p:spPr>
          <a:xfrm>
            <a:off x="4406672" y="4299470"/>
            <a:ext cx="1921933" cy="387350"/>
          </a:xfrm>
        </p:spPr>
        <p:txBody>
          <a:bodyPr/>
          <a:lstStyle>
            <a:lvl1pPr marL="0" indent="0">
              <a:buNone/>
              <a:defRPr b="1" baseline="0">
                <a:solidFill>
                  <a:schemeClr val="bg1"/>
                </a:solidFill>
                <a:latin typeface="+mn-lt"/>
              </a:defRPr>
            </a:lvl1pPr>
          </a:lstStyle>
          <a:p>
            <a:pPr lvl="0"/>
            <a:r>
              <a:rPr lang="en-US" dirty="0" smtClean="0"/>
              <a:t>Phase Title</a:t>
            </a:r>
            <a:endParaRPr lang="en-SG" dirty="0"/>
          </a:p>
        </p:txBody>
      </p:sp>
      <p:sp>
        <p:nvSpPr>
          <p:cNvPr id="16" name="Text Placeholder 10"/>
          <p:cNvSpPr>
            <a:spLocks noGrp="1"/>
          </p:cNvSpPr>
          <p:nvPr>
            <p:ph type="body" sz="quarter" idx="16" hasCustomPrompt="1"/>
          </p:nvPr>
        </p:nvSpPr>
        <p:spPr>
          <a:xfrm>
            <a:off x="7694643" y="4299470"/>
            <a:ext cx="1921933" cy="387350"/>
          </a:xfrm>
        </p:spPr>
        <p:txBody>
          <a:bodyPr/>
          <a:lstStyle>
            <a:lvl1pPr marL="0" indent="0">
              <a:buNone/>
              <a:defRPr b="1" baseline="0">
                <a:solidFill>
                  <a:schemeClr val="bg1"/>
                </a:solidFill>
                <a:latin typeface="+mn-lt"/>
              </a:defRPr>
            </a:lvl1pPr>
          </a:lstStyle>
          <a:p>
            <a:pPr lvl="0"/>
            <a:r>
              <a:rPr lang="en-US" dirty="0" smtClean="0"/>
              <a:t>Phase Title</a:t>
            </a:r>
            <a:endParaRPr lang="en-SG" dirty="0"/>
          </a:p>
        </p:txBody>
      </p:sp>
    </p:spTree>
    <p:extLst>
      <p:ext uri="{BB962C8B-B14F-4D97-AF65-F5344CB8AC3E}">
        <p14:creationId xmlns:p14="http://schemas.microsoft.com/office/powerpoint/2010/main" val="2653771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 - Three Triangles with Step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31907" y="275980"/>
            <a:ext cx="11184739" cy="789027"/>
          </a:xfrm>
        </p:spPr>
        <p:txBody>
          <a:bodyPr anchor="t">
            <a:normAutofit/>
          </a:bodyPr>
          <a:lstStyle>
            <a:lvl1pPr>
              <a:defRPr sz="2800" baseline="0">
                <a:solidFill>
                  <a:srgbClr val="9C1B3E"/>
                </a:solidFill>
                <a:latin typeface="+mj-lt"/>
              </a:defRPr>
            </a:lvl1pPr>
          </a:lstStyle>
          <a:p>
            <a:r>
              <a:rPr lang="en-US" dirty="0" smtClean="0"/>
              <a:t>Title – for Stages, with space for details </a:t>
            </a:r>
            <a:endParaRPr lang="en-US" dirty="0"/>
          </a:p>
        </p:txBody>
      </p:sp>
      <p:sp>
        <p:nvSpPr>
          <p:cNvPr id="8" name="Slide Number Placeholder 8"/>
          <p:cNvSpPr>
            <a:spLocks noGrp="1"/>
          </p:cNvSpPr>
          <p:nvPr>
            <p:ph type="sldNum" sz="quarter" idx="4"/>
          </p:nvPr>
        </p:nvSpPr>
        <p:spPr>
          <a:xfrm>
            <a:off x="5564145" y="6374210"/>
            <a:ext cx="1049867" cy="311802"/>
          </a:xfrm>
          <a:prstGeom prst="rect">
            <a:avLst/>
          </a:prstGeom>
        </p:spPr>
        <p:txBody>
          <a:bodyPr vert="horz" lIns="91440" tIns="45720" rIns="91440" bIns="45720" rtlCol="0" anchor="b"/>
          <a:lstStyle>
            <a:lvl1pPr algn="ctr">
              <a:defRPr sz="1200">
                <a:solidFill>
                  <a:srgbClr val="7F7F7F"/>
                </a:solidFill>
              </a:defRPr>
            </a:lvl1pPr>
          </a:lstStyle>
          <a:p>
            <a:fld id="{1B73AFF2-A67B-4028-B505-B08206B9D886}" type="slidenum">
              <a:rPr lang="en-SG" smtClean="0"/>
              <a:t>‹#›</a:t>
            </a:fld>
            <a:endParaRPr lang="en-SG"/>
          </a:p>
        </p:txBody>
      </p:sp>
      <p:sp>
        <p:nvSpPr>
          <p:cNvPr id="5" name="Pentagon 4"/>
          <p:cNvSpPr/>
          <p:nvPr/>
        </p:nvSpPr>
        <p:spPr>
          <a:xfrm>
            <a:off x="566053" y="1203006"/>
            <a:ext cx="3585031" cy="4182421"/>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tx1"/>
              </a:solidFill>
              <a:latin typeface="Times New Roman" pitchFamily="18" charset="0"/>
              <a:cs typeface="Times New Roman" pitchFamily="18" charset="0"/>
            </a:endParaRPr>
          </a:p>
        </p:txBody>
      </p:sp>
      <p:sp>
        <p:nvSpPr>
          <p:cNvPr id="6" name="Pentagon 5"/>
          <p:cNvSpPr/>
          <p:nvPr/>
        </p:nvSpPr>
        <p:spPr>
          <a:xfrm>
            <a:off x="4325252" y="1203006"/>
            <a:ext cx="3585031" cy="4182421"/>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bg1"/>
              </a:solidFill>
              <a:latin typeface="Times New Roman" pitchFamily="18" charset="0"/>
              <a:cs typeface="Times New Roman" pitchFamily="18" charset="0"/>
            </a:endParaRPr>
          </a:p>
        </p:txBody>
      </p:sp>
      <p:sp>
        <p:nvSpPr>
          <p:cNvPr id="9" name="Pentagon 8"/>
          <p:cNvSpPr/>
          <p:nvPr/>
        </p:nvSpPr>
        <p:spPr>
          <a:xfrm>
            <a:off x="8101387" y="1203006"/>
            <a:ext cx="3585031" cy="4182421"/>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bg1"/>
              </a:solidFill>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566052" y="1333500"/>
            <a:ext cx="2150683" cy="3970338"/>
          </a:xfrm>
        </p:spPr>
        <p:txBody>
          <a:bodyPr/>
          <a:lstStyle>
            <a:lvl1pPr marL="0" indent="0">
              <a:buFont typeface="Arial" pitchFamily="34" charset="0"/>
              <a:buNone/>
              <a:defRPr sz="1600">
                <a:latin typeface="+mn-lt"/>
              </a:defRPr>
            </a:lvl1pPr>
          </a:lstStyle>
          <a:p>
            <a:pPr lvl="0"/>
            <a:r>
              <a:rPr lang="en-US" smtClean="0"/>
              <a:t>Click to edit Master text styles</a:t>
            </a:r>
          </a:p>
          <a:p>
            <a:pPr lvl="1"/>
            <a:r>
              <a:rPr lang="en-US" smtClean="0"/>
              <a:t>Second level</a:t>
            </a:r>
          </a:p>
        </p:txBody>
      </p:sp>
      <p:sp>
        <p:nvSpPr>
          <p:cNvPr id="10" name="Text Placeholder 2"/>
          <p:cNvSpPr>
            <a:spLocks noGrp="1"/>
          </p:cNvSpPr>
          <p:nvPr>
            <p:ph type="body" sz="quarter" idx="11"/>
          </p:nvPr>
        </p:nvSpPr>
        <p:spPr>
          <a:xfrm>
            <a:off x="4310908" y="1309046"/>
            <a:ext cx="2150683" cy="3970338"/>
          </a:xfrm>
        </p:spPr>
        <p:txBody>
          <a:bodyPr/>
          <a:lstStyle>
            <a:lvl1pPr marL="0" indent="0">
              <a:buFont typeface="Arial" pitchFamily="34" charset="0"/>
              <a:buNone/>
              <a:defRPr sz="1600">
                <a:solidFill>
                  <a:schemeClr val="bg1"/>
                </a:solidFill>
                <a:latin typeface="+mn-lt"/>
              </a:defRPr>
            </a:lvl1pPr>
          </a:lstStyle>
          <a:p>
            <a:pPr lvl="0"/>
            <a:r>
              <a:rPr lang="en-US" smtClean="0"/>
              <a:t>Click to edit Master text styles</a:t>
            </a:r>
          </a:p>
          <a:p>
            <a:pPr lvl="1"/>
            <a:r>
              <a:rPr lang="en-US" smtClean="0"/>
              <a:t>Second level</a:t>
            </a:r>
          </a:p>
        </p:txBody>
      </p:sp>
      <p:sp>
        <p:nvSpPr>
          <p:cNvPr id="11" name="Text Placeholder 2"/>
          <p:cNvSpPr>
            <a:spLocks noGrp="1"/>
          </p:cNvSpPr>
          <p:nvPr>
            <p:ph type="body" sz="quarter" idx="12"/>
          </p:nvPr>
        </p:nvSpPr>
        <p:spPr>
          <a:xfrm>
            <a:off x="8107196" y="1310391"/>
            <a:ext cx="2150683" cy="3970338"/>
          </a:xfrm>
        </p:spPr>
        <p:txBody>
          <a:bodyPr/>
          <a:lstStyle>
            <a:lvl1pPr marL="0" indent="0">
              <a:buFont typeface="Arial" pitchFamily="34" charset="0"/>
              <a:buNone/>
              <a:defRPr sz="1600">
                <a:solidFill>
                  <a:schemeClr val="bg1"/>
                </a:solidFill>
                <a:latin typeface="+mn-lt"/>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73337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a - Singl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8"/>
            <a:ext cx="11431793" cy="704308"/>
          </a:xfrm>
        </p:spPr>
        <p:txBody>
          <a:bodyPr>
            <a:normAutofit/>
          </a:bodyPr>
          <a:lstStyle>
            <a:lvl1pPr>
              <a:defRPr sz="2800">
                <a:latin typeface="+mj-lt"/>
              </a:defRPr>
            </a:lvl1pPr>
          </a:lstStyle>
          <a:p>
            <a:r>
              <a:rPr lang="en-US" dirty="0" smtClean="0"/>
              <a:t>Title/Intro Text (optional) for short Quote + Attribution</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Teardrop 3"/>
          <p:cNvSpPr/>
          <p:nvPr/>
        </p:nvSpPr>
        <p:spPr>
          <a:xfrm>
            <a:off x="2320558" y="1209064"/>
            <a:ext cx="6487125" cy="4060373"/>
          </a:xfrm>
          <a:prstGeom prst="teardrop">
            <a:avLst/>
          </a:prstGeom>
          <a:solidFill>
            <a:srgbClr val="9C1B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2800" dirty="0">
              <a:latin typeface="Times New Roman" pitchFamily="18" charset="0"/>
              <a:cs typeface="Times New Roman" pitchFamily="18" charset="0"/>
            </a:endParaRPr>
          </a:p>
        </p:txBody>
      </p:sp>
      <p:grpSp>
        <p:nvGrpSpPr>
          <p:cNvPr id="5" name="Group 4"/>
          <p:cNvGrpSpPr/>
          <p:nvPr/>
        </p:nvGrpSpPr>
        <p:grpSpPr>
          <a:xfrm>
            <a:off x="7469951" y="4074630"/>
            <a:ext cx="2119085" cy="1240972"/>
            <a:chOff x="5375728" y="3865178"/>
            <a:chExt cx="1589314" cy="1240972"/>
          </a:xfrm>
        </p:grpSpPr>
        <p:sp>
          <p:nvSpPr>
            <p:cNvPr id="6" name="Teardrop 5"/>
            <p:cNvSpPr/>
            <p:nvPr/>
          </p:nvSpPr>
          <p:spPr>
            <a:xfrm rot="10800000">
              <a:off x="5375728" y="3865178"/>
              <a:ext cx="1589314" cy="1240972"/>
            </a:xfrm>
            <a:prstGeom prst="teardrop">
              <a:avLst/>
            </a:prstGeom>
            <a:solidFill>
              <a:srgbClr val="C8C8C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800" dirty="0"/>
            </a:p>
          </p:txBody>
        </p:sp>
        <p:sp>
          <p:nvSpPr>
            <p:cNvPr id="7" name="TextBox 6"/>
            <p:cNvSpPr txBox="1"/>
            <p:nvPr/>
          </p:nvSpPr>
          <p:spPr>
            <a:xfrm>
              <a:off x="5548928" y="4162498"/>
              <a:ext cx="1242911" cy="369332"/>
            </a:xfrm>
            <a:prstGeom prst="rect">
              <a:avLst/>
            </a:prstGeom>
            <a:noFill/>
          </p:spPr>
          <p:txBody>
            <a:bodyPr wrap="square" rtlCol="0">
              <a:spAutoFit/>
            </a:bodyPr>
            <a:lstStyle/>
            <a:p>
              <a:pPr algn="ctr"/>
              <a:endParaRPr lang="en-SG" sz="1800" b="1" dirty="0">
                <a:latin typeface="Times New Roman" pitchFamily="18" charset="0"/>
                <a:cs typeface="Times New Roman" pitchFamily="18" charset="0"/>
              </a:endParaRPr>
            </a:p>
          </p:txBody>
        </p:sp>
      </p:grpSp>
      <p:sp>
        <p:nvSpPr>
          <p:cNvPr id="9" name="Text Placeholder 8"/>
          <p:cNvSpPr>
            <a:spLocks noGrp="1"/>
          </p:cNvSpPr>
          <p:nvPr>
            <p:ph type="body" sz="quarter" idx="11" hasCustomPrompt="1"/>
          </p:nvPr>
        </p:nvSpPr>
        <p:spPr>
          <a:xfrm>
            <a:off x="3070615" y="1925638"/>
            <a:ext cx="5321451" cy="2538786"/>
          </a:xfrm>
        </p:spPr>
        <p:txBody>
          <a:bodyPr anchor="ctr">
            <a:normAutofit/>
          </a:bodyPr>
          <a:lstStyle>
            <a:lvl1pPr marL="0" indent="0">
              <a:buNone/>
              <a:defRPr sz="2800">
                <a:solidFill>
                  <a:schemeClr val="bg1"/>
                </a:solidFill>
                <a:latin typeface="+mj-lt"/>
              </a:defRPr>
            </a:lvl1pPr>
          </a:lstStyle>
          <a:p>
            <a:pPr lvl="0"/>
            <a:r>
              <a:rPr lang="en-US" dirty="0" smtClean="0"/>
              <a:t>“</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SG" dirty="0"/>
          </a:p>
        </p:txBody>
      </p:sp>
      <p:sp>
        <p:nvSpPr>
          <p:cNvPr id="11" name="Text Placeholder 10"/>
          <p:cNvSpPr>
            <a:spLocks noGrp="1"/>
          </p:cNvSpPr>
          <p:nvPr>
            <p:ph type="body" sz="quarter" idx="12" hasCustomPrompt="1"/>
          </p:nvPr>
        </p:nvSpPr>
        <p:spPr>
          <a:xfrm>
            <a:off x="7833414" y="4386348"/>
            <a:ext cx="1524685" cy="617537"/>
          </a:xfrm>
        </p:spPr>
        <p:txBody>
          <a:bodyPr>
            <a:noAutofit/>
          </a:bodyPr>
          <a:lstStyle>
            <a:lvl1pPr marL="0" indent="0">
              <a:buNone/>
              <a:defRPr sz="1800" b="1">
                <a:latin typeface="+mn-lt"/>
              </a:defRPr>
            </a:lvl1pPr>
          </a:lstStyle>
          <a:p>
            <a:pPr lvl="0"/>
            <a:r>
              <a:rPr lang="en-US" dirty="0" smtClean="0"/>
              <a:t>John Doe</a:t>
            </a:r>
            <a:endParaRPr lang="en-SG" dirty="0"/>
          </a:p>
        </p:txBody>
      </p:sp>
    </p:spTree>
    <p:extLst>
      <p:ext uri="{BB962C8B-B14F-4D97-AF65-F5344CB8AC3E}">
        <p14:creationId xmlns:p14="http://schemas.microsoft.com/office/powerpoint/2010/main" val="22426438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b - Big Takeaway Po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aseline="0">
                <a:latin typeface="+mj-lt"/>
              </a:defRPr>
            </a:lvl1pPr>
          </a:lstStyle>
          <a:p>
            <a:r>
              <a:rPr lang="en-US" dirty="0" smtClean="0"/>
              <a:t>Title/Intro Text for “Big Statement” or Conclusion or Takeaway Points from Presentation </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Rectangle 3"/>
          <p:cNvSpPr/>
          <p:nvPr/>
        </p:nvSpPr>
        <p:spPr>
          <a:xfrm>
            <a:off x="670455" y="1534886"/>
            <a:ext cx="10830076" cy="3276600"/>
          </a:xfrm>
          <a:prstGeom prst="rect">
            <a:avLst/>
          </a:prstGeom>
          <a:solidFill>
            <a:srgbClr val="9C1B3E"/>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4400" dirty="0">
              <a:latin typeface="Times New Roman" pitchFamily="18" charset="0"/>
              <a:cs typeface="Times New Roman" pitchFamily="18" charset="0"/>
            </a:endParaRPr>
          </a:p>
        </p:txBody>
      </p:sp>
      <p:sp>
        <p:nvSpPr>
          <p:cNvPr id="6" name="Text Placeholder 5"/>
          <p:cNvSpPr>
            <a:spLocks noGrp="1"/>
          </p:cNvSpPr>
          <p:nvPr>
            <p:ph type="body" sz="quarter" idx="11" hasCustomPrompt="1"/>
          </p:nvPr>
        </p:nvSpPr>
        <p:spPr>
          <a:xfrm>
            <a:off x="1161826" y="1882588"/>
            <a:ext cx="9911380" cy="2635624"/>
          </a:xfrm>
        </p:spPr>
        <p:txBody>
          <a:bodyPr anchor="ctr">
            <a:normAutofit/>
          </a:bodyPr>
          <a:lstStyle>
            <a:lvl1pPr marL="0" indent="0" algn="ctr">
              <a:buNone/>
              <a:defRPr sz="4000" baseline="0">
                <a:solidFill>
                  <a:schemeClr val="bg1"/>
                </a:solidFill>
                <a:latin typeface="+mj-lt"/>
              </a:defRPr>
            </a:lvl1pPr>
          </a:lstStyle>
          <a:p>
            <a:pPr lvl="0"/>
            <a:r>
              <a:rPr lang="en-US" dirty="0" smtClean="0"/>
              <a:t>Big Statements</a:t>
            </a:r>
            <a:endParaRPr lang="en-SG" dirty="0"/>
          </a:p>
        </p:txBody>
      </p:sp>
    </p:spTree>
    <p:extLst>
      <p:ext uri="{BB962C8B-B14F-4D97-AF65-F5344CB8AC3E}">
        <p14:creationId xmlns:p14="http://schemas.microsoft.com/office/powerpoint/2010/main" val="1457952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1B99002-1FE7-4F61-843F-E6FAA8D3DBED}" type="datetimeFigureOut">
              <a:rPr lang="en-SG" smtClean="0"/>
              <a:t>1/10/2019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2002577-ED2C-4DF4-B3A2-40571A016A58}" type="slidenum">
              <a:rPr lang="en-SG" smtClean="0"/>
              <a:t>‹#›</a:t>
            </a:fld>
            <a:endParaRPr lang="en-SG"/>
          </a:p>
        </p:txBody>
      </p:sp>
    </p:spTree>
    <p:extLst>
      <p:ext uri="{BB962C8B-B14F-4D97-AF65-F5344CB8AC3E}">
        <p14:creationId xmlns:p14="http://schemas.microsoft.com/office/powerpoint/2010/main" val="217201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 Presentation Title (alternative)">
    <p:spTree>
      <p:nvGrpSpPr>
        <p:cNvPr id="1" name=""/>
        <p:cNvGrpSpPr/>
        <p:nvPr/>
      </p:nvGrpSpPr>
      <p:grpSpPr>
        <a:xfrm>
          <a:off x="0" y="0"/>
          <a:ext cx="0" cy="0"/>
          <a:chOff x="0" y="0"/>
          <a:chExt cx="0" cy="0"/>
        </a:xfrm>
      </p:grpSpPr>
      <p:pic>
        <p:nvPicPr>
          <p:cNvPr id="8" name="Picture 7" descr="PP_ppt_front.png"/>
          <p:cNvPicPr>
            <a:picLocks noChangeAspect="1"/>
          </p:cNvPicPr>
          <p:nvPr/>
        </p:nvPicPr>
        <p:blipFill>
          <a:blip r:embed="rId2"/>
          <a:stretch>
            <a:fillRect/>
          </a:stretch>
        </p:blipFill>
        <p:spPr>
          <a:xfrm>
            <a:off x="-8101" y="6082"/>
            <a:ext cx="12200101" cy="6851919"/>
          </a:xfrm>
          <a:prstGeom prst="rect">
            <a:avLst/>
          </a:prstGeom>
        </p:spPr>
      </p:pic>
      <p:pic>
        <p:nvPicPr>
          <p:cNvPr id="9" name="Picture 8" descr="AGC-logo_redbg.png"/>
          <p:cNvPicPr>
            <a:picLocks noChangeAspect="1"/>
          </p:cNvPicPr>
          <p:nvPr/>
        </p:nvPicPr>
        <p:blipFill>
          <a:blip r:embed="rId3"/>
          <a:stretch>
            <a:fillRect/>
          </a:stretch>
        </p:blipFill>
        <p:spPr>
          <a:xfrm>
            <a:off x="794429" y="531116"/>
            <a:ext cx="2757305" cy="620797"/>
          </a:xfrm>
          <a:prstGeom prst="rect">
            <a:avLst/>
          </a:prstGeom>
        </p:spPr>
      </p:pic>
      <p:sp>
        <p:nvSpPr>
          <p:cNvPr id="10" name="Title 1"/>
          <p:cNvSpPr txBox="1">
            <a:spLocks/>
          </p:cNvSpPr>
          <p:nvPr/>
        </p:nvSpPr>
        <p:spPr>
          <a:xfrm>
            <a:off x="778962" y="6208016"/>
            <a:ext cx="8102503" cy="560387"/>
          </a:xfrm>
          <a:prstGeom prst="rect">
            <a:avLst/>
          </a:prstGeom>
        </p:spPr>
        <p:txBody>
          <a:bodyPr vert="horz" lIns="91440" tIns="45720" rIns="91440" bIns="45720" rtlCol="0" anchor="t">
            <a:normAutofit/>
          </a:bodyPr>
          <a:lstStyle/>
          <a:p>
            <a:pPr marL="0" marR="0" lvl="0" indent="0" defTabSz="457200" rtl="0" eaLnBrk="1" fontAlgn="auto" latinLnBrk="0" hangingPunct="1">
              <a:lnSpc>
                <a:spcPts val="3325"/>
              </a:lnSpc>
              <a:spcBef>
                <a:spcPct val="0"/>
              </a:spcBef>
              <a:spcAft>
                <a:spcPts val="0"/>
              </a:spcAft>
              <a:buClrTx/>
              <a:buSzTx/>
              <a:buFontTx/>
              <a:buNone/>
              <a:tabLst/>
              <a:defRPr/>
            </a:pPr>
            <a:r>
              <a:rPr kumimoji="0" lang="en-US" sz="1200" b="1" i="0" u="none" strike="noStrike" kern="1200" cap="none" spc="0" normalizeH="0" baseline="0" noProof="0" dirty="0" err="1" smtClean="0">
                <a:ln>
                  <a:noFill/>
                </a:ln>
                <a:solidFill>
                  <a:schemeClr val="tx1">
                    <a:lumMod val="65000"/>
                    <a:lumOff val="35000"/>
                  </a:schemeClr>
                </a:solidFill>
                <a:effectLst/>
                <a:uLnTx/>
                <a:uFillTx/>
                <a:latin typeface="Calibri"/>
                <a:ea typeface="ＭＳ Ｐゴシック"/>
                <a:cs typeface="Calibri"/>
              </a:rPr>
              <a:t>www.agc.gov.sg</a:t>
            </a:r>
            <a:endParaRPr kumimoji="0" lang="en-US" sz="1200" b="0" i="0" u="none" strike="noStrike" kern="1200" cap="none" spc="0" normalizeH="0" baseline="0" noProof="0" dirty="0" smtClean="0">
              <a:ln>
                <a:noFill/>
              </a:ln>
              <a:solidFill>
                <a:schemeClr val="tx1">
                  <a:lumMod val="65000"/>
                  <a:lumOff val="35000"/>
                </a:schemeClr>
              </a:solidFill>
              <a:effectLst/>
              <a:uLnTx/>
              <a:uFillTx/>
              <a:latin typeface="Calibri"/>
              <a:ea typeface="ＭＳ Ｐゴシック"/>
              <a:cs typeface="Calibri"/>
            </a:endParaRPr>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16" name="Title 1"/>
          <p:cNvSpPr>
            <a:spLocks noGrp="1"/>
          </p:cNvSpPr>
          <p:nvPr>
            <p:ph type="title" hasCustomPrompt="1"/>
          </p:nvPr>
        </p:nvSpPr>
        <p:spPr>
          <a:xfrm>
            <a:off x="588048" y="3000931"/>
            <a:ext cx="8333608" cy="1043945"/>
          </a:xfrm>
        </p:spPr>
        <p:txBody>
          <a:bodyPr>
            <a:normAutofit/>
          </a:bodyPr>
          <a:lstStyle>
            <a:lvl1pPr>
              <a:defRPr sz="4400" baseline="0">
                <a:solidFill>
                  <a:schemeClr val="accent1"/>
                </a:solidFill>
                <a:latin typeface="+mj-lt"/>
              </a:defRPr>
            </a:lvl1pPr>
          </a:lstStyle>
          <a:p>
            <a:r>
              <a:rPr lang="en-US" dirty="0" smtClean="0"/>
              <a:t>TITLE</a:t>
            </a:r>
            <a:br>
              <a:rPr lang="en-US" dirty="0" smtClean="0"/>
            </a:br>
            <a:endParaRPr lang="en-US" dirty="0"/>
          </a:p>
        </p:txBody>
      </p:sp>
      <p:sp>
        <p:nvSpPr>
          <p:cNvPr id="21" name="Text Placeholder 20"/>
          <p:cNvSpPr>
            <a:spLocks noGrp="1"/>
          </p:cNvSpPr>
          <p:nvPr>
            <p:ph type="body" sz="quarter" idx="11" hasCustomPrompt="1"/>
          </p:nvPr>
        </p:nvSpPr>
        <p:spPr>
          <a:xfrm>
            <a:off x="588049" y="4044875"/>
            <a:ext cx="5179484" cy="990600"/>
          </a:xfrm>
        </p:spPr>
        <p:txBody>
          <a:bodyPr/>
          <a:lstStyle>
            <a:lvl1pPr marL="0" indent="0">
              <a:buNone/>
              <a:defRPr>
                <a:solidFill>
                  <a:schemeClr val="tx1"/>
                </a:solidFill>
                <a:latin typeface="+mj-lt"/>
              </a:defRPr>
            </a:lvl1pPr>
          </a:lstStyle>
          <a:p>
            <a:pPr lvl="0"/>
            <a:r>
              <a:rPr lang="en-US" dirty="0" smtClean="0"/>
              <a:t>Date</a:t>
            </a:r>
          </a:p>
        </p:txBody>
      </p:sp>
    </p:spTree>
    <p:extLst>
      <p:ext uri="{BB962C8B-B14F-4D97-AF65-F5344CB8AC3E}">
        <p14:creationId xmlns:p14="http://schemas.microsoft.com/office/powerpoint/2010/main" val="3689298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 Divider between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9421" y="3000930"/>
            <a:ext cx="9312811" cy="1143000"/>
          </a:xfrm>
        </p:spPr>
        <p:txBody>
          <a:bodyPr>
            <a:normAutofit/>
          </a:bodyPr>
          <a:lstStyle>
            <a:lvl1pPr>
              <a:defRPr sz="4000" baseline="0">
                <a:latin typeface="+mj-lt"/>
              </a:defRPr>
            </a:lvl1pPr>
          </a:lstStyle>
          <a:p>
            <a:r>
              <a:rPr lang="en-US" dirty="0" smtClean="0"/>
              <a:t>Divider Title</a:t>
            </a:r>
            <a:endParaRPr lang="en-US"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7" name="Text Placeholder 6"/>
          <p:cNvSpPr>
            <a:spLocks noGrp="1"/>
          </p:cNvSpPr>
          <p:nvPr>
            <p:ph type="body" sz="quarter" idx="11" hasCustomPrompt="1"/>
          </p:nvPr>
        </p:nvSpPr>
        <p:spPr>
          <a:xfrm>
            <a:off x="272331" y="2991518"/>
            <a:ext cx="1200088" cy="1141655"/>
          </a:xfrm>
        </p:spPr>
        <p:txBody>
          <a:bodyPr>
            <a:normAutofit/>
          </a:bodyPr>
          <a:lstStyle>
            <a:lvl1pPr marL="0" indent="0" algn="r">
              <a:buNone/>
              <a:defRPr sz="4000" b="1">
                <a:solidFill>
                  <a:schemeClr val="tx2"/>
                </a:solidFill>
                <a:latin typeface="+mj-lt"/>
              </a:defRPr>
            </a:lvl1pPr>
          </a:lstStyle>
          <a:p>
            <a:pPr lvl="0"/>
            <a:r>
              <a:rPr lang="en-US" dirty="0" smtClean="0"/>
              <a:t>01</a:t>
            </a:r>
            <a:endParaRPr lang="en-SG" dirty="0"/>
          </a:p>
        </p:txBody>
      </p:sp>
    </p:spTree>
    <p:extLst>
      <p:ext uri="{BB962C8B-B14F-4D97-AF65-F5344CB8AC3E}">
        <p14:creationId xmlns:p14="http://schemas.microsoft.com/office/powerpoint/2010/main" val="3789941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31907" y="275980"/>
            <a:ext cx="11184739" cy="736600"/>
          </a:xfrm>
        </p:spPr>
        <p:txBody>
          <a:bodyPr anchor="t">
            <a:normAutofit/>
          </a:bodyPr>
          <a:lstStyle>
            <a:lvl1pPr>
              <a:defRPr sz="2800" baseline="0">
                <a:solidFill>
                  <a:srgbClr val="9C1B3E"/>
                </a:solidFill>
                <a:latin typeface="+mj-lt"/>
              </a:defRPr>
            </a:lvl1pPr>
          </a:lstStyle>
          <a:p>
            <a:r>
              <a:rPr lang="en-US" dirty="0" smtClean="0"/>
              <a:t>Title – In details, use [Tab] / [Shift]+[Tab] for “levels”</a:t>
            </a:r>
            <a:endParaRPr lang="en-US" dirty="0"/>
          </a:p>
        </p:txBody>
      </p:sp>
      <p:sp>
        <p:nvSpPr>
          <p:cNvPr id="23" name="Text Placeholder 22"/>
          <p:cNvSpPr>
            <a:spLocks noGrp="1"/>
          </p:cNvSpPr>
          <p:nvPr>
            <p:ph type="body" sz="quarter" idx="13"/>
          </p:nvPr>
        </p:nvSpPr>
        <p:spPr>
          <a:xfrm>
            <a:off x="431261" y="1012580"/>
            <a:ext cx="11171041" cy="5113899"/>
          </a:xfrm>
        </p:spPr>
        <p:txBody>
          <a:bodyPr/>
          <a:lstStyle>
            <a:lvl1pPr marL="360000" indent="-360000">
              <a:lnSpc>
                <a:spcPct val="100000"/>
              </a:lnSpc>
              <a:defRPr>
                <a:solidFill>
                  <a:srgbClr val="000000"/>
                </a:solidFill>
                <a:latin typeface="+mn-lt"/>
              </a:defRPr>
            </a:lvl1pPr>
            <a:lvl2pPr marL="720000" indent="-360000">
              <a:lnSpc>
                <a:spcPct val="100000"/>
              </a:lnSpc>
              <a:defRPr>
                <a:solidFill>
                  <a:srgbClr val="000000"/>
                </a:solidFill>
                <a:latin typeface="+mn-lt"/>
              </a:defRPr>
            </a:lvl2pPr>
            <a:lvl3pPr marL="1080000" indent="-360000">
              <a:lnSpc>
                <a:spcPct val="100000"/>
              </a:lnSpc>
              <a:defRPr>
                <a:solidFill>
                  <a:srgbClr val="000000"/>
                </a:solidFill>
                <a:latin typeface="+mn-lt"/>
              </a:defRPr>
            </a:lvl3pPr>
            <a:lvl4pPr marL="1440000" indent="-360000">
              <a:lnSpc>
                <a:spcPct val="100000"/>
              </a:lnSpc>
              <a:defRPr>
                <a:solidFill>
                  <a:srgbClr val="000000"/>
                </a:solidFill>
                <a:latin typeface="+mn-lt"/>
              </a:defRPr>
            </a:lvl4pPr>
            <a:lvl5pPr marL="1800000" indent="-360000">
              <a:spcBef>
                <a:spcPts val="0"/>
              </a:spcBef>
              <a:spcAft>
                <a:spcPts val="600"/>
              </a:spcAft>
              <a:defRPr sz="1100">
                <a:solidFill>
                  <a:srgbClr val="00000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8"/>
          <p:cNvSpPr>
            <a:spLocks noGrp="1"/>
          </p:cNvSpPr>
          <p:nvPr>
            <p:ph type="sldNum" sz="quarter" idx="4"/>
          </p:nvPr>
        </p:nvSpPr>
        <p:spPr>
          <a:xfrm>
            <a:off x="5569889" y="6374025"/>
            <a:ext cx="1049867" cy="311802"/>
          </a:xfrm>
          <a:prstGeom prst="rect">
            <a:avLst/>
          </a:prstGeom>
        </p:spPr>
        <p:txBody>
          <a:bodyPr vert="horz" lIns="91440" tIns="45720" rIns="91440" bIns="45720" rtlCol="0" anchor="b"/>
          <a:lstStyle>
            <a:lvl1pPr algn="ctr">
              <a:defRPr sz="1200">
                <a:solidFill>
                  <a:srgbClr val="7F7F7F"/>
                </a:solidFill>
              </a:defRPr>
            </a:lvl1pPr>
          </a:lstStyle>
          <a:p>
            <a:fld id="{1B73AFF2-A67B-4028-B505-B08206B9D886}" type="slidenum">
              <a:rPr lang="en-SG" smtClean="0"/>
              <a:t>‹#›</a:t>
            </a:fld>
            <a:endParaRPr lang="en-SG"/>
          </a:p>
        </p:txBody>
      </p:sp>
    </p:spTree>
    <p:extLst>
      <p:ext uri="{BB962C8B-B14F-4D97-AF65-F5344CB8AC3E}">
        <p14:creationId xmlns:p14="http://schemas.microsoft.com/office/powerpoint/2010/main" val="1606754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Text Placeholder 2"/>
          <p:cNvSpPr>
            <a:spLocks noGrp="1"/>
          </p:cNvSpPr>
          <p:nvPr>
            <p:ph type="body" sz="quarter" idx="13" hasCustomPrompt="1"/>
          </p:nvPr>
        </p:nvSpPr>
        <p:spPr>
          <a:xfrm>
            <a:off x="431261" y="1012582"/>
            <a:ext cx="11171041" cy="799127"/>
          </a:xfrm>
        </p:spPr>
        <p:txBody>
          <a:bodyPr>
            <a:normAutofit/>
          </a:bodyPr>
          <a:lstStyle>
            <a:lvl1pPr>
              <a:defRPr baseline="0"/>
            </a:lvl1pPr>
          </a:lstStyle>
          <a:p>
            <a:pPr lvl="0"/>
            <a:r>
              <a:rPr lang="en-US" sz="1600" dirty="0" smtClean="0"/>
              <a:t>If there is added explanatory text for the table, it should go here.  If not required, this text box can be deleted and the Table proper (which is below) can be made taller. Adjust space as appropriate for your needs.</a:t>
            </a:r>
          </a:p>
        </p:txBody>
      </p:sp>
      <p:sp>
        <p:nvSpPr>
          <p:cNvPr id="6" name="Title 6"/>
          <p:cNvSpPr>
            <a:spLocks noGrp="1"/>
          </p:cNvSpPr>
          <p:nvPr>
            <p:ph type="title" hasCustomPrompt="1"/>
          </p:nvPr>
        </p:nvSpPr>
        <p:spPr>
          <a:xfrm>
            <a:off x="431907" y="275980"/>
            <a:ext cx="11184739" cy="736600"/>
          </a:xfrm>
        </p:spPr>
        <p:txBody>
          <a:bodyPr anchor="t">
            <a:normAutofit/>
          </a:bodyPr>
          <a:lstStyle>
            <a:lvl1pPr>
              <a:defRPr sz="2800" baseline="0">
                <a:solidFill>
                  <a:srgbClr val="9C1B3E"/>
                </a:solidFill>
                <a:latin typeface="+mj-lt"/>
              </a:defRPr>
            </a:lvl1pPr>
          </a:lstStyle>
          <a:p>
            <a:r>
              <a:rPr lang="en-US" dirty="0" smtClean="0"/>
              <a:t>Title – for Table</a:t>
            </a:r>
            <a:endParaRPr lang="en-US" dirty="0"/>
          </a:p>
        </p:txBody>
      </p:sp>
      <p:sp>
        <p:nvSpPr>
          <p:cNvPr id="8" name="Table Placeholder 7"/>
          <p:cNvSpPr>
            <a:spLocks noGrp="1"/>
          </p:cNvSpPr>
          <p:nvPr>
            <p:ph type="tbl" sz="quarter" idx="14"/>
          </p:nvPr>
        </p:nvSpPr>
        <p:spPr>
          <a:xfrm>
            <a:off x="431260" y="1811708"/>
            <a:ext cx="11171041" cy="4342906"/>
          </a:xfrm>
        </p:spPr>
        <p:txBody>
          <a:bodyPr/>
          <a:lstStyle/>
          <a:p>
            <a:r>
              <a:rPr lang="en-US" smtClean="0"/>
              <a:t>Click icon to add table</a:t>
            </a:r>
            <a:endParaRPr lang="en-GB"/>
          </a:p>
        </p:txBody>
      </p:sp>
    </p:spTree>
    <p:extLst>
      <p:ext uri="{BB962C8B-B14F-4D97-AF65-F5344CB8AC3E}">
        <p14:creationId xmlns:p14="http://schemas.microsoft.com/office/powerpoint/2010/main" val="33187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a - Singl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661277"/>
          </a:xfrm>
        </p:spPr>
        <p:txBody>
          <a:bodyPr>
            <a:normAutofit/>
          </a:bodyPr>
          <a:lstStyle>
            <a:lvl1pPr>
              <a:defRPr sz="2800" baseline="0">
                <a:latin typeface="+mj-lt"/>
              </a:defRPr>
            </a:lvl1pPr>
          </a:lstStyle>
          <a:p>
            <a:r>
              <a:rPr lang="en-US" dirty="0" smtClean="0"/>
              <a:t>Large Picture – Title or Caption Here</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5" name="Picture Placeholder 4"/>
          <p:cNvSpPr>
            <a:spLocks noGrp="1"/>
          </p:cNvSpPr>
          <p:nvPr>
            <p:ph type="pic" sz="quarter" idx="11"/>
          </p:nvPr>
        </p:nvSpPr>
        <p:spPr>
          <a:xfrm>
            <a:off x="1850316" y="1032735"/>
            <a:ext cx="8505713" cy="4712429"/>
          </a:xfrm>
        </p:spPr>
        <p:txBody>
          <a:bodyPr/>
          <a:lstStyle>
            <a:lvl1pPr>
              <a:defRPr>
                <a:latin typeface="+mn-lt"/>
              </a:defRPr>
            </a:lvl1pPr>
          </a:lstStyle>
          <a:p>
            <a:r>
              <a:rPr lang="en-US" smtClean="0"/>
              <a:t>Click icon to add picture</a:t>
            </a:r>
            <a:endParaRPr lang="en-SG"/>
          </a:p>
        </p:txBody>
      </p:sp>
    </p:spTree>
    <p:extLst>
      <p:ext uri="{BB962C8B-B14F-4D97-AF65-F5344CB8AC3E}">
        <p14:creationId xmlns:p14="http://schemas.microsoft.com/office/powerpoint/2010/main" val="370015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b - 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Three Pictures – Title or Caption Here</a:t>
            </a:r>
            <a:endParaRPr lang="en-GB"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Text Placeholder 2"/>
          <p:cNvSpPr>
            <a:spLocks noGrp="1"/>
          </p:cNvSpPr>
          <p:nvPr>
            <p:ph type="body" sz="quarter" idx="13" hasCustomPrompt="1"/>
          </p:nvPr>
        </p:nvSpPr>
        <p:spPr>
          <a:xfrm>
            <a:off x="372933" y="1118383"/>
            <a:ext cx="8752311" cy="4951826"/>
          </a:xfrm>
        </p:spPr>
        <p:txBody>
          <a:bodyPr>
            <a:normAutofit fontScale="92500"/>
          </a:bodyPr>
          <a:lstStyle>
            <a:lvl1pPr>
              <a:defRPr baseline="0"/>
            </a:lvl1pPr>
          </a:lstStyle>
          <a:p>
            <a:r>
              <a:rPr lang="en-SG" sz="2200" dirty="0" smtClean="0"/>
              <a:t>Text describing pictures here. Pictures to be aligned to the right of the slide, and follow the dimensions given here: Height = 4.22cm by Width = 6.5cm.  Photos to be shown as </a:t>
            </a:r>
            <a:r>
              <a:rPr lang="en-SG" sz="2200" dirty="0" err="1" smtClean="0"/>
              <a:t>grayscale</a:t>
            </a:r>
            <a:r>
              <a:rPr lang="en-SG" sz="2200" dirty="0" smtClean="0"/>
              <a:t>. To do so, click on the photograph, go to </a:t>
            </a:r>
            <a:r>
              <a:rPr lang="en-SG" sz="2200" dirty="0" err="1" smtClean="0"/>
              <a:t>FormatColour</a:t>
            </a:r>
            <a:r>
              <a:rPr lang="en-SG" sz="2200" dirty="0" smtClean="0"/>
              <a:t>, and choose </a:t>
            </a:r>
            <a:r>
              <a:rPr lang="en-SG" sz="2200" dirty="0" err="1" smtClean="0"/>
              <a:t>Recolour</a:t>
            </a:r>
            <a:r>
              <a:rPr lang="en-SG" sz="2200" dirty="0" smtClean="0"/>
              <a:t> followed by the </a:t>
            </a:r>
            <a:r>
              <a:rPr lang="en-SG" sz="2200" dirty="0" err="1" smtClean="0"/>
              <a:t>Grayscale</a:t>
            </a:r>
            <a:r>
              <a:rPr lang="en-SG" sz="2200" dirty="0" smtClean="0"/>
              <a:t> option.</a:t>
            </a:r>
          </a:p>
          <a:p>
            <a:r>
              <a:rPr lang="en-SG" sz="2200" dirty="0" err="1" smtClean="0"/>
              <a:t>Lorem</a:t>
            </a:r>
            <a:r>
              <a:rPr lang="en-SG" sz="2200" dirty="0" smtClean="0"/>
              <a:t> ipsum dolor sit amet, consectetur adipiscing elit. Mauris vitae massa augue, ornare pretium mauris.</a:t>
            </a:r>
          </a:p>
          <a:p>
            <a:r>
              <a:rPr lang="en-SG" sz="2200" dirty="0" smtClean="0"/>
              <a:t>Praesent scelerisque cursus nisi, sit amet molestie nisl euismod ac. Nullam ac odio ut felis consectetur dapibus quis in nibh. In et risus in risus iaculis ultrices at ac sapien.</a:t>
            </a:r>
          </a:p>
          <a:p>
            <a:endParaRPr lang="en-SG" dirty="0"/>
          </a:p>
        </p:txBody>
      </p:sp>
      <p:sp>
        <p:nvSpPr>
          <p:cNvPr id="9" name="Picture Placeholder 8"/>
          <p:cNvSpPr>
            <a:spLocks noGrp="1"/>
          </p:cNvSpPr>
          <p:nvPr>
            <p:ph type="pic" sz="quarter" idx="14"/>
          </p:nvPr>
        </p:nvSpPr>
        <p:spPr>
          <a:xfrm>
            <a:off x="9124951" y="1117600"/>
            <a:ext cx="2679700" cy="1501383"/>
          </a:xfrm>
        </p:spPr>
        <p:txBody>
          <a:bodyPr/>
          <a:lstStyle/>
          <a:p>
            <a:r>
              <a:rPr lang="en-US" smtClean="0"/>
              <a:t>Click icon to add picture</a:t>
            </a:r>
            <a:endParaRPr lang="en-GB"/>
          </a:p>
        </p:txBody>
      </p:sp>
      <p:sp>
        <p:nvSpPr>
          <p:cNvPr id="12" name="Picture Placeholder 8"/>
          <p:cNvSpPr>
            <a:spLocks noGrp="1"/>
          </p:cNvSpPr>
          <p:nvPr>
            <p:ph type="pic" sz="quarter" idx="15"/>
          </p:nvPr>
        </p:nvSpPr>
        <p:spPr>
          <a:xfrm>
            <a:off x="9125243" y="2849419"/>
            <a:ext cx="2679700" cy="1501383"/>
          </a:xfrm>
        </p:spPr>
        <p:txBody>
          <a:bodyPr/>
          <a:lstStyle/>
          <a:p>
            <a:r>
              <a:rPr lang="en-US" smtClean="0"/>
              <a:t>Click icon to add picture</a:t>
            </a:r>
            <a:endParaRPr lang="en-GB"/>
          </a:p>
        </p:txBody>
      </p:sp>
      <p:sp>
        <p:nvSpPr>
          <p:cNvPr id="13" name="Picture Placeholder 8"/>
          <p:cNvSpPr>
            <a:spLocks noGrp="1"/>
          </p:cNvSpPr>
          <p:nvPr>
            <p:ph type="pic" sz="quarter" idx="16"/>
          </p:nvPr>
        </p:nvSpPr>
        <p:spPr>
          <a:xfrm>
            <a:off x="9125243" y="4568827"/>
            <a:ext cx="2679700" cy="1501383"/>
          </a:xfrm>
        </p:spPr>
        <p:txBody>
          <a:bodyPr/>
          <a:lstStyle/>
          <a:p>
            <a:r>
              <a:rPr lang="en-US" smtClean="0"/>
              <a:t>Click icon to add picture</a:t>
            </a:r>
            <a:endParaRPr lang="en-GB"/>
          </a:p>
        </p:txBody>
      </p:sp>
    </p:spTree>
    <p:extLst>
      <p:ext uri="{BB962C8B-B14F-4D97-AF65-F5344CB8AC3E}">
        <p14:creationId xmlns:p14="http://schemas.microsoft.com/office/powerpoint/2010/main" val="3654862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a - Stages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8"/>
          </a:xfrm>
        </p:spPr>
        <p:txBody>
          <a:bodyPr>
            <a:normAutofit/>
          </a:bodyPr>
          <a:lstStyle>
            <a:lvl1pPr>
              <a:defRPr sz="2800">
                <a:latin typeface="+mj-lt"/>
              </a:defRPr>
            </a:lvl1pPr>
          </a:lstStyle>
          <a:p>
            <a:r>
              <a:rPr lang="en-US" dirty="0" smtClean="0"/>
              <a:t>Title – for Stages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Pentagon 3"/>
          <p:cNvSpPr/>
          <p:nvPr/>
        </p:nvSpPr>
        <p:spPr>
          <a:xfrm rot="5400000">
            <a:off x="5374154" y="-2247497"/>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smtClean="0">
                <a:solidFill>
                  <a:srgbClr val="FFFFFF"/>
                </a:solidFill>
                <a:effectLst>
                  <a:glow rad="139700">
                    <a:schemeClr val="accent3">
                      <a:satMod val="175000"/>
                      <a:alpha val="40000"/>
                    </a:schemeClr>
                  </a:glow>
                </a:effectLst>
                <a:latin typeface="Verdana" pitchFamily="34" charset="0"/>
              </a:rPr>
              <a:t> </a:t>
            </a: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5" name="Pentagon 4"/>
          <p:cNvSpPr/>
          <p:nvPr/>
        </p:nvSpPr>
        <p:spPr>
          <a:xfrm rot="5400000">
            <a:off x="5374151" y="-803738"/>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374154" y="634113"/>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Text Placeholder 7"/>
          <p:cNvSpPr>
            <a:spLocks noGrp="1"/>
          </p:cNvSpPr>
          <p:nvPr>
            <p:ph type="body" sz="quarter" idx="11" hasCustomPrompt="1"/>
          </p:nvPr>
        </p:nvSpPr>
        <p:spPr>
          <a:xfrm>
            <a:off x="1818218" y="1417639"/>
            <a:ext cx="8528049" cy="598487"/>
          </a:xfrm>
        </p:spPr>
        <p:txBody>
          <a:bodyPr>
            <a:noAutofit/>
          </a:bodyPr>
          <a:lstStyle>
            <a:lvl1pPr marL="0" indent="0" algn="ctr">
              <a:buNone/>
              <a:defRPr sz="3200" baseline="0">
                <a:solidFill>
                  <a:schemeClr val="accent1"/>
                </a:solidFill>
                <a:latin typeface="+mn-lt"/>
              </a:defRPr>
            </a:lvl1pPr>
          </a:lstStyle>
          <a:p>
            <a:pPr lvl="0"/>
            <a:r>
              <a:rPr lang="en-US" dirty="0" smtClean="0"/>
              <a:t>Stage Name</a:t>
            </a:r>
            <a:endParaRPr lang="en-SG" dirty="0"/>
          </a:p>
        </p:txBody>
      </p:sp>
      <p:sp>
        <p:nvSpPr>
          <p:cNvPr id="8" name="Text Placeholder 7"/>
          <p:cNvSpPr>
            <a:spLocks noGrp="1"/>
          </p:cNvSpPr>
          <p:nvPr>
            <p:ph type="body" sz="quarter" idx="12" hasCustomPrompt="1"/>
          </p:nvPr>
        </p:nvSpPr>
        <p:spPr>
          <a:xfrm>
            <a:off x="1818218" y="2862115"/>
            <a:ext cx="8528049" cy="598487"/>
          </a:xfrm>
        </p:spPr>
        <p:txBody>
          <a:bodyPr>
            <a:noAutofit/>
          </a:bodyPr>
          <a:lstStyle>
            <a:lvl1pPr marL="0" indent="0" algn="ctr">
              <a:buNone/>
              <a:defRPr sz="3200" baseline="0">
                <a:solidFill>
                  <a:schemeClr val="accent1"/>
                </a:solidFill>
                <a:latin typeface="+mn-lt"/>
              </a:defRPr>
            </a:lvl1pPr>
          </a:lstStyle>
          <a:p>
            <a:pPr lvl="0"/>
            <a:r>
              <a:rPr lang="en-US" dirty="0" smtClean="0"/>
              <a:t>Stage Name</a:t>
            </a:r>
            <a:endParaRPr lang="en-SG" dirty="0"/>
          </a:p>
        </p:txBody>
      </p:sp>
      <p:sp>
        <p:nvSpPr>
          <p:cNvPr id="9" name="Text Placeholder 7"/>
          <p:cNvSpPr>
            <a:spLocks noGrp="1"/>
          </p:cNvSpPr>
          <p:nvPr>
            <p:ph type="body" sz="quarter" idx="13" hasCustomPrompt="1"/>
          </p:nvPr>
        </p:nvSpPr>
        <p:spPr>
          <a:xfrm>
            <a:off x="1818218" y="4299966"/>
            <a:ext cx="8528049" cy="598487"/>
          </a:xfrm>
        </p:spPr>
        <p:txBody>
          <a:bodyPr>
            <a:noAutofit/>
          </a:bodyPr>
          <a:lstStyle>
            <a:lvl1pPr marL="0" indent="0" algn="ctr">
              <a:buNone/>
              <a:defRPr sz="3200" baseline="0">
                <a:solidFill>
                  <a:schemeClr val="accent1"/>
                </a:solidFill>
                <a:latin typeface="+mn-lt"/>
              </a:defRPr>
            </a:lvl1pPr>
          </a:lstStyle>
          <a:p>
            <a:pPr lvl="0"/>
            <a:r>
              <a:rPr lang="en-US" dirty="0" smtClean="0"/>
              <a:t>Stage Name</a:t>
            </a:r>
            <a:endParaRPr lang="en-SG" dirty="0"/>
          </a:p>
        </p:txBody>
      </p:sp>
    </p:spTree>
    <p:extLst>
      <p:ext uri="{BB962C8B-B14F-4D97-AF65-F5344CB8AC3E}">
        <p14:creationId xmlns:p14="http://schemas.microsoft.com/office/powerpoint/2010/main" val="17792643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b - Stages (al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9"/>
          </a:xfrm>
        </p:spPr>
        <p:txBody>
          <a:bodyPr>
            <a:normAutofit/>
          </a:bodyPr>
          <a:lstStyle>
            <a:lvl1pPr>
              <a:defRPr sz="2800">
                <a:latin typeface="+mj-lt"/>
              </a:defRPr>
            </a:lvl1pPr>
          </a:lstStyle>
          <a:p>
            <a:r>
              <a:rPr lang="en-US" dirty="0" smtClean="0"/>
              <a:t>Title – for Stages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a:t>
            </a:fld>
            <a:endParaRPr lang="en-SG"/>
          </a:p>
        </p:txBody>
      </p:sp>
      <p:sp>
        <p:nvSpPr>
          <p:cNvPr id="4" name="Pentagon 3"/>
          <p:cNvSpPr/>
          <p:nvPr/>
        </p:nvSpPr>
        <p:spPr>
          <a:xfrm rot="5400000">
            <a:off x="5374154" y="-2247497"/>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smtClean="0">
                <a:solidFill>
                  <a:srgbClr val="FFFFFF"/>
                </a:solidFill>
                <a:effectLst>
                  <a:glow rad="139700">
                    <a:schemeClr val="accent3">
                      <a:satMod val="175000"/>
                      <a:alpha val="40000"/>
                    </a:schemeClr>
                  </a:glow>
                </a:effectLst>
                <a:latin typeface="Verdana" pitchFamily="34" charset="0"/>
              </a:rPr>
              <a:t> </a:t>
            </a: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5" name="Pentagon 4"/>
          <p:cNvSpPr/>
          <p:nvPr/>
        </p:nvSpPr>
        <p:spPr>
          <a:xfrm rot="5400000">
            <a:off x="5374151" y="-803738"/>
            <a:ext cx="1415549" cy="8528679"/>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374154" y="634113"/>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Text Placeholder 7"/>
          <p:cNvSpPr>
            <a:spLocks noGrp="1"/>
          </p:cNvSpPr>
          <p:nvPr>
            <p:ph type="body" sz="quarter" idx="11" hasCustomPrompt="1"/>
          </p:nvPr>
        </p:nvSpPr>
        <p:spPr>
          <a:xfrm>
            <a:off x="1818218" y="1417639"/>
            <a:ext cx="8528049" cy="598487"/>
          </a:xfrm>
        </p:spPr>
        <p:txBody>
          <a:bodyPr>
            <a:noAutofit/>
          </a:bodyPr>
          <a:lstStyle>
            <a:lvl1pPr marL="0" indent="0" algn="ctr">
              <a:buNone/>
              <a:defRPr sz="3200" baseline="0">
                <a:solidFill>
                  <a:schemeClr val="bg1"/>
                </a:solidFill>
                <a:latin typeface="+mn-lt"/>
              </a:defRPr>
            </a:lvl1pPr>
          </a:lstStyle>
          <a:p>
            <a:pPr lvl="0"/>
            <a:r>
              <a:rPr lang="en-US" dirty="0" smtClean="0"/>
              <a:t>Stage Name</a:t>
            </a:r>
            <a:endParaRPr lang="en-SG" dirty="0"/>
          </a:p>
        </p:txBody>
      </p:sp>
      <p:sp>
        <p:nvSpPr>
          <p:cNvPr id="8" name="Text Placeholder 7"/>
          <p:cNvSpPr>
            <a:spLocks noGrp="1"/>
          </p:cNvSpPr>
          <p:nvPr>
            <p:ph type="body" sz="quarter" idx="12" hasCustomPrompt="1"/>
          </p:nvPr>
        </p:nvSpPr>
        <p:spPr>
          <a:xfrm>
            <a:off x="1818218" y="2862115"/>
            <a:ext cx="8528049" cy="598487"/>
          </a:xfrm>
        </p:spPr>
        <p:txBody>
          <a:bodyPr>
            <a:noAutofit/>
          </a:bodyPr>
          <a:lstStyle>
            <a:lvl1pPr marL="0" indent="0" algn="ctr">
              <a:buNone/>
              <a:defRPr sz="3200" baseline="0">
                <a:solidFill>
                  <a:schemeClr val="bg1"/>
                </a:solidFill>
                <a:latin typeface="+mn-lt"/>
              </a:defRPr>
            </a:lvl1pPr>
          </a:lstStyle>
          <a:p>
            <a:pPr lvl="0"/>
            <a:r>
              <a:rPr lang="en-US" dirty="0" smtClean="0"/>
              <a:t>Stage Name</a:t>
            </a:r>
            <a:endParaRPr lang="en-SG" dirty="0"/>
          </a:p>
        </p:txBody>
      </p:sp>
      <p:sp>
        <p:nvSpPr>
          <p:cNvPr id="9" name="Text Placeholder 7"/>
          <p:cNvSpPr>
            <a:spLocks noGrp="1"/>
          </p:cNvSpPr>
          <p:nvPr>
            <p:ph type="body" sz="quarter" idx="13" hasCustomPrompt="1"/>
          </p:nvPr>
        </p:nvSpPr>
        <p:spPr>
          <a:xfrm>
            <a:off x="1818218" y="4299966"/>
            <a:ext cx="8528049" cy="598487"/>
          </a:xfrm>
        </p:spPr>
        <p:txBody>
          <a:bodyPr>
            <a:noAutofit/>
          </a:bodyPr>
          <a:lstStyle>
            <a:lvl1pPr marL="0" indent="0" algn="ctr">
              <a:buNone/>
              <a:defRPr sz="3200" baseline="0">
                <a:solidFill>
                  <a:schemeClr val="accent1"/>
                </a:solidFill>
                <a:latin typeface="+mn-lt"/>
              </a:defRPr>
            </a:lvl1pPr>
          </a:lstStyle>
          <a:p>
            <a:pPr lvl="0"/>
            <a:r>
              <a:rPr lang="en-US" dirty="0" smtClean="0"/>
              <a:t>Stage Name</a:t>
            </a:r>
            <a:endParaRPr lang="en-SG" dirty="0"/>
          </a:p>
        </p:txBody>
      </p:sp>
    </p:spTree>
    <p:extLst>
      <p:ext uri="{BB962C8B-B14F-4D97-AF65-F5344CB8AC3E}">
        <p14:creationId xmlns:p14="http://schemas.microsoft.com/office/powerpoint/2010/main" val="17416268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933" y="274638"/>
            <a:ext cx="11431793" cy="84374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2933" y="1294228"/>
            <a:ext cx="11431793" cy="47408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8"/>
          <p:cNvSpPr>
            <a:spLocks noGrp="1"/>
          </p:cNvSpPr>
          <p:nvPr>
            <p:ph type="sldNum" sz="quarter" idx="4"/>
          </p:nvPr>
        </p:nvSpPr>
        <p:spPr>
          <a:xfrm>
            <a:off x="5564120" y="6367485"/>
            <a:ext cx="1049867" cy="311802"/>
          </a:xfrm>
          <a:prstGeom prst="rect">
            <a:avLst/>
          </a:prstGeom>
        </p:spPr>
        <p:txBody>
          <a:bodyPr vert="horz" lIns="91440" tIns="45720" rIns="91440" bIns="45720" rtlCol="0" anchor="b"/>
          <a:lstStyle>
            <a:lvl1pPr algn="ctr">
              <a:defRPr sz="1200">
                <a:solidFill>
                  <a:srgbClr val="7F7F7F"/>
                </a:solidFill>
              </a:defRPr>
            </a:lvl1pPr>
          </a:lstStyle>
          <a:p>
            <a:fld id="{1B73AFF2-A67B-4028-B505-B08206B9D886}" type="slidenum">
              <a:rPr lang="en-SG" smtClean="0"/>
              <a:t>‹#›</a:t>
            </a:fld>
            <a:endParaRPr lang="en-SG"/>
          </a:p>
        </p:txBody>
      </p:sp>
      <p:pic>
        <p:nvPicPr>
          <p:cNvPr id="10" name="Picture 9" descr="AGC-logo_redbg.png"/>
          <p:cNvPicPr>
            <a:picLocks noChangeAspect="1"/>
          </p:cNvPicPr>
          <p:nvPr/>
        </p:nvPicPr>
        <p:blipFill>
          <a:blip r:embed="rId18"/>
          <a:stretch>
            <a:fillRect/>
          </a:stretch>
        </p:blipFill>
        <p:spPr>
          <a:xfrm>
            <a:off x="528104" y="6276641"/>
            <a:ext cx="1788377" cy="402646"/>
          </a:xfrm>
          <a:prstGeom prst="rect">
            <a:avLst/>
          </a:prstGeom>
        </p:spPr>
      </p:pic>
    </p:spTree>
    <p:extLst>
      <p:ext uri="{BB962C8B-B14F-4D97-AF65-F5344CB8AC3E}">
        <p14:creationId xmlns:p14="http://schemas.microsoft.com/office/powerpoint/2010/main" val="12782503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a:solidFill>
            <a:srgbClr val="9C1B3E"/>
          </a:solidFill>
          <a:latin typeface="+mj-lt"/>
          <a:ea typeface="+mj-ea"/>
          <a:cs typeface="Times New Roman"/>
        </a:defRPr>
      </a:lvl1pPr>
    </p:titleStyle>
    <p:bodyStyle>
      <a:lvl1pPr marL="360000" indent="-360000" algn="l" defTabSz="457200" rtl="0" eaLnBrk="1" latinLnBrk="0" hangingPunct="1">
        <a:lnSpc>
          <a:spcPct val="100000"/>
        </a:lnSpc>
        <a:spcBef>
          <a:spcPts val="0"/>
        </a:spcBef>
        <a:spcAft>
          <a:spcPts val="600"/>
        </a:spcAft>
        <a:buFont typeface="Arial"/>
        <a:buChar char="•"/>
        <a:defRPr sz="2000" kern="1200">
          <a:solidFill>
            <a:schemeClr val="tx1"/>
          </a:solidFill>
          <a:latin typeface="+mn-lt"/>
          <a:ea typeface="+mn-ea"/>
          <a:cs typeface="Times New Roman"/>
        </a:defRPr>
      </a:lvl1pPr>
      <a:lvl2pPr marL="720000" indent="-360000" algn="l" defTabSz="457200" rtl="0" eaLnBrk="1" latinLnBrk="0" hangingPunct="1">
        <a:lnSpc>
          <a:spcPct val="100000"/>
        </a:lnSpc>
        <a:spcBef>
          <a:spcPts val="0"/>
        </a:spcBef>
        <a:spcAft>
          <a:spcPts val="600"/>
        </a:spcAft>
        <a:buFont typeface="Arial"/>
        <a:buChar char="–"/>
        <a:defRPr sz="1600" kern="1200">
          <a:solidFill>
            <a:schemeClr val="tx1"/>
          </a:solidFill>
          <a:latin typeface="+mn-lt"/>
          <a:ea typeface="+mn-ea"/>
          <a:cs typeface="Times New Roman"/>
        </a:defRPr>
      </a:lvl2pPr>
      <a:lvl3pPr marL="1080000" indent="-360000" algn="l" defTabSz="457200" rtl="0" eaLnBrk="1" latinLnBrk="0" hangingPunct="1">
        <a:lnSpc>
          <a:spcPct val="100000"/>
        </a:lnSpc>
        <a:spcBef>
          <a:spcPts val="0"/>
        </a:spcBef>
        <a:spcAft>
          <a:spcPts val="600"/>
        </a:spcAft>
        <a:buFont typeface="Arial"/>
        <a:buChar char="•"/>
        <a:defRPr sz="1400" kern="1200">
          <a:solidFill>
            <a:schemeClr val="tx1"/>
          </a:solidFill>
          <a:latin typeface="+mn-lt"/>
          <a:ea typeface="+mn-ea"/>
          <a:cs typeface="Times New Roman"/>
        </a:defRPr>
      </a:lvl3pPr>
      <a:lvl4pPr marL="1440000" indent="-360000" algn="l" defTabSz="457200" rtl="0" eaLnBrk="1" latinLnBrk="0" hangingPunct="1">
        <a:lnSpc>
          <a:spcPct val="100000"/>
        </a:lnSpc>
        <a:spcBef>
          <a:spcPts val="0"/>
        </a:spcBef>
        <a:spcAft>
          <a:spcPts val="600"/>
        </a:spcAft>
        <a:buFont typeface="Arial"/>
        <a:buChar char="–"/>
        <a:defRPr sz="1200" kern="1200">
          <a:solidFill>
            <a:schemeClr val="tx1"/>
          </a:solidFill>
          <a:latin typeface="+mn-lt"/>
          <a:ea typeface="+mn-ea"/>
          <a:cs typeface="Times New Roman"/>
        </a:defRPr>
      </a:lvl4pPr>
      <a:lvl5pPr marL="1800000" indent="-360000" algn="l" defTabSz="457200" rtl="0" eaLnBrk="1" latinLnBrk="0" hangingPunct="1">
        <a:spcBef>
          <a:spcPts val="0"/>
        </a:spcBef>
        <a:spcAft>
          <a:spcPts val="600"/>
        </a:spcAft>
        <a:buFont typeface="Arial"/>
        <a:buChar char="»"/>
        <a:defRPr sz="11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B73AFF2-A67B-4028-B505-B08206B9D886}" type="slidenum">
              <a:rPr lang="en-SG" smtClean="0"/>
              <a:t>1</a:t>
            </a:fld>
            <a:endParaRPr lang="en-SG"/>
          </a:p>
        </p:txBody>
      </p:sp>
      <p:sp>
        <p:nvSpPr>
          <p:cNvPr id="3" name="Title 2"/>
          <p:cNvSpPr>
            <a:spLocks noGrp="1"/>
          </p:cNvSpPr>
          <p:nvPr>
            <p:ph type="title"/>
          </p:nvPr>
        </p:nvSpPr>
        <p:spPr>
          <a:xfrm>
            <a:off x="440564" y="1474840"/>
            <a:ext cx="8333608" cy="2459318"/>
          </a:xfrm>
        </p:spPr>
        <p:txBody>
          <a:bodyPr>
            <a:normAutofit fontScale="90000"/>
          </a:bodyPr>
          <a:lstStyle/>
          <a:p>
            <a:r>
              <a:rPr lang="en-SG" dirty="0" smtClean="0"/>
              <a:t>MUTUAL LEGAL ASSISTANCE IN THE</a:t>
            </a:r>
            <a:br>
              <a:rPr lang="en-SG" dirty="0" smtClean="0"/>
            </a:br>
            <a:r>
              <a:rPr lang="en-SG" dirty="0" smtClean="0"/>
              <a:t>COLLECTION AND SHARING OF EVIDENCE </a:t>
            </a:r>
            <a:endParaRPr lang="en-SG" dirty="0"/>
          </a:p>
        </p:txBody>
      </p:sp>
      <p:sp>
        <p:nvSpPr>
          <p:cNvPr id="4" name="Text Placeholder 3"/>
          <p:cNvSpPr>
            <a:spLocks noGrp="1"/>
          </p:cNvSpPr>
          <p:nvPr>
            <p:ph type="body" sz="quarter" idx="11"/>
          </p:nvPr>
        </p:nvSpPr>
        <p:spPr/>
        <p:txBody>
          <a:bodyPr>
            <a:normAutofit fontScale="92500" lnSpcReduction="10000"/>
          </a:bodyPr>
          <a:lstStyle/>
          <a:p>
            <a:endParaRPr lang="en-SG" dirty="0" smtClean="0"/>
          </a:p>
          <a:p>
            <a:r>
              <a:rPr lang="en-SG" sz="3600" dirty="0" smtClean="0"/>
              <a:t>Challenges and Responses</a:t>
            </a:r>
            <a:endParaRPr lang="en-SG" sz="3600" dirty="0"/>
          </a:p>
          <a:p>
            <a:endParaRPr lang="en-SG" dirty="0"/>
          </a:p>
        </p:txBody>
      </p:sp>
    </p:spTree>
    <p:extLst>
      <p:ext uri="{BB962C8B-B14F-4D97-AF65-F5344CB8AC3E}">
        <p14:creationId xmlns:p14="http://schemas.microsoft.com/office/powerpoint/2010/main" val="188617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solidFill>
                  <a:schemeClr val="accent1"/>
                </a:solidFill>
              </a:rPr>
              <a:t>IMPROVING EFFICIENCIES IN WORKING ACROSS JURISDICTIONS</a:t>
            </a:r>
            <a:endParaRPr lang="en-SG" sz="3200" dirty="0">
              <a:solidFill>
                <a:schemeClr val="accent1"/>
              </a:solidFill>
            </a:endParaRPr>
          </a:p>
        </p:txBody>
      </p:sp>
      <p:sp>
        <p:nvSpPr>
          <p:cNvPr id="3" name="Content Placeholder 2"/>
          <p:cNvSpPr>
            <a:spLocks noGrp="1"/>
          </p:cNvSpPr>
          <p:nvPr>
            <p:ph idx="1"/>
          </p:nvPr>
        </p:nvSpPr>
        <p:spPr/>
        <p:txBody>
          <a:bodyPr>
            <a:normAutofit/>
          </a:bodyPr>
          <a:lstStyle/>
          <a:p>
            <a:r>
              <a:rPr lang="en-SG" sz="4400" dirty="0" smtClean="0"/>
              <a:t>Better dissemination of information</a:t>
            </a:r>
          </a:p>
          <a:p>
            <a:r>
              <a:rPr lang="en-SG" sz="4400" dirty="0" smtClean="0"/>
              <a:t>Template forms</a:t>
            </a:r>
          </a:p>
          <a:p>
            <a:r>
              <a:rPr lang="en-SG" sz="4400" b="1" dirty="0" smtClean="0">
                <a:solidFill>
                  <a:srgbClr val="006600"/>
                </a:solidFill>
              </a:rPr>
              <a:t>Addressing language barriers</a:t>
            </a:r>
            <a:endParaRPr lang="en-SG" sz="4400" b="1" dirty="0">
              <a:solidFill>
                <a:srgbClr val="006600"/>
              </a:solidFill>
            </a:endParaRPr>
          </a:p>
        </p:txBody>
      </p:sp>
      <p:sp>
        <p:nvSpPr>
          <p:cNvPr id="4" name="Slide Number Placeholder 3"/>
          <p:cNvSpPr>
            <a:spLocks noGrp="1"/>
          </p:cNvSpPr>
          <p:nvPr>
            <p:ph type="sldNum" sz="quarter" idx="12"/>
          </p:nvPr>
        </p:nvSpPr>
        <p:spPr/>
        <p:txBody>
          <a:bodyPr/>
          <a:lstStyle/>
          <a:p>
            <a:fld id="{62002577-ED2C-4DF4-B3A2-40571A016A58}" type="slidenum">
              <a:rPr lang="en-SG" smtClean="0"/>
              <a:t>10</a:t>
            </a:fld>
            <a:endParaRPr lang="en-SG"/>
          </a:p>
        </p:txBody>
      </p:sp>
    </p:spTree>
    <p:extLst>
      <p:ext uri="{BB962C8B-B14F-4D97-AF65-F5344CB8AC3E}">
        <p14:creationId xmlns:p14="http://schemas.microsoft.com/office/powerpoint/2010/main" val="150521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73AFF2-A67B-4028-B505-B08206B9D886}" type="slidenum">
              <a:rPr lang="en-SG" smtClean="0"/>
              <a:t>11</a:t>
            </a:fld>
            <a:endParaRPr lang="en-SG"/>
          </a:p>
        </p:txBody>
      </p:sp>
      <p:pic>
        <p:nvPicPr>
          <p:cNvPr id="6" name="Picture 5"/>
          <p:cNvPicPr>
            <a:picLocks noChangeAspect="1"/>
          </p:cNvPicPr>
          <p:nvPr/>
        </p:nvPicPr>
        <p:blipFill>
          <a:blip r:embed="rId2"/>
          <a:stretch>
            <a:fillRect/>
          </a:stretch>
        </p:blipFill>
        <p:spPr>
          <a:xfrm>
            <a:off x="2815424" y="15133"/>
            <a:ext cx="6561151" cy="6827734"/>
          </a:xfrm>
          <a:prstGeom prst="rect">
            <a:avLst/>
          </a:prstGeom>
        </p:spPr>
      </p:pic>
      <p:sp>
        <p:nvSpPr>
          <p:cNvPr id="2" name="Rectangle 1"/>
          <p:cNvSpPr/>
          <p:nvPr/>
        </p:nvSpPr>
        <p:spPr>
          <a:xfrm>
            <a:off x="9376575" y="570271"/>
            <a:ext cx="2166496" cy="3500284"/>
          </a:xfrm>
          <a:prstGeom prst="rect">
            <a:avLst/>
          </a:prstGeom>
          <a:gradFill>
            <a:gsLst>
              <a:gs pos="10000">
                <a:srgbClr val="FFFFCC"/>
              </a:gs>
              <a:gs pos="100000">
                <a:srgbClr val="CC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SG" dirty="0" smtClean="0">
                <a:ln>
                  <a:solidFill>
                    <a:schemeClr val="tx1"/>
                  </a:solidFill>
                </a:ln>
                <a:solidFill>
                  <a:schemeClr val="tx1"/>
                </a:solidFill>
              </a:rPr>
              <a:t>Source: </a:t>
            </a:r>
          </a:p>
          <a:p>
            <a:pPr algn="ctr"/>
            <a:endParaRPr lang="en-SG" dirty="0">
              <a:ln>
                <a:solidFill>
                  <a:schemeClr val="tx1"/>
                </a:solidFill>
              </a:ln>
              <a:solidFill>
                <a:schemeClr val="tx1"/>
              </a:solidFill>
            </a:endParaRPr>
          </a:p>
          <a:p>
            <a:pPr algn="ctr"/>
            <a:r>
              <a:rPr lang="en-SG" dirty="0" smtClean="0">
                <a:ln>
                  <a:solidFill>
                    <a:schemeClr val="tx1"/>
                  </a:solidFill>
                </a:ln>
                <a:solidFill>
                  <a:schemeClr val="tx1"/>
                </a:solidFill>
              </a:rPr>
              <a:t>Microsoft, </a:t>
            </a:r>
          </a:p>
          <a:p>
            <a:pPr algn="ctr"/>
            <a:r>
              <a:rPr lang="en-SG" dirty="0" smtClean="0">
                <a:ln>
                  <a:solidFill>
                    <a:schemeClr val="tx1"/>
                  </a:solidFill>
                </a:ln>
                <a:solidFill>
                  <a:schemeClr val="tx1"/>
                </a:solidFill>
              </a:rPr>
              <a:t>The AI Blog</a:t>
            </a:r>
          </a:p>
          <a:p>
            <a:pPr algn="ctr"/>
            <a:endParaRPr lang="en-SG" dirty="0">
              <a:ln>
                <a:solidFill>
                  <a:schemeClr val="tx1"/>
                </a:solidFill>
              </a:ln>
              <a:solidFill>
                <a:schemeClr val="tx1"/>
              </a:solidFill>
            </a:endParaRPr>
          </a:p>
          <a:p>
            <a:pPr algn="ctr"/>
            <a:r>
              <a:rPr lang="en-SG" dirty="0">
                <a:ln>
                  <a:solidFill>
                    <a:schemeClr val="tx1"/>
                  </a:solidFill>
                </a:ln>
                <a:solidFill>
                  <a:schemeClr val="tx1"/>
                </a:solidFill>
              </a:rPr>
              <a:t>https://blogs.microsoft.com/ai/chinese-to-english-translator-milestone/</a:t>
            </a:r>
          </a:p>
          <a:p>
            <a:pPr algn="ctr"/>
            <a:endParaRPr lang="en-SG" dirty="0">
              <a:ln>
                <a:solidFill>
                  <a:schemeClr val="tx1"/>
                </a:solidFill>
              </a:ln>
            </a:endParaRPr>
          </a:p>
        </p:txBody>
      </p:sp>
    </p:spTree>
    <p:extLst>
      <p:ext uri="{BB962C8B-B14F-4D97-AF65-F5344CB8AC3E}">
        <p14:creationId xmlns:p14="http://schemas.microsoft.com/office/powerpoint/2010/main" val="400561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solidFill>
                  <a:schemeClr val="accent1"/>
                </a:solidFill>
              </a:rPr>
              <a:t>IMPROVING EFFICIENCIES WORKING ACROSS JURISDICTIONS</a:t>
            </a:r>
            <a:endParaRPr lang="en-SG" sz="3200" dirty="0">
              <a:solidFill>
                <a:schemeClr val="accent1"/>
              </a:solidFill>
            </a:endParaRPr>
          </a:p>
        </p:txBody>
      </p:sp>
      <p:sp>
        <p:nvSpPr>
          <p:cNvPr id="3" name="Text Placeholder 2"/>
          <p:cNvSpPr>
            <a:spLocks noGrp="1"/>
          </p:cNvSpPr>
          <p:nvPr>
            <p:ph type="body" sz="quarter" idx="13"/>
          </p:nvPr>
        </p:nvSpPr>
        <p:spPr/>
        <p:txBody>
          <a:bodyPr>
            <a:normAutofit/>
          </a:bodyPr>
          <a:lstStyle/>
          <a:p>
            <a:pPr lvl="0"/>
            <a:r>
              <a:rPr lang="en-SG" sz="4400" dirty="0">
                <a:solidFill>
                  <a:srgbClr val="151515"/>
                </a:solidFill>
              </a:rPr>
              <a:t>Better dissemination of information</a:t>
            </a:r>
          </a:p>
          <a:p>
            <a:pPr lvl="0"/>
            <a:r>
              <a:rPr lang="en-SG" sz="4400" dirty="0" smtClean="0">
                <a:solidFill>
                  <a:srgbClr val="151515"/>
                </a:solidFill>
              </a:rPr>
              <a:t>Template </a:t>
            </a:r>
            <a:r>
              <a:rPr lang="en-SG" sz="4400" dirty="0">
                <a:solidFill>
                  <a:srgbClr val="151515"/>
                </a:solidFill>
              </a:rPr>
              <a:t>forms</a:t>
            </a:r>
          </a:p>
          <a:p>
            <a:pPr lvl="0"/>
            <a:r>
              <a:rPr lang="en-SG" sz="4400" dirty="0">
                <a:solidFill>
                  <a:srgbClr val="151515"/>
                </a:solidFill>
              </a:rPr>
              <a:t>Addressing </a:t>
            </a:r>
            <a:r>
              <a:rPr lang="en-SG" sz="4400" dirty="0" smtClean="0">
                <a:solidFill>
                  <a:srgbClr val="151515"/>
                </a:solidFill>
              </a:rPr>
              <a:t>language barriers</a:t>
            </a:r>
          </a:p>
          <a:p>
            <a:pPr lvl="0"/>
            <a:r>
              <a:rPr lang="en-SG" sz="4400" b="1" dirty="0" smtClean="0">
                <a:solidFill>
                  <a:srgbClr val="006600"/>
                </a:solidFill>
              </a:rPr>
              <a:t>Diplomatic channels: do we still need them?</a:t>
            </a:r>
          </a:p>
          <a:p>
            <a:endParaRPr lang="en-SG" sz="4400" dirty="0"/>
          </a:p>
        </p:txBody>
      </p:sp>
      <p:sp>
        <p:nvSpPr>
          <p:cNvPr id="4" name="Slide Number Placeholder 3"/>
          <p:cNvSpPr>
            <a:spLocks noGrp="1"/>
          </p:cNvSpPr>
          <p:nvPr>
            <p:ph type="sldNum" sz="quarter" idx="4"/>
          </p:nvPr>
        </p:nvSpPr>
        <p:spPr/>
        <p:txBody>
          <a:bodyPr/>
          <a:lstStyle/>
          <a:p>
            <a:fld id="{1B73AFF2-A67B-4028-B505-B08206B9D886}" type="slidenum">
              <a:rPr lang="en-SG" smtClean="0"/>
              <a:t>12</a:t>
            </a:fld>
            <a:endParaRPr lang="en-SG"/>
          </a:p>
        </p:txBody>
      </p:sp>
    </p:spTree>
    <p:extLst>
      <p:ext uri="{BB962C8B-B14F-4D97-AF65-F5344CB8AC3E}">
        <p14:creationId xmlns:p14="http://schemas.microsoft.com/office/powerpoint/2010/main" val="4034999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t>IMPROVING EFFICIENCIES WORKING ACROSS JURISDICTIONS</a:t>
            </a:r>
            <a:endParaRPr lang="en-SG" sz="3200" dirty="0"/>
          </a:p>
        </p:txBody>
      </p:sp>
      <p:sp>
        <p:nvSpPr>
          <p:cNvPr id="3" name="Text Placeholder 2"/>
          <p:cNvSpPr>
            <a:spLocks noGrp="1"/>
          </p:cNvSpPr>
          <p:nvPr>
            <p:ph type="body" sz="quarter" idx="13"/>
          </p:nvPr>
        </p:nvSpPr>
        <p:spPr/>
        <p:txBody>
          <a:bodyPr>
            <a:normAutofit/>
          </a:bodyPr>
          <a:lstStyle/>
          <a:p>
            <a:pPr lvl="0"/>
            <a:r>
              <a:rPr lang="en-SG" sz="4400" dirty="0">
                <a:solidFill>
                  <a:srgbClr val="151515"/>
                </a:solidFill>
              </a:rPr>
              <a:t>Better dissemination of information</a:t>
            </a:r>
          </a:p>
          <a:p>
            <a:pPr lvl="0"/>
            <a:r>
              <a:rPr lang="en-SG" sz="4400" dirty="0" smtClean="0">
                <a:solidFill>
                  <a:srgbClr val="151515"/>
                </a:solidFill>
              </a:rPr>
              <a:t>Template </a:t>
            </a:r>
            <a:r>
              <a:rPr lang="en-SG" sz="4400" dirty="0">
                <a:solidFill>
                  <a:srgbClr val="151515"/>
                </a:solidFill>
              </a:rPr>
              <a:t>forms</a:t>
            </a:r>
          </a:p>
          <a:p>
            <a:pPr lvl="0"/>
            <a:r>
              <a:rPr lang="en-SG" sz="4400" dirty="0">
                <a:solidFill>
                  <a:srgbClr val="151515"/>
                </a:solidFill>
              </a:rPr>
              <a:t>Addressing </a:t>
            </a:r>
            <a:r>
              <a:rPr lang="en-SG" sz="4400" dirty="0" smtClean="0">
                <a:solidFill>
                  <a:srgbClr val="151515"/>
                </a:solidFill>
              </a:rPr>
              <a:t>language barriers</a:t>
            </a:r>
          </a:p>
          <a:p>
            <a:pPr lvl="0"/>
            <a:r>
              <a:rPr lang="en-SG" sz="4400" dirty="0" smtClean="0">
                <a:solidFill>
                  <a:schemeClr val="tx1"/>
                </a:solidFill>
              </a:rPr>
              <a:t>Diplomatic channels: do we still need them?</a:t>
            </a:r>
          </a:p>
          <a:p>
            <a:pPr lvl="0"/>
            <a:r>
              <a:rPr lang="en-SG" sz="4400" b="1" dirty="0" smtClean="0">
                <a:solidFill>
                  <a:srgbClr val="006600"/>
                </a:solidFill>
              </a:rPr>
              <a:t>Increasing contact and channels of communications</a:t>
            </a:r>
            <a:endParaRPr lang="en-SG" sz="4400" b="1" dirty="0">
              <a:solidFill>
                <a:srgbClr val="006600"/>
              </a:solidFill>
            </a:endParaRPr>
          </a:p>
          <a:p>
            <a:endParaRPr lang="en-SG" dirty="0"/>
          </a:p>
        </p:txBody>
      </p:sp>
      <p:sp>
        <p:nvSpPr>
          <p:cNvPr id="4" name="Slide Number Placeholder 3"/>
          <p:cNvSpPr>
            <a:spLocks noGrp="1"/>
          </p:cNvSpPr>
          <p:nvPr>
            <p:ph type="sldNum" sz="quarter" idx="4"/>
          </p:nvPr>
        </p:nvSpPr>
        <p:spPr/>
        <p:txBody>
          <a:bodyPr/>
          <a:lstStyle/>
          <a:p>
            <a:fld id="{1B73AFF2-A67B-4028-B505-B08206B9D886}" type="slidenum">
              <a:rPr lang="en-SG" smtClean="0"/>
              <a:t>13</a:t>
            </a:fld>
            <a:endParaRPr lang="en-SG"/>
          </a:p>
        </p:txBody>
      </p:sp>
    </p:spTree>
    <p:extLst>
      <p:ext uri="{BB962C8B-B14F-4D97-AF65-F5344CB8AC3E}">
        <p14:creationId xmlns:p14="http://schemas.microsoft.com/office/powerpoint/2010/main" val="1737817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t>IMPROVING INTERNAL EFFICIENCIES</a:t>
            </a:r>
            <a:endParaRPr lang="en-SG" sz="3200" dirty="0"/>
          </a:p>
        </p:txBody>
      </p:sp>
      <p:sp>
        <p:nvSpPr>
          <p:cNvPr id="3" name="Text Placeholder 2"/>
          <p:cNvSpPr>
            <a:spLocks noGrp="1"/>
          </p:cNvSpPr>
          <p:nvPr>
            <p:ph type="body" sz="quarter" idx="13"/>
          </p:nvPr>
        </p:nvSpPr>
        <p:spPr/>
        <p:txBody>
          <a:bodyPr>
            <a:normAutofit/>
          </a:bodyPr>
          <a:lstStyle/>
          <a:p>
            <a:r>
              <a:rPr lang="en-SG" sz="4400" b="1" dirty="0" smtClean="0">
                <a:solidFill>
                  <a:srgbClr val="006600"/>
                </a:solidFill>
              </a:rPr>
              <a:t>Better inter-agency coordination</a:t>
            </a:r>
          </a:p>
          <a:p>
            <a:endParaRPr lang="en-SG" sz="4000" dirty="0"/>
          </a:p>
        </p:txBody>
      </p:sp>
      <p:sp>
        <p:nvSpPr>
          <p:cNvPr id="4" name="Slide Number Placeholder 3"/>
          <p:cNvSpPr>
            <a:spLocks noGrp="1"/>
          </p:cNvSpPr>
          <p:nvPr>
            <p:ph type="sldNum" sz="quarter" idx="4"/>
          </p:nvPr>
        </p:nvSpPr>
        <p:spPr/>
        <p:txBody>
          <a:bodyPr/>
          <a:lstStyle/>
          <a:p>
            <a:fld id="{1B73AFF2-A67B-4028-B505-B08206B9D886}" type="slidenum">
              <a:rPr lang="en-SG" smtClean="0"/>
              <a:t>14</a:t>
            </a:fld>
            <a:endParaRPr lang="en-SG"/>
          </a:p>
        </p:txBody>
      </p:sp>
    </p:spTree>
    <p:extLst>
      <p:ext uri="{BB962C8B-B14F-4D97-AF65-F5344CB8AC3E}">
        <p14:creationId xmlns:p14="http://schemas.microsoft.com/office/powerpoint/2010/main" val="260452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t>IMPROVING INTERNAL EFFICIENCIES</a:t>
            </a:r>
            <a:endParaRPr lang="en-SG" sz="3200" dirty="0"/>
          </a:p>
        </p:txBody>
      </p:sp>
      <p:sp>
        <p:nvSpPr>
          <p:cNvPr id="3" name="Text Placeholder 2"/>
          <p:cNvSpPr>
            <a:spLocks noGrp="1"/>
          </p:cNvSpPr>
          <p:nvPr>
            <p:ph type="body" sz="quarter" idx="13"/>
          </p:nvPr>
        </p:nvSpPr>
        <p:spPr/>
        <p:txBody>
          <a:bodyPr>
            <a:normAutofit/>
          </a:bodyPr>
          <a:lstStyle/>
          <a:p>
            <a:r>
              <a:rPr lang="en-SG" sz="4400" dirty="0" smtClean="0">
                <a:solidFill>
                  <a:schemeClr val="tx1"/>
                </a:solidFill>
              </a:rPr>
              <a:t>Better inter-agency coordination</a:t>
            </a:r>
          </a:p>
          <a:p>
            <a:pPr lvl="0"/>
            <a:r>
              <a:rPr lang="en-SG" sz="4400" b="1">
                <a:solidFill>
                  <a:srgbClr val="006600"/>
                </a:solidFill>
              </a:rPr>
              <a:t>Changing </a:t>
            </a:r>
            <a:r>
              <a:rPr lang="en-SG" sz="4400" b="1" smtClean="0">
                <a:solidFill>
                  <a:srgbClr val="006600"/>
                </a:solidFill>
              </a:rPr>
              <a:t>organisational structures </a:t>
            </a:r>
            <a:r>
              <a:rPr lang="en-SG" sz="4400" b="1">
                <a:solidFill>
                  <a:srgbClr val="006600"/>
                </a:solidFill>
              </a:rPr>
              <a:t>and </a:t>
            </a:r>
            <a:r>
              <a:rPr lang="en-SG" sz="4400" b="1" smtClean="0">
                <a:solidFill>
                  <a:srgbClr val="006600"/>
                </a:solidFill>
              </a:rPr>
              <a:t>processes</a:t>
            </a:r>
            <a:endParaRPr lang="en-SG" sz="4400" b="1" dirty="0">
              <a:solidFill>
                <a:srgbClr val="006600"/>
              </a:solidFill>
            </a:endParaRPr>
          </a:p>
          <a:p>
            <a:endParaRPr lang="en-SG" sz="4000" dirty="0"/>
          </a:p>
        </p:txBody>
      </p:sp>
      <p:sp>
        <p:nvSpPr>
          <p:cNvPr id="4" name="Slide Number Placeholder 3"/>
          <p:cNvSpPr>
            <a:spLocks noGrp="1"/>
          </p:cNvSpPr>
          <p:nvPr>
            <p:ph type="sldNum" sz="quarter" idx="4"/>
          </p:nvPr>
        </p:nvSpPr>
        <p:spPr/>
        <p:txBody>
          <a:bodyPr/>
          <a:lstStyle/>
          <a:p>
            <a:fld id="{1B73AFF2-A67B-4028-B505-B08206B9D886}" type="slidenum">
              <a:rPr lang="en-SG" smtClean="0"/>
              <a:t>15</a:t>
            </a:fld>
            <a:endParaRPr lang="en-SG"/>
          </a:p>
        </p:txBody>
      </p:sp>
    </p:spTree>
    <p:extLst>
      <p:ext uri="{BB962C8B-B14F-4D97-AF65-F5344CB8AC3E}">
        <p14:creationId xmlns:p14="http://schemas.microsoft.com/office/powerpoint/2010/main" val="3410126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t>ADDRESSING THE CHALLENGES OF ELECTRONIC EVIDENCE</a:t>
            </a:r>
            <a:endParaRPr lang="en-SG" sz="3200" dirty="0"/>
          </a:p>
        </p:txBody>
      </p:sp>
      <p:sp>
        <p:nvSpPr>
          <p:cNvPr id="4" name="Slide Number Placeholder 3"/>
          <p:cNvSpPr>
            <a:spLocks noGrp="1"/>
          </p:cNvSpPr>
          <p:nvPr>
            <p:ph type="sldNum" sz="quarter" idx="4"/>
          </p:nvPr>
        </p:nvSpPr>
        <p:spPr/>
        <p:txBody>
          <a:bodyPr/>
          <a:lstStyle/>
          <a:p>
            <a:fld id="{1B73AFF2-A67B-4028-B505-B08206B9D886}" type="slidenum">
              <a:rPr lang="en-SG" smtClean="0"/>
              <a:t>16</a:t>
            </a:fld>
            <a:endParaRPr lang="en-SG"/>
          </a:p>
        </p:txBody>
      </p:sp>
      <p:pic>
        <p:nvPicPr>
          <p:cNvPr id="6" name="Picture 5"/>
          <p:cNvPicPr>
            <a:picLocks noChangeAspect="1"/>
          </p:cNvPicPr>
          <p:nvPr/>
        </p:nvPicPr>
        <p:blipFill>
          <a:blip r:embed="rId2"/>
          <a:stretch>
            <a:fillRect/>
          </a:stretch>
        </p:blipFill>
        <p:spPr>
          <a:xfrm>
            <a:off x="1147476" y="894735"/>
            <a:ext cx="9753600" cy="5279923"/>
          </a:xfrm>
          <a:prstGeom prst="rect">
            <a:avLst/>
          </a:prstGeom>
        </p:spPr>
      </p:pic>
    </p:spTree>
    <p:extLst>
      <p:ext uri="{BB962C8B-B14F-4D97-AF65-F5344CB8AC3E}">
        <p14:creationId xmlns:p14="http://schemas.microsoft.com/office/powerpoint/2010/main" val="173577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3200" dirty="0"/>
              <a:t>ADDRESSING THE CHALLENGES OF ELECTRONIC EVIDENCE</a:t>
            </a:r>
            <a:endParaRPr lang="en-SG" dirty="0"/>
          </a:p>
        </p:txBody>
      </p:sp>
      <p:sp>
        <p:nvSpPr>
          <p:cNvPr id="3" name="Text Placeholder 2"/>
          <p:cNvSpPr>
            <a:spLocks noGrp="1"/>
          </p:cNvSpPr>
          <p:nvPr>
            <p:ph type="body" sz="quarter" idx="13"/>
          </p:nvPr>
        </p:nvSpPr>
        <p:spPr/>
        <p:txBody>
          <a:bodyPr>
            <a:normAutofit/>
          </a:bodyPr>
          <a:lstStyle/>
          <a:p>
            <a:r>
              <a:rPr lang="en-SG" sz="4400" dirty="0" smtClean="0"/>
              <a:t>Review whether court approvals required</a:t>
            </a:r>
          </a:p>
          <a:p>
            <a:r>
              <a:rPr lang="en-SG" sz="4400" dirty="0" smtClean="0"/>
              <a:t>Provide for expeditious preservation orders</a:t>
            </a:r>
          </a:p>
          <a:p>
            <a:r>
              <a:rPr lang="en-SG" sz="4400" dirty="0" smtClean="0"/>
              <a:t>Facilitate more efficient use of electronic evidence</a:t>
            </a:r>
            <a:endParaRPr lang="en-SG" sz="4400" dirty="0"/>
          </a:p>
        </p:txBody>
      </p:sp>
      <p:sp>
        <p:nvSpPr>
          <p:cNvPr id="4" name="Slide Number Placeholder 3"/>
          <p:cNvSpPr>
            <a:spLocks noGrp="1"/>
          </p:cNvSpPr>
          <p:nvPr>
            <p:ph type="sldNum" sz="quarter" idx="4"/>
          </p:nvPr>
        </p:nvSpPr>
        <p:spPr/>
        <p:txBody>
          <a:bodyPr/>
          <a:lstStyle/>
          <a:p>
            <a:fld id="{1B73AFF2-A67B-4028-B505-B08206B9D886}" type="slidenum">
              <a:rPr lang="en-SG" smtClean="0"/>
              <a:t>17</a:t>
            </a:fld>
            <a:endParaRPr lang="en-SG"/>
          </a:p>
        </p:txBody>
      </p:sp>
    </p:spTree>
    <p:extLst>
      <p:ext uri="{BB962C8B-B14F-4D97-AF65-F5344CB8AC3E}">
        <p14:creationId xmlns:p14="http://schemas.microsoft.com/office/powerpoint/2010/main" val="1088422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Example of WeChat messages extracted by forensics team</a:t>
            </a:r>
            <a:endParaRPr lang="en-SG" dirty="0"/>
          </a:p>
        </p:txBody>
      </p:sp>
      <p:pic>
        <p:nvPicPr>
          <p:cNvPr id="11" name="Picture 10"/>
          <p:cNvPicPr>
            <a:picLocks noChangeAspect="1"/>
          </p:cNvPicPr>
          <p:nvPr/>
        </p:nvPicPr>
        <p:blipFill>
          <a:blip r:embed="rId2"/>
          <a:stretch>
            <a:fillRect/>
          </a:stretch>
        </p:blipFill>
        <p:spPr>
          <a:xfrm>
            <a:off x="2663753" y="746251"/>
            <a:ext cx="6862138" cy="5462438"/>
          </a:xfrm>
          <a:prstGeom prst="rect">
            <a:avLst/>
          </a:prstGeom>
        </p:spPr>
      </p:pic>
      <p:sp>
        <p:nvSpPr>
          <p:cNvPr id="4" name="Slide Number Placeholder 3"/>
          <p:cNvSpPr>
            <a:spLocks noGrp="1"/>
          </p:cNvSpPr>
          <p:nvPr>
            <p:ph type="sldNum" sz="quarter" idx="4"/>
          </p:nvPr>
        </p:nvSpPr>
        <p:spPr/>
        <p:txBody>
          <a:bodyPr/>
          <a:lstStyle/>
          <a:p>
            <a:fld id="{1B73AFF2-A67B-4028-B505-B08206B9D886}" type="slidenum">
              <a:rPr lang="en-SG" smtClean="0"/>
              <a:t>18</a:t>
            </a:fld>
            <a:endParaRPr lang="en-SG"/>
          </a:p>
        </p:txBody>
      </p:sp>
    </p:spTree>
    <p:extLst>
      <p:ext uri="{BB962C8B-B14F-4D97-AF65-F5344CB8AC3E}">
        <p14:creationId xmlns:p14="http://schemas.microsoft.com/office/powerpoint/2010/main" val="3007080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73AFF2-A67B-4028-B505-B08206B9D886}" type="slidenum">
              <a:rPr kumimoji="0" lang="en-SG" sz="1200" b="0" i="0" u="none" strike="noStrike" kern="1200" cap="none" spc="0" normalizeH="0" baseline="0" noProof="0" smtClean="0">
                <a:ln>
                  <a:noFill/>
                </a:ln>
                <a:solidFill>
                  <a:srgbClr val="7F7F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srgbClr val="7F7F7F"/>
              </a:solidFill>
              <a:effectLst/>
              <a:uLnTx/>
              <a:uFillTx/>
              <a:latin typeface="Calibri"/>
              <a:ea typeface="+mn-ea"/>
              <a:cs typeface="+mn-cs"/>
            </a:endParaRPr>
          </a:p>
        </p:txBody>
      </p:sp>
      <p:sp>
        <p:nvSpPr>
          <p:cNvPr id="3" name="Title 2"/>
          <p:cNvSpPr>
            <a:spLocks noGrp="1"/>
          </p:cNvSpPr>
          <p:nvPr>
            <p:ph type="title"/>
          </p:nvPr>
        </p:nvSpPr>
        <p:spPr>
          <a:xfrm>
            <a:off x="440564" y="1474840"/>
            <a:ext cx="8333608" cy="2459318"/>
          </a:xfrm>
        </p:spPr>
        <p:txBody>
          <a:bodyPr>
            <a:normAutofit fontScale="90000"/>
          </a:bodyPr>
          <a:lstStyle/>
          <a:p>
            <a:r>
              <a:rPr lang="en-SG" dirty="0" smtClean="0"/>
              <a:t>MUTUAL LEGAL ASSISTANCE IN THE</a:t>
            </a:r>
            <a:br>
              <a:rPr lang="en-SG" dirty="0" smtClean="0"/>
            </a:br>
            <a:r>
              <a:rPr lang="en-SG" dirty="0" smtClean="0"/>
              <a:t>COLLECTION AND SHARING OF EVIDENCE </a:t>
            </a:r>
            <a:endParaRPr lang="en-SG" dirty="0"/>
          </a:p>
        </p:txBody>
      </p:sp>
      <p:sp>
        <p:nvSpPr>
          <p:cNvPr id="4" name="Text Placeholder 3"/>
          <p:cNvSpPr>
            <a:spLocks noGrp="1"/>
          </p:cNvSpPr>
          <p:nvPr>
            <p:ph type="body" sz="quarter" idx="11"/>
          </p:nvPr>
        </p:nvSpPr>
        <p:spPr/>
        <p:txBody>
          <a:bodyPr>
            <a:normAutofit fontScale="92500" lnSpcReduction="10000"/>
          </a:bodyPr>
          <a:lstStyle/>
          <a:p>
            <a:endParaRPr lang="en-SG" dirty="0" smtClean="0"/>
          </a:p>
          <a:p>
            <a:r>
              <a:rPr lang="en-SG" sz="3600" dirty="0" smtClean="0"/>
              <a:t>Challenges and Responses</a:t>
            </a:r>
            <a:endParaRPr lang="en-SG" sz="3600" dirty="0"/>
          </a:p>
          <a:p>
            <a:endParaRPr lang="en-SG" dirty="0"/>
          </a:p>
        </p:txBody>
      </p:sp>
    </p:spTree>
    <p:extLst>
      <p:ext uri="{BB962C8B-B14F-4D97-AF65-F5344CB8AC3E}">
        <p14:creationId xmlns:p14="http://schemas.microsoft.com/office/powerpoint/2010/main" val="28111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31261" y="176982"/>
            <a:ext cx="11171041" cy="5949498"/>
          </a:xfrm>
        </p:spPr>
        <p:txBody>
          <a:bodyPr/>
          <a:lstStyle/>
          <a:p>
            <a:endParaRPr lang="en-SG" dirty="0" smtClean="0"/>
          </a:p>
          <a:p>
            <a:endParaRPr lang="en-SG" dirty="0"/>
          </a:p>
        </p:txBody>
      </p:sp>
      <p:sp>
        <p:nvSpPr>
          <p:cNvPr id="2" name="Slide Number Placeholder 1"/>
          <p:cNvSpPr>
            <a:spLocks noGrp="1"/>
          </p:cNvSpPr>
          <p:nvPr>
            <p:ph type="sldNum" sz="quarter" idx="4"/>
          </p:nvPr>
        </p:nvSpPr>
        <p:spPr/>
        <p:txBody>
          <a:bodyPr/>
          <a:lstStyle/>
          <a:p>
            <a:fld id="{1B73AFF2-A67B-4028-B505-B08206B9D886}" type="slidenum">
              <a:rPr lang="en-SG" smtClean="0"/>
              <a:t>2</a:t>
            </a:fld>
            <a:endParaRPr lang="en-SG"/>
          </a:p>
        </p:txBody>
      </p:sp>
      <p:pic>
        <p:nvPicPr>
          <p:cNvPr id="14" name="Picture 13"/>
          <p:cNvPicPr>
            <a:picLocks noChangeAspect="1"/>
          </p:cNvPicPr>
          <p:nvPr/>
        </p:nvPicPr>
        <p:blipFill>
          <a:blip r:embed="rId2"/>
          <a:stretch>
            <a:fillRect/>
          </a:stretch>
        </p:blipFill>
        <p:spPr>
          <a:xfrm>
            <a:off x="-188476" y="10199"/>
            <a:ext cx="12568952" cy="6837601"/>
          </a:xfrm>
          <a:prstGeom prst="rect">
            <a:avLst/>
          </a:prstGeom>
        </p:spPr>
      </p:pic>
    </p:spTree>
    <p:extLst>
      <p:ext uri="{BB962C8B-B14F-4D97-AF65-F5344CB8AC3E}">
        <p14:creationId xmlns:p14="http://schemas.microsoft.com/office/powerpoint/2010/main" val="1964109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73AFF2-A67B-4028-B505-B08206B9D886}" type="slidenum">
              <a:rPr lang="en-SG" smtClean="0"/>
              <a:t>3</a:t>
            </a:fld>
            <a:endParaRPr lang="en-SG"/>
          </a:p>
        </p:txBody>
      </p:sp>
      <p:pic>
        <p:nvPicPr>
          <p:cNvPr id="8" name="Picture 7"/>
          <p:cNvPicPr>
            <a:picLocks noChangeAspect="1"/>
          </p:cNvPicPr>
          <p:nvPr/>
        </p:nvPicPr>
        <p:blipFill>
          <a:blip r:embed="rId2"/>
          <a:stretch>
            <a:fillRect/>
          </a:stretch>
        </p:blipFill>
        <p:spPr>
          <a:xfrm>
            <a:off x="216310" y="2417666"/>
            <a:ext cx="11670890" cy="2022667"/>
          </a:xfrm>
          <a:prstGeom prst="rect">
            <a:avLst/>
          </a:prstGeom>
        </p:spPr>
      </p:pic>
    </p:spTree>
    <p:extLst>
      <p:ext uri="{BB962C8B-B14F-4D97-AF65-F5344CB8AC3E}">
        <p14:creationId xmlns:p14="http://schemas.microsoft.com/office/powerpoint/2010/main" val="338438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solidFill>
                  <a:schemeClr val="accent1"/>
                </a:solidFill>
              </a:rPr>
              <a:t>DEMAND FOR MORE AND FASTER MUTUAL LEGAL ASSISTANCE </a:t>
            </a:r>
            <a:endParaRPr lang="en-SG" sz="3200" dirty="0">
              <a:solidFill>
                <a:schemeClr val="accent1"/>
              </a:solidFill>
            </a:endParaRPr>
          </a:p>
        </p:txBody>
      </p:sp>
      <p:sp>
        <p:nvSpPr>
          <p:cNvPr id="5" name="Text Placeholder 4"/>
          <p:cNvSpPr>
            <a:spLocks noGrp="1"/>
          </p:cNvSpPr>
          <p:nvPr>
            <p:ph type="body" sz="quarter" idx="13"/>
          </p:nvPr>
        </p:nvSpPr>
        <p:spPr/>
        <p:txBody>
          <a:bodyPr/>
          <a:lstStyle/>
          <a:p>
            <a:r>
              <a:rPr lang="en-SG" sz="4400" dirty="0" smtClean="0"/>
              <a:t>Evidence increasingly located across borders</a:t>
            </a:r>
          </a:p>
          <a:p>
            <a:r>
              <a:rPr lang="en-SG" sz="4400" dirty="0" smtClean="0"/>
              <a:t>“Perishable” electronic evidence</a:t>
            </a:r>
          </a:p>
          <a:p>
            <a:endParaRPr lang="en-SG" sz="4800" dirty="0" smtClean="0"/>
          </a:p>
          <a:p>
            <a:endParaRPr lang="en-SG" dirty="0"/>
          </a:p>
        </p:txBody>
      </p:sp>
      <p:sp>
        <p:nvSpPr>
          <p:cNvPr id="3" name="Slide Number Placeholder 2"/>
          <p:cNvSpPr>
            <a:spLocks noGrp="1"/>
          </p:cNvSpPr>
          <p:nvPr>
            <p:ph type="sldNum" sz="quarter" idx="4294967295"/>
          </p:nvPr>
        </p:nvSpPr>
        <p:spPr>
          <a:xfrm>
            <a:off x="0" y="6367463"/>
            <a:ext cx="1049338" cy="311150"/>
          </a:xfrm>
        </p:spPr>
        <p:txBody>
          <a:bodyPr/>
          <a:lstStyle/>
          <a:p>
            <a:fld id="{1B73AFF2-A67B-4028-B505-B08206B9D886}" type="slidenum">
              <a:rPr lang="en-SG" smtClean="0"/>
              <a:t>4</a:t>
            </a:fld>
            <a:endParaRPr lang="en-SG"/>
          </a:p>
        </p:txBody>
      </p:sp>
    </p:spTree>
    <p:extLst>
      <p:ext uri="{BB962C8B-B14F-4D97-AF65-F5344CB8AC3E}">
        <p14:creationId xmlns:p14="http://schemas.microsoft.com/office/powerpoint/2010/main" val="1108628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solidFill>
                  <a:schemeClr val="accent1"/>
                </a:solidFill>
              </a:rPr>
              <a:t>IMPROVING EFFICIENCIES IN WORKING ACROSS JURISDICTIONS</a:t>
            </a:r>
            <a:endParaRPr lang="en-SG" sz="3200" dirty="0">
              <a:solidFill>
                <a:schemeClr val="accent1"/>
              </a:solidFill>
            </a:endParaRPr>
          </a:p>
        </p:txBody>
      </p:sp>
      <p:sp>
        <p:nvSpPr>
          <p:cNvPr id="5" name="Text Placeholder 4"/>
          <p:cNvSpPr>
            <a:spLocks noGrp="1"/>
          </p:cNvSpPr>
          <p:nvPr>
            <p:ph type="body" sz="quarter" idx="13"/>
          </p:nvPr>
        </p:nvSpPr>
        <p:spPr/>
        <p:txBody>
          <a:bodyPr/>
          <a:lstStyle/>
          <a:p>
            <a:r>
              <a:rPr lang="en-SG" sz="4400" b="1" dirty="0" smtClean="0">
                <a:solidFill>
                  <a:srgbClr val="006600"/>
                </a:solidFill>
              </a:rPr>
              <a:t>Better dissemination of information</a:t>
            </a:r>
          </a:p>
          <a:p>
            <a:endParaRPr lang="en-SG" sz="4000" dirty="0" smtClean="0"/>
          </a:p>
          <a:p>
            <a:endParaRPr lang="en-SG" dirty="0"/>
          </a:p>
        </p:txBody>
      </p:sp>
      <p:sp>
        <p:nvSpPr>
          <p:cNvPr id="3" name="Slide Number Placeholder 2"/>
          <p:cNvSpPr>
            <a:spLocks noGrp="1"/>
          </p:cNvSpPr>
          <p:nvPr>
            <p:ph type="sldNum" sz="quarter" idx="4294967295"/>
          </p:nvPr>
        </p:nvSpPr>
        <p:spPr>
          <a:xfrm>
            <a:off x="0" y="6367463"/>
            <a:ext cx="1049338" cy="311150"/>
          </a:xfrm>
        </p:spPr>
        <p:txBody>
          <a:bodyPr/>
          <a:lstStyle/>
          <a:p>
            <a:fld id="{1B73AFF2-A67B-4028-B505-B08206B9D886}" type="slidenum">
              <a:rPr lang="en-SG" smtClean="0"/>
              <a:t>5</a:t>
            </a:fld>
            <a:endParaRPr lang="en-SG"/>
          </a:p>
        </p:txBody>
      </p:sp>
    </p:spTree>
    <p:extLst>
      <p:ext uri="{BB962C8B-B14F-4D97-AF65-F5344CB8AC3E}">
        <p14:creationId xmlns:p14="http://schemas.microsoft.com/office/powerpoint/2010/main" val="2771025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solidFill>
                  <a:schemeClr val="accent1"/>
                </a:solidFill>
              </a:rPr>
              <a:t>IMPROVING EFFICIENCIES </a:t>
            </a:r>
            <a:r>
              <a:rPr lang="en-SG" sz="3200" dirty="0">
                <a:solidFill>
                  <a:schemeClr val="accent1"/>
                </a:solidFill>
              </a:rPr>
              <a:t>IN </a:t>
            </a:r>
            <a:r>
              <a:rPr lang="en-SG" sz="3200" dirty="0" smtClean="0">
                <a:solidFill>
                  <a:schemeClr val="accent1"/>
                </a:solidFill>
              </a:rPr>
              <a:t>WORKING </a:t>
            </a:r>
            <a:r>
              <a:rPr lang="en-SG" sz="3200" dirty="0">
                <a:solidFill>
                  <a:schemeClr val="accent1"/>
                </a:solidFill>
              </a:rPr>
              <a:t>ACROSS JURISDICTIONS</a:t>
            </a:r>
          </a:p>
        </p:txBody>
      </p:sp>
      <p:sp>
        <p:nvSpPr>
          <p:cNvPr id="3" name="Text Placeholder 2"/>
          <p:cNvSpPr>
            <a:spLocks noGrp="1"/>
          </p:cNvSpPr>
          <p:nvPr>
            <p:ph type="body" sz="quarter" idx="13"/>
          </p:nvPr>
        </p:nvSpPr>
        <p:spPr>
          <a:xfrm>
            <a:off x="431907" y="1012580"/>
            <a:ext cx="11171041" cy="5113899"/>
          </a:xfrm>
        </p:spPr>
        <p:txBody>
          <a:bodyPr>
            <a:normAutofit/>
          </a:bodyPr>
          <a:lstStyle/>
          <a:p>
            <a:pPr lvl="0"/>
            <a:r>
              <a:rPr lang="en-SG" sz="4400" dirty="0"/>
              <a:t>Better dissemination of information</a:t>
            </a:r>
          </a:p>
          <a:p>
            <a:r>
              <a:rPr lang="en-SG" sz="4400" b="1" dirty="0" smtClean="0">
                <a:solidFill>
                  <a:srgbClr val="006600"/>
                </a:solidFill>
              </a:rPr>
              <a:t>Template </a:t>
            </a:r>
            <a:r>
              <a:rPr lang="en-SG" sz="4400" b="1" dirty="0">
                <a:solidFill>
                  <a:srgbClr val="006600"/>
                </a:solidFill>
              </a:rPr>
              <a:t>forms </a:t>
            </a:r>
          </a:p>
        </p:txBody>
      </p:sp>
      <p:sp>
        <p:nvSpPr>
          <p:cNvPr id="4" name="Slide Number Placeholder 3"/>
          <p:cNvSpPr>
            <a:spLocks noGrp="1"/>
          </p:cNvSpPr>
          <p:nvPr>
            <p:ph type="sldNum" sz="quarter" idx="4"/>
          </p:nvPr>
        </p:nvSpPr>
        <p:spPr/>
        <p:txBody>
          <a:bodyPr/>
          <a:lstStyle/>
          <a:p>
            <a:fld id="{1B73AFF2-A67B-4028-B505-B08206B9D886}" type="slidenum">
              <a:rPr lang="en-SG" smtClean="0"/>
              <a:t>6</a:t>
            </a:fld>
            <a:endParaRPr lang="en-SG"/>
          </a:p>
        </p:txBody>
      </p:sp>
    </p:spTree>
    <p:extLst>
      <p:ext uri="{BB962C8B-B14F-4D97-AF65-F5344CB8AC3E}">
        <p14:creationId xmlns:p14="http://schemas.microsoft.com/office/powerpoint/2010/main" val="1428279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Attorney-General’s Chambers website (www.agc.gov.sg)</a:t>
            </a:r>
            <a:endParaRPr lang="en-SG" dirty="0"/>
          </a:p>
        </p:txBody>
      </p:sp>
      <p:sp>
        <p:nvSpPr>
          <p:cNvPr id="3" name="Text Placeholder 2"/>
          <p:cNvSpPr>
            <a:spLocks noGrp="1"/>
          </p:cNvSpPr>
          <p:nvPr>
            <p:ph type="body" sz="quarter" idx="13"/>
          </p:nvPr>
        </p:nvSpPr>
        <p:spPr>
          <a:xfrm>
            <a:off x="431261" y="1012581"/>
            <a:ext cx="11171041" cy="1839614"/>
          </a:xfrm>
        </p:spPr>
        <p:txBody>
          <a:bodyPr/>
          <a:lstStyle/>
          <a:p>
            <a:endParaRPr lang="en-SG" dirty="0"/>
          </a:p>
        </p:txBody>
      </p:sp>
      <p:sp>
        <p:nvSpPr>
          <p:cNvPr id="4" name="Slide Number Placeholder 3"/>
          <p:cNvSpPr>
            <a:spLocks noGrp="1"/>
          </p:cNvSpPr>
          <p:nvPr>
            <p:ph type="sldNum" sz="quarter" idx="4"/>
          </p:nvPr>
        </p:nvSpPr>
        <p:spPr/>
        <p:txBody>
          <a:bodyPr/>
          <a:lstStyle/>
          <a:p>
            <a:fld id="{1B73AFF2-A67B-4028-B505-B08206B9D886}" type="slidenum">
              <a:rPr lang="en-SG" smtClean="0"/>
              <a:t>7</a:t>
            </a:fld>
            <a:endParaRPr lang="en-SG"/>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38" r="30498" b="89634"/>
          <a:stretch/>
        </p:blipFill>
        <p:spPr>
          <a:xfrm>
            <a:off x="431583" y="1012580"/>
            <a:ext cx="11185385" cy="183961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119" y="4031027"/>
            <a:ext cx="10058400" cy="5653946"/>
          </a:xfrm>
          <a:prstGeom prst="rect">
            <a:avLst/>
          </a:prstGeom>
        </p:spPr>
      </p:pic>
      <p:sp>
        <p:nvSpPr>
          <p:cNvPr id="12" name="Oval 11"/>
          <p:cNvSpPr/>
          <p:nvPr/>
        </p:nvSpPr>
        <p:spPr>
          <a:xfrm>
            <a:off x="1789471" y="4277032"/>
            <a:ext cx="6872748" cy="42278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a:p>
        </p:txBody>
      </p:sp>
      <p:sp>
        <p:nvSpPr>
          <p:cNvPr id="13" name="Up Arrow 12"/>
          <p:cNvSpPr/>
          <p:nvPr/>
        </p:nvSpPr>
        <p:spPr>
          <a:xfrm>
            <a:off x="6233652" y="3077497"/>
            <a:ext cx="757083" cy="76691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0127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174" t="5386" r="30758" b="5604"/>
          <a:stretch/>
        </p:blipFill>
        <p:spPr>
          <a:xfrm>
            <a:off x="484910" y="329116"/>
            <a:ext cx="5458615" cy="5836157"/>
          </a:xfrm>
        </p:spPr>
      </p:pic>
      <p:sp>
        <p:nvSpPr>
          <p:cNvPr id="6" name="TextBox 5"/>
          <p:cNvSpPr txBox="1"/>
          <p:nvPr/>
        </p:nvSpPr>
        <p:spPr>
          <a:xfrm>
            <a:off x="4641273" y="2687782"/>
            <a:ext cx="4156363" cy="369332"/>
          </a:xfrm>
          <a:prstGeom prst="rect">
            <a:avLst/>
          </a:prstGeom>
          <a:noFill/>
          <a:ln w="38100">
            <a:solidFill>
              <a:schemeClr val="tx1"/>
            </a:solidFill>
          </a:ln>
        </p:spPr>
        <p:txBody>
          <a:bodyPr wrap="square" rtlCol="0">
            <a:spAutoFit/>
          </a:bodyPr>
          <a:lstStyle/>
          <a:p>
            <a:endParaRPr lang="en-SG" dirty="0"/>
          </a:p>
        </p:txBody>
      </p:sp>
      <p:sp>
        <p:nvSpPr>
          <p:cNvPr id="7" name="TextBox 6"/>
          <p:cNvSpPr txBox="1"/>
          <p:nvPr/>
        </p:nvSpPr>
        <p:spPr>
          <a:xfrm>
            <a:off x="2315210" y="3247194"/>
            <a:ext cx="2618509" cy="1039091"/>
          </a:xfrm>
          <a:prstGeom prst="rect">
            <a:avLst/>
          </a:prstGeom>
          <a:noFill/>
          <a:ln w="19050">
            <a:solidFill>
              <a:schemeClr val="tx1"/>
            </a:solidFill>
          </a:ln>
        </p:spPr>
        <p:txBody>
          <a:bodyPr wrap="square" rtlCol="0">
            <a:spAutoFit/>
          </a:bodyPr>
          <a:lstStyle/>
          <a:p>
            <a:endParaRPr lang="en-SG" dirty="0"/>
          </a:p>
        </p:txBody>
      </p:sp>
      <p:cxnSp>
        <p:nvCxnSpPr>
          <p:cNvPr id="18" name="Straight Arrow Connector 17"/>
          <p:cNvCxnSpPr/>
          <p:nvPr/>
        </p:nvCxnSpPr>
        <p:spPr>
          <a:xfrm flipV="1">
            <a:off x="3221220" y="2362379"/>
            <a:ext cx="820494" cy="870960"/>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61" t="13522" r="9794" b="23044"/>
          <a:stretch/>
        </p:blipFill>
        <p:spPr>
          <a:xfrm>
            <a:off x="4087091" y="1326389"/>
            <a:ext cx="8007927" cy="3461450"/>
          </a:xfrm>
          <a:prstGeom prst="rect">
            <a:avLst/>
          </a:prstGeom>
          <a:ln w="38100">
            <a:solidFill>
              <a:schemeClr val="tx1"/>
            </a:solidFill>
          </a:ln>
        </p:spPr>
      </p:pic>
      <p:sp>
        <p:nvSpPr>
          <p:cNvPr id="3" name="TextBox 2"/>
          <p:cNvSpPr txBox="1"/>
          <p:nvPr/>
        </p:nvSpPr>
        <p:spPr>
          <a:xfrm>
            <a:off x="4447309" y="2362379"/>
            <a:ext cx="2202873" cy="369332"/>
          </a:xfrm>
          <a:prstGeom prst="rect">
            <a:avLst/>
          </a:prstGeom>
          <a:noFill/>
          <a:ln w="38100">
            <a:solidFill>
              <a:schemeClr val="tx1"/>
            </a:solidFill>
          </a:ln>
        </p:spPr>
        <p:txBody>
          <a:bodyPr wrap="square" rtlCol="0">
            <a:spAutoFit/>
          </a:bodyPr>
          <a:lstStyle/>
          <a:p>
            <a:endParaRPr lang="en-SG" dirty="0"/>
          </a:p>
        </p:txBody>
      </p:sp>
    </p:spTree>
    <p:extLst>
      <p:ext uri="{BB962C8B-B14F-4D97-AF65-F5344CB8AC3E}">
        <p14:creationId xmlns:p14="http://schemas.microsoft.com/office/powerpoint/2010/main" val="727050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4" name="Picture 3"/>
          <p:cNvPicPr/>
          <p:nvPr/>
        </p:nvPicPr>
        <p:blipFill rotWithShape="1">
          <a:blip r:embed="rId2"/>
          <a:srcRect b="8078"/>
          <a:stretch/>
        </p:blipFill>
        <p:spPr bwMode="auto">
          <a:xfrm>
            <a:off x="532263" y="365125"/>
            <a:ext cx="11163867" cy="6144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5409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GC Presentation Template (v1)">
  <a:themeElements>
    <a:clrScheme name="AGC Colour Theme">
      <a:dk1>
        <a:srgbClr val="151515"/>
      </a:dk1>
      <a:lt1>
        <a:srgbClr val="FFFFFF"/>
      </a:lt1>
      <a:dk2>
        <a:srgbClr val="7F7F7F"/>
      </a:dk2>
      <a:lt2>
        <a:srgbClr val="D8D8D8"/>
      </a:lt2>
      <a:accent1>
        <a:srgbClr val="990033"/>
      </a:accent1>
      <a:accent2>
        <a:srgbClr val="D8D8D8"/>
      </a:accent2>
      <a:accent3>
        <a:srgbClr val="7F7F7F"/>
      </a:accent3>
      <a:accent4>
        <a:srgbClr val="990033"/>
      </a:accent4>
      <a:accent5>
        <a:srgbClr val="D8D8D8"/>
      </a:accent5>
      <a:accent6>
        <a:srgbClr val="7F7F7F"/>
      </a:accent6>
      <a:hlink>
        <a:srgbClr val="990033"/>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5A17017E4F24B8ACA69A8614871B7" ma:contentTypeVersion="52" ma:contentTypeDescription="Create a new document." ma:contentTypeScope="" ma:versionID="97bdabd23148408e29c77889c7434ae9">
  <xsd:schema xmlns:xsd="http://www.w3.org/2001/XMLSchema" xmlns:xs="http://www.w3.org/2001/XMLSchema" xmlns:p="http://schemas.microsoft.com/office/2006/metadata/properties" xmlns:ns2="e6dd312c-6468-4960-a490-8fcf2861cf3d" targetNamespace="http://schemas.microsoft.com/office/2006/metadata/properties" ma:root="true" ma:fieldsID="8c9dfecd62eb47cc293393311aa85671" ns2:_="">
    <xsd:import namespace="e6dd312c-6468-4960-a490-8fcf2861cf3d"/>
    <xsd:element name="properties">
      <xsd:complexType>
        <xsd:sequence>
          <xsd:element name="documentManagement">
            <xsd:complexType>
              <xsd:all>
                <xsd:element ref="ns2:Item_x0020_Type" minOccurs="0"/>
                <xsd:element ref="ns2:Date_x0020_Accessed" minOccurs="0"/>
                <xsd:element ref="ns2:Perceived_x0020_Type" minOccurs="0"/>
                <xsd:element ref="ns2:Rating" minOccurs="0"/>
                <xsd:element ref="ns2:Computer" minOccurs="0"/>
                <xsd:element ref="ns2:Filename" minOccurs="0"/>
                <xsd:element ref="ns2:Folder_x0020_Name" minOccurs="0"/>
                <xsd:element ref="ns2:Folder_x0020_Path" minOccurs="0"/>
                <xsd:element ref="ns2:Folder" minOccurs="0"/>
                <xsd:element ref="ns2:File_x0020_System_x0020_Path" minOccurs="0"/>
                <xsd:element ref="ns2:Link_x0020_Status" minOccurs="0"/>
                <xsd:element ref="ns2:Sharing_x0020_Status" minOccurs="0"/>
                <xsd:element ref="ns2:Kind" minOccurs="0"/>
                <xsd:element ref="ns2:File_x0020_Author" minOccurs="0"/>
                <xsd:element ref="ns2:Company" minOccurs="0"/>
                <xsd:element ref="ns2:Program_x0020_Name" minOccurs="0"/>
                <xsd:element ref="ns2:Content_x0020_Created" minOccurs="0"/>
                <xsd:element ref="ns2:Last_x0020_Printed" minOccurs="0"/>
                <xsd:element ref="ns2:Date_x0020_Last_x0020_Saved" minOccurs="0"/>
                <xsd:element ref="ns2:Pages0" minOccurs="0"/>
                <xsd:element ref="ns2:Total_x0020_Editing_x0020_Time" minOccurs="0"/>
                <xsd:element ref="ns2:Word_x0020_Count" minOccurs="0"/>
                <xsd:element ref="ns2:Dimensions" minOccurs="0"/>
                <xsd:element ref="ns2:Bit_x0020_Depth" minOccurs="0"/>
                <xsd:element ref="ns2:Horizontal_x0020_Resolution" minOccurs="0"/>
                <xsd:element ref="ns2:Width" minOccurs="0"/>
                <xsd:element ref="ns2:Vertical_x0020_Resolution" minOccurs="0"/>
                <xsd:element ref="ns2:Height" minOccurs="0"/>
                <xsd:element ref="ns2:Orientation" minOccurs="0"/>
                <xsd:element ref="ns2:Slides0" minOccurs="0"/>
                <xsd:element ref="ns2:Tags" minOccurs="0"/>
                <xsd:element ref="ns2:Comments" minOccurs="0"/>
                <xsd:element ref="ns2:Date_x0020_Taken" minOccurs="0"/>
                <xsd:element ref="ns2:Camera_x0020_Model" minOccurs="0"/>
                <xsd:element ref="ns2:Camera_x0020_Maker" minOccurs="0"/>
                <xsd:element ref="ns2:EXIF_x0020_Version" minOccurs="0"/>
                <xsd:element ref="ns2:Exposure_x0020_Bias" minOccurs="0"/>
                <xsd:element ref="ns2:Exposure_x0020_Time" minOccurs="0"/>
                <xsd:element ref="ns2:F_x002d_Stop" minOccurs="0"/>
                <xsd:element ref="ns2:Flash_x0020_Mode" minOccurs="0"/>
                <xsd:element ref="ns2:Focal_x0020_Length" minOccurs="0"/>
                <xsd:element ref="ns2:Max_x0020_Aperture" minOccurs="0"/>
                <xsd:element ref="ns2:Metering_x0020_Mode" minOccurs="0"/>
                <xsd:element ref="ns2:White_x0020_Balance" minOccurs="0"/>
                <xsd:element ref="ns2:Exposure_x0020_Program" minOccurs="0"/>
                <xsd:element ref="ns2:ISO_x0020_Speed" minOccurs="0"/>
                <xsd:element ref="ns2:Program_x0020_Mode" minOccurs="0"/>
                <xsd:element ref="ns2:_x0033_5mm_x0020_Focal_x0020_Length" minOccurs="0"/>
                <xsd:element ref="ns2:Light_x0020_Source" minOccurs="0"/>
                <xsd:element ref="ns2:Saturation" minOccurs="0"/>
                <xsd:element ref="ns2: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d312c-6468-4960-a490-8fcf2861cf3d" elementFormDefault="qualified">
    <xsd:import namespace="http://schemas.microsoft.com/office/2006/documentManagement/types"/>
    <xsd:import namespace="http://schemas.microsoft.com/office/infopath/2007/PartnerControls"/>
    <xsd:element name="Item_x0020_Type" ma:index="8" nillable="true" ma:displayName="Item Type" ma:description="" ma:internalName="Item_x0020_Type">
      <xsd:simpleType>
        <xsd:restriction base="dms:Text">
          <xsd:maxLength value="255"/>
        </xsd:restriction>
      </xsd:simpleType>
    </xsd:element>
    <xsd:element name="Date_x0020_Accessed" ma:index="9" nillable="true" ma:displayName="Date Accessed" ma:default="" ma:description="" ma:format="DateTime" ma:internalName="Date_x0020_Accessed">
      <xsd:simpleType>
        <xsd:restriction base="dms:DateTime"/>
      </xsd:simpleType>
    </xsd:element>
    <xsd:element name="Perceived_x0020_Type" ma:index="10" nillable="true" ma:displayName="Perceived Type" ma:description="" ma:internalName="Perceived_x0020_Type">
      <xsd:simpleType>
        <xsd:restriction base="dms:Text">
          <xsd:maxLength value="255"/>
        </xsd:restriction>
      </xsd:simpleType>
    </xsd:element>
    <xsd:element name="Rating" ma:index="11" nillable="true" ma:displayName="Rating" ma:description="" ma:internalName="Rating">
      <xsd:simpleType>
        <xsd:restriction base="dms:Text">
          <xsd:maxLength value="255"/>
        </xsd:restriction>
      </xsd:simpleType>
    </xsd:element>
    <xsd:element name="Computer" ma:index="12" nillable="true" ma:displayName="Computer" ma:description="" ma:internalName="Computer">
      <xsd:simpleType>
        <xsd:restriction base="dms:Text">
          <xsd:maxLength value="255"/>
        </xsd:restriction>
      </xsd:simpleType>
    </xsd:element>
    <xsd:element name="Filename" ma:index="13" nillable="true" ma:displayName="Filename" ma:description="" ma:internalName="Filename">
      <xsd:simpleType>
        <xsd:restriction base="dms:Text">
          <xsd:maxLength value="255"/>
        </xsd:restriction>
      </xsd:simpleType>
    </xsd:element>
    <xsd:element name="Folder_x0020_Name" ma:index="14" nillable="true" ma:displayName="Folder Name" ma:description="" ma:internalName="Folder_x0020_Name">
      <xsd:simpleType>
        <xsd:restriction base="dms:Text">
          <xsd:maxLength value="255"/>
        </xsd:restriction>
      </xsd:simpleType>
    </xsd:element>
    <xsd:element name="Folder_x0020_Path" ma:index="15" nillable="true" ma:displayName="Folder Path" ma:description="" ma:internalName="Folder_x0020_Path">
      <xsd:simpleType>
        <xsd:restriction base="dms:Text">
          <xsd:maxLength value="255"/>
        </xsd:restriction>
      </xsd:simpleType>
    </xsd:element>
    <xsd:element name="Folder" ma:index="16" nillable="true" ma:displayName="Folder" ma:description="" ma:internalName="Folder">
      <xsd:simpleType>
        <xsd:restriction base="dms:Text">
          <xsd:maxLength value="255"/>
        </xsd:restriction>
      </xsd:simpleType>
    </xsd:element>
    <xsd:element name="File_x0020_System_x0020_Path" ma:index="17" nillable="true" ma:displayName="File System Path" ma:description="" ma:internalName="File_x0020_System_x0020_Path">
      <xsd:simpleType>
        <xsd:restriction base="dms:Text">
          <xsd:maxLength value="255"/>
        </xsd:restriction>
      </xsd:simpleType>
    </xsd:element>
    <xsd:element name="Link_x0020_Status" ma:index="18" nillable="true" ma:displayName="Link Status" ma:description="" ma:internalName="Link_x0020_Status">
      <xsd:simpleType>
        <xsd:restriction base="dms:Text">
          <xsd:maxLength value="255"/>
        </xsd:restriction>
      </xsd:simpleType>
    </xsd:element>
    <xsd:element name="Sharing_x0020_Status" ma:index="19" nillable="true" ma:displayName="Sharing Status" ma:description="" ma:internalName="Sharing_x0020_Status">
      <xsd:simpleType>
        <xsd:restriction base="dms:Text">
          <xsd:maxLength value="255"/>
        </xsd:restriction>
      </xsd:simpleType>
    </xsd:element>
    <xsd:element name="Kind" ma:index="20" nillable="true" ma:displayName="Kind" ma:description="" ma:internalName="Kind">
      <xsd:simpleType>
        <xsd:restriction base="dms:Text">
          <xsd:maxLength value="255"/>
        </xsd:restriction>
      </xsd:simpleType>
    </xsd:element>
    <xsd:element name="File_x0020_Author" ma:index="21" nillable="true" ma:displayName="File Author" ma:description="" ma:internalName="File_x0020_Author">
      <xsd:simpleType>
        <xsd:restriction base="dms:Text">
          <xsd:maxLength value="255"/>
        </xsd:restriction>
      </xsd:simpleType>
    </xsd:element>
    <xsd:element name="Company" ma:index="22" nillable="true" ma:displayName="Company" ma:description="" ma:internalName="Company">
      <xsd:simpleType>
        <xsd:restriction base="dms:Text">
          <xsd:maxLength value="255"/>
        </xsd:restriction>
      </xsd:simpleType>
    </xsd:element>
    <xsd:element name="Program_x0020_Name" ma:index="23" nillable="true" ma:displayName="Program Name" ma:description="" ma:internalName="Program_x0020_Name">
      <xsd:simpleType>
        <xsd:restriction base="dms:Text">
          <xsd:maxLength value="255"/>
        </xsd:restriction>
      </xsd:simpleType>
    </xsd:element>
    <xsd:element name="Content_x0020_Created" ma:index="24" nillable="true" ma:displayName="Content Created" ma:default="" ma:description="" ma:format="DateTime" ma:internalName="Content_x0020_Created">
      <xsd:simpleType>
        <xsd:restriction base="dms:DateTime"/>
      </xsd:simpleType>
    </xsd:element>
    <xsd:element name="Last_x0020_Printed" ma:index="25" nillable="true" ma:displayName="Last Printed" ma:description="" ma:internalName="Last_x0020_Printed">
      <xsd:simpleType>
        <xsd:restriction base="dms:Text">
          <xsd:maxLength value="255"/>
        </xsd:restriction>
      </xsd:simpleType>
    </xsd:element>
    <xsd:element name="Date_x0020_Last_x0020_Saved" ma:index="26" nillable="true" ma:displayName="Date Last Saved" ma:default="" ma:description="" ma:format="DateTime" ma:internalName="Date_x0020_Last_x0020_Saved">
      <xsd:simpleType>
        <xsd:restriction base="dms:DateTime"/>
      </xsd:simpleType>
    </xsd:element>
    <xsd:element name="Pages0" ma:index="27" nillable="true" ma:displayName="Pages" ma:description="" ma:internalName="Pages0">
      <xsd:simpleType>
        <xsd:restriction base="dms:Text">
          <xsd:maxLength value="255"/>
        </xsd:restriction>
      </xsd:simpleType>
    </xsd:element>
    <xsd:element name="Total_x0020_Editing_x0020_Time" ma:index="28" nillable="true" ma:displayName="Total Editing Time" ma:description="" ma:internalName="Total_x0020_Editing_x0020_Time">
      <xsd:simpleType>
        <xsd:restriction base="dms:Text">
          <xsd:maxLength value="255"/>
        </xsd:restriction>
      </xsd:simpleType>
    </xsd:element>
    <xsd:element name="Word_x0020_Count" ma:index="29" nillable="true" ma:displayName="Word Count" ma:description="" ma:internalName="Word_x0020_Count">
      <xsd:simpleType>
        <xsd:restriction base="dms:Text">
          <xsd:maxLength value="255"/>
        </xsd:restriction>
      </xsd:simpleType>
    </xsd:element>
    <xsd:element name="Dimensions" ma:index="30" nillable="true" ma:displayName="Dimensions" ma:description="" ma:internalName="Dimensions">
      <xsd:simpleType>
        <xsd:restriction base="dms:Text">
          <xsd:maxLength value="255"/>
        </xsd:restriction>
      </xsd:simpleType>
    </xsd:element>
    <xsd:element name="Bit_x0020_Depth" ma:index="31" nillable="true" ma:displayName="Bit Depth" ma:description="" ma:internalName="Bit_x0020_Depth">
      <xsd:simpleType>
        <xsd:restriction base="dms:Text">
          <xsd:maxLength value="255"/>
        </xsd:restriction>
      </xsd:simpleType>
    </xsd:element>
    <xsd:element name="Horizontal_x0020_Resolution" ma:index="32" nillable="true" ma:displayName="Horizontal Resolution" ma:description="" ma:internalName="Horizontal_x0020_Resolution">
      <xsd:simpleType>
        <xsd:restriction base="dms:Text">
          <xsd:maxLength value="255"/>
        </xsd:restriction>
      </xsd:simpleType>
    </xsd:element>
    <xsd:element name="Width" ma:index="33" nillable="true" ma:displayName="Width" ma:description="" ma:internalName="Width">
      <xsd:simpleType>
        <xsd:restriction base="dms:Text">
          <xsd:maxLength value="255"/>
        </xsd:restriction>
      </xsd:simpleType>
    </xsd:element>
    <xsd:element name="Vertical_x0020_Resolution" ma:index="34" nillable="true" ma:displayName="Vertical Resolution" ma:description="" ma:internalName="Vertical_x0020_Resolution">
      <xsd:simpleType>
        <xsd:restriction base="dms:Text">
          <xsd:maxLength value="255"/>
        </xsd:restriction>
      </xsd:simpleType>
    </xsd:element>
    <xsd:element name="Height" ma:index="35" nillable="true" ma:displayName="Height" ma:description="" ma:internalName="Height">
      <xsd:simpleType>
        <xsd:restriction base="dms:Text">
          <xsd:maxLength value="255"/>
        </xsd:restriction>
      </xsd:simpleType>
    </xsd:element>
    <xsd:element name="Orientation" ma:index="36" nillable="true" ma:displayName="Orientation" ma:description="" ma:internalName="Orientation">
      <xsd:simpleType>
        <xsd:restriction base="dms:Text">
          <xsd:maxLength value="255"/>
        </xsd:restriction>
      </xsd:simpleType>
    </xsd:element>
    <xsd:element name="Slides0" ma:index="37" nillable="true" ma:displayName="Slides" ma:description="" ma:internalName="Slides0">
      <xsd:simpleType>
        <xsd:restriction base="dms:Text">
          <xsd:maxLength value="255"/>
        </xsd:restriction>
      </xsd:simpleType>
    </xsd:element>
    <xsd:element name="Tags" ma:index="39" nillable="true" ma:displayName="Tags" ma:description="" ma:internalName="Tags">
      <xsd:simpleType>
        <xsd:restriction base="dms:Text">
          <xsd:maxLength value="255"/>
        </xsd:restriction>
      </xsd:simpleType>
    </xsd:element>
    <xsd:element name="Comments" ma:index="40" nillable="true" ma:displayName="Comments" ma:description="" ma:internalName="Comments">
      <xsd:simpleType>
        <xsd:restriction base="dms:Text">
          <xsd:maxLength value="255"/>
        </xsd:restriction>
      </xsd:simpleType>
    </xsd:element>
    <xsd:element name="Date_x0020_Taken" ma:index="41" nillable="true" ma:displayName="Date Taken" ma:description="" ma:internalName="Date_x0020_Taken">
      <xsd:simpleType>
        <xsd:restriction base="dms:Text">
          <xsd:maxLength value="255"/>
        </xsd:restriction>
      </xsd:simpleType>
    </xsd:element>
    <xsd:element name="Camera_x0020_Model" ma:index="42" nillable="true" ma:displayName="Camera Model" ma:description="" ma:internalName="Camera_x0020_Model">
      <xsd:simpleType>
        <xsd:restriction base="dms:Text">
          <xsd:maxLength value="255"/>
        </xsd:restriction>
      </xsd:simpleType>
    </xsd:element>
    <xsd:element name="Camera_x0020_Maker" ma:index="43" nillable="true" ma:displayName="Camera Maker" ma:description="" ma:internalName="Camera_x0020_Maker">
      <xsd:simpleType>
        <xsd:restriction base="dms:Text">
          <xsd:maxLength value="255"/>
        </xsd:restriction>
      </xsd:simpleType>
    </xsd:element>
    <xsd:element name="EXIF_x0020_Version" ma:index="44" nillable="true" ma:displayName="EXIF Version" ma:description="" ma:internalName="EXIF_x0020_Version">
      <xsd:simpleType>
        <xsd:restriction base="dms:Text">
          <xsd:maxLength value="255"/>
        </xsd:restriction>
      </xsd:simpleType>
    </xsd:element>
    <xsd:element name="Exposure_x0020_Bias" ma:index="45" nillable="true" ma:displayName="Exposure Bias" ma:description="" ma:internalName="Exposure_x0020_Bias">
      <xsd:simpleType>
        <xsd:restriction base="dms:Text">
          <xsd:maxLength value="255"/>
        </xsd:restriction>
      </xsd:simpleType>
    </xsd:element>
    <xsd:element name="Exposure_x0020_Time" ma:index="46" nillable="true" ma:displayName="Exposure Time" ma:description="" ma:internalName="Exposure_x0020_Time">
      <xsd:simpleType>
        <xsd:restriction base="dms:Text">
          <xsd:maxLength value="255"/>
        </xsd:restriction>
      </xsd:simpleType>
    </xsd:element>
    <xsd:element name="F_x002d_Stop" ma:index="47" nillable="true" ma:displayName="F-Stop" ma:description="" ma:internalName="F_x002d_Stop">
      <xsd:simpleType>
        <xsd:restriction base="dms:Text">
          <xsd:maxLength value="255"/>
        </xsd:restriction>
      </xsd:simpleType>
    </xsd:element>
    <xsd:element name="Flash_x0020_Mode" ma:index="48" nillable="true" ma:displayName="Flash Mode" ma:description="" ma:internalName="Flash_x0020_Mode">
      <xsd:simpleType>
        <xsd:restriction base="dms:Text">
          <xsd:maxLength value="255"/>
        </xsd:restriction>
      </xsd:simpleType>
    </xsd:element>
    <xsd:element name="Focal_x0020_Length" ma:index="49" nillable="true" ma:displayName="Focal Length" ma:description="" ma:internalName="Focal_x0020_Length">
      <xsd:simpleType>
        <xsd:restriction base="dms:Text">
          <xsd:maxLength value="255"/>
        </xsd:restriction>
      </xsd:simpleType>
    </xsd:element>
    <xsd:element name="Max_x0020_Aperture" ma:index="50" nillable="true" ma:displayName="Max Aperture" ma:description="" ma:internalName="Max_x0020_Aperture">
      <xsd:simpleType>
        <xsd:restriction base="dms:Text">
          <xsd:maxLength value="255"/>
        </xsd:restriction>
      </xsd:simpleType>
    </xsd:element>
    <xsd:element name="Metering_x0020_Mode" ma:index="51" nillable="true" ma:displayName="Metering Mode" ma:description="" ma:internalName="Metering_x0020_Mode">
      <xsd:simpleType>
        <xsd:restriction base="dms:Text">
          <xsd:maxLength value="255"/>
        </xsd:restriction>
      </xsd:simpleType>
    </xsd:element>
    <xsd:element name="White_x0020_Balance" ma:index="52" nillable="true" ma:displayName="White Balance" ma:description="" ma:internalName="White_x0020_Balance">
      <xsd:simpleType>
        <xsd:restriction base="dms:Text">
          <xsd:maxLength value="255"/>
        </xsd:restriction>
      </xsd:simpleType>
    </xsd:element>
    <xsd:element name="Exposure_x0020_Program" ma:index="53" nillable="true" ma:displayName="Exposure Program" ma:description="" ma:internalName="Exposure_x0020_Program">
      <xsd:simpleType>
        <xsd:restriction base="dms:Text">
          <xsd:maxLength value="255"/>
        </xsd:restriction>
      </xsd:simpleType>
    </xsd:element>
    <xsd:element name="ISO_x0020_Speed" ma:index="54" nillable="true" ma:displayName="ISO Speed" ma:description="" ma:internalName="ISO_x0020_Speed">
      <xsd:simpleType>
        <xsd:restriction base="dms:Text">
          <xsd:maxLength value="255"/>
        </xsd:restriction>
      </xsd:simpleType>
    </xsd:element>
    <xsd:element name="Program_x0020_Mode" ma:index="55" nillable="true" ma:displayName="Program Mode" ma:description="" ma:internalName="Program_x0020_Mode">
      <xsd:simpleType>
        <xsd:restriction base="dms:Text">
          <xsd:maxLength value="255"/>
        </xsd:restriction>
      </xsd:simpleType>
    </xsd:element>
    <xsd:element name="_x0033_5mm_x0020_Focal_x0020_Length" ma:index="56" nillable="true" ma:displayName="35mm Focal Length" ma:description="" ma:internalName="_x0033_5mm_x0020_Focal_x0020_Length">
      <xsd:simpleType>
        <xsd:restriction base="dms:Text">
          <xsd:maxLength value="255"/>
        </xsd:restriction>
      </xsd:simpleType>
    </xsd:element>
    <xsd:element name="Light_x0020_Source" ma:index="57" nillable="true" ma:displayName="Light Source" ma:description="" ma:internalName="Light_x0020_Source">
      <xsd:simpleType>
        <xsd:restriction base="dms:Text">
          <xsd:maxLength value="255"/>
        </xsd:restriction>
      </xsd:simpleType>
    </xsd:element>
    <xsd:element name="Saturation" ma:index="58" nillable="true" ma:displayName="Saturation" ma:description="" ma:internalName="Saturation">
      <xsd:simpleType>
        <xsd:restriction base="dms:Text">
          <xsd:maxLength value="255"/>
        </xsd:restriction>
      </xsd:simpleType>
    </xsd:element>
    <xsd:element name="Copyright" ma:index="59" nillable="true" ma:displayName="Copyright" ma:description="" ma:internalName="Copyrigh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3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_x0020_Last_x0020_Saved xmlns="e6dd312c-6468-4960-a490-8fcf2861cf3d" xsi:nil="true"/>
    <Exposure_x0020_Program xmlns="e6dd312c-6468-4960-a490-8fcf2861cf3d" xsi:nil="true"/>
    <Folder xmlns="e6dd312c-6468-4960-a490-8fcf2861cf3d" xsi:nil="true"/>
    <Link_x0020_Status xmlns="e6dd312c-6468-4960-a490-8fcf2861cf3d" xsi:nil="true"/>
    <File_x0020_Author xmlns="e6dd312c-6468-4960-a490-8fcf2861cf3d" xsi:nil="true"/>
    <Slides0 xmlns="e6dd312c-6468-4960-a490-8fcf2861cf3d" xsi:nil="true"/>
    <Max_x0020_Aperture xmlns="e6dd312c-6468-4960-a490-8fcf2861cf3d" xsi:nil="true"/>
    <Camera_x0020_Model xmlns="e6dd312c-6468-4960-a490-8fcf2861cf3d" xsi:nil="true"/>
    <Exposure_x0020_Bias xmlns="e6dd312c-6468-4960-a490-8fcf2861cf3d" xsi:nil="true"/>
    <Folder_x0020_Name xmlns="e6dd312c-6468-4960-a490-8fcf2861cf3d" xsi:nil="true"/>
    <F_x002d_Stop xmlns="e6dd312c-6468-4960-a490-8fcf2861cf3d" xsi:nil="true"/>
    <Light_x0020_Source xmlns="e6dd312c-6468-4960-a490-8fcf2861cf3d" xsi:nil="true"/>
    <Date_x0020_Accessed xmlns="e6dd312c-6468-4960-a490-8fcf2861cf3d" xsi:nil="true"/>
    <Program_x0020_Name xmlns="e6dd312c-6468-4960-a490-8fcf2861cf3d" xsi:nil="true"/>
    <Total_x0020_Editing_x0020_Time xmlns="e6dd312c-6468-4960-a490-8fcf2861cf3d" xsi:nil="true"/>
    <Width xmlns="e6dd312c-6468-4960-a490-8fcf2861cf3d" xsi:nil="true"/>
    <Tags xmlns="e6dd312c-6468-4960-a490-8fcf2861cf3d" xsi:nil="true"/>
    <Focal_x0020_Length xmlns="e6dd312c-6468-4960-a490-8fcf2861cf3d" xsi:nil="true"/>
    <Folder_x0020_Path xmlns="e6dd312c-6468-4960-a490-8fcf2861cf3d" xsi:nil="true"/>
    <Pages0 xmlns="e6dd312c-6468-4960-a490-8fcf2861cf3d" xsi:nil="true"/>
    <ISO_x0020_Speed xmlns="e6dd312c-6468-4960-a490-8fcf2861cf3d" xsi:nil="true"/>
    <Kind xmlns="e6dd312c-6468-4960-a490-8fcf2861cf3d" xsi:nil="true"/>
    <Horizontal_x0020_Resolution xmlns="e6dd312c-6468-4960-a490-8fcf2861cf3d" xsi:nil="true"/>
    <Height xmlns="e6dd312c-6468-4960-a490-8fcf2861cf3d" xsi:nil="true"/>
    <Computer xmlns="e6dd312c-6468-4960-a490-8fcf2861cf3d" xsi:nil="true"/>
    <Word_x0020_Count xmlns="e6dd312c-6468-4960-a490-8fcf2861cf3d" xsi:nil="true"/>
    <Camera_x0020_Maker xmlns="e6dd312c-6468-4960-a490-8fcf2861cf3d" xsi:nil="true"/>
    <Flash_x0020_Mode xmlns="e6dd312c-6468-4960-a490-8fcf2861cf3d" xsi:nil="true"/>
    <White_x0020_Balance xmlns="e6dd312c-6468-4960-a490-8fcf2861cf3d" xsi:nil="true"/>
    <_x0033_5mm_x0020_Focal_x0020_Length xmlns="e6dd312c-6468-4960-a490-8fcf2861cf3d" xsi:nil="true"/>
    <Copyright xmlns="e6dd312c-6468-4960-a490-8fcf2861cf3d" xsi:nil="true"/>
    <Perceived_x0020_Type xmlns="e6dd312c-6468-4960-a490-8fcf2861cf3d" xsi:nil="true"/>
    <Content_x0020_Created xmlns="e6dd312c-6468-4960-a490-8fcf2861cf3d" xsi:nil="true"/>
    <Vertical_x0020_Resolution xmlns="e6dd312c-6468-4960-a490-8fcf2861cf3d" xsi:nil="true"/>
    <Orientation xmlns="e6dd312c-6468-4960-a490-8fcf2861cf3d" xsi:nil="true"/>
    <Exposure_x0020_Time xmlns="e6dd312c-6468-4960-a490-8fcf2861cf3d" xsi:nil="true"/>
    <Saturation xmlns="e6dd312c-6468-4960-a490-8fcf2861cf3d" xsi:nil="true"/>
    <Comments xmlns="e6dd312c-6468-4960-a490-8fcf2861cf3d" xsi:nil="true"/>
    <Filename xmlns="e6dd312c-6468-4960-a490-8fcf2861cf3d" xsi:nil="true"/>
    <Metering_x0020_Mode xmlns="e6dd312c-6468-4960-a490-8fcf2861cf3d" xsi:nil="true"/>
    <Program_x0020_Mode xmlns="e6dd312c-6468-4960-a490-8fcf2861cf3d" xsi:nil="true"/>
    <Item_x0020_Type xmlns="e6dd312c-6468-4960-a490-8fcf2861cf3d" xsi:nil="true"/>
    <Company xmlns="e6dd312c-6468-4960-a490-8fcf2861cf3d" xsi:nil="true"/>
    <Bit_x0020_Depth xmlns="e6dd312c-6468-4960-a490-8fcf2861cf3d" xsi:nil="true"/>
    <Date_x0020_Taken xmlns="e6dd312c-6468-4960-a490-8fcf2861cf3d" xsi:nil="true"/>
    <Sharing_x0020_Status xmlns="e6dd312c-6468-4960-a490-8fcf2861cf3d" xsi:nil="true"/>
    <EXIF_x0020_Version xmlns="e6dd312c-6468-4960-a490-8fcf2861cf3d" xsi:nil="true"/>
    <Rating xmlns="e6dd312c-6468-4960-a490-8fcf2861cf3d" xsi:nil="true"/>
    <File_x0020_System_x0020_Path xmlns="e6dd312c-6468-4960-a490-8fcf2861cf3d" xsi:nil="true"/>
    <Last_x0020_Printed xmlns="e6dd312c-6468-4960-a490-8fcf2861cf3d" xsi:nil="true"/>
    <Dimensions xmlns="e6dd312c-6468-4960-a490-8fcf2861cf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0F030-AAF3-456F-BF60-8F9420616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d312c-6468-4960-a490-8fcf2861c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6EFC3B-583D-460E-8407-D94AACD56CFB}">
  <ds:schemaRefs>
    <ds:schemaRef ds:uri="http://purl.org/dc/terms/"/>
    <ds:schemaRef ds:uri="http://schemas.microsoft.com/office/infopath/2007/PartnerControls"/>
    <ds:schemaRef ds:uri="e6dd312c-6468-4960-a490-8fcf2861cf3d"/>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32512AED-9DE5-4DEE-AF57-8B6B3D08E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Induction for New Officers (NAL)</Template>
  <TotalTime>13794</TotalTime>
  <Words>211</Words>
  <Application>Microsoft Office PowerPoint</Application>
  <PresentationFormat>Custom</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AGC Presentation Template (v1)</vt:lpstr>
      <vt:lpstr>MUTUAL LEGAL ASSISTANCE IN THE COLLECTION AND SHARING OF EVIDENCE </vt:lpstr>
      <vt:lpstr>PowerPoint Presentation</vt:lpstr>
      <vt:lpstr>PowerPoint Presentation</vt:lpstr>
      <vt:lpstr>DEMAND FOR MORE AND FASTER MUTUAL LEGAL ASSISTANCE </vt:lpstr>
      <vt:lpstr>IMPROVING EFFICIENCIES IN WORKING ACROSS JURISDICTIONS</vt:lpstr>
      <vt:lpstr>IMPROVING EFFICIENCIES IN WORKING ACROSS JURISDICTIONS</vt:lpstr>
      <vt:lpstr>Attorney-General’s Chambers website (www.agc.gov.sg)</vt:lpstr>
      <vt:lpstr>PowerPoint Presentation</vt:lpstr>
      <vt:lpstr>PowerPoint Presentation</vt:lpstr>
      <vt:lpstr>IMPROVING EFFICIENCIES IN WORKING ACROSS JURISDICTIONS</vt:lpstr>
      <vt:lpstr>PowerPoint Presentation</vt:lpstr>
      <vt:lpstr>IMPROVING EFFICIENCIES WORKING ACROSS JURISDICTIONS</vt:lpstr>
      <vt:lpstr>IMPROVING EFFICIENCIES WORKING ACROSS JURISDICTIONS</vt:lpstr>
      <vt:lpstr>IMPROVING INTERNAL EFFICIENCIES</vt:lpstr>
      <vt:lpstr>IMPROVING INTERNAL EFFICIENCIES</vt:lpstr>
      <vt:lpstr>ADDRESSING THE CHALLENGES OF ELECTRONIC EVIDENCE</vt:lpstr>
      <vt:lpstr>ADDRESSING THE CHALLENGES OF ELECTRONIC EVIDENCE</vt:lpstr>
      <vt:lpstr>Example of WeChat messages extracted by forensics team</vt:lpstr>
      <vt:lpstr>MUTUAL LEGAL ASSISTANCE IN THE COLLECTION AND SHARING OF EVIDENCE </vt:lpstr>
    </vt:vector>
  </TitlesOfParts>
  <Company>WOG 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Affairs Division  Monthly Report February 2017</dc:title>
  <dc:creator>Ai Ling NGOH (AGC)</dc:creator>
  <cp:lastModifiedBy>Nino Siradze</cp:lastModifiedBy>
  <cp:revision>882</cp:revision>
  <cp:lastPrinted>2017-06-12T08:48:43Z</cp:lastPrinted>
  <dcterms:created xsi:type="dcterms:W3CDTF">2017-01-16T02:32:51Z</dcterms:created>
  <dcterms:modified xsi:type="dcterms:W3CDTF">2019-10-01T10:47:48Z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0x010100D815A17017E4F24B8ACA69A8614871B7</vt:lpwstr>
  </property>
  <property fmtid="{D5CDD505-2E9C-101B-9397-08002B2CF9AE}" pid="3" name="_NewReviewCycle">
    <vt:lpwstr/>
  </property>
</Properties>
</file>