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376"/>
    <a:srgbClr val="B5B28D"/>
    <a:srgbClr val="606060"/>
    <a:srgbClr val="6699FF"/>
    <a:srgbClr val="90B6B5"/>
    <a:srgbClr val="649695"/>
    <a:srgbClr val="537D7C"/>
    <a:srgbClr val="FFB265"/>
    <a:srgbClr val="6A9721"/>
    <a:srgbClr val="73DB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>
        <p:scale>
          <a:sx n="94" d="100"/>
          <a:sy n="94" d="100"/>
        </p:scale>
        <p:origin x="-89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DC424B-AB52-4C60-B16A-2710BA258238}" type="doc">
      <dgm:prSet loTypeId="urn:microsoft.com/office/officeart/2008/layout/RadialCluster" loCatId="cycle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4D839ABB-6F93-468B-A9F6-70ED67205F78}">
      <dgm:prSet phldrT="[Texto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s-ES" sz="2800" b="1" dirty="0" err="1" smtClean="0"/>
            <a:t>Information</a:t>
          </a:r>
          <a:endParaRPr lang="es-ES" sz="2800" b="1" dirty="0"/>
        </a:p>
      </dgm:t>
    </dgm:pt>
    <dgm:pt modelId="{7D2763C7-669E-473C-A655-EE534EE3C0DA}" type="parTrans" cxnId="{D8903202-F67B-4544-8B8F-9EBB3BD7D0B0}">
      <dgm:prSet/>
      <dgm:spPr/>
      <dgm:t>
        <a:bodyPr/>
        <a:lstStyle/>
        <a:p>
          <a:endParaRPr lang="es-ES"/>
        </a:p>
      </dgm:t>
    </dgm:pt>
    <dgm:pt modelId="{9916A474-A191-41A8-B8DA-3375E19167FC}" type="sibTrans" cxnId="{D8903202-F67B-4544-8B8F-9EBB3BD7D0B0}">
      <dgm:prSet/>
      <dgm:spPr/>
      <dgm:t>
        <a:bodyPr/>
        <a:lstStyle/>
        <a:p>
          <a:endParaRPr lang="es-ES"/>
        </a:p>
      </dgm:t>
    </dgm:pt>
    <dgm:pt modelId="{23616949-589F-416E-B676-FD4A12807F1B}">
      <dgm:prSet phldrT="[Texto]" custT="1"/>
      <dgm:spPr>
        <a:solidFill>
          <a:srgbClr val="649695"/>
        </a:solidFill>
      </dgm:spPr>
      <dgm:t>
        <a:bodyPr/>
        <a:lstStyle/>
        <a:p>
          <a:r>
            <a:rPr lang="es-ES" sz="2800" b="1" dirty="0" err="1" smtClean="0"/>
            <a:t>Intelligence</a:t>
          </a:r>
          <a:endParaRPr lang="es-ES" sz="2800" b="1" dirty="0"/>
        </a:p>
      </dgm:t>
    </dgm:pt>
    <dgm:pt modelId="{FDD05573-EE20-470A-A68E-4388ACBCECD9}" type="parTrans" cxnId="{55B10B1E-B56C-4D3A-8593-B4F4200B4C79}">
      <dgm:prSet/>
      <dgm:spPr/>
      <dgm:t>
        <a:bodyPr/>
        <a:lstStyle/>
        <a:p>
          <a:endParaRPr lang="es-ES"/>
        </a:p>
      </dgm:t>
    </dgm:pt>
    <dgm:pt modelId="{A49C4C9D-FAAA-4AA9-A1A5-E61D4BFAE8AF}" type="sibTrans" cxnId="{55B10B1E-B56C-4D3A-8593-B4F4200B4C79}">
      <dgm:prSet/>
      <dgm:spPr/>
      <dgm:t>
        <a:bodyPr/>
        <a:lstStyle/>
        <a:p>
          <a:endParaRPr lang="es-ES"/>
        </a:p>
      </dgm:t>
    </dgm:pt>
    <dgm:pt modelId="{D2DE1440-D3ED-4D16-B80E-9DC97DB04173}">
      <dgm:prSet phldrT="[Texto]" custT="1"/>
      <dgm:spPr>
        <a:solidFill>
          <a:srgbClr val="649695"/>
        </a:solidFill>
      </dgm:spPr>
      <dgm:t>
        <a:bodyPr/>
        <a:lstStyle/>
        <a:p>
          <a:r>
            <a:rPr lang="es-ES" sz="2800" b="1" dirty="0" err="1" smtClean="0"/>
            <a:t>Evidence</a:t>
          </a:r>
          <a:endParaRPr lang="es-ES" sz="2800" b="1" dirty="0"/>
        </a:p>
      </dgm:t>
    </dgm:pt>
    <dgm:pt modelId="{029B53C6-2946-4E11-BCCB-1DF8DCAA8CB0}" type="parTrans" cxnId="{3198945C-7976-4410-A376-0FE9F218271C}">
      <dgm:prSet/>
      <dgm:spPr/>
      <dgm:t>
        <a:bodyPr/>
        <a:lstStyle/>
        <a:p>
          <a:endParaRPr lang="es-ES"/>
        </a:p>
      </dgm:t>
    </dgm:pt>
    <dgm:pt modelId="{E03D0ABA-9598-47BC-A32A-2F9664A10DF9}" type="sibTrans" cxnId="{3198945C-7976-4410-A376-0FE9F218271C}">
      <dgm:prSet/>
      <dgm:spPr/>
      <dgm:t>
        <a:bodyPr/>
        <a:lstStyle/>
        <a:p>
          <a:endParaRPr lang="es-ES"/>
        </a:p>
      </dgm:t>
    </dgm:pt>
    <dgm:pt modelId="{3ED7E343-23FE-4434-A325-39958594C566}">
      <dgm:prSet phldrT="[Texto]" custT="1"/>
      <dgm:spPr>
        <a:solidFill>
          <a:srgbClr val="90B6B5"/>
        </a:solidFill>
      </dgm:spPr>
      <dgm:t>
        <a:bodyPr/>
        <a:lstStyle/>
        <a:p>
          <a:r>
            <a:rPr lang="es-ES" sz="2800" b="1" dirty="0" err="1" smtClean="0"/>
            <a:t>Influences</a:t>
          </a:r>
          <a:r>
            <a:rPr lang="es-ES" sz="2800" b="1" dirty="0" smtClean="0"/>
            <a:t> </a:t>
          </a:r>
          <a:r>
            <a:rPr lang="es-ES" sz="2800" b="1" dirty="0" err="1" smtClean="0"/>
            <a:t>to</a:t>
          </a:r>
          <a:r>
            <a:rPr lang="es-ES" sz="2800" b="1" dirty="0" smtClean="0"/>
            <a:t> </a:t>
          </a:r>
          <a:r>
            <a:rPr lang="es-ES" sz="2800" b="1" dirty="0" err="1" smtClean="0"/>
            <a:t>the</a:t>
          </a:r>
          <a:r>
            <a:rPr lang="es-ES" sz="2800" b="1" dirty="0" smtClean="0"/>
            <a:t> </a:t>
          </a:r>
          <a:r>
            <a:rPr lang="es-ES" sz="2800" b="1" dirty="0" err="1" smtClean="0"/>
            <a:t>inside</a:t>
          </a:r>
          <a:r>
            <a:rPr lang="es-ES" sz="2800" b="1" dirty="0" smtClean="0"/>
            <a:t> of </a:t>
          </a:r>
          <a:r>
            <a:rPr lang="es-ES" sz="2800" b="1" dirty="0" err="1" smtClean="0"/>
            <a:t>the</a:t>
          </a:r>
          <a:r>
            <a:rPr lang="es-ES" sz="2800" b="1" dirty="0" smtClean="0"/>
            <a:t> </a:t>
          </a:r>
          <a:r>
            <a:rPr lang="es-ES" sz="2800" b="1" dirty="0" err="1" smtClean="0"/>
            <a:t>investigation</a:t>
          </a:r>
          <a:endParaRPr lang="es-ES" sz="2800" b="1" dirty="0"/>
        </a:p>
      </dgm:t>
    </dgm:pt>
    <dgm:pt modelId="{BBAD4359-6E16-4940-9661-0129095EBD8D}" type="parTrans" cxnId="{9118BA16-46AF-48A1-9086-3EED3C1B0B15}">
      <dgm:prSet/>
      <dgm:spPr/>
      <dgm:t>
        <a:bodyPr/>
        <a:lstStyle/>
        <a:p>
          <a:endParaRPr lang="es-ES"/>
        </a:p>
      </dgm:t>
    </dgm:pt>
    <dgm:pt modelId="{4A750D82-4AA2-41CD-9C31-D07C19BBA032}" type="sibTrans" cxnId="{9118BA16-46AF-48A1-9086-3EED3C1B0B15}">
      <dgm:prSet/>
      <dgm:spPr/>
      <dgm:t>
        <a:bodyPr/>
        <a:lstStyle/>
        <a:p>
          <a:endParaRPr lang="es-ES"/>
        </a:p>
      </dgm:t>
    </dgm:pt>
    <dgm:pt modelId="{59C941F3-14CF-4F85-923C-95D4C240EF78}">
      <dgm:prSet phldrT="[Texto]" custT="1"/>
      <dgm:spPr>
        <a:solidFill>
          <a:srgbClr val="90B6B5"/>
        </a:solidFill>
      </dgm:spPr>
      <dgm:t>
        <a:bodyPr/>
        <a:lstStyle/>
        <a:p>
          <a:r>
            <a:rPr lang="es-ES" sz="2800" b="1" dirty="0" err="1" smtClean="0"/>
            <a:t>Influences</a:t>
          </a:r>
          <a:r>
            <a:rPr lang="es-ES" sz="2800" b="1" dirty="0" smtClean="0"/>
            <a:t> </a:t>
          </a:r>
          <a:r>
            <a:rPr lang="es-ES" sz="2800" b="1" dirty="0" err="1" smtClean="0"/>
            <a:t>to</a:t>
          </a:r>
          <a:r>
            <a:rPr lang="es-ES" sz="2800" b="1" dirty="0" smtClean="0"/>
            <a:t> </a:t>
          </a:r>
          <a:r>
            <a:rPr lang="es-ES" sz="2800" b="1" dirty="0" err="1" smtClean="0"/>
            <a:t>the</a:t>
          </a:r>
          <a:r>
            <a:rPr lang="es-ES" sz="2800" b="1" dirty="0" smtClean="0"/>
            <a:t> </a:t>
          </a:r>
          <a:r>
            <a:rPr lang="es-ES" sz="2800" b="1" dirty="0" err="1" smtClean="0"/>
            <a:t>outside</a:t>
          </a:r>
          <a:r>
            <a:rPr lang="es-ES" sz="2800" b="1" dirty="0" smtClean="0"/>
            <a:t> of </a:t>
          </a:r>
          <a:r>
            <a:rPr lang="es-ES" sz="2800" b="1" dirty="0" err="1" smtClean="0"/>
            <a:t>the</a:t>
          </a:r>
          <a:r>
            <a:rPr lang="es-ES" sz="2800" b="1" dirty="0" smtClean="0"/>
            <a:t> </a:t>
          </a:r>
          <a:r>
            <a:rPr lang="es-ES" sz="2800" b="1" dirty="0" err="1" smtClean="0"/>
            <a:t>investigation</a:t>
          </a:r>
          <a:endParaRPr lang="es-ES" sz="2800" b="1" dirty="0"/>
        </a:p>
      </dgm:t>
    </dgm:pt>
    <dgm:pt modelId="{51B66404-8C27-4EB6-9F96-3EA66DF0AB8A}" type="parTrans" cxnId="{63277457-0635-41B4-91E4-427221186A5B}">
      <dgm:prSet/>
      <dgm:spPr/>
      <dgm:t>
        <a:bodyPr/>
        <a:lstStyle/>
        <a:p>
          <a:endParaRPr lang="es-ES"/>
        </a:p>
      </dgm:t>
    </dgm:pt>
    <dgm:pt modelId="{3EB92220-EE58-4721-8F19-AA8474F65C31}" type="sibTrans" cxnId="{63277457-0635-41B4-91E4-427221186A5B}">
      <dgm:prSet/>
      <dgm:spPr/>
      <dgm:t>
        <a:bodyPr/>
        <a:lstStyle/>
        <a:p>
          <a:endParaRPr lang="es-ES"/>
        </a:p>
      </dgm:t>
    </dgm:pt>
    <dgm:pt modelId="{50CBE829-FFF3-44C0-846B-1BA2C9E076C3}" type="pres">
      <dgm:prSet presAssocID="{44DC424B-AB52-4C60-B16A-2710BA25823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F5207477-1D84-467A-9686-687815465621}" type="pres">
      <dgm:prSet presAssocID="{4D839ABB-6F93-468B-A9F6-70ED67205F78}" presName="textCenter" presStyleLbl="node1" presStyleIdx="0" presStyleCnt="5" custScaleX="141091" custScaleY="54217" custLinFactY="-78123" custLinFactNeighborX="-7895" custLinFactNeighborY="-100000"/>
      <dgm:spPr/>
      <dgm:t>
        <a:bodyPr/>
        <a:lstStyle/>
        <a:p>
          <a:endParaRPr lang="es-ES"/>
        </a:p>
      </dgm:t>
    </dgm:pt>
    <dgm:pt modelId="{2AF78054-3BD9-4D24-8E1B-8BC1194AA4CA}" type="pres">
      <dgm:prSet presAssocID="{4D839ABB-6F93-468B-A9F6-70ED67205F78}" presName="cycle_1" presStyleCnt="0"/>
      <dgm:spPr/>
      <dgm:t>
        <a:bodyPr/>
        <a:lstStyle/>
        <a:p>
          <a:endParaRPr lang="es-ES"/>
        </a:p>
      </dgm:t>
    </dgm:pt>
    <dgm:pt modelId="{61FA0D7D-9FFC-4B8A-8FD7-D225DE13C9DF}" type="pres">
      <dgm:prSet presAssocID="{23616949-589F-416E-B676-FD4A12807F1B}" presName="childCenter1" presStyleLbl="node1" presStyleIdx="1" presStyleCnt="5" custScaleX="280990" custLinFactNeighborX="-95861" custLinFactNeighborY="20205"/>
      <dgm:spPr/>
      <dgm:t>
        <a:bodyPr/>
        <a:lstStyle/>
        <a:p>
          <a:endParaRPr lang="es-ES"/>
        </a:p>
      </dgm:t>
    </dgm:pt>
    <dgm:pt modelId="{D2FD16DD-4E3C-46B4-A9F4-9AE30FB59AAD}" type="pres">
      <dgm:prSet presAssocID="{BBAD4359-6E16-4940-9661-0129095EBD8D}" presName="Name141" presStyleLbl="parChTrans1D3" presStyleIdx="0" presStyleCnt="2"/>
      <dgm:spPr/>
      <dgm:t>
        <a:bodyPr/>
        <a:lstStyle/>
        <a:p>
          <a:endParaRPr lang="es-ES"/>
        </a:p>
      </dgm:t>
    </dgm:pt>
    <dgm:pt modelId="{3B0CEBB9-7F9D-4CD3-8936-250720C6FADA}" type="pres">
      <dgm:prSet presAssocID="{3ED7E343-23FE-4434-A325-39958594C566}" presName="text1" presStyleLbl="node1" presStyleIdx="2" presStyleCnt="5" custScaleX="365637" custScaleY="197059" custRadScaleRad="306057" custRadScaleInc="-7534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E521AC5-CC4A-43B9-9BDD-D3D4151F096C}" type="pres">
      <dgm:prSet presAssocID="{FDD05573-EE20-470A-A68E-4388ACBCECD9}" presName="Name144" presStyleLbl="parChTrans1D2" presStyleIdx="0" presStyleCnt="2"/>
      <dgm:spPr/>
      <dgm:t>
        <a:bodyPr/>
        <a:lstStyle/>
        <a:p>
          <a:endParaRPr lang="es-ES"/>
        </a:p>
      </dgm:t>
    </dgm:pt>
    <dgm:pt modelId="{7D275F8A-74F4-42B5-81FF-FCAA95CC8647}" type="pres">
      <dgm:prSet presAssocID="{4D839ABB-6F93-468B-A9F6-70ED67205F78}" presName="cycle_2" presStyleCnt="0"/>
      <dgm:spPr/>
      <dgm:t>
        <a:bodyPr/>
        <a:lstStyle/>
        <a:p>
          <a:endParaRPr lang="es-ES"/>
        </a:p>
      </dgm:t>
    </dgm:pt>
    <dgm:pt modelId="{10284596-35C4-4B36-AE33-B03E24D35C63}" type="pres">
      <dgm:prSet presAssocID="{D2DE1440-D3ED-4D16-B80E-9DC97DB04173}" presName="childCenter2" presStyleLbl="node1" presStyleIdx="3" presStyleCnt="5" custScaleX="280992" custLinFactNeighborX="92950" custLinFactNeighborY="-74557"/>
      <dgm:spPr/>
      <dgm:t>
        <a:bodyPr/>
        <a:lstStyle/>
        <a:p>
          <a:endParaRPr lang="es-ES"/>
        </a:p>
      </dgm:t>
    </dgm:pt>
    <dgm:pt modelId="{5E7473FC-BC78-4EB3-B053-A28D839C95BD}" type="pres">
      <dgm:prSet presAssocID="{51B66404-8C27-4EB6-9F96-3EA66DF0AB8A}" presName="Name218" presStyleLbl="parChTrans1D3" presStyleIdx="1" presStyleCnt="2"/>
      <dgm:spPr/>
      <dgm:t>
        <a:bodyPr/>
        <a:lstStyle/>
        <a:p>
          <a:endParaRPr lang="es-ES"/>
        </a:p>
      </dgm:t>
    </dgm:pt>
    <dgm:pt modelId="{8169050E-F490-4AEC-990D-52A8C7763C27}" type="pres">
      <dgm:prSet presAssocID="{59C941F3-14CF-4F85-923C-95D4C240EF78}" presName="text2" presStyleLbl="node1" presStyleIdx="4" presStyleCnt="5" custScaleX="372506" custScaleY="188938" custRadScaleRad="190095" custRadScaleInc="-4481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99D033A-1F64-4BBB-AA0F-40D8D1BA56A3}" type="pres">
      <dgm:prSet presAssocID="{029B53C6-2946-4E11-BCCB-1DF8DCAA8CB0}" presName="Name221" presStyleLbl="parChTrans1D2" presStyleIdx="1" presStyleCnt="2"/>
      <dgm:spPr/>
      <dgm:t>
        <a:bodyPr/>
        <a:lstStyle/>
        <a:p>
          <a:endParaRPr lang="es-ES"/>
        </a:p>
      </dgm:t>
    </dgm:pt>
  </dgm:ptLst>
  <dgm:cxnLst>
    <dgm:cxn modelId="{9118BA16-46AF-48A1-9086-3EED3C1B0B15}" srcId="{23616949-589F-416E-B676-FD4A12807F1B}" destId="{3ED7E343-23FE-4434-A325-39958594C566}" srcOrd="0" destOrd="0" parTransId="{BBAD4359-6E16-4940-9661-0129095EBD8D}" sibTransId="{4A750D82-4AA2-41CD-9C31-D07C19BBA032}"/>
    <dgm:cxn modelId="{F026DBBF-0234-46EF-813E-C4EAD3E8AE05}" type="presOf" srcId="{BBAD4359-6E16-4940-9661-0129095EBD8D}" destId="{D2FD16DD-4E3C-46B4-A9F4-9AE30FB59AAD}" srcOrd="0" destOrd="0" presId="urn:microsoft.com/office/officeart/2008/layout/RadialCluster"/>
    <dgm:cxn modelId="{7FC46BC7-AC38-4123-98D6-C34927B8DC64}" type="presOf" srcId="{59C941F3-14CF-4F85-923C-95D4C240EF78}" destId="{8169050E-F490-4AEC-990D-52A8C7763C27}" srcOrd="0" destOrd="0" presId="urn:microsoft.com/office/officeart/2008/layout/RadialCluster"/>
    <dgm:cxn modelId="{3198945C-7976-4410-A376-0FE9F218271C}" srcId="{4D839ABB-6F93-468B-A9F6-70ED67205F78}" destId="{D2DE1440-D3ED-4D16-B80E-9DC97DB04173}" srcOrd="1" destOrd="0" parTransId="{029B53C6-2946-4E11-BCCB-1DF8DCAA8CB0}" sibTransId="{E03D0ABA-9598-47BC-A32A-2F9664A10DF9}"/>
    <dgm:cxn modelId="{A877276A-6053-422A-953F-2F44483D5538}" type="presOf" srcId="{51B66404-8C27-4EB6-9F96-3EA66DF0AB8A}" destId="{5E7473FC-BC78-4EB3-B053-A28D839C95BD}" srcOrd="0" destOrd="0" presId="urn:microsoft.com/office/officeart/2008/layout/RadialCluster"/>
    <dgm:cxn modelId="{79A927AF-D1CE-4695-9B98-D86A40BF4068}" type="presOf" srcId="{3ED7E343-23FE-4434-A325-39958594C566}" destId="{3B0CEBB9-7F9D-4CD3-8936-250720C6FADA}" srcOrd="0" destOrd="0" presId="urn:microsoft.com/office/officeart/2008/layout/RadialCluster"/>
    <dgm:cxn modelId="{CB5036BF-C022-4B24-99DF-342096AEA387}" type="presOf" srcId="{23616949-589F-416E-B676-FD4A12807F1B}" destId="{61FA0D7D-9FFC-4B8A-8FD7-D225DE13C9DF}" srcOrd="0" destOrd="0" presId="urn:microsoft.com/office/officeart/2008/layout/RadialCluster"/>
    <dgm:cxn modelId="{55B10B1E-B56C-4D3A-8593-B4F4200B4C79}" srcId="{4D839ABB-6F93-468B-A9F6-70ED67205F78}" destId="{23616949-589F-416E-B676-FD4A12807F1B}" srcOrd="0" destOrd="0" parTransId="{FDD05573-EE20-470A-A68E-4388ACBCECD9}" sibTransId="{A49C4C9D-FAAA-4AA9-A1A5-E61D4BFAE8AF}"/>
    <dgm:cxn modelId="{63277457-0635-41B4-91E4-427221186A5B}" srcId="{D2DE1440-D3ED-4D16-B80E-9DC97DB04173}" destId="{59C941F3-14CF-4F85-923C-95D4C240EF78}" srcOrd="0" destOrd="0" parTransId="{51B66404-8C27-4EB6-9F96-3EA66DF0AB8A}" sibTransId="{3EB92220-EE58-4721-8F19-AA8474F65C31}"/>
    <dgm:cxn modelId="{DFA5D1F7-E746-476A-9A0C-35EC84DEAB47}" type="presOf" srcId="{029B53C6-2946-4E11-BCCB-1DF8DCAA8CB0}" destId="{A99D033A-1F64-4BBB-AA0F-40D8D1BA56A3}" srcOrd="0" destOrd="0" presId="urn:microsoft.com/office/officeart/2008/layout/RadialCluster"/>
    <dgm:cxn modelId="{905DE218-314F-4F00-9403-717F09517A31}" type="presOf" srcId="{4D839ABB-6F93-468B-A9F6-70ED67205F78}" destId="{F5207477-1D84-467A-9686-687815465621}" srcOrd="0" destOrd="0" presId="urn:microsoft.com/office/officeart/2008/layout/RadialCluster"/>
    <dgm:cxn modelId="{3CAB11AA-77F4-4DA0-ACF5-3C8B33C2E286}" type="presOf" srcId="{D2DE1440-D3ED-4D16-B80E-9DC97DB04173}" destId="{10284596-35C4-4B36-AE33-B03E24D35C63}" srcOrd="0" destOrd="0" presId="urn:microsoft.com/office/officeart/2008/layout/RadialCluster"/>
    <dgm:cxn modelId="{22E4860C-EFF9-4CD3-A8A6-67D7A741FAA5}" type="presOf" srcId="{44DC424B-AB52-4C60-B16A-2710BA258238}" destId="{50CBE829-FFF3-44C0-846B-1BA2C9E076C3}" srcOrd="0" destOrd="0" presId="urn:microsoft.com/office/officeart/2008/layout/RadialCluster"/>
    <dgm:cxn modelId="{05083671-EA35-4BC6-95ED-7223E0CDC249}" type="presOf" srcId="{FDD05573-EE20-470A-A68E-4388ACBCECD9}" destId="{6E521AC5-CC4A-43B9-9BDD-D3D4151F096C}" srcOrd="0" destOrd="0" presId="urn:microsoft.com/office/officeart/2008/layout/RadialCluster"/>
    <dgm:cxn modelId="{D8903202-F67B-4544-8B8F-9EBB3BD7D0B0}" srcId="{44DC424B-AB52-4C60-B16A-2710BA258238}" destId="{4D839ABB-6F93-468B-A9F6-70ED67205F78}" srcOrd="0" destOrd="0" parTransId="{7D2763C7-669E-473C-A655-EE534EE3C0DA}" sibTransId="{9916A474-A191-41A8-B8DA-3375E19167FC}"/>
    <dgm:cxn modelId="{13489E78-A85C-4099-B288-D7EBD69D0A2B}" type="presParOf" srcId="{50CBE829-FFF3-44C0-846B-1BA2C9E076C3}" destId="{F5207477-1D84-467A-9686-687815465621}" srcOrd="0" destOrd="0" presId="urn:microsoft.com/office/officeart/2008/layout/RadialCluster"/>
    <dgm:cxn modelId="{85028801-D82B-4569-933D-D9FB3CE0B84A}" type="presParOf" srcId="{50CBE829-FFF3-44C0-846B-1BA2C9E076C3}" destId="{2AF78054-3BD9-4D24-8E1B-8BC1194AA4CA}" srcOrd="1" destOrd="0" presId="urn:microsoft.com/office/officeart/2008/layout/RadialCluster"/>
    <dgm:cxn modelId="{ED39EDBD-0D45-4106-9487-20478FBC18C2}" type="presParOf" srcId="{2AF78054-3BD9-4D24-8E1B-8BC1194AA4CA}" destId="{61FA0D7D-9FFC-4B8A-8FD7-D225DE13C9DF}" srcOrd="0" destOrd="0" presId="urn:microsoft.com/office/officeart/2008/layout/RadialCluster"/>
    <dgm:cxn modelId="{02815307-2EE9-4F52-8D3F-703760C659B7}" type="presParOf" srcId="{2AF78054-3BD9-4D24-8E1B-8BC1194AA4CA}" destId="{D2FD16DD-4E3C-46B4-A9F4-9AE30FB59AAD}" srcOrd="1" destOrd="0" presId="urn:microsoft.com/office/officeart/2008/layout/RadialCluster"/>
    <dgm:cxn modelId="{11D1512E-09BB-43A2-91D2-B1BBEF53A0CA}" type="presParOf" srcId="{2AF78054-3BD9-4D24-8E1B-8BC1194AA4CA}" destId="{3B0CEBB9-7F9D-4CD3-8936-250720C6FADA}" srcOrd="2" destOrd="0" presId="urn:microsoft.com/office/officeart/2008/layout/RadialCluster"/>
    <dgm:cxn modelId="{F69CA60E-7C51-4778-B38F-276B38E13D01}" type="presParOf" srcId="{50CBE829-FFF3-44C0-846B-1BA2C9E076C3}" destId="{6E521AC5-CC4A-43B9-9BDD-D3D4151F096C}" srcOrd="2" destOrd="0" presId="urn:microsoft.com/office/officeart/2008/layout/RadialCluster"/>
    <dgm:cxn modelId="{EF5995A1-149B-48FF-9CA5-59DAD647A150}" type="presParOf" srcId="{50CBE829-FFF3-44C0-846B-1BA2C9E076C3}" destId="{7D275F8A-74F4-42B5-81FF-FCAA95CC8647}" srcOrd="3" destOrd="0" presId="urn:microsoft.com/office/officeart/2008/layout/RadialCluster"/>
    <dgm:cxn modelId="{A1AB4E55-6AA2-49A7-ACB0-5C88FB36F2A5}" type="presParOf" srcId="{7D275F8A-74F4-42B5-81FF-FCAA95CC8647}" destId="{10284596-35C4-4B36-AE33-B03E24D35C63}" srcOrd="0" destOrd="0" presId="urn:microsoft.com/office/officeart/2008/layout/RadialCluster"/>
    <dgm:cxn modelId="{8A9B6098-5C83-4197-B5B8-B66B5BEB1700}" type="presParOf" srcId="{7D275F8A-74F4-42B5-81FF-FCAA95CC8647}" destId="{5E7473FC-BC78-4EB3-B053-A28D839C95BD}" srcOrd="1" destOrd="0" presId="urn:microsoft.com/office/officeart/2008/layout/RadialCluster"/>
    <dgm:cxn modelId="{B118542C-BBAE-49DB-87B3-753858F37BA8}" type="presParOf" srcId="{7D275F8A-74F4-42B5-81FF-FCAA95CC8647}" destId="{8169050E-F490-4AEC-990D-52A8C7763C27}" srcOrd="2" destOrd="0" presId="urn:microsoft.com/office/officeart/2008/layout/RadialCluster"/>
    <dgm:cxn modelId="{2DF01687-6CBD-4E77-99EE-DDB27C31DEA8}" type="presParOf" srcId="{50CBE829-FFF3-44C0-846B-1BA2C9E076C3}" destId="{A99D033A-1F64-4BBB-AA0F-40D8D1BA56A3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5A7C64-B3FD-43BB-9FF4-17A84CBA9DD9}" type="doc">
      <dgm:prSet loTypeId="urn:microsoft.com/office/officeart/2005/8/layout/radial2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ES"/>
        </a:p>
      </dgm:t>
    </dgm:pt>
    <dgm:pt modelId="{2246AF4C-F99B-4D9E-A4EF-3865EDC5A38E}">
      <dgm:prSet phldrT="[Texto]" custT="1"/>
      <dgm:spPr/>
      <dgm:t>
        <a:bodyPr/>
        <a:lstStyle/>
        <a:p>
          <a:endParaRPr lang="es-ES" sz="2800" dirty="0"/>
        </a:p>
      </dgm:t>
    </dgm:pt>
    <dgm:pt modelId="{3F6FA68F-5CA9-45C9-9358-CB440E1CBAAB}" type="parTrans" cxnId="{CBCFA83A-F2E6-49A4-9EC9-FC78D1846BC4}">
      <dgm:prSet/>
      <dgm:spPr/>
      <dgm:t>
        <a:bodyPr/>
        <a:lstStyle/>
        <a:p>
          <a:endParaRPr lang="es-ES"/>
        </a:p>
      </dgm:t>
    </dgm:pt>
    <dgm:pt modelId="{85699694-2828-45E5-A4D5-F820CE4CD08F}" type="sibTrans" cxnId="{CBCFA83A-F2E6-49A4-9EC9-FC78D1846BC4}">
      <dgm:prSet/>
      <dgm:spPr/>
      <dgm:t>
        <a:bodyPr/>
        <a:lstStyle/>
        <a:p>
          <a:endParaRPr lang="es-ES"/>
        </a:p>
      </dgm:t>
    </dgm:pt>
    <dgm:pt modelId="{5C335686-FE91-480D-9015-AF696E7D97B1}">
      <dgm:prSet phldrT="[Texto]" custT="1"/>
      <dgm:spPr/>
      <dgm:t>
        <a:bodyPr/>
        <a:lstStyle/>
        <a:p>
          <a:endParaRPr lang="es-ES" sz="2800" dirty="0"/>
        </a:p>
      </dgm:t>
    </dgm:pt>
    <dgm:pt modelId="{31E47050-30F8-4487-A6B8-039AA5DB49BF}" type="parTrans" cxnId="{48A67282-7251-41F8-AE92-872701CD38E9}">
      <dgm:prSet/>
      <dgm:spPr/>
      <dgm:t>
        <a:bodyPr/>
        <a:lstStyle/>
        <a:p>
          <a:endParaRPr lang="es-ES"/>
        </a:p>
      </dgm:t>
    </dgm:pt>
    <dgm:pt modelId="{254C706B-AFAF-4435-B871-33DDDB5C42F3}" type="sibTrans" cxnId="{48A67282-7251-41F8-AE92-872701CD38E9}">
      <dgm:prSet/>
      <dgm:spPr/>
      <dgm:t>
        <a:bodyPr/>
        <a:lstStyle/>
        <a:p>
          <a:endParaRPr lang="es-ES"/>
        </a:p>
      </dgm:t>
    </dgm:pt>
    <dgm:pt modelId="{9954C074-18A7-4614-B62F-E391EA0EC344}" type="pres">
      <dgm:prSet presAssocID="{A65A7C64-B3FD-43BB-9FF4-17A84CBA9DD9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9E8F9FE-6618-4379-B2A9-0EC2CD0C0F7A}" type="pres">
      <dgm:prSet presAssocID="{A65A7C64-B3FD-43BB-9FF4-17A84CBA9DD9}" presName="cycle" presStyleCnt="0"/>
      <dgm:spPr/>
    </dgm:pt>
    <dgm:pt modelId="{CFC6ACB3-5E1F-4915-9120-92CECC4009BB}" type="pres">
      <dgm:prSet presAssocID="{A65A7C64-B3FD-43BB-9FF4-17A84CBA9DD9}" presName="centerShape" presStyleCnt="0"/>
      <dgm:spPr/>
    </dgm:pt>
    <dgm:pt modelId="{7494EBC5-53CE-4748-A600-4A13FAEFE2B4}" type="pres">
      <dgm:prSet presAssocID="{A65A7C64-B3FD-43BB-9FF4-17A84CBA9DD9}" presName="connSite" presStyleLbl="node1" presStyleIdx="0" presStyleCnt="3"/>
      <dgm:spPr/>
    </dgm:pt>
    <dgm:pt modelId="{4294F49D-3627-4B77-B7A2-8A72DDE13F87}" type="pres">
      <dgm:prSet presAssocID="{A65A7C64-B3FD-43BB-9FF4-17A84CBA9DD9}" presName="visible" presStyleLbl="node1" presStyleIdx="0" presStyleCnt="3" custLinFactNeighborX="16371" custLinFactNeighborY="-51"/>
      <dgm:spPr>
        <a:solidFill>
          <a:srgbClr val="6699FF"/>
        </a:solidFill>
      </dgm:spPr>
    </dgm:pt>
    <dgm:pt modelId="{3F888812-F60D-4977-9748-948AB27BC8BF}" type="pres">
      <dgm:prSet presAssocID="{3F6FA68F-5CA9-45C9-9358-CB440E1CBAAB}" presName="Name25" presStyleLbl="parChTrans1D1" presStyleIdx="0" presStyleCnt="2"/>
      <dgm:spPr/>
      <dgm:t>
        <a:bodyPr/>
        <a:lstStyle/>
        <a:p>
          <a:endParaRPr lang="es-ES"/>
        </a:p>
      </dgm:t>
    </dgm:pt>
    <dgm:pt modelId="{61DF256F-8509-4FD0-9862-56E05373C8B7}" type="pres">
      <dgm:prSet presAssocID="{2246AF4C-F99B-4D9E-A4EF-3865EDC5A38E}" presName="node" presStyleCnt="0"/>
      <dgm:spPr/>
    </dgm:pt>
    <dgm:pt modelId="{61F850BF-A05A-4715-A07C-D33E584D246D}" type="pres">
      <dgm:prSet presAssocID="{2246AF4C-F99B-4D9E-A4EF-3865EDC5A38E}" presName="parentNode" presStyleLbl="node1" presStyleIdx="1" presStyleCnt="3" custScaleX="165630" custScaleY="171162" custLinFactX="9436" custLinFactNeighborX="100000" custLinFactNeighborY="-6481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8B677FB-0FBE-4EBF-A39F-EBFC2B3F369E}" type="pres">
      <dgm:prSet presAssocID="{2246AF4C-F99B-4D9E-A4EF-3865EDC5A38E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4F7CACD-3948-4AEC-A022-54C946329CA6}" type="pres">
      <dgm:prSet presAssocID="{31E47050-30F8-4487-A6B8-039AA5DB49BF}" presName="Name25" presStyleLbl="parChTrans1D1" presStyleIdx="1" presStyleCnt="2"/>
      <dgm:spPr/>
      <dgm:t>
        <a:bodyPr/>
        <a:lstStyle/>
        <a:p>
          <a:endParaRPr lang="es-ES"/>
        </a:p>
      </dgm:t>
    </dgm:pt>
    <dgm:pt modelId="{56F85BD0-48DE-46E8-A0BC-878F694B7406}" type="pres">
      <dgm:prSet presAssocID="{5C335686-FE91-480D-9015-AF696E7D97B1}" presName="node" presStyleCnt="0"/>
      <dgm:spPr/>
    </dgm:pt>
    <dgm:pt modelId="{3006567C-8AB8-446E-ABFF-CD0061D23DAD}" type="pres">
      <dgm:prSet presAssocID="{5C335686-FE91-480D-9015-AF696E7D97B1}" presName="parentNode" presStyleLbl="node1" presStyleIdx="2" presStyleCnt="3" custScaleX="166775" custScaleY="170821" custLinFactX="10152" custLinFactNeighborX="100000" custLinFactNeighborY="12391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ABED5C9-5E9B-431E-BF3F-2E230A00A48A}" type="pres">
      <dgm:prSet presAssocID="{5C335686-FE91-480D-9015-AF696E7D97B1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BCFA83A-F2E6-49A4-9EC9-FC78D1846BC4}" srcId="{A65A7C64-B3FD-43BB-9FF4-17A84CBA9DD9}" destId="{2246AF4C-F99B-4D9E-A4EF-3865EDC5A38E}" srcOrd="0" destOrd="0" parTransId="{3F6FA68F-5CA9-45C9-9358-CB440E1CBAAB}" sibTransId="{85699694-2828-45E5-A4D5-F820CE4CD08F}"/>
    <dgm:cxn modelId="{F7AD10C9-EE23-4A8B-BA7F-53B079563632}" type="presOf" srcId="{31E47050-30F8-4487-A6B8-039AA5DB49BF}" destId="{C4F7CACD-3948-4AEC-A022-54C946329CA6}" srcOrd="0" destOrd="0" presId="urn:microsoft.com/office/officeart/2005/8/layout/radial2"/>
    <dgm:cxn modelId="{B4637077-A4FD-413A-8113-0AEB533AEA15}" type="presOf" srcId="{A65A7C64-B3FD-43BB-9FF4-17A84CBA9DD9}" destId="{9954C074-18A7-4614-B62F-E391EA0EC344}" srcOrd="0" destOrd="0" presId="urn:microsoft.com/office/officeart/2005/8/layout/radial2"/>
    <dgm:cxn modelId="{690D6D2B-8EC1-42A3-B4DF-EDADAAA60583}" type="presOf" srcId="{3F6FA68F-5CA9-45C9-9358-CB440E1CBAAB}" destId="{3F888812-F60D-4977-9748-948AB27BC8BF}" srcOrd="0" destOrd="0" presId="urn:microsoft.com/office/officeart/2005/8/layout/radial2"/>
    <dgm:cxn modelId="{48A67282-7251-41F8-AE92-872701CD38E9}" srcId="{A65A7C64-B3FD-43BB-9FF4-17A84CBA9DD9}" destId="{5C335686-FE91-480D-9015-AF696E7D97B1}" srcOrd="1" destOrd="0" parTransId="{31E47050-30F8-4487-A6B8-039AA5DB49BF}" sibTransId="{254C706B-AFAF-4435-B871-33DDDB5C42F3}"/>
    <dgm:cxn modelId="{A10E4095-B471-44A4-8F79-8EE8B18F2E6B}" type="presOf" srcId="{2246AF4C-F99B-4D9E-A4EF-3865EDC5A38E}" destId="{61F850BF-A05A-4715-A07C-D33E584D246D}" srcOrd="0" destOrd="0" presId="urn:microsoft.com/office/officeart/2005/8/layout/radial2"/>
    <dgm:cxn modelId="{18B70FDB-6119-48F3-810F-5D65433FB1E9}" type="presOf" srcId="{5C335686-FE91-480D-9015-AF696E7D97B1}" destId="{3006567C-8AB8-446E-ABFF-CD0061D23DAD}" srcOrd="0" destOrd="0" presId="urn:microsoft.com/office/officeart/2005/8/layout/radial2"/>
    <dgm:cxn modelId="{B1D72200-AA45-483F-8702-2268E8C0840A}" type="presParOf" srcId="{9954C074-18A7-4614-B62F-E391EA0EC344}" destId="{A9E8F9FE-6618-4379-B2A9-0EC2CD0C0F7A}" srcOrd="0" destOrd="0" presId="urn:microsoft.com/office/officeart/2005/8/layout/radial2"/>
    <dgm:cxn modelId="{E55A4B8E-82D3-4EFB-8533-FF9B649BBEAF}" type="presParOf" srcId="{A9E8F9FE-6618-4379-B2A9-0EC2CD0C0F7A}" destId="{CFC6ACB3-5E1F-4915-9120-92CECC4009BB}" srcOrd="0" destOrd="0" presId="urn:microsoft.com/office/officeart/2005/8/layout/radial2"/>
    <dgm:cxn modelId="{4D2004E5-1249-4FED-824B-8A78EE7139E4}" type="presParOf" srcId="{CFC6ACB3-5E1F-4915-9120-92CECC4009BB}" destId="{7494EBC5-53CE-4748-A600-4A13FAEFE2B4}" srcOrd="0" destOrd="0" presId="urn:microsoft.com/office/officeart/2005/8/layout/radial2"/>
    <dgm:cxn modelId="{87DAE36F-88F7-404B-8D52-CF37E018B334}" type="presParOf" srcId="{CFC6ACB3-5E1F-4915-9120-92CECC4009BB}" destId="{4294F49D-3627-4B77-B7A2-8A72DDE13F87}" srcOrd="1" destOrd="0" presId="urn:microsoft.com/office/officeart/2005/8/layout/radial2"/>
    <dgm:cxn modelId="{444C0B01-C698-45ED-9298-9150828B932B}" type="presParOf" srcId="{A9E8F9FE-6618-4379-B2A9-0EC2CD0C0F7A}" destId="{3F888812-F60D-4977-9748-948AB27BC8BF}" srcOrd="1" destOrd="0" presId="urn:microsoft.com/office/officeart/2005/8/layout/radial2"/>
    <dgm:cxn modelId="{03BC21B1-EE7E-4CA0-8331-338DF663446E}" type="presParOf" srcId="{A9E8F9FE-6618-4379-B2A9-0EC2CD0C0F7A}" destId="{61DF256F-8509-4FD0-9862-56E05373C8B7}" srcOrd="2" destOrd="0" presId="urn:microsoft.com/office/officeart/2005/8/layout/radial2"/>
    <dgm:cxn modelId="{7C637AB5-3553-4090-959B-D454EF6DC2F3}" type="presParOf" srcId="{61DF256F-8509-4FD0-9862-56E05373C8B7}" destId="{61F850BF-A05A-4715-A07C-D33E584D246D}" srcOrd="0" destOrd="0" presId="urn:microsoft.com/office/officeart/2005/8/layout/radial2"/>
    <dgm:cxn modelId="{4F613AF5-AEA3-499C-B6CA-2BDA8B7BDF1B}" type="presParOf" srcId="{61DF256F-8509-4FD0-9862-56E05373C8B7}" destId="{A8B677FB-0FBE-4EBF-A39F-EBFC2B3F369E}" srcOrd="1" destOrd="0" presId="urn:microsoft.com/office/officeart/2005/8/layout/radial2"/>
    <dgm:cxn modelId="{6BBAA96F-2BC1-473B-9C85-6518A5119C4F}" type="presParOf" srcId="{A9E8F9FE-6618-4379-B2A9-0EC2CD0C0F7A}" destId="{C4F7CACD-3948-4AEC-A022-54C946329CA6}" srcOrd="3" destOrd="0" presId="urn:microsoft.com/office/officeart/2005/8/layout/radial2"/>
    <dgm:cxn modelId="{6C1AD694-B997-4279-BE72-1BADC36ADC22}" type="presParOf" srcId="{A9E8F9FE-6618-4379-B2A9-0EC2CD0C0F7A}" destId="{56F85BD0-48DE-46E8-A0BC-878F694B7406}" srcOrd="4" destOrd="0" presId="urn:microsoft.com/office/officeart/2005/8/layout/radial2"/>
    <dgm:cxn modelId="{DBFC17E1-54B0-4C29-90D8-BC4C6D3D7301}" type="presParOf" srcId="{56F85BD0-48DE-46E8-A0BC-878F694B7406}" destId="{3006567C-8AB8-446E-ABFF-CD0061D23DAD}" srcOrd="0" destOrd="0" presId="urn:microsoft.com/office/officeart/2005/8/layout/radial2"/>
    <dgm:cxn modelId="{1DF33C10-7A1B-4E3F-A5A5-4B4940DC3795}" type="presParOf" srcId="{56F85BD0-48DE-46E8-A0BC-878F694B7406}" destId="{8ABED5C9-5E9B-431E-BF3F-2E230A00A48A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762E2C0-D018-4CF9-94A4-888007CE5BDC}" type="doc">
      <dgm:prSet loTypeId="urn:microsoft.com/office/officeart/2005/8/layout/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s-ES"/>
        </a:p>
      </dgm:t>
    </dgm:pt>
    <dgm:pt modelId="{1666C6E7-AFB7-4C87-8CC8-9A8CF05BBDB8}">
      <dgm:prSet phldrT="[Texto]"/>
      <dgm:spPr/>
      <dgm:t>
        <a:bodyPr/>
        <a:lstStyle/>
        <a:p>
          <a:r>
            <a:rPr lang="es-ES" dirty="0" err="1" smtClean="0"/>
            <a:t>Disclosure</a:t>
          </a:r>
          <a:endParaRPr lang="es-ES" dirty="0"/>
        </a:p>
      </dgm:t>
    </dgm:pt>
    <dgm:pt modelId="{DB73A397-C193-4707-BDB6-CC083C891955}" type="parTrans" cxnId="{49E24690-E774-4136-8C9D-D6AAB5BF9E96}">
      <dgm:prSet/>
      <dgm:spPr/>
      <dgm:t>
        <a:bodyPr/>
        <a:lstStyle/>
        <a:p>
          <a:endParaRPr lang="es-ES"/>
        </a:p>
      </dgm:t>
    </dgm:pt>
    <dgm:pt modelId="{DBF2EBDD-FB57-4989-B11D-A54437CBE222}" type="sibTrans" cxnId="{49E24690-E774-4136-8C9D-D6AAB5BF9E96}">
      <dgm:prSet/>
      <dgm:spPr/>
      <dgm:t>
        <a:bodyPr/>
        <a:lstStyle/>
        <a:p>
          <a:endParaRPr lang="es-ES"/>
        </a:p>
      </dgm:t>
    </dgm:pt>
    <dgm:pt modelId="{5EA4CF19-4AD7-466E-8E5B-679369F9BF3A}">
      <dgm:prSet phldrT="[Texto]"/>
      <dgm:spPr/>
      <dgm:t>
        <a:bodyPr/>
        <a:lstStyle/>
        <a:p>
          <a:r>
            <a:rPr lang="es-ES" dirty="0" err="1" smtClean="0"/>
            <a:t>Relevancy</a:t>
          </a:r>
          <a:endParaRPr lang="es-ES" dirty="0"/>
        </a:p>
      </dgm:t>
    </dgm:pt>
    <dgm:pt modelId="{7A989FF6-3A69-46AC-A9E8-D019AC41C651}" type="parTrans" cxnId="{F6BBFA0A-64F2-4DF7-9EC2-3BF9EF0E68DD}">
      <dgm:prSet/>
      <dgm:spPr/>
      <dgm:t>
        <a:bodyPr/>
        <a:lstStyle/>
        <a:p>
          <a:endParaRPr lang="es-ES"/>
        </a:p>
      </dgm:t>
    </dgm:pt>
    <dgm:pt modelId="{A569F5B3-7F11-4B65-A70D-3531312C41AA}" type="sibTrans" cxnId="{F6BBFA0A-64F2-4DF7-9EC2-3BF9EF0E68DD}">
      <dgm:prSet/>
      <dgm:spPr/>
      <dgm:t>
        <a:bodyPr/>
        <a:lstStyle/>
        <a:p>
          <a:endParaRPr lang="es-ES"/>
        </a:p>
      </dgm:t>
    </dgm:pt>
    <dgm:pt modelId="{6DEBA7AC-0B9C-4BCC-BF32-9ECFB3D2F81A}">
      <dgm:prSet phldrT="[Texto]"/>
      <dgm:spPr/>
      <dgm:t>
        <a:bodyPr/>
        <a:lstStyle/>
        <a:p>
          <a:r>
            <a:rPr lang="es-ES" dirty="0" err="1" smtClean="0"/>
            <a:t>Limitations</a:t>
          </a:r>
          <a:endParaRPr lang="es-ES" dirty="0"/>
        </a:p>
      </dgm:t>
    </dgm:pt>
    <dgm:pt modelId="{7AE433D0-14E7-4F50-8311-F102744DDB38}" type="parTrans" cxnId="{3EF220F8-F5B6-40E2-849E-F2EE071357FD}">
      <dgm:prSet/>
      <dgm:spPr/>
      <dgm:t>
        <a:bodyPr/>
        <a:lstStyle/>
        <a:p>
          <a:endParaRPr lang="es-ES"/>
        </a:p>
      </dgm:t>
    </dgm:pt>
    <dgm:pt modelId="{8ADFE885-14A4-453C-9298-10D7561C2B82}" type="sibTrans" cxnId="{3EF220F8-F5B6-40E2-849E-F2EE071357FD}">
      <dgm:prSet/>
      <dgm:spPr/>
      <dgm:t>
        <a:bodyPr/>
        <a:lstStyle/>
        <a:p>
          <a:endParaRPr lang="es-ES"/>
        </a:p>
      </dgm:t>
    </dgm:pt>
    <dgm:pt modelId="{7862ACEC-0695-4369-AA6C-EAFC620097C0}">
      <dgm:prSet phldrT="[Texto]"/>
      <dgm:spPr/>
      <dgm:t>
        <a:bodyPr/>
        <a:lstStyle/>
        <a:p>
          <a:r>
            <a:rPr lang="es-ES" dirty="0" err="1" smtClean="0"/>
            <a:t>Confronting</a:t>
          </a:r>
          <a:endParaRPr lang="es-ES" dirty="0"/>
        </a:p>
      </dgm:t>
    </dgm:pt>
    <dgm:pt modelId="{61939885-F60C-43A1-BC54-1BF5265D4AD7}" type="parTrans" cxnId="{2D2B94B6-D38C-4709-9ADF-73BAD2F78F9F}">
      <dgm:prSet/>
      <dgm:spPr/>
      <dgm:t>
        <a:bodyPr/>
        <a:lstStyle/>
        <a:p>
          <a:endParaRPr lang="es-ES"/>
        </a:p>
      </dgm:t>
    </dgm:pt>
    <dgm:pt modelId="{ED165B16-6D05-4415-B2F5-251978943F6E}" type="sibTrans" cxnId="{2D2B94B6-D38C-4709-9ADF-73BAD2F78F9F}">
      <dgm:prSet/>
      <dgm:spPr/>
      <dgm:t>
        <a:bodyPr/>
        <a:lstStyle/>
        <a:p>
          <a:endParaRPr lang="es-ES"/>
        </a:p>
      </dgm:t>
    </dgm:pt>
    <dgm:pt modelId="{EEB39F72-090D-4AD0-B944-EEF45513553C}">
      <dgm:prSet phldrT="[Texto]"/>
      <dgm:spPr>
        <a:solidFill>
          <a:srgbClr val="FFB265"/>
        </a:solidFill>
      </dgm:spPr>
      <dgm:t>
        <a:bodyPr/>
        <a:lstStyle/>
        <a:p>
          <a:r>
            <a:rPr lang="es-ES" dirty="0" err="1" smtClean="0"/>
            <a:t>Evidence</a:t>
          </a:r>
          <a:r>
            <a:rPr lang="es-ES" dirty="0" smtClean="0"/>
            <a:t> </a:t>
          </a:r>
          <a:r>
            <a:rPr lang="es-ES" dirty="0" err="1" smtClean="0"/>
            <a:t>Conditions</a:t>
          </a:r>
          <a:endParaRPr lang="es-ES" dirty="0"/>
        </a:p>
      </dgm:t>
    </dgm:pt>
    <dgm:pt modelId="{4DAA8EC5-3C1E-4D13-BCDC-CEE81F5A96AA}" type="sibTrans" cxnId="{290632E9-9304-480B-A1A0-B4AAC954F0AC}">
      <dgm:prSet/>
      <dgm:spPr/>
      <dgm:t>
        <a:bodyPr/>
        <a:lstStyle/>
        <a:p>
          <a:endParaRPr lang="es-ES"/>
        </a:p>
      </dgm:t>
    </dgm:pt>
    <dgm:pt modelId="{5CA9D4C5-AA22-49EA-B4FF-6B5D52E916D2}" type="parTrans" cxnId="{290632E9-9304-480B-A1A0-B4AAC954F0AC}">
      <dgm:prSet/>
      <dgm:spPr/>
      <dgm:t>
        <a:bodyPr/>
        <a:lstStyle/>
        <a:p>
          <a:endParaRPr lang="es-ES"/>
        </a:p>
      </dgm:t>
    </dgm:pt>
    <dgm:pt modelId="{E6FDA74F-A672-416D-A7EA-2B0A6442B401}" type="pres">
      <dgm:prSet presAssocID="{3762E2C0-D018-4CF9-94A4-888007CE5BD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1E9556B-CA97-4114-A2F9-DCF5A26D37DE}" type="pres">
      <dgm:prSet presAssocID="{EEB39F72-090D-4AD0-B944-EEF45513553C}" presName="parentLin" presStyleCnt="0"/>
      <dgm:spPr/>
    </dgm:pt>
    <dgm:pt modelId="{E41751B5-D7BC-489A-B4AE-2A81DC97E79B}" type="pres">
      <dgm:prSet presAssocID="{EEB39F72-090D-4AD0-B944-EEF45513553C}" presName="parentLeftMargin" presStyleLbl="node1" presStyleIdx="0" presStyleCnt="1"/>
      <dgm:spPr/>
      <dgm:t>
        <a:bodyPr/>
        <a:lstStyle/>
        <a:p>
          <a:endParaRPr lang="es-ES"/>
        </a:p>
      </dgm:t>
    </dgm:pt>
    <dgm:pt modelId="{E327A60A-0D1B-4727-B319-DEF37300605F}" type="pres">
      <dgm:prSet presAssocID="{EEB39F72-090D-4AD0-B944-EEF45513553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455C12E-F1BC-46F7-B77B-1820FDD471ED}" type="pres">
      <dgm:prSet presAssocID="{EEB39F72-090D-4AD0-B944-EEF45513553C}" presName="negativeSpace" presStyleCnt="0"/>
      <dgm:spPr/>
    </dgm:pt>
    <dgm:pt modelId="{87B8DFD0-714E-46B7-99F8-DCFA7C3E3B6F}" type="pres">
      <dgm:prSet presAssocID="{EEB39F72-090D-4AD0-B944-EEF45513553C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741DAC5-241C-4F8A-9EDA-AC4F0A0FF85D}" type="presOf" srcId="{5EA4CF19-4AD7-466E-8E5B-679369F9BF3A}" destId="{87B8DFD0-714E-46B7-99F8-DCFA7C3E3B6F}" srcOrd="0" destOrd="1" presId="urn:microsoft.com/office/officeart/2005/8/layout/list1"/>
    <dgm:cxn modelId="{49E24690-E774-4136-8C9D-D6AAB5BF9E96}" srcId="{EEB39F72-090D-4AD0-B944-EEF45513553C}" destId="{1666C6E7-AFB7-4C87-8CC8-9A8CF05BBDB8}" srcOrd="0" destOrd="0" parTransId="{DB73A397-C193-4707-BDB6-CC083C891955}" sibTransId="{DBF2EBDD-FB57-4989-B11D-A54437CBE222}"/>
    <dgm:cxn modelId="{F6BBFA0A-64F2-4DF7-9EC2-3BF9EF0E68DD}" srcId="{EEB39F72-090D-4AD0-B944-EEF45513553C}" destId="{5EA4CF19-4AD7-466E-8E5B-679369F9BF3A}" srcOrd="1" destOrd="0" parTransId="{7A989FF6-3A69-46AC-A9E8-D019AC41C651}" sibTransId="{A569F5B3-7F11-4B65-A70D-3531312C41AA}"/>
    <dgm:cxn modelId="{97F1B896-6F64-4220-B92B-F2BEF0C87BA9}" type="presOf" srcId="{1666C6E7-AFB7-4C87-8CC8-9A8CF05BBDB8}" destId="{87B8DFD0-714E-46B7-99F8-DCFA7C3E3B6F}" srcOrd="0" destOrd="0" presId="urn:microsoft.com/office/officeart/2005/8/layout/list1"/>
    <dgm:cxn modelId="{86DBFAB5-DEA2-4412-A347-A378808BCBE9}" type="presOf" srcId="{EEB39F72-090D-4AD0-B944-EEF45513553C}" destId="{E41751B5-D7BC-489A-B4AE-2A81DC97E79B}" srcOrd="0" destOrd="0" presId="urn:microsoft.com/office/officeart/2005/8/layout/list1"/>
    <dgm:cxn modelId="{3EF220F8-F5B6-40E2-849E-F2EE071357FD}" srcId="{EEB39F72-090D-4AD0-B944-EEF45513553C}" destId="{6DEBA7AC-0B9C-4BCC-BF32-9ECFB3D2F81A}" srcOrd="2" destOrd="0" parTransId="{7AE433D0-14E7-4F50-8311-F102744DDB38}" sibTransId="{8ADFE885-14A4-453C-9298-10D7561C2B82}"/>
    <dgm:cxn modelId="{D10FE87F-768F-4493-BC4B-06D55B6C4933}" type="presOf" srcId="{3762E2C0-D018-4CF9-94A4-888007CE5BDC}" destId="{E6FDA74F-A672-416D-A7EA-2B0A6442B401}" srcOrd="0" destOrd="0" presId="urn:microsoft.com/office/officeart/2005/8/layout/list1"/>
    <dgm:cxn modelId="{F72CBC6F-AFFD-4F0E-838B-06AC8478ADFD}" type="presOf" srcId="{EEB39F72-090D-4AD0-B944-EEF45513553C}" destId="{E327A60A-0D1B-4727-B319-DEF37300605F}" srcOrd="1" destOrd="0" presId="urn:microsoft.com/office/officeart/2005/8/layout/list1"/>
    <dgm:cxn modelId="{2D2B94B6-D38C-4709-9ADF-73BAD2F78F9F}" srcId="{EEB39F72-090D-4AD0-B944-EEF45513553C}" destId="{7862ACEC-0695-4369-AA6C-EAFC620097C0}" srcOrd="3" destOrd="0" parTransId="{61939885-F60C-43A1-BC54-1BF5265D4AD7}" sibTransId="{ED165B16-6D05-4415-B2F5-251978943F6E}"/>
    <dgm:cxn modelId="{290632E9-9304-480B-A1A0-B4AAC954F0AC}" srcId="{3762E2C0-D018-4CF9-94A4-888007CE5BDC}" destId="{EEB39F72-090D-4AD0-B944-EEF45513553C}" srcOrd="0" destOrd="0" parTransId="{5CA9D4C5-AA22-49EA-B4FF-6B5D52E916D2}" sibTransId="{4DAA8EC5-3C1E-4D13-BCDC-CEE81F5A96AA}"/>
    <dgm:cxn modelId="{7A90EB22-C447-4DE4-82AC-A5F949C414EC}" type="presOf" srcId="{6DEBA7AC-0B9C-4BCC-BF32-9ECFB3D2F81A}" destId="{87B8DFD0-714E-46B7-99F8-DCFA7C3E3B6F}" srcOrd="0" destOrd="2" presId="urn:microsoft.com/office/officeart/2005/8/layout/list1"/>
    <dgm:cxn modelId="{1FC9A411-AEF7-4497-86DA-68F9DAF70332}" type="presOf" srcId="{7862ACEC-0695-4369-AA6C-EAFC620097C0}" destId="{87B8DFD0-714E-46B7-99F8-DCFA7C3E3B6F}" srcOrd="0" destOrd="3" presId="urn:microsoft.com/office/officeart/2005/8/layout/list1"/>
    <dgm:cxn modelId="{802E8498-7E34-48F6-99AE-CAC42E670394}" type="presParOf" srcId="{E6FDA74F-A672-416D-A7EA-2B0A6442B401}" destId="{71E9556B-CA97-4114-A2F9-DCF5A26D37DE}" srcOrd="0" destOrd="0" presId="urn:microsoft.com/office/officeart/2005/8/layout/list1"/>
    <dgm:cxn modelId="{EDDEBFC0-BDA0-49F1-813E-8C2F14127178}" type="presParOf" srcId="{71E9556B-CA97-4114-A2F9-DCF5A26D37DE}" destId="{E41751B5-D7BC-489A-B4AE-2A81DC97E79B}" srcOrd="0" destOrd="0" presId="urn:microsoft.com/office/officeart/2005/8/layout/list1"/>
    <dgm:cxn modelId="{F373AFB9-F6E0-409B-82B5-360F46BBE969}" type="presParOf" srcId="{71E9556B-CA97-4114-A2F9-DCF5A26D37DE}" destId="{E327A60A-0D1B-4727-B319-DEF37300605F}" srcOrd="1" destOrd="0" presId="urn:microsoft.com/office/officeart/2005/8/layout/list1"/>
    <dgm:cxn modelId="{E584B527-1538-4A46-B581-39E2CFF88DC6}" type="presParOf" srcId="{E6FDA74F-A672-416D-A7EA-2B0A6442B401}" destId="{2455C12E-F1BC-46F7-B77B-1820FDD471ED}" srcOrd="1" destOrd="0" presId="urn:microsoft.com/office/officeart/2005/8/layout/list1"/>
    <dgm:cxn modelId="{0AED36B8-6F8C-4379-A997-CA6F7D6B6E6E}" type="presParOf" srcId="{E6FDA74F-A672-416D-A7EA-2B0A6442B401}" destId="{87B8DFD0-714E-46B7-99F8-DCFA7C3E3B6F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410BD68-F737-492A-91B2-2624E0A999A2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33458DF-BCCF-4B2D-91AA-4065FBD6B641}">
      <dgm:prSet phldrT="[Texto]" custT="1"/>
      <dgm:spPr>
        <a:solidFill>
          <a:srgbClr val="8FD1B2"/>
        </a:solidFill>
      </dgm:spPr>
      <dgm:t>
        <a:bodyPr/>
        <a:lstStyle/>
        <a:p>
          <a:r>
            <a:rPr lang="es-ES" sz="2800" b="1" dirty="0" err="1" smtClean="0"/>
            <a:t>Determination</a:t>
          </a:r>
          <a:r>
            <a:rPr lang="es-ES" sz="2800" b="1" dirty="0" smtClean="0"/>
            <a:t> of </a:t>
          </a:r>
          <a:r>
            <a:rPr lang="es-ES" sz="2800" b="1" dirty="0" err="1" smtClean="0"/>
            <a:t>IPs</a:t>
          </a:r>
          <a:endParaRPr lang="es-ES" sz="2800" b="1" dirty="0"/>
        </a:p>
      </dgm:t>
    </dgm:pt>
    <dgm:pt modelId="{80E3A72D-1B46-4704-8B93-1F035ACA6FE1}" type="parTrans" cxnId="{DAAFD367-7483-461B-A915-31B26CCD2D87}">
      <dgm:prSet/>
      <dgm:spPr/>
      <dgm:t>
        <a:bodyPr/>
        <a:lstStyle/>
        <a:p>
          <a:endParaRPr lang="es-ES"/>
        </a:p>
      </dgm:t>
    </dgm:pt>
    <dgm:pt modelId="{7A4B391C-57D4-4C7F-98F5-3FB3AF9E4138}" type="sibTrans" cxnId="{DAAFD367-7483-461B-A915-31B26CCD2D87}">
      <dgm:prSet/>
      <dgm:spPr/>
      <dgm:t>
        <a:bodyPr/>
        <a:lstStyle/>
        <a:p>
          <a:endParaRPr lang="es-ES"/>
        </a:p>
      </dgm:t>
    </dgm:pt>
    <dgm:pt modelId="{B37143C3-E2CB-4A68-83DE-27188FF660FB}">
      <dgm:prSet phldrT="[Texto]" custT="1"/>
      <dgm:spPr>
        <a:solidFill>
          <a:srgbClr val="8FD1B2"/>
        </a:solidFill>
      </dgm:spPr>
      <dgm:t>
        <a:bodyPr/>
        <a:lstStyle/>
        <a:p>
          <a:r>
            <a:rPr lang="es-ES" sz="2800" b="1" dirty="0" err="1" smtClean="0"/>
            <a:t>Suspects</a:t>
          </a:r>
          <a:r>
            <a:rPr lang="es-ES" sz="2800" b="1" dirty="0" smtClean="0"/>
            <a:t> </a:t>
          </a:r>
          <a:r>
            <a:rPr lang="es-ES" sz="2800" b="1" dirty="0" err="1" smtClean="0"/>
            <a:t>Detection</a:t>
          </a:r>
          <a:endParaRPr lang="es-ES" sz="2800" b="1" dirty="0"/>
        </a:p>
      </dgm:t>
    </dgm:pt>
    <dgm:pt modelId="{D2D8A1B2-03A5-4686-93C5-D31CA81B4B6C}" type="parTrans" cxnId="{943E9FCB-394A-44E0-A598-11720B0E1F57}">
      <dgm:prSet/>
      <dgm:spPr/>
      <dgm:t>
        <a:bodyPr/>
        <a:lstStyle/>
        <a:p>
          <a:endParaRPr lang="es-ES"/>
        </a:p>
      </dgm:t>
    </dgm:pt>
    <dgm:pt modelId="{516AE493-1E01-4FC4-B038-A01C072DC65A}" type="sibTrans" cxnId="{943E9FCB-394A-44E0-A598-11720B0E1F57}">
      <dgm:prSet/>
      <dgm:spPr/>
      <dgm:t>
        <a:bodyPr/>
        <a:lstStyle/>
        <a:p>
          <a:endParaRPr lang="es-ES"/>
        </a:p>
      </dgm:t>
    </dgm:pt>
    <dgm:pt modelId="{DBB37A6F-8DE5-4D67-A643-CCC8B9BB1750}">
      <dgm:prSet phldrT="[Texto]" custT="1"/>
      <dgm:spPr>
        <a:solidFill>
          <a:srgbClr val="8FD1B2"/>
        </a:solidFill>
      </dgm:spPr>
      <dgm:t>
        <a:bodyPr/>
        <a:lstStyle/>
        <a:p>
          <a:r>
            <a:rPr lang="es-ES" sz="2800" b="1" dirty="0" smtClean="0"/>
            <a:t>Informal </a:t>
          </a:r>
          <a:r>
            <a:rPr lang="es-ES" sz="2800" b="1" dirty="0" err="1" smtClean="0"/>
            <a:t>or</a:t>
          </a:r>
          <a:r>
            <a:rPr lang="es-ES" sz="2800" b="1" dirty="0" smtClean="0"/>
            <a:t> non judicial </a:t>
          </a:r>
          <a:r>
            <a:rPr lang="es-ES" sz="2800" b="1" dirty="0" err="1" smtClean="0"/>
            <a:t>requests</a:t>
          </a:r>
          <a:endParaRPr lang="es-ES" sz="2800" b="1" dirty="0"/>
        </a:p>
      </dgm:t>
    </dgm:pt>
    <dgm:pt modelId="{54D7E9C2-6167-4103-ADE0-E16EABDE7015}" type="parTrans" cxnId="{C85FFE60-F9A0-4039-AC73-AB38F3218D86}">
      <dgm:prSet/>
      <dgm:spPr/>
      <dgm:t>
        <a:bodyPr/>
        <a:lstStyle/>
        <a:p>
          <a:endParaRPr lang="es-ES"/>
        </a:p>
      </dgm:t>
    </dgm:pt>
    <dgm:pt modelId="{99AB02D0-8641-4A2D-92AF-BA4C20E7006D}" type="sibTrans" cxnId="{C85FFE60-F9A0-4039-AC73-AB38F3218D86}">
      <dgm:prSet/>
      <dgm:spPr/>
      <dgm:t>
        <a:bodyPr/>
        <a:lstStyle/>
        <a:p>
          <a:endParaRPr lang="es-ES"/>
        </a:p>
      </dgm:t>
    </dgm:pt>
    <dgm:pt modelId="{6627281C-124F-4F41-9F17-A78779353F92}">
      <dgm:prSet phldrT="[Texto]" custT="1"/>
      <dgm:spPr>
        <a:solidFill>
          <a:srgbClr val="8FD1B2"/>
        </a:solidFill>
      </dgm:spPr>
      <dgm:t>
        <a:bodyPr/>
        <a:lstStyle/>
        <a:p>
          <a:r>
            <a:rPr lang="es-ES" sz="2800" b="1" dirty="0" err="1" smtClean="0"/>
            <a:t>Child</a:t>
          </a:r>
          <a:r>
            <a:rPr lang="es-ES" sz="2800" b="1" dirty="0" smtClean="0"/>
            <a:t> </a:t>
          </a:r>
          <a:r>
            <a:rPr lang="es-ES" sz="2800" b="1" dirty="0" err="1" smtClean="0"/>
            <a:t>Pornography</a:t>
          </a:r>
          <a:r>
            <a:rPr lang="es-ES" sz="2800" b="1" dirty="0" smtClean="0"/>
            <a:t> </a:t>
          </a:r>
          <a:r>
            <a:rPr lang="es-ES" sz="2800" b="1" dirty="0" err="1" smtClean="0"/>
            <a:t>on</a:t>
          </a:r>
          <a:r>
            <a:rPr lang="es-ES" sz="2800" b="1" dirty="0" smtClean="0"/>
            <a:t> </a:t>
          </a:r>
          <a:r>
            <a:rPr lang="es-ES" sz="2800" b="1" dirty="0" err="1" smtClean="0"/>
            <a:t>the</a:t>
          </a:r>
          <a:r>
            <a:rPr lang="es-ES" sz="2800" b="1" dirty="0" smtClean="0"/>
            <a:t> web</a:t>
          </a:r>
          <a:endParaRPr lang="es-ES" sz="2800" b="1" dirty="0"/>
        </a:p>
      </dgm:t>
    </dgm:pt>
    <dgm:pt modelId="{C74AE088-827C-4F6A-974A-75F2E7A87E17}" type="sibTrans" cxnId="{E1238383-3612-47E9-B774-7E40A5360319}">
      <dgm:prSet/>
      <dgm:spPr/>
      <dgm:t>
        <a:bodyPr/>
        <a:lstStyle/>
        <a:p>
          <a:endParaRPr lang="es-ES"/>
        </a:p>
      </dgm:t>
    </dgm:pt>
    <dgm:pt modelId="{E2DAFAA1-9CE2-4B98-B5A4-9AD9EB22FB56}" type="parTrans" cxnId="{E1238383-3612-47E9-B774-7E40A5360319}">
      <dgm:prSet/>
      <dgm:spPr/>
      <dgm:t>
        <a:bodyPr/>
        <a:lstStyle/>
        <a:p>
          <a:endParaRPr lang="es-ES"/>
        </a:p>
      </dgm:t>
    </dgm:pt>
    <dgm:pt modelId="{EF6C3A87-B0F2-4EF3-A620-2A68D0B190D5}" type="pres">
      <dgm:prSet presAssocID="{D410BD68-F737-492A-91B2-2624E0A999A2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7E94C314-4EBB-4AC6-BF1D-CDBA39902F33}" type="pres">
      <dgm:prSet presAssocID="{6627281C-124F-4F41-9F17-A78779353F92}" presName="composite" presStyleCnt="0"/>
      <dgm:spPr/>
    </dgm:pt>
    <dgm:pt modelId="{C7FB4431-F119-46B6-84A9-C9C07B818EB7}" type="pres">
      <dgm:prSet presAssocID="{6627281C-124F-4F41-9F17-A78779353F92}" presName="bentUpArrow1" presStyleLbl="alignImgPlace1" presStyleIdx="0" presStyleCnt="3" custLinFactNeighborX="-49076" custLinFactNeighborY="1573"/>
      <dgm:spPr/>
    </dgm:pt>
    <dgm:pt modelId="{8715D9D5-5D19-420E-A054-1567531C0966}" type="pres">
      <dgm:prSet presAssocID="{6627281C-124F-4F41-9F17-A78779353F92}" presName="ParentText" presStyleLbl="node1" presStyleIdx="0" presStyleCnt="4" custScaleX="172410" custScaleY="9786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7786345-46A1-4ED9-A696-4A27BF3434A2}" type="pres">
      <dgm:prSet presAssocID="{6627281C-124F-4F41-9F17-A78779353F92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0FF5FBB-5FDF-414E-95F0-290EB277F41B}" type="pres">
      <dgm:prSet presAssocID="{C74AE088-827C-4F6A-974A-75F2E7A87E17}" presName="sibTrans" presStyleCnt="0"/>
      <dgm:spPr/>
    </dgm:pt>
    <dgm:pt modelId="{9A983D0D-CB14-4026-B74A-D0E79E65CD89}" type="pres">
      <dgm:prSet presAssocID="{133458DF-BCCF-4B2D-91AA-4065FBD6B641}" presName="composite" presStyleCnt="0"/>
      <dgm:spPr/>
    </dgm:pt>
    <dgm:pt modelId="{62188707-C8DF-48E9-8F84-8A22DBAB25DF}" type="pres">
      <dgm:prSet presAssocID="{133458DF-BCCF-4B2D-91AA-4065FBD6B641}" presName="bentUpArrow1" presStyleLbl="alignImgPlace1" presStyleIdx="1" presStyleCnt="3" custLinFactNeighborX="-30797" custLinFactNeighborY="5083"/>
      <dgm:spPr/>
    </dgm:pt>
    <dgm:pt modelId="{237931AC-186A-4E43-90C5-9ECB97132BC7}" type="pres">
      <dgm:prSet presAssocID="{133458DF-BCCF-4B2D-91AA-4065FBD6B641}" presName="ParentText" presStyleLbl="node1" presStyleIdx="1" presStyleCnt="4" custScaleX="18079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2209399-F1FA-4ED4-9DD9-953A5DF7A91D}" type="pres">
      <dgm:prSet presAssocID="{133458DF-BCCF-4B2D-91AA-4065FBD6B641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F907528C-ACD9-49BC-B391-B700E68AC054}" type="pres">
      <dgm:prSet presAssocID="{7A4B391C-57D4-4C7F-98F5-3FB3AF9E4138}" presName="sibTrans" presStyleCnt="0"/>
      <dgm:spPr/>
    </dgm:pt>
    <dgm:pt modelId="{1FA188BD-BAD4-4817-A32C-7705C1A222F8}" type="pres">
      <dgm:prSet presAssocID="{DBB37A6F-8DE5-4D67-A643-CCC8B9BB1750}" presName="composite" presStyleCnt="0"/>
      <dgm:spPr/>
    </dgm:pt>
    <dgm:pt modelId="{CF3CC9D4-DD2C-4CDA-B46D-A2BFC09A5CA8}" type="pres">
      <dgm:prSet presAssocID="{DBB37A6F-8DE5-4D67-A643-CCC8B9BB1750}" presName="bentUpArrow1" presStyleLbl="alignImgPlace1" presStyleIdx="2" presStyleCnt="3" custLinFactNeighborX="-45238" custLinFactNeighborY="8136"/>
      <dgm:spPr/>
    </dgm:pt>
    <dgm:pt modelId="{D5B77FC4-CB2A-44F7-9006-5A46DAC96FA8}" type="pres">
      <dgm:prSet presAssocID="{DBB37A6F-8DE5-4D67-A643-CCC8B9BB1750}" presName="ParentText" presStyleLbl="node1" presStyleIdx="2" presStyleCnt="4" custScaleX="20878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1651857-1EEF-418D-9E45-9BDCDD76D758}" type="pres">
      <dgm:prSet presAssocID="{DBB37A6F-8DE5-4D67-A643-CCC8B9BB1750}" presName="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62297028-FBDD-4011-A9C0-6B0AB6E3204A}" type="pres">
      <dgm:prSet presAssocID="{99AB02D0-8641-4A2D-92AF-BA4C20E7006D}" presName="sibTrans" presStyleCnt="0"/>
      <dgm:spPr/>
    </dgm:pt>
    <dgm:pt modelId="{3450CE39-9B6C-425B-9343-23585D421123}" type="pres">
      <dgm:prSet presAssocID="{B37143C3-E2CB-4A68-83DE-27188FF660FB}" presName="composite" presStyleCnt="0"/>
      <dgm:spPr/>
    </dgm:pt>
    <dgm:pt modelId="{ECBFD07C-F090-4874-8D34-7C056D98BF48}" type="pres">
      <dgm:prSet presAssocID="{B37143C3-E2CB-4A68-83DE-27188FF660FB}" presName="ParentText" presStyleLbl="node1" presStyleIdx="3" presStyleCnt="4" custScaleX="16688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85FFE60-F9A0-4039-AC73-AB38F3218D86}" srcId="{D410BD68-F737-492A-91B2-2624E0A999A2}" destId="{DBB37A6F-8DE5-4D67-A643-CCC8B9BB1750}" srcOrd="2" destOrd="0" parTransId="{54D7E9C2-6167-4103-ADE0-E16EABDE7015}" sibTransId="{99AB02D0-8641-4A2D-92AF-BA4C20E7006D}"/>
    <dgm:cxn modelId="{DAAFD367-7483-461B-A915-31B26CCD2D87}" srcId="{D410BD68-F737-492A-91B2-2624E0A999A2}" destId="{133458DF-BCCF-4B2D-91AA-4065FBD6B641}" srcOrd="1" destOrd="0" parTransId="{80E3A72D-1B46-4704-8B93-1F035ACA6FE1}" sibTransId="{7A4B391C-57D4-4C7F-98F5-3FB3AF9E4138}"/>
    <dgm:cxn modelId="{E1238383-3612-47E9-B774-7E40A5360319}" srcId="{D410BD68-F737-492A-91B2-2624E0A999A2}" destId="{6627281C-124F-4F41-9F17-A78779353F92}" srcOrd="0" destOrd="0" parTransId="{E2DAFAA1-9CE2-4B98-B5A4-9AD9EB22FB56}" sibTransId="{C74AE088-827C-4F6A-974A-75F2E7A87E17}"/>
    <dgm:cxn modelId="{7FE1A7A4-1891-4125-8F6B-F2365835BFE2}" type="presOf" srcId="{D410BD68-F737-492A-91B2-2624E0A999A2}" destId="{EF6C3A87-B0F2-4EF3-A620-2A68D0B190D5}" srcOrd="0" destOrd="0" presId="urn:microsoft.com/office/officeart/2005/8/layout/StepDownProcess"/>
    <dgm:cxn modelId="{D99D247D-01CC-4FFB-A604-FD0779EEDBF3}" type="presOf" srcId="{6627281C-124F-4F41-9F17-A78779353F92}" destId="{8715D9D5-5D19-420E-A054-1567531C0966}" srcOrd="0" destOrd="0" presId="urn:microsoft.com/office/officeart/2005/8/layout/StepDownProcess"/>
    <dgm:cxn modelId="{943E9FCB-394A-44E0-A598-11720B0E1F57}" srcId="{D410BD68-F737-492A-91B2-2624E0A999A2}" destId="{B37143C3-E2CB-4A68-83DE-27188FF660FB}" srcOrd="3" destOrd="0" parTransId="{D2D8A1B2-03A5-4686-93C5-D31CA81B4B6C}" sibTransId="{516AE493-1E01-4FC4-B038-A01C072DC65A}"/>
    <dgm:cxn modelId="{E7C89B5D-E7A6-4B0A-BE5C-0BD01834802D}" type="presOf" srcId="{133458DF-BCCF-4B2D-91AA-4065FBD6B641}" destId="{237931AC-186A-4E43-90C5-9ECB97132BC7}" srcOrd="0" destOrd="0" presId="urn:microsoft.com/office/officeart/2005/8/layout/StepDownProcess"/>
    <dgm:cxn modelId="{20EB2771-1B6D-4EC8-97BA-13547BCDF9C4}" type="presOf" srcId="{B37143C3-E2CB-4A68-83DE-27188FF660FB}" destId="{ECBFD07C-F090-4874-8D34-7C056D98BF48}" srcOrd="0" destOrd="0" presId="urn:microsoft.com/office/officeart/2005/8/layout/StepDownProcess"/>
    <dgm:cxn modelId="{52CE5C08-7CBC-43CE-AAC2-2BA59991996E}" type="presOf" srcId="{DBB37A6F-8DE5-4D67-A643-CCC8B9BB1750}" destId="{D5B77FC4-CB2A-44F7-9006-5A46DAC96FA8}" srcOrd="0" destOrd="0" presId="urn:microsoft.com/office/officeart/2005/8/layout/StepDownProcess"/>
    <dgm:cxn modelId="{AAB4CC0D-3209-4F6B-BDC7-94E22959B157}" type="presParOf" srcId="{EF6C3A87-B0F2-4EF3-A620-2A68D0B190D5}" destId="{7E94C314-4EBB-4AC6-BF1D-CDBA39902F33}" srcOrd="0" destOrd="0" presId="urn:microsoft.com/office/officeart/2005/8/layout/StepDownProcess"/>
    <dgm:cxn modelId="{7ECD300E-9DAD-4EFC-AD1E-CBB7C1FA0093}" type="presParOf" srcId="{7E94C314-4EBB-4AC6-BF1D-CDBA39902F33}" destId="{C7FB4431-F119-46B6-84A9-C9C07B818EB7}" srcOrd="0" destOrd="0" presId="urn:microsoft.com/office/officeart/2005/8/layout/StepDownProcess"/>
    <dgm:cxn modelId="{44E56466-4C45-4359-8E06-1F6951FA5025}" type="presParOf" srcId="{7E94C314-4EBB-4AC6-BF1D-CDBA39902F33}" destId="{8715D9D5-5D19-420E-A054-1567531C0966}" srcOrd="1" destOrd="0" presId="urn:microsoft.com/office/officeart/2005/8/layout/StepDownProcess"/>
    <dgm:cxn modelId="{21A7C6A1-21F4-4778-9355-B39CD8A383B1}" type="presParOf" srcId="{7E94C314-4EBB-4AC6-BF1D-CDBA39902F33}" destId="{B7786345-46A1-4ED9-A696-4A27BF3434A2}" srcOrd="2" destOrd="0" presId="urn:microsoft.com/office/officeart/2005/8/layout/StepDownProcess"/>
    <dgm:cxn modelId="{6DA02F80-2F2C-4B8A-B12D-B1C34141B4D9}" type="presParOf" srcId="{EF6C3A87-B0F2-4EF3-A620-2A68D0B190D5}" destId="{E0FF5FBB-5FDF-414E-95F0-290EB277F41B}" srcOrd="1" destOrd="0" presId="urn:microsoft.com/office/officeart/2005/8/layout/StepDownProcess"/>
    <dgm:cxn modelId="{215C97B3-B985-4AA4-AE00-D5C9AD64A929}" type="presParOf" srcId="{EF6C3A87-B0F2-4EF3-A620-2A68D0B190D5}" destId="{9A983D0D-CB14-4026-B74A-D0E79E65CD89}" srcOrd="2" destOrd="0" presId="urn:microsoft.com/office/officeart/2005/8/layout/StepDownProcess"/>
    <dgm:cxn modelId="{E59428A7-9493-479C-AAB7-A0E9B51565DC}" type="presParOf" srcId="{9A983D0D-CB14-4026-B74A-D0E79E65CD89}" destId="{62188707-C8DF-48E9-8F84-8A22DBAB25DF}" srcOrd="0" destOrd="0" presId="urn:microsoft.com/office/officeart/2005/8/layout/StepDownProcess"/>
    <dgm:cxn modelId="{78824176-0EA5-42BD-82FA-BFCA3F8223D0}" type="presParOf" srcId="{9A983D0D-CB14-4026-B74A-D0E79E65CD89}" destId="{237931AC-186A-4E43-90C5-9ECB97132BC7}" srcOrd="1" destOrd="0" presId="urn:microsoft.com/office/officeart/2005/8/layout/StepDownProcess"/>
    <dgm:cxn modelId="{90EB64E4-0750-4DD1-AB29-095EC6BF8F0B}" type="presParOf" srcId="{9A983D0D-CB14-4026-B74A-D0E79E65CD89}" destId="{F2209399-F1FA-4ED4-9DD9-953A5DF7A91D}" srcOrd="2" destOrd="0" presId="urn:microsoft.com/office/officeart/2005/8/layout/StepDownProcess"/>
    <dgm:cxn modelId="{8910EFC2-6D83-4726-9FC1-9D2BEB2731A3}" type="presParOf" srcId="{EF6C3A87-B0F2-4EF3-A620-2A68D0B190D5}" destId="{F907528C-ACD9-49BC-B391-B700E68AC054}" srcOrd="3" destOrd="0" presId="urn:microsoft.com/office/officeart/2005/8/layout/StepDownProcess"/>
    <dgm:cxn modelId="{55063653-F50E-4E34-A535-326993C83737}" type="presParOf" srcId="{EF6C3A87-B0F2-4EF3-A620-2A68D0B190D5}" destId="{1FA188BD-BAD4-4817-A32C-7705C1A222F8}" srcOrd="4" destOrd="0" presId="urn:microsoft.com/office/officeart/2005/8/layout/StepDownProcess"/>
    <dgm:cxn modelId="{400B3E13-7D4D-4BDB-8134-A7F90EA313A4}" type="presParOf" srcId="{1FA188BD-BAD4-4817-A32C-7705C1A222F8}" destId="{CF3CC9D4-DD2C-4CDA-B46D-A2BFC09A5CA8}" srcOrd="0" destOrd="0" presId="urn:microsoft.com/office/officeart/2005/8/layout/StepDownProcess"/>
    <dgm:cxn modelId="{0FB063BC-F831-4E1C-8340-5E9FBE9ED380}" type="presParOf" srcId="{1FA188BD-BAD4-4817-A32C-7705C1A222F8}" destId="{D5B77FC4-CB2A-44F7-9006-5A46DAC96FA8}" srcOrd="1" destOrd="0" presId="urn:microsoft.com/office/officeart/2005/8/layout/StepDownProcess"/>
    <dgm:cxn modelId="{0BEED7B0-EC48-461A-A710-17FE5451E2A4}" type="presParOf" srcId="{1FA188BD-BAD4-4817-A32C-7705C1A222F8}" destId="{81651857-1EEF-418D-9E45-9BDCDD76D758}" srcOrd="2" destOrd="0" presId="urn:microsoft.com/office/officeart/2005/8/layout/StepDownProcess"/>
    <dgm:cxn modelId="{31C89FCE-FCD0-44AE-99CF-F748108C3C05}" type="presParOf" srcId="{EF6C3A87-B0F2-4EF3-A620-2A68D0B190D5}" destId="{62297028-FBDD-4011-A9C0-6B0AB6E3204A}" srcOrd="5" destOrd="0" presId="urn:microsoft.com/office/officeart/2005/8/layout/StepDownProcess"/>
    <dgm:cxn modelId="{E065ADED-959C-436F-AB60-78BF99B736CA}" type="presParOf" srcId="{EF6C3A87-B0F2-4EF3-A620-2A68D0B190D5}" destId="{3450CE39-9B6C-425B-9343-23585D421123}" srcOrd="6" destOrd="0" presId="urn:microsoft.com/office/officeart/2005/8/layout/StepDownProcess"/>
    <dgm:cxn modelId="{A7EA38DC-66E9-41F5-9BF4-F08047905B29}" type="presParOf" srcId="{3450CE39-9B6C-425B-9343-23585D421123}" destId="{ECBFD07C-F090-4874-8D34-7C056D98BF48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1809D1C-6C5B-4F7F-9CFF-9ABB70019F5D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8DDE21B-E7D4-48DE-A83D-858A04B65BFF}">
      <dgm:prSet phldrT="[Texto]" custT="1"/>
      <dgm:spPr>
        <a:solidFill>
          <a:srgbClr val="A6A376"/>
        </a:solidFill>
      </dgm:spPr>
      <dgm:t>
        <a:bodyPr/>
        <a:lstStyle/>
        <a:p>
          <a:r>
            <a:rPr lang="es-ES" sz="4800" dirty="0" err="1" smtClean="0"/>
            <a:t>Cooperation</a:t>
          </a:r>
          <a:endParaRPr lang="es-ES" sz="4800" dirty="0"/>
        </a:p>
      </dgm:t>
    </dgm:pt>
    <dgm:pt modelId="{B0EAA2B3-93E1-4D04-A108-2828ECA1DFC6}" type="parTrans" cxnId="{C9A34DE5-BF50-4ED4-8AB0-8EBC50FC6DC8}">
      <dgm:prSet/>
      <dgm:spPr/>
      <dgm:t>
        <a:bodyPr/>
        <a:lstStyle/>
        <a:p>
          <a:endParaRPr lang="es-ES"/>
        </a:p>
      </dgm:t>
    </dgm:pt>
    <dgm:pt modelId="{A4B22AD1-9E87-417C-98E1-898DBFD94E94}" type="sibTrans" cxnId="{C9A34DE5-BF50-4ED4-8AB0-8EBC50FC6DC8}">
      <dgm:prSet/>
      <dgm:spPr/>
      <dgm:t>
        <a:bodyPr/>
        <a:lstStyle/>
        <a:p>
          <a:endParaRPr lang="es-ES"/>
        </a:p>
      </dgm:t>
    </dgm:pt>
    <dgm:pt modelId="{F73B7A15-763A-4748-9171-7D25A7A2B471}">
      <dgm:prSet phldrT="[Texto]" custT="1"/>
      <dgm:spPr>
        <a:solidFill>
          <a:srgbClr val="A6A376"/>
        </a:solidFill>
      </dgm:spPr>
      <dgm:t>
        <a:bodyPr/>
        <a:lstStyle/>
        <a:p>
          <a:r>
            <a:rPr lang="es-ES" sz="2800" dirty="0" err="1" smtClean="0"/>
            <a:t>Prosecutors</a:t>
          </a:r>
          <a:r>
            <a:rPr lang="es-ES" sz="2800" dirty="0" smtClean="0"/>
            <a:t> </a:t>
          </a:r>
          <a:r>
            <a:rPr lang="es-ES" sz="2800" dirty="0" err="1" smtClean="0"/>
            <a:t>offices</a:t>
          </a:r>
          <a:endParaRPr lang="es-ES" sz="2800" dirty="0"/>
        </a:p>
      </dgm:t>
    </dgm:pt>
    <dgm:pt modelId="{48F104B1-1769-4099-B4CF-72C016EAD3F1}" type="parTrans" cxnId="{ADCC93E5-2198-43B1-86E8-71158A6282EA}">
      <dgm:prSet/>
      <dgm:spPr/>
      <dgm:t>
        <a:bodyPr/>
        <a:lstStyle/>
        <a:p>
          <a:endParaRPr lang="es-ES"/>
        </a:p>
      </dgm:t>
    </dgm:pt>
    <dgm:pt modelId="{E70704D7-2111-4E55-897E-4C0A5C9A6E88}" type="sibTrans" cxnId="{ADCC93E5-2198-43B1-86E8-71158A6282EA}">
      <dgm:prSet/>
      <dgm:spPr/>
      <dgm:t>
        <a:bodyPr/>
        <a:lstStyle/>
        <a:p>
          <a:endParaRPr lang="es-ES"/>
        </a:p>
      </dgm:t>
    </dgm:pt>
    <dgm:pt modelId="{4F6D8FCD-9845-4D4D-B8EC-409220BD3160}">
      <dgm:prSet phldrT="[Texto]" custT="1"/>
      <dgm:spPr>
        <a:solidFill>
          <a:srgbClr val="A6A376"/>
        </a:solidFill>
      </dgm:spPr>
      <dgm:t>
        <a:bodyPr/>
        <a:lstStyle/>
        <a:p>
          <a:r>
            <a:rPr lang="es-ES" sz="2800" dirty="0" err="1" smtClean="0"/>
            <a:t>Police</a:t>
          </a:r>
          <a:r>
            <a:rPr lang="es-ES" sz="2800" dirty="0" smtClean="0"/>
            <a:t> Agencies</a:t>
          </a:r>
          <a:endParaRPr lang="es-ES" sz="2800" dirty="0"/>
        </a:p>
      </dgm:t>
    </dgm:pt>
    <dgm:pt modelId="{1E07206E-4621-45E7-88CF-42E4AB2BBDD0}" type="parTrans" cxnId="{6036B57C-6E63-4A4B-A835-CD9273C5A2DE}">
      <dgm:prSet/>
      <dgm:spPr/>
      <dgm:t>
        <a:bodyPr/>
        <a:lstStyle/>
        <a:p>
          <a:endParaRPr lang="es-ES"/>
        </a:p>
      </dgm:t>
    </dgm:pt>
    <dgm:pt modelId="{CE41A7E0-4488-45A8-AA27-2B35906FAA29}" type="sibTrans" cxnId="{6036B57C-6E63-4A4B-A835-CD9273C5A2DE}">
      <dgm:prSet/>
      <dgm:spPr/>
      <dgm:t>
        <a:bodyPr/>
        <a:lstStyle/>
        <a:p>
          <a:endParaRPr lang="es-ES"/>
        </a:p>
      </dgm:t>
    </dgm:pt>
    <dgm:pt modelId="{A1D70FAD-1FCF-4CED-A87F-41A4A7BB7605}">
      <dgm:prSet phldrT="[Texto]" custT="1"/>
      <dgm:spPr>
        <a:solidFill>
          <a:srgbClr val="A6A376"/>
        </a:solidFill>
      </dgm:spPr>
      <dgm:t>
        <a:bodyPr/>
        <a:lstStyle/>
        <a:p>
          <a:r>
            <a:rPr lang="es-ES" sz="2800" dirty="0" err="1" smtClean="0"/>
            <a:t>Privates</a:t>
          </a:r>
          <a:endParaRPr lang="es-ES" sz="4000" dirty="0"/>
        </a:p>
      </dgm:t>
    </dgm:pt>
    <dgm:pt modelId="{EA6C34DD-5048-4F9A-B1FA-4E41509F6A1F}" type="parTrans" cxnId="{5F4FC2AD-7B18-4D4F-95D1-6167BEC53417}">
      <dgm:prSet/>
      <dgm:spPr/>
      <dgm:t>
        <a:bodyPr/>
        <a:lstStyle/>
        <a:p>
          <a:endParaRPr lang="es-ES"/>
        </a:p>
      </dgm:t>
    </dgm:pt>
    <dgm:pt modelId="{EE4CB52D-6097-49A7-B0F4-A324612E3005}" type="sibTrans" cxnId="{5F4FC2AD-7B18-4D4F-95D1-6167BEC53417}">
      <dgm:prSet/>
      <dgm:spPr/>
      <dgm:t>
        <a:bodyPr/>
        <a:lstStyle/>
        <a:p>
          <a:endParaRPr lang="es-ES"/>
        </a:p>
      </dgm:t>
    </dgm:pt>
    <dgm:pt modelId="{64D274BC-E289-4A64-AECA-2F9F5DA273B8}">
      <dgm:prSet phldrT="[Texto]" custT="1"/>
      <dgm:spPr>
        <a:solidFill>
          <a:schemeClr val="accent3"/>
        </a:solidFill>
      </dgm:spPr>
      <dgm:t>
        <a:bodyPr/>
        <a:lstStyle/>
        <a:p>
          <a:r>
            <a:rPr lang="es-ES" sz="2800" dirty="0" err="1" smtClean="0"/>
            <a:t>Reliable</a:t>
          </a:r>
          <a:endParaRPr lang="es-ES" sz="2800" dirty="0"/>
        </a:p>
      </dgm:t>
    </dgm:pt>
    <dgm:pt modelId="{AC5A432B-B75B-4385-ABDA-38CE5E6189D9}" type="parTrans" cxnId="{6C5B6E2C-93BC-4490-A827-299A2DFD3F5E}">
      <dgm:prSet/>
      <dgm:spPr/>
      <dgm:t>
        <a:bodyPr/>
        <a:lstStyle/>
        <a:p>
          <a:endParaRPr lang="es-ES"/>
        </a:p>
      </dgm:t>
    </dgm:pt>
    <dgm:pt modelId="{272BA537-EEC4-4C3A-90E7-613CB1A44FDB}" type="sibTrans" cxnId="{6C5B6E2C-93BC-4490-A827-299A2DFD3F5E}">
      <dgm:prSet/>
      <dgm:spPr/>
      <dgm:t>
        <a:bodyPr/>
        <a:lstStyle/>
        <a:p>
          <a:endParaRPr lang="es-ES"/>
        </a:p>
      </dgm:t>
    </dgm:pt>
    <dgm:pt modelId="{1286E71A-B655-4AA8-88A5-54668F28BAEA}">
      <dgm:prSet phldrT="[Texto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ES" sz="2800" dirty="0" err="1" smtClean="0"/>
            <a:t>Communications</a:t>
          </a:r>
          <a:endParaRPr lang="es-ES" sz="2800" dirty="0"/>
        </a:p>
      </dgm:t>
    </dgm:pt>
    <dgm:pt modelId="{DFFC6660-7BFC-477A-9C5F-673A703DE8AD}" type="parTrans" cxnId="{55CD3937-8C5C-41E1-B0AF-2D5C1C76736F}">
      <dgm:prSet/>
      <dgm:spPr/>
      <dgm:t>
        <a:bodyPr/>
        <a:lstStyle/>
        <a:p>
          <a:endParaRPr lang="es-ES"/>
        </a:p>
      </dgm:t>
    </dgm:pt>
    <dgm:pt modelId="{F0A39210-923D-4411-9112-0D3C1056CB29}" type="sibTrans" cxnId="{55CD3937-8C5C-41E1-B0AF-2D5C1C76736F}">
      <dgm:prSet/>
      <dgm:spPr/>
      <dgm:t>
        <a:bodyPr/>
        <a:lstStyle/>
        <a:p>
          <a:endParaRPr lang="es-ES"/>
        </a:p>
      </dgm:t>
    </dgm:pt>
    <dgm:pt modelId="{E83CF614-F24A-40B1-9C13-311B93B83EC6}">
      <dgm:prSet phldrT="[Texto]" custT="1"/>
      <dgm:spPr>
        <a:solidFill>
          <a:schemeClr val="accent3"/>
        </a:solidFill>
      </dgm:spPr>
      <dgm:t>
        <a:bodyPr/>
        <a:lstStyle/>
        <a:p>
          <a:r>
            <a:rPr lang="es-ES" sz="2800" dirty="0" err="1" smtClean="0"/>
            <a:t>Easy</a:t>
          </a:r>
          <a:endParaRPr lang="es-ES" sz="2800" dirty="0"/>
        </a:p>
      </dgm:t>
    </dgm:pt>
    <dgm:pt modelId="{412453CE-432F-44F2-8469-1BF5780ACB31}" type="parTrans" cxnId="{89914F74-9A44-4C78-876E-57CE185EA06F}">
      <dgm:prSet/>
      <dgm:spPr/>
      <dgm:t>
        <a:bodyPr/>
        <a:lstStyle/>
        <a:p>
          <a:endParaRPr lang="es-ES"/>
        </a:p>
      </dgm:t>
    </dgm:pt>
    <dgm:pt modelId="{10891F43-6103-417C-B23A-F9C55FF8B07A}" type="sibTrans" cxnId="{89914F74-9A44-4C78-876E-57CE185EA06F}">
      <dgm:prSet/>
      <dgm:spPr/>
      <dgm:t>
        <a:bodyPr/>
        <a:lstStyle/>
        <a:p>
          <a:endParaRPr lang="es-ES"/>
        </a:p>
      </dgm:t>
    </dgm:pt>
    <dgm:pt modelId="{C6B974DA-97B5-4E4B-99F4-2F5A52813622}">
      <dgm:prSet phldrT="[Texto]" custT="1"/>
      <dgm:spPr>
        <a:solidFill>
          <a:schemeClr val="accent3"/>
        </a:solidFill>
      </dgm:spPr>
      <dgm:t>
        <a:bodyPr/>
        <a:lstStyle/>
        <a:p>
          <a:r>
            <a:rPr lang="es-ES" sz="2800" dirty="0" err="1" smtClean="0"/>
            <a:t>Effective</a:t>
          </a:r>
          <a:endParaRPr lang="es-ES" sz="2800" dirty="0"/>
        </a:p>
      </dgm:t>
    </dgm:pt>
    <dgm:pt modelId="{4C758F27-3760-40BC-B61B-63A5499B0F14}" type="parTrans" cxnId="{952EC2C7-2986-429F-A928-46382B9EEA35}">
      <dgm:prSet/>
      <dgm:spPr/>
      <dgm:t>
        <a:bodyPr/>
        <a:lstStyle/>
        <a:p>
          <a:endParaRPr lang="es-ES"/>
        </a:p>
      </dgm:t>
    </dgm:pt>
    <dgm:pt modelId="{657CB738-5DC3-4033-829A-0BC673D3E122}" type="sibTrans" cxnId="{952EC2C7-2986-429F-A928-46382B9EEA35}">
      <dgm:prSet/>
      <dgm:spPr/>
      <dgm:t>
        <a:bodyPr/>
        <a:lstStyle/>
        <a:p>
          <a:endParaRPr lang="es-ES"/>
        </a:p>
      </dgm:t>
    </dgm:pt>
    <dgm:pt modelId="{F2FF81EF-B022-4947-829F-687F971371E3}">
      <dgm:prSet phldrT="[Texto]" custT="1"/>
      <dgm:spPr>
        <a:solidFill>
          <a:schemeClr val="accent3"/>
        </a:solidFill>
      </dgm:spPr>
      <dgm:t>
        <a:bodyPr/>
        <a:lstStyle/>
        <a:p>
          <a:r>
            <a:rPr lang="es-ES" sz="2800" dirty="0" err="1" smtClean="0"/>
            <a:t>Fast</a:t>
          </a:r>
          <a:endParaRPr lang="es-ES" sz="2800" dirty="0"/>
        </a:p>
      </dgm:t>
    </dgm:pt>
    <dgm:pt modelId="{9A6D02A5-B8A8-477C-BAC4-E2835A28534F}" type="parTrans" cxnId="{7C234420-B50C-45A7-A683-F42BBDA545F4}">
      <dgm:prSet/>
      <dgm:spPr/>
      <dgm:t>
        <a:bodyPr/>
        <a:lstStyle/>
        <a:p>
          <a:endParaRPr lang="es-ES"/>
        </a:p>
      </dgm:t>
    </dgm:pt>
    <dgm:pt modelId="{1A3CCB9D-C597-4C46-A729-E648F98DC7D0}" type="sibTrans" cxnId="{7C234420-B50C-45A7-A683-F42BBDA545F4}">
      <dgm:prSet/>
      <dgm:spPr/>
      <dgm:t>
        <a:bodyPr/>
        <a:lstStyle/>
        <a:p>
          <a:endParaRPr lang="es-ES"/>
        </a:p>
      </dgm:t>
    </dgm:pt>
    <dgm:pt modelId="{1D844CA4-510C-4C42-8A27-D9FAA78F023E}" type="pres">
      <dgm:prSet presAssocID="{C1809D1C-6C5B-4F7F-9CFF-9ABB70019F5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B41FB40-7A22-43BF-8292-6AABBE33BD22}" type="pres">
      <dgm:prSet presAssocID="{38DDE21B-E7D4-48DE-A83D-858A04B65BFF}" presName="root1" presStyleCnt="0"/>
      <dgm:spPr/>
    </dgm:pt>
    <dgm:pt modelId="{BE2A83D6-871E-4C2B-86F6-D9763ADFB997}" type="pres">
      <dgm:prSet presAssocID="{38DDE21B-E7D4-48DE-A83D-858A04B65BFF}" presName="LevelOneTextNode" presStyleLbl="node0" presStyleIdx="0" presStyleCnt="1" custScaleY="18235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1892123-03F6-46FF-8EB8-3DFF1100FC29}" type="pres">
      <dgm:prSet presAssocID="{38DDE21B-E7D4-48DE-A83D-858A04B65BFF}" presName="level2hierChild" presStyleCnt="0"/>
      <dgm:spPr/>
    </dgm:pt>
    <dgm:pt modelId="{2FC9AF59-4CF1-408D-B400-A70980833013}" type="pres">
      <dgm:prSet presAssocID="{48F104B1-1769-4099-B4CF-72C016EAD3F1}" presName="conn2-1" presStyleLbl="parChTrans1D2" presStyleIdx="0" presStyleCnt="3"/>
      <dgm:spPr/>
      <dgm:t>
        <a:bodyPr/>
        <a:lstStyle/>
        <a:p>
          <a:endParaRPr lang="es-ES"/>
        </a:p>
      </dgm:t>
    </dgm:pt>
    <dgm:pt modelId="{AA9DC762-27F8-4A76-AD45-E5C4C45CB308}" type="pres">
      <dgm:prSet presAssocID="{48F104B1-1769-4099-B4CF-72C016EAD3F1}" presName="connTx" presStyleLbl="parChTrans1D2" presStyleIdx="0" presStyleCnt="3"/>
      <dgm:spPr/>
      <dgm:t>
        <a:bodyPr/>
        <a:lstStyle/>
        <a:p>
          <a:endParaRPr lang="es-ES"/>
        </a:p>
      </dgm:t>
    </dgm:pt>
    <dgm:pt modelId="{3E5E706A-2570-4DA1-88BA-D17036B83C0E}" type="pres">
      <dgm:prSet presAssocID="{F73B7A15-763A-4748-9171-7D25A7A2B471}" presName="root2" presStyleCnt="0"/>
      <dgm:spPr/>
    </dgm:pt>
    <dgm:pt modelId="{899A126E-F727-4618-BE6D-4FACED18E8A8}" type="pres">
      <dgm:prSet presAssocID="{F73B7A15-763A-4748-9171-7D25A7A2B471}" presName="LevelTwoTextNode" presStyleLbl="node2" presStyleIdx="0" presStyleCnt="3" custScaleX="109975" custScaleY="1480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4EC565C-A606-4909-8891-D4B6816E4372}" type="pres">
      <dgm:prSet presAssocID="{F73B7A15-763A-4748-9171-7D25A7A2B471}" presName="level3hierChild" presStyleCnt="0"/>
      <dgm:spPr/>
    </dgm:pt>
    <dgm:pt modelId="{6EFEEB1F-465F-4347-9B61-1F4465BF744D}" type="pres">
      <dgm:prSet presAssocID="{1E07206E-4621-45E7-88CF-42E4AB2BBDD0}" presName="conn2-1" presStyleLbl="parChTrans1D2" presStyleIdx="1" presStyleCnt="3"/>
      <dgm:spPr/>
      <dgm:t>
        <a:bodyPr/>
        <a:lstStyle/>
        <a:p>
          <a:endParaRPr lang="es-ES"/>
        </a:p>
      </dgm:t>
    </dgm:pt>
    <dgm:pt modelId="{66A32DD3-3752-4E46-A297-91709CBEED85}" type="pres">
      <dgm:prSet presAssocID="{1E07206E-4621-45E7-88CF-42E4AB2BBDD0}" presName="connTx" presStyleLbl="parChTrans1D2" presStyleIdx="1" presStyleCnt="3"/>
      <dgm:spPr/>
      <dgm:t>
        <a:bodyPr/>
        <a:lstStyle/>
        <a:p>
          <a:endParaRPr lang="es-ES"/>
        </a:p>
      </dgm:t>
    </dgm:pt>
    <dgm:pt modelId="{4E61ACBE-5A3C-4A98-B6D1-B9EEF5936453}" type="pres">
      <dgm:prSet presAssocID="{4F6D8FCD-9845-4D4D-B8EC-409220BD3160}" presName="root2" presStyleCnt="0"/>
      <dgm:spPr/>
    </dgm:pt>
    <dgm:pt modelId="{0A15C569-3995-438C-B97D-5DFD21BC3334}" type="pres">
      <dgm:prSet presAssocID="{4F6D8FCD-9845-4D4D-B8EC-409220BD3160}" presName="LevelTwoTextNode" presStyleLbl="node2" presStyleIdx="1" presStyleCnt="3" custScaleX="109975" custScaleY="1399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31E5AE5-F52B-4E49-A4AD-0CEB3B898ABD}" type="pres">
      <dgm:prSet presAssocID="{4F6D8FCD-9845-4D4D-B8EC-409220BD3160}" presName="level3hierChild" presStyleCnt="0"/>
      <dgm:spPr/>
    </dgm:pt>
    <dgm:pt modelId="{3E417286-0165-4D3E-80DE-D4362A52BA37}" type="pres">
      <dgm:prSet presAssocID="{EA6C34DD-5048-4F9A-B1FA-4E41509F6A1F}" presName="conn2-1" presStyleLbl="parChTrans1D2" presStyleIdx="2" presStyleCnt="3"/>
      <dgm:spPr/>
      <dgm:t>
        <a:bodyPr/>
        <a:lstStyle/>
        <a:p>
          <a:endParaRPr lang="es-ES"/>
        </a:p>
      </dgm:t>
    </dgm:pt>
    <dgm:pt modelId="{19CFAA73-714A-4804-89E6-CA5267DE635E}" type="pres">
      <dgm:prSet presAssocID="{EA6C34DD-5048-4F9A-B1FA-4E41509F6A1F}" presName="connTx" presStyleLbl="parChTrans1D2" presStyleIdx="2" presStyleCnt="3"/>
      <dgm:spPr/>
      <dgm:t>
        <a:bodyPr/>
        <a:lstStyle/>
        <a:p>
          <a:endParaRPr lang="es-ES"/>
        </a:p>
      </dgm:t>
    </dgm:pt>
    <dgm:pt modelId="{0474397A-AAEF-4076-90BC-A7568B6FD27F}" type="pres">
      <dgm:prSet presAssocID="{A1D70FAD-1FCF-4CED-A87F-41A4A7BB7605}" presName="root2" presStyleCnt="0"/>
      <dgm:spPr/>
    </dgm:pt>
    <dgm:pt modelId="{30B512B7-2116-4BF6-B8B5-5D9CC163A7E7}" type="pres">
      <dgm:prSet presAssocID="{A1D70FAD-1FCF-4CED-A87F-41A4A7BB7605}" presName="LevelTwoTextNode" presStyleLbl="node2" presStyleIdx="2" presStyleCnt="3" custScaleX="1138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6BE99BA-5943-4B6C-8857-65F494620A15}" type="pres">
      <dgm:prSet presAssocID="{A1D70FAD-1FCF-4CED-A87F-41A4A7BB7605}" presName="level3hierChild" presStyleCnt="0"/>
      <dgm:spPr/>
    </dgm:pt>
    <dgm:pt modelId="{58377529-BB0B-44D1-BF1B-ED6D2308455A}" type="pres">
      <dgm:prSet presAssocID="{DFFC6660-7BFC-477A-9C5F-673A703DE8AD}" presName="conn2-1" presStyleLbl="parChTrans1D3" presStyleIdx="0" presStyleCnt="1"/>
      <dgm:spPr/>
      <dgm:t>
        <a:bodyPr/>
        <a:lstStyle/>
        <a:p>
          <a:endParaRPr lang="es-ES"/>
        </a:p>
      </dgm:t>
    </dgm:pt>
    <dgm:pt modelId="{BD3DF507-038D-4CE0-A81C-D2E7E4AAF45A}" type="pres">
      <dgm:prSet presAssocID="{DFFC6660-7BFC-477A-9C5F-673A703DE8AD}" presName="connTx" presStyleLbl="parChTrans1D3" presStyleIdx="0" presStyleCnt="1"/>
      <dgm:spPr/>
      <dgm:t>
        <a:bodyPr/>
        <a:lstStyle/>
        <a:p>
          <a:endParaRPr lang="es-ES"/>
        </a:p>
      </dgm:t>
    </dgm:pt>
    <dgm:pt modelId="{6C8F4594-9305-49CC-B253-4A001ED4AF65}" type="pres">
      <dgm:prSet presAssocID="{1286E71A-B655-4AA8-88A5-54668F28BAEA}" presName="root2" presStyleCnt="0"/>
      <dgm:spPr/>
    </dgm:pt>
    <dgm:pt modelId="{E9E550CE-0E52-4465-B32D-604DCE7ABD19}" type="pres">
      <dgm:prSet presAssocID="{1286E71A-B655-4AA8-88A5-54668F28BAEA}" presName="LevelTwoTextNode" presStyleLbl="node3" presStyleIdx="0" presStyleCnt="1" custScaleX="160926" custScaleY="13514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E2A5F35-0764-4BA2-96D0-18D2F39D1EF8}" type="pres">
      <dgm:prSet presAssocID="{1286E71A-B655-4AA8-88A5-54668F28BAEA}" presName="level3hierChild" presStyleCnt="0"/>
      <dgm:spPr/>
    </dgm:pt>
    <dgm:pt modelId="{E29710A6-2060-4C80-926F-ED9A9C096ACF}" type="pres">
      <dgm:prSet presAssocID="{412453CE-432F-44F2-8469-1BF5780ACB31}" presName="conn2-1" presStyleLbl="parChTrans1D4" presStyleIdx="0" presStyleCnt="4"/>
      <dgm:spPr/>
      <dgm:t>
        <a:bodyPr/>
        <a:lstStyle/>
        <a:p>
          <a:endParaRPr lang="es-ES"/>
        </a:p>
      </dgm:t>
    </dgm:pt>
    <dgm:pt modelId="{601DDE7D-ED32-49CC-AA6B-35DF56F02DB3}" type="pres">
      <dgm:prSet presAssocID="{412453CE-432F-44F2-8469-1BF5780ACB31}" presName="connTx" presStyleLbl="parChTrans1D4" presStyleIdx="0" presStyleCnt="4"/>
      <dgm:spPr/>
      <dgm:t>
        <a:bodyPr/>
        <a:lstStyle/>
        <a:p>
          <a:endParaRPr lang="es-ES"/>
        </a:p>
      </dgm:t>
    </dgm:pt>
    <dgm:pt modelId="{5CCA734D-5FF6-47B4-9DD3-C5B5D507D70D}" type="pres">
      <dgm:prSet presAssocID="{E83CF614-F24A-40B1-9C13-311B93B83EC6}" presName="root2" presStyleCnt="0"/>
      <dgm:spPr/>
    </dgm:pt>
    <dgm:pt modelId="{B0DE522E-75C0-49AA-81A0-56E5B771A8C0}" type="pres">
      <dgm:prSet presAssocID="{E83CF614-F24A-40B1-9C13-311B93B83EC6}" presName="LevelTwoTextNode" presStyleLbl="node4" presStyleIdx="0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58D9713-92CF-4F65-8FAC-A58BE2233ADC}" type="pres">
      <dgm:prSet presAssocID="{E83CF614-F24A-40B1-9C13-311B93B83EC6}" presName="level3hierChild" presStyleCnt="0"/>
      <dgm:spPr/>
    </dgm:pt>
    <dgm:pt modelId="{F734E686-B253-44EB-B110-18A57EEB35F8}" type="pres">
      <dgm:prSet presAssocID="{9A6D02A5-B8A8-477C-BAC4-E2835A28534F}" presName="conn2-1" presStyleLbl="parChTrans1D4" presStyleIdx="1" presStyleCnt="4"/>
      <dgm:spPr/>
      <dgm:t>
        <a:bodyPr/>
        <a:lstStyle/>
        <a:p>
          <a:endParaRPr lang="es-ES"/>
        </a:p>
      </dgm:t>
    </dgm:pt>
    <dgm:pt modelId="{D214E2D8-C050-444B-B4FE-294A4F6FD2BA}" type="pres">
      <dgm:prSet presAssocID="{9A6D02A5-B8A8-477C-BAC4-E2835A28534F}" presName="connTx" presStyleLbl="parChTrans1D4" presStyleIdx="1" presStyleCnt="4"/>
      <dgm:spPr/>
      <dgm:t>
        <a:bodyPr/>
        <a:lstStyle/>
        <a:p>
          <a:endParaRPr lang="es-ES"/>
        </a:p>
      </dgm:t>
    </dgm:pt>
    <dgm:pt modelId="{4988527C-7184-40EC-B84F-965544D17311}" type="pres">
      <dgm:prSet presAssocID="{F2FF81EF-B022-4947-829F-687F971371E3}" presName="root2" presStyleCnt="0"/>
      <dgm:spPr/>
    </dgm:pt>
    <dgm:pt modelId="{389F386D-C1DF-482D-BA0B-B1FEF233AC33}" type="pres">
      <dgm:prSet presAssocID="{F2FF81EF-B022-4947-829F-687F971371E3}" presName="LevelTwoTextNode" presStyleLbl="node4" presStyleIdx="1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ABD643D-88D9-4637-83A9-2B15805CFB03}" type="pres">
      <dgm:prSet presAssocID="{F2FF81EF-B022-4947-829F-687F971371E3}" presName="level3hierChild" presStyleCnt="0"/>
      <dgm:spPr/>
    </dgm:pt>
    <dgm:pt modelId="{B0407A6A-DD64-4E25-A3C1-972913D13052}" type="pres">
      <dgm:prSet presAssocID="{4C758F27-3760-40BC-B61B-63A5499B0F14}" presName="conn2-1" presStyleLbl="parChTrans1D4" presStyleIdx="2" presStyleCnt="4"/>
      <dgm:spPr/>
      <dgm:t>
        <a:bodyPr/>
        <a:lstStyle/>
        <a:p>
          <a:endParaRPr lang="es-ES"/>
        </a:p>
      </dgm:t>
    </dgm:pt>
    <dgm:pt modelId="{0DC509C5-0733-4A93-9E67-93CF6529C982}" type="pres">
      <dgm:prSet presAssocID="{4C758F27-3760-40BC-B61B-63A5499B0F14}" presName="connTx" presStyleLbl="parChTrans1D4" presStyleIdx="2" presStyleCnt="4"/>
      <dgm:spPr/>
      <dgm:t>
        <a:bodyPr/>
        <a:lstStyle/>
        <a:p>
          <a:endParaRPr lang="es-ES"/>
        </a:p>
      </dgm:t>
    </dgm:pt>
    <dgm:pt modelId="{98A102AF-AF26-4359-840D-FE970087026E}" type="pres">
      <dgm:prSet presAssocID="{C6B974DA-97B5-4E4B-99F4-2F5A52813622}" presName="root2" presStyleCnt="0"/>
      <dgm:spPr/>
    </dgm:pt>
    <dgm:pt modelId="{8299BF96-BBE4-42C8-9F57-46DE2FA58853}" type="pres">
      <dgm:prSet presAssocID="{C6B974DA-97B5-4E4B-99F4-2F5A52813622}" presName="LevelTwoTextNode" presStyleLbl="node4" presStyleIdx="2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B9E6FD2-B812-4F7A-8CC9-7C63D28E6BA2}" type="pres">
      <dgm:prSet presAssocID="{C6B974DA-97B5-4E4B-99F4-2F5A52813622}" presName="level3hierChild" presStyleCnt="0"/>
      <dgm:spPr/>
    </dgm:pt>
    <dgm:pt modelId="{95CCD543-6BA3-4D06-AB13-843E3FF5B2C9}" type="pres">
      <dgm:prSet presAssocID="{AC5A432B-B75B-4385-ABDA-38CE5E6189D9}" presName="conn2-1" presStyleLbl="parChTrans1D4" presStyleIdx="3" presStyleCnt="4"/>
      <dgm:spPr/>
      <dgm:t>
        <a:bodyPr/>
        <a:lstStyle/>
        <a:p>
          <a:endParaRPr lang="es-ES"/>
        </a:p>
      </dgm:t>
    </dgm:pt>
    <dgm:pt modelId="{730213F3-9077-483A-9B52-D657E0B56FB8}" type="pres">
      <dgm:prSet presAssocID="{AC5A432B-B75B-4385-ABDA-38CE5E6189D9}" presName="connTx" presStyleLbl="parChTrans1D4" presStyleIdx="3" presStyleCnt="4"/>
      <dgm:spPr/>
      <dgm:t>
        <a:bodyPr/>
        <a:lstStyle/>
        <a:p>
          <a:endParaRPr lang="es-ES"/>
        </a:p>
      </dgm:t>
    </dgm:pt>
    <dgm:pt modelId="{72A73BE0-B166-4FE7-8541-57C52A2DEA91}" type="pres">
      <dgm:prSet presAssocID="{64D274BC-E289-4A64-AECA-2F9F5DA273B8}" presName="root2" presStyleCnt="0"/>
      <dgm:spPr/>
    </dgm:pt>
    <dgm:pt modelId="{43B0600C-216F-499D-B773-B1FA90B15243}" type="pres">
      <dgm:prSet presAssocID="{64D274BC-E289-4A64-AECA-2F9F5DA273B8}" presName="LevelTwoTextNode" presStyleLbl="node4" presStyleIdx="3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F911D76-2871-4741-BE92-B374E514A332}" type="pres">
      <dgm:prSet presAssocID="{64D274BC-E289-4A64-AECA-2F9F5DA273B8}" presName="level3hierChild" presStyleCnt="0"/>
      <dgm:spPr/>
    </dgm:pt>
  </dgm:ptLst>
  <dgm:cxnLst>
    <dgm:cxn modelId="{119F2873-6373-440E-9B64-E625B78F8390}" type="presOf" srcId="{AC5A432B-B75B-4385-ABDA-38CE5E6189D9}" destId="{730213F3-9077-483A-9B52-D657E0B56FB8}" srcOrd="1" destOrd="0" presId="urn:microsoft.com/office/officeart/2008/layout/HorizontalMultiLevelHierarchy"/>
    <dgm:cxn modelId="{5DB55F3B-8B50-497C-972D-5E0D1B05C351}" type="presOf" srcId="{F2FF81EF-B022-4947-829F-687F971371E3}" destId="{389F386D-C1DF-482D-BA0B-B1FEF233AC33}" srcOrd="0" destOrd="0" presId="urn:microsoft.com/office/officeart/2008/layout/HorizontalMultiLevelHierarchy"/>
    <dgm:cxn modelId="{2C0F936D-5ECE-408A-A746-AE0A88D7245D}" type="presOf" srcId="{4C758F27-3760-40BC-B61B-63A5499B0F14}" destId="{0DC509C5-0733-4A93-9E67-93CF6529C982}" srcOrd="1" destOrd="0" presId="urn:microsoft.com/office/officeart/2008/layout/HorizontalMultiLevelHierarchy"/>
    <dgm:cxn modelId="{7410C374-EEC6-44EF-B2AB-75EDF548A668}" type="presOf" srcId="{9A6D02A5-B8A8-477C-BAC4-E2835A28534F}" destId="{D214E2D8-C050-444B-B4FE-294A4F6FD2BA}" srcOrd="1" destOrd="0" presId="urn:microsoft.com/office/officeart/2008/layout/HorizontalMultiLevelHierarchy"/>
    <dgm:cxn modelId="{ADCC93E5-2198-43B1-86E8-71158A6282EA}" srcId="{38DDE21B-E7D4-48DE-A83D-858A04B65BFF}" destId="{F73B7A15-763A-4748-9171-7D25A7A2B471}" srcOrd="0" destOrd="0" parTransId="{48F104B1-1769-4099-B4CF-72C016EAD3F1}" sibTransId="{E70704D7-2111-4E55-897E-4C0A5C9A6E88}"/>
    <dgm:cxn modelId="{8112955B-9E8C-412B-9AA3-7A7211E0E087}" type="presOf" srcId="{F73B7A15-763A-4748-9171-7D25A7A2B471}" destId="{899A126E-F727-4618-BE6D-4FACED18E8A8}" srcOrd="0" destOrd="0" presId="urn:microsoft.com/office/officeart/2008/layout/HorizontalMultiLevelHierarchy"/>
    <dgm:cxn modelId="{46D0C27B-673B-4C97-B261-9091AD4AF491}" type="presOf" srcId="{9A6D02A5-B8A8-477C-BAC4-E2835A28534F}" destId="{F734E686-B253-44EB-B110-18A57EEB35F8}" srcOrd="0" destOrd="0" presId="urn:microsoft.com/office/officeart/2008/layout/HorizontalMultiLevelHierarchy"/>
    <dgm:cxn modelId="{915430C9-EBE2-41EF-AD1A-DD0769E6843C}" type="presOf" srcId="{38DDE21B-E7D4-48DE-A83D-858A04B65BFF}" destId="{BE2A83D6-871E-4C2B-86F6-D9763ADFB997}" srcOrd="0" destOrd="0" presId="urn:microsoft.com/office/officeart/2008/layout/HorizontalMultiLevelHierarchy"/>
    <dgm:cxn modelId="{45398FD2-5D9B-41C4-B92E-D20A4D72CC70}" type="presOf" srcId="{A1D70FAD-1FCF-4CED-A87F-41A4A7BB7605}" destId="{30B512B7-2116-4BF6-B8B5-5D9CC163A7E7}" srcOrd="0" destOrd="0" presId="urn:microsoft.com/office/officeart/2008/layout/HorizontalMultiLevelHierarchy"/>
    <dgm:cxn modelId="{6C5B6E2C-93BC-4490-A827-299A2DFD3F5E}" srcId="{1286E71A-B655-4AA8-88A5-54668F28BAEA}" destId="{64D274BC-E289-4A64-AECA-2F9F5DA273B8}" srcOrd="3" destOrd="0" parTransId="{AC5A432B-B75B-4385-ABDA-38CE5E6189D9}" sibTransId="{272BA537-EEC4-4C3A-90E7-613CB1A44FDB}"/>
    <dgm:cxn modelId="{5F4FC2AD-7B18-4D4F-95D1-6167BEC53417}" srcId="{38DDE21B-E7D4-48DE-A83D-858A04B65BFF}" destId="{A1D70FAD-1FCF-4CED-A87F-41A4A7BB7605}" srcOrd="2" destOrd="0" parTransId="{EA6C34DD-5048-4F9A-B1FA-4E41509F6A1F}" sibTransId="{EE4CB52D-6097-49A7-B0F4-A324612E3005}"/>
    <dgm:cxn modelId="{C9A34DE5-BF50-4ED4-8AB0-8EBC50FC6DC8}" srcId="{C1809D1C-6C5B-4F7F-9CFF-9ABB70019F5D}" destId="{38DDE21B-E7D4-48DE-A83D-858A04B65BFF}" srcOrd="0" destOrd="0" parTransId="{B0EAA2B3-93E1-4D04-A108-2828ECA1DFC6}" sibTransId="{A4B22AD1-9E87-417C-98E1-898DBFD94E94}"/>
    <dgm:cxn modelId="{BD60AFE9-086D-4B01-A874-743848EE18C1}" type="presOf" srcId="{412453CE-432F-44F2-8469-1BF5780ACB31}" destId="{601DDE7D-ED32-49CC-AA6B-35DF56F02DB3}" srcOrd="1" destOrd="0" presId="urn:microsoft.com/office/officeart/2008/layout/HorizontalMultiLevelHierarchy"/>
    <dgm:cxn modelId="{8C0ABB2D-B6C1-452F-A024-13541FE48054}" type="presOf" srcId="{1E07206E-4621-45E7-88CF-42E4AB2BBDD0}" destId="{6EFEEB1F-465F-4347-9B61-1F4465BF744D}" srcOrd="0" destOrd="0" presId="urn:microsoft.com/office/officeart/2008/layout/HorizontalMultiLevelHierarchy"/>
    <dgm:cxn modelId="{D0C94715-5539-4FC5-86A4-502ADC1C2CDD}" type="presOf" srcId="{C1809D1C-6C5B-4F7F-9CFF-9ABB70019F5D}" destId="{1D844CA4-510C-4C42-8A27-D9FAA78F023E}" srcOrd="0" destOrd="0" presId="urn:microsoft.com/office/officeart/2008/layout/HorizontalMultiLevelHierarchy"/>
    <dgm:cxn modelId="{20D86B16-E288-4A19-B3E1-19B37EA2510B}" type="presOf" srcId="{C6B974DA-97B5-4E4B-99F4-2F5A52813622}" destId="{8299BF96-BBE4-42C8-9F57-46DE2FA58853}" srcOrd="0" destOrd="0" presId="urn:microsoft.com/office/officeart/2008/layout/HorizontalMultiLevelHierarchy"/>
    <dgm:cxn modelId="{43AB16E7-D922-416C-97E2-01DB7E4993CC}" type="presOf" srcId="{DFFC6660-7BFC-477A-9C5F-673A703DE8AD}" destId="{BD3DF507-038D-4CE0-A81C-D2E7E4AAF45A}" srcOrd="1" destOrd="0" presId="urn:microsoft.com/office/officeart/2008/layout/HorizontalMultiLevelHierarchy"/>
    <dgm:cxn modelId="{55CD3937-8C5C-41E1-B0AF-2D5C1C76736F}" srcId="{A1D70FAD-1FCF-4CED-A87F-41A4A7BB7605}" destId="{1286E71A-B655-4AA8-88A5-54668F28BAEA}" srcOrd="0" destOrd="0" parTransId="{DFFC6660-7BFC-477A-9C5F-673A703DE8AD}" sibTransId="{F0A39210-923D-4411-9112-0D3C1056CB29}"/>
    <dgm:cxn modelId="{85ED01F3-F0A9-403A-914C-783CBB847A4A}" type="presOf" srcId="{64D274BC-E289-4A64-AECA-2F9F5DA273B8}" destId="{43B0600C-216F-499D-B773-B1FA90B15243}" srcOrd="0" destOrd="0" presId="urn:microsoft.com/office/officeart/2008/layout/HorizontalMultiLevelHierarchy"/>
    <dgm:cxn modelId="{7C1873BE-E19A-4DF8-9E6D-72BEC25AF620}" type="presOf" srcId="{DFFC6660-7BFC-477A-9C5F-673A703DE8AD}" destId="{58377529-BB0B-44D1-BF1B-ED6D2308455A}" srcOrd="0" destOrd="0" presId="urn:microsoft.com/office/officeart/2008/layout/HorizontalMultiLevelHierarchy"/>
    <dgm:cxn modelId="{CC70821A-8811-4C68-8EEF-EEB9B408D5B3}" type="presOf" srcId="{1286E71A-B655-4AA8-88A5-54668F28BAEA}" destId="{E9E550CE-0E52-4465-B32D-604DCE7ABD19}" srcOrd="0" destOrd="0" presId="urn:microsoft.com/office/officeart/2008/layout/HorizontalMultiLevelHierarchy"/>
    <dgm:cxn modelId="{16FFBB1A-B5EB-4D1A-B98D-518AC957B88D}" type="presOf" srcId="{412453CE-432F-44F2-8469-1BF5780ACB31}" destId="{E29710A6-2060-4C80-926F-ED9A9C096ACF}" srcOrd="0" destOrd="0" presId="urn:microsoft.com/office/officeart/2008/layout/HorizontalMultiLevelHierarchy"/>
    <dgm:cxn modelId="{D935928E-41EA-458B-91DC-AA13BF3B8754}" type="presOf" srcId="{EA6C34DD-5048-4F9A-B1FA-4E41509F6A1F}" destId="{19CFAA73-714A-4804-89E6-CA5267DE635E}" srcOrd="1" destOrd="0" presId="urn:microsoft.com/office/officeart/2008/layout/HorizontalMultiLevelHierarchy"/>
    <dgm:cxn modelId="{952EC2C7-2986-429F-A928-46382B9EEA35}" srcId="{1286E71A-B655-4AA8-88A5-54668F28BAEA}" destId="{C6B974DA-97B5-4E4B-99F4-2F5A52813622}" srcOrd="2" destOrd="0" parTransId="{4C758F27-3760-40BC-B61B-63A5499B0F14}" sibTransId="{657CB738-5DC3-4033-829A-0BC673D3E122}"/>
    <dgm:cxn modelId="{ACBBAC38-1885-4B31-99BC-4D9C5EF186AD}" type="presOf" srcId="{48F104B1-1769-4099-B4CF-72C016EAD3F1}" destId="{2FC9AF59-4CF1-408D-B400-A70980833013}" srcOrd="0" destOrd="0" presId="urn:microsoft.com/office/officeart/2008/layout/HorizontalMultiLevelHierarchy"/>
    <dgm:cxn modelId="{56EE1B74-BA0B-4236-8711-F5411EDBE709}" type="presOf" srcId="{AC5A432B-B75B-4385-ABDA-38CE5E6189D9}" destId="{95CCD543-6BA3-4D06-AB13-843E3FF5B2C9}" srcOrd="0" destOrd="0" presId="urn:microsoft.com/office/officeart/2008/layout/HorizontalMultiLevelHierarchy"/>
    <dgm:cxn modelId="{691A799E-9E68-43BB-904E-F8AA1640E030}" type="presOf" srcId="{E83CF614-F24A-40B1-9C13-311B93B83EC6}" destId="{B0DE522E-75C0-49AA-81A0-56E5B771A8C0}" srcOrd="0" destOrd="0" presId="urn:microsoft.com/office/officeart/2008/layout/HorizontalMultiLevelHierarchy"/>
    <dgm:cxn modelId="{8C8C6611-B8AF-4407-96AB-60ABF9D6B584}" type="presOf" srcId="{1E07206E-4621-45E7-88CF-42E4AB2BBDD0}" destId="{66A32DD3-3752-4E46-A297-91709CBEED85}" srcOrd="1" destOrd="0" presId="urn:microsoft.com/office/officeart/2008/layout/HorizontalMultiLevelHierarchy"/>
    <dgm:cxn modelId="{E04532A7-DDE3-4AE2-95B3-1DB55A489CAE}" type="presOf" srcId="{EA6C34DD-5048-4F9A-B1FA-4E41509F6A1F}" destId="{3E417286-0165-4D3E-80DE-D4362A52BA37}" srcOrd="0" destOrd="0" presId="urn:microsoft.com/office/officeart/2008/layout/HorizontalMultiLevelHierarchy"/>
    <dgm:cxn modelId="{5296A320-B00D-47D0-94D5-4F64C1E72F25}" type="presOf" srcId="{4C758F27-3760-40BC-B61B-63A5499B0F14}" destId="{B0407A6A-DD64-4E25-A3C1-972913D13052}" srcOrd="0" destOrd="0" presId="urn:microsoft.com/office/officeart/2008/layout/HorizontalMultiLevelHierarchy"/>
    <dgm:cxn modelId="{89914F74-9A44-4C78-876E-57CE185EA06F}" srcId="{1286E71A-B655-4AA8-88A5-54668F28BAEA}" destId="{E83CF614-F24A-40B1-9C13-311B93B83EC6}" srcOrd="0" destOrd="0" parTransId="{412453CE-432F-44F2-8469-1BF5780ACB31}" sibTransId="{10891F43-6103-417C-B23A-F9C55FF8B07A}"/>
    <dgm:cxn modelId="{BCC19EC0-32B1-4E92-8E42-7BE046A44456}" type="presOf" srcId="{4F6D8FCD-9845-4D4D-B8EC-409220BD3160}" destId="{0A15C569-3995-438C-B97D-5DFD21BC3334}" srcOrd="0" destOrd="0" presId="urn:microsoft.com/office/officeart/2008/layout/HorizontalMultiLevelHierarchy"/>
    <dgm:cxn modelId="{6036B57C-6E63-4A4B-A835-CD9273C5A2DE}" srcId="{38DDE21B-E7D4-48DE-A83D-858A04B65BFF}" destId="{4F6D8FCD-9845-4D4D-B8EC-409220BD3160}" srcOrd="1" destOrd="0" parTransId="{1E07206E-4621-45E7-88CF-42E4AB2BBDD0}" sibTransId="{CE41A7E0-4488-45A8-AA27-2B35906FAA29}"/>
    <dgm:cxn modelId="{36D9D687-1A55-4C6F-A13B-D9B798912861}" type="presOf" srcId="{48F104B1-1769-4099-B4CF-72C016EAD3F1}" destId="{AA9DC762-27F8-4A76-AD45-E5C4C45CB308}" srcOrd="1" destOrd="0" presId="urn:microsoft.com/office/officeart/2008/layout/HorizontalMultiLevelHierarchy"/>
    <dgm:cxn modelId="{7C234420-B50C-45A7-A683-F42BBDA545F4}" srcId="{1286E71A-B655-4AA8-88A5-54668F28BAEA}" destId="{F2FF81EF-B022-4947-829F-687F971371E3}" srcOrd="1" destOrd="0" parTransId="{9A6D02A5-B8A8-477C-BAC4-E2835A28534F}" sibTransId="{1A3CCB9D-C597-4C46-A729-E648F98DC7D0}"/>
    <dgm:cxn modelId="{936E80CF-CAC1-4E9B-B832-C489E36AE2CB}" type="presParOf" srcId="{1D844CA4-510C-4C42-8A27-D9FAA78F023E}" destId="{1B41FB40-7A22-43BF-8292-6AABBE33BD22}" srcOrd="0" destOrd="0" presId="urn:microsoft.com/office/officeart/2008/layout/HorizontalMultiLevelHierarchy"/>
    <dgm:cxn modelId="{1146AC0A-991E-4E33-B17A-02DCE8168E3E}" type="presParOf" srcId="{1B41FB40-7A22-43BF-8292-6AABBE33BD22}" destId="{BE2A83D6-871E-4C2B-86F6-D9763ADFB997}" srcOrd="0" destOrd="0" presId="urn:microsoft.com/office/officeart/2008/layout/HorizontalMultiLevelHierarchy"/>
    <dgm:cxn modelId="{A496AE38-FCAD-4050-BB15-AC4BAD013A3B}" type="presParOf" srcId="{1B41FB40-7A22-43BF-8292-6AABBE33BD22}" destId="{31892123-03F6-46FF-8EB8-3DFF1100FC29}" srcOrd="1" destOrd="0" presId="urn:microsoft.com/office/officeart/2008/layout/HorizontalMultiLevelHierarchy"/>
    <dgm:cxn modelId="{B3854492-0CF2-4680-9173-8A85E7899077}" type="presParOf" srcId="{31892123-03F6-46FF-8EB8-3DFF1100FC29}" destId="{2FC9AF59-4CF1-408D-B400-A70980833013}" srcOrd="0" destOrd="0" presId="urn:microsoft.com/office/officeart/2008/layout/HorizontalMultiLevelHierarchy"/>
    <dgm:cxn modelId="{6F1F99EB-A31B-41DC-94AE-E439468E4828}" type="presParOf" srcId="{2FC9AF59-4CF1-408D-B400-A70980833013}" destId="{AA9DC762-27F8-4A76-AD45-E5C4C45CB308}" srcOrd="0" destOrd="0" presId="urn:microsoft.com/office/officeart/2008/layout/HorizontalMultiLevelHierarchy"/>
    <dgm:cxn modelId="{BBF61F33-1FA3-4634-ABA2-E4EAE86C1DD1}" type="presParOf" srcId="{31892123-03F6-46FF-8EB8-3DFF1100FC29}" destId="{3E5E706A-2570-4DA1-88BA-D17036B83C0E}" srcOrd="1" destOrd="0" presId="urn:microsoft.com/office/officeart/2008/layout/HorizontalMultiLevelHierarchy"/>
    <dgm:cxn modelId="{D25070C0-16DC-4F6D-83CD-C54CBCED7639}" type="presParOf" srcId="{3E5E706A-2570-4DA1-88BA-D17036B83C0E}" destId="{899A126E-F727-4618-BE6D-4FACED18E8A8}" srcOrd="0" destOrd="0" presId="urn:microsoft.com/office/officeart/2008/layout/HorizontalMultiLevelHierarchy"/>
    <dgm:cxn modelId="{9117CEF4-6F1C-4A23-8CFB-F0967D5F16C5}" type="presParOf" srcId="{3E5E706A-2570-4DA1-88BA-D17036B83C0E}" destId="{54EC565C-A606-4909-8891-D4B6816E4372}" srcOrd="1" destOrd="0" presId="urn:microsoft.com/office/officeart/2008/layout/HorizontalMultiLevelHierarchy"/>
    <dgm:cxn modelId="{1AB91E60-7918-46E2-A828-14D0CEFC6D5C}" type="presParOf" srcId="{31892123-03F6-46FF-8EB8-3DFF1100FC29}" destId="{6EFEEB1F-465F-4347-9B61-1F4465BF744D}" srcOrd="2" destOrd="0" presId="urn:microsoft.com/office/officeart/2008/layout/HorizontalMultiLevelHierarchy"/>
    <dgm:cxn modelId="{F8135492-E5F6-44AF-B8BD-C3F43204B60E}" type="presParOf" srcId="{6EFEEB1F-465F-4347-9B61-1F4465BF744D}" destId="{66A32DD3-3752-4E46-A297-91709CBEED85}" srcOrd="0" destOrd="0" presId="urn:microsoft.com/office/officeart/2008/layout/HorizontalMultiLevelHierarchy"/>
    <dgm:cxn modelId="{32ECE155-86AC-4BF6-ABFB-240DF9C47EBC}" type="presParOf" srcId="{31892123-03F6-46FF-8EB8-3DFF1100FC29}" destId="{4E61ACBE-5A3C-4A98-B6D1-B9EEF5936453}" srcOrd="3" destOrd="0" presId="urn:microsoft.com/office/officeart/2008/layout/HorizontalMultiLevelHierarchy"/>
    <dgm:cxn modelId="{E46C8D08-F199-4D4B-982F-358EED234D5D}" type="presParOf" srcId="{4E61ACBE-5A3C-4A98-B6D1-B9EEF5936453}" destId="{0A15C569-3995-438C-B97D-5DFD21BC3334}" srcOrd="0" destOrd="0" presId="urn:microsoft.com/office/officeart/2008/layout/HorizontalMultiLevelHierarchy"/>
    <dgm:cxn modelId="{386E3DB0-740F-436C-B0D3-8A09436A821A}" type="presParOf" srcId="{4E61ACBE-5A3C-4A98-B6D1-B9EEF5936453}" destId="{B31E5AE5-F52B-4E49-A4AD-0CEB3B898ABD}" srcOrd="1" destOrd="0" presId="urn:microsoft.com/office/officeart/2008/layout/HorizontalMultiLevelHierarchy"/>
    <dgm:cxn modelId="{4818E072-483C-4495-B4A0-0D689DA7B7D3}" type="presParOf" srcId="{31892123-03F6-46FF-8EB8-3DFF1100FC29}" destId="{3E417286-0165-4D3E-80DE-D4362A52BA37}" srcOrd="4" destOrd="0" presId="urn:microsoft.com/office/officeart/2008/layout/HorizontalMultiLevelHierarchy"/>
    <dgm:cxn modelId="{5570F809-EA37-4235-AED6-F1ECE444BD84}" type="presParOf" srcId="{3E417286-0165-4D3E-80DE-D4362A52BA37}" destId="{19CFAA73-714A-4804-89E6-CA5267DE635E}" srcOrd="0" destOrd="0" presId="urn:microsoft.com/office/officeart/2008/layout/HorizontalMultiLevelHierarchy"/>
    <dgm:cxn modelId="{EFB6AFD4-4680-492D-AE6A-CF935B9259FB}" type="presParOf" srcId="{31892123-03F6-46FF-8EB8-3DFF1100FC29}" destId="{0474397A-AAEF-4076-90BC-A7568B6FD27F}" srcOrd="5" destOrd="0" presId="urn:microsoft.com/office/officeart/2008/layout/HorizontalMultiLevelHierarchy"/>
    <dgm:cxn modelId="{FDF8BF8A-EBE2-4056-9A2E-7E97C693FC1E}" type="presParOf" srcId="{0474397A-AAEF-4076-90BC-A7568B6FD27F}" destId="{30B512B7-2116-4BF6-B8B5-5D9CC163A7E7}" srcOrd="0" destOrd="0" presId="urn:microsoft.com/office/officeart/2008/layout/HorizontalMultiLevelHierarchy"/>
    <dgm:cxn modelId="{9C2DC7F5-F4F5-4749-BF12-508D6DBBF6E4}" type="presParOf" srcId="{0474397A-AAEF-4076-90BC-A7568B6FD27F}" destId="{66BE99BA-5943-4B6C-8857-65F494620A15}" srcOrd="1" destOrd="0" presId="urn:microsoft.com/office/officeart/2008/layout/HorizontalMultiLevelHierarchy"/>
    <dgm:cxn modelId="{B0EBB7E1-D2CF-429F-94F0-B3EDC86178B5}" type="presParOf" srcId="{66BE99BA-5943-4B6C-8857-65F494620A15}" destId="{58377529-BB0B-44D1-BF1B-ED6D2308455A}" srcOrd="0" destOrd="0" presId="urn:microsoft.com/office/officeart/2008/layout/HorizontalMultiLevelHierarchy"/>
    <dgm:cxn modelId="{D666110B-3118-41FB-BD42-62EB1A45A150}" type="presParOf" srcId="{58377529-BB0B-44D1-BF1B-ED6D2308455A}" destId="{BD3DF507-038D-4CE0-A81C-D2E7E4AAF45A}" srcOrd="0" destOrd="0" presId="urn:microsoft.com/office/officeart/2008/layout/HorizontalMultiLevelHierarchy"/>
    <dgm:cxn modelId="{FC4ADC28-F37F-4401-80D7-CA7B4C570D79}" type="presParOf" srcId="{66BE99BA-5943-4B6C-8857-65F494620A15}" destId="{6C8F4594-9305-49CC-B253-4A001ED4AF65}" srcOrd="1" destOrd="0" presId="urn:microsoft.com/office/officeart/2008/layout/HorizontalMultiLevelHierarchy"/>
    <dgm:cxn modelId="{67DE4D59-D8C6-4135-A497-ACA6A6BD7954}" type="presParOf" srcId="{6C8F4594-9305-49CC-B253-4A001ED4AF65}" destId="{E9E550CE-0E52-4465-B32D-604DCE7ABD19}" srcOrd="0" destOrd="0" presId="urn:microsoft.com/office/officeart/2008/layout/HorizontalMultiLevelHierarchy"/>
    <dgm:cxn modelId="{0D3D0DD5-5442-4DDB-A81E-BFDB9ACF8FBF}" type="presParOf" srcId="{6C8F4594-9305-49CC-B253-4A001ED4AF65}" destId="{7E2A5F35-0764-4BA2-96D0-18D2F39D1EF8}" srcOrd="1" destOrd="0" presId="urn:microsoft.com/office/officeart/2008/layout/HorizontalMultiLevelHierarchy"/>
    <dgm:cxn modelId="{3F6851B7-D150-44D1-A6DC-3FAD44C88E81}" type="presParOf" srcId="{7E2A5F35-0764-4BA2-96D0-18D2F39D1EF8}" destId="{E29710A6-2060-4C80-926F-ED9A9C096ACF}" srcOrd="0" destOrd="0" presId="urn:microsoft.com/office/officeart/2008/layout/HorizontalMultiLevelHierarchy"/>
    <dgm:cxn modelId="{9BE8A0FE-A725-4EFD-8071-3C7113468717}" type="presParOf" srcId="{E29710A6-2060-4C80-926F-ED9A9C096ACF}" destId="{601DDE7D-ED32-49CC-AA6B-35DF56F02DB3}" srcOrd="0" destOrd="0" presId="urn:microsoft.com/office/officeart/2008/layout/HorizontalMultiLevelHierarchy"/>
    <dgm:cxn modelId="{9BB3FD14-CDB4-43FF-84A8-9B5896A84AFC}" type="presParOf" srcId="{7E2A5F35-0764-4BA2-96D0-18D2F39D1EF8}" destId="{5CCA734D-5FF6-47B4-9DD3-C5B5D507D70D}" srcOrd="1" destOrd="0" presId="urn:microsoft.com/office/officeart/2008/layout/HorizontalMultiLevelHierarchy"/>
    <dgm:cxn modelId="{6B7A2E14-470D-425C-AEEE-91F363F3DB43}" type="presParOf" srcId="{5CCA734D-5FF6-47B4-9DD3-C5B5D507D70D}" destId="{B0DE522E-75C0-49AA-81A0-56E5B771A8C0}" srcOrd="0" destOrd="0" presId="urn:microsoft.com/office/officeart/2008/layout/HorizontalMultiLevelHierarchy"/>
    <dgm:cxn modelId="{1289F9E4-DFA0-40D8-A6FC-CC4D11C03DFD}" type="presParOf" srcId="{5CCA734D-5FF6-47B4-9DD3-C5B5D507D70D}" destId="{258D9713-92CF-4F65-8FAC-A58BE2233ADC}" srcOrd="1" destOrd="0" presId="urn:microsoft.com/office/officeart/2008/layout/HorizontalMultiLevelHierarchy"/>
    <dgm:cxn modelId="{73DD76B7-997A-44A1-99A9-ECD1772D6E22}" type="presParOf" srcId="{7E2A5F35-0764-4BA2-96D0-18D2F39D1EF8}" destId="{F734E686-B253-44EB-B110-18A57EEB35F8}" srcOrd="2" destOrd="0" presId="urn:microsoft.com/office/officeart/2008/layout/HorizontalMultiLevelHierarchy"/>
    <dgm:cxn modelId="{8CC9A1C0-78AE-41D7-A551-AA114B983050}" type="presParOf" srcId="{F734E686-B253-44EB-B110-18A57EEB35F8}" destId="{D214E2D8-C050-444B-B4FE-294A4F6FD2BA}" srcOrd="0" destOrd="0" presId="urn:microsoft.com/office/officeart/2008/layout/HorizontalMultiLevelHierarchy"/>
    <dgm:cxn modelId="{BE5C6560-7A70-40E7-BDD2-70E5F4554B9B}" type="presParOf" srcId="{7E2A5F35-0764-4BA2-96D0-18D2F39D1EF8}" destId="{4988527C-7184-40EC-B84F-965544D17311}" srcOrd="3" destOrd="0" presId="urn:microsoft.com/office/officeart/2008/layout/HorizontalMultiLevelHierarchy"/>
    <dgm:cxn modelId="{022F552E-A1A3-48F4-85F4-C300DDAB46E0}" type="presParOf" srcId="{4988527C-7184-40EC-B84F-965544D17311}" destId="{389F386D-C1DF-482D-BA0B-B1FEF233AC33}" srcOrd="0" destOrd="0" presId="urn:microsoft.com/office/officeart/2008/layout/HorizontalMultiLevelHierarchy"/>
    <dgm:cxn modelId="{BE11E64A-736F-4E4F-949D-AC2522BF6A4B}" type="presParOf" srcId="{4988527C-7184-40EC-B84F-965544D17311}" destId="{CABD643D-88D9-4637-83A9-2B15805CFB03}" srcOrd="1" destOrd="0" presId="urn:microsoft.com/office/officeart/2008/layout/HorizontalMultiLevelHierarchy"/>
    <dgm:cxn modelId="{A3FA03F2-121C-4501-ADA9-302B19538164}" type="presParOf" srcId="{7E2A5F35-0764-4BA2-96D0-18D2F39D1EF8}" destId="{B0407A6A-DD64-4E25-A3C1-972913D13052}" srcOrd="4" destOrd="0" presId="urn:microsoft.com/office/officeart/2008/layout/HorizontalMultiLevelHierarchy"/>
    <dgm:cxn modelId="{073D3BF9-BB4B-4BFA-BF3C-26D9AB1C8A40}" type="presParOf" srcId="{B0407A6A-DD64-4E25-A3C1-972913D13052}" destId="{0DC509C5-0733-4A93-9E67-93CF6529C982}" srcOrd="0" destOrd="0" presId="urn:microsoft.com/office/officeart/2008/layout/HorizontalMultiLevelHierarchy"/>
    <dgm:cxn modelId="{8A7E1ECF-A671-467D-805B-FE9B70C226AB}" type="presParOf" srcId="{7E2A5F35-0764-4BA2-96D0-18D2F39D1EF8}" destId="{98A102AF-AF26-4359-840D-FE970087026E}" srcOrd="5" destOrd="0" presId="urn:microsoft.com/office/officeart/2008/layout/HorizontalMultiLevelHierarchy"/>
    <dgm:cxn modelId="{E4B4D677-CACC-419E-9DC7-EC61556530AD}" type="presParOf" srcId="{98A102AF-AF26-4359-840D-FE970087026E}" destId="{8299BF96-BBE4-42C8-9F57-46DE2FA58853}" srcOrd="0" destOrd="0" presId="urn:microsoft.com/office/officeart/2008/layout/HorizontalMultiLevelHierarchy"/>
    <dgm:cxn modelId="{689C16EA-FAEE-4671-A9FF-3B1E5A3DB15B}" type="presParOf" srcId="{98A102AF-AF26-4359-840D-FE970087026E}" destId="{7B9E6FD2-B812-4F7A-8CC9-7C63D28E6BA2}" srcOrd="1" destOrd="0" presId="urn:microsoft.com/office/officeart/2008/layout/HorizontalMultiLevelHierarchy"/>
    <dgm:cxn modelId="{994EDED7-8E73-4732-A1AA-7070C064591C}" type="presParOf" srcId="{7E2A5F35-0764-4BA2-96D0-18D2F39D1EF8}" destId="{95CCD543-6BA3-4D06-AB13-843E3FF5B2C9}" srcOrd="6" destOrd="0" presId="urn:microsoft.com/office/officeart/2008/layout/HorizontalMultiLevelHierarchy"/>
    <dgm:cxn modelId="{91086766-A7DA-402D-976E-5C193474DA25}" type="presParOf" srcId="{95CCD543-6BA3-4D06-AB13-843E3FF5B2C9}" destId="{730213F3-9077-483A-9B52-D657E0B56FB8}" srcOrd="0" destOrd="0" presId="urn:microsoft.com/office/officeart/2008/layout/HorizontalMultiLevelHierarchy"/>
    <dgm:cxn modelId="{6137102B-C3D7-44F7-A0D9-109189E4D312}" type="presParOf" srcId="{7E2A5F35-0764-4BA2-96D0-18D2F39D1EF8}" destId="{72A73BE0-B166-4FE7-8541-57C52A2DEA91}" srcOrd="7" destOrd="0" presId="urn:microsoft.com/office/officeart/2008/layout/HorizontalMultiLevelHierarchy"/>
    <dgm:cxn modelId="{5AF15FFF-956F-45E0-ACAE-3D79CA0D5E7C}" type="presParOf" srcId="{72A73BE0-B166-4FE7-8541-57C52A2DEA91}" destId="{43B0600C-216F-499D-B773-B1FA90B15243}" srcOrd="0" destOrd="0" presId="urn:microsoft.com/office/officeart/2008/layout/HorizontalMultiLevelHierarchy"/>
    <dgm:cxn modelId="{5E8736F4-044C-41EC-B881-80F44B300CD6}" type="presParOf" srcId="{72A73BE0-B166-4FE7-8541-57C52A2DEA91}" destId="{4F911D76-2871-4741-BE92-B374E514A33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9D033A-1F64-4BBB-AA0F-40D8D1BA56A3}">
      <dsp:nvSpPr>
        <dsp:cNvPr id="0" name=""/>
        <dsp:cNvSpPr/>
      </dsp:nvSpPr>
      <dsp:spPr>
        <a:xfrm rot="2275176">
          <a:off x="4331875" y="1461334"/>
          <a:ext cx="192881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28816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521AC5-CC4A-43B9-9BDD-D3D4151F096C}">
      <dsp:nvSpPr>
        <dsp:cNvPr id="0" name=""/>
        <dsp:cNvSpPr/>
      </dsp:nvSpPr>
      <dsp:spPr>
        <a:xfrm rot="8376062">
          <a:off x="1802943" y="1481114"/>
          <a:ext cx="189000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90005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207477-1D84-467A-9686-687815465621}">
      <dsp:nvSpPr>
        <dsp:cNvPr id="0" name=""/>
        <dsp:cNvSpPr/>
      </dsp:nvSpPr>
      <dsp:spPr>
        <a:xfrm>
          <a:off x="2847699" y="0"/>
          <a:ext cx="2260528" cy="86865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err="1" smtClean="0"/>
            <a:t>Information</a:t>
          </a:r>
          <a:endParaRPr lang="es-ES" sz="2800" b="1" kern="1200" dirty="0"/>
        </a:p>
      </dsp:txBody>
      <dsp:txXfrm>
        <a:off x="2890103" y="42404"/>
        <a:ext cx="2175720" cy="783844"/>
      </dsp:txXfrm>
    </dsp:sp>
    <dsp:sp modelId="{61FA0D7D-9FFC-4B8A-8FD7-D225DE13C9DF}">
      <dsp:nvSpPr>
        <dsp:cNvPr id="0" name=""/>
        <dsp:cNvSpPr/>
      </dsp:nvSpPr>
      <dsp:spPr>
        <a:xfrm>
          <a:off x="357314" y="2093576"/>
          <a:ext cx="2356494" cy="838640"/>
        </a:xfrm>
        <a:prstGeom prst="roundRect">
          <a:avLst/>
        </a:prstGeom>
        <a:solidFill>
          <a:srgbClr val="649695"/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err="1" smtClean="0"/>
            <a:t>Intelligence</a:t>
          </a:r>
          <a:endParaRPr lang="es-ES" sz="2800" b="1" kern="1200" dirty="0"/>
        </a:p>
      </dsp:txBody>
      <dsp:txXfrm>
        <a:off x="398253" y="2134515"/>
        <a:ext cx="2274616" cy="756762"/>
      </dsp:txXfrm>
    </dsp:sp>
    <dsp:sp modelId="{D2FD16DD-4E3C-46B4-A9F4-9AE30FB59AAD}">
      <dsp:nvSpPr>
        <dsp:cNvPr id="0" name=""/>
        <dsp:cNvSpPr/>
      </dsp:nvSpPr>
      <dsp:spPr>
        <a:xfrm rot="5403413">
          <a:off x="962521" y="3504272"/>
          <a:ext cx="114411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44111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0CEBB9-7F9D-4CD3-8936-250720C6FADA}">
      <dsp:nvSpPr>
        <dsp:cNvPr id="0" name=""/>
        <dsp:cNvSpPr/>
      </dsp:nvSpPr>
      <dsp:spPr>
        <a:xfrm>
          <a:off x="0" y="4076328"/>
          <a:ext cx="3066378" cy="1652615"/>
        </a:xfrm>
        <a:prstGeom prst="roundRect">
          <a:avLst/>
        </a:prstGeom>
        <a:solidFill>
          <a:srgbClr val="90B6B5"/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err="1" smtClean="0"/>
            <a:t>Influences</a:t>
          </a:r>
          <a:r>
            <a:rPr lang="es-ES" sz="2800" b="1" kern="1200" dirty="0" smtClean="0"/>
            <a:t> </a:t>
          </a:r>
          <a:r>
            <a:rPr lang="es-ES" sz="2800" b="1" kern="1200" dirty="0" err="1" smtClean="0"/>
            <a:t>to</a:t>
          </a:r>
          <a:r>
            <a:rPr lang="es-ES" sz="2800" b="1" kern="1200" dirty="0" smtClean="0"/>
            <a:t> </a:t>
          </a:r>
          <a:r>
            <a:rPr lang="es-ES" sz="2800" b="1" kern="1200" dirty="0" err="1" smtClean="0"/>
            <a:t>the</a:t>
          </a:r>
          <a:r>
            <a:rPr lang="es-ES" sz="2800" b="1" kern="1200" dirty="0" smtClean="0"/>
            <a:t> </a:t>
          </a:r>
          <a:r>
            <a:rPr lang="es-ES" sz="2800" b="1" kern="1200" dirty="0" err="1" smtClean="0"/>
            <a:t>inside</a:t>
          </a:r>
          <a:r>
            <a:rPr lang="es-ES" sz="2800" b="1" kern="1200" dirty="0" smtClean="0"/>
            <a:t> of </a:t>
          </a:r>
          <a:r>
            <a:rPr lang="es-ES" sz="2800" b="1" kern="1200" dirty="0" err="1" smtClean="0"/>
            <a:t>the</a:t>
          </a:r>
          <a:r>
            <a:rPr lang="es-ES" sz="2800" b="1" kern="1200" dirty="0" smtClean="0"/>
            <a:t> </a:t>
          </a:r>
          <a:r>
            <a:rPr lang="es-ES" sz="2800" b="1" kern="1200" dirty="0" err="1" smtClean="0"/>
            <a:t>investigation</a:t>
          </a:r>
          <a:endParaRPr lang="es-ES" sz="2800" b="1" kern="1200" dirty="0"/>
        </a:p>
      </dsp:txBody>
      <dsp:txXfrm>
        <a:off x="80674" y="4157002"/>
        <a:ext cx="2905030" cy="1491267"/>
      </dsp:txXfrm>
    </dsp:sp>
    <dsp:sp modelId="{10284596-35C4-4B36-AE33-B03E24D35C63}">
      <dsp:nvSpPr>
        <dsp:cNvPr id="0" name=""/>
        <dsp:cNvSpPr/>
      </dsp:nvSpPr>
      <dsp:spPr>
        <a:xfrm>
          <a:off x="5417084" y="2054016"/>
          <a:ext cx="2356511" cy="838640"/>
        </a:xfrm>
        <a:prstGeom prst="roundRect">
          <a:avLst/>
        </a:prstGeom>
        <a:solidFill>
          <a:srgbClr val="649695"/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err="1" smtClean="0"/>
            <a:t>Evidence</a:t>
          </a:r>
          <a:endParaRPr lang="es-ES" sz="2800" b="1" kern="1200" dirty="0"/>
        </a:p>
      </dsp:txBody>
      <dsp:txXfrm>
        <a:off x="5458023" y="2094955"/>
        <a:ext cx="2274633" cy="756762"/>
      </dsp:txXfrm>
    </dsp:sp>
    <dsp:sp modelId="{5E7473FC-BC78-4EB3-B053-A28D839C95BD}">
      <dsp:nvSpPr>
        <dsp:cNvPr id="0" name=""/>
        <dsp:cNvSpPr/>
      </dsp:nvSpPr>
      <dsp:spPr>
        <a:xfrm rot="5367971">
          <a:off x="6004991" y="3492475"/>
          <a:ext cx="119968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99689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69050E-F490-4AEC-990D-52A8C7763C27}">
      <dsp:nvSpPr>
        <dsp:cNvPr id="0" name=""/>
        <dsp:cNvSpPr/>
      </dsp:nvSpPr>
      <dsp:spPr>
        <a:xfrm>
          <a:off x="5055814" y="4092294"/>
          <a:ext cx="3123984" cy="1584509"/>
        </a:xfrm>
        <a:prstGeom prst="roundRect">
          <a:avLst/>
        </a:prstGeom>
        <a:solidFill>
          <a:srgbClr val="90B6B5"/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err="1" smtClean="0"/>
            <a:t>Influences</a:t>
          </a:r>
          <a:r>
            <a:rPr lang="es-ES" sz="2800" b="1" kern="1200" dirty="0" smtClean="0"/>
            <a:t> </a:t>
          </a:r>
          <a:r>
            <a:rPr lang="es-ES" sz="2800" b="1" kern="1200" dirty="0" err="1" smtClean="0"/>
            <a:t>to</a:t>
          </a:r>
          <a:r>
            <a:rPr lang="es-ES" sz="2800" b="1" kern="1200" dirty="0" smtClean="0"/>
            <a:t> </a:t>
          </a:r>
          <a:r>
            <a:rPr lang="es-ES" sz="2800" b="1" kern="1200" dirty="0" err="1" smtClean="0"/>
            <a:t>the</a:t>
          </a:r>
          <a:r>
            <a:rPr lang="es-ES" sz="2800" b="1" kern="1200" dirty="0" smtClean="0"/>
            <a:t> </a:t>
          </a:r>
          <a:r>
            <a:rPr lang="es-ES" sz="2800" b="1" kern="1200" dirty="0" err="1" smtClean="0"/>
            <a:t>outside</a:t>
          </a:r>
          <a:r>
            <a:rPr lang="es-ES" sz="2800" b="1" kern="1200" dirty="0" smtClean="0"/>
            <a:t> of </a:t>
          </a:r>
          <a:r>
            <a:rPr lang="es-ES" sz="2800" b="1" kern="1200" dirty="0" err="1" smtClean="0"/>
            <a:t>the</a:t>
          </a:r>
          <a:r>
            <a:rPr lang="es-ES" sz="2800" b="1" kern="1200" dirty="0" smtClean="0"/>
            <a:t> </a:t>
          </a:r>
          <a:r>
            <a:rPr lang="es-ES" sz="2800" b="1" kern="1200" dirty="0" err="1" smtClean="0"/>
            <a:t>investigation</a:t>
          </a:r>
          <a:endParaRPr lang="es-ES" sz="2800" b="1" kern="1200" dirty="0"/>
        </a:p>
      </dsp:txBody>
      <dsp:txXfrm>
        <a:off x="5133163" y="4169643"/>
        <a:ext cx="2969286" cy="14298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F7CACD-3948-4AEC-A022-54C946329CA6}">
      <dsp:nvSpPr>
        <dsp:cNvPr id="0" name=""/>
        <dsp:cNvSpPr/>
      </dsp:nvSpPr>
      <dsp:spPr>
        <a:xfrm rot="1175650">
          <a:off x="1908707" y="3479528"/>
          <a:ext cx="1967852" cy="67763"/>
        </a:xfrm>
        <a:custGeom>
          <a:avLst/>
          <a:gdLst/>
          <a:ahLst/>
          <a:cxnLst/>
          <a:rect l="0" t="0" r="0" b="0"/>
          <a:pathLst>
            <a:path>
              <a:moveTo>
                <a:pt x="0" y="33881"/>
              </a:moveTo>
              <a:lnTo>
                <a:pt x="1967852" y="3388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888812-F60D-4977-9748-948AB27BC8BF}">
      <dsp:nvSpPr>
        <dsp:cNvPr id="0" name=""/>
        <dsp:cNvSpPr/>
      </dsp:nvSpPr>
      <dsp:spPr>
        <a:xfrm rot="20421866">
          <a:off x="1908498" y="2142839"/>
          <a:ext cx="1966849" cy="67763"/>
        </a:xfrm>
        <a:custGeom>
          <a:avLst/>
          <a:gdLst/>
          <a:ahLst/>
          <a:cxnLst/>
          <a:rect l="0" t="0" r="0" b="0"/>
          <a:pathLst>
            <a:path>
              <a:moveTo>
                <a:pt x="0" y="33881"/>
              </a:moveTo>
              <a:lnTo>
                <a:pt x="1966849" y="3388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94F49D-3627-4B77-B7A2-8A72DDE13F87}">
      <dsp:nvSpPr>
        <dsp:cNvPr id="0" name=""/>
        <dsp:cNvSpPr/>
      </dsp:nvSpPr>
      <dsp:spPr>
        <a:xfrm>
          <a:off x="105257" y="1488896"/>
          <a:ext cx="2710848" cy="2710848"/>
        </a:xfrm>
        <a:prstGeom prst="ellipse">
          <a:avLst/>
        </a:prstGeom>
        <a:solidFill>
          <a:srgbClr val="66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F850BF-A05A-4715-A07C-D33E584D246D}">
      <dsp:nvSpPr>
        <dsp:cNvPr id="0" name=""/>
        <dsp:cNvSpPr/>
      </dsp:nvSpPr>
      <dsp:spPr>
        <a:xfrm>
          <a:off x="3744411" y="0"/>
          <a:ext cx="2693986" cy="278396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800" kern="1200" dirty="0"/>
        </a:p>
      </dsp:txBody>
      <dsp:txXfrm>
        <a:off x="4138936" y="407702"/>
        <a:ext cx="1904936" cy="1968561"/>
      </dsp:txXfrm>
    </dsp:sp>
    <dsp:sp modelId="{3006567C-8AB8-446E-ABFF-CD0061D23DAD}">
      <dsp:nvSpPr>
        <dsp:cNvPr id="0" name=""/>
        <dsp:cNvSpPr/>
      </dsp:nvSpPr>
      <dsp:spPr>
        <a:xfrm>
          <a:off x="3744417" y="2910213"/>
          <a:ext cx="2712610" cy="277841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800" kern="1200" dirty="0"/>
        </a:p>
      </dsp:txBody>
      <dsp:txXfrm>
        <a:off x="4141670" y="3317103"/>
        <a:ext cx="1918104" cy="19646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B8DFD0-714E-46B7-99F8-DCFA7C3E3B6F}">
      <dsp:nvSpPr>
        <dsp:cNvPr id="0" name=""/>
        <dsp:cNvSpPr/>
      </dsp:nvSpPr>
      <dsp:spPr>
        <a:xfrm>
          <a:off x="0" y="1235926"/>
          <a:ext cx="6984776" cy="3836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2096" tIns="874776" rIns="542096" bIns="298704" numCol="1" spcCol="1270" anchor="t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4200" kern="1200" dirty="0" err="1" smtClean="0"/>
            <a:t>Disclosure</a:t>
          </a:r>
          <a:endParaRPr lang="es-ES" sz="4200" kern="1200" dirty="0"/>
        </a:p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4200" kern="1200" dirty="0" err="1" smtClean="0"/>
            <a:t>Relevancy</a:t>
          </a:r>
          <a:endParaRPr lang="es-ES" sz="4200" kern="1200" dirty="0"/>
        </a:p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4200" kern="1200" dirty="0" err="1" smtClean="0"/>
            <a:t>Limitations</a:t>
          </a:r>
          <a:endParaRPr lang="es-ES" sz="4200" kern="1200" dirty="0"/>
        </a:p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4200" kern="1200" dirty="0" err="1" smtClean="0"/>
            <a:t>Confronting</a:t>
          </a:r>
          <a:endParaRPr lang="es-ES" sz="4200" kern="1200" dirty="0"/>
        </a:p>
      </dsp:txBody>
      <dsp:txXfrm>
        <a:off x="0" y="1235926"/>
        <a:ext cx="6984776" cy="3836700"/>
      </dsp:txXfrm>
    </dsp:sp>
    <dsp:sp modelId="{E327A60A-0D1B-4727-B319-DEF37300605F}">
      <dsp:nvSpPr>
        <dsp:cNvPr id="0" name=""/>
        <dsp:cNvSpPr/>
      </dsp:nvSpPr>
      <dsp:spPr>
        <a:xfrm>
          <a:off x="349238" y="616006"/>
          <a:ext cx="4889343" cy="1239840"/>
        </a:xfrm>
        <a:prstGeom prst="roundRect">
          <a:avLst/>
        </a:prstGeom>
        <a:solidFill>
          <a:srgbClr val="FFB26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806" tIns="0" rIns="184806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200" kern="1200" dirty="0" err="1" smtClean="0"/>
            <a:t>Evidence</a:t>
          </a:r>
          <a:r>
            <a:rPr lang="es-ES" sz="4200" kern="1200" dirty="0" smtClean="0"/>
            <a:t> </a:t>
          </a:r>
          <a:r>
            <a:rPr lang="es-ES" sz="4200" kern="1200" dirty="0" err="1" smtClean="0"/>
            <a:t>Conditions</a:t>
          </a:r>
          <a:endParaRPr lang="es-ES" sz="4200" kern="1200" dirty="0"/>
        </a:p>
      </dsp:txBody>
      <dsp:txXfrm>
        <a:off x="409762" y="676530"/>
        <a:ext cx="4768295" cy="11187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FB4431-F119-46B6-84A9-C9C07B818EB7}">
      <dsp:nvSpPr>
        <dsp:cNvPr id="0" name=""/>
        <dsp:cNvSpPr/>
      </dsp:nvSpPr>
      <dsp:spPr>
        <a:xfrm rot="5400000">
          <a:off x="324093" y="1676677"/>
          <a:ext cx="1024021" cy="116581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15D9D5-5D19-420E-A054-1567531C0966}">
      <dsp:nvSpPr>
        <dsp:cNvPr id="0" name=""/>
        <dsp:cNvSpPr/>
      </dsp:nvSpPr>
      <dsp:spPr>
        <a:xfrm>
          <a:off x="804" y="538284"/>
          <a:ext cx="2972088" cy="1180912"/>
        </a:xfrm>
        <a:prstGeom prst="roundRect">
          <a:avLst>
            <a:gd name="adj" fmla="val 16670"/>
          </a:avLst>
        </a:prstGeom>
        <a:solidFill>
          <a:srgbClr val="8FD1B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err="1" smtClean="0"/>
            <a:t>Child</a:t>
          </a:r>
          <a:r>
            <a:rPr lang="es-ES" sz="2800" b="1" kern="1200" dirty="0" smtClean="0"/>
            <a:t> </a:t>
          </a:r>
          <a:r>
            <a:rPr lang="es-ES" sz="2800" b="1" kern="1200" dirty="0" err="1" smtClean="0"/>
            <a:t>Pornography</a:t>
          </a:r>
          <a:r>
            <a:rPr lang="es-ES" sz="2800" b="1" kern="1200" dirty="0" smtClean="0"/>
            <a:t> </a:t>
          </a:r>
          <a:r>
            <a:rPr lang="es-ES" sz="2800" b="1" kern="1200" dirty="0" err="1" smtClean="0"/>
            <a:t>on</a:t>
          </a:r>
          <a:r>
            <a:rPr lang="es-ES" sz="2800" b="1" kern="1200" dirty="0" smtClean="0"/>
            <a:t> </a:t>
          </a:r>
          <a:r>
            <a:rPr lang="es-ES" sz="2800" b="1" kern="1200" dirty="0" err="1" smtClean="0"/>
            <a:t>the</a:t>
          </a:r>
          <a:r>
            <a:rPr lang="es-ES" sz="2800" b="1" kern="1200" dirty="0" smtClean="0"/>
            <a:t> web</a:t>
          </a:r>
          <a:endParaRPr lang="es-ES" sz="2800" b="1" kern="1200" dirty="0"/>
        </a:p>
      </dsp:txBody>
      <dsp:txXfrm>
        <a:off x="58462" y="595942"/>
        <a:ext cx="2856772" cy="1065596"/>
      </dsp:txXfrm>
    </dsp:sp>
    <dsp:sp modelId="{B7786345-46A1-4ED9-A696-4A27BF3434A2}">
      <dsp:nvSpPr>
        <dsp:cNvPr id="0" name=""/>
        <dsp:cNvSpPr/>
      </dsp:nvSpPr>
      <dsp:spPr>
        <a:xfrm>
          <a:off x="2348772" y="640502"/>
          <a:ext cx="1253763" cy="9752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188707-C8DF-48E9-8F84-8A22DBAB25DF}">
      <dsp:nvSpPr>
        <dsp:cNvPr id="0" name=""/>
        <dsp:cNvSpPr/>
      </dsp:nvSpPr>
      <dsp:spPr>
        <a:xfrm rot="5400000">
          <a:off x="2338295" y="3068073"/>
          <a:ext cx="1024021" cy="116581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7931AC-186A-4E43-90C5-9ECB97132BC7}">
      <dsp:nvSpPr>
        <dsp:cNvPr id="0" name=""/>
        <dsp:cNvSpPr/>
      </dsp:nvSpPr>
      <dsp:spPr>
        <a:xfrm>
          <a:off x="1729635" y="1880874"/>
          <a:ext cx="3116632" cy="1206638"/>
        </a:xfrm>
        <a:prstGeom prst="roundRect">
          <a:avLst>
            <a:gd name="adj" fmla="val 16670"/>
          </a:avLst>
        </a:prstGeom>
        <a:solidFill>
          <a:srgbClr val="8FD1B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err="1" smtClean="0"/>
            <a:t>Determination</a:t>
          </a:r>
          <a:r>
            <a:rPr lang="es-ES" sz="2800" b="1" kern="1200" dirty="0" smtClean="0"/>
            <a:t> of </a:t>
          </a:r>
          <a:r>
            <a:rPr lang="es-ES" sz="2800" b="1" kern="1200" dirty="0" err="1" smtClean="0"/>
            <a:t>IPs</a:t>
          </a:r>
          <a:endParaRPr lang="es-ES" sz="2800" b="1" kern="1200" dirty="0"/>
        </a:p>
      </dsp:txBody>
      <dsp:txXfrm>
        <a:off x="1788549" y="1939788"/>
        <a:ext cx="2998804" cy="1088810"/>
      </dsp:txXfrm>
    </dsp:sp>
    <dsp:sp modelId="{F2209399-F1FA-4ED4-9DD9-953A5DF7A91D}">
      <dsp:nvSpPr>
        <dsp:cNvPr id="0" name=""/>
        <dsp:cNvSpPr/>
      </dsp:nvSpPr>
      <dsp:spPr>
        <a:xfrm>
          <a:off x="4149876" y="1995955"/>
          <a:ext cx="1253763" cy="9752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3CC9D4-DD2C-4CDA-B46D-A2BFC09A5CA8}">
      <dsp:nvSpPr>
        <dsp:cNvPr id="0" name=""/>
        <dsp:cNvSpPr/>
      </dsp:nvSpPr>
      <dsp:spPr>
        <a:xfrm rot="5400000">
          <a:off x="4140007" y="4454790"/>
          <a:ext cx="1024021" cy="116581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B77FC4-CB2A-44F7-9006-5A46DAC96FA8}">
      <dsp:nvSpPr>
        <dsp:cNvPr id="0" name=""/>
        <dsp:cNvSpPr/>
      </dsp:nvSpPr>
      <dsp:spPr>
        <a:xfrm>
          <a:off x="3458466" y="3236327"/>
          <a:ext cx="3599103" cy="1206638"/>
        </a:xfrm>
        <a:prstGeom prst="roundRect">
          <a:avLst>
            <a:gd name="adj" fmla="val 16670"/>
          </a:avLst>
        </a:prstGeom>
        <a:solidFill>
          <a:srgbClr val="8FD1B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smtClean="0"/>
            <a:t>Informal </a:t>
          </a:r>
          <a:r>
            <a:rPr lang="es-ES" sz="2800" b="1" kern="1200" dirty="0" err="1" smtClean="0"/>
            <a:t>or</a:t>
          </a:r>
          <a:r>
            <a:rPr lang="es-ES" sz="2800" b="1" kern="1200" dirty="0" smtClean="0"/>
            <a:t> non judicial </a:t>
          </a:r>
          <a:r>
            <a:rPr lang="es-ES" sz="2800" b="1" kern="1200" dirty="0" err="1" smtClean="0"/>
            <a:t>requests</a:t>
          </a:r>
          <a:endParaRPr lang="es-ES" sz="2800" b="1" kern="1200" dirty="0"/>
        </a:p>
      </dsp:txBody>
      <dsp:txXfrm>
        <a:off x="3517380" y="3295241"/>
        <a:ext cx="3481275" cy="1088810"/>
      </dsp:txXfrm>
    </dsp:sp>
    <dsp:sp modelId="{81651857-1EEF-418D-9E45-9BDCDD76D758}">
      <dsp:nvSpPr>
        <dsp:cNvPr id="0" name=""/>
        <dsp:cNvSpPr/>
      </dsp:nvSpPr>
      <dsp:spPr>
        <a:xfrm>
          <a:off x="6119943" y="3351408"/>
          <a:ext cx="1253763" cy="9752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BFD07C-F090-4874-8D34-7C056D98BF48}">
      <dsp:nvSpPr>
        <dsp:cNvPr id="0" name=""/>
        <dsp:cNvSpPr/>
      </dsp:nvSpPr>
      <dsp:spPr>
        <a:xfrm>
          <a:off x="5187298" y="4591781"/>
          <a:ext cx="2876793" cy="1206638"/>
        </a:xfrm>
        <a:prstGeom prst="roundRect">
          <a:avLst>
            <a:gd name="adj" fmla="val 16670"/>
          </a:avLst>
        </a:prstGeom>
        <a:solidFill>
          <a:srgbClr val="8FD1B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err="1" smtClean="0"/>
            <a:t>Suspects</a:t>
          </a:r>
          <a:r>
            <a:rPr lang="es-ES" sz="2800" b="1" kern="1200" dirty="0" smtClean="0"/>
            <a:t> </a:t>
          </a:r>
          <a:r>
            <a:rPr lang="es-ES" sz="2800" b="1" kern="1200" dirty="0" err="1" smtClean="0"/>
            <a:t>Detection</a:t>
          </a:r>
          <a:endParaRPr lang="es-ES" sz="2800" b="1" kern="1200" dirty="0"/>
        </a:p>
      </dsp:txBody>
      <dsp:txXfrm>
        <a:off x="5246212" y="4650695"/>
        <a:ext cx="2758965" cy="10888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CCD543-6BA3-4D06-AB13-843E3FF5B2C9}">
      <dsp:nvSpPr>
        <dsp:cNvPr id="0" name=""/>
        <dsp:cNvSpPr/>
      </dsp:nvSpPr>
      <dsp:spPr>
        <a:xfrm>
          <a:off x="5875889" y="3936577"/>
          <a:ext cx="340133" cy="9721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0066" y="0"/>
              </a:lnTo>
              <a:lnTo>
                <a:pt x="170066" y="972179"/>
              </a:lnTo>
              <a:lnTo>
                <a:pt x="340133" y="9721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6020207" y="4396917"/>
        <a:ext cx="51498" cy="51498"/>
      </dsp:txXfrm>
    </dsp:sp>
    <dsp:sp modelId="{B0407A6A-DD64-4E25-A3C1-972913D13052}">
      <dsp:nvSpPr>
        <dsp:cNvPr id="0" name=""/>
        <dsp:cNvSpPr/>
      </dsp:nvSpPr>
      <dsp:spPr>
        <a:xfrm>
          <a:off x="5875889" y="3936577"/>
          <a:ext cx="340133" cy="3240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0066" y="0"/>
              </a:lnTo>
              <a:lnTo>
                <a:pt x="170066" y="324059"/>
              </a:lnTo>
              <a:lnTo>
                <a:pt x="340133" y="3240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6034211" y="4086862"/>
        <a:ext cx="23489" cy="23489"/>
      </dsp:txXfrm>
    </dsp:sp>
    <dsp:sp modelId="{F734E686-B253-44EB-B110-18A57EEB35F8}">
      <dsp:nvSpPr>
        <dsp:cNvPr id="0" name=""/>
        <dsp:cNvSpPr/>
      </dsp:nvSpPr>
      <dsp:spPr>
        <a:xfrm>
          <a:off x="5875889" y="3612517"/>
          <a:ext cx="340133" cy="324059"/>
        </a:xfrm>
        <a:custGeom>
          <a:avLst/>
          <a:gdLst/>
          <a:ahLst/>
          <a:cxnLst/>
          <a:rect l="0" t="0" r="0" b="0"/>
          <a:pathLst>
            <a:path>
              <a:moveTo>
                <a:pt x="0" y="324059"/>
              </a:moveTo>
              <a:lnTo>
                <a:pt x="170066" y="324059"/>
              </a:lnTo>
              <a:lnTo>
                <a:pt x="170066" y="0"/>
              </a:lnTo>
              <a:lnTo>
                <a:pt x="340133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6034211" y="3762802"/>
        <a:ext cx="23489" cy="23489"/>
      </dsp:txXfrm>
    </dsp:sp>
    <dsp:sp modelId="{E29710A6-2060-4C80-926F-ED9A9C096ACF}">
      <dsp:nvSpPr>
        <dsp:cNvPr id="0" name=""/>
        <dsp:cNvSpPr/>
      </dsp:nvSpPr>
      <dsp:spPr>
        <a:xfrm>
          <a:off x="5875889" y="2964397"/>
          <a:ext cx="340133" cy="972179"/>
        </a:xfrm>
        <a:custGeom>
          <a:avLst/>
          <a:gdLst/>
          <a:ahLst/>
          <a:cxnLst/>
          <a:rect l="0" t="0" r="0" b="0"/>
          <a:pathLst>
            <a:path>
              <a:moveTo>
                <a:pt x="0" y="972179"/>
              </a:moveTo>
              <a:lnTo>
                <a:pt x="170066" y="972179"/>
              </a:lnTo>
              <a:lnTo>
                <a:pt x="170066" y="0"/>
              </a:lnTo>
              <a:lnTo>
                <a:pt x="340133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6020207" y="3424738"/>
        <a:ext cx="51498" cy="51498"/>
      </dsp:txXfrm>
    </dsp:sp>
    <dsp:sp modelId="{58377529-BB0B-44D1-BF1B-ED6D2308455A}">
      <dsp:nvSpPr>
        <dsp:cNvPr id="0" name=""/>
        <dsp:cNvSpPr/>
      </dsp:nvSpPr>
      <dsp:spPr>
        <a:xfrm>
          <a:off x="2798942" y="3890857"/>
          <a:ext cx="34013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40133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960506" y="3928073"/>
        <a:ext cx="17006" cy="17006"/>
      </dsp:txXfrm>
    </dsp:sp>
    <dsp:sp modelId="{3E417286-0165-4D3E-80DE-D4362A52BA37}">
      <dsp:nvSpPr>
        <dsp:cNvPr id="0" name=""/>
        <dsp:cNvSpPr/>
      </dsp:nvSpPr>
      <dsp:spPr>
        <a:xfrm>
          <a:off x="522686" y="3060340"/>
          <a:ext cx="340133" cy="8762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0066" y="0"/>
              </a:lnTo>
              <a:lnTo>
                <a:pt x="170066" y="876237"/>
              </a:lnTo>
              <a:lnTo>
                <a:pt x="340133" y="8762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669254" y="3474960"/>
        <a:ext cx="46996" cy="46996"/>
      </dsp:txXfrm>
    </dsp:sp>
    <dsp:sp modelId="{6EFEEB1F-465F-4347-9B61-1F4465BF744D}">
      <dsp:nvSpPr>
        <dsp:cNvPr id="0" name=""/>
        <dsp:cNvSpPr/>
      </dsp:nvSpPr>
      <dsp:spPr>
        <a:xfrm>
          <a:off x="522686" y="3060340"/>
          <a:ext cx="340133" cy="1245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0066" y="0"/>
              </a:lnTo>
              <a:lnTo>
                <a:pt x="170066" y="124511"/>
              </a:lnTo>
              <a:lnTo>
                <a:pt x="340133" y="1245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683697" y="3113540"/>
        <a:ext cx="18110" cy="18110"/>
      </dsp:txXfrm>
    </dsp:sp>
    <dsp:sp modelId="{2FC9AF59-4CF1-408D-B400-A70980833013}">
      <dsp:nvSpPr>
        <dsp:cNvPr id="0" name=""/>
        <dsp:cNvSpPr/>
      </dsp:nvSpPr>
      <dsp:spPr>
        <a:xfrm>
          <a:off x="522686" y="2308614"/>
          <a:ext cx="340133" cy="751725"/>
        </a:xfrm>
        <a:custGeom>
          <a:avLst/>
          <a:gdLst/>
          <a:ahLst/>
          <a:cxnLst/>
          <a:rect l="0" t="0" r="0" b="0"/>
          <a:pathLst>
            <a:path>
              <a:moveTo>
                <a:pt x="0" y="751725"/>
              </a:moveTo>
              <a:lnTo>
                <a:pt x="170066" y="751725"/>
              </a:lnTo>
              <a:lnTo>
                <a:pt x="170066" y="0"/>
              </a:lnTo>
              <a:lnTo>
                <a:pt x="34013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672125" y="2663849"/>
        <a:ext cx="41254" cy="41254"/>
      </dsp:txXfrm>
    </dsp:sp>
    <dsp:sp modelId="{BE2A83D6-871E-4C2B-86F6-D9763ADFB997}">
      <dsp:nvSpPr>
        <dsp:cNvPr id="0" name=""/>
        <dsp:cNvSpPr/>
      </dsp:nvSpPr>
      <dsp:spPr>
        <a:xfrm rot="16200000">
          <a:off x="-2224781" y="2801092"/>
          <a:ext cx="4976440" cy="518495"/>
        </a:xfrm>
        <a:prstGeom prst="rect">
          <a:avLst/>
        </a:prstGeom>
        <a:solidFill>
          <a:srgbClr val="A6A37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800" kern="1200" dirty="0" err="1" smtClean="0"/>
            <a:t>Cooperation</a:t>
          </a:r>
          <a:endParaRPr lang="es-ES" sz="4800" kern="1200" dirty="0"/>
        </a:p>
      </dsp:txBody>
      <dsp:txXfrm>
        <a:off x="-2224781" y="2801092"/>
        <a:ext cx="4976440" cy="518495"/>
      </dsp:txXfrm>
    </dsp:sp>
    <dsp:sp modelId="{899A126E-F727-4618-BE6D-4FACED18E8A8}">
      <dsp:nvSpPr>
        <dsp:cNvPr id="0" name=""/>
        <dsp:cNvSpPr/>
      </dsp:nvSpPr>
      <dsp:spPr>
        <a:xfrm>
          <a:off x="862819" y="1924855"/>
          <a:ext cx="1870307" cy="767518"/>
        </a:xfrm>
        <a:prstGeom prst="rect">
          <a:avLst/>
        </a:prstGeom>
        <a:solidFill>
          <a:srgbClr val="A6A37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err="1" smtClean="0"/>
            <a:t>Prosecutors</a:t>
          </a:r>
          <a:r>
            <a:rPr lang="es-ES" sz="2800" kern="1200" dirty="0" smtClean="0"/>
            <a:t> </a:t>
          </a:r>
          <a:r>
            <a:rPr lang="es-ES" sz="2800" kern="1200" dirty="0" err="1" smtClean="0"/>
            <a:t>offices</a:t>
          </a:r>
          <a:endParaRPr lang="es-ES" sz="2800" kern="1200" dirty="0"/>
        </a:p>
      </dsp:txBody>
      <dsp:txXfrm>
        <a:off x="862819" y="1924855"/>
        <a:ext cx="1870307" cy="767518"/>
      </dsp:txXfrm>
    </dsp:sp>
    <dsp:sp modelId="{0A15C569-3995-438C-B97D-5DFD21BC3334}">
      <dsp:nvSpPr>
        <dsp:cNvPr id="0" name=""/>
        <dsp:cNvSpPr/>
      </dsp:nvSpPr>
      <dsp:spPr>
        <a:xfrm>
          <a:off x="862819" y="2821997"/>
          <a:ext cx="1870307" cy="725707"/>
        </a:xfrm>
        <a:prstGeom prst="rect">
          <a:avLst/>
        </a:prstGeom>
        <a:solidFill>
          <a:srgbClr val="A6A37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err="1" smtClean="0"/>
            <a:t>Police</a:t>
          </a:r>
          <a:r>
            <a:rPr lang="es-ES" sz="2800" kern="1200" dirty="0" smtClean="0"/>
            <a:t> Agencies</a:t>
          </a:r>
          <a:endParaRPr lang="es-ES" sz="2800" kern="1200" dirty="0"/>
        </a:p>
      </dsp:txBody>
      <dsp:txXfrm>
        <a:off x="862819" y="2821997"/>
        <a:ext cx="1870307" cy="725707"/>
      </dsp:txXfrm>
    </dsp:sp>
    <dsp:sp modelId="{30B512B7-2116-4BF6-B8B5-5D9CC163A7E7}">
      <dsp:nvSpPr>
        <dsp:cNvPr id="0" name=""/>
        <dsp:cNvSpPr/>
      </dsp:nvSpPr>
      <dsp:spPr>
        <a:xfrm>
          <a:off x="862819" y="3677329"/>
          <a:ext cx="1936123" cy="518495"/>
        </a:xfrm>
        <a:prstGeom prst="rect">
          <a:avLst/>
        </a:prstGeom>
        <a:solidFill>
          <a:srgbClr val="A6A37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err="1" smtClean="0"/>
            <a:t>Privates</a:t>
          </a:r>
          <a:endParaRPr lang="es-ES" sz="4000" kern="1200" dirty="0"/>
        </a:p>
      </dsp:txBody>
      <dsp:txXfrm>
        <a:off x="862819" y="3677329"/>
        <a:ext cx="1936123" cy="518495"/>
      </dsp:txXfrm>
    </dsp:sp>
    <dsp:sp modelId="{E9E550CE-0E52-4465-B32D-604DCE7ABD19}">
      <dsp:nvSpPr>
        <dsp:cNvPr id="0" name=""/>
        <dsp:cNvSpPr/>
      </dsp:nvSpPr>
      <dsp:spPr>
        <a:xfrm>
          <a:off x="3139076" y="3586224"/>
          <a:ext cx="2736813" cy="700705"/>
        </a:xfrm>
        <a:prstGeom prst="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err="1" smtClean="0"/>
            <a:t>Communications</a:t>
          </a:r>
          <a:endParaRPr lang="es-ES" sz="2800" kern="1200" dirty="0"/>
        </a:p>
      </dsp:txBody>
      <dsp:txXfrm>
        <a:off x="3139076" y="3586224"/>
        <a:ext cx="2736813" cy="700705"/>
      </dsp:txXfrm>
    </dsp:sp>
    <dsp:sp modelId="{B0DE522E-75C0-49AA-81A0-56E5B771A8C0}">
      <dsp:nvSpPr>
        <dsp:cNvPr id="0" name=""/>
        <dsp:cNvSpPr/>
      </dsp:nvSpPr>
      <dsp:spPr>
        <a:xfrm>
          <a:off x="6216023" y="2705149"/>
          <a:ext cx="1700666" cy="518495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err="1" smtClean="0"/>
            <a:t>Easy</a:t>
          </a:r>
          <a:endParaRPr lang="es-ES" sz="2800" kern="1200" dirty="0"/>
        </a:p>
      </dsp:txBody>
      <dsp:txXfrm>
        <a:off x="6216023" y="2705149"/>
        <a:ext cx="1700666" cy="518495"/>
      </dsp:txXfrm>
    </dsp:sp>
    <dsp:sp modelId="{389F386D-C1DF-482D-BA0B-B1FEF233AC33}">
      <dsp:nvSpPr>
        <dsp:cNvPr id="0" name=""/>
        <dsp:cNvSpPr/>
      </dsp:nvSpPr>
      <dsp:spPr>
        <a:xfrm>
          <a:off x="6216023" y="3353269"/>
          <a:ext cx="1700666" cy="518495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err="1" smtClean="0"/>
            <a:t>Fast</a:t>
          </a:r>
          <a:endParaRPr lang="es-ES" sz="2800" kern="1200" dirty="0"/>
        </a:p>
      </dsp:txBody>
      <dsp:txXfrm>
        <a:off x="6216023" y="3353269"/>
        <a:ext cx="1700666" cy="518495"/>
      </dsp:txXfrm>
    </dsp:sp>
    <dsp:sp modelId="{8299BF96-BBE4-42C8-9F57-46DE2FA58853}">
      <dsp:nvSpPr>
        <dsp:cNvPr id="0" name=""/>
        <dsp:cNvSpPr/>
      </dsp:nvSpPr>
      <dsp:spPr>
        <a:xfrm>
          <a:off x="6216023" y="4001389"/>
          <a:ext cx="1700666" cy="518495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err="1" smtClean="0"/>
            <a:t>Effective</a:t>
          </a:r>
          <a:endParaRPr lang="es-ES" sz="2800" kern="1200" dirty="0"/>
        </a:p>
      </dsp:txBody>
      <dsp:txXfrm>
        <a:off x="6216023" y="4001389"/>
        <a:ext cx="1700666" cy="518495"/>
      </dsp:txXfrm>
    </dsp:sp>
    <dsp:sp modelId="{43B0600C-216F-499D-B773-B1FA90B15243}">
      <dsp:nvSpPr>
        <dsp:cNvPr id="0" name=""/>
        <dsp:cNvSpPr/>
      </dsp:nvSpPr>
      <dsp:spPr>
        <a:xfrm>
          <a:off x="6216023" y="4649508"/>
          <a:ext cx="1700666" cy="518495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err="1" smtClean="0"/>
            <a:t>Reliable</a:t>
          </a:r>
          <a:endParaRPr lang="es-ES" sz="2800" kern="1200" dirty="0"/>
        </a:p>
      </dsp:txBody>
      <dsp:txXfrm>
        <a:off x="6216023" y="4649508"/>
        <a:ext cx="1700666" cy="5184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1A125-A9F1-4C88-9F86-782928152A1B}" type="datetimeFigureOut">
              <a:rPr lang="es-ES" smtClean="0"/>
              <a:t>01/10/2019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4776F-DE22-477A-AB76-C37D949D9244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1A125-A9F1-4C88-9F86-782928152A1B}" type="datetimeFigureOut">
              <a:rPr lang="es-ES" smtClean="0"/>
              <a:t>01/10/2019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4776F-DE22-477A-AB76-C37D949D9244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1A125-A9F1-4C88-9F86-782928152A1B}" type="datetimeFigureOut">
              <a:rPr lang="es-ES" smtClean="0"/>
              <a:t>01/10/2019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4776F-DE22-477A-AB76-C37D949D9244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1A125-A9F1-4C88-9F86-782928152A1B}" type="datetimeFigureOut">
              <a:rPr lang="es-ES" smtClean="0"/>
              <a:t>01/10/2019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4776F-DE22-477A-AB76-C37D949D9244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1A125-A9F1-4C88-9F86-782928152A1B}" type="datetimeFigureOut">
              <a:rPr lang="es-ES" smtClean="0"/>
              <a:t>01/10/2019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4776F-DE22-477A-AB76-C37D949D9244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1A125-A9F1-4C88-9F86-782928152A1B}" type="datetimeFigureOut">
              <a:rPr lang="es-ES" smtClean="0"/>
              <a:t>01/10/2019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4776F-DE22-477A-AB76-C37D949D9244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1A125-A9F1-4C88-9F86-782928152A1B}" type="datetimeFigureOut">
              <a:rPr lang="es-ES" smtClean="0"/>
              <a:t>01/10/2019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4776F-DE22-477A-AB76-C37D949D9244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1A125-A9F1-4C88-9F86-782928152A1B}" type="datetimeFigureOut">
              <a:rPr lang="es-ES" smtClean="0"/>
              <a:t>01/10/2019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4776F-DE22-477A-AB76-C37D949D9244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1A125-A9F1-4C88-9F86-782928152A1B}" type="datetimeFigureOut">
              <a:rPr lang="es-ES" smtClean="0"/>
              <a:t>01/10/2019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4776F-DE22-477A-AB76-C37D949D9244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1A125-A9F1-4C88-9F86-782928152A1B}" type="datetimeFigureOut">
              <a:rPr lang="es-ES" smtClean="0"/>
              <a:t>01/10/2019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4776F-DE22-477A-AB76-C37D949D9244}" type="slidenum">
              <a:rPr lang="es-ES" smtClean="0"/>
              <a:t>‹#›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1A125-A9F1-4C88-9F86-782928152A1B}" type="datetimeFigureOut">
              <a:rPr lang="es-ES" smtClean="0"/>
              <a:t>01/10/2019</a:t>
            </a:fld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24776F-DE22-477A-AB76-C37D949D9244}" type="slidenum">
              <a:rPr lang="es-ES" smtClean="0"/>
              <a:t>‹#›</a:t>
            </a:fld>
            <a:endParaRPr lang="es-E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424776F-DE22-477A-AB76-C37D949D9244}" type="slidenum">
              <a:rPr lang="es-ES" smtClean="0"/>
              <a:t>‹#›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191A125-A9F1-4C88-9F86-782928152A1B}" type="datetimeFigureOut">
              <a:rPr lang="es-ES" smtClean="0"/>
              <a:t>01/10/2019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3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132856"/>
            <a:ext cx="7543800" cy="1512168"/>
          </a:xfrm>
        </p:spPr>
        <p:txBody>
          <a:bodyPr/>
          <a:lstStyle/>
          <a:p>
            <a:pPr algn="ctr"/>
            <a:r>
              <a:rPr lang="es-ES" sz="4000" b="1" dirty="0" err="1" smtClean="0"/>
              <a:t>Difference</a:t>
            </a:r>
            <a:r>
              <a:rPr lang="es-ES" sz="4000" b="1" dirty="0" smtClean="0"/>
              <a:t> </a:t>
            </a:r>
            <a:r>
              <a:rPr lang="es-ES" sz="4000" b="1" dirty="0" err="1"/>
              <a:t>b</a:t>
            </a:r>
            <a:r>
              <a:rPr lang="es-ES" sz="4000" b="1" dirty="0" err="1" smtClean="0"/>
              <a:t>etween</a:t>
            </a:r>
            <a:r>
              <a:rPr lang="es-ES" sz="4000" b="1" dirty="0" smtClean="0"/>
              <a:t> </a:t>
            </a:r>
            <a:r>
              <a:rPr lang="es-ES" sz="4000" b="1" dirty="0" err="1" smtClean="0"/>
              <a:t>Intelligence</a:t>
            </a:r>
            <a:r>
              <a:rPr lang="es-ES" sz="4000" b="1" dirty="0" smtClean="0"/>
              <a:t> and </a:t>
            </a:r>
            <a:r>
              <a:rPr lang="es-ES" sz="4000" b="1" dirty="0" err="1" smtClean="0"/>
              <a:t>Evidence</a:t>
            </a:r>
            <a:r>
              <a:rPr lang="es-ES" sz="4000" b="1" dirty="0" smtClean="0"/>
              <a:t>  </a:t>
            </a:r>
            <a:endParaRPr lang="es-ES" sz="4000" b="1" dirty="0"/>
          </a:p>
        </p:txBody>
      </p:sp>
    </p:spTree>
    <p:extLst>
      <p:ext uri="{BB962C8B-B14F-4D97-AF65-F5344CB8AC3E}">
        <p14:creationId xmlns:p14="http://schemas.microsoft.com/office/powerpoint/2010/main" val="19601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1867615818"/>
              </p:ext>
            </p:extLst>
          </p:nvPr>
        </p:nvGraphicFramePr>
        <p:xfrm>
          <a:off x="179512" y="260648"/>
          <a:ext cx="8208912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CuadroTexto"/>
          <p:cNvSpPr txBox="1"/>
          <p:nvPr/>
        </p:nvSpPr>
        <p:spPr>
          <a:xfrm rot="2338365">
            <a:off x="5049143" y="1132191"/>
            <a:ext cx="18346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i="1" dirty="0" err="1"/>
              <a:t>T</a:t>
            </a:r>
            <a:r>
              <a:rPr lang="es-ES" sz="2400" i="1" dirty="0" err="1" smtClean="0"/>
              <a:t>o</a:t>
            </a:r>
            <a:r>
              <a:rPr lang="es-ES" sz="2400" i="1" dirty="0" smtClean="0"/>
              <a:t> </a:t>
            </a:r>
            <a:r>
              <a:rPr lang="es-ES" sz="2400" i="1" dirty="0" err="1" smtClean="0"/>
              <a:t>demonstrate</a:t>
            </a:r>
            <a:endParaRPr lang="es-ES" sz="2400" i="1" dirty="0"/>
          </a:p>
        </p:txBody>
      </p:sp>
      <p:sp>
        <p:nvSpPr>
          <p:cNvPr id="7" name="6 CuadroTexto"/>
          <p:cNvSpPr txBox="1"/>
          <p:nvPr/>
        </p:nvSpPr>
        <p:spPr>
          <a:xfrm rot="19165891">
            <a:off x="1817017" y="1433285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i="1" dirty="0" err="1" smtClean="0"/>
              <a:t>Analysis</a:t>
            </a:r>
            <a:endParaRPr lang="es-ES" sz="2800" i="1" dirty="0"/>
          </a:p>
        </p:txBody>
      </p:sp>
    </p:spTree>
    <p:extLst>
      <p:ext uri="{BB962C8B-B14F-4D97-AF65-F5344CB8AC3E}">
        <p14:creationId xmlns:p14="http://schemas.microsoft.com/office/powerpoint/2010/main" val="162501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345944023"/>
              </p:ext>
            </p:extLst>
          </p:nvPr>
        </p:nvGraphicFramePr>
        <p:xfrm>
          <a:off x="611560" y="701697"/>
          <a:ext cx="720080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1115616" y="3117629"/>
            <a:ext cx="1944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err="1" smtClean="0">
                <a:solidFill>
                  <a:schemeClr val="bg1"/>
                </a:solidFill>
              </a:rPr>
              <a:t>Intelligence</a:t>
            </a:r>
            <a:r>
              <a:rPr lang="es-ES" sz="2800" b="1" dirty="0" smtClean="0">
                <a:solidFill>
                  <a:schemeClr val="bg1"/>
                </a:solidFill>
              </a:rPr>
              <a:t> </a:t>
            </a:r>
            <a:r>
              <a:rPr lang="es-ES" sz="2800" b="1" dirty="0" err="1" smtClean="0">
                <a:solidFill>
                  <a:schemeClr val="bg1"/>
                </a:solidFill>
              </a:rPr>
              <a:t>Goals</a:t>
            </a:r>
            <a:endParaRPr lang="es-ES" sz="2800" b="1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696335" y="1412776"/>
            <a:ext cx="21602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err="1" smtClean="0">
                <a:solidFill>
                  <a:schemeClr val="bg1"/>
                </a:solidFill>
              </a:rPr>
              <a:t>Anticipation</a:t>
            </a:r>
            <a:r>
              <a:rPr lang="es-ES" sz="2800" b="1" dirty="0" smtClean="0">
                <a:solidFill>
                  <a:schemeClr val="bg1"/>
                </a:solidFill>
              </a:rPr>
              <a:t> </a:t>
            </a:r>
            <a:r>
              <a:rPr lang="es-ES" sz="2800" b="1" dirty="0" err="1" smtClean="0">
                <a:solidFill>
                  <a:schemeClr val="bg1"/>
                </a:solidFill>
              </a:rPr>
              <a:t>identifying</a:t>
            </a:r>
            <a:r>
              <a:rPr lang="es-ES" sz="2800" b="1" dirty="0">
                <a:solidFill>
                  <a:schemeClr val="bg1"/>
                </a:solidFill>
              </a:rPr>
              <a:t> </a:t>
            </a:r>
            <a:r>
              <a:rPr lang="es-ES" sz="2800" b="1" dirty="0" err="1" smtClean="0">
                <a:solidFill>
                  <a:schemeClr val="bg1"/>
                </a:solidFill>
              </a:rPr>
              <a:t>threats</a:t>
            </a:r>
            <a:endParaRPr lang="es-ES" sz="2800" b="1" dirty="0">
              <a:solidFill>
                <a:schemeClr val="bg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632888" y="4482836"/>
            <a:ext cx="2315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err="1" smtClean="0">
                <a:solidFill>
                  <a:schemeClr val="bg1"/>
                </a:solidFill>
              </a:rPr>
              <a:t>Advanced</a:t>
            </a:r>
            <a:r>
              <a:rPr lang="es-ES" sz="2800" b="1" dirty="0" smtClean="0">
                <a:solidFill>
                  <a:schemeClr val="bg1"/>
                </a:solidFill>
              </a:rPr>
              <a:t> </a:t>
            </a:r>
            <a:r>
              <a:rPr lang="es-ES" sz="2800" b="1" dirty="0" err="1" smtClean="0">
                <a:solidFill>
                  <a:schemeClr val="bg1"/>
                </a:solidFill>
              </a:rPr>
              <a:t>investigations</a:t>
            </a:r>
            <a:endParaRPr lang="es-E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265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040267649"/>
              </p:ext>
            </p:extLst>
          </p:nvPr>
        </p:nvGraphicFramePr>
        <p:xfrm>
          <a:off x="755576" y="404664"/>
          <a:ext cx="6984776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443164"/>
            <a:ext cx="538162" cy="492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5239" y="3212976"/>
            <a:ext cx="538162" cy="492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320" y="3861048"/>
            <a:ext cx="538162" cy="492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329" y="4509120"/>
            <a:ext cx="538162" cy="492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4751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634772673"/>
              </p:ext>
            </p:extLst>
          </p:nvPr>
        </p:nvGraphicFramePr>
        <p:xfrm>
          <a:off x="251520" y="332656"/>
          <a:ext cx="8064896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3707191" y="764704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b="1" u="sng" dirty="0" err="1" smtClean="0"/>
              <a:t>Child</a:t>
            </a:r>
            <a:r>
              <a:rPr lang="es-AR" sz="3200" b="1" u="sng" dirty="0" smtClean="0"/>
              <a:t> </a:t>
            </a:r>
            <a:r>
              <a:rPr lang="es-AR" sz="3200" b="1" u="sng" dirty="0" err="1" smtClean="0"/>
              <a:t>Pornography</a:t>
            </a:r>
            <a:r>
              <a:rPr lang="es-AR" sz="3200" b="1" u="sng" dirty="0" smtClean="0"/>
              <a:t> Case</a:t>
            </a:r>
            <a:endParaRPr lang="es-AR" sz="3200" b="1" u="sng" dirty="0"/>
          </a:p>
        </p:txBody>
      </p:sp>
    </p:spTree>
    <p:extLst>
      <p:ext uri="{BB962C8B-B14F-4D97-AF65-F5344CB8AC3E}">
        <p14:creationId xmlns:p14="http://schemas.microsoft.com/office/powerpoint/2010/main" val="631948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3005952267"/>
              </p:ext>
            </p:extLst>
          </p:nvPr>
        </p:nvGraphicFramePr>
        <p:xfrm>
          <a:off x="107504" y="548680"/>
          <a:ext cx="7920880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543800" cy="864096"/>
          </a:xfrm>
        </p:spPr>
        <p:txBody>
          <a:bodyPr/>
          <a:lstStyle/>
          <a:p>
            <a:pPr algn="ctr"/>
            <a:r>
              <a:rPr lang="es-ES" sz="4000" b="1" u="sng" dirty="0" err="1" smtClean="0"/>
              <a:t>Coordination</a:t>
            </a:r>
            <a:r>
              <a:rPr lang="es-ES" sz="4000" b="1" u="sng" dirty="0" smtClean="0"/>
              <a:t> of </a:t>
            </a:r>
            <a:r>
              <a:rPr lang="es-ES" sz="4000" b="1" u="sng" dirty="0" err="1" smtClean="0"/>
              <a:t>actions</a:t>
            </a:r>
            <a:endParaRPr lang="es-ES" sz="4000" b="1" u="sng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2674" y="3266742"/>
            <a:ext cx="466154" cy="492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2674" y="3912061"/>
            <a:ext cx="466154" cy="492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4827" y="4581128"/>
            <a:ext cx="454001" cy="492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2674" y="5229199"/>
            <a:ext cx="466154" cy="492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2293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996952"/>
            <a:ext cx="7543800" cy="1512168"/>
          </a:xfrm>
        </p:spPr>
        <p:txBody>
          <a:bodyPr/>
          <a:lstStyle/>
          <a:p>
            <a:pPr algn="ctr"/>
            <a:r>
              <a:rPr lang="es-ES" sz="7200" b="1" dirty="0" err="1" smtClean="0">
                <a:solidFill>
                  <a:schemeClr val="tx2">
                    <a:lumMod val="75000"/>
                  </a:schemeClr>
                </a:solidFill>
              </a:rPr>
              <a:t>Thanks</a:t>
            </a:r>
            <a:r>
              <a:rPr lang="es-ES" sz="7200" b="1" dirty="0" smtClean="0">
                <a:solidFill>
                  <a:schemeClr val="tx2">
                    <a:lumMod val="75000"/>
                  </a:schemeClr>
                </a:solidFill>
              </a:rPr>
              <a:t>!</a:t>
            </a:r>
            <a:br>
              <a:rPr lang="es-ES" sz="7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s-ES" sz="7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s-ES" sz="7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s-ES" sz="4000" b="1" dirty="0">
                <a:solidFill>
                  <a:schemeClr val="tx2">
                    <a:lumMod val="75000"/>
                  </a:schemeClr>
                </a:solidFill>
              </a:rPr>
              <a:t>f</a:t>
            </a:r>
            <a:r>
              <a:rPr lang="es-ES" sz="4000" b="1" dirty="0" smtClean="0">
                <a:solidFill>
                  <a:schemeClr val="tx2">
                    <a:lumMod val="75000"/>
                  </a:schemeClr>
                </a:solidFill>
              </a:rPr>
              <a:t>pv.derechopenal@gmail.com</a:t>
            </a:r>
            <a:endParaRPr lang="es-ES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67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153</TotalTime>
  <Words>72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Adyacencia</vt:lpstr>
      <vt:lpstr>Difference between Intelligence and Evidence  </vt:lpstr>
      <vt:lpstr>PowerPoint Presentation</vt:lpstr>
      <vt:lpstr>PowerPoint Presentation</vt:lpstr>
      <vt:lpstr>PowerPoint Presentation</vt:lpstr>
      <vt:lpstr>PowerPoint Presentation</vt:lpstr>
      <vt:lpstr>Coordination of actions</vt:lpstr>
      <vt:lpstr>Thanks!  fpv.derechopenal@gmail.com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Difference between Intelligence and Evidence</dc:title>
  <dc:creator>Usuario</dc:creator>
  <cp:lastModifiedBy>Nino Siradze</cp:lastModifiedBy>
  <cp:revision>17</cp:revision>
  <dcterms:created xsi:type="dcterms:W3CDTF">2019-08-05T21:48:31Z</dcterms:created>
  <dcterms:modified xsi:type="dcterms:W3CDTF">2019-10-01T10:49:30Z</dcterms:modified>
</cp:coreProperties>
</file>