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54" r:id="rId3"/>
    <p:sldId id="341" r:id="rId4"/>
    <p:sldId id="264" r:id="rId5"/>
    <p:sldId id="372" r:id="rId6"/>
    <p:sldId id="370" r:id="rId7"/>
    <p:sldId id="371" r:id="rId8"/>
    <p:sldId id="333" r:id="rId9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4600" autoAdjust="0"/>
  </p:normalViewPr>
  <p:slideViewPr>
    <p:cSldViewPr>
      <p:cViewPr>
        <p:scale>
          <a:sx n="42" d="100"/>
          <a:sy n="42" d="100"/>
        </p:scale>
        <p:origin x="-23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389E5-FD50-40AB-A374-702C2515BC20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73A76C-1883-4CE2-BCB5-877FAFE6EC9A}">
      <dgm:prSet phldrT="[Text]" custT="1"/>
      <dgm:spPr/>
      <dgm:t>
        <a:bodyPr/>
        <a:lstStyle/>
        <a:p>
          <a:pPr algn="ctr"/>
          <a:r>
            <a:rPr lang="en-GB" sz="2000" b="1" dirty="0"/>
            <a:t>    Pre-MLA Enquiries – Intelligence Gathering</a:t>
          </a:r>
        </a:p>
      </dgm:t>
    </dgm:pt>
    <dgm:pt modelId="{F6D0792C-0A49-41AC-A657-16386124A54C}" type="parTrans" cxnId="{0786F0B3-BE68-4E65-8486-9D25DD43CE42}">
      <dgm:prSet/>
      <dgm:spPr/>
      <dgm:t>
        <a:bodyPr/>
        <a:lstStyle/>
        <a:p>
          <a:endParaRPr lang="en-GB"/>
        </a:p>
      </dgm:t>
    </dgm:pt>
    <dgm:pt modelId="{29F40C97-F5AE-4C9A-AA20-05FA34F4C179}" type="sibTrans" cxnId="{0786F0B3-BE68-4E65-8486-9D25DD43CE42}">
      <dgm:prSet/>
      <dgm:spPr/>
      <dgm:t>
        <a:bodyPr/>
        <a:lstStyle/>
        <a:p>
          <a:endParaRPr lang="en-GB"/>
        </a:p>
      </dgm:t>
    </dgm:pt>
    <dgm:pt modelId="{F05EA985-5FA4-46F1-A5D4-A15546E38F6F}">
      <dgm:prSet phldrT="[Text]" custT="1"/>
      <dgm:spPr/>
      <dgm:t>
        <a:bodyPr/>
        <a:lstStyle/>
        <a:p>
          <a:pPr algn="ctr"/>
          <a:r>
            <a:rPr lang="en-GB" sz="2000" b="1" dirty="0"/>
            <a:t>Result:-</a:t>
          </a:r>
        </a:p>
        <a:p>
          <a:pPr algn="ctr"/>
          <a:r>
            <a:rPr lang="en-GB" sz="2000" b="1" dirty="0"/>
            <a:t>International Judicial Cooperation achieved </a:t>
          </a:r>
        </a:p>
      </dgm:t>
    </dgm:pt>
    <dgm:pt modelId="{128F6D2E-C89A-4EB8-93EB-DB97115A57CB}" type="parTrans" cxnId="{A49522FA-7984-4933-9D6E-B10371CC7ED6}">
      <dgm:prSet/>
      <dgm:spPr/>
      <dgm:t>
        <a:bodyPr/>
        <a:lstStyle/>
        <a:p>
          <a:endParaRPr lang="en-GB"/>
        </a:p>
      </dgm:t>
    </dgm:pt>
    <dgm:pt modelId="{F63A1B35-B21D-4598-87C4-E76EC22DA2F9}" type="sibTrans" cxnId="{A49522FA-7984-4933-9D6E-B10371CC7ED6}">
      <dgm:prSet/>
      <dgm:spPr/>
      <dgm:t>
        <a:bodyPr/>
        <a:lstStyle/>
        <a:p>
          <a:endParaRPr lang="en-GB"/>
        </a:p>
      </dgm:t>
    </dgm:pt>
    <dgm:pt modelId="{C6147553-3E0C-4C07-8528-37664D4E39FF}">
      <dgm:prSet phldrT="[Text]"/>
      <dgm:spPr/>
      <dgm:t>
        <a:bodyPr/>
        <a:lstStyle/>
        <a:p>
          <a:pPr algn="l"/>
          <a:endParaRPr lang="en-GB" sz="1600" dirty="0"/>
        </a:p>
      </dgm:t>
    </dgm:pt>
    <dgm:pt modelId="{9731A753-982B-4A78-B244-9FBB1FD5D44D}" type="parTrans" cxnId="{BF5E8445-CB5A-4432-9ABB-6A497D1C4EA3}">
      <dgm:prSet/>
      <dgm:spPr/>
      <dgm:t>
        <a:bodyPr/>
        <a:lstStyle/>
        <a:p>
          <a:endParaRPr lang="en-GB"/>
        </a:p>
      </dgm:t>
    </dgm:pt>
    <dgm:pt modelId="{4256B0CF-AF53-4A14-A53E-0FE50417230E}" type="sibTrans" cxnId="{BF5E8445-CB5A-4432-9ABB-6A497D1C4EA3}">
      <dgm:prSet/>
      <dgm:spPr/>
      <dgm:t>
        <a:bodyPr/>
        <a:lstStyle/>
        <a:p>
          <a:endParaRPr lang="en-GB"/>
        </a:p>
      </dgm:t>
    </dgm:pt>
    <dgm:pt modelId="{0007AB6C-3E16-4667-BA48-2F3A98BCB6FC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2000" dirty="0">
              <a:latin typeface="+mn-lt"/>
            </a:rPr>
            <a:t> </a:t>
          </a:r>
          <a:r>
            <a:rPr lang="en-GB" sz="1800" dirty="0">
              <a:latin typeface="+mn-lt"/>
            </a:rPr>
            <a:t>Coercive measures</a:t>
          </a:r>
        </a:p>
      </dgm:t>
    </dgm:pt>
    <dgm:pt modelId="{BEBB754C-15DD-4A66-8527-C00452A294EE}" type="parTrans" cxnId="{262CF0B3-C871-4E66-8A55-75B5794584F9}">
      <dgm:prSet/>
      <dgm:spPr/>
      <dgm:t>
        <a:bodyPr/>
        <a:lstStyle/>
        <a:p>
          <a:endParaRPr lang="en-GB"/>
        </a:p>
      </dgm:t>
    </dgm:pt>
    <dgm:pt modelId="{32681C17-BAB6-4AEC-BE1B-65430A142ED1}" type="sibTrans" cxnId="{262CF0B3-C871-4E66-8A55-75B5794584F9}">
      <dgm:prSet/>
      <dgm:spPr/>
      <dgm:t>
        <a:bodyPr/>
        <a:lstStyle/>
        <a:p>
          <a:endParaRPr lang="en-GB"/>
        </a:p>
      </dgm:t>
    </dgm:pt>
    <dgm:pt modelId="{13161035-4A53-42CA-B700-6B358E15EDF1}">
      <dgm:prSet phldrT="[Text]" custT="1"/>
      <dgm:spPr/>
      <dgm:t>
        <a:bodyPr/>
        <a:lstStyle/>
        <a:p>
          <a:pPr algn="ctr"/>
          <a:r>
            <a:rPr lang="en-GB" sz="1800" dirty="0"/>
            <a:t>Voluntary</a:t>
          </a:r>
        </a:p>
      </dgm:t>
    </dgm:pt>
    <dgm:pt modelId="{36989ECB-4F8F-47B2-9744-E427F3573116}" type="sibTrans" cxnId="{DDEE087B-B83F-4346-8CB2-E09977E198FC}">
      <dgm:prSet/>
      <dgm:spPr/>
      <dgm:t>
        <a:bodyPr/>
        <a:lstStyle/>
        <a:p>
          <a:endParaRPr lang="en-GB"/>
        </a:p>
      </dgm:t>
    </dgm:pt>
    <dgm:pt modelId="{5ED5815F-547E-4FA4-89E3-149C8C5AB7C8}" type="parTrans" cxnId="{DDEE087B-B83F-4346-8CB2-E09977E198FC}">
      <dgm:prSet/>
      <dgm:spPr/>
      <dgm:t>
        <a:bodyPr/>
        <a:lstStyle/>
        <a:p>
          <a:endParaRPr lang="en-GB"/>
        </a:p>
      </dgm:t>
    </dgm:pt>
    <dgm:pt modelId="{ED429821-1699-46E9-A257-2AA8CDCBB52D}">
      <dgm:prSet phldrT="[Text]" custT="1"/>
      <dgm:spPr/>
      <dgm:t>
        <a:bodyPr/>
        <a:lstStyle/>
        <a:p>
          <a:pPr algn="ctr"/>
          <a:r>
            <a:rPr lang="en-GB" sz="1800" dirty="0"/>
            <a:t>Law Enforcement Cooperation </a:t>
          </a:r>
        </a:p>
      </dgm:t>
    </dgm:pt>
    <dgm:pt modelId="{1D0B23D0-3A09-45C0-BF11-0342E1B634CE}" type="parTrans" cxnId="{37F32157-78DA-4672-9E28-28AC3A00EAB5}">
      <dgm:prSet/>
      <dgm:spPr/>
      <dgm:t>
        <a:bodyPr/>
        <a:lstStyle/>
        <a:p>
          <a:endParaRPr lang="en-GB"/>
        </a:p>
      </dgm:t>
    </dgm:pt>
    <dgm:pt modelId="{A032264C-B137-435E-96F3-086C174C04BC}" type="sibTrans" cxnId="{37F32157-78DA-4672-9E28-28AC3A00EAB5}">
      <dgm:prSet/>
      <dgm:spPr/>
      <dgm:t>
        <a:bodyPr/>
        <a:lstStyle/>
        <a:p>
          <a:endParaRPr lang="en-GB"/>
        </a:p>
      </dgm:t>
    </dgm:pt>
    <dgm:pt modelId="{F3FC684E-1E94-41CD-875F-0B2A12B1B1F5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800" dirty="0">
              <a:latin typeface="+mn-lt"/>
            </a:rPr>
            <a:t> Evidence to be sworn in court.</a:t>
          </a:r>
        </a:p>
      </dgm:t>
    </dgm:pt>
    <dgm:pt modelId="{936E9578-B0CD-4E4F-A238-B035F4F5F2BD}" type="parTrans" cxnId="{85FEC18D-98F5-4C64-AD0D-56EEA39FD49A}">
      <dgm:prSet/>
      <dgm:spPr/>
      <dgm:t>
        <a:bodyPr/>
        <a:lstStyle/>
        <a:p>
          <a:endParaRPr lang="en-GB"/>
        </a:p>
      </dgm:t>
    </dgm:pt>
    <dgm:pt modelId="{F4C6F584-A9C1-4485-89DE-E2FBA7BEA2B8}" type="sibTrans" cxnId="{85FEC18D-98F5-4C64-AD0D-56EEA39FD49A}">
      <dgm:prSet/>
      <dgm:spPr/>
      <dgm:t>
        <a:bodyPr/>
        <a:lstStyle/>
        <a:p>
          <a:endParaRPr lang="en-GB"/>
        </a:p>
      </dgm:t>
    </dgm:pt>
    <dgm:pt modelId="{6EFB6A6A-D374-43CF-996A-C4D2F8C14F62}">
      <dgm:prSet phldrT="[Text]" custT="1"/>
      <dgm:spPr/>
      <dgm:t>
        <a:bodyPr/>
        <a:lstStyle/>
        <a:p>
          <a:pPr algn="ctr">
            <a:buNone/>
          </a:pPr>
          <a:r>
            <a:rPr lang="en-GB" sz="2000" b="1" dirty="0">
              <a:latin typeface="+mn-lt"/>
            </a:rPr>
            <a:t>MLA through LORs – Evidence obtaining </a:t>
          </a:r>
        </a:p>
      </dgm:t>
    </dgm:pt>
    <dgm:pt modelId="{8D9F0C6D-AD10-4938-B46A-06696DF1CF32}" type="sibTrans" cxnId="{4578FC78-F321-4035-99AF-53D0E048D578}">
      <dgm:prSet/>
      <dgm:spPr/>
      <dgm:t>
        <a:bodyPr/>
        <a:lstStyle/>
        <a:p>
          <a:endParaRPr lang="en-GB"/>
        </a:p>
      </dgm:t>
    </dgm:pt>
    <dgm:pt modelId="{F2F31F1D-3374-43FB-849D-CF0DD93FA92C}" type="parTrans" cxnId="{4578FC78-F321-4035-99AF-53D0E048D578}">
      <dgm:prSet/>
      <dgm:spPr/>
      <dgm:t>
        <a:bodyPr/>
        <a:lstStyle/>
        <a:p>
          <a:endParaRPr lang="en-GB"/>
        </a:p>
      </dgm:t>
    </dgm:pt>
    <dgm:pt modelId="{30AAA09D-A930-4806-A802-15BE47268B93}">
      <dgm:prSet phldrT="[Text]" custT="1"/>
      <dgm:spPr/>
      <dgm:t>
        <a:bodyPr/>
        <a:lstStyle/>
        <a:p>
          <a:pPr algn="ctr"/>
          <a:r>
            <a:rPr lang="en-GB" sz="1800" dirty="0"/>
            <a:t>Open source</a:t>
          </a:r>
        </a:p>
      </dgm:t>
    </dgm:pt>
    <dgm:pt modelId="{13EE9B36-3E4F-42AD-BCF8-FAFD5F0F45E9}" type="parTrans" cxnId="{5A33CA3A-B27F-4931-B3E0-0168A47A59F1}">
      <dgm:prSet/>
      <dgm:spPr/>
      <dgm:t>
        <a:bodyPr/>
        <a:lstStyle/>
        <a:p>
          <a:endParaRPr lang="en-GB"/>
        </a:p>
      </dgm:t>
    </dgm:pt>
    <dgm:pt modelId="{38F36E31-9297-4817-9F03-AAB0E03BA1B5}" type="sibTrans" cxnId="{5A33CA3A-B27F-4931-B3E0-0168A47A59F1}">
      <dgm:prSet/>
      <dgm:spPr/>
      <dgm:t>
        <a:bodyPr/>
        <a:lstStyle/>
        <a:p>
          <a:endParaRPr lang="en-GB"/>
        </a:p>
      </dgm:t>
    </dgm:pt>
    <dgm:pt modelId="{A691F013-5FF2-4539-9DF7-A0C6F4446EDD}" type="pres">
      <dgm:prSet presAssocID="{8D0389E5-FD50-40AB-A374-702C2515BC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C402A1-C3BE-4291-AAA5-8A281649EE9A}" type="pres">
      <dgm:prSet presAssocID="{8D0389E5-FD50-40AB-A374-702C2515BC20}" presName="vNodes" presStyleCnt="0"/>
      <dgm:spPr/>
    </dgm:pt>
    <dgm:pt modelId="{A80DEA40-F493-4679-821B-21989E6EB549}" type="pres">
      <dgm:prSet presAssocID="{7373A76C-1883-4CE2-BCB5-877FAFE6EC9A}" presName="node" presStyleLbl="node1" presStyleIdx="0" presStyleCnt="3" custScaleX="261836" custScaleY="116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02684-A581-4669-9FD0-3C7CE7C1DF0A}" type="pres">
      <dgm:prSet presAssocID="{29F40C97-F5AE-4C9A-AA20-05FA34F4C179}" presName="spacerT" presStyleCnt="0"/>
      <dgm:spPr/>
    </dgm:pt>
    <dgm:pt modelId="{0501804E-34E0-41A3-B398-CA2C39663CE7}" type="pres">
      <dgm:prSet presAssocID="{29F40C97-F5AE-4C9A-AA20-05FA34F4C179}" presName="sibTrans" presStyleLbl="sibTrans2D1" presStyleIdx="0" presStyleCnt="2" custScaleY="63966"/>
      <dgm:spPr/>
      <dgm:t>
        <a:bodyPr/>
        <a:lstStyle/>
        <a:p>
          <a:endParaRPr lang="en-US"/>
        </a:p>
      </dgm:t>
    </dgm:pt>
    <dgm:pt modelId="{AB57EDEA-65CB-4948-A3CB-C8497DA9951B}" type="pres">
      <dgm:prSet presAssocID="{29F40C97-F5AE-4C9A-AA20-05FA34F4C179}" presName="spacerB" presStyleCnt="0"/>
      <dgm:spPr/>
    </dgm:pt>
    <dgm:pt modelId="{643FE95B-4E6F-48F2-B4DF-CDCFCEBA83D6}" type="pres">
      <dgm:prSet presAssocID="{6EFB6A6A-D374-43CF-996A-C4D2F8C14F62}" presName="node" presStyleLbl="node1" presStyleIdx="1" presStyleCnt="3" custScaleX="255956" custScaleY="116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A1A83-9053-4BC9-8018-51CC11742FCF}" type="pres">
      <dgm:prSet presAssocID="{8D0389E5-FD50-40AB-A374-702C2515BC20}" presName="sibTransLast" presStyleLbl="sibTrans2D1" presStyleIdx="1" presStyleCnt="2" custLinFactNeighborX="-77697" custLinFactNeighborY="-6066"/>
      <dgm:spPr/>
      <dgm:t>
        <a:bodyPr/>
        <a:lstStyle/>
        <a:p>
          <a:endParaRPr lang="en-US"/>
        </a:p>
      </dgm:t>
    </dgm:pt>
    <dgm:pt modelId="{68EF100C-D0CA-4067-814E-9EB5B70C88AF}" type="pres">
      <dgm:prSet presAssocID="{8D0389E5-FD50-40AB-A374-702C2515BC2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D4E2AD9-F07B-4D48-91EA-A2EDB3692B2E}" type="pres">
      <dgm:prSet presAssocID="{8D0389E5-FD50-40AB-A374-702C2515BC20}" presName="lastNode" presStyleLbl="node1" presStyleIdx="2" presStyleCnt="3" custScaleX="60468" custScaleY="145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2CF0B3-C871-4E66-8A55-75B5794584F9}" srcId="{6EFB6A6A-D374-43CF-996A-C4D2F8C14F62}" destId="{0007AB6C-3E16-4667-BA48-2F3A98BCB6FC}" srcOrd="0" destOrd="0" parTransId="{BEBB754C-15DD-4A66-8527-C00452A294EE}" sibTransId="{32681C17-BAB6-4AEC-BE1B-65430A142ED1}"/>
    <dgm:cxn modelId="{3BC7C014-AB14-4763-8C2B-27E618F59D3D}" type="presOf" srcId="{8D0389E5-FD50-40AB-A374-702C2515BC20}" destId="{A691F013-5FF2-4539-9DF7-A0C6F4446EDD}" srcOrd="0" destOrd="0" presId="urn:microsoft.com/office/officeart/2005/8/layout/equation2"/>
    <dgm:cxn modelId="{84F65015-4C03-464A-968A-977A4D56A8EA}" type="presOf" srcId="{8D9F0C6D-AD10-4938-B46A-06696DF1CF32}" destId="{68EF100C-D0CA-4067-814E-9EB5B70C88AF}" srcOrd="1" destOrd="0" presId="urn:microsoft.com/office/officeart/2005/8/layout/equation2"/>
    <dgm:cxn modelId="{BED5D064-1FA4-4882-8823-8EC1D1E6A8A0}" type="presOf" srcId="{0007AB6C-3E16-4667-BA48-2F3A98BCB6FC}" destId="{643FE95B-4E6F-48F2-B4DF-CDCFCEBA83D6}" srcOrd="0" destOrd="1" presId="urn:microsoft.com/office/officeart/2005/8/layout/equation2"/>
    <dgm:cxn modelId="{0786F0B3-BE68-4E65-8486-9D25DD43CE42}" srcId="{8D0389E5-FD50-40AB-A374-702C2515BC20}" destId="{7373A76C-1883-4CE2-BCB5-877FAFE6EC9A}" srcOrd="0" destOrd="0" parTransId="{F6D0792C-0A49-41AC-A657-16386124A54C}" sibTransId="{29F40C97-F5AE-4C9A-AA20-05FA34F4C179}"/>
    <dgm:cxn modelId="{85FEC18D-98F5-4C64-AD0D-56EEA39FD49A}" srcId="{6EFB6A6A-D374-43CF-996A-C4D2F8C14F62}" destId="{F3FC684E-1E94-41CD-875F-0B2A12B1B1F5}" srcOrd="1" destOrd="0" parTransId="{936E9578-B0CD-4E4F-A238-B035F4F5F2BD}" sibTransId="{F4C6F584-A9C1-4485-89DE-E2FBA7BEA2B8}"/>
    <dgm:cxn modelId="{B15201F5-6ED5-4F1E-AAD9-5559BB525619}" type="presOf" srcId="{F3FC684E-1E94-41CD-875F-0B2A12B1B1F5}" destId="{643FE95B-4E6F-48F2-B4DF-CDCFCEBA83D6}" srcOrd="0" destOrd="2" presId="urn:microsoft.com/office/officeart/2005/8/layout/equation2"/>
    <dgm:cxn modelId="{4578FC78-F321-4035-99AF-53D0E048D578}" srcId="{8D0389E5-FD50-40AB-A374-702C2515BC20}" destId="{6EFB6A6A-D374-43CF-996A-C4D2F8C14F62}" srcOrd="1" destOrd="0" parTransId="{F2F31F1D-3374-43FB-849D-CF0DD93FA92C}" sibTransId="{8D9F0C6D-AD10-4938-B46A-06696DF1CF32}"/>
    <dgm:cxn modelId="{76F28833-7E1D-4518-8C82-F2BA16597AFD}" type="presOf" srcId="{8D9F0C6D-AD10-4938-B46A-06696DF1CF32}" destId="{A2DA1A83-9053-4BC9-8018-51CC11742FCF}" srcOrd="0" destOrd="0" presId="urn:microsoft.com/office/officeart/2005/8/layout/equation2"/>
    <dgm:cxn modelId="{1FCC44BD-C628-483F-A913-EA3E5A8F737F}" type="presOf" srcId="{29F40C97-F5AE-4C9A-AA20-05FA34F4C179}" destId="{0501804E-34E0-41A3-B398-CA2C39663CE7}" srcOrd="0" destOrd="0" presId="urn:microsoft.com/office/officeart/2005/8/layout/equation2"/>
    <dgm:cxn modelId="{DDEE087B-B83F-4346-8CB2-E09977E198FC}" srcId="{7373A76C-1883-4CE2-BCB5-877FAFE6EC9A}" destId="{13161035-4A53-42CA-B700-6B358E15EDF1}" srcOrd="0" destOrd="0" parTransId="{5ED5815F-547E-4FA4-89E3-149C8C5AB7C8}" sibTransId="{36989ECB-4F8F-47B2-9744-E427F3573116}"/>
    <dgm:cxn modelId="{A12F0B47-15DE-412D-8BD9-96015F693610}" type="presOf" srcId="{F05EA985-5FA4-46F1-A5D4-A15546E38F6F}" destId="{0D4E2AD9-F07B-4D48-91EA-A2EDB3692B2E}" srcOrd="0" destOrd="0" presId="urn:microsoft.com/office/officeart/2005/8/layout/equation2"/>
    <dgm:cxn modelId="{A49522FA-7984-4933-9D6E-B10371CC7ED6}" srcId="{8D0389E5-FD50-40AB-A374-702C2515BC20}" destId="{F05EA985-5FA4-46F1-A5D4-A15546E38F6F}" srcOrd="2" destOrd="0" parTransId="{128F6D2E-C89A-4EB8-93EB-DB97115A57CB}" sibTransId="{F63A1B35-B21D-4598-87C4-E76EC22DA2F9}"/>
    <dgm:cxn modelId="{8D59591D-CA83-4CC7-8B5E-152B62B489B6}" type="presOf" srcId="{C6147553-3E0C-4C07-8528-37664D4E39FF}" destId="{0D4E2AD9-F07B-4D48-91EA-A2EDB3692B2E}" srcOrd="0" destOrd="1" presId="urn:microsoft.com/office/officeart/2005/8/layout/equation2"/>
    <dgm:cxn modelId="{BF5E8445-CB5A-4432-9ABB-6A497D1C4EA3}" srcId="{F05EA985-5FA4-46F1-A5D4-A15546E38F6F}" destId="{C6147553-3E0C-4C07-8528-37664D4E39FF}" srcOrd="0" destOrd="0" parTransId="{9731A753-982B-4A78-B244-9FBB1FD5D44D}" sibTransId="{4256B0CF-AF53-4A14-A53E-0FE50417230E}"/>
    <dgm:cxn modelId="{0C0EA8EC-27EF-41BD-BD98-3B38470B8871}" type="presOf" srcId="{7373A76C-1883-4CE2-BCB5-877FAFE6EC9A}" destId="{A80DEA40-F493-4679-821B-21989E6EB549}" srcOrd="0" destOrd="0" presId="urn:microsoft.com/office/officeart/2005/8/layout/equation2"/>
    <dgm:cxn modelId="{79362581-BE55-409E-93DC-928938B1A019}" type="presOf" srcId="{30AAA09D-A930-4806-A802-15BE47268B93}" destId="{A80DEA40-F493-4679-821B-21989E6EB549}" srcOrd="0" destOrd="3" presId="urn:microsoft.com/office/officeart/2005/8/layout/equation2"/>
    <dgm:cxn modelId="{6B2F72C9-CA40-45E9-920F-4DE76CDCAAED}" type="presOf" srcId="{ED429821-1699-46E9-A257-2AA8CDCBB52D}" destId="{A80DEA40-F493-4679-821B-21989E6EB549}" srcOrd="0" destOrd="2" presId="urn:microsoft.com/office/officeart/2005/8/layout/equation2"/>
    <dgm:cxn modelId="{37F32157-78DA-4672-9E28-28AC3A00EAB5}" srcId="{7373A76C-1883-4CE2-BCB5-877FAFE6EC9A}" destId="{ED429821-1699-46E9-A257-2AA8CDCBB52D}" srcOrd="1" destOrd="0" parTransId="{1D0B23D0-3A09-45C0-BF11-0342E1B634CE}" sibTransId="{A032264C-B137-435E-96F3-086C174C04BC}"/>
    <dgm:cxn modelId="{0C1E4F82-6971-4873-A5BE-5BA7263FF73D}" type="presOf" srcId="{6EFB6A6A-D374-43CF-996A-C4D2F8C14F62}" destId="{643FE95B-4E6F-48F2-B4DF-CDCFCEBA83D6}" srcOrd="0" destOrd="0" presId="urn:microsoft.com/office/officeart/2005/8/layout/equation2"/>
    <dgm:cxn modelId="{9A71AE88-4561-407F-ADDD-FBCFE24CA3A8}" type="presOf" srcId="{13161035-4A53-42CA-B700-6B358E15EDF1}" destId="{A80DEA40-F493-4679-821B-21989E6EB549}" srcOrd="0" destOrd="1" presId="urn:microsoft.com/office/officeart/2005/8/layout/equation2"/>
    <dgm:cxn modelId="{5A33CA3A-B27F-4931-B3E0-0168A47A59F1}" srcId="{7373A76C-1883-4CE2-BCB5-877FAFE6EC9A}" destId="{30AAA09D-A930-4806-A802-15BE47268B93}" srcOrd="2" destOrd="0" parTransId="{13EE9B36-3E4F-42AD-BCF8-FAFD5F0F45E9}" sibTransId="{38F36E31-9297-4817-9F03-AAB0E03BA1B5}"/>
    <dgm:cxn modelId="{65AA46DD-2A29-4EF3-8F1A-7B08BA6D9322}" type="presParOf" srcId="{A691F013-5FF2-4539-9DF7-A0C6F4446EDD}" destId="{CEC402A1-C3BE-4291-AAA5-8A281649EE9A}" srcOrd="0" destOrd="0" presId="urn:microsoft.com/office/officeart/2005/8/layout/equation2"/>
    <dgm:cxn modelId="{91DA2CD5-3D66-4BF4-8C69-809BBD245E4F}" type="presParOf" srcId="{CEC402A1-C3BE-4291-AAA5-8A281649EE9A}" destId="{A80DEA40-F493-4679-821B-21989E6EB549}" srcOrd="0" destOrd="0" presId="urn:microsoft.com/office/officeart/2005/8/layout/equation2"/>
    <dgm:cxn modelId="{7D62AB07-BB76-4B7C-91EA-7AAA742AD85E}" type="presParOf" srcId="{CEC402A1-C3BE-4291-AAA5-8A281649EE9A}" destId="{7DB02684-A581-4669-9FD0-3C7CE7C1DF0A}" srcOrd="1" destOrd="0" presId="urn:microsoft.com/office/officeart/2005/8/layout/equation2"/>
    <dgm:cxn modelId="{AEE12141-F297-498C-A96B-D22CCC5FF783}" type="presParOf" srcId="{CEC402A1-C3BE-4291-AAA5-8A281649EE9A}" destId="{0501804E-34E0-41A3-B398-CA2C39663CE7}" srcOrd="2" destOrd="0" presId="urn:microsoft.com/office/officeart/2005/8/layout/equation2"/>
    <dgm:cxn modelId="{471111FD-B5D5-46A9-8E34-38DFA3BA3BFE}" type="presParOf" srcId="{CEC402A1-C3BE-4291-AAA5-8A281649EE9A}" destId="{AB57EDEA-65CB-4948-A3CB-C8497DA9951B}" srcOrd="3" destOrd="0" presId="urn:microsoft.com/office/officeart/2005/8/layout/equation2"/>
    <dgm:cxn modelId="{5774F3FA-84D8-4388-807E-4C5D355EA051}" type="presParOf" srcId="{CEC402A1-C3BE-4291-AAA5-8A281649EE9A}" destId="{643FE95B-4E6F-48F2-B4DF-CDCFCEBA83D6}" srcOrd="4" destOrd="0" presId="urn:microsoft.com/office/officeart/2005/8/layout/equation2"/>
    <dgm:cxn modelId="{F1D9DFAC-978B-4D2D-ADE3-4B23024EA868}" type="presParOf" srcId="{A691F013-5FF2-4539-9DF7-A0C6F4446EDD}" destId="{A2DA1A83-9053-4BC9-8018-51CC11742FCF}" srcOrd="1" destOrd="0" presId="urn:microsoft.com/office/officeart/2005/8/layout/equation2"/>
    <dgm:cxn modelId="{CF959E0E-E5AC-460C-B48B-D4B9DACF9AFB}" type="presParOf" srcId="{A2DA1A83-9053-4BC9-8018-51CC11742FCF}" destId="{68EF100C-D0CA-4067-814E-9EB5B70C88AF}" srcOrd="0" destOrd="0" presId="urn:microsoft.com/office/officeart/2005/8/layout/equation2"/>
    <dgm:cxn modelId="{3DFFDEE7-0704-4753-B690-381D4C2E908A}" type="presParOf" srcId="{A691F013-5FF2-4539-9DF7-A0C6F4446EDD}" destId="{0D4E2AD9-F07B-4D48-91EA-A2EDB3692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D074D-37F6-4837-8D1B-95CE7FC9113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7FE075E-7F95-4E88-A49B-84729256BFC3}">
      <dgm:prSet phldrT="[Text]" custT="1"/>
      <dgm:spPr/>
      <dgm:t>
        <a:bodyPr/>
        <a:lstStyle/>
        <a:p>
          <a:r>
            <a:rPr lang="en-GB" sz="1800" dirty="0"/>
            <a:t>Pre-MLA – open source</a:t>
          </a:r>
        </a:p>
      </dgm:t>
    </dgm:pt>
    <dgm:pt modelId="{C8065064-A1B5-4E6B-8E5E-C4D10FF07AF5}" type="parTrans" cxnId="{6BB2D9E1-0DBA-423B-A986-832FC3789D80}">
      <dgm:prSet/>
      <dgm:spPr/>
      <dgm:t>
        <a:bodyPr/>
        <a:lstStyle/>
        <a:p>
          <a:endParaRPr lang="en-GB"/>
        </a:p>
      </dgm:t>
    </dgm:pt>
    <dgm:pt modelId="{F70F790A-1B0A-4095-B5D2-F3FDF5BE535D}" type="sibTrans" cxnId="{6BB2D9E1-0DBA-423B-A986-832FC3789D80}">
      <dgm:prSet/>
      <dgm:spPr/>
      <dgm:t>
        <a:bodyPr/>
        <a:lstStyle/>
        <a:p>
          <a:endParaRPr lang="en-GB"/>
        </a:p>
      </dgm:t>
    </dgm:pt>
    <dgm:pt modelId="{ACCBD775-B511-40FA-A0C7-FC1D4973F8FA}">
      <dgm:prSet custT="1"/>
      <dgm:spPr/>
      <dgm:t>
        <a:bodyPr/>
        <a:lstStyle/>
        <a:p>
          <a:r>
            <a:rPr lang="en-GB" sz="1800" dirty="0"/>
            <a:t>Companies House website</a:t>
          </a:r>
        </a:p>
      </dgm:t>
    </dgm:pt>
    <dgm:pt modelId="{69C084EB-FDA2-43C7-96CF-75EC5FD66878}" type="parTrans" cxnId="{55AF0AE3-CAF6-47A5-80A4-4CC81D4037C6}">
      <dgm:prSet/>
      <dgm:spPr/>
      <dgm:t>
        <a:bodyPr/>
        <a:lstStyle/>
        <a:p>
          <a:endParaRPr lang="en-GB"/>
        </a:p>
      </dgm:t>
    </dgm:pt>
    <dgm:pt modelId="{5D3DF90D-D6AF-497B-9C9C-FFD283258569}" type="sibTrans" cxnId="{55AF0AE3-CAF6-47A5-80A4-4CC81D4037C6}">
      <dgm:prSet/>
      <dgm:spPr/>
      <dgm:t>
        <a:bodyPr/>
        <a:lstStyle/>
        <a:p>
          <a:endParaRPr lang="en-GB"/>
        </a:p>
      </dgm:t>
    </dgm:pt>
    <dgm:pt modelId="{BA73A638-ADE7-4571-B941-8B38789AED37}">
      <dgm:prSet phldrT="[Text]" custT="1"/>
      <dgm:spPr/>
      <dgm:t>
        <a:bodyPr/>
        <a:lstStyle/>
        <a:p>
          <a:r>
            <a:rPr lang="en-GB" sz="1800" dirty="0"/>
            <a:t>Pre-MLA - Law enforcement</a:t>
          </a:r>
        </a:p>
      </dgm:t>
    </dgm:pt>
    <dgm:pt modelId="{6BD0B678-E279-40BD-876A-D59B9A6405A2}" type="parTrans" cxnId="{5D87C4B6-A972-45B6-BB65-E5DB1A6F8DA1}">
      <dgm:prSet/>
      <dgm:spPr/>
      <dgm:t>
        <a:bodyPr/>
        <a:lstStyle/>
        <a:p>
          <a:endParaRPr lang="en-GB"/>
        </a:p>
      </dgm:t>
    </dgm:pt>
    <dgm:pt modelId="{3BCF24A0-D08C-4378-A249-D7580BB38E51}" type="sibTrans" cxnId="{5D87C4B6-A972-45B6-BB65-E5DB1A6F8DA1}">
      <dgm:prSet/>
      <dgm:spPr/>
      <dgm:t>
        <a:bodyPr/>
        <a:lstStyle/>
        <a:p>
          <a:endParaRPr lang="en-GB"/>
        </a:p>
      </dgm:t>
    </dgm:pt>
    <dgm:pt modelId="{1449C5CA-6323-4884-840F-0B8215764240}">
      <dgm:prSet phldrT="[Text]" custT="1"/>
      <dgm:spPr/>
      <dgm:t>
        <a:bodyPr/>
        <a:lstStyle/>
        <a:p>
          <a:r>
            <a:rPr lang="en-GB" sz="1800" dirty="0"/>
            <a:t>Asset tracing</a:t>
          </a:r>
        </a:p>
      </dgm:t>
    </dgm:pt>
    <dgm:pt modelId="{72873FDC-3E1A-41D2-BAC1-EBB4A09CA274}" type="parTrans" cxnId="{DB109DC5-59DA-4ACD-8BD0-07C727B33A50}">
      <dgm:prSet/>
      <dgm:spPr/>
      <dgm:t>
        <a:bodyPr/>
        <a:lstStyle/>
        <a:p>
          <a:endParaRPr lang="en-GB"/>
        </a:p>
      </dgm:t>
    </dgm:pt>
    <dgm:pt modelId="{71834744-E3E3-4E42-A86F-5E5ABC49BC66}" type="sibTrans" cxnId="{DB109DC5-59DA-4ACD-8BD0-07C727B33A50}">
      <dgm:prSet/>
      <dgm:spPr/>
      <dgm:t>
        <a:bodyPr/>
        <a:lstStyle/>
        <a:p>
          <a:endParaRPr lang="en-GB"/>
        </a:p>
      </dgm:t>
    </dgm:pt>
    <dgm:pt modelId="{937645CE-1EEC-4EAA-9B55-2D13DEB746E7}">
      <dgm:prSet custT="1"/>
      <dgm:spPr/>
      <dgm:t>
        <a:bodyPr/>
        <a:lstStyle/>
        <a:p>
          <a:r>
            <a:rPr lang="en-GB" sz="1800" dirty="0"/>
            <a:t>Pre-MLA – Direct Requests (Voluntary)</a:t>
          </a:r>
        </a:p>
      </dgm:t>
    </dgm:pt>
    <dgm:pt modelId="{FB5ACB9C-B331-4DCE-B497-CAFB4C0B121B}" type="parTrans" cxnId="{DA8C6635-A51B-4B59-80AF-38AC1B139A3A}">
      <dgm:prSet/>
      <dgm:spPr/>
      <dgm:t>
        <a:bodyPr/>
        <a:lstStyle/>
        <a:p>
          <a:endParaRPr lang="en-GB"/>
        </a:p>
      </dgm:t>
    </dgm:pt>
    <dgm:pt modelId="{741FCD52-28D6-4C6C-A6A6-2AFF476F5268}" type="sibTrans" cxnId="{DA8C6635-A51B-4B59-80AF-38AC1B139A3A}">
      <dgm:prSet/>
      <dgm:spPr/>
      <dgm:t>
        <a:bodyPr/>
        <a:lstStyle/>
        <a:p>
          <a:endParaRPr lang="en-GB"/>
        </a:p>
      </dgm:t>
    </dgm:pt>
    <dgm:pt modelId="{A7A81F71-F4A3-4634-80E5-330AB27DBD28}">
      <dgm:prSet phldrT="[Text]" custT="1"/>
      <dgm:spPr/>
      <dgm:t>
        <a:bodyPr/>
        <a:lstStyle/>
        <a:p>
          <a:r>
            <a:rPr lang="en-GB" sz="1800" dirty="0"/>
            <a:t>Search warrants</a:t>
          </a:r>
        </a:p>
      </dgm:t>
    </dgm:pt>
    <dgm:pt modelId="{7AA84610-8F8B-4945-B870-28E21ED47CCB}" type="parTrans" cxnId="{79004120-41A3-4AD3-9228-A19BC0BA513A}">
      <dgm:prSet/>
      <dgm:spPr/>
      <dgm:t>
        <a:bodyPr/>
        <a:lstStyle/>
        <a:p>
          <a:endParaRPr lang="en-GB"/>
        </a:p>
      </dgm:t>
    </dgm:pt>
    <dgm:pt modelId="{8153384C-34EF-47A5-964D-BBFA738E4BF2}" type="sibTrans" cxnId="{79004120-41A3-4AD3-9228-A19BC0BA513A}">
      <dgm:prSet/>
      <dgm:spPr/>
      <dgm:t>
        <a:bodyPr/>
        <a:lstStyle/>
        <a:p>
          <a:endParaRPr lang="en-GB"/>
        </a:p>
      </dgm:t>
    </dgm:pt>
    <dgm:pt modelId="{B6D26208-95CA-40B3-A237-E93501FAEB8E}">
      <dgm:prSet phldrT="[Text]" custT="1"/>
      <dgm:spPr/>
      <dgm:t>
        <a:bodyPr/>
        <a:lstStyle/>
        <a:p>
          <a:r>
            <a:rPr lang="en-GB" sz="1800" dirty="0"/>
            <a:t>MLA</a:t>
          </a:r>
        </a:p>
      </dgm:t>
    </dgm:pt>
    <dgm:pt modelId="{480A1245-EC49-4CB4-894B-C9487CA7A0FC}" type="parTrans" cxnId="{A77FC01B-A80F-4739-8CCA-7386DE89E77E}">
      <dgm:prSet/>
      <dgm:spPr/>
      <dgm:t>
        <a:bodyPr/>
        <a:lstStyle/>
        <a:p>
          <a:endParaRPr lang="en-GB"/>
        </a:p>
      </dgm:t>
    </dgm:pt>
    <dgm:pt modelId="{C81248EC-3331-4743-8BD9-B0CD43B21214}" type="sibTrans" cxnId="{A77FC01B-A80F-4739-8CCA-7386DE89E77E}">
      <dgm:prSet/>
      <dgm:spPr/>
      <dgm:t>
        <a:bodyPr/>
        <a:lstStyle/>
        <a:p>
          <a:endParaRPr lang="en-GB"/>
        </a:p>
      </dgm:t>
    </dgm:pt>
    <dgm:pt modelId="{5B39A6CF-DD1B-40FB-9367-5F2724C1A628}">
      <dgm:prSet custT="1"/>
      <dgm:spPr/>
      <dgm:t>
        <a:bodyPr/>
        <a:lstStyle/>
        <a:p>
          <a:r>
            <a:rPr lang="en-GB" sz="1800" dirty="0"/>
            <a:t>Registrar Officers</a:t>
          </a:r>
        </a:p>
      </dgm:t>
    </dgm:pt>
    <dgm:pt modelId="{143FCA1C-1FCA-4BC3-8B22-9E013B17FDE4}" type="parTrans" cxnId="{528FB6E6-C40D-4AAB-907A-6925CF8FB526}">
      <dgm:prSet/>
      <dgm:spPr/>
      <dgm:t>
        <a:bodyPr/>
        <a:lstStyle/>
        <a:p>
          <a:endParaRPr lang="en-GB"/>
        </a:p>
      </dgm:t>
    </dgm:pt>
    <dgm:pt modelId="{7A800BD7-0E5D-4C6A-97AD-B2CF6A2FBE23}" type="sibTrans" cxnId="{528FB6E6-C40D-4AAB-907A-6925CF8FB526}">
      <dgm:prSet/>
      <dgm:spPr/>
      <dgm:t>
        <a:bodyPr/>
        <a:lstStyle/>
        <a:p>
          <a:endParaRPr lang="en-GB"/>
        </a:p>
      </dgm:t>
    </dgm:pt>
    <dgm:pt modelId="{92A0B8BA-B581-4CCA-BE8B-C2D30ED74EB3}">
      <dgm:prSet custT="1"/>
      <dgm:spPr/>
      <dgm:t>
        <a:bodyPr/>
        <a:lstStyle/>
        <a:p>
          <a:r>
            <a:rPr lang="en-GB" sz="1800" dirty="0"/>
            <a:t>Land Registry</a:t>
          </a:r>
        </a:p>
      </dgm:t>
    </dgm:pt>
    <dgm:pt modelId="{4CB291EC-8428-4FE7-ACA8-386714A87F93}" type="parTrans" cxnId="{1E41E2F8-45A6-4D12-900D-421B0655E4F2}">
      <dgm:prSet/>
      <dgm:spPr/>
      <dgm:t>
        <a:bodyPr/>
        <a:lstStyle/>
        <a:p>
          <a:endParaRPr lang="en-GB"/>
        </a:p>
      </dgm:t>
    </dgm:pt>
    <dgm:pt modelId="{FA5E08EF-746F-4090-BE9A-75D88105FEAE}" type="sibTrans" cxnId="{1E41E2F8-45A6-4D12-900D-421B0655E4F2}">
      <dgm:prSet/>
      <dgm:spPr/>
      <dgm:t>
        <a:bodyPr/>
        <a:lstStyle/>
        <a:p>
          <a:endParaRPr lang="en-GB"/>
        </a:p>
      </dgm:t>
    </dgm:pt>
    <dgm:pt modelId="{588B012C-FE89-4A9D-A2A1-1176E0313155}">
      <dgm:prSet custT="1"/>
      <dgm:spPr/>
      <dgm:t>
        <a:bodyPr/>
        <a:lstStyle/>
        <a:p>
          <a:r>
            <a:rPr lang="en-GB" sz="1800" dirty="0"/>
            <a:t>Credit reference checks</a:t>
          </a:r>
        </a:p>
      </dgm:t>
    </dgm:pt>
    <dgm:pt modelId="{FEE86EDA-02CD-4C54-974A-EF2CBEDB0AEF}" type="parTrans" cxnId="{805319FE-D72C-4A39-A298-A6EB597497C8}">
      <dgm:prSet/>
      <dgm:spPr/>
      <dgm:t>
        <a:bodyPr/>
        <a:lstStyle/>
        <a:p>
          <a:endParaRPr lang="en-GB"/>
        </a:p>
      </dgm:t>
    </dgm:pt>
    <dgm:pt modelId="{AE36F2F0-C2D0-4807-B125-ECB5F215A23B}" type="sibTrans" cxnId="{805319FE-D72C-4A39-A298-A6EB597497C8}">
      <dgm:prSet/>
      <dgm:spPr/>
      <dgm:t>
        <a:bodyPr/>
        <a:lstStyle/>
        <a:p>
          <a:endParaRPr lang="en-GB"/>
        </a:p>
      </dgm:t>
    </dgm:pt>
    <dgm:pt modelId="{7E418A22-5858-4427-AB30-16DCACCD2E77}">
      <dgm:prSet custT="1"/>
      <dgm:spPr/>
      <dgm:t>
        <a:bodyPr/>
        <a:lstStyle/>
        <a:p>
          <a:r>
            <a:rPr lang="en-GB" sz="1800" dirty="0"/>
            <a:t>Telephone subscriber details</a:t>
          </a:r>
        </a:p>
      </dgm:t>
    </dgm:pt>
    <dgm:pt modelId="{5E3EF17E-0F87-4F12-9F09-F41A26702CF1}" type="parTrans" cxnId="{35CA3AF3-DDCD-4481-865F-A5B180D7D306}">
      <dgm:prSet/>
      <dgm:spPr/>
      <dgm:t>
        <a:bodyPr/>
        <a:lstStyle/>
        <a:p>
          <a:endParaRPr lang="en-GB"/>
        </a:p>
      </dgm:t>
    </dgm:pt>
    <dgm:pt modelId="{912FA203-BE5B-4FDC-8DB1-6A6E436D2293}" type="sibTrans" cxnId="{35CA3AF3-DDCD-4481-865F-A5B180D7D306}">
      <dgm:prSet/>
      <dgm:spPr/>
      <dgm:t>
        <a:bodyPr/>
        <a:lstStyle/>
        <a:p>
          <a:endParaRPr lang="en-GB"/>
        </a:p>
      </dgm:t>
    </dgm:pt>
    <dgm:pt modelId="{1F6FDD03-81CA-44F8-8864-14F4C3854B8E}">
      <dgm:prSet custT="1"/>
      <dgm:spPr/>
      <dgm:t>
        <a:bodyPr/>
        <a:lstStyle/>
        <a:p>
          <a:r>
            <a:rPr lang="en-GB" sz="1800" dirty="0"/>
            <a:t>Trace &amp; locate of suspects &amp; witnesses</a:t>
          </a:r>
        </a:p>
      </dgm:t>
    </dgm:pt>
    <dgm:pt modelId="{2FD5BF9E-A14B-4454-8B4D-A1ED7D9930B7}" type="parTrans" cxnId="{51A45E5C-C627-4486-9676-EF73A85ED0FE}">
      <dgm:prSet/>
      <dgm:spPr/>
      <dgm:t>
        <a:bodyPr/>
        <a:lstStyle/>
        <a:p>
          <a:endParaRPr lang="en-GB"/>
        </a:p>
      </dgm:t>
    </dgm:pt>
    <dgm:pt modelId="{C1AA0075-3FB8-426C-9007-80C46670BBC4}" type="sibTrans" cxnId="{51A45E5C-C627-4486-9676-EF73A85ED0FE}">
      <dgm:prSet/>
      <dgm:spPr/>
      <dgm:t>
        <a:bodyPr/>
        <a:lstStyle/>
        <a:p>
          <a:endParaRPr lang="en-GB"/>
        </a:p>
      </dgm:t>
    </dgm:pt>
    <dgm:pt modelId="{212C57A8-01F7-4045-8F7B-7F39FEDC4CDF}">
      <dgm:prSet custT="1"/>
      <dgm:spPr/>
      <dgm:t>
        <a:bodyPr/>
        <a:lstStyle/>
        <a:p>
          <a:r>
            <a:rPr lang="en-GB" sz="1800" dirty="0"/>
            <a:t>Passport &amp; immigration </a:t>
          </a:r>
        </a:p>
      </dgm:t>
    </dgm:pt>
    <dgm:pt modelId="{9A359BC3-2BD1-4FD4-A350-688EF00F7D29}" type="parTrans" cxnId="{519313DC-14F8-4867-8863-9C737BC42AB7}">
      <dgm:prSet/>
      <dgm:spPr/>
      <dgm:t>
        <a:bodyPr/>
        <a:lstStyle/>
        <a:p>
          <a:endParaRPr lang="en-GB"/>
        </a:p>
      </dgm:t>
    </dgm:pt>
    <dgm:pt modelId="{0EBDC6C8-7DBE-4010-8A4A-4B44717C35B5}" type="sibTrans" cxnId="{519313DC-14F8-4867-8863-9C737BC42AB7}">
      <dgm:prSet/>
      <dgm:spPr/>
      <dgm:t>
        <a:bodyPr/>
        <a:lstStyle/>
        <a:p>
          <a:endParaRPr lang="en-GB"/>
        </a:p>
      </dgm:t>
    </dgm:pt>
    <dgm:pt modelId="{5A17D877-F768-465F-A16C-AA1BC2138E68}">
      <dgm:prSet custT="1"/>
      <dgm:spPr/>
      <dgm:t>
        <a:bodyPr/>
        <a:lstStyle/>
        <a:p>
          <a:r>
            <a:rPr lang="en-GB" sz="1800"/>
            <a:t>DNA profiling </a:t>
          </a:r>
          <a:endParaRPr lang="en-GB" sz="1800" dirty="0"/>
        </a:p>
      </dgm:t>
    </dgm:pt>
    <dgm:pt modelId="{F62041A1-02D5-4744-8A8D-D8EC1125EEF9}" type="parTrans" cxnId="{54F6CFC4-A4AF-454C-B621-DE0A3E50ED53}">
      <dgm:prSet/>
      <dgm:spPr/>
      <dgm:t>
        <a:bodyPr/>
        <a:lstStyle/>
        <a:p>
          <a:endParaRPr lang="en-GB"/>
        </a:p>
      </dgm:t>
    </dgm:pt>
    <dgm:pt modelId="{B2AF9F9D-EF7B-4EF1-BF5E-D9EF94870EF3}" type="sibTrans" cxnId="{54F6CFC4-A4AF-454C-B621-DE0A3E50ED53}">
      <dgm:prSet/>
      <dgm:spPr/>
      <dgm:t>
        <a:bodyPr/>
        <a:lstStyle/>
        <a:p>
          <a:endParaRPr lang="en-GB"/>
        </a:p>
      </dgm:t>
    </dgm:pt>
    <dgm:pt modelId="{D51B6C9D-B77E-4B32-BC8F-417AF86AB838}">
      <dgm:prSet custT="1"/>
      <dgm:spPr/>
      <dgm:t>
        <a:bodyPr/>
        <a:lstStyle/>
        <a:p>
          <a:r>
            <a:rPr lang="en-GB" sz="1800" dirty="0"/>
            <a:t>Criminal Records </a:t>
          </a:r>
        </a:p>
      </dgm:t>
    </dgm:pt>
    <dgm:pt modelId="{20894C93-4296-4C3F-B0C2-3225001F6574}" type="parTrans" cxnId="{2899B7A3-7569-414B-929C-32F8D6559429}">
      <dgm:prSet/>
      <dgm:spPr/>
      <dgm:t>
        <a:bodyPr/>
        <a:lstStyle/>
        <a:p>
          <a:endParaRPr lang="en-GB"/>
        </a:p>
      </dgm:t>
    </dgm:pt>
    <dgm:pt modelId="{70D3B89B-E452-4AC2-A4E9-DA952F8CB6F3}" type="sibTrans" cxnId="{2899B7A3-7569-414B-929C-32F8D6559429}">
      <dgm:prSet/>
      <dgm:spPr/>
      <dgm:t>
        <a:bodyPr/>
        <a:lstStyle/>
        <a:p>
          <a:endParaRPr lang="en-GB"/>
        </a:p>
      </dgm:t>
    </dgm:pt>
    <dgm:pt modelId="{40A1A39C-43D6-4779-A302-A49AE9328F41}">
      <dgm:prSet custT="1"/>
      <dgm:spPr/>
      <dgm:t>
        <a:bodyPr/>
        <a:lstStyle/>
        <a:p>
          <a:r>
            <a:rPr lang="en-GB" sz="1800" dirty="0"/>
            <a:t>Communication data (non-content) </a:t>
          </a:r>
        </a:p>
      </dgm:t>
    </dgm:pt>
    <dgm:pt modelId="{7CB7CF77-F319-4DEF-862E-97B728EAA816}" type="parTrans" cxnId="{3B03D085-2342-41D9-9C56-357524F27E75}">
      <dgm:prSet/>
      <dgm:spPr/>
      <dgm:t>
        <a:bodyPr/>
        <a:lstStyle/>
        <a:p>
          <a:endParaRPr lang="en-GB"/>
        </a:p>
      </dgm:t>
    </dgm:pt>
    <dgm:pt modelId="{B08E747F-1E0D-4C0E-A61C-FBFCD3089123}" type="sibTrans" cxnId="{3B03D085-2342-41D9-9C56-357524F27E75}">
      <dgm:prSet/>
      <dgm:spPr/>
      <dgm:t>
        <a:bodyPr/>
        <a:lstStyle/>
        <a:p>
          <a:endParaRPr lang="en-GB"/>
        </a:p>
      </dgm:t>
    </dgm:pt>
    <dgm:pt modelId="{A94D5C49-908C-4331-9BA7-F9DF4B7FA88D}">
      <dgm:prSet custT="1"/>
      <dgm:spPr/>
      <dgm:t>
        <a:bodyPr/>
        <a:lstStyle/>
        <a:p>
          <a:r>
            <a:rPr lang="en-GB" sz="1800" dirty="0"/>
            <a:t>Preliminary logistical enquiries </a:t>
          </a:r>
        </a:p>
      </dgm:t>
    </dgm:pt>
    <dgm:pt modelId="{84463458-79D0-442D-9ED3-514FA39524EF}" type="parTrans" cxnId="{70E13CF5-6B5B-4370-B331-3754429E89F4}">
      <dgm:prSet/>
      <dgm:spPr/>
      <dgm:t>
        <a:bodyPr/>
        <a:lstStyle/>
        <a:p>
          <a:endParaRPr lang="en-GB"/>
        </a:p>
      </dgm:t>
    </dgm:pt>
    <dgm:pt modelId="{E3184298-182A-4AB4-88E5-D13CF0D09A74}" type="sibTrans" cxnId="{70E13CF5-6B5B-4370-B331-3754429E89F4}">
      <dgm:prSet/>
      <dgm:spPr/>
      <dgm:t>
        <a:bodyPr/>
        <a:lstStyle/>
        <a:p>
          <a:endParaRPr lang="en-GB"/>
        </a:p>
      </dgm:t>
    </dgm:pt>
    <dgm:pt modelId="{7F573BC4-DAB1-43F9-9805-A614DBB255AC}">
      <dgm:prSet custT="1"/>
      <dgm:spPr/>
      <dgm:t>
        <a:bodyPr/>
        <a:lstStyle/>
        <a:p>
          <a:r>
            <a:rPr lang="en-GB" sz="1800" dirty="0"/>
            <a:t>Communication Service Provider</a:t>
          </a:r>
        </a:p>
      </dgm:t>
    </dgm:pt>
    <dgm:pt modelId="{0D3CE467-0AAB-45D4-A489-24D835F35099}" type="parTrans" cxnId="{BF33A7D4-D3EC-4DB9-95F7-86E9013D71BE}">
      <dgm:prSet/>
      <dgm:spPr/>
      <dgm:t>
        <a:bodyPr/>
        <a:lstStyle/>
        <a:p>
          <a:endParaRPr lang="en-GB"/>
        </a:p>
      </dgm:t>
    </dgm:pt>
    <dgm:pt modelId="{A9C5D873-21AB-4DC8-ADB4-FACE8F8EEBCE}" type="sibTrans" cxnId="{BF33A7D4-D3EC-4DB9-95F7-86E9013D71BE}">
      <dgm:prSet/>
      <dgm:spPr/>
      <dgm:t>
        <a:bodyPr/>
        <a:lstStyle/>
        <a:p>
          <a:endParaRPr lang="en-GB"/>
        </a:p>
      </dgm:t>
    </dgm:pt>
    <dgm:pt modelId="{73D8CB93-D4CB-4C8F-BF51-EAB880437387}">
      <dgm:prSet custT="1"/>
      <dgm:spPr/>
      <dgm:t>
        <a:bodyPr/>
        <a:lstStyle/>
        <a:p>
          <a:r>
            <a:rPr lang="en-GB" sz="1800" dirty="0"/>
            <a:t>HM Tribunal and Court Services</a:t>
          </a:r>
        </a:p>
      </dgm:t>
    </dgm:pt>
    <dgm:pt modelId="{DE369656-1295-4F42-B285-1AC2CDB10AC6}" type="parTrans" cxnId="{E65541A3-6367-40D9-A086-5728971469E7}">
      <dgm:prSet/>
      <dgm:spPr/>
      <dgm:t>
        <a:bodyPr/>
        <a:lstStyle/>
        <a:p>
          <a:endParaRPr lang="en-GB"/>
        </a:p>
      </dgm:t>
    </dgm:pt>
    <dgm:pt modelId="{9E2B95FA-552B-43A1-B0BE-302F0F3BA190}" type="sibTrans" cxnId="{E65541A3-6367-40D9-A086-5728971469E7}">
      <dgm:prSet/>
      <dgm:spPr/>
      <dgm:t>
        <a:bodyPr/>
        <a:lstStyle/>
        <a:p>
          <a:endParaRPr lang="en-GB"/>
        </a:p>
      </dgm:t>
    </dgm:pt>
    <dgm:pt modelId="{D377941C-66EA-4AC8-9B19-012D2580F714}">
      <dgm:prSet custT="1"/>
      <dgm:spPr/>
      <dgm:t>
        <a:bodyPr/>
        <a:lstStyle/>
        <a:p>
          <a:r>
            <a:rPr lang="en-GB" sz="1800" dirty="0"/>
            <a:t>Evidence via video link </a:t>
          </a:r>
        </a:p>
      </dgm:t>
    </dgm:pt>
    <dgm:pt modelId="{17197B8A-90F5-4E6E-8E39-B994708B1D3C}" type="parTrans" cxnId="{FB72A700-8614-4EE2-BBA3-71AE811717CF}">
      <dgm:prSet/>
      <dgm:spPr/>
      <dgm:t>
        <a:bodyPr/>
        <a:lstStyle/>
        <a:p>
          <a:endParaRPr lang="en-GB"/>
        </a:p>
      </dgm:t>
    </dgm:pt>
    <dgm:pt modelId="{66CE9F1E-9C7C-4062-9E9B-7A943B7E0494}" type="sibTrans" cxnId="{FB72A700-8614-4EE2-BBA3-71AE811717CF}">
      <dgm:prSet/>
      <dgm:spPr/>
      <dgm:t>
        <a:bodyPr/>
        <a:lstStyle/>
        <a:p>
          <a:endParaRPr lang="en-GB"/>
        </a:p>
      </dgm:t>
    </dgm:pt>
    <dgm:pt modelId="{67CF6F4A-0005-4AE3-AED6-EDC516938A07}">
      <dgm:prSet custT="1"/>
      <dgm:spPr/>
      <dgm:t>
        <a:bodyPr/>
        <a:lstStyle/>
        <a:p>
          <a:r>
            <a:rPr lang="en-GB" sz="1800"/>
            <a:t>Communication data (content)</a:t>
          </a:r>
          <a:endParaRPr lang="en-GB" sz="1800" dirty="0"/>
        </a:p>
      </dgm:t>
    </dgm:pt>
    <dgm:pt modelId="{CD09A2D8-8E21-45B8-822F-6A38727D275B}" type="parTrans" cxnId="{B2A8C017-B49B-4776-8B25-3814BF9DFAA5}">
      <dgm:prSet/>
      <dgm:spPr/>
      <dgm:t>
        <a:bodyPr/>
        <a:lstStyle/>
        <a:p>
          <a:endParaRPr lang="en-GB"/>
        </a:p>
      </dgm:t>
    </dgm:pt>
    <dgm:pt modelId="{D7C9B164-D874-4333-8B15-80907DFBEBDE}" type="sibTrans" cxnId="{B2A8C017-B49B-4776-8B25-3814BF9DFAA5}">
      <dgm:prSet/>
      <dgm:spPr/>
      <dgm:t>
        <a:bodyPr/>
        <a:lstStyle/>
        <a:p>
          <a:endParaRPr lang="en-GB"/>
        </a:p>
      </dgm:t>
    </dgm:pt>
    <dgm:pt modelId="{0F534CDF-1BC3-49DE-B0D5-CA515250CB2B}">
      <dgm:prSet custT="1"/>
      <dgm:spPr/>
      <dgm:t>
        <a:bodyPr/>
        <a:lstStyle/>
        <a:p>
          <a:r>
            <a:rPr lang="en-GB" sz="1800" dirty="0"/>
            <a:t>Restraint or confiscation of assets</a:t>
          </a:r>
        </a:p>
      </dgm:t>
    </dgm:pt>
    <dgm:pt modelId="{7F418C08-849A-41E2-8A0C-95A5D8245053}" type="parTrans" cxnId="{4CF0E975-5D14-42FF-B3EF-C05F9C299292}">
      <dgm:prSet/>
      <dgm:spPr/>
      <dgm:t>
        <a:bodyPr/>
        <a:lstStyle/>
        <a:p>
          <a:endParaRPr lang="en-GB"/>
        </a:p>
      </dgm:t>
    </dgm:pt>
    <dgm:pt modelId="{91E097BE-18C5-427B-93A9-6FF26FA90B26}" type="sibTrans" cxnId="{4CF0E975-5D14-42FF-B3EF-C05F9C299292}">
      <dgm:prSet/>
      <dgm:spPr/>
      <dgm:t>
        <a:bodyPr/>
        <a:lstStyle/>
        <a:p>
          <a:endParaRPr lang="en-GB"/>
        </a:p>
      </dgm:t>
    </dgm:pt>
    <dgm:pt modelId="{1B19DC21-4C41-4181-ABB5-981C825A300F}">
      <dgm:prSet custT="1"/>
      <dgm:spPr/>
      <dgm:t>
        <a:bodyPr/>
        <a:lstStyle/>
        <a:p>
          <a:r>
            <a:rPr lang="en-GB" sz="1800"/>
            <a:t>Documentary material held under duty of confidentiality</a:t>
          </a:r>
          <a:endParaRPr lang="en-GB" sz="1800" dirty="0"/>
        </a:p>
      </dgm:t>
    </dgm:pt>
    <dgm:pt modelId="{1FA2D3F2-16E3-4788-9E48-86D93540800D}" type="parTrans" cxnId="{858F9B8A-6A83-4B62-B141-2B10E3FFE450}">
      <dgm:prSet/>
      <dgm:spPr/>
      <dgm:t>
        <a:bodyPr/>
        <a:lstStyle/>
        <a:p>
          <a:endParaRPr lang="en-GB"/>
        </a:p>
      </dgm:t>
    </dgm:pt>
    <dgm:pt modelId="{1E1F7BA7-202D-4A41-8F27-830D7401DB3F}" type="sibTrans" cxnId="{858F9B8A-6A83-4B62-B141-2B10E3FFE450}">
      <dgm:prSet/>
      <dgm:spPr/>
      <dgm:t>
        <a:bodyPr/>
        <a:lstStyle/>
        <a:p>
          <a:endParaRPr lang="en-GB"/>
        </a:p>
      </dgm:t>
    </dgm:pt>
    <dgm:pt modelId="{E9658968-862B-4AE6-838F-B07C17713585}" type="pres">
      <dgm:prSet presAssocID="{36AD074D-37F6-4837-8D1B-95CE7FC911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84F3E4-93FD-4F9E-8590-B09D498B8D59}" type="pres">
      <dgm:prSet presAssocID="{C7FE075E-7F95-4E88-A49B-84729256BFC3}" presName="composite" presStyleCnt="0"/>
      <dgm:spPr/>
    </dgm:pt>
    <dgm:pt modelId="{30801360-7845-4AB6-AD5C-D079B8AB4C78}" type="pres">
      <dgm:prSet presAssocID="{C7FE075E-7F95-4E88-A49B-84729256BFC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49A94-6235-453F-93A7-7F04E25F6DB4}" type="pres">
      <dgm:prSet presAssocID="{C7FE075E-7F95-4E88-A49B-84729256BFC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802DF-D71C-4A3F-A1B2-DC51C57375E5}" type="pres">
      <dgm:prSet presAssocID="{F70F790A-1B0A-4095-B5D2-F3FDF5BE535D}" presName="space" presStyleCnt="0"/>
      <dgm:spPr/>
    </dgm:pt>
    <dgm:pt modelId="{B4E709FA-386A-449F-B82F-3C2A4F5DAA49}" type="pres">
      <dgm:prSet presAssocID="{BA73A638-ADE7-4571-B941-8B38789AED37}" presName="composite" presStyleCnt="0"/>
      <dgm:spPr/>
    </dgm:pt>
    <dgm:pt modelId="{A9299FA4-2C19-4C42-8E88-86496E579F95}" type="pres">
      <dgm:prSet presAssocID="{BA73A638-ADE7-4571-B941-8B38789AED3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8D00D-7AC2-4CCD-B110-BCD2D408297E}" type="pres">
      <dgm:prSet presAssocID="{BA73A638-ADE7-4571-B941-8B38789AED3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C6DF0-3777-4A31-8A7C-0808EB66F6A2}" type="pres">
      <dgm:prSet presAssocID="{3BCF24A0-D08C-4378-A249-D7580BB38E51}" presName="space" presStyleCnt="0"/>
      <dgm:spPr/>
    </dgm:pt>
    <dgm:pt modelId="{C309D54E-1AEE-451C-B118-A3B360826C99}" type="pres">
      <dgm:prSet presAssocID="{937645CE-1EEC-4EAA-9B55-2D13DEB746E7}" presName="composite" presStyleCnt="0"/>
      <dgm:spPr/>
    </dgm:pt>
    <dgm:pt modelId="{C5C5816E-C6CB-466C-A474-0F42ED6C01D6}" type="pres">
      <dgm:prSet presAssocID="{937645CE-1EEC-4EAA-9B55-2D13DEB746E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C19E8-F838-4EEE-9B4E-AB70F817AEF0}" type="pres">
      <dgm:prSet presAssocID="{937645CE-1EEC-4EAA-9B55-2D13DEB746E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22809-E79C-452C-8843-A3209570E677}" type="pres">
      <dgm:prSet presAssocID="{741FCD52-28D6-4C6C-A6A6-2AFF476F5268}" presName="space" presStyleCnt="0"/>
      <dgm:spPr/>
    </dgm:pt>
    <dgm:pt modelId="{96EAA3B5-BABA-4459-9D59-808E50C215C9}" type="pres">
      <dgm:prSet presAssocID="{B6D26208-95CA-40B3-A237-E93501FAEB8E}" presName="composite" presStyleCnt="0"/>
      <dgm:spPr/>
    </dgm:pt>
    <dgm:pt modelId="{9CAB5465-9F84-4141-BCEC-277A28FE035F}" type="pres">
      <dgm:prSet presAssocID="{B6D26208-95CA-40B3-A237-E93501FAEB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4295A-9B54-48A1-A1FA-F4BA5E21DC51}" type="pres">
      <dgm:prSet presAssocID="{B6D26208-95CA-40B3-A237-E93501FAEB8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72A700-8614-4EE2-BBA3-71AE811717CF}" srcId="{B6D26208-95CA-40B3-A237-E93501FAEB8E}" destId="{D377941C-66EA-4AC8-9B19-012D2580F714}" srcOrd="1" destOrd="0" parTransId="{17197B8A-90F5-4E6E-8E39-B994708B1D3C}" sibTransId="{66CE9F1E-9C7C-4062-9E9B-7A943B7E0494}"/>
    <dgm:cxn modelId="{5826FA07-1622-44DC-B2CC-D8CA5A026797}" type="presOf" srcId="{588B012C-FE89-4A9D-A2A1-1176E0313155}" destId="{46949A94-6235-453F-93A7-7F04E25F6DB4}" srcOrd="0" destOrd="3" presId="urn:microsoft.com/office/officeart/2005/8/layout/hList1"/>
    <dgm:cxn modelId="{748F1CA2-E252-4B62-B2F3-BEBC19935787}" type="presOf" srcId="{92A0B8BA-B581-4CCA-BE8B-C2D30ED74EB3}" destId="{46949A94-6235-453F-93A7-7F04E25F6DB4}" srcOrd="0" destOrd="2" presId="urn:microsoft.com/office/officeart/2005/8/layout/hList1"/>
    <dgm:cxn modelId="{55AF0AE3-CAF6-47A5-80A4-4CC81D4037C6}" srcId="{C7FE075E-7F95-4E88-A49B-84729256BFC3}" destId="{ACCBD775-B511-40FA-A0C7-FC1D4973F8FA}" srcOrd="0" destOrd="0" parTransId="{69C084EB-FDA2-43C7-96CF-75EC5FD66878}" sibTransId="{5D3DF90D-D6AF-497B-9C9C-FFD283258569}"/>
    <dgm:cxn modelId="{D52D30DE-1805-4DA1-AA36-4EC9465B72BC}" type="presOf" srcId="{1449C5CA-6323-4884-840F-0B8215764240}" destId="{A9F8D00D-7AC2-4CCD-B110-BCD2D408297E}" srcOrd="0" destOrd="0" presId="urn:microsoft.com/office/officeart/2005/8/layout/hList1"/>
    <dgm:cxn modelId="{B2A8C017-B49B-4776-8B25-3814BF9DFAA5}" srcId="{B6D26208-95CA-40B3-A237-E93501FAEB8E}" destId="{67CF6F4A-0005-4AE3-AED6-EDC516938A07}" srcOrd="2" destOrd="0" parTransId="{CD09A2D8-8E21-45B8-822F-6A38727D275B}" sibTransId="{D7C9B164-D874-4333-8B15-80907DFBEBDE}"/>
    <dgm:cxn modelId="{54F6CFC4-A4AF-454C-B621-DE0A3E50ED53}" srcId="{BA73A638-ADE7-4571-B941-8B38789AED37}" destId="{5A17D877-F768-465F-A16C-AA1BC2138E68}" srcOrd="3" destOrd="0" parTransId="{F62041A1-02D5-4744-8A8D-D8EC1125EEF9}" sibTransId="{B2AF9F9D-EF7B-4EF1-BF5E-D9EF94870EF3}"/>
    <dgm:cxn modelId="{E65541A3-6367-40D9-A086-5728971469E7}" srcId="{937645CE-1EEC-4EAA-9B55-2D13DEB746E7}" destId="{73D8CB93-D4CB-4C8F-BF51-EAB880437387}" srcOrd="1" destOrd="0" parTransId="{DE369656-1295-4F42-B285-1AC2CDB10AC6}" sibTransId="{9E2B95FA-552B-43A1-B0BE-302F0F3BA190}"/>
    <dgm:cxn modelId="{3B03D085-2342-41D9-9C56-357524F27E75}" srcId="{BA73A638-ADE7-4571-B941-8B38789AED37}" destId="{40A1A39C-43D6-4779-A302-A49AE9328F41}" srcOrd="5" destOrd="0" parTransId="{7CB7CF77-F319-4DEF-862E-97B728EAA816}" sibTransId="{B08E747F-1E0D-4C0E-A61C-FBFCD3089123}"/>
    <dgm:cxn modelId="{44E429E1-9062-4AB4-9E53-0FF6EA1CAFF2}" type="presOf" srcId="{7F573BC4-DAB1-43F9-9805-A614DBB255AC}" destId="{1A0C19E8-F838-4EEE-9B4E-AB70F817AEF0}" srcOrd="0" destOrd="0" presId="urn:microsoft.com/office/officeart/2005/8/layout/hList1"/>
    <dgm:cxn modelId="{B4E3B927-DEEA-4555-9DE5-0A0CA3FAF3B4}" type="presOf" srcId="{D377941C-66EA-4AC8-9B19-012D2580F714}" destId="{8334295A-9B54-48A1-A1FA-F4BA5E21DC51}" srcOrd="0" destOrd="1" presId="urn:microsoft.com/office/officeart/2005/8/layout/hList1"/>
    <dgm:cxn modelId="{2899B7A3-7569-414B-929C-32F8D6559429}" srcId="{BA73A638-ADE7-4571-B941-8B38789AED37}" destId="{D51B6C9D-B77E-4B32-BC8F-417AF86AB838}" srcOrd="4" destOrd="0" parTransId="{20894C93-4296-4C3F-B0C2-3225001F6574}" sibTransId="{70D3B89B-E452-4AC2-A4E9-DA952F8CB6F3}"/>
    <dgm:cxn modelId="{99E283AB-596E-4CD1-91EE-5A9CA1BB4859}" type="presOf" srcId="{1B19DC21-4C41-4181-ABB5-981C825A300F}" destId="{8334295A-9B54-48A1-A1FA-F4BA5E21DC51}" srcOrd="0" destOrd="4" presId="urn:microsoft.com/office/officeart/2005/8/layout/hList1"/>
    <dgm:cxn modelId="{BF33A7D4-D3EC-4DB9-95F7-86E9013D71BE}" srcId="{937645CE-1EEC-4EAA-9B55-2D13DEB746E7}" destId="{7F573BC4-DAB1-43F9-9805-A614DBB255AC}" srcOrd="0" destOrd="0" parTransId="{0D3CE467-0AAB-45D4-A489-24D835F35099}" sibTransId="{A9C5D873-21AB-4DC8-ADB4-FACE8F8EEBCE}"/>
    <dgm:cxn modelId="{1B9471FD-8E1E-48CE-95A9-4CD000D7C72E}" type="presOf" srcId="{ACCBD775-B511-40FA-A0C7-FC1D4973F8FA}" destId="{46949A94-6235-453F-93A7-7F04E25F6DB4}" srcOrd="0" destOrd="0" presId="urn:microsoft.com/office/officeart/2005/8/layout/hList1"/>
    <dgm:cxn modelId="{A421CC64-D607-4150-A44B-74F1B02C9A48}" type="presOf" srcId="{0F534CDF-1BC3-49DE-B0D5-CA515250CB2B}" destId="{8334295A-9B54-48A1-A1FA-F4BA5E21DC51}" srcOrd="0" destOrd="3" presId="urn:microsoft.com/office/officeart/2005/8/layout/hList1"/>
    <dgm:cxn modelId="{51A45E5C-C627-4486-9676-EF73A85ED0FE}" srcId="{BA73A638-ADE7-4571-B941-8B38789AED37}" destId="{1F6FDD03-81CA-44F8-8864-14F4C3854B8E}" srcOrd="1" destOrd="0" parTransId="{2FD5BF9E-A14B-4454-8B4D-A1ED7D9930B7}" sibTransId="{C1AA0075-3FB8-426C-9007-80C46670BBC4}"/>
    <dgm:cxn modelId="{5929829A-B31B-4A7A-A162-7C7A508D901E}" type="presOf" srcId="{5A17D877-F768-465F-A16C-AA1BC2138E68}" destId="{A9F8D00D-7AC2-4CCD-B110-BCD2D408297E}" srcOrd="0" destOrd="3" presId="urn:microsoft.com/office/officeart/2005/8/layout/hList1"/>
    <dgm:cxn modelId="{61DEE54C-F14B-42DE-869D-18C9BFB1FD7C}" type="presOf" srcId="{7E418A22-5858-4427-AB30-16DCACCD2E77}" destId="{46949A94-6235-453F-93A7-7F04E25F6DB4}" srcOrd="0" destOrd="4" presId="urn:microsoft.com/office/officeart/2005/8/layout/hList1"/>
    <dgm:cxn modelId="{35CA3AF3-DDCD-4481-865F-A5B180D7D306}" srcId="{C7FE075E-7F95-4E88-A49B-84729256BFC3}" destId="{7E418A22-5858-4427-AB30-16DCACCD2E77}" srcOrd="4" destOrd="0" parTransId="{5E3EF17E-0F87-4F12-9F09-F41A26702CF1}" sibTransId="{912FA203-BE5B-4FDC-8DB1-6A6E436D2293}"/>
    <dgm:cxn modelId="{DB109DC5-59DA-4ACD-8BD0-07C727B33A50}" srcId="{BA73A638-ADE7-4571-B941-8B38789AED37}" destId="{1449C5CA-6323-4884-840F-0B8215764240}" srcOrd="0" destOrd="0" parTransId="{72873FDC-3E1A-41D2-BAC1-EBB4A09CA274}" sibTransId="{71834744-E3E3-4E42-A86F-5E5ABC49BC66}"/>
    <dgm:cxn modelId="{A77FC01B-A80F-4739-8CCA-7386DE89E77E}" srcId="{36AD074D-37F6-4837-8D1B-95CE7FC9113B}" destId="{B6D26208-95CA-40B3-A237-E93501FAEB8E}" srcOrd="3" destOrd="0" parTransId="{480A1245-EC49-4CB4-894B-C9487CA7A0FC}" sibTransId="{C81248EC-3331-4743-8BD9-B0CD43B21214}"/>
    <dgm:cxn modelId="{4234F80D-0F8F-48A9-AC77-991CCCEFCD17}" type="presOf" srcId="{212C57A8-01F7-4045-8F7B-7F39FEDC4CDF}" destId="{A9F8D00D-7AC2-4CCD-B110-BCD2D408297E}" srcOrd="0" destOrd="2" presId="urn:microsoft.com/office/officeart/2005/8/layout/hList1"/>
    <dgm:cxn modelId="{528FB6E6-C40D-4AAB-907A-6925CF8FB526}" srcId="{C7FE075E-7F95-4E88-A49B-84729256BFC3}" destId="{5B39A6CF-DD1B-40FB-9367-5F2724C1A628}" srcOrd="1" destOrd="0" parTransId="{143FCA1C-1FCA-4BC3-8B22-9E013B17FDE4}" sibTransId="{7A800BD7-0E5D-4C6A-97AD-B2CF6A2FBE23}"/>
    <dgm:cxn modelId="{858F9B8A-6A83-4B62-B141-2B10E3FFE450}" srcId="{B6D26208-95CA-40B3-A237-E93501FAEB8E}" destId="{1B19DC21-4C41-4181-ABB5-981C825A300F}" srcOrd="4" destOrd="0" parTransId="{1FA2D3F2-16E3-4788-9E48-86D93540800D}" sibTransId="{1E1F7BA7-202D-4A41-8F27-830D7401DB3F}"/>
    <dgm:cxn modelId="{6BB2D9E1-0DBA-423B-A986-832FC3789D80}" srcId="{36AD074D-37F6-4837-8D1B-95CE7FC9113B}" destId="{C7FE075E-7F95-4E88-A49B-84729256BFC3}" srcOrd="0" destOrd="0" parTransId="{C8065064-A1B5-4E6B-8E5E-C4D10FF07AF5}" sibTransId="{F70F790A-1B0A-4095-B5D2-F3FDF5BE535D}"/>
    <dgm:cxn modelId="{DA8C6635-A51B-4B59-80AF-38AC1B139A3A}" srcId="{36AD074D-37F6-4837-8D1B-95CE7FC9113B}" destId="{937645CE-1EEC-4EAA-9B55-2D13DEB746E7}" srcOrd="2" destOrd="0" parTransId="{FB5ACB9C-B331-4DCE-B497-CAFB4C0B121B}" sibTransId="{741FCD52-28D6-4C6C-A6A6-2AFF476F5268}"/>
    <dgm:cxn modelId="{841FDC99-D191-4BA4-A2D0-F87FBBC0F27A}" type="presOf" srcId="{36AD074D-37F6-4837-8D1B-95CE7FC9113B}" destId="{E9658968-862B-4AE6-838F-B07C17713585}" srcOrd="0" destOrd="0" presId="urn:microsoft.com/office/officeart/2005/8/layout/hList1"/>
    <dgm:cxn modelId="{9C142804-194E-4234-A1C7-ECD5CAC44797}" type="presOf" srcId="{67CF6F4A-0005-4AE3-AED6-EDC516938A07}" destId="{8334295A-9B54-48A1-A1FA-F4BA5E21DC51}" srcOrd="0" destOrd="2" presId="urn:microsoft.com/office/officeart/2005/8/layout/hList1"/>
    <dgm:cxn modelId="{0FC70540-C40D-485F-90D9-3458C020C191}" type="presOf" srcId="{B6D26208-95CA-40B3-A237-E93501FAEB8E}" destId="{9CAB5465-9F84-4141-BCEC-277A28FE035F}" srcOrd="0" destOrd="0" presId="urn:microsoft.com/office/officeart/2005/8/layout/hList1"/>
    <dgm:cxn modelId="{8820C6A0-8F1F-47E7-94AF-6B21639AFC0E}" type="presOf" srcId="{C7FE075E-7F95-4E88-A49B-84729256BFC3}" destId="{30801360-7845-4AB6-AD5C-D079B8AB4C78}" srcOrd="0" destOrd="0" presId="urn:microsoft.com/office/officeart/2005/8/layout/hList1"/>
    <dgm:cxn modelId="{1E41E2F8-45A6-4D12-900D-421B0655E4F2}" srcId="{C7FE075E-7F95-4E88-A49B-84729256BFC3}" destId="{92A0B8BA-B581-4CCA-BE8B-C2D30ED74EB3}" srcOrd="2" destOrd="0" parTransId="{4CB291EC-8428-4FE7-ACA8-386714A87F93}" sibTransId="{FA5E08EF-746F-4090-BE9A-75D88105FEAE}"/>
    <dgm:cxn modelId="{79004120-41A3-4AD3-9228-A19BC0BA513A}" srcId="{B6D26208-95CA-40B3-A237-E93501FAEB8E}" destId="{A7A81F71-F4A3-4634-80E5-330AB27DBD28}" srcOrd="0" destOrd="0" parTransId="{7AA84610-8F8B-4945-B870-28E21ED47CCB}" sibTransId="{8153384C-34EF-47A5-964D-BBFA738E4BF2}"/>
    <dgm:cxn modelId="{79E1572D-6F68-4ADA-9365-172F4DFE8E92}" type="presOf" srcId="{5B39A6CF-DD1B-40FB-9367-5F2724C1A628}" destId="{46949A94-6235-453F-93A7-7F04E25F6DB4}" srcOrd="0" destOrd="1" presId="urn:microsoft.com/office/officeart/2005/8/layout/hList1"/>
    <dgm:cxn modelId="{77302A02-46BF-4FC5-9BC5-96FA779C7B43}" type="presOf" srcId="{937645CE-1EEC-4EAA-9B55-2D13DEB746E7}" destId="{C5C5816E-C6CB-466C-A474-0F42ED6C01D6}" srcOrd="0" destOrd="0" presId="urn:microsoft.com/office/officeart/2005/8/layout/hList1"/>
    <dgm:cxn modelId="{EE551D53-F982-4AFE-B2EF-622C22913097}" type="presOf" srcId="{1F6FDD03-81CA-44F8-8864-14F4C3854B8E}" destId="{A9F8D00D-7AC2-4CCD-B110-BCD2D408297E}" srcOrd="0" destOrd="1" presId="urn:microsoft.com/office/officeart/2005/8/layout/hList1"/>
    <dgm:cxn modelId="{88D3A53A-3E34-4E41-95D2-6382EFC03E1C}" type="presOf" srcId="{BA73A638-ADE7-4571-B941-8B38789AED37}" destId="{A9299FA4-2C19-4C42-8E88-86496E579F95}" srcOrd="0" destOrd="0" presId="urn:microsoft.com/office/officeart/2005/8/layout/hList1"/>
    <dgm:cxn modelId="{A6DB2B3E-AC9A-4B1E-9850-08C24588F0D7}" type="presOf" srcId="{A7A81F71-F4A3-4634-80E5-330AB27DBD28}" destId="{8334295A-9B54-48A1-A1FA-F4BA5E21DC51}" srcOrd="0" destOrd="0" presId="urn:microsoft.com/office/officeart/2005/8/layout/hList1"/>
    <dgm:cxn modelId="{805319FE-D72C-4A39-A298-A6EB597497C8}" srcId="{C7FE075E-7F95-4E88-A49B-84729256BFC3}" destId="{588B012C-FE89-4A9D-A2A1-1176E0313155}" srcOrd="3" destOrd="0" parTransId="{FEE86EDA-02CD-4C54-974A-EF2CBEDB0AEF}" sibTransId="{AE36F2F0-C2D0-4807-B125-ECB5F215A23B}"/>
    <dgm:cxn modelId="{70E13CF5-6B5B-4370-B331-3754429E89F4}" srcId="{BA73A638-ADE7-4571-B941-8B38789AED37}" destId="{A94D5C49-908C-4331-9BA7-F9DF4B7FA88D}" srcOrd="6" destOrd="0" parTransId="{84463458-79D0-442D-9ED3-514FA39524EF}" sibTransId="{E3184298-182A-4AB4-88E5-D13CF0D09A74}"/>
    <dgm:cxn modelId="{C6DD8B2B-A072-4819-B8A9-6DFF66A062AE}" type="presOf" srcId="{D51B6C9D-B77E-4B32-BC8F-417AF86AB838}" destId="{A9F8D00D-7AC2-4CCD-B110-BCD2D408297E}" srcOrd="0" destOrd="4" presId="urn:microsoft.com/office/officeart/2005/8/layout/hList1"/>
    <dgm:cxn modelId="{5D95AB04-241D-4A93-A0B4-A69E77962125}" type="presOf" srcId="{73D8CB93-D4CB-4C8F-BF51-EAB880437387}" destId="{1A0C19E8-F838-4EEE-9B4E-AB70F817AEF0}" srcOrd="0" destOrd="1" presId="urn:microsoft.com/office/officeart/2005/8/layout/hList1"/>
    <dgm:cxn modelId="{A718F28A-A18E-4D45-803E-0B81C8E735ED}" type="presOf" srcId="{40A1A39C-43D6-4779-A302-A49AE9328F41}" destId="{A9F8D00D-7AC2-4CCD-B110-BCD2D408297E}" srcOrd="0" destOrd="5" presId="urn:microsoft.com/office/officeart/2005/8/layout/hList1"/>
    <dgm:cxn modelId="{5D87C4B6-A972-45B6-BB65-E5DB1A6F8DA1}" srcId="{36AD074D-37F6-4837-8D1B-95CE7FC9113B}" destId="{BA73A638-ADE7-4571-B941-8B38789AED37}" srcOrd="1" destOrd="0" parTransId="{6BD0B678-E279-40BD-876A-D59B9A6405A2}" sibTransId="{3BCF24A0-D08C-4378-A249-D7580BB38E51}"/>
    <dgm:cxn modelId="{4E3E4C72-4756-4375-801D-3B0FC27A3CEA}" type="presOf" srcId="{A94D5C49-908C-4331-9BA7-F9DF4B7FA88D}" destId="{A9F8D00D-7AC2-4CCD-B110-BCD2D408297E}" srcOrd="0" destOrd="6" presId="urn:microsoft.com/office/officeart/2005/8/layout/hList1"/>
    <dgm:cxn modelId="{4CF0E975-5D14-42FF-B3EF-C05F9C299292}" srcId="{B6D26208-95CA-40B3-A237-E93501FAEB8E}" destId="{0F534CDF-1BC3-49DE-B0D5-CA515250CB2B}" srcOrd="3" destOrd="0" parTransId="{7F418C08-849A-41E2-8A0C-95A5D8245053}" sibTransId="{91E097BE-18C5-427B-93A9-6FF26FA90B26}"/>
    <dgm:cxn modelId="{519313DC-14F8-4867-8863-9C737BC42AB7}" srcId="{BA73A638-ADE7-4571-B941-8B38789AED37}" destId="{212C57A8-01F7-4045-8F7B-7F39FEDC4CDF}" srcOrd="2" destOrd="0" parTransId="{9A359BC3-2BD1-4FD4-A350-688EF00F7D29}" sibTransId="{0EBDC6C8-7DBE-4010-8A4A-4B44717C35B5}"/>
    <dgm:cxn modelId="{56C78DE1-856B-4AEB-86F4-928E921394B6}" type="presParOf" srcId="{E9658968-862B-4AE6-838F-B07C17713585}" destId="{0B84F3E4-93FD-4F9E-8590-B09D498B8D59}" srcOrd="0" destOrd="0" presId="urn:microsoft.com/office/officeart/2005/8/layout/hList1"/>
    <dgm:cxn modelId="{53038A86-EEC9-4857-BA54-3EFE795224EC}" type="presParOf" srcId="{0B84F3E4-93FD-4F9E-8590-B09D498B8D59}" destId="{30801360-7845-4AB6-AD5C-D079B8AB4C78}" srcOrd="0" destOrd="0" presId="urn:microsoft.com/office/officeart/2005/8/layout/hList1"/>
    <dgm:cxn modelId="{6EC4D227-9D4B-4BC4-8964-C120A17A8922}" type="presParOf" srcId="{0B84F3E4-93FD-4F9E-8590-B09D498B8D59}" destId="{46949A94-6235-453F-93A7-7F04E25F6DB4}" srcOrd="1" destOrd="0" presId="urn:microsoft.com/office/officeart/2005/8/layout/hList1"/>
    <dgm:cxn modelId="{B99BF8E4-FF66-41CE-8F05-65DFA6010FDE}" type="presParOf" srcId="{E9658968-862B-4AE6-838F-B07C17713585}" destId="{3CF802DF-D71C-4A3F-A1B2-DC51C57375E5}" srcOrd="1" destOrd="0" presId="urn:microsoft.com/office/officeart/2005/8/layout/hList1"/>
    <dgm:cxn modelId="{9DA5724E-0DDB-4FE3-B0A5-54A1B2BF3F63}" type="presParOf" srcId="{E9658968-862B-4AE6-838F-B07C17713585}" destId="{B4E709FA-386A-449F-B82F-3C2A4F5DAA49}" srcOrd="2" destOrd="0" presId="urn:microsoft.com/office/officeart/2005/8/layout/hList1"/>
    <dgm:cxn modelId="{AB9E9D0C-815B-4514-8BEE-3A5B8D7A73B8}" type="presParOf" srcId="{B4E709FA-386A-449F-B82F-3C2A4F5DAA49}" destId="{A9299FA4-2C19-4C42-8E88-86496E579F95}" srcOrd="0" destOrd="0" presId="urn:microsoft.com/office/officeart/2005/8/layout/hList1"/>
    <dgm:cxn modelId="{CAF3A111-25A0-4158-A08A-D81D84FA15BD}" type="presParOf" srcId="{B4E709FA-386A-449F-B82F-3C2A4F5DAA49}" destId="{A9F8D00D-7AC2-4CCD-B110-BCD2D408297E}" srcOrd="1" destOrd="0" presId="urn:microsoft.com/office/officeart/2005/8/layout/hList1"/>
    <dgm:cxn modelId="{43D3BF4E-191F-4C70-9771-52A9BA0F00A7}" type="presParOf" srcId="{E9658968-862B-4AE6-838F-B07C17713585}" destId="{6C4C6DF0-3777-4A31-8A7C-0808EB66F6A2}" srcOrd="3" destOrd="0" presId="urn:microsoft.com/office/officeart/2005/8/layout/hList1"/>
    <dgm:cxn modelId="{AE04297B-91AE-401D-B18F-95973BD390CD}" type="presParOf" srcId="{E9658968-862B-4AE6-838F-B07C17713585}" destId="{C309D54E-1AEE-451C-B118-A3B360826C99}" srcOrd="4" destOrd="0" presId="urn:microsoft.com/office/officeart/2005/8/layout/hList1"/>
    <dgm:cxn modelId="{2D9840DE-6760-4209-9BC1-1AAABDF17830}" type="presParOf" srcId="{C309D54E-1AEE-451C-B118-A3B360826C99}" destId="{C5C5816E-C6CB-466C-A474-0F42ED6C01D6}" srcOrd="0" destOrd="0" presId="urn:microsoft.com/office/officeart/2005/8/layout/hList1"/>
    <dgm:cxn modelId="{EE2551A0-FDE0-4477-8CC1-17EDF0C68A23}" type="presParOf" srcId="{C309D54E-1AEE-451C-B118-A3B360826C99}" destId="{1A0C19E8-F838-4EEE-9B4E-AB70F817AEF0}" srcOrd="1" destOrd="0" presId="urn:microsoft.com/office/officeart/2005/8/layout/hList1"/>
    <dgm:cxn modelId="{BE8607D4-17BE-4BC6-A30F-1BF7987ED3EE}" type="presParOf" srcId="{E9658968-862B-4AE6-838F-B07C17713585}" destId="{E7522809-E79C-452C-8843-A3209570E677}" srcOrd="5" destOrd="0" presId="urn:microsoft.com/office/officeart/2005/8/layout/hList1"/>
    <dgm:cxn modelId="{FED6B672-0BAF-4292-8B26-D8FF16341E94}" type="presParOf" srcId="{E9658968-862B-4AE6-838F-B07C17713585}" destId="{96EAA3B5-BABA-4459-9D59-808E50C215C9}" srcOrd="6" destOrd="0" presId="urn:microsoft.com/office/officeart/2005/8/layout/hList1"/>
    <dgm:cxn modelId="{BED1F041-2A8D-4865-B25D-BE9E9E3E9BDB}" type="presParOf" srcId="{96EAA3B5-BABA-4459-9D59-808E50C215C9}" destId="{9CAB5465-9F84-4141-BCEC-277A28FE035F}" srcOrd="0" destOrd="0" presId="urn:microsoft.com/office/officeart/2005/8/layout/hList1"/>
    <dgm:cxn modelId="{6A73E404-FE47-46B0-B6A8-961974B8D4E4}" type="presParOf" srcId="{96EAA3B5-BABA-4459-9D59-808E50C215C9}" destId="{8334295A-9B54-48A1-A1FA-F4BA5E21DC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B4592-63C4-4139-A6CA-58C7AF5998B8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642BDDC-98B3-4E32-9D72-C9632D73EDCA}">
      <dgm:prSet phldrT="[Text]" custT="1"/>
      <dgm:spPr/>
      <dgm:t>
        <a:bodyPr/>
        <a:lstStyle/>
        <a:p>
          <a:r>
            <a:rPr lang="en-GB" sz="2800" dirty="0"/>
            <a:t>Success</a:t>
          </a:r>
        </a:p>
      </dgm:t>
    </dgm:pt>
    <dgm:pt modelId="{747C3D74-B77B-4D12-823E-9D6DC9E95BC0}" type="parTrans" cxnId="{1A756993-7C85-4BC6-9E5C-B674F140FF81}">
      <dgm:prSet/>
      <dgm:spPr/>
      <dgm:t>
        <a:bodyPr/>
        <a:lstStyle/>
        <a:p>
          <a:endParaRPr lang="en-GB"/>
        </a:p>
      </dgm:t>
    </dgm:pt>
    <dgm:pt modelId="{FA282C95-FE98-4B37-8229-D7BDB81C89DB}" type="sibTrans" cxnId="{1A756993-7C85-4BC6-9E5C-B674F140FF81}">
      <dgm:prSet/>
      <dgm:spPr/>
      <dgm:t>
        <a:bodyPr/>
        <a:lstStyle/>
        <a:p>
          <a:endParaRPr lang="en-GB"/>
        </a:p>
      </dgm:t>
    </dgm:pt>
    <dgm:pt modelId="{742681D9-D411-4FCF-A9CC-4A80E319F5E3}">
      <dgm:prSet phldrT="[Text]" custT="1"/>
      <dgm:spPr/>
      <dgm:t>
        <a:bodyPr/>
        <a:lstStyle/>
        <a:p>
          <a:r>
            <a:rPr lang="en-GB" sz="2800" dirty="0"/>
            <a:t>Gather the intelligence</a:t>
          </a:r>
        </a:p>
      </dgm:t>
    </dgm:pt>
    <dgm:pt modelId="{9BAC8325-5381-44FD-A838-83C5370E252D}" type="parTrans" cxnId="{9B9C4576-7A7F-4EA4-B157-4F57FF785FC0}">
      <dgm:prSet/>
      <dgm:spPr/>
      <dgm:t>
        <a:bodyPr/>
        <a:lstStyle/>
        <a:p>
          <a:endParaRPr lang="en-GB"/>
        </a:p>
      </dgm:t>
    </dgm:pt>
    <dgm:pt modelId="{3F4E8DED-ED94-4941-B990-F0D551E4FFF2}" type="sibTrans" cxnId="{9B9C4576-7A7F-4EA4-B157-4F57FF785FC0}">
      <dgm:prSet/>
      <dgm:spPr/>
      <dgm:t>
        <a:bodyPr/>
        <a:lstStyle/>
        <a:p>
          <a:endParaRPr lang="en-GB"/>
        </a:p>
      </dgm:t>
    </dgm:pt>
    <dgm:pt modelId="{6A77B2EC-B98F-4211-9947-E6A8F80296A7}">
      <dgm:prSet phldrT="[Text]" custT="1"/>
      <dgm:spPr/>
      <dgm:t>
        <a:bodyPr/>
        <a:lstStyle/>
        <a:p>
          <a:r>
            <a:rPr lang="en-GB" sz="2800" dirty="0"/>
            <a:t>Get the information</a:t>
          </a:r>
        </a:p>
      </dgm:t>
    </dgm:pt>
    <dgm:pt modelId="{88B7DE93-E739-47D0-A0EF-6384010DB5D0}" type="parTrans" cxnId="{AC64E478-8B39-4BEE-8738-E8DA89BEF454}">
      <dgm:prSet/>
      <dgm:spPr/>
      <dgm:t>
        <a:bodyPr/>
        <a:lstStyle/>
        <a:p>
          <a:endParaRPr lang="en-GB"/>
        </a:p>
      </dgm:t>
    </dgm:pt>
    <dgm:pt modelId="{B2B3CCC5-C7F4-4A1D-949F-FACDBEF01302}" type="sibTrans" cxnId="{AC64E478-8B39-4BEE-8738-E8DA89BEF454}">
      <dgm:prSet/>
      <dgm:spPr/>
      <dgm:t>
        <a:bodyPr/>
        <a:lstStyle/>
        <a:p>
          <a:endParaRPr lang="en-GB"/>
        </a:p>
      </dgm:t>
    </dgm:pt>
    <dgm:pt modelId="{504D8CBF-94AF-4DFE-9F34-11881F7AFEBB}">
      <dgm:prSet phldrT="[Text]" custT="1"/>
      <dgm:spPr/>
      <dgm:t>
        <a:bodyPr/>
        <a:lstStyle/>
        <a:p>
          <a:r>
            <a:rPr lang="en-GB" sz="2800" dirty="0"/>
            <a:t>Organise the action</a:t>
          </a:r>
        </a:p>
      </dgm:t>
    </dgm:pt>
    <dgm:pt modelId="{15C5A512-F7EB-4620-AD69-320458CCEF4B}" type="sibTrans" cxnId="{4B341A09-B4A5-42E4-90FA-48BF178A07A9}">
      <dgm:prSet/>
      <dgm:spPr/>
      <dgm:t>
        <a:bodyPr/>
        <a:lstStyle/>
        <a:p>
          <a:endParaRPr lang="en-GB"/>
        </a:p>
      </dgm:t>
    </dgm:pt>
    <dgm:pt modelId="{ED2C1BFF-4F34-4898-A354-36D40CB8AE5D}" type="parTrans" cxnId="{4B341A09-B4A5-42E4-90FA-48BF178A07A9}">
      <dgm:prSet/>
      <dgm:spPr/>
      <dgm:t>
        <a:bodyPr/>
        <a:lstStyle/>
        <a:p>
          <a:endParaRPr lang="en-GB"/>
        </a:p>
      </dgm:t>
    </dgm:pt>
    <dgm:pt modelId="{0C61176A-F050-4FC8-8E45-EA28058F24F6}">
      <dgm:prSet phldrT="[Text]" custT="1"/>
      <dgm:spPr/>
      <dgm:t>
        <a:bodyPr/>
        <a:lstStyle/>
        <a:p>
          <a:r>
            <a:rPr lang="en-GB" sz="2800" dirty="0"/>
            <a:t>Request the evidence </a:t>
          </a:r>
        </a:p>
      </dgm:t>
    </dgm:pt>
    <dgm:pt modelId="{5EE4881C-A6EA-4C53-AC85-2842CBC6A19A}" type="parTrans" cxnId="{258DCC90-57C3-489B-8B27-C081F78C9B7D}">
      <dgm:prSet/>
      <dgm:spPr/>
      <dgm:t>
        <a:bodyPr/>
        <a:lstStyle/>
        <a:p>
          <a:endParaRPr lang="en-GB"/>
        </a:p>
      </dgm:t>
    </dgm:pt>
    <dgm:pt modelId="{6D45FBD6-D80D-4E3C-9E72-46EDB5244920}" type="sibTrans" cxnId="{258DCC90-57C3-489B-8B27-C081F78C9B7D}">
      <dgm:prSet/>
      <dgm:spPr/>
      <dgm:t>
        <a:bodyPr/>
        <a:lstStyle/>
        <a:p>
          <a:endParaRPr lang="en-GB"/>
        </a:p>
      </dgm:t>
    </dgm:pt>
    <dgm:pt modelId="{784BCA3E-6FF8-4EB7-B160-5EB58774C3E3}" type="pres">
      <dgm:prSet presAssocID="{243B4592-63C4-4139-A6CA-58C7AF5998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6F92E0-3BE8-41F6-8D4B-AF7B7ED10B25}" type="pres">
      <dgm:prSet presAssocID="{F642BDDC-98B3-4E32-9D72-C9632D73EDCA}" presName="centerShape" presStyleLbl="node0" presStyleIdx="0" presStyleCnt="1" custScaleX="149091" custScaleY="128915" custLinFactNeighborX="-436" custLinFactNeighborY="4280"/>
      <dgm:spPr/>
      <dgm:t>
        <a:bodyPr/>
        <a:lstStyle/>
        <a:p>
          <a:endParaRPr lang="en-US"/>
        </a:p>
      </dgm:t>
    </dgm:pt>
    <dgm:pt modelId="{D9F1A0B3-7D6D-480A-9DB7-B06FE2C946AA}" type="pres">
      <dgm:prSet presAssocID="{742681D9-D411-4FCF-A9CC-4A80E319F5E3}" presName="node" presStyleLbl="node1" presStyleIdx="0" presStyleCnt="4" custScaleX="201698" custScaleY="128915" custRadScaleRad="91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0B9A0-CBBF-44AA-AA60-649D17EC6571}" type="pres">
      <dgm:prSet presAssocID="{742681D9-D411-4FCF-A9CC-4A80E319F5E3}" presName="dummy" presStyleCnt="0"/>
      <dgm:spPr/>
    </dgm:pt>
    <dgm:pt modelId="{9F04E32E-A6EB-48FB-AAFE-9F85FE0BCFC9}" type="pres">
      <dgm:prSet presAssocID="{3F4E8DED-ED94-4941-B990-F0D551E4FFF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3F54770-7C0D-4E79-A6E8-0C9707A17E97}" type="pres">
      <dgm:prSet presAssocID="{504D8CBF-94AF-4DFE-9F34-11881F7AFEBB}" presName="node" presStyleLbl="node1" presStyleIdx="1" presStyleCnt="4" custScaleX="195478" custScaleY="128915" custRadScaleRad="100364" custRadScaleInc="16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EB12-FB5F-475F-B584-3D4D13831459}" type="pres">
      <dgm:prSet presAssocID="{504D8CBF-94AF-4DFE-9F34-11881F7AFEBB}" presName="dummy" presStyleCnt="0"/>
      <dgm:spPr/>
    </dgm:pt>
    <dgm:pt modelId="{17B0C91A-45B6-4E04-A3D8-7408A0FF0989}" type="pres">
      <dgm:prSet presAssocID="{15C5A512-F7EB-4620-AD69-320458CCEF4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CFC75EA-EF81-49C5-AAC4-61E9E96CF391}" type="pres">
      <dgm:prSet presAssocID="{0C61176A-F050-4FC8-8E45-EA28058F24F6}" presName="node" presStyleLbl="node1" presStyleIdx="2" presStyleCnt="4" custScaleX="219612" custScaleY="128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816C-4BBB-44A7-BD93-80EE9B508ADA}" type="pres">
      <dgm:prSet presAssocID="{0C61176A-F050-4FC8-8E45-EA28058F24F6}" presName="dummy" presStyleCnt="0"/>
      <dgm:spPr/>
    </dgm:pt>
    <dgm:pt modelId="{24D2D8E0-F9AE-4521-8E67-C98D8480D357}" type="pres">
      <dgm:prSet presAssocID="{6D45FBD6-D80D-4E3C-9E72-46EDB52449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1950372-3B69-4FF1-995A-09BDADDF01D1}" type="pres">
      <dgm:prSet presAssocID="{6A77B2EC-B98F-4211-9947-E6A8F80296A7}" presName="node" presStyleLbl="node1" presStyleIdx="3" presStyleCnt="4" custScaleX="212470" custScaleY="128915" custRadScaleRad="104612" custRadScaleInc="-14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C3491-C6E4-415F-9562-6527C8377F71}" type="pres">
      <dgm:prSet presAssocID="{6A77B2EC-B98F-4211-9947-E6A8F80296A7}" presName="dummy" presStyleCnt="0"/>
      <dgm:spPr/>
    </dgm:pt>
    <dgm:pt modelId="{88E09181-D65F-4101-A4AC-326A93521537}" type="pres">
      <dgm:prSet presAssocID="{B2B3CCC5-C7F4-4A1D-949F-FACDBEF0130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29BC82D-D8D6-4319-9523-B3EAC3CEB154}" type="presOf" srcId="{3F4E8DED-ED94-4941-B990-F0D551E4FFF2}" destId="{9F04E32E-A6EB-48FB-AAFE-9F85FE0BCFC9}" srcOrd="0" destOrd="0" presId="urn:microsoft.com/office/officeart/2005/8/layout/radial6"/>
    <dgm:cxn modelId="{258DCC90-57C3-489B-8B27-C081F78C9B7D}" srcId="{F642BDDC-98B3-4E32-9D72-C9632D73EDCA}" destId="{0C61176A-F050-4FC8-8E45-EA28058F24F6}" srcOrd="2" destOrd="0" parTransId="{5EE4881C-A6EA-4C53-AC85-2842CBC6A19A}" sibTransId="{6D45FBD6-D80D-4E3C-9E72-46EDB5244920}"/>
    <dgm:cxn modelId="{9B9C4576-7A7F-4EA4-B157-4F57FF785FC0}" srcId="{F642BDDC-98B3-4E32-9D72-C9632D73EDCA}" destId="{742681D9-D411-4FCF-A9CC-4A80E319F5E3}" srcOrd="0" destOrd="0" parTransId="{9BAC8325-5381-44FD-A838-83C5370E252D}" sibTransId="{3F4E8DED-ED94-4941-B990-F0D551E4FFF2}"/>
    <dgm:cxn modelId="{1526E0AE-5B6E-4F44-B41F-ED430B230389}" type="presOf" srcId="{F642BDDC-98B3-4E32-9D72-C9632D73EDCA}" destId="{746F92E0-3BE8-41F6-8D4B-AF7B7ED10B25}" srcOrd="0" destOrd="0" presId="urn:microsoft.com/office/officeart/2005/8/layout/radial6"/>
    <dgm:cxn modelId="{5BF410BF-9B53-4B79-94BE-374FDE64A2C0}" type="presOf" srcId="{742681D9-D411-4FCF-A9CC-4A80E319F5E3}" destId="{D9F1A0B3-7D6D-480A-9DB7-B06FE2C946AA}" srcOrd="0" destOrd="0" presId="urn:microsoft.com/office/officeart/2005/8/layout/radial6"/>
    <dgm:cxn modelId="{AC64E478-8B39-4BEE-8738-E8DA89BEF454}" srcId="{F642BDDC-98B3-4E32-9D72-C9632D73EDCA}" destId="{6A77B2EC-B98F-4211-9947-E6A8F80296A7}" srcOrd="3" destOrd="0" parTransId="{88B7DE93-E739-47D0-A0EF-6384010DB5D0}" sibTransId="{B2B3CCC5-C7F4-4A1D-949F-FACDBEF01302}"/>
    <dgm:cxn modelId="{1A756993-7C85-4BC6-9E5C-B674F140FF81}" srcId="{243B4592-63C4-4139-A6CA-58C7AF5998B8}" destId="{F642BDDC-98B3-4E32-9D72-C9632D73EDCA}" srcOrd="0" destOrd="0" parTransId="{747C3D74-B77B-4D12-823E-9D6DC9E95BC0}" sibTransId="{FA282C95-FE98-4B37-8229-D7BDB81C89DB}"/>
    <dgm:cxn modelId="{54E39F16-E956-4441-9D43-2104E29FA8AD}" type="presOf" srcId="{B2B3CCC5-C7F4-4A1D-949F-FACDBEF01302}" destId="{88E09181-D65F-4101-A4AC-326A93521537}" srcOrd="0" destOrd="0" presId="urn:microsoft.com/office/officeart/2005/8/layout/radial6"/>
    <dgm:cxn modelId="{51FAF6FD-4937-4DD8-A4B2-2B027426B736}" type="presOf" srcId="{15C5A512-F7EB-4620-AD69-320458CCEF4B}" destId="{17B0C91A-45B6-4E04-A3D8-7408A0FF0989}" srcOrd="0" destOrd="0" presId="urn:microsoft.com/office/officeart/2005/8/layout/radial6"/>
    <dgm:cxn modelId="{A217B457-B29B-4D9F-9974-3D27E96D733E}" type="presOf" srcId="{6D45FBD6-D80D-4E3C-9E72-46EDB5244920}" destId="{24D2D8E0-F9AE-4521-8E67-C98D8480D357}" srcOrd="0" destOrd="0" presId="urn:microsoft.com/office/officeart/2005/8/layout/radial6"/>
    <dgm:cxn modelId="{EF70ECF5-8157-405F-9C71-2191DB56F663}" type="presOf" srcId="{243B4592-63C4-4139-A6CA-58C7AF5998B8}" destId="{784BCA3E-6FF8-4EB7-B160-5EB58774C3E3}" srcOrd="0" destOrd="0" presId="urn:microsoft.com/office/officeart/2005/8/layout/radial6"/>
    <dgm:cxn modelId="{22D846B6-BDC1-410C-8DE0-7C4298DED594}" type="presOf" srcId="{6A77B2EC-B98F-4211-9947-E6A8F80296A7}" destId="{31950372-3B69-4FF1-995A-09BDADDF01D1}" srcOrd="0" destOrd="0" presId="urn:microsoft.com/office/officeart/2005/8/layout/radial6"/>
    <dgm:cxn modelId="{877D5ECB-A47D-4320-A9A4-44233F14EFDA}" type="presOf" srcId="{0C61176A-F050-4FC8-8E45-EA28058F24F6}" destId="{2CFC75EA-EF81-49C5-AAC4-61E9E96CF391}" srcOrd="0" destOrd="0" presId="urn:microsoft.com/office/officeart/2005/8/layout/radial6"/>
    <dgm:cxn modelId="{4B341A09-B4A5-42E4-90FA-48BF178A07A9}" srcId="{F642BDDC-98B3-4E32-9D72-C9632D73EDCA}" destId="{504D8CBF-94AF-4DFE-9F34-11881F7AFEBB}" srcOrd="1" destOrd="0" parTransId="{ED2C1BFF-4F34-4898-A354-36D40CB8AE5D}" sibTransId="{15C5A512-F7EB-4620-AD69-320458CCEF4B}"/>
    <dgm:cxn modelId="{4848E0AE-4702-47DD-BB1B-567D50595284}" type="presOf" srcId="{504D8CBF-94AF-4DFE-9F34-11881F7AFEBB}" destId="{D3F54770-7C0D-4E79-A6E8-0C9707A17E97}" srcOrd="0" destOrd="0" presId="urn:microsoft.com/office/officeart/2005/8/layout/radial6"/>
    <dgm:cxn modelId="{B353E81F-B8A5-4390-9AD8-D36FE273DC96}" type="presParOf" srcId="{784BCA3E-6FF8-4EB7-B160-5EB58774C3E3}" destId="{746F92E0-3BE8-41F6-8D4B-AF7B7ED10B25}" srcOrd="0" destOrd="0" presId="urn:microsoft.com/office/officeart/2005/8/layout/radial6"/>
    <dgm:cxn modelId="{40D754E1-418E-4788-B723-3BBDA0C5DCCB}" type="presParOf" srcId="{784BCA3E-6FF8-4EB7-B160-5EB58774C3E3}" destId="{D9F1A0B3-7D6D-480A-9DB7-B06FE2C946AA}" srcOrd="1" destOrd="0" presId="urn:microsoft.com/office/officeart/2005/8/layout/radial6"/>
    <dgm:cxn modelId="{90FCE741-896D-42E0-BF68-9B6BD5AB54FF}" type="presParOf" srcId="{784BCA3E-6FF8-4EB7-B160-5EB58774C3E3}" destId="{CB50B9A0-CBBF-44AA-AA60-649D17EC6571}" srcOrd="2" destOrd="0" presId="urn:microsoft.com/office/officeart/2005/8/layout/radial6"/>
    <dgm:cxn modelId="{58BC899B-C4DF-4D9F-BD59-DBB1B3DFE6D7}" type="presParOf" srcId="{784BCA3E-6FF8-4EB7-B160-5EB58774C3E3}" destId="{9F04E32E-A6EB-48FB-AAFE-9F85FE0BCFC9}" srcOrd="3" destOrd="0" presId="urn:microsoft.com/office/officeart/2005/8/layout/radial6"/>
    <dgm:cxn modelId="{5F243C01-4813-4D98-8B09-12C2C92AFCAC}" type="presParOf" srcId="{784BCA3E-6FF8-4EB7-B160-5EB58774C3E3}" destId="{D3F54770-7C0D-4E79-A6E8-0C9707A17E97}" srcOrd="4" destOrd="0" presId="urn:microsoft.com/office/officeart/2005/8/layout/radial6"/>
    <dgm:cxn modelId="{0C0FC7DC-66E7-4783-AC59-655E5194550D}" type="presParOf" srcId="{784BCA3E-6FF8-4EB7-B160-5EB58774C3E3}" destId="{8F6FEB12-FB5F-475F-B584-3D4D13831459}" srcOrd="5" destOrd="0" presId="urn:microsoft.com/office/officeart/2005/8/layout/radial6"/>
    <dgm:cxn modelId="{646E8078-68FB-4E39-92D8-23F0FCBF1F9F}" type="presParOf" srcId="{784BCA3E-6FF8-4EB7-B160-5EB58774C3E3}" destId="{17B0C91A-45B6-4E04-A3D8-7408A0FF0989}" srcOrd="6" destOrd="0" presId="urn:microsoft.com/office/officeart/2005/8/layout/radial6"/>
    <dgm:cxn modelId="{FFB6C3F1-54CA-4A7F-9D5A-9C0CA265CAD9}" type="presParOf" srcId="{784BCA3E-6FF8-4EB7-B160-5EB58774C3E3}" destId="{2CFC75EA-EF81-49C5-AAC4-61E9E96CF391}" srcOrd="7" destOrd="0" presId="urn:microsoft.com/office/officeart/2005/8/layout/radial6"/>
    <dgm:cxn modelId="{653A1F3D-318C-4931-8697-E147C6D5586E}" type="presParOf" srcId="{784BCA3E-6FF8-4EB7-B160-5EB58774C3E3}" destId="{EF22816C-4BBB-44A7-BD93-80EE9B508ADA}" srcOrd="8" destOrd="0" presId="urn:microsoft.com/office/officeart/2005/8/layout/radial6"/>
    <dgm:cxn modelId="{77F88649-06C7-42AA-BDF1-98F575DA40DF}" type="presParOf" srcId="{784BCA3E-6FF8-4EB7-B160-5EB58774C3E3}" destId="{24D2D8E0-F9AE-4521-8E67-C98D8480D357}" srcOrd="9" destOrd="0" presId="urn:microsoft.com/office/officeart/2005/8/layout/radial6"/>
    <dgm:cxn modelId="{9E8578C4-CA80-42A0-BB94-427DD0C52CDE}" type="presParOf" srcId="{784BCA3E-6FF8-4EB7-B160-5EB58774C3E3}" destId="{31950372-3B69-4FF1-995A-09BDADDF01D1}" srcOrd="10" destOrd="0" presId="urn:microsoft.com/office/officeart/2005/8/layout/radial6"/>
    <dgm:cxn modelId="{3F983A9E-1B4B-477D-84A4-D31BA35F0046}" type="presParOf" srcId="{784BCA3E-6FF8-4EB7-B160-5EB58774C3E3}" destId="{7D6C3491-C6E4-415F-9562-6527C8377F71}" srcOrd="11" destOrd="0" presId="urn:microsoft.com/office/officeart/2005/8/layout/radial6"/>
    <dgm:cxn modelId="{BB2CD1AE-5893-414E-8DE8-6D4A07269C38}" type="presParOf" srcId="{784BCA3E-6FF8-4EB7-B160-5EB58774C3E3}" destId="{88E09181-D65F-4101-A4AC-326A9352153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DEA40-F493-4679-821B-21989E6EB549}">
      <dsp:nvSpPr>
        <dsp:cNvPr id="0" name=""/>
        <dsp:cNvSpPr/>
      </dsp:nvSpPr>
      <dsp:spPr>
        <a:xfrm>
          <a:off x="189491" y="43380"/>
          <a:ext cx="4374783" cy="1946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    Pre-MLA Enquiries – Intelligence Gathering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Voluntary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Law Enforcement Cooperation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Open source</a:t>
          </a:r>
        </a:p>
      </dsp:txBody>
      <dsp:txXfrm>
        <a:off x="830163" y="328462"/>
        <a:ext cx="3093439" cy="1376497"/>
      </dsp:txXfrm>
    </dsp:sp>
    <dsp:sp modelId="{0501804E-34E0-41A3-B398-CA2C39663CE7}">
      <dsp:nvSpPr>
        <dsp:cNvPr id="0" name=""/>
        <dsp:cNvSpPr/>
      </dsp:nvSpPr>
      <dsp:spPr>
        <a:xfrm>
          <a:off x="1892347" y="2125711"/>
          <a:ext cx="969070" cy="61987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020797" y="2362751"/>
        <a:ext cx="712170" cy="145795"/>
      </dsp:txXfrm>
    </dsp:sp>
    <dsp:sp modelId="{643FE95B-4E6F-48F2-B4DF-CDCFCEBA83D6}">
      <dsp:nvSpPr>
        <dsp:cNvPr id="0" name=""/>
        <dsp:cNvSpPr/>
      </dsp:nvSpPr>
      <dsp:spPr>
        <a:xfrm>
          <a:off x="238613" y="2881256"/>
          <a:ext cx="4276540" cy="1946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MLA through LORs – Evidence obtaining </a:t>
          </a: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n-GB" sz="2000" kern="1200" dirty="0">
              <a:latin typeface="+mn-lt"/>
            </a:rPr>
            <a:t> </a:t>
          </a:r>
          <a:r>
            <a:rPr lang="en-GB" sz="1800" kern="1200" dirty="0">
              <a:latin typeface="+mn-lt"/>
            </a:rPr>
            <a:t>Coercive measures</a:t>
          </a: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n-GB" sz="1800" kern="1200" dirty="0">
              <a:latin typeface="+mn-lt"/>
            </a:rPr>
            <a:t> Evidence to be sworn in court.</a:t>
          </a:r>
        </a:p>
      </dsp:txBody>
      <dsp:txXfrm>
        <a:off x="864898" y="3166377"/>
        <a:ext cx="3023970" cy="1376686"/>
      </dsp:txXfrm>
    </dsp:sp>
    <dsp:sp modelId="{A2DA1A83-9053-4BC9-8018-51CC11742FCF}">
      <dsp:nvSpPr>
        <dsp:cNvPr id="0" name=""/>
        <dsp:cNvSpPr/>
      </dsp:nvSpPr>
      <dsp:spPr>
        <a:xfrm>
          <a:off x="4402078" y="2087309"/>
          <a:ext cx="531317" cy="621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4402078" y="2211617"/>
        <a:ext cx="371922" cy="372925"/>
      </dsp:txXfrm>
    </dsp:sp>
    <dsp:sp modelId="{0D4E2AD9-F07B-4D48-91EA-A2EDB3692B2E}">
      <dsp:nvSpPr>
        <dsp:cNvPr id="0" name=""/>
        <dsp:cNvSpPr/>
      </dsp:nvSpPr>
      <dsp:spPr>
        <a:xfrm>
          <a:off x="5566761" y="2681"/>
          <a:ext cx="2020611" cy="4866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Result:-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International Judicial Cooperation achieved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5862673" y="715320"/>
        <a:ext cx="1428787" cy="3440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1360-7845-4AB6-AD5C-D079B8AB4C78}">
      <dsp:nvSpPr>
        <dsp:cNvPr id="0" name=""/>
        <dsp:cNvSpPr/>
      </dsp:nvSpPr>
      <dsp:spPr>
        <a:xfrm>
          <a:off x="11090" y="0"/>
          <a:ext cx="1851853" cy="7414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Pre-MLA – open source</a:t>
          </a:r>
        </a:p>
      </dsp:txBody>
      <dsp:txXfrm>
        <a:off x="11090" y="0"/>
        <a:ext cx="1851853" cy="741465"/>
      </dsp:txXfrm>
    </dsp:sp>
    <dsp:sp modelId="{46949A94-6235-453F-93A7-7F04E25F6DB4}">
      <dsp:nvSpPr>
        <dsp:cNvPr id="0" name=""/>
        <dsp:cNvSpPr/>
      </dsp:nvSpPr>
      <dsp:spPr>
        <a:xfrm>
          <a:off x="11090" y="741465"/>
          <a:ext cx="1851853" cy="39140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Companies House website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Registrar Officers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Land Registry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Credit reference checks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Telephone subscriber details</a:t>
          </a:r>
        </a:p>
      </dsp:txBody>
      <dsp:txXfrm>
        <a:off x="11090" y="741465"/>
        <a:ext cx="1851853" cy="3914076"/>
      </dsp:txXfrm>
    </dsp:sp>
    <dsp:sp modelId="{A9299FA4-2C19-4C42-8E88-86496E579F95}">
      <dsp:nvSpPr>
        <dsp:cNvPr id="0" name=""/>
        <dsp:cNvSpPr/>
      </dsp:nvSpPr>
      <dsp:spPr>
        <a:xfrm>
          <a:off x="2122203" y="0"/>
          <a:ext cx="1851853" cy="7414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Pre-MLA - Law enforcement</a:t>
          </a:r>
        </a:p>
      </dsp:txBody>
      <dsp:txXfrm>
        <a:off x="2122203" y="0"/>
        <a:ext cx="1851853" cy="741465"/>
      </dsp:txXfrm>
    </dsp:sp>
    <dsp:sp modelId="{A9F8D00D-7AC2-4CCD-B110-BCD2D408297E}">
      <dsp:nvSpPr>
        <dsp:cNvPr id="0" name=""/>
        <dsp:cNvSpPr/>
      </dsp:nvSpPr>
      <dsp:spPr>
        <a:xfrm>
          <a:off x="2122203" y="741465"/>
          <a:ext cx="1851853" cy="39140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Asset tracing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Trace &amp; locate of suspects &amp; witnesses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Passport &amp; immigration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/>
            <a:t>DNA profiling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Criminal Records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Communication data (non-content)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Preliminary logistical enquiries </a:t>
          </a:r>
        </a:p>
      </dsp:txBody>
      <dsp:txXfrm>
        <a:off x="2122203" y="741465"/>
        <a:ext cx="1851853" cy="3914076"/>
      </dsp:txXfrm>
    </dsp:sp>
    <dsp:sp modelId="{C5C5816E-C6CB-466C-A474-0F42ED6C01D6}">
      <dsp:nvSpPr>
        <dsp:cNvPr id="0" name=""/>
        <dsp:cNvSpPr/>
      </dsp:nvSpPr>
      <dsp:spPr>
        <a:xfrm>
          <a:off x="4233316" y="0"/>
          <a:ext cx="1851853" cy="7414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Pre-MLA – Direct Requests (Voluntary)</a:t>
          </a:r>
        </a:p>
      </dsp:txBody>
      <dsp:txXfrm>
        <a:off x="4233316" y="0"/>
        <a:ext cx="1851853" cy="741465"/>
      </dsp:txXfrm>
    </dsp:sp>
    <dsp:sp modelId="{1A0C19E8-F838-4EEE-9B4E-AB70F817AEF0}">
      <dsp:nvSpPr>
        <dsp:cNvPr id="0" name=""/>
        <dsp:cNvSpPr/>
      </dsp:nvSpPr>
      <dsp:spPr>
        <a:xfrm>
          <a:off x="4233316" y="741465"/>
          <a:ext cx="1851853" cy="39140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Communication Service Provider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HM Tribunal and Court Services</a:t>
          </a:r>
        </a:p>
      </dsp:txBody>
      <dsp:txXfrm>
        <a:off x="4233316" y="741465"/>
        <a:ext cx="1851853" cy="3914076"/>
      </dsp:txXfrm>
    </dsp:sp>
    <dsp:sp modelId="{9CAB5465-9F84-4141-BCEC-277A28FE035F}">
      <dsp:nvSpPr>
        <dsp:cNvPr id="0" name=""/>
        <dsp:cNvSpPr/>
      </dsp:nvSpPr>
      <dsp:spPr>
        <a:xfrm>
          <a:off x="6344429" y="0"/>
          <a:ext cx="1851853" cy="7414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MLA</a:t>
          </a:r>
        </a:p>
      </dsp:txBody>
      <dsp:txXfrm>
        <a:off x="6344429" y="0"/>
        <a:ext cx="1851853" cy="741465"/>
      </dsp:txXfrm>
    </dsp:sp>
    <dsp:sp modelId="{8334295A-9B54-48A1-A1FA-F4BA5E21DC51}">
      <dsp:nvSpPr>
        <dsp:cNvPr id="0" name=""/>
        <dsp:cNvSpPr/>
      </dsp:nvSpPr>
      <dsp:spPr>
        <a:xfrm>
          <a:off x="6344429" y="741465"/>
          <a:ext cx="1851853" cy="39140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Search warrants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Evidence via video link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/>
            <a:t>Communication data (content)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/>
            <a:t>Restraint or confiscation of assets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/>
            <a:t>Documentary material held under duty of confidentiality</a:t>
          </a:r>
          <a:endParaRPr lang="en-GB" sz="1800" kern="1200" dirty="0"/>
        </a:p>
      </dsp:txBody>
      <dsp:txXfrm>
        <a:off x="6344429" y="741465"/>
        <a:ext cx="1851853" cy="3914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09181-D65F-4101-A4AC-326A93521537}">
      <dsp:nvSpPr>
        <dsp:cNvPr id="0" name=""/>
        <dsp:cNvSpPr/>
      </dsp:nvSpPr>
      <dsp:spPr>
        <a:xfrm>
          <a:off x="2242696" y="790432"/>
          <a:ext cx="4140968" cy="4140968"/>
        </a:xfrm>
        <a:prstGeom prst="blockArc">
          <a:avLst>
            <a:gd name="adj1" fmla="val 10810112"/>
            <a:gd name="adj2" fmla="val 16347672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2D8E0-F9AE-4521-8E67-C98D8480D357}">
      <dsp:nvSpPr>
        <dsp:cNvPr id="0" name=""/>
        <dsp:cNvSpPr/>
      </dsp:nvSpPr>
      <dsp:spPr>
        <a:xfrm>
          <a:off x="2236147" y="621755"/>
          <a:ext cx="4140968" cy="4140968"/>
        </a:xfrm>
        <a:prstGeom prst="blockArc">
          <a:avLst>
            <a:gd name="adj1" fmla="val 5241187"/>
            <a:gd name="adj2" fmla="val 10523102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0C91A-45B6-4E04-A3D8-7408A0FF0989}">
      <dsp:nvSpPr>
        <dsp:cNvPr id="0" name=""/>
        <dsp:cNvSpPr/>
      </dsp:nvSpPr>
      <dsp:spPr>
        <a:xfrm>
          <a:off x="2336935" y="619611"/>
          <a:ext cx="4140968" cy="4140968"/>
        </a:xfrm>
        <a:prstGeom prst="blockArc">
          <a:avLst>
            <a:gd name="adj1" fmla="val 293888"/>
            <a:gd name="adj2" fmla="val 5412557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4E32E-A6EB-48FB-AAFE-9F85FE0BCFC9}">
      <dsp:nvSpPr>
        <dsp:cNvPr id="0" name=""/>
        <dsp:cNvSpPr/>
      </dsp:nvSpPr>
      <dsp:spPr>
        <a:xfrm>
          <a:off x="2329549" y="792298"/>
          <a:ext cx="4140968" cy="4140968"/>
        </a:xfrm>
        <a:prstGeom prst="blockArc">
          <a:avLst>
            <a:gd name="adj1" fmla="val 16199997"/>
            <a:gd name="adj2" fmla="val 3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F92E0-3BE8-41F6-8D4B-AF7B7ED10B25}">
      <dsp:nvSpPr>
        <dsp:cNvPr id="0" name=""/>
        <dsp:cNvSpPr/>
      </dsp:nvSpPr>
      <dsp:spPr>
        <a:xfrm>
          <a:off x="2962691" y="1635627"/>
          <a:ext cx="2839406" cy="2455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Success</a:t>
          </a:r>
        </a:p>
      </dsp:txBody>
      <dsp:txXfrm>
        <a:off x="3378512" y="1995177"/>
        <a:ext cx="2007764" cy="1736059"/>
      </dsp:txXfrm>
    </dsp:sp>
    <dsp:sp modelId="{D9F1A0B3-7D6D-480A-9DB7-B06FE2C946AA}">
      <dsp:nvSpPr>
        <dsp:cNvPr id="0" name=""/>
        <dsp:cNvSpPr/>
      </dsp:nvSpPr>
      <dsp:spPr>
        <a:xfrm>
          <a:off x="3055577" y="-19014"/>
          <a:ext cx="2688907" cy="17186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Gather the intelligence</a:t>
          </a:r>
        </a:p>
      </dsp:txBody>
      <dsp:txXfrm>
        <a:off x="3449358" y="232671"/>
        <a:ext cx="1901345" cy="1215241"/>
      </dsp:txXfrm>
    </dsp:sp>
    <dsp:sp modelId="{D3F54770-7C0D-4E79-A6E8-0C9707A17E97}">
      <dsp:nvSpPr>
        <dsp:cNvPr id="0" name=""/>
        <dsp:cNvSpPr/>
      </dsp:nvSpPr>
      <dsp:spPr>
        <a:xfrm>
          <a:off x="5119531" y="2003478"/>
          <a:ext cx="2605986" cy="17186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Organise the action</a:t>
          </a:r>
        </a:p>
      </dsp:txBody>
      <dsp:txXfrm>
        <a:off x="5501169" y="2255163"/>
        <a:ext cx="1842710" cy="1215241"/>
      </dsp:txXfrm>
    </dsp:sp>
    <dsp:sp modelId="{2CFC75EA-EF81-49C5-AAC4-61E9E96CF391}">
      <dsp:nvSpPr>
        <dsp:cNvPr id="0" name=""/>
        <dsp:cNvSpPr/>
      </dsp:nvSpPr>
      <dsp:spPr>
        <a:xfrm>
          <a:off x="2936168" y="3853394"/>
          <a:ext cx="2927725" cy="17183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Request the evidence </a:t>
          </a:r>
        </a:p>
      </dsp:txBody>
      <dsp:txXfrm>
        <a:off x="3364923" y="4105042"/>
        <a:ext cx="2070215" cy="1215062"/>
      </dsp:txXfrm>
    </dsp:sp>
    <dsp:sp modelId="{31950372-3B69-4FF1-995A-09BDADDF01D1}">
      <dsp:nvSpPr>
        <dsp:cNvPr id="0" name=""/>
        <dsp:cNvSpPr/>
      </dsp:nvSpPr>
      <dsp:spPr>
        <a:xfrm>
          <a:off x="874441" y="1995661"/>
          <a:ext cx="2832512" cy="17186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Get the information</a:t>
          </a:r>
        </a:p>
      </dsp:txBody>
      <dsp:txXfrm>
        <a:off x="1289253" y="2247346"/>
        <a:ext cx="2002888" cy="1215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826C49-C358-4A1F-ABB5-93BAE427C945}" type="datetimeFigureOut">
              <a:rPr lang="en-GB"/>
              <a:pPr>
                <a:defRPr/>
              </a:pPr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3C7D2B-77B9-4D8B-9833-130E795D4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6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C5D30-7B93-4080-91C7-5D5F1D89A22A}" type="datetimeFigureOut">
              <a:rPr lang="en-GB"/>
              <a:pPr>
                <a:defRPr/>
              </a:pPr>
              <a:t>01/10/2019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C60F46-5FF4-41BD-873F-EF6D1449B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7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60F46-5FF4-41BD-873F-EF6D1449BEF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1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xmlns="" id="{687E0EE3-46E4-466F-A5A5-FCF618A33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xmlns="" id="{1404D434-F9BF-4141-AB83-1A39548C75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alt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xmlns="" id="{AB9FC70F-F3B9-4A03-B1BB-F00DA8847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C3E581-2C8C-4355-8921-2E8CD7980C2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60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2438" y="395288"/>
            <a:ext cx="5435600" cy="4078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Arial" charset="0"/>
              <a:buNone/>
              <a:defRPr/>
            </a:pPr>
            <a:endParaRPr lang="en-GB" b="1" dirty="0">
              <a:cs typeface="Arial" charset="0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AF859A-1C61-46AB-809B-08EC30C6ADA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124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CDD1F904-437E-4E93-A3CA-16C47CEE66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A57DEA12-18E1-4476-8A8D-8C2A980D8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GB" altLang="en-US" sz="2000" b="0" dirty="0"/>
          </a:p>
          <a:p>
            <a:pPr eaLnBrk="1" hangingPunct="1">
              <a:lnSpc>
                <a:spcPct val="90000"/>
              </a:lnSpc>
            </a:pPr>
            <a:endParaRPr lang="en-GB" altLang="en-US" sz="2000" b="0" dirty="0"/>
          </a:p>
          <a:p>
            <a:pPr marL="363538" lvl="1" indent="0" eaLnBrk="1" hangingPunct="1">
              <a:spcBef>
                <a:spcPct val="0"/>
              </a:spcBef>
              <a:buClrTx/>
              <a:buFont typeface="Arial" charset="0"/>
              <a:buNone/>
              <a:defRPr/>
            </a:pPr>
            <a:endParaRPr lang="en-GB" sz="1800" i="1" dirty="0"/>
          </a:p>
          <a:p>
            <a:endParaRPr lang="en-GB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4446173C-9972-40B0-A765-EE2AB8B6BE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77E13-3C4E-48F2-95D2-AF8B460757F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20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60F46-5FF4-41BD-873F-EF6D1449BEF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3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-Office_RGB_A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" y="665163"/>
            <a:ext cx="2171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A9AD-0732-43E6-AD85-52D572C38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AE54-5260-46E7-BBE4-23D938405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 Office horizonta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67463"/>
            <a:ext cx="14779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gradFill>
            <a:gsLst>
              <a:gs pos="50000">
                <a:srgbClr val="8F23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5621FE1-F49D-4E74-93A6-305801DCC5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6C7675C-116C-48BB-AEEA-2F6992F856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6B54-ADD9-40AE-A517-1AAE5289E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0FF1-2FE1-44C4-A447-0B39DA4403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1EDB-F060-4F32-A2B1-5AFA493EB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862A-AAF6-4E88-A3C9-624E83193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F973-8DE1-43B7-9892-167B7D40DD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B777-FC60-4115-B724-106863A9D8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5A05AF-B51E-452A-B3D6-7A52F0A674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mailto:acro.development@acro.pnn.police.uk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google.co.uk/url?sa=i&amp;rct=j&amp;q=&amp;esrc=s&amp;source=images&amp;cd=&amp;ved=2ahUKEwjw3sKI-6LkAhVBhxoKHYGBCGgQjRx6BAgBEAQ&amp;url=https://assets.publishing.service.gov.uk/government/uploads/system/uploads/attachment_data/file/238297/8043.pdf&amp;psig=AOvVaw0WCDhNt4pt_VEKRk3A9vY8&amp;ust=1566992220264315" TargetMode="External"/><Relationship Id="rId12" Type="http://schemas.openxmlformats.org/officeDocument/2006/relationships/hyperlink" Target="mailto:Manchester@nca.gov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11" Type="http://schemas.openxmlformats.org/officeDocument/2006/relationships/hyperlink" Target="mailto:iaccc@nca.x.gsi.gov.uk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ene.Doherty1@homeoffice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984250" y="2584450"/>
            <a:ext cx="7691438" cy="2788766"/>
          </a:xfrm>
          <a:noFill/>
        </p:spPr>
        <p:txBody>
          <a:bodyPr/>
          <a:lstStyle/>
          <a:p>
            <a:pPr algn="ctr" eaLnBrk="1" hangingPunct="1"/>
            <a:r>
              <a:rPr lang="en-US" sz="3200">
                <a:solidFill>
                  <a:srgbClr val="8F23B3"/>
                </a:solidFill>
                <a:latin typeface="Arial" charset="0"/>
                <a:cs typeface="Arial" charset="0"/>
              </a:rPr>
              <a:t>IAP </a:t>
            </a:r>
            <a: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  <a:t>Annual Conference – Buenos Aires September 2019</a:t>
            </a:r>
            <a:b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</a:br>
            <a: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  <a:t/>
            </a:r>
            <a:b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</a:br>
            <a: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  <a:t>Improving MLA through pre-MLA</a:t>
            </a:r>
            <a:b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</a:br>
            <a: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  <a:t/>
            </a:r>
            <a:br>
              <a:rPr lang="en-US" sz="3200" dirty="0">
                <a:solidFill>
                  <a:srgbClr val="8F23B3"/>
                </a:solidFill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GB" sz="2800" dirty="0">
                <a:latin typeface="Arial" charset="0"/>
                <a:cs typeface="Arial" charset="0"/>
              </a:rPr>
              <a:t/>
            </a:r>
            <a:br>
              <a:rPr lang="en-GB" sz="2800" dirty="0">
                <a:latin typeface="Arial" charset="0"/>
                <a:cs typeface="Arial" charset="0"/>
              </a:rPr>
            </a:br>
            <a:r>
              <a:rPr lang="en-GB" sz="2800" dirty="0">
                <a:latin typeface="Arial" charset="0"/>
                <a:cs typeface="Arial" charset="0"/>
              </a:rPr>
              <a:t/>
            </a:r>
            <a:br>
              <a:rPr lang="en-GB" sz="2800" dirty="0">
                <a:latin typeface="Arial" charset="0"/>
                <a:cs typeface="Arial" charset="0"/>
              </a:rPr>
            </a:br>
            <a:endParaRPr lang="en-GB" sz="2800" b="0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42988" y="5805488"/>
            <a:ext cx="76914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2200" dirty="0">
                <a:ea typeface="+mj-ea"/>
              </a:rPr>
              <a:t>Presented by: United Kingdom Central Authority </a:t>
            </a:r>
          </a:p>
          <a:p>
            <a:pPr>
              <a:defRPr/>
            </a:pPr>
            <a:r>
              <a:rPr lang="en-GB" sz="2200" dirty="0">
                <a:ea typeface="+mj-ea"/>
              </a:rPr>
              <a:t>Date: September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6239A-EB02-4C5C-814B-C06928B6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The role of the UK Central Authority (UKCA) in MLA</a:t>
            </a:r>
          </a:p>
        </p:txBody>
      </p:sp>
      <p:pic>
        <p:nvPicPr>
          <p:cNvPr id="21507" name="Content Placeholder 4" descr="240px-Marsham_Street.jpg">
            <a:extLst>
              <a:ext uri="{FF2B5EF4-FFF2-40B4-BE49-F238E27FC236}">
                <a16:creationId xmlns:a16="http://schemas.microsoft.com/office/drawing/2014/main" xmlns="" id="{0E14BAD9-C49B-430F-A8AB-FEDAD6DE60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3645024"/>
            <a:ext cx="5279504" cy="2370907"/>
          </a:xfrm>
        </p:spPr>
      </p:pic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65999D01-AF79-4961-A282-B3E9DE5E53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2BFD29-74D1-4ED3-B7D5-AC3A58A3AACA}" type="slidenum">
              <a:rPr lang="en-GB" altLang="en-US" sz="100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000">
              <a:solidFill>
                <a:srgbClr val="7F7F7F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xmlns="" id="{F712F65D-321C-47B8-A7D0-5707B5AD7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28775"/>
            <a:ext cx="741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en-US" sz="2400" dirty="0">
                <a:solidFill>
                  <a:srgbClr val="7030A0"/>
                </a:solidFill>
              </a:rPr>
              <a:t> </a:t>
            </a:r>
            <a:r>
              <a:rPr lang="en-GB" altLang="en-US" sz="2400" b="1" dirty="0">
                <a:solidFill>
                  <a:srgbClr val="7030A0"/>
                </a:solidFill>
              </a:rPr>
              <a:t>Receiving</a:t>
            </a:r>
            <a:r>
              <a:rPr lang="en-GB" altLang="en-US" sz="2400" dirty="0">
                <a:solidFill>
                  <a:srgbClr val="7030A0"/>
                </a:solidFill>
              </a:rPr>
              <a:t>,  </a:t>
            </a:r>
            <a:r>
              <a:rPr lang="en-GB" altLang="en-US" sz="2400" b="1" dirty="0">
                <a:solidFill>
                  <a:srgbClr val="7030A0"/>
                </a:solidFill>
              </a:rPr>
              <a:t>acceding</a:t>
            </a:r>
            <a:r>
              <a:rPr lang="en-GB" altLang="en-US" sz="2400" dirty="0">
                <a:solidFill>
                  <a:srgbClr val="7030A0"/>
                </a:solidFill>
              </a:rPr>
              <a:t> to and </a:t>
            </a:r>
            <a:r>
              <a:rPr lang="en-GB" altLang="en-US" sz="2400" b="1" dirty="0">
                <a:solidFill>
                  <a:srgbClr val="7030A0"/>
                </a:solidFill>
              </a:rPr>
              <a:t>ensuring</a:t>
            </a:r>
            <a:r>
              <a:rPr lang="en-GB" altLang="en-US" sz="2400" dirty="0">
                <a:solidFill>
                  <a:srgbClr val="7030A0"/>
                </a:solidFill>
              </a:rPr>
              <a:t> the execution of incoming MLA requests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GB" altLang="en-US" sz="2400" dirty="0">
                <a:solidFill>
                  <a:srgbClr val="7030A0"/>
                </a:solidFill>
              </a:rPr>
              <a:t>	</a:t>
            </a:r>
            <a:endParaRPr lang="en-GB" altLang="en-US" sz="2000" dirty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GB" altLang="en-US" sz="2400" dirty="0">
                <a:solidFill>
                  <a:srgbClr val="7030A0"/>
                </a:solidFill>
              </a:rPr>
              <a:t> </a:t>
            </a:r>
            <a:r>
              <a:rPr lang="en-GB" altLang="en-US" sz="2400" b="1" dirty="0">
                <a:solidFill>
                  <a:srgbClr val="7030A0"/>
                </a:solidFill>
              </a:rPr>
              <a:t>Transmitting</a:t>
            </a:r>
            <a:r>
              <a:rPr lang="en-GB" altLang="en-US" sz="2400" dirty="0">
                <a:solidFill>
                  <a:srgbClr val="7030A0"/>
                </a:solidFill>
              </a:rPr>
              <a:t> outgoing MLA requests to non–EU states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06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7F3384-D8B8-49E6-B00C-1089F13979C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prstClr val="white"/>
                </a:solidFill>
              </a:rPr>
              <a:t>Mutual Legal Assistance </a:t>
            </a:r>
            <a:r>
              <a:rPr lang="en-GB" dirty="0">
                <a:solidFill>
                  <a:prstClr val="white"/>
                </a:solidFill>
                <a:latin typeface="Arial" charset="0"/>
                <a:cs typeface="Arial" charset="0"/>
              </a:rPr>
              <a:t>- C</a:t>
            </a:r>
            <a:r>
              <a:rPr lang="en-GB" altLang="en-US" dirty="0"/>
              <a:t>entral Authorities in the UK</a:t>
            </a:r>
            <a:endParaRPr lang="en-US" dirty="0"/>
          </a:p>
        </p:txBody>
      </p:sp>
      <p:sp>
        <p:nvSpPr>
          <p:cNvPr id="17413" name="Content Placeholder 4"/>
          <p:cNvSpPr>
            <a:spLocks noGrp="1"/>
          </p:cNvSpPr>
          <p:nvPr>
            <p:ph idx="1"/>
          </p:nvPr>
        </p:nvSpPr>
        <p:spPr>
          <a:xfrm>
            <a:off x="250825" y="3933825"/>
            <a:ext cx="8424863" cy="276225"/>
          </a:xfrm>
        </p:spPr>
        <p:txBody>
          <a:bodyPr>
            <a:sp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kern="0" dirty="0"/>
              <a:t>	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92500" y="2781300"/>
            <a:ext cx="1655763" cy="1368425"/>
          </a:xfrm>
          <a:prstGeom prst="roundRect">
            <a:avLst/>
          </a:prstGeom>
          <a:solidFill>
            <a:srgbClr val="8F23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/>
              <a:t>MLA request</a:t>
            </a:r>
          </a:p>
          <a:p>
            <a:pPr algn="ctr">
              <a:defRPr/>
            </a:pPr>
            <a:r>
              <a:rPr lang="en-GB" sz="1600" b="1" dirty="0">
                <a:cs typeface="Arial" charset="0"/>
              </a:rPr>
              <a:t>Issued</a:t>
            </a:r>
          </a:p>
          <a:p>
            <a:pPr algn="ctr">
              <a:defRPr/>
            </a:pPr>
            <a:r>
              <a:rPr lang="en-GB" sz="1200" dirty="0">
                <a:cs typeface="Arial" charset="0"/>
              </a:rPr>
              <a:t>By a competent authority under the law of the requesting country </a:t>
            </a:r>
            <a:endParaRPr lang="en-GB" sz="1200" b="1" dirty="0"/>
          </a:p>
        </p:txBody>
      </p:sp>
      <p:sp>
        <p:nvSpPr>
          <p:cNvPr id="6" name="Oval 5"/>
          <p:cNvSpPr/>
          <p:nvPr/>
        </p:nvSpPr>
        <p:spPr>
          <a:xfrm>
            <a:off x="6443663" y="1844675"/>
            <a:ext cx="2232025" cy="165576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200" b="1" dirty="0"/>
              <a:t>CROWN OFFICE </a:t>
            </a:r>
            <a:r>
              <a:rPr lang="en-GB" sz="2000" b="1" dirty="0"/>
              <a:t>(Scotland)</a:t>
            </a:r>
          </a:p>
          <a:p>
            <a:pPr algn="ctr">
              <a:defRPr/>
            </a:pPr>
            <a:r>
              <a:rPr lang="en-GB" sz="1400" b="1" dirty="0"/>
              <a:t>For evidence in Scotland, incl tax</a:t>
            </a:r>
          </a:p>
        </p:txBody>
      </p:sp>
      <p:sp>
        <p:nvSpPr>
          <p:cNvPr id="7" name="Oval 6"/>
          <p:cNvSpPr/>
          <p:nvPr/>
        </p:nvSpPr>
        <p:spPr>
          <a:xfrm>
            <a:off x="5940425" y="4076700"/>
            <a:ext cx="2232025" cy="223202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/>
              <a:t>HMRC </a:t>
            </a:r>
            <a:r>
              <a:rPr lang="en-GB" sz="1600" b="1" dirty="0"/>
              <a:t>(Tax/Fiscal)</a:t>
            </a:r>
          </a:p>
          <a:p>
            <a:pPr algn="ctr">
              <a:defRPr/>
            </a:pPr>
            <a:endParaRPr lang="en-GB" sz="1400" b="1" dirty="0"/>
          </a:p>
          <a:p>
            <a:pPr algn="ctr">
              <a:defRPr/>
            </a:pPr>
            <a:r>
              <a:rPr lang="en-GB" sz="1400" b="1" dirty="0"/>
              <a:t>For evidence in England, Wales &amp; Northern Ireland</a:t>
            </a:r>
          </a:p>
        </p:txBody>
      </p:sp>
      <p:cxnSp>
        <p:nvCxnSpPr>
          <p:cNvPr id="9" name="Straight Arrow Connector 8"/>
          <p:cNvCxnSpPr>
            <a:stCxn id="5" idx="3"/>
            <a:endCxn id="6" idx="2"/>
          </p:cNvCxnSpPr>
          <p:nvPr/>
        </p:nvCxnSpPr>
        <p:spPr>
          <a:xfrm flipV="1">
            <a:off x="5148263" y="2673350"/>
            <a:ext cx="1295400" cy="792163"/>
          </a:xfrm>
          <a:prstGeom prst="straightConnector1">
            <a:avLst/>
          </a:prstGeom>
          <a:ln w="12700">
            <a:solidFill>
              <a:srgbClr val="8F23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5148263" y="3465513"/>
            <a:ext cx="1119187" cy="938212"/>
          </a:xfrm>
          <a:prstGeom prst="straightConnector1">
            <a:avLst/>
          </a:prstGeom>
          <a:ln w="12700">
            <a:solidFill>
              <a:srgbClr val="8F23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55650" y="2205038"/>
            <a:ext cx="2160588" cy="20875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/>
              <a:t>UKCA </a:t>
            </a:r>
          </a:p>
          <a:p>
            <a:pPr algn="ctr">
              <a:defRPr/>
            </a:pPr>
            <a:r>
              <a:rPr lang="en-GB" sz="1400" b="1" dirty="0"/>
              <a:t>For evidence in England, Wales &amp; Northern Ireland</a:t>
            </a:r>
          </a:p>
        </p:txBody>
      </p:sp>
      <p:cxnSp>
        <p:nvCxnSpPr>
          <p:cNvPr id="15" name="Straight Arrow Connector 14"/>
          <p:cNvCxnSpPr>
            <a:stCxn id="5" idx="1"/>
          </p:cNvCxnSpPr>
          <p:nvPr/>
        </p:nvCxnSpPr>
        <p:spPr>
          <a:xfrm flipH="1" flipV="1">
            <a:off x="2916238" y="3429000"/>
            <a:ext cx="576262" cy="36513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55650" y="4941888"/>
            <a:ext cx="446405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  <a:p>
            <a:pPr algn="ctr">
              <a:defRPr/>
            </a:pPr>
            <a:r>
              <a:rPr lang="en-GB" sz="1600" dirty="0"/>
              <a:t>The Crown Dependencies and the Overseas Territories are wholly responsible for executing requests within their own jurisdictions.  </a:t>
            </a:r>
          </a:p>
          <a:p>
            <a:pPr algn="ctr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3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D51783-FC10-4D7A-9ABF-43F54AA1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Best practice -</a:t>
            </a:r>
            <a:br>
              <a:rPr lang="en-GB" dirty="0"/>
            </a:br>
            <a:r>
              <a:rPr lang="en-GB" dirty="0"/>
              <a:t>How to get the best out of MLA</a:t>
            </a:r>
            <a:br>
              <a:rPr lang="en-GB" dirty="0"/>
            </a:br>
            <a:endParaRPr lang="en-GB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79E9C4CB-CA66-4DD4-98EA-32F1F3CCDB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07D1D0-31F5-4BC1-85F3-2DB4FC441B6E}" type="slidenum">
              <a:rPr lang="en-GB" altLang="en-US" sz="100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000">
              <a:solidFill>
                <a:srgbClr val="7F7F7F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405C8B34-8D27-4A73-B8BE-B4E9A2596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6317"/>
              </p:ext>
            </p:extLst>
          </p:nvPr>
        </p:nvGraphicFramePr>
        <p:xfrm>
          <a:off x="808980" y="1475495"/>
          <a:ext cx="7776864" cy="487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6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1D1ED-3495-4D85-A4C5-3B450967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falls within the scope of “pre-MLA” and “MLA”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F0E8B9-A986-413F-9156-7ECEDB8A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40FF1-2FE1-44C4-A447-0B39DA44032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2A1B3721-9FCE-4199-89B6-C87E80CA38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072942"/>
              </p:ext>
            </p:extLst>
          </p:nvPr>
        </p:nvGraphicFramePr>
        <p:xfrm>
          <a:off x="468314" y="1700808"/>
          <a:ext cx="8207374" cy="465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1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BE4AF-4286-44FD-B9EA-6B25F57E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UK Law Enforcement Agencies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E0D92C-5664-465F-A851-B3354E7E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40FF1-2FE1-44C4-A447-0B39DA44032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xmlns="" id="{EB34736D-CB95-4B5C-9AD1-B85DBB273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90" y="1358406"/>
            <a:ext cx="3259488" cy="174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32460B6-D01A-4D6A-B523-6332B4CF5D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91" y="3850405"/>
            <a:ext cx="2489556" cy="1250629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0E2A2112-BFFE-41B8-A477-1F017C3D2D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3200" y="1975722"/>
            <a:ext cx="2133600" cy="1758077"/>
          </a:xfrm>
          <a:prstGeom prst="rect">
            <a:avLst/>
          </a:prstGeom>
        </p:spPr>
      </p:pic>
      <p:sp>
        <p:nvSpPr>
          <p:cNvPr id="14" name="AutoShape 2" descr="Image result for HM court and tribunal service">
            <a:hlinkClick r:id="rId7"/>
            <a:extLst>
              <a:ext uri="{FF2B5EF4-FFF2-40B4-BE49-F238E27FC236}">
                <a16:creationId xmlns:a16="http://schemas.microsoft.com/office/drawing/2014/main" xmlns="" id="{066A6CBE-6A0F-4E35-8301-BC9E434C85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03017" y="3588064"/>
            <a:ext cx="39338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 descr="Image result for HM court and tribunal service">
            <a:extLst>
              <a:ext uri="{FF2B5EF4-FFF2-40B4-BE49-F238E27FC236}">
                <a16:creationId xmlns:a16="http://schemas.microsoft.com/office/drawing/2014/main" xmlns="" id="{8CE04FCF-A4E7-4795-85B1-53B6E48DDF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5262" y="331716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A536D8B8-EEA8-460A-8086-EEE398E33DC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05" y="4477087"/>
            <a:ext cx="1888135" cy="1879263"/>
          </a:xfrm>
          <a:prstGeom prst="rect">
            <a:avLst/>
          </a:prstGeom>
        </p:spPr>
      </p:pic>
      <p:sp>
        <p:nvSpPr>
          <p:cNvPr id="21" name="AutoShape 8" descr="Image result for Criminal records office">
            <a:extLst>
              <a:ext uri="{FF2B5EF4-FFF2-40B4-BE49-F238E27FC236}">
                <a16:creationId xmlns:a16="http://schemas.microsoft.com/office/drawing/2014/main" xmlns="" id="{18FEB63E-9DE4-4699-818E-19C0CF273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10" descr="Image result for Criminal records office">
            <a:extLst>
              <a:ext uri="{FF2B5EF4-FFF2-40B4-BE49-F238E27FC236}">
                <a16:creationId xmlns:a16="http://schemas.microsoft.com/office/drawing/2014/main" xmlns="" id="{4973AC14-6AE4-4CA9-9BD9-4A89AA3A79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97E74F6-5C31-47BF-918C-E7B6CB93E0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6842" y="5158511"/>
            <a:ext cx="3083182" cy="13335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4E7EBB8-036B-427F-B2C7-93B5899232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0187" y="2157198"/>
            <a:ext cx="2133600" cy="174727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8C7F5BE-27AB-4DFF-91F2-62BE6C57E785}"/>
              </a:ext>
            </a:extLst>
          </p:cNvPr>
          <p:cNvSpPr/>
          <p:nvPr/>
        </p:nvSpPr>
        <p:spPr>
          <a:xfrm flipH="1">
            <a:off x="610966" y="5348852"/>
            <a:ext cx="27646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0F606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11"/>
              </a:rPr>
              <a:t>iaccc@nca.x.</a:t>
            </a:r>
            <a:r>
              <a:rPr lang="en-GB" b="1" u="sng" dirty="0">
                <a:solidFill>
                  <a:srgbClr val="0F606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11"/>
              </a:rPr>
              <a:t>gsi.go</a:t>
            </a:r>
            <a:r>
              <a:rPr lang="en-GB" u="sng" dirty="0">
                <a:solidFill>
                  <a:srgbClr val="0F606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11"/>
              </a:rPr>
              <a:t>v.uk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289BD9D-DF77-434F-9D6A-00C48CA06504}"/>
              </a:ext>
            </a:extLst>
          </p:cNvPr>
          <p:cNvSpPr/>
          <p:nvPr/>
        </p:nvSpPr>
        <p:spPr>
          <a:xfrm>
            <a:off x="564791" y="3233819"/>
            <a:ext cx="2835807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eaLnBrk="0" hangingPunct="0">
              <a:lnSpc>
                <a:spcPct val="115000"/>
              </a:lnSpc>
              <a:spcBef>
                <a:spcPts val="430"/>
              </a:spcBef>
              <a:spcAft>
                <a:spcPts val="1000"/>
              </a:spcAft>
            </a:pPr>
            <a:r>
              <a:rPr lang="en-GB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Manchester@nca.gov.uk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E069A1C-313D-473A-8AC3-BB1895A1FB56}"/>
              </a:ext>
            </a:extLst>
          </p:cNvPr>
          <p:cNvSpPr/>
          <p:nvPr/>
        </p:nvSpPr>
        <p:spPr>
          <a:xfrm>
            <a:off x="5207032" y="4379050"/>
            <a:ext cx="3936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3"/>
              </a:rPr>
              <a:t>acro.development@acro.pnn.police.uk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5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7AA9A7-2C0F-487D-B566-43EF2F78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145307"/>
          </a:xfrm>
        </p:spPr>
        <p:txBody>
          <a:bodyPr/>
          <a:lstStyle/>
          <a:p>
            <a:pPr algn="ctr"/>
            <a:r>
              <a:rPr lang="en-GB" dirty="0"/>
              <a:t>The key to success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E312E88-AE38-49FB-BD0C-F14FF64DB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03692"/>
              </p:ext>
            </p:extLst>
          </p:nvPr>
        </p:nvGraphicFramePr>
        <p:xfrm>
          <a:off x="457200" y="1145307"/>
          <a:ext cx="8686800" cy="5380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BDC7CA-0141-45AD-A5EB-0DFD3CC1BF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21FE1-F49D-4E74-93A6-305801DCC5E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24"/>
            <a:ext cx="8893175" cy="1341438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rgbClr val="7030A0"/>
                </a:solidFill>
                <a:latin typeface="Arial" charset="0"/>
                <a:cs typeface="Arial" charset="0"/>
              </a:rPr>
              <a:t>Thank You</a:t>
            </a:r>
            <a:endParaRPr lang="en-GB" altLang="en-US" sz="2400" b="1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Lene Doherty - Lawyer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Telephone - +44 207-035-0738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Mobile - +44 7774761224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  <a:hlinkClick r:id="rId2"/>
              </a:rPr>
              <a:t>Lene.Doherty1@homeoffice.gov.uk</a:t>
            </a:r>
            <a:endParaRPr lang="en-GB" altLang="en-US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2</a:t>
            </a:r>
            <a:r>
              <a:rPr lang="en-GB" alt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GB" altLang="en-US" sz="2000" b="1" dirty="0">
                <a:solidFill>
                  <a:srgbClr val="7030A0"/>
                </a:solidFill>
              </a:rPr>
              <a:t> Floor Peel Building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2 Marsham Street,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London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SW1A 4DF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General enquiries – + 44 207-035 4040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Fax - +44 207-035-6985</a:t>
            </a:r>
          </a:p>
          <a:p>
            <a:pPr algn="ctr">
              <a:buFont typeface="Arial" charset="0"/>
              <a:buNone/>
            </a:pPr>
            <a:endParaRPr lang="en-GB" altLang="en-US" sz="240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altLang="en-US" sz="2000" dirty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en-GB" dirty="0">
              <a:latin typeface="Arial" charset="0"/>
              <a:cs typeface="Arial" charset="0"/>
            </a:endParaRPr>
          </a:p>
          <a:p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BFCE4-469E-4108-A41B-E23843D6D9E2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8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6992</TotalTime>
  <Words>333</Words>
  <Application>Microsoft Office PowerPoint</Application>
  <PresentationFormat>On-screen Show (4:3)</PresentationFormat>
  <Paragraphs>98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IAP Annual Conference – Buenos Aires September 2019  Improving MLA through pre-MLA     </vt:lpstr>
      <vt:lpstr>The role of the UK Central Authority (UKCA) in MLA</vt:lpstr>
      <vt:lpstr>Mutual Legal Assistance - Central Authorities in the UK</vt:lpstr>
      <vt:lpstr>Best practice - How to get the best out of MLA </vt:lpstr>
      <vt:lpstr>What falls within the scope of “pre-MLA” and “MLA”</vt:lpstr>
      <vt:lpstr>UK Law Enforcement Agencies</vt:lpstr>
      <vt:lpstr>The key to success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Palmer Harvey</dc:creator>
  <cp:lastModifiedBy>Nino Siradze</cp:lastModifiedBy>
  <cp:revision>440</cp:revision>
  <dcterms:created xsi:type="dcterms:W3CDTF">2012-05-29T15:31:54Z</dcterms:created>
  <dcterms:modified xsi:type="dcterms:W3CDTF">2019-10-01T10:55:35Z</dcterms:modified>
</cp:coreProperties>
</file>