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75" r:id="rId2"/>
    <p:sldId id="277" r:id="rId3"/>
    <p:sldId id="278" r:id="rId4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4"/>
    <p:restoredTop sz="94611"/>
  </p:normalViewPr>
  <p:slideViewPr>
    <p:cSldViewPr snapToGrid="0" snapToObjects="1">
      <p:cViewPr>
        <p:scale>
          <a:sx n="94" d="100"/>
          <a:sy n="94" d="100"/>
        </p:scale>
        <p:origin x="-120" y="-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xmlns="" id="{A11D12F7-FA31-2944-8F40-46DAA7D903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6B2CD9E5-9D50-434A-8725-7EC0BAC465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11363-D42C-EB42-9107-2A6D6CDDF32B}" type="datetimeFigureOut">
              <a:rPr lang="es-AR" smtClean="0"/>
              <a:t>01/10/2019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23155F60-301F-5543-8D7C-DDFE6523D9A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6A2BD71F-9586-734A-9231-39B201A506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62E31-EEC4-774E-988C-AF8659B1B810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35632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57CEB-7258-104E-9194-B28D74BEEDD6}" type="datetimeFigureOut">
              <a:rPr lang="es-AR" smtClean="0"/>
              <a:t>01/10/2019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1EA25-7F36-5E43-AF2A-5C1E4671538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5889916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3EDAFAE-85E6-294C-A63A-5C9AF87D6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70D2952E-799F-1A4C-B721-6261F487C9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8486790-3D8E-F54E-A90F-89FBCD9A3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B5CA6-BF33-A84A-877E-3DC83DC9AC60}" type="datetimeFigureOut">
              <a:rPr lang="es-AR" smtClean="0"/>
              <a:t>01/10/2019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6C777BD-E1F8-8B41-9823-E6FDED40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82FC2D7-68EA-7749-AC68-33EFD6D2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E189-C3A5-5C45-9F5E-A4781EAC4C4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43282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12D15D-8231-984D-86CE-166860C8D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4579B14C-78BA-6149-A188-B4D4D3E21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2E08525-1689-1842-9A7B-16B920209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B5CA6-BF33-A84A-877E-3DC83DC9AC60}" type="datetimeFigureOut">
              <a:rPr lang="es-AR" smtClean="0"/>
              <a:t>01/10/2019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234F695-36A7-5E40-B334-1DEC97442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5F6CA53-E485-C644-8897-B34768F81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E189-C3A5-5C45-9F5E-A4781EAC4C4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86778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6602AF42-5226-4D47-99F6-399798E660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DE63DEA0-7261-3141-874A-E8E6FA09D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F82DBA6-92BB-534B-9FE1-9047E5543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B5CA6-BF33-A84A-877E-3DC83DC9AC60}" type="datetimeFigureOut">
              <a:rPr lang="es-AR" smtClean="0"/>
              <a:t>01/10/2019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63F6F67-518C-8E4B-A301-BB86C96C2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13FBCCA-C909-A84D-B71E-63F506E75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E189-C3A5-5C45-9F5E-A4781EAC4C4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77568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9FA5F96-7AE8-8144-93A1-919AB4636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A2C3F6D-5FDA-A044-B33C-27E17DB6C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87AD491-BDA8-1845-B253-A5FC671F0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B5CA6-BF33-A84A-877E-3DC83DC9AC60}" type="datetimeFigureOut">
              <a:rPr lang="es-AR" smtClean="0"/>
              <a:t>01/10/2019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0E7F23F-61D1-C84A-8358-66C4DA196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3D24FED-B7C2-D143-B30D-AB983CBF3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E189-C3A5-5C45-9F5E-A4781EAC4C4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74702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C9F9B99-A1B4-574C-B4AB-0D126362B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39A08B1-CF91-8349-A2EB-97A96E8C8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6E59266-00C2-474A-A0AC-98D2DCA19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B5CA6-BF33-A84A-877E-3DC83DC9AC60}" type="datetimeFigureOut">
              <a:rPr lang="es-AR" smtClean="0"/>
              <a:t>01/10/2019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74CEC7A-2C6C-AD43-BB88-ADB67A149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CA61858-AEEF-EF4B-9C3C-98AD6CECE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E189-C3A5-5C45-9F5E-A4781EAC4C4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84366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C1A3896-869E-0445-B9EA-82FD22C83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BAD5F1A-B3F3-6645-B3A0-4ADB090228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EF3EFA4-1536-0645-A1A3-C4F8BFE4A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1DCC968-0DB8-E44B-B447-D3EAAF086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B5CA6-BF33-A84A-877E-3DC83DC9AC60}" type="datetimeFigureOut">
              <a:rPr lang="es-AR" smtClean="0"/>
              <a:t>01/10/2019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EF27162-04B3-E347-A8AC-FD5988B38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AF6DE2C-43E3-7D4E-9999-159DA416F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E189-C3A5-5C45-9F5E-A4781EAC4C4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55469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12FD98B-F100-8D49-AAEE-99A6A6750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9423B50-84B9-EF4A-A760-3BC8F0AA9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EBD5FE56-CC7F-F04A-8CB0-37050DB540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D01A8620-549F-BB40-8C0B-BF6BD9BB1A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3C48E82E-C635-9D4A-B7E5-85BB856509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14351F01-FBA6-C642-8503-72E1BDEC6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B5CA6-BF33-A84A-877E-3DC83DC9AC60}" type="datetimeFigureOut">
              <a:rPr lang="es-AR" smtClean="0"/>
              <a:t>01/10/2019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BC1C2EA3-49C5-0A4A-86A7-B7310ABF3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AB600837-C738-E446-992A-C060542C4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E189-C3A5-5C45-9F5E-A4781EAC4C4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71144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E0C7FAB-388E-9545-B747-2A1AFC8E7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79651EB1-66A7-4A47-81B5-B555D4BFC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B5CA6-BF33-A84A-877E-3DC83DC9AC60}" type="datetimeFigureOut">
              <a:rPr lang="es-AR" smtClean="0"/>
              <a:t>01/10/2019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4494B15C-3302-054C-9525-B21132F03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B4B383AA-41D1-6242-8294-749B3B451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E189-C3A5-5C45-9F5E-A4781EAC4C4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0089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5DC3F272-AE48-034E-A32A-99900F0E1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B5CA6-BF33-A84A-877E-3DC83DC9AC60}" type="datetimeFigureOut">
              <a:rPr lang="es-AR" smtClean="0"/>
              <a:t>01/10/2019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68185080-DD37-7E4A-AB89-CF7390BE1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726BDF72-9B15-CB46-AA67-9C09352DC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E189-C3A5-5C45-9F5E-A4781EAC4C4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80849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CC74FFF-2C61-644D-BF8C-090A11661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86140A5-309E-D647-9BC7-1CDB3F6BF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E394A80F-7A2F-4B40-87B5-2B41A1ECE4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A86844E-9F3B-3443-96A5-8C0304A02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B5CA6-BF33-A84A-877E-3DC83DC9AC60}" type="datetimeFigureOut">
              <a:rPr lang="es-AR" smtClean="0"/>
              <a:t>01/10/2019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3CB23E9-BABA-8641-B4ED-C9C6C90BD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2FE2AFA-9447-1F4A-8874-DAAC4E64A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E189-C3A5-5C45-9F5E-A4781EAC4C4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68218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AE1DF94-AD7E-ED49-9131-CCA15D86A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4E752D21-72E7-034E-991C-3A31038070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B262CC77-9646-0A4E-AA9A-26B3A2AF4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79FB81E-B00B-2440-8116-94B6A1629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B5CA6-BF33-A84A-877E-3DC83DC9AC60}" type="datetimeFigureOut">
              <a:rPr lang="es-AR" smtClean="0"/>
              <a:t>01/10/2019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53B4713-A0D1-2B47-947F-65C2B8234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C4BC3AE-6B11-BC47-80BA-7851F2706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E189-C3A5-5C45-9F5E-A4781EAC4C4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35480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6A9ECD18-EA67-FE4F-AE33-769D811D7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372E400-61A9-4940-A96D-D03E14158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2307829-4473-284A-BF80-FBB57244AE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B5CA6-BF33-A84A-877E-3DC83DC9AC60}" type="datetimeFigureOut">
              <a:rPr lang="es-AR" smtClean="0"/>
              <a:t>01/10/2019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DDA4303-B2D3-104B-9CCF-861A1CEB93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AD5E546-662D-D548-BFED-1171E4D39D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1E189-C3A5-5C45-9F5E-A4781EAC4C4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98090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F2100F-2AA3-A849-8791-211635C70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995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AR" sz="3000" b="1" dirty="0">
                <a:solidFill>
                  <a:schemeClr val="accent1"/>
                </a:solidFill>
              </a:rPr>
              <a:t>24º CONFERENCIA ANUAL Y REUNIÓN GENERAL DE LA ASOCIACIÓN INTERNACIONAL DE FISCALES, BUENOS AIRES, ARGENTINA</a:t>
            </a:r>
            <a:br>
              <a:rPr lang="es-AR" sz="3000" b="1" dirty="0">
                <a:solidFill>
                  <a:schemeClr val="accent1"/>
                </a:solidFill>
              </a:rPr>
            </a:br>
            <a:r>
              <a:rPr lang="es-AR" sz="3000" b="1" dirty="0">
                <a:solidFill>
                  <a:schemeClr val="accent1"/>
                </a:solidFill>
              </a:rPr>
              <a:t>24º ANNUAL CONFERENCE AND GENERAL MEETING OF THE INTERNATIONAL ASSOCIATION OF PROSECUTORS IN BUENOS AIRES, ARGENTINA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8E71A1F-2745-0748-821F-0EF4A7CF5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AR" sz="3400" b="1" dirty="0"/>
              <a:t>DIVERSOS SISTEMAS PROCESALES</a:t>
            </a:r>
          </a:p>
          <a:p>
            <a:r>
              <a:rPr lang="es-AR" sz="3400" b="1" dirty="0"/>
              <a:t>VARIOUS PROCEDURAL SYSTEMS</a:t>
            </a:r>
          </a:p>
          <a:p>
            <a:endParaRPr lang="es-AR" sz="3400" b="1" dirty="0"/>
          </a:p>
          <a:p>
            <a:r>
              <a:rPr lang="es-AR" sz="3400" b="1" dirty="0"/>
              <a:t>HACIA DÓNDE VAMOS… </a:t>
            </a:r>
          </a:p>
          <a:p>
            <a:r>
              <a:rPr lang="es-AR" sz="3400" b="1" dirty="0"/>
              <a:t>WHERE ARE WE HEADING…</a:t>
            </a:r>
          </a:p>
          <a:p>
            <a:endParaRPr lang="es-AR" sz="3400" b="1" dirty="0"/>
          </a:p>
          <a:p>
            <a:r>
              <a:rPr lang="es-AR" sz="3400" b="1" dirty="0"/>
              <a:t>POLITICAS DE ESTADO VS POLITICAS PARTIDARIAS</a:t>
            </a:r>
          </a:p>
          <a:p>
            <a:r>
              <a:rPr lang="es-AR" sz="3400" b="1" dirty="0"/>
              <a:t>STATE POLICIES VS PARTY POLICIES</a:t>
            </a:r>
          </a:p>
          <a:p>
            <a:endParaRPr lang="es-AR" sz="3400" b="1" dirty="0"/>
          </a:p>
          <a:p>
            <a:r>
              <a:rPr lang="es-AR" sz="3400" b="1" dirty="0"/>
              <a:t>HERRAMIENTAS LEGALES MODERNAS</a:t>
            </a:r>
          </a:p>
          <a:p>
            <a:r>
              <a:rPr lang="es-AR" sz="3400" b="1" dirty="0"/>
              <a:t>MODERN LEGAL TOOLS </a:t>
            </a:r>
          </a:p>
          <a:p>
            <a:endParaRPr lang="es-AR" sz="3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702BFEA-A274-E141-B152-2D20329FB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7454" y="5098650"/>
            <a:ext cx="1944546" cy="175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90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E7F08A4-EBF4-AA49-9095-876EA5D8A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sz="2800" b="1" dirty="0">
                <a:solidFill>
                  <a:schemeClr val="accent1"/>
                </a:solidFill>
              </a:rPr>
              <a:t>24º CONFERENCIA ANUAL Y REUNIÓN GENERAL DE LA ASOCIACIÓN INTERNACIONAL DE FISCALES, BUENOS AIRES, ARGENTINA</a:t>
            </a:r>
            <a:br>
              <a:rPr lang="es-AR" sz="2800" b="1" dirty="0">
                <a:solidFill>
                  <a:schemeClr val="accent1"/>
                </a:solidFill>
              </a:rPr>
            </a:br>
            <a:r>
              <a:rPr lang="es-AR" sz="2800" b="1" dirty="0">
                <a:solidFill>
                  <a:schemeClr val="accent1"/>
                </a:solidFill>
              </a:rPr>
              <a:t>24º ANNUAL CONFERENCE AND GENERAL MEETING OF THE INTERNATIONAL ASSOCIATION OF PROSECUTORS IN BUENOS AIRES, ARGENTINA</a:t>
            </a:r>
            <a:endParaRPr lang="es-AR" sz="27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84B70CF-8EAB-1E44-8366-242D666FD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AR" sz="3300" b="1" dirty="0"/>
              <a:t>SITUACIÓN ARGENTINA Y LATINOAMERICANA</a:t>
            </a:r>
          </a:p>
          <a:p>
            <a:r>
              <a:rPr lang="es-AR" sz="3300" b="1" dirty="0"/>
              <a:t>ARGENTINA AND LATIN AMERICAN SITUATION</a:t>
            </a:r>
          </a:p>
          <a:p>
            <a:pPr marL="0" indent="0">
              <a:buNone/>
            </a:pPr>
            <a:endParaRPr lang="es-AR" sz="3300" b="1" dirty="0"/>
          </a:p>
          <a:p>
            <a:r>
              <a:rPr lang="es-AR" sz="3300" b="1" dirty="0"/>
              <a:t>INDEPENDENCIA DE LOS FISCALES</a:t>
            </a:r>
          </a:p>
          <a:p>
            <a:r>
              <a:rPr lang="es-AR" sz="3300" b="1" dirty="0"/>
              <a:t>INDEPENDENCE OF PROSECUTORS</a:t>
            </a:r>
          </a:p>
          <a:p>
            <a:endParaRPr lang="es-AR" sz="3300" b="1" dirty="0"/>
          </a:p>
          <a:p>
            <a:r>
              <a:rPr lang="es-AR" sz="3300" b="1" dirty="0"/>
              <a:t>EFECTIVA COOPERACIÓN INTERNACIONAL</a:t>
            </a:r>
          </a:p>
          <a:p>
            <a:r>
              <a:rPr lang="es-AR" sz="3300" b="1" dirty="0"/>
              <a:t>EFFECTIVE INTERNATIONAL COOPERATION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6764088-CAE3-0142-B93E-6A0BD7A58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7454" y="5098650"/>
            <a:ext cx="1944546" cy="175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5DE2343-B199-8644-AE16-A7A77A382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600" b="1" dirty="0">
                <a:solidFill>
                  <a:schemeClr val="accent1"/>
                </a:solidFill>
              </a:rPr>
              <a:t>MUCHAS GRACIAS POR SU ATENCIÓN...</a:t>
            </a:r>
            <a:br>
              <a:rPr lang="es-AR" sz="3600" b="1" dirty="0">
                <a:solidFill>
                  <a:schemeClr val="accent1"/>
                </a:solidFill>
              </a:rPr>
            </a:br>
            <a:r>
              <a:rPr lang="es-AR" sz="3600" b="1" dirty="0">
                <a:solidFill>
                  <a:schemeClr val="accent1"/>
                </a:solidFill>
              </a:rPr>
              <a:t>THANK YOU VERY MUCH FOR YOUR ATTENTION…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7992402-0478-1C4C-BC26-7385DB47C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AR" sz="3600" dirty="0"/>
          </a:p>
          <a:p>
            <a:pPr marL="0" indent="0">
              <a:buNone/>
            </a:pPr>
            <a:endParaRPr lang="es-AR" sz="3000" dirty="0"/>
          </a:p>
          <a:p>
            <a:pPr marL="0" indent="0">
              <a:buNone/>
            </a:pPr>
            <a:r>
              <a:rPr lang="es-AR" sz="3000" dirty="0"/>
              <a:t>   </a:t>
            </a:r>
            <a:r>
              <a:rPr lang="es-AR" sz="3000" b="1" dirty="0"/>
              <a:t>Dr. Carlos Alberto Rívolo</a:t>
            </a:r>
          </a:p>
          <a:p>
            <a:r>
              <a:rPr lang="es-AR" sz="3000" b="1" dirty="0"/>
              <a:t>Presidente de la Asociación de Fiscales y Funcionarios-ARGENTINA</a:t>
            </a:r>
          </a:p>
          <a:p>
            <a:r>
              <a:rPr lang="es-AR" sz="3000" b="1" dirty="0"/>
              <a:t>President National Association of Prosecutors and Public Officers - ARGENTINA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117F165B-6B60-1742-AEDE-28A3667D8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7454" y="5098650"/>
            <a:ext cx="1944546" cy="175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1063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3388</TotalTime>
  <Words>118</Words>
  <Application>Microsoft Office PowerPoint</Application>
  <PresentationFormat>Custom</PresentationFormat>
  <Paragraphs>27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Tema de Office</vt:lpstr>
      <vt:lpstr>24º CONFERENCIA ANUAL Y REUNIÓN GENERAL DE LA ASOCIACIÓN INTERNACIONAL DE FISCALES, BUENOS AIRES, ARGENTINA 24º ANNUAL CONFERENCE AND GENERAL MEETING OF THE INTERNATIONAL ASSOCIATION OF PROSECUTORS IN BUENOS AIRES, ARGENTINA</vt:lpstr>
      <vt:lpstr>24º CONFERENCIA ANUAL Y REUNIÓN GENERAL DE LA ASOCIACIÓN INTERNACIONAL DE FISCALES, BUENOS AIRES, ARGENTINA 24º ANNUAL CONFERENCE AND GENERAL MEETING OF THE INTERNATIONAL ASSOCIATION OF PROSECUTORS IN BUENOS AIRES, ARGENTINA</vt:lpstr>
      <vt:lpstr>MUCHAS GRACIAS POR SU ATENCIÓN... THANK YOU VERY MUCH FOR YOUR ATTENTION…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PROTECCION INDIVIDUAL DE LOS FISCALES PROTECTING THE INDIVIDUAL PROSECUTORS</dc:title>
  <dc:creator>Usuario de Microsoft Office</dc:creator>
  <cp:lastModifiedBy>Nino Siradze</cp:lastModifiedBy>
  <cp:revision>49</cp:revision>
  <dcterms:created xsi:type="dcterms:W3CDTF">2018-09-04T18:05:44Z</dcterms:created>
  <dcterms:modified xsi:type="dcterms:W3CDTF">2019-10-01T10:29:06Z</dcterms:modified>
</cp:coreProperties>
</file>