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68" r:id="rId4"/>
  </p:sldMasterIdLst>
  <p:notesMasterIdLst>
    <p:notesMasterId r:id="rId30"/>
  </p:notesMasterIdLst>
  <p:sldIdLst>
    <p:sldId id="280" r:id="rId5"/>
    <p:sldId id="315" r:id="rId6"/>
    <p:sldId id="307" r:id="rId7"/>
    <p:sldId id="308" r:id="rId8"/>
    <p:sldId id="265" r:id="rId9"/>
    <p:sldId id="309" r:id="rId10"/>
    <p:sldId id="310" r:id="rId11"/>
    <p:sldId id="311" r:id="rId12"/>
    <p:sldId id="314" r:id="rId13"/>
    <p:sldId id="27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271" r:id="rId22"/>
    <p:sldId id="313" r:id="rId23"/>
    <p:sldId id="283" r:id="rId24"/>
    <p:sldId id="316" r:id="rId25"/>
    <p:sldId id="294" r:id="rId26"/>
    <p:sldId id="295" r:id="rId27"/>
    <p:sldId id="312" r:id="rId28"/>
    <p:sldId id="276" r:id="rId2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5" d="100"/>
          <a:sy n="105" d="100"/>
        </p:scale>
        <p:origin x="-1086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281BA-A70E-4B09-B2D3-91F967EB2BB0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AA465-2D0F-4CA2-BA17-D1EF1852D2CD}">
      <dgm:prSet/>
      <dgm:spPr/>
      <dgm:t>
        <a:bodyPr/>
        <a:lstStyle/>
        <a:p>
          <a:pPr rtl="0"/>
          <a:r>
            <a:rPr lang="en-US" b="1" dirty="0" smtClean="0"/>
            <a:t>reduced emissions of air pollutants </a:t>
          </a:r>
          <a:endParaRPr lang="ru-RU" b="1" dirty="0"/>
        </a:p>
      </dgm:t>
    </dgm:pt>
    <dgm:pt modelId="{14A769A8-B5C6-47E0-AF14-26F440377E66}" type="parTrans" cxnId="{FF8F4387-D4CE-4269-9057-E788519307FD}">
      <dgm:prSet/>
      <dgm:spPr/>
      <dgm:t>
        <a:bodyPr/>
        <a:lstStyle/>
        <a:p>
          <a:endParaRPr lang="ru-RU"/>
        </a:p>
      </dgm:t>
    </dgm:pt>
    <dgm:pt modelId="{DB27AB4F-B5F4-4F96-90A7-18D3F6077DD1}" type="sibTrans" cxnId="{FF8F4387-D4CE-4269-9057-E788519307FD}">
      <dgm:prSet/>
      <dgm:spPr/>
      <dgm:t>
        <a:bodyPr/>
        <a:lstStyle/>
        <a:p>
          <a:endParaRPr lang="ru-RU"/>
        </a:p>
      </dgm:t>
    </dgm:pt>
    <dgm:pt modelId="{A86ECFFA-5381-445D-A913-8D5F25DA0B09}">
      <dgm:prSet/>
      <dgm:spPr/>
      <dgm:t>
        <a:bodyPr/>
        <a:lstStyle/>
        <a:p>
          <a:pPr rtl="0"/>
          <a:r>
            <a:rPr lang="en-US" b="1" dirty="0" smtClean="0"/>
            <a:t>mitigation of negative impact of industrial and household waste</a:t>
          </a:r>
          <a:endParaRPr lang="ru-RU" b="1" dirty="0"/>
        </a:p>
      </dgm:t>
    </dgm:pt>
    <dgm:pt modelId="{9839D38F-5CBF-4163-8FFD-518101D791A2}" type="parTrans" cxnId="{56D4F528-BDF4-4840-B190-14DA5F669349}">
      <dgm:prSet/>
      <dgm:spPr/>
      <dgm:t>
        <a:bodyPr/>
        <a:lstStyle/>
        <a:p>
          <a:endParaRPr lang="ru-RU"/>
        </a:p>
      </dgm:t>
    </dgm:pt>
    <dgm:pt modelId="{ACF51B73-6769-4D56-BE9A-2DD579774B73}" type="sibTrans" cxnId="{56D4F528-BDF4-4840-B190-14DA5F669349}">
      <dgm:prSet/>
      <dgm:spPr/>
      <dgm:t>
        <a:bodyPr/>
        <a:lstStyle/>
        <a:p>
          <a:endParaRPr lang="ru-RU"/>
        </a:p>
      </dgm:t>
    </dgm:pt>
    <dgm:pt modelId="{C88614D8-5156-41DD-AD2F-9D29B37B69F4}">
      <dgm:prSet/>
      <dgm:spPr/>
      <dgm:t>
        <a:bodyPr/>
        <a:lstStyle/>
        <a:p>
          <a:pPr rtl="0"/>
          <a:r>
            <a:rPr lang="en-US" b="1" dirty="0" smtClean="0"/>
            <a:t>reduced discharge of polluted wastewater in water bodies</a:t>
          </a:r>
          <a:endParaRPr lang="ru-RU" b="1" dirty="0"/>
        </a:p>
      </dgm:t>
    </dgm:pt>
    <dgm:pt modelId="{E5ACDFDC-93D4-45B5-8D18-CF50D6AB2F82}" type="sibTrans" cxnId="{FC624D90-A404-4E33-BE1D-5590AC059D89}">
      <dgm:prSet/>
      <dgm:spPr/>
      <dgm:t>
        <a:bodyPr/>
        <a:lstStyle/>
        <a:p>
          <a:endParaRPr lang="ru-RU"/>
        </a:p>
      </dgm:t>
    </dgm:pt>
    <dgm:pt modelId="{BA2C52C2-5480-4ED0-B95F-C274F17662E7}" type="parTrans" cxnId="{FC624D90-A404-4E33-BE1D-5590AC059D89}">
      <dgm:prSet/>
      <dgm:spPr/>
      <dgm:t>
        <a:bodyPr/>
        <a:lstStyle/>
        <a:p>
          <a:endParaRPr lang="ru-RU"/>
        </a:p>
      </dgm:t>
    </dgm:pt>
    <dgm:pt modelId="{56611E53-BA49-409B-AD0F-15933DE256E5}" type="pres">
      <dgm:prSet presAssocID="{5D5281BA-A70E-4B09-B2D3-91F967EB2B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FA00D-2FF8-40D5-887E-05618A7D981B}" type="pres">
      <dgm:prSet presAssocID="{289AA465-2D0F-4CA2-BA17-D1EF1852D2CD}" presName="composite" presStyleCnt="0"/>
      <dgm:spPr/>
    </dgm:pt>
    <dgm:pt modelId="{FDBC89C5-0572-485A-AE44-2CA6A2098FCF}" type="pres">
      <dgm:prSet presAssocID="{289AA465-2D0F-4CA2-BA17-D1EF1852D2C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3A09EA82-DC2F-4F7B-953F-4534571B1A89}" type="pres">
      <dgm:prSet presAssocID="{289AA465-2D0F-4CA2-BA17-D1EF1852D2C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9F0DD-6B65-46C4-A6C0-71602D1EDDF7}" type="pres">
      <dgm:prSet presAssocID="{DB27AB4F-B5F4-4F96-90A7-18D3F6077DD1}" presName="spacing" presStyleCnt="0"/>
      <dgm:spPr/>
    </dgm:pt>
    <dgm:pt modelId="{8268030A-125E-477E-B115-D47751BF78AC}" type="pres">
      <dgm:prSet presAssocID="{C88614D8-5156-41DD-AD2F-9D29B37B69F4}" presName="composite" presStyleCnt="0"/>
      <dgm:spPr/>
    </dgm:pt>
    <dgm:pt modelId="{64C53A02-4080-4AEE-AD28-B83F96977FA3}" type="pres">
      <dgm:prSet presAssocID="{C88614D8-5156-41DD-AD2F-9D29B37B69F4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FFF8A690-DAC9-4C65-AF09-85D4A1976C30}" type="pres">
      <dgm:prSet presAssocID="{C88614D8-5156-41DD-AD2F-9D29B37B69F4}" presName="txShp" presStyleLbl="node1" presStyleIdx="1" presStyleCnt="3" custScaleX="99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1904A-30A0-4AD4-B8B8-6BDE74118276}" type="pres">
      <dgm:prSet presAssocID="{E5ACDFDC-93D4-45B5-8D18-CF50D6AB2F82}" presName="spacing" presStyleCnt="0"/>
      <dgm:spPr/>
    </dgm:pt>
    <dgm:pt modelId="{14AEE143-195E-49B2-BE97-E1C488AA61FE}" type="pres">
      <dgm:prSet presAssocID="{A86ECFFA-5381-445D-A913-8D5F25DA0B09}" presName="composite" presStyleCnt="0"/>
      <dgm:spPr/>
    </dgm:pt>
    <dgm:pt modelId="{95E46AFA-9F77-4317-9898-3AA64F273D75}" type="pres">
      <dgm:prSet presAssocID="{A86ECFFA-5381-445D-A913-8D5F25DA0B09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ru-RU"/>
        </a:p>
      </dgm:t>
    </dgm:pt>
    <dgm:pt modelId="{2B586F1B-3FB8-480F-BE00-C17892D85203}" type="pres">
      <dgm:prSet presAssocID="{A86ECFFA-5381-445D-A913-8D5F25DA0B0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79C90-304C-4CE8-9D55-5FBE7E874DB6}" type="presOf" srcId="{C88614D8-5156-41DD-AD2F-9D29B37B69F4}" destId="{FFF8A690-DAC9-4C65-AF09-85D4A1976C30}" srcOrd="0" destOrd="0" presId="urn:microsoft.com/office/officeart/2005/8/layout/vList3"/>
    <dgm:cxn modelId="{56D4F528-BDF4-4840-B190-14DA5F669349}" srcId="{5D5281BA-A70E-4B09-B2D3-91F967EB2BB0}" destId="{A86ECFFA-5381-445D-A913-8D5F25DA0B09}" srcOrd="2" destOrd="0" parTransId="{9839D38F-5CBF-4163-8FFD-518101D791A2}" sibTransId="{ACF51B73-6769-4D56-BE9A-2DD579774B73}"/>
    <dgm:cxn modelId="{1E63D46D-70A0-46B4-BBCA-4EA7302BA83E}" type="presOf" srcId="{5D5281BA-A70E-4B09-B2D3-91F967EB2BB0}" destId="{56611E53-BA49-409B-AD0F-15933DE256E5}" srcOrd="0" destOrd="0" presId="urn:microsoft.com/office/officeart/2005/8/layout/vList3"/>
    <dgm:cxn modelId="{FF8F4387-D4CE-4269-9057-E788519307FD}" srcId="{5D5281BA-A70E-4B09-B2D3-91F967EB2BB0}" destId="{289AA465-2D0F-4CA2-BA17-D1EF1852D2CD}" srcOrd="0" destOrd="0" parTransId="{14A769A8-B5C6-47E0-AF14-26F440377E66}" sibTransId="{DB27AB4F-B5F4-4F96-90A7-18D3F6077DD1}"/>
    <dgm:cxn modelId="{475FB089-0F7D-4C73-A594-005F2031E23B}" type="presOf" srcId="{A86ECFFA-5381-445D-A913-8D5F25DA0B09}" destId="{2B586F1B-3FB8-480F-BE00-C17892D85203}" srcOrd="0" destOrd="0" presId="urn:microsoft.com/office/officeart/2005/8/layout/vList3"/>
    <dgm:cxn modelId="{BF5A81D4-A084-411F-8EDF-9A991F5BC346}" type="presOf" srcId="{289AA465-2D0F-4CA2-BA17-D1EF1852D2CD}" destId="{3A09EA82-DC2F-4F7B-953F-4534571B1A89}" srcOrd="0" destOrd="0" presId="urn:microsoft.com/office/officeart/2005/8/layout/vList3"/>
    <dgm:cxn modelId="{FC624D90-A404-4E33-BE1D-5590AC059D89}" srcId="{5D5281BA-A70E-4B09-B2D3-91F967EB2BB0}" destId="{C88614D8-5156-41DD-AD2F-9D29B37B69F4}" srcOrd="1" destOrd="0" parTransId="{BA2C52C2-5480-4ED0-B95F-C274F17662E7}" sibTransId="{E5ACDFDC-93D4-45B5-8D18-CF50D6AB2F82}"/>
    <dgm:cxn modelId="{04DD4705-62B0-4798-BB6B-69FA15CC1B4C}" type="presParOf" srcId="{56611E53-BA49-409B-AD0F-15933DE256E5}" destId="{D3BFA00D-2FF8-40D5-887E-05618A7D981B}" srcOrd="0" destOrd="0" presId="urn:microsoft.com/office/officeart/2005/8/layout/vList3"/>
    <dgm:cxn modelId="{C4F1DEF4-EEFA-4FDA-9CCC-7728383DDB53}" type="presParOf" srcId="{D3BFA00D-2FF8-40D5-887E-05618A7D981B}" destId="{FDBC89C5-0572-485A-AE44-2CA6A2098FCF}" srcOrd="0" destOrd="0" presId="urn:microsoft.com/office/officeart/2005/8/layout/vList3"/>
    <dgm:cxn modelId="{7A0C14FC-5E37-42AC-BDE1-223A1E061274}" type="presParOf" srcId="{D3BFA00D-2FF8-40D5-887E-05618A7D981B}" destId="{3A09EA82-DC2F-4F7B-953F-4534571B1A89}" srcOrd="1" destOrd="0" presId="urn:microsoft.com/office/officeart/2005/8/layout/vList3"/>
    <dgm:cxn modelId="{ED81E72A-7964-40F8-A70D-93DEE2826C47}" type="presParOf" srcId="{56611E53-BA49-409B-AD0F-15933DE256E5}" destId="{8039F0DD-6B65-46C4-A6C0-71602D1EDDF7}" srcOrd="1" destOrd="0" presId="urn:microsoft.com/office/officeart/2005/8/layout/vList3"/>
    <dgm:cxn modelId="{01E7B8C0-27A2-4EC3-A2D4-91F568E26622}" type="presParOf" srcId="{56611E53-BA49-409B-AD0F-15933DE256E5}" destId="{8268030A-125E-477E-B115-D47751BF78AC}" srcOrd="2" destOrd="0" presId="urn:microsoft.com/office/officeart/2005/8/layout/vList3"/>
    <dgm:cxn modelId="{99A4155B-1CE8-4DEF-BAAA-06C523E099F1}" type="presParOf" srcId="{8268030A-125E-477E-B115-D47751BF78AC}" destId="{64C53A02-4080-4AEE-AD28-B83F96977FA3}" srcOrd="0" destOrd="0" presId="urn:microsoft.com/office/officeart/2005/8/layout/vList3"/>
    <dgm:cxn modelId="{A661358B-95B0-4A09-B10C-CACA4D553F02}" type="presParOf" srcId="{8268030A-125E-477E-B115-D47751BF78AC}" destId="{FFF8A690-DAC9-4C65-AF09-85D4A1976C30}" srcOrd="1" destOrd="0" presId="urn:microsoft.com/office/officeart/2005/8/layout/vList3"/>
    <dgm:cxn modelId="{495F5878-A5E8-4356-A3A9-92CB1283A31D}" type="presParOf" srcId="{56611E53-BA49-409B-AD0F-15933DE256E5}" destId="{DE91904A-30A0-4AD4-B8B8-6BDE74118276}" srcOrd="3" destOrd="0" presId="urn:microsoft.com/office/officeart/2005/8/layout/vList3"/>
    <dgm:cxn modelId="{8334A1DC-25D6-42CE-8E13-7C2CFCDAAC6A}" type="presParOf" srcId="{56611E53-BA49-409B-AD0F-15933DE256E5}" destId="{14AEE143-195E-49B2-BE97-E1C488AA61FE}" srcOrd="4" destOrd="0" presId="urn:microsoft.com/office/officeart/2005/8/layout/vList3"/>
    <dgm:cxn modelId="{E80358C4-70B7-4C8D-B599-BAD119C67B6E}" type="presParOf" srcId="{14AEE143-195E-49B2-BE97-E1C488AA61FE}" destId="{95E46AFA-9F77-4317-9898-3AA64F273D75}" srcOrd="0" destOrd="0" presId="urn:microsoft.com/office/officeart/2005/8/layout/vList3"/>
    <dgm:cxn modelId="{1875D2CD-EFB9-4F07-A94C-82AA291E5899}" type="presParOf" srcId="{14AEE143-195E-49B2-BE97-E1C488AA61FE}" destId="{2B586F1B-3FB8-480F-BE00-C17892D8520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13B6C-9C00-4232-8F9A-A9AF3A429C1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925CB-0094-476C-9621-005359F5204C}">
      <dgm:prSet/>
      <dgm:spPr/>
      <dgm:t>
        <a:bodyPr/>
        <a:lstStyle/>
        <a:p>
          <a:pPr rtl="0"/>
          <a:r>
            <a:rPr lang="en-US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Objects of  inspections for compliance with environmental legislation </a:t>
          </a:r>
          <a:endParaRPr lang="ru-RU" dirty="0">
            <a:ln>
              <a:solidFill>
                <a:sysClr val="windowText" lastClr="0000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E678A-91E7-40F5-A705-15A550987757}" type="parTrans" cxnId="{EE80C3A7-EF28-4BFD-832B-9D27CEB71416}">
      <dgm:prSet/>
      <dgm:spPr/>
      <dgm:t>
        <a:bodyPr/>
        <a:lstStyle/>
        <a:p>
          <a:endParaRPr lang="ru-RU"/>
        </a:p>
      </dgm:t>
    </dgm:pt>
    <dgm:pt modelId="{285A9732-75D2-4711-9300-84154875B834}" type="sibTrans" cxnId="{EE80C3A7-EF28-4BFD-832B-9D27CEB71416}">
      <dgm:prSet/>
      <dgm:spPr/>
      <dgm:t>
        <a:bodyPr/>
        <a:lstStyle/>
        <a:p>
          <a:endParaRPr lang="ru-RU"/>
        </a:p>
      </dgm:t>
    </dgm:pt>
    <dgm:pt modelId="{2303E7D5-7EF8-4C74-9799-C9D033BA545D}" type="pres">
      <dgm:prSet presAssocID="{C0613B6C-9C00-4232-8F9A-A9AF3A429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6B2E9-406A-41AD-8AA3-86898174DFC1}" type="pres">
      <dgm:prSet presAssocID="{21F925CB-0094-476C-9621-005359F5204C}" presName="linNode" presStyleCnt="0"/>
      <dgm:spPr/>
    </dgm:pt>
    <dgm:pt modelId="{0D6B8CBB-83DD-4F12-BA10-AA8E2470D05C}" type="pres">
      <dgm:prSet presAssocID="{21F925CB-0094-476C-9621-005359F5204C}" presName="parentText" presStyleLbl="node1" presStyleIdx="0" presStyleCnt="1" custScaleX="230079" custLinFactNeighborX="2351" custLinFactNeighborY="-10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08C32-6128-47F6-AFC2-1DC8944A8069}" type="presOf" srcId="{C0613B6C-9C00-4232-8F9A-A9AF3A429C1A}" destId="{2303E7D5-7EF8-4C74-9799-C9D033BA545D}" srcOrd="0" destOrd="0" presId="urn:microsoft.com/office/officeart/2005/8/layout/vList5"/>
    <dgm:cxn modelId="{A63EF43D-757F-4F94-9718-6AD64E8A040D}" type="presOf" srcId="{21F925CB-0094-476C-9621-005359F5204C}" destId="{0D6B8CBB-83DD-4F12-BA10-AA8E2470D05C}" srcOrd="0" destOrd="0" presId="urn:microsoft.com/office/officeart/2005/8/layout/vList5"/>
    <dgm:cxn modelId="{EE80C3A7-EF28-4BFD-832B-9D27CEB71416}" srcId="{C0613B6C-9C00-4232-8F9A-A9AF3A429C1A}" destId="{21F925CB-0094-476C-9621-005359F5204C}" srcOrd="0" destOrd="0" parTransId="{8E8E678A-91E7-40F5-A705-15A550987757}" sibTransId="{285A9732-75D2-4711-9300-84154875B834}"/>
    <dgm:cxn modelId="{946F5CA0-F123-430C-AE96-035EB73FB3B7}" type="presParOf" srcId="{2303E7D5-7EF8-4C74-9799-C9D033BA545D}" destId="{92B6B2E9-406A-41AD-8AA3-86898174DFC1}" srcOrd="0" destOrd="0" presId="urn:microsoft.com/office/officeart/2005/8/layout/vList5"/>
    <dgm:cxn modelId="{F5D69FCD-EE9A-4420-8DD2-7E482D01ECD1}" type="presParOf" srcId="{92B6B2E9-406A-41AD-8AA3-86898174DFC1}" destId="{0D6B8CBB-83DD-4F12-BA10-AA8E2470D0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57E2F-3B6D-4D26-BD09-B42F28B59DE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17356A-2060-436D-BCFD-952D8FBB805E}">
      <dgm:prSet/>
      <dgm:spPr/>
      <dgm:t>
        <a:bodyPr/>
        <a:lstStyle/>
        <a:p>
          <a:pPr rtl="0"/>
          <a:r>
            <a:rPr lang="en-US" b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 and local authorities</a:t>
          </a:r>
          <a:r>
            <a:rPr lang="ru-RU" b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b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their officials</a:t>
          </a:r>
          <a:endParaRPr lang="ru-RU" b="1" dirty="0">
            <a:ln>
              <a:solidFill>
                <a:sysClr val="windowText" lastClr="000000"/>
              </a:solidFill>
            </a:ln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0D9135-BD50-4D89-ADB2-E6817296FEEB}" type="parTrans" cxnId="{B5B45594-ACC9-4A57-9596-E7DDCE1AAD56}">
      <dgm:prSet/>
      <dgm:spPr/>
      <dgm:t>
        <a:bodyPr/>
        <a:lstStyle/>
        <a:p>
          <a:endParaRPr lang="ru-RU"/>
        </a:p>
      </dgm:t>
    </dgm:pt>
    <dgm:pt modelId="{2A9463C2-9CA5-4083-904A-D8EB7F1BDB66}" type="sibTrans" cxnId="{B5B45594-ACC9-4A57-9596-E7DDCE1AAD56}">
      <dgm:prSet/>
      <dgm:spPr/>
      <dgm:t>
        <a:bodyPr/>
        <a:lstStyle/>
        <a:p>
          <a:endParaRPr lang="ru-RU"/>
        </a:p>
      </dgm:t>
    </dgm:pt>
    <dgm:pt modelId="{20024AA5-6CFF-4B81-9314-525791C89CC6}">
      <dgm:prSet/>
      <dgm:spPr/>
      <dgm:t>
        <a:bodyPr/>
        <a:lstStyle/>
        <a:p>
          <a:pPr rtl="0"/>
          <a:r>
            <a:rPr lang="en-US" b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entities of all forms of ownership</a:t>
          </a:r>
          <a:r>
            <a:rPr lang="ru-RU" b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</a:t>
          </a:r>
          <a:r>
            <a:rPr lang="en-US" b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entrepreneurs</a:t>
          </a:r>
          <a:endParaRPr lang="ru-RU" b="1" dirty="0">
            <a:ln>
              <a:solidFill>
                <a:sysClr val="windowText" lastClr="000000"/>
              </a:solidFill>
            </a:ln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69C530-2BA6-45BF-BE82-8037771C69FC}" type="parTrans" cxnId="{B4ED8B31-D89B-453F-BD9A-F919905FC746}">
      <dgm:prSet/>
      <dgm:spPr/>
      <dgm:t>
        <a:bodyPr/>
        <a:lstStyle/>
        <a:p>
          <a:endParaRPr lang="ru-RU"/>
        </a:p>
      </dgm:t>
    </dgm:pt>
    <dgm:pt modelId="{FF2BDC63-DBE5-484A-BD45-0DE31BED2A51}" type="sibTrans" cxnId="{B4ED8B31-D89B-453F-BD9A-F919905FC746}">
      <dgm:prSet/>
      <dgm:spPr/>
      <dgm:t>
        <a:bodyPr/>
        <a:lstStyle/>
        <a:p>
          <a:endParaRPr lang="ru-RU"/>
        </a:p>
      </dgm:t>
    </dgm:pt>
    <dgm:pt modelId="{B4E11BD5-A3BA-4A2B-AA71-067CB66B4682}" type="pres">
      <dgm:prSet presAssocID="{75157E2F-3B6D-4D26-BD09-B42F28B59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9AED5-E5D7-491C-9453-872C6500C766}" type="pres">
      <dgm:prSet presAssocID="{A317356A-2060-436D-BCFD-952D8FBB805E}" presName="linNode" presStyleCnt="0"/>
      <dgm:spPr/>
    </dgm:pt>
    <dgm:pt modelId="{4EF83046-8ACC-4AC6-84E1-9BBDDF89F705}" type="pres">
      <dgm:prSet presAssocID="{A317356A-2060-436D-BCFD-952D8FBB805E}" presName="parentText" presStyleLbl="node1" presStyleIdx="0" presStyleCnt="2" custScaleX="123609" custScaleY="2000000" custLinFactY="856997" custLinFactNeighborX="-70620" custLinFactNeighborY="9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87348-8E17-4020-B992-E386DEF88293}" type="pres">
      <dgm:prSet presAssocID="{2A9463C2-9CA5-4083-904A-D8EB7F1BDB66}" presName="sp" presStyleCnt="0"/>
      <dgm:spPr/>
    </dgm:pt>
    <dgm:pt modelId="{09E1D7AF-F35B-41FC-984B-06037F48DC0B}" type="pres">
      <dgm:prSet presAssocID="{20024AA5-6CFF-4B81-9314-525791C89CC6}" presName="linNode" presStyleCnt="0"/>
      <dgm:spPr/>
    </dgm:pt>
    <dgm:pt modelId="{811B5E23-2A73-4B4D-9967-B7846DEECAC1}" type="pres">
      <dgm:prSet presAssocID="{20024AA5-6CFF-4B81-9314-525791C89CC6}" presName="parentText" presStyleLbl="node1" presStyleIdx="1" presStyleCnt="2" custScaleX="123609" custScaleY="2000000" custLinFactY="-100000" custLinFactNeighborX="76402" custLinFactNeighborY="-148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45594-ACC9-4A57-9596-E7DDCE1AAD56}" srcId="{75157E2F-3B6D-4D26-BD09-B42F28B59DE6}" destId="{A317356A-2060-436D-BCFD-952D8FBB805E}" srcOrd="0" destOrd="0" parTransId="{760D9135-BD50-4D89-ADB2-E6817296FEEB}" sibTransId="{2A9463C2-9CA5-4083-904A-D8EB7F1BDB66}"/>
    <dgm:cxn modelId="{33B5B30C-3B94-4744-A9C5-E759890958FD}" type="presOf" srcId="{A317356A-2060-436D-BCFD-952D8FBB805E}" destId="{4EF83046-8ACC-4AC6-84E1-9BBDDF89F705}" srcOrd="0" destOrd="0" presId="urn:microsoft.com/office/officeart/2005/8/layout/vList5"/>
    <dgm:cxn modelId="{D577BE32-959A-4381-80A3-2E37C6E3A456}" type="presOf" srcId="{75157E2F-3B6D-4D26-BD09-B42F28B59DE6}" destId="{B4E11BD5-A3BA-4A2B-AA71-067CB66B4682}" srcOrd="0" destOrd="0" presId="urn:microsoft.com/office/officeart/2005/8/layout/vList5"/>
    <dgm:cxn modelId="{B4ED8B31-D89B-453F-BD9A-F919905FC746}" srcId="{75157E2F-3B6D-4D26-BD09-B42F28B59DE6}" destId="{20024AA5-6CFF-4B81-9314-525791C89CC6}" srcOrd="1" destOrd="0" parTransId="{0B69C530-2BA6-45BF-BE82-8037771C69FC}" sibTransId="{FF2BDC63-DBE5-484A-BD45-0DE31BED2A51}"/>
    <dgm:cxn modelId="{D105BBC9-FE0C-49B9-B8A4-17E1DE497090}" type="presOf" srcId="{20024AA5-6CFF-4B81-9314-525791C89CC6}" destId="{811B5E23-2A73-4B4D-9967-B7846DEECAC1}" srcOrd="0" destOrd="0" presId="urn:microsoft.com/office/officeart/2005/8/layout/vList5"/>
    <dgm:cxn modelId="{0A0158C5-F777-42DE-840C-D4641336B695}" type="presParOf" srcId="{B4E11BD5-A3BA-4A2B-AA71-067CB66B4682}" destId="{7AC9AED5-E5D7-491C-9453-872C6500C766}" srcOrd="0" destOrd="0" presId="urn:microsoft.com/office/officeart/2005/8/layout/vList5"/>
    <dgm:cxn modelId="{18C06DB6-4E3F-4A64-A035-E3C2B1637019}" type="presParOf" srcId="{7AC9AED5-E5D7-491C-9453-872C6500C766}" destId="{4EF83046-8ACC-4AC6-84E1-9BBDDF89F705}" srcOrd="0" destOrd="0" presId="urn:microsoft.com/office/officeart/2005/8/layout/vList5"/>
    <dgm:cxn modelId="{DB9003D2-1873-4546-9D08-53EF6BFFF650}" type="presParOf" srcId="{B4E11BD5-A3BA-4A2B-AA71-067CB66B4682}" destId="{E0687348-8E17-4020-B992-E386DEF88293}" srcOrd="1" destOrd="0" presId="urn:microsoft.com/office/officeart/2005/8/layout/vList5"/>
    <dgm:cxn modelId="{47633887-5092-4AEE-B9F7-124D12DA6455}" type="presParOf" srcId="{B4E11BD5-A3BA-4A2B-AA71-067CB66B4682}" destId="{09E1D7AF-F35B-41FC-984B-06037F48DC0B}" srcOrd="2" destOrd="0" presId="urn:microsoft.com/office/officeart/2005/8/layout/vList5"/>
    <dgm:cxn modelId="{2FE85F2C-8C54-452C-99AE-1490154C9376}" type="presParOf" srcId="{09E1D7AF-F35B-41FC-984B-06037F48DC0B}" destId="{811B5E23-2A73-4B4D-9967-B7846DEECA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7EF61F-C3C3-4B0E-9B92-A57782084A67}" type="doc">
      <dgm:prSet loTypeId="urn:microsoft.com/office/officeart/2008/layout/VerticalCurvedLis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09FFC44-1B40-4588-8ACB-7E3CA4DE88EC}">
      <dgm:prSet/>
      <dgm:spPr/>
      <dgm:t>
        <a:bodyPr/>
        <a:lstStyle/>
        <a:p>
          <a:pPr rtl="0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 the protection of water and air protection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E605F-B7A6-42B9-8FF5-5AB29F654D46}" type="parTrans" cxnId="{281CAA14-4EDE-4F53-B6A6-95C20704F6B0}">
      <dgm:prSet/>
      <dgm:spPr/>
      <dgm:t>
        <a:bodyPr/>
        <a:lstStyle/>
        <a:p>
          <a:endParaRPr lang="ru-RU"/>
        </a:p>
      </dgm:t>
    </dgm:pt>
    <dgm:pt modelId="{DAF3E422-F5A2-4D67-A6A7-80828D521F67}" type="sibTrans" cxnId="{281CAA14-4EDE-4F53-B6A6-95C20704F6B0}">
      <dgm:prSet/>
      <dgm:spPr/>
      <dgm:t>
        <a:bodyPr/>
        <a:lstStyle/>
        <a:p>
          <a:endParaRPr lang="ru-RU"/>
        </a:p>
      </dgm:t>
    </dgm:pt>
    <dgm:pt modelId="{A25A9141-7F98-42EF-97E5-97CE12346F40}">
      <dgm:prSet/>
      <dgm:spPr/>
      <dgm:t>
        <a:bodyPr/>
        <a:lstStyle/>
        <a:p>
          <a:pPr rtl="0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land</a:t>
          </a:r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soil and subsurface resources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FC297-E526-49F8-B50A-B378E405D358}" type="parTrans" cxnId="{664DD25B-7A95-46D9-9545-6CA20F46E7D4}">
      <dgm:prSet/>
      <dgm:spPr/>
      <dgm:t>
        <a:bodyPr/>
        <a:lstStyle/>
        <a:p>
          <a:endParaRPr lang="ru-RU"/>
        </a:p>
      </dgm:t>
    </dgm:pt>
    <dgm:pt modelId="{11B155FA-5AF7-4C66-A256-20AA8CB74F88}" type="sibTrans" cxnId="{664DD25B-7A95-46D9-9545-6CA20F46E7D4}">
      <dgm:prSet/>
      <dgm:spPr/>
      <dgm:t>
        <a:bodyPr/>
        <a:lstStyle/>
        <a:p>
          <a:endParaRPr lang="ru-RU"/>
        </a:p>
      </dgm:t>
    </dgm:pt>
    <dgm:pt modelId="{012A151B-3A23-439E-A90F-1078A9709553}">
      <dgm:prSet/>
      <dgm:spPr/>
      <dgm:t>
        <a:bodyPr/>
        <a:lstStyle/>
        <a:p>
          <a:pPr rtl="0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fauna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C1691-B02C-46AA-A56F-688F16D78797}" type="parTrans" cxnId="{BF722477-01EE-4906-9900-DB0EBAE668EF}">
      <dgm:prSet/>
      <dgm:spPr/>
      <dgm:t>
        <a:bodyPr/>
        <a:lstStyle/>
        <a:p>
          <a:endParaRPr lang="ru-RU"/>
        </a:p>
      </dgm:t>
    </dgm:pt>
    <dgm:pt modelId="{162CC842-CE84-4CA6-B275-D16E978065B5}" type="sibTrans" cxnId="{BF722477-01EE-4906-9900-DB0EBAE668EF}">
      <dgm:prSet/>
      <dgm:spPr/>
      <dgm:t>
        <a:bodyPr/>
        <a:lstStyle/>
        <a:p>
          <a:endParaRPr lang="ru-RU"/>
        </a:p>
      </dgm:t>
    </dgm:pt>
    <dgm:pt modelId="{62950A90-9E80-451B-AFF4-F254D64D0889}">
      <dgm:prSet/>
      <dgm:spPr/>
      <dgm:t>
        <a:bodyPr/>
        <a:lstStyle/>
        <a:p>
          <a:pPr rtl="0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aquatic </a:t>
          </a:r>
          <a:r>
            <a:rPr lang="en-US" b="1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bioresources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C3AE6-73A1-442B-A6E1-BAA47A2FB866}" type="parTrans" cxnId="{81B777B4-4927-4729-864B-3974E1EBC70A}">
      <dgm:prSet/>
      <dgm:spPr/>
      <dgm:t>
        <a:bodyPr/>
        <a:lstStyle/>
        <a:p>
          <a:endParaRPr lang="ru-RU"/>
        </a:p>
      </dgm:t>
    </dgm:pt>
    <dgm:pt modelId="{B55FEE4A-1FF9-460D-9F0C-9D0BA7F6CDFD}" type="sibTrans" cxnId="{81B777B4-4927-4729-864B-3974E1EBC70A}">
      <dgm:prSet/>
      <dgm:spPr/>
      <dgm:t>
        <a:bodyPr/>
        <a:lstStyle/>
        <a:p>
          <a:endParaRPr lang="ru-RU"/>
        </a:p>
      </dgm:t>
    </dgm:pt>
    <dgm:pt modelId="{7653DBFD-2174-4880-B855-44BC3C31B8BE}">
      <dgm:prSet/>
      <dgm:spPr/>
      <dgm:t>
        <a:bodyPr/>
        <a:lstStyle/>
        <a:p>
          <a:pPr rtl="0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 forest management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ECEAE-D88B-40E2-821C-2E5D37DFA01F}" type="parTrans" cxnId="{CC30DB0B-DA42-4BFE-A809-557FED81C38B}">
      <dgm:prSet/>
      <dgm:spPr/>
      <dgm:t>
        <a:bodyPr/>
        <a:lstStyle/>
        <a:p>
          <a:endParaRPr lang="ru-RU"/>
        </a:p>
      </dgm:t>
    </dgm:pt>
    <dgm:pt modelId="{79F75F42-2C19-477E-B2C4-A0CAB882405F}" type="sibTrans" cxnId="{CC30DB0B-DA42-4BFE-A809-557FED81C38B}">
      <dgm:prSet/>
      <dgm:spPr/>
      <dgm:t>
        <a:bodyPr/>
        <a:lstStyle/>
        <a:p>
          <a:endParaRPr lang="ru-RU"/>
        </a:p>
      </dgm:t>
    </dgm:pt>
    <dgm:pt modelId="{FAB1826F-35BD-4AE6-B4E3-5066D710900E}">
      <dgm:prSet/>
      <dgm:spPr/>
      <dgm:t>
        <a:bodyPr/>
        <a:lstStyle/>
        <a:p>
          <a:pPr rtl="0"/>
          <a:r>
            <a: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 industrial and household waste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91DE1-BABB-4392-95BE-97E28C37E729}" type="parTrans" cxnId="{F27359A3-60A4-477C-AAAF-BDD32F1A6900}">
      <dgm:prSet/>
      <dgm:spPr/>
      <dgm:t>
        <a:bodyPr/>
        <a:lstStyle/>
        <a:p>
          <a:endParaRPr lang="ru-RU"/>
        </a:p>
      </dgm:t>
    </dgm:pt>
    <dgm:pt modelId="{168083DC-AF28-4855-83AC-54599A66BD4D}" type="sibTrans" cxnId="{F27359A3-60A4-477C-AAAF-BDD32F1A6900}">
      <dgm:prSet/>
      <dgm:spPr/>
      <dgm:t>
        <a:bodyPr/>
        <a:lstStyle/>
        <a:p>
          <a:endParaRPr lang="ru-RU"/>
        </a:p>
      </dgm:t>
    </dgm:pt>
    <dgm:pt modelId="{9A447A6C-014B-46BB-A6C5-9F8AA6FD7026}" type="pres">
      <dgm:prSet presAssocID="{337EF61F-C3C3-4B0E-9B92-A57782084A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ECDBB3-E987-4282-9908-1588F35E5BB7}" type="pres">
      <dgm:prSet presAssocID="{337EF61F-C3C3-4B0E-9B92-A57782084A67}" presName="Name1" presStyleCnt="0"/>
      <dgm:spPr/>
      <dgm:t>
        <a:bodyPr/>
        <a:lstStyle/>
        <a:p>
          <a:endParaRPr lang="ru-RU"/>
        </a:p>
      </dgm:t>
    </dgm:pt>
    <dgm:pt modelId="{2DA01733-E74D-4C94-B578-2656402BC195}" type="pres">
      <dgm:prSet presAssocID="{337EF61F-C3C3-4B0E-9B92-A57782084A67}" presName="cycle" presStyleCnt="0"/>
      <dgm:spPr/>
      <dgm:t>
        <a:bodyPr/>
        <a:lstStyle/>
        <a:p>
          <a:endParaRPr lang="ru-RU"/>
        </a:p>
      </dgm:t>
    </dgm:pt>
    <dgm:pt modelId="{8670F604-F558-4539-85E2-06233831D426}" type="pres">
      <dgm:prSet presAssocID="{337EF61F-C3C3-4B0E-9B92-A57782084A67}" presName="srcNode" presStyleLbl="node1" presStyleIdx="0" presStyleCnt="6"/>
      <dgm:spPr/>
      <dgm:t>
        <a:bodyPr/>
        <a:lstStyle/>
        <a:p>
          <a:endParaRPr lang="ru-RU"/>
        </a:p>
      </dgm:t>
    </dgm:pt>
    <dgm:pt modelId="{7C7DF6C7-8A59-490C-91AA-9A7A81F37643}" type="pres">
      <dgm:prSet presAssocID="{337EF61F-C3C3-4B0E-9B92-A57782084A67}" presName="conn" presStyleLbl="parChTrans1D2" presStyleIdx="0" presStyleCnt="1"/>
      <dgm:spPr/>
      <dgm:t>
        <a:bodyPr/>
        <a:lstStyle/>
        <a:p>
          <a:endParaRPr lang="ru-RU"/>
        </a:p>
      </dgm:t>
    </dgm:pt>
    <dgm:pt modelId="{5945A527-9B31-418E-994D-FCDA5DDE7472}" type="pres">
      <dgm:prSet presAssocID="{337EF61F-C3C3-4B0E-9B92-A57782084A67}" presName="extraNode" presStyleLbl="node1" presStyleIdx="0" presStyleCnt="6"/>
      <dgm:spPr/>
      <dgm:t>
        <a:bodyPr/>
        <a:lstStyle/>
        <a:p>
          <a:endParaRPr lang="ru-RU"/>
        </a:p>
      </dgm:t>
    </dgm:pt>
    <dgm:pt modelId="{7F17AD32-4B9D-458F-8597-4A5882A1B672}" type="pres">
      <dgm:prSet presAssocID="{337EF61F-C3C3-4B0E-9B92-A57782084A67}" presName="dstNode" presStyleLbl="node1" presStyleIdx="0" presStyleCnt="6"/>
      <dgm:spPr/>
      <dgm:t>
        <a:bodyPr/>
        <a:lstStyle/>
        <a:p>
          <a:endParaRPr lang="ru-RU"/>
        </a:p>
      </dgm:t>
    </dgm:pt>
    <dgm:pt modelId="{37EC51CF-22BF-4173-9E4F-A4F23C70B1D5}" type="pres">
      <dgm:prSet presAssocID="{A09FFC44-1B40-4588-8ACB-7E3CA4DE88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F32D8-50D8-4F96-9163-0C8AE530E76F}" type="pres">
      <dgm:prSet presAssocID="{A09FFC44-1B40-4588-8ACB-7E3CA4DE88EC}" presName="accent_1" presStyleCnt="0"/>
      <dgm:spPr/>
      <dgm:t>
        <a:bodyPr/>
        <a:lstStyle/>
        <a:p>
          <a:endParaRPr lang="ru-RU"/>
        </a:p>
      </dgm:t>
    </dgm:pt>
    <dgm:pt modelId="{B61BDEE0-8092-4C61-B758-850C2A9AE5F6}" type="pres">
      <dgm:prSet presAssocID="{A09FFC44-1B40-4588-8ACB-7E3CA4DE88E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4307DD19-259B-4E36-9420-B26DD68B09FF}" type="pres">
      <dgm:prSet presAssocID="{A25A9141-7F98-42EF-97E5-97CE12346F4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0013C-B290-48C6-B175-471352483EE1}" type="pres">
      <dgm:prSet presAssocID="{A25A9141-7F98-42EF-97E5-97CE12346F40}" presName="accent_2" presStyleCnt="0"/>
      <dgm:spPr/>
      <dgm:t>
        <a:bodyPr/>
        <a:lstStyle/>
        <a:p>
          <a:endParaRPr lang="ru-RU"/>
        </a:p>
      </dgm:t>
    </dgm:pt>
    <dgm:pt modelId="{8544BB0F-2AF9-419D-AF27-B37B5C80DB17}" type="pres">
      <dgm:prSet presAssocID="{A25A9141-7F98-42EF-97E5-97CE12346F40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8CC479AA-7237-4562-8B36-DE39F8DDF391}" type="pres">
      <dgm:prSet presAssocID="{012A151B-3A23-439E-A90F-1078A970955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EDBE1-0116-406F-8412-7F10537E60B3}" type="pres">
      <dgm:prSet presAssocID="{012A151B-3A23-439E-A90F-1078A9709553}" presName="accent_3" presStyleCnt="0"/>
      <dgm:spPr/>
      <dgm:t>
        <a:bodyPr/>
        <a:lstStyle/>
        <a:p>
          <a:endParaRPr lang="ru-RU"/>
        </a:p>
      </dgm:t>
    </dgm:pt>
    <dgm:pt modelId="{37F60C88-3D0A-48F2-AF14-F9EF377D0C89}" type="pres">
      <dgm:prSet presAssocID="{012A151B-3A23-439E-A90F-1078A9709553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7521DE83-48BD-4F5F-9B85-77A8E27480C6}" type="pres">
      <dgm:prSet presAssocID="{62950A90-9E80-451B-AFF4-F254D64D088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E413C-EF42-4DBA-AEAC-FE8A63780864}" type="pres">
      <dgm:prSet presAssocID="{62950A90-9E80-451B-AFF4-F254D64D0889}" presName="accent_4" presStyleCnt="0"/>
      <dgm:spPr/>
      <dgm:t>
        <a:bodyPr/>
        <a:lstStyle/>
        <a:p>
          <a:endParaRPr lang="ru-RU"/>
        </a:p>
      </dgm:t>
    </dgm:pt>
    <dgm:pt modelId="{2E080EDB-14DF-49C9-BFFB-265341D37B63}" type="pres">
      <dgm:prSet presAssocID="{62950A90-9E80-451B-AFF4-F254D64D0889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C43D802C-22A9-4CDD-997E-1899F7F87EEF}" type="pres">
      <dgm:prSet presAssocID="{7653DBFD-2174-4880-B855-44BC3C31B8B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67D76-82C7-4DC4-80E8-5EB2529E9E7F}" type="pres">
      <dgm:prSet presAssocID="{7653DBFD-2174-4880-B855-44BC3C31B8BE}" presName="accent_5" presStyleCnt="0"/>
      <dgm:spPr/>
      <dgm:t>
        <a:bodyPr/>
        <a:lstStyle/>
        <a:p>
          <a:endParaRPr lang="ru-RU"/>
        </a:p>
      </dgm:t>
    </dgm:pt>
    <dgm:pt modelId="{59E7D696-96B3-4218-88CE-23562532F1AE}" type="pres">
      <dgm:prSet presAssocID="{7653DBFD-2174-4880-B855-44BC3C31B8BE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CA08BBC-7532-4098-B218-A7D2E7CA27EB}" type="pres">
      <dgm:prSet presAssocID="{FAB1826F-35BD-4AE6-B4E3-5066D710900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E5937-8B4E-4293-910A-4F1EF33EC242}" type="pres">
      <dgm:prSet presAssocID="{FAB1826F-35BD-4AE6-B4E3-5066D710900E}" presName="accent_6" presStyleCnt="0"/>
      <dgm:spPr/>
      <dgm:t>
        <a:bodyPr/>
        <a:lstStyle/>
        <a:p>
          <a:endParaRPr lang="ru-RU"/>
        </a:p>
      </dgm:t>
    </dgm:pt>
    <dgm:pt modelId="{2A18E571-E5C1-43A2-8D3C-EB661A10CE5D}" type="pres">
      <dgm:prSet presAssocID="{FAB1826F-35BD-4AE6-B4E3-5066D710900E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F722477-01EE-4906-9900-DB0EBAE668EF}" srcId="{337EF61F-C3C3-4B0E-9B92-A57782084A67}" destId="{012A151B-3A23-439E-A90F-1078A9709553}" srcOrd="2" destOrd="0" parTransId="{BCEC1691-B02C-46AA-A56F-688F16D78797}" sibTransId="{162CC842-CE84-4CA6-B275-D16E978065B5}"/>
    <dgm:cxn modelId="{F27359A3-60A4-477C-AAAF-BDD32F1A6900}" srcId="{337EF61F-C3C3-4B0E-9B92-A57782084A67}" destId="{FAB1826F-35BD-4AE6-B4E3-5066D710900E}" srcOrd="5" destOrd="0" parTransId="{3FF91DE1-BABB-4392-95BE-97E28C37E729}" sibTransId="{168083DC-AF28-4855-83AC-54599A66BD4D}"/>
    <dgm:cxn modelId="{4481D959-312C-4584-8245-F0409DD64E69}" type="presOf" srcId="{A25A9141-7F98-42EF-97E5-97CE12346F40}" destId="{4307DD19-259B-4E36-9420-B26DD68B09FF}" srcOrd="0" destOrd="0" presId="urn:microsoft.com/office/officeart/2008/layout/VerticalCurvedList"/>
    <dgm:cxn modelId="{82FDDE12-3692-4BD4-879D-ECDC111A47C2}" type="presOf" srcId="{A09FFC44-1B40-4588-8ACB-7E3CA4DE88EC}" destId="{37EC51CF-22BF-4173-9E4F-A4F23C70B1D5}" srcOrd="0" destOrd="0" presId="urn:microsoft.com/office/officeart/2008/layout/VerticalCurvedList"/>
    <dgm:cxn modelId="{664DD25B-7A95-46D9-9545-6CA20F46E7D4}" srcId="{337EF61F-C3C3-4B0E-9B92-A57782084A67}" destId="{A25A9141-7F98-42EF-97E5-97CE12346F40}" srcOrd="1" destOrd="0" parTransId="{DAFFC297-E526-49F8-B50A-B378E405D358}" sibTransId="{11B155FA-5AF7-4C66-A256-20AA8CB74F88}"/>
    <dgm:cxn modelId="{B0832957-2809-479F-9F08-EA32C3D1A39A}" type="presOf" srcId="{FAB1826F-35BD-4AE6-B4E3-5066D710900E}" destId="{7CA08BBC-7532-4098-B218-A7D2E7CA27EB}" srcOrd="0" destOrd="0" presId="urn:microsoft.com/office/officeart/2008/layout/VerticalCurvedList"/>
    <dgm:cxn modelId="{B9CD06B5-475A-428B-811F-F772D3CB9DD3}" type="presOf" srcId="{7653DBFD-2174-4880-B855-44BC3C31B8BE}" destId="{C43D802C-22A9-4CDD-997E-1899F7F87EEF}" srcOrd="0" destOrd="0" presId="urn:microsoft.com/office/officeart/2008/layout/VerticalCurvedList"/>
    <dgm:cxn modelId="{CC30DB0B-DA42-4BFE-A809-557FED81C38B}" srcId="{337EF61F-C3C3-4B0E-9B92-A57782084A67}" destId="{7653DBFD-2174-4880-B855-44BC3C31B8BE}" srcOrd="4" destOrd="0" parTransId="{D72ECEAE-D88B-40E2-821C-2E5D37DFA01F}" sibTransId="{79F75F42-2C19-477E-B2C4-A0CAB882405F}"/>
    <dgm:cxn modelId="{8E22D9D6-0926-461F-9D68-165F53D3D2BC}" type="presOf" srcId="{62950A90-9E80-451B-AFF4-F254D64D0889}" destId="{7521DE83-48BD-4F5F-9B85-77A8E27480C6}" srcOrd="0" destOrd="0" presId="urn:microsoft.com/office/officeart/2008/layout/VerticalCurvedList"/>
    <dgm:cxn modelId="{6D23067E-92B0-4BFA-9F6B-E98D46DE18D4}" type="presOf" srcId="{DAF3E422-F5A2-4D67-A6A7-80828D521F67}" destId="{7C7DF6C7-8A59-490C-91AA-9A7A81F37643}" srcOrd="0" destOrd="0" presId="urn:microsoft.com/office/officeart/2008/layout/VerticalCurvedList"/>
    <dgm:cxn modelId="{81B777B4-4927-4729-864B-3974E1EBC70A}" srcId="{337EF61F-C3C3-4B0E-9B92-A57782084A67}" destId="{62950A90-9E80-451B-AFF4-F254D64D0889}" srcOrd="3" destOrd="0" parTransId="{A0FC3AE6-73A1-442B-A6E1-BAA47A2FB866}" sibTransId="{B55FEE4A-1FF9-460D-9F0C-9D0BA7F6CDFD}"/>
    <dgm:cxn modelId="{281CAA14-4EDE-4F53-B6A6-95C20704F6B0}" srcId="{337EF61F-C3C3-4B0E-9B92-A57782084A67}" destId="{A09FFC44-1B40-4588-8ACB-7E3CA4DE88EC}" srcOrd="0" destOrd="0" parTransId="{5FFE605F-B7A6-42B9-8FF5-5AB29F654D46}" sibTransId="{DAF3E422-F5A2-4D67-A6A7-80828D521F67}"/>
    <dgm:cxn modelId="{F8418F40-E919-4B3E-A288-8C9C55BCB24A}" type="presOf" srcId="{012A151B-3A23-439E-A90F-1078A9709553}" destId="{8CC479AA-7237-4562-8B36-DE39F8DDF391}" srcOrd="0" destOrd="0" presId="urn:microsoft.com/office/officeart/2008/layout/VerticalCurvedList"/>
    <dgm:cxn modelId="{3A0AC67C-3719-4CF1-8DFE-B33B63BC2C66}" type="presOf" srcId="{337EF61F-C3C3-4B0E-9B92-A57782084A67}" destId="{9A447A6C-014B-46BB-A6C5-9F8AA6FD7026}" srcOrd="0" destOrd="0" presId="urn:microsoft.com/office/officeart/2008/layout/VerticalCurvedList"/>
    <dgm:cxn modelId="{6C16639C-73B2-4A0F-9DD7-4217344DEAC3}" type="presParOf" srcId="{9A447A6C-014B-46BB-A6C5-9F8AA6FD7026}" destId="{26ECDBB3-E987-4282-9908-1588F35E5BB7}" srcOrd="0" destOrd="0" presId="urn:microsoft.com/office/officeart/2008/layout/VerticalCurvedList"/>
    <dgm:cxn modelId="{A04A11F6-1471-4716-B91A-E3BA9F982F45}" type="presParOf" srcId="{26ECDBB3-E987-4282-9908-1588F35E5BB7}" destId="{2DA01733-E74D-4C94-B578-2656402BC195}" srcOrd="0" destOrd="0" presId="urn:microsoft.com/office/officeart/2008/layout/VerticalCurvedList"/>
    <dgm:cxn modelId="{619D97F9-C4FD-4DEA-BDF6-305B9272F831}" type="presParOf" srcId="{2DA01733-E74D-4C94-B578-2656402BC195}" destId="{8670F604-F558-4539-85E2-06233831D426}" srcOrd="0" destOrd="0" presId="urn:microsoft.com/office/officeart/2008/layout/VerticalCurvedList"/>
    <dgm:cxn modelId="{641B7CD6-3131-405A-93AE-7546F9A79AD5}" type="presParOf" srcId="{2DA01733-E74D-4C94-B578-2656402BC195}" destId="{7C7DF6C7-8A59-490C-91AA-9A7A81F37643}" srcOrd="1" destOrd="0" presId="urn:microsoft.com/office/officeart/2008/layout/VerticalCurvedList"/>
    <dgm:cxn modelId="{514E8BB9-6477-48BF-8018-6F546B6E73DC}" type="presParOf" srcId="{2DA01733-E74D-4C94-B578-2656402BC195}" destId="{5945A527-9B31-418E-994D-FCDA5DDE7472}" srcOrd="2" destOrd="0" presId="urn:microsoft.com/office/officeart/2008/layout/VerticalCurvedList"/>
    <dgm:cxn modelId="{164EDD90-B486-43B2-9172-ECE2AC384E1C}" type="presParOf" srcId="{2DA01733-E74D-4C94-B578-2656402BC195}" destId="{7F17AD32-4B9D-458F-8597-4A5882A1B672}" srcOrd="3" destOrd="0" presId="urn:microsoft.com/office/officeart/2008/layout/VerticalCurvedList"/>
    <dgm:cxn modelId="{B68A8514-24EA-4C56-826D-2BA310508DE1}" type="presParOf" srcId="{26ECDBB3-E987-4282-9908-1588F35E5BB7}" destId="{37EC51CF-22BF-4173-9E4F-A4F23C70B1D5}" srcOrd="1" destOrd="0" presId="urn:microsoft.com/office/officeart/2008/layout/VerticalCurvedList"/>
    <dgm:cxn modelId="{A875294B-640D-4A32-AFDD-3A6C1C9C1350}" type="presParOf" srcId="{26ECDBB3-E987-4282-9908-1588F35E5BB7}" destId="{BEDF32D8-50D8-4F96-9163-0C8AE530E76F}" srcOrd="2" destOrd="0" presId="urn:microsoft.com/office/officeart/2008/layout/VerticalCurvedList"/>
    <dgm:cxn modelId="{DAB16644-6ADF-4871-B409-97D515D11A76}" type="presParOf" srcId="{BEDF32D8-50D8-4F96-9163-0C8AE530E76F}" destId="{B61BDEE0-8092-4C61-B758-850C2A9AE5F6}" srcOrd="0" destOrd="0" presId="urn:microsoft.com/office/officeart/2008/layout/VerticalCurvedList"/>
    <dgm:cxn modelId="{5BC3060C-BC64-4920-B66E-D33776E50338}" type="presParOf" srcId="{26ECDBB3-E987-4282-9908-1588F35E5BB7}" destId="{4307DD19-259B-4E36-9420-B26DD68B09FF}" srcOrd="3" destOrd="0" presId="urn:microsoft.com/office/officeart/2008/layout/VerticalCurvedList"/>
    <dgm:cxn modelId="{1D91245B-79B0-4693-8AC3-9AAFE686640B}" type="presParOf" srcId="{26ECDBB3-E987-4282-9908-1588F35E5BB7}" destId="{0400013C-B290-48C6-B175-471352483EE1}" srcOrd="4" destOrd="0" presId="urn:microsoft.com/office/officeart/2008/layout/VerticalCurvedList"/>
    <dgm:cxn modelId="{A4B91009-6B57-47F5-8176-E0BFF185E270}" type="presParOf" srcId="{0400013C-B290-48C6-B175-471352483EE1}" destId="{8544BB0F-2AF9-419D-AF27-B37B5C80DB17}" srcOrd="0" destOrd="0" presId="urn:microsoft.com/office/officeart/2008/layout/VerticalCurvedList"/>
    <dgm:cxn modelId="{A1FA3ED7-B482-497C-A211-59E69C678158}" type="presParOf" srcId="{26ECDBB3-E987-4282-9908-1588F35E5BB7}" destId="{8CC479AA-7237-4562-8B36-DE39F8DDF391}" srcOrd="5" destOrd="0" presId="urn:microsoft.com/office/officeart/2008/layout/VerticalCurvedList"/>
    <dgm:cxn modelId="{40BB9776-8340-45B3-B9B8-874BEAC73D58}" type="presParOf" srcId="{26ECDBB3-E987-4282-9908-1588F35E5BB7}" destId="{065EDBE1-0116-406F-8412-7F10537E60B3}" srcOrd="6" destOrd="0" presId="urn:microsoft.com/office/officeart/2008/layout/VerticalCurvedList"/>
    <dgm:cxn modelId="{2E199A40-0292-415F-AB9F-D7CFEE385B21}" type="presParOf" srcId="{065EDBE1-0116-406F-8412-7F10537E60B3}" destId="{37F60C88-3D0A-48F2-AF14-F9EF377D0C89}" srcOrd="0" destOrd="0" presId="urn:microsoft.com/office/officeart/2008/layout/VerticalCurvedList"/>
    <dgm:cxn modelId="{E778B0B6-3D04-4F28-98C5-0BA116FDEB8C}" type="presParOf" srcId="{26ECDBB3-E987-4282-9908-1588F35E5BB7}" destId="{7521DE83-48BD-4F5F-9B85-77A8E27480C6}" srcOrd="7" destOrd="0" presId="urn:microsoft.com/office/officeart/2008/layout/VerticalCurvedList"/>
    <dgm:cxn modelId="{D6BCA0DC-8744-4A7E-8E72-99E056E0F15E}" type="presParOf" srcId="{26ECDBB3-E987-4282-9908-1588F35E5BB7}" destId="{4F7E413C-EF42-4DBA-AEAC-FE8A63780864}" srcOrd="8" destOrd="0" presId="urn:microsoft.com/office/officeart/2008/layout/VerticalCurvedList"/>
    <dgm:cxn modelId="{03161EF6-CE56-44C6-AD2A-5BCAC2A3E888}" type="presParOf" srcId="{4F7E413C-EF42-4DBA-AEAC-FE8A63780864}" destId="{2E080EDB-14DF-49C9-BFFB-265341D37B63}" srcOrd="0" destOrd="0" presId="urn:microsoft.com/office/officeart/2008/layout/VerticalCurvedList"/>
    <dgm:cxn modelId="{B88A9F06-B00F-4A8D-A4CA-9851220A09E7}" type="presParOf" srcId="{26ECDBB3-E987-4282-9908-1588F35E5BB7}" destId="{C43D802C-22A9-4CDD-997E-1899F7F87EEF}" srcOrd="9" destOrd="0" presId="urn:microsoft.com/office/officeart/2008/layout/VerticalCurvedList"/>
    <dgm:cxn modelId="{51B44A99-C36F-4DC8-B9BC-9668D556DAD8}" type="presParOf" srcId="{26ECDBB3-E987-4282-9908-1588F35E5BB7}" destId="{31D67D76-82C7-4DC4-80E8-5EB2529E9E7F}" srcOrd="10" destOrd="0" presId="urn:microsoft.com/office/officeart/2008/layout/VerticalCurvedList"/>
    <dgm:cxn modelId="{53F417B7-678A-40D4-9DA9-35443F78A7C4}" type="presParOf" srcId="{31D67D76-82C7-4DC4-80E8-5EB2529E9E7F}" destId="{59E7D696-96B3-4218-88CE-23562532F1AE}" srcOrd="0" destOrd="0" presId="urn:microsoft.com/office/officeart/2008/layout/VerticalCurvedList"/>
    <dgm:cxn modelId="{B787AE13-38E8-406B-B66D-6F29450B7DB1}" type="presParOf" srcId="{26ECDBB3-E987-4282-9908-1588F35E5BB7}" destId="{7CA08BBC-7532-4098-B218-A7D2E7CA27EB}" srcOrd="11" destOrd="0" presId="urn:microsoft.com/office/officeart/2008/layout/VerticalCurvedList"/>
    <dgm:cxn modelId="{31E06A30-9FD7-403D-AF8D-BD1943856E5D}" type="presParOf" srcId="{26ECDBB3-E987-4282-9908-1588F35E5BB7}" destId="{D9DE5937-8B4E-4293-910A-4F1EF33EC242}" srcOrd="12" destOrd="0" presId="urn:microsoft.com/office/officeart/2008/layout/VerticalCurvedList"/>
    <dgm:cxn modelId="{388A9FB0-588A-4187-978B-3510BD2AE5BD}" type="presParOf" srcId="{D9DE5937-8B4E-4293-910A-4F1EF33EC242}" destId="{2A18E571-E5C1-43A2-8D3C-EB661A10CE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8B709-2D4B-4A75-82FB-95EDEF9EBEDC}" type="doc">
      <dgm:prSet loTypeId="urn:microsoft.com/office/officeart/2005/8/layout/lProcess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B3375-6B13-4113-8F18-64CA03685B6D}">
      <dgm:prSet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 rtl="0"/>
          <a:endParaRPr lang="ru-RU" sz="2000" b="1" u="sng" dirty="0" smtClean="0"/>
        </a:p>
        <a:p>
          <a:pPr algn="ctr" rtl="0"/>
          <a:endParaRPr lang="ru-RU" sz="2000" b="1" u="sng" dirty="0" smtClean="0"/>
        </a:p>
        <a:p>
          <a:pPr algn="ctr" rtl="0"/>
          <a:endParaRPr lang="ru-RU" sz="2000" b="1" u="sng" dirty="0" smtClean="0"/>
        </a:p>
        <a:p>
          <a:pPr algn="ctr" rtl="0"/>
          <a:endParaRPr lang="ru-RU" sz="1800" b="1" u="sng" dirty="0" smtClean="0"/>
        </a:p>
        <a:p>
          <a:pPr algn="ctr" rtl="0"/>
          <a:r>
            <a: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Protest</a:t>
          </a:r>
          <a:endParaRPr lang="ru-RU" sz="18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800" b="0" u="none" dirty="0" smtClean="0">
              <a:effectLst/>
            </a:rPr>
            <a:t>made against</a:t>
          </a:r>
          <a:r>
            <a:rPr lang="ru-RU" sz="1800" b="0" u="none" dirty="0" smtClean="0">
              <a:effectLst/>
            </a:rPr>
            <a:t> </a:t>
          </a:r>
          <a:r>
            <a:rPr lang="en-US" sz="1800" b="0" u="none" dirty="0" smtClean="0">
              <a:effectLst/>
            </a:rPr>
            <a:t>unlawful legal act</a:t>
          </a:r>
          <a:endParaRPr lang="ru-RU" sz="1800" b="0" u="none" dirty="0" smtClean="0">
            <a:effectLst/>
          </a:endParaRPr>
        </a:p>
        <a:p>
          <a:pPr algn="ctr" rtl="0"/>
          <a:endParaRPr lang="ru-RU" sz="3200" dirty="0"/>
        </a:p>
      </dgm:t>
    </dgm:pt>
    <dgm:pt modelId="{B3B376F7-A4CD-449A-A313-47F2AD27BBE2}" type="parTrans" cxnId="{E931F313-AF61-46CB-911B-18880FCA633E}">
      <dgm:prSet/>
      <dgm:spPr/>
      <dgm:t>
        <a:bodyPr/>
        <a:lstStyle/>
        <a:p>
          <a:endParaRPr lang="ru-RU"/>
        </a:p>
      </dgm:t>
    </dgm:pt>
    <dgm:pt modelId="{FF6A37C3-A5BB-4B4E-A68F-DA6BF829B99C}" type="sibTrans" cxnId="{E931F313-AF61-46CB-911B-18880FCA633E}">
      <dgm:prSet/>
      <dgm:spPr/>
      <dgm:t>
        <a:bodyPr/>
        <a:lstStyle/>
        <a:p>
          <a:endParaRPr lang="ru-RU"/>
        </a:p>
      </dgm:t>
    </dgm:pt>
    <dgm:pt modelId="{1AF1C99F-6599-4D26-8029-600A4DE533B7}">
      <dgm:prSet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 rtl="0"/>
          <a:endParaRPr lang="ru-RU" sz="1600" b="1" u="sng" dirty="0" smtClean="0"/>
        </a:p>
        <a:p>
          <a:pPr algn="ctr" rtl="0"/>
          <a:endParaRPr lang="ru-RU" sz="1600" b="1" u="sng" dirty="0" smtClean="0"/>
        </a:p>
        <a:p>
          <a:pPr algn="ctr" rtl="0"/>
          <a:endParaRPr lang="ru-RU" sz="1600" b="1" u="sng" dirty="0" smtClean="0"/>
        </a:p>
        <a:p>
          <a:pPr algn="ctr" rtl="0"/>
          <a:endParaRPr lang="ru-RU" sz="1800" b="1" u="sng" dirty="0" smtClean="0"/>
        </a:p>
        <a:p>
          <a:pPr algn="ctr" rtl="0"/>
          <a:r>
            <a: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action order</a:t>
          </a:r>
          <a:endParaRPr lang="ru-RU" sz="18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800" b="0" u="none" dirty="0" smtClean="0"/>
            <a:t>issued in order to eliminate detected violations</a:t>
          </a:r>
          <a:r>
            <a:rPr lang="ru-RU" sz="1800" b="0" u="none" dirty="0" smtClean="0"/>
            <a:t>  </a:t>
          </a:r>
          <a:r>
            <a:rPr lang="ru-RU" sz="1800" b="0" u="sng" dirty="0" smtClean="0"/>
            <a:t> </a:t>
          </a:r>
          <a:endParaRPr lang="ru-RU" sz="1800" b="0" u="sng" dirty="0"/>
        </a:p>
      </dgm:t>
    </dgm:pt>
    <dgm:pt modelId="{C09D66D4-FB08-45B1-A748-B41563047BB8}" type="parTrans" cxnId="{6503A67D-42B1-4334-AC89-8A30C7D9F13C}">
      <dgm:prSet/>
      <dgm:spPr/>
      <dgm:t>
        <a:bodyPr/>
        <a:lstStyle/>
        <a:p>
          <a:endParaRPr lang="ru-RU"/>
        </a:p>
      </dgm:t>
    </dgm:pt>
    <dgm:pt modelId="{11B60A90-E433-4C9E-BD74-A49CBE45F627}" type="sibTrans" cxnId="{6503A67D-42B1-4334-AC89-8A30C7D9F13C}">
      <dgm:prSet/>
      <dgm:spPr/>
      <dgm:t>
        <a:bodyPr/>
        <a:lstStyle/>
        <a:p>
          <a:endParaRPr lang="ru-RU"/>
        </a:p>
      </dgm:t>
    </dgm:pt>
    <dgm:pt modelId="{B88EE613-898B-4114-9765-7C07B2A1BD3F}">
      <dgm:prSet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 rtl="0"/>
          <a:endParaRPr lang="ru-RU" sz="700" b="1" u="sng" dirty="0" smtClean="0"/>
        </a:p>
        <a:p>
          <a:pPr algn="ctr" rtl="0"/>
          <a:endParaRPr lang="ru-RU" sz="1600" b="1" u="sng" dirty="0" smtClean="0"/>
        </a:p>
        <a:p>
          <a:pPr algn="ctr" rtl="0"/>
          <a:endParaRPr lang="ru-RU" sz="1600" b="1" u="sng" dirty="0" smtClean="0"/>
        </a:p>
        <a:p>
          <a:pPr algn="ctr" rtl="0"/>
          <a:endParaRPr lang="ru-RU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endParaRPr lang="ru-RU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 </a:t>
          </a:r>
        </a:p>
        <a:p>
          <a:pPr algn="ctr" rtl="0"/>
          <a:r>
            <a:rPr lang="en-US" sz="1600" b="0" u="none" dirty="0" smtClean="0"/>
            <a:t>issued when violations implying administrative liability are detected</a:t>
          </a:r>
          <a:endParaRPr lang="ru-RU" sz="1600" b="0" u="none" dirty="0"/>
        </a:p>
      </dgm:t>
    </dgm:pt>
    <dgm:pt modelId="{462F018B-03B1-4AB0-B6E7-D2F9B46767D7}" type="parTrans" cxnId="{89F6307A-5961-4D4B-BC28-A610F368BCA9}">
      <dgm:prSet/>
      <dgm:spPr/>
      <dgm:t>
        <a:bodyPr/>
        <a:lstStyle/>
        <a:p>
          <a:endParaRPr lang="ru-RU"/>
        </a:p>
      </dgm:t>
    </dgm:pt>
    <dgm:pt modelId="{82F1FD8D-AE79-4856-9B27-3D1C8224DEE8}" type="sibTrans" cxnId="{89F6307A-5961-4D4B-BC28-A610F368BCA9}">
      <dgm:prSet/>
      <dgm:spPr/>
      <dgm:t>
        <a:bodyPr/>
        <a:lstStyle/>
        <a:p>
          <a:endParaRPr lang="ru-RU"/>
        </a:p>
      </dgm:t>
    </dgm:pt>
    <dgm:pt modelId="{F7FD2580-1311-435F-8A6E-A1EAADCDB75A}">
      <dgm:prSet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 rtl="0"/>
          <a:endParaRPr lang="ru-RU" sz="1600" b="1" u="sng" dirty="0" smtClean="0"/>
        </a:p>
        <a:p>
          <a:pPr algn="ctr" rtl="0"/>
          <a:endParaRPr lang="ru-RU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endParaRPr lang="ru-RU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Caution</a:t>
          </a:r>
          <a:endParaRPr lang="ru-RU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600" b="0" u="none" dirty="0" smtClean="0"/>
            <a:t>given in order to prevent violations of the law</a:t>
          </a:r>
          <a:endParaRPr lang="ru-RU" sz="1600" b="0" u="none" dirty="0"/>
        </a:p>
      </dgm:t>
    </dgm:pt>
    <dgm:pt modelId="{81291F5D-C3CB-4CD3-9782-BA56B306A44F}" type="parTrans" cxnId="{B7371D74-0370-43E1-92D5-696F163CB823}">
      <dgm:prSet/>
      <dgm:spPr/>
      <dgm:t>
        <a:bodyPr/>
        <a:lstStyle/>
        <a:p>
          <a:endParaRPr lang="ru-RU"/>
        </a:p>
      </dgm:t>
    </dgm:pt>
    <dgm:pt modelId="{C34C4D21-4410-4BED-B28D-C2E68A15DF7D}" type="sibTrans" cxnId="{B7371D74-0370-43E1-92D5-696F163CB823}">
      <dgm:prSet/>
      <dgm:spPr/>
      <dgm:t>
        <a:bodyPr/>
        <a:lstStyle/>
        <a:p>
          <a:endParaRPr lang="ru-RU"/>
        </a:p>
      </dgm:t>
    </dgm:pt>
    <dgm:pt modelId="{228D99D8-0C7D-427A-A0C2-9052C1287A57}" type="pres">
      <dgm:prSet presAssocID="{C968B709-2D4B-4A75-82FB-95EDEF9EBE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59E15-756E-4886-8CC6-1A7E81C051B4}" type="pres">
      <dgm:prSet presAssocID="{11CB3375-6B13-4113-8F18-64CA03685B6D}" presName="compNode" presStyleCnt="0"/>
      <dgm:spPr/>
    </dgm:pt>
    <dgm:pt modelId="{2877AA94-5E6E-4F2D-BEEB-8DBB332E3FB6}" type="pres">
      <dgm:prSet presAssocID="{11CB3375-6B13-4113-8F18-64CA03685B6D}" presName="aNode" presStyleLbl="bgShp" presStyleIdx="0" presStyleCnt="4" custScaleY="43872" custLinFactNeighborX="4128" custLinFactNeighborY="-22101"/>
      <dgm:spPr/>
      <dgm:t>
        <a:bodyPr/>
        <a:lstStyle/>
        <a:p>
          <a:endParaRPr lang="ru-RU"/>
        </a:p>
      </dgm:t>
    </dgm:pt>
    <dgm:pt modelId="{10551FD9-9871-4107-A1ED-2BBEB0E611D3}" type="pres">
      <dgm:prSet presAssocID="{11CB3375-6B13-4113-8F18-64CA03685B6D}" presName="textNode" presStyleLbl="bgShp" presStyleIdx="0" presStyleCnt="4"/>
      <dgm:spPr/>
      <dgm:t>
        <a:bodyPr/>
        <a:lstStyle/>
        <a:p>
          <a:endParaRPr lang="ru-RU"/>
        </a:p>
      </dgm:t>
    </dgm:pt>
    <dgm:pt modelId="{E982F897-06B4-4797-A912-4D7BAC151A2C}" type="pres">
      <dgm:prSet presAssocID="{11CB3375-6B13-4113-8F18-64CA03685B6D}" presName="compChildNode" presStyleCnt="0"/>
      <dgm:spPr/>
    </dgm:pt>
    <dgm:pt modelId="{B69B0DA9-D701-42DD-AEB0-1EDB090A16CF}" type="pres">
      <dgm:prSet presAssocID="{11CB3375-6B13-4113-8F18-64CA03685B6D}" presName="theInnerList" presStyleCnt="0"/>
      <dgm:spPr/>
    </dgm:pt>
    <dgm:pt modelId="{A232C86A-CB26-4495-ACB9-EAA7DC47E814}" type="pres">
      <dgm:prSet presAssocID="{11CB3375-6B13-4113-8F18-64CA03685B6D}" presName="aSpace" presStyleCnt="0"/>
      <dgm:spPr/>
    </dgm:pt>
    <dgm:pt modelId="{7AE1541B-4348-4DEE-8235-68B23AED1EB5}" type="pres">
      <dgm:prSet presAssocID="{1AF1C99F-6599-4D26-8029-600A4DE533B7}" presName="compNode" presStyleCnt="0"/>
      <dgm:spPr/>
    </dgm:pt>
    <dgm:pt modelId="{A0914D1E-6D0C-4721-AB68-64C11370AE7C}" type="pres">
      <dgm:prSet presAssocID="{1AF1C99F-6599-4D26-8029-600A4DE533B7}" presName="aNode" presStyleLbl="bgShp" presStyleIdx="1" presStyleCnt="4" custScaleY="43872" custLinFactNeighborX="4128" custLinFactNeighborY="-23317"/>
      <dgm:spPr/>
      <dgm:t>
        <a:bodyPr/>
        <a:lstStyle/>
        <a:p>
          <a:endParaRPr lang="ru-RU"/>
        </a:p>
      </dgm:t>
    </dgm:pt>
    <dgm:pt modelId="{F9B65F1A-68EE-4B03-9037-B74033C7DD7D}" type="pres">
      <dgm:prSet presAssocID="{1AF1C99F-6599-4D26-8029-600A4DE533B7}" presName="textNode" presStyleLbl="bgShp" presStyleIdx="1" presStyleCnt="4"/>
      <dgm:spPr/>
      <dgm:t>
        <a:bodyPr/>
        <a:lstStyle/>
        <a:p>
          <a:endParaRPr lang="ru-RU"/>
        </a:p>
      </dgm:t>
    </dgm:pt>
    <dgm:pt modelId="{C20825CF-C963-45F1-9CE6-58AB138144EF}" type="pres">
      <dgm:prSet presAssocID="{1AF1C99F-6599-4D26-8029-600A4DE533B7}" presName="compChildNode" presStyleCnt="0"/>
      <dgm:spPr/>
    </dgm:pt>
    <dgm:pt modelId="{87058B9A-4E9B-4796-8F49-AC031E004B40}" type="pres">
      <dgm:prSet presAssocID="{1AF1C99F-6599-4D26-8029-600A4DE533B7}" presName="theInnerList" presStyleCnt="0"/>
      <dgm:spPr/>
    </dgm:pt>
    <dgm:pt modelId="{2E5AFA34-A1CC-4D89-997A-292A3CC7CBBC}" type="pres">
      <dgm:prSet presAssocID="{1AF1C99F-6599-4D26-8029-600A4DE533B7}" presName="aSpace" presStyleCnt="0"/>
      <dgm:spPr/>
    </dgm:pt>
    <dgm:pt modelId="{C0528DDF-2151-4FEE-A875-6465F1BECE32}" type="pres">
      <dgm:prSet presAssocID="{B88EE613-898B-4114-9765-7C07B2A1BD3F}" presName="compNode" presStyleCnt="0"/>
      <dgm:spPr/>
    </dgm:pt>
    <dgm:pt modelId="{E73DFE9D-BB48-4B29-AB86-F566720976AB}" type="pres">
      <dgm:prSet presAssocID="{B88EE613-898B-4114-9765-7C07B2A1BD3F}" presName="aNode" presStyleLbl="bgShp" presStyleIdx="2" presStyleCnt="4" custScaleY="43872" custLinFactNeighborX="4128" custLinFactNeighborY="-22101"/>
      <dgm:spPr/>
      <dgm:t>
        <a:bodyPr/>
        <a:lstStyle/>
        <a:p>
          <a:endParaRPr lang="ru-RU"/>
        </a:p>
      </dgm:t>
    </dgm:pt>
    <dgm:pt modelId="{117C9613-888A-42F4-8BCA-A3CBF3EBF25B}" type="pres">
      <dgm:prSet presAssocID="{B88EE613-898B-4114-9765-7C07B2A1BD3F}" presName="textNode" presStyleLbl="bgShp" presStyleIdx="2" presStyleCnt="4"/>
      <dgm:spPr/>
      <dgm:t>
        <a:bodyPr/>
        <a:lstStyle/>
        <a:p>
          <a:endParaRPr lang="ru-RU"/>
        </a:p>
      </dgm:t>
    </dgm:pt>
    <dgm:pt modelId="{6ADEB09E-11A5-413D-9E1D-ED8CDC642ED2}" type="pres">
      <dgm:prSet presAssocID="{B88EE613-898B-4114-9765-7C07B2A1BD3F}" presName="compChildNode" presStyleCnt="0"/>
      <dgm:spPr/>
    </dgm:pt>
    <dgm:pt modelId="{B6121ABC-7E0C-48CB-933F-04EB6069A80F}" type="pres">
      <dgm:prSet presAssocID="{B88EE613-898B-4114-9765-7C07B2A1BD3F}" presName="theInnerList" presStyleCnt="0"/>
      <dgm:spPr/>
    </dgm:pt>
    <dgm:pt modelId="{60A71640-A03A-4F46-8745-19A414DF7EA3}" type="pres">
      <dgm:prSet presAssocID="{B88EE613-898B-4114-9765-7C07B2A1BD3F}" presName="aSpace" presStyleCnt="0"/>
      <dgm:spPr/>
    </dgm:pt>
    <dgm:pt modelId="{AE1C6FAC-1A04-449D-BD63-3BC45F02BE36}" type="pres">
      <dgm:prSet presAssocID="{F7FD2580-1311-435F-8A6E-A1EAADCDB75A}" presName="compNode" presStyleCnt="0"/>
      <dgm:spPr/>
    </dgm:pt>
    <dgm:pt modelId="{0C4AD75B-340C-4C5F-827F-BC896AD7DFD3}" type="pres">
      <dgm:prSet presAssocID="{F7FD2580-1311-435F-8A6E-A1EAADCDB75A}" presName="aNode" presStyleLbl="bgShp" presStyleIdx="3" presStyleCnt="4" custScaleY="43872" custLinFactNeighborX="4128" custLinFactNeighborY="-22101"/>
      <dgm:spPr/>
      <dgm:t>
        <a:bodyPr/>
        <a:lstStyle/>
        <a:p>
          <a:endParaRPr lang="ru-RU"/>
        </a:p>
      </dgm:t>
    </dgm:pt>
    <dgm:pt modelId="{8C5C715A-E909-4AEB-876E-9F8407B8DC29}" type="pres">
      <dgm:prSet presAssocID="{F7FD2580-1311-435F-8A6E-A1EAADCDB75A}" presName="textNode" presStyleLbl="bgShp" presStyleIdx="3" presStyleCnt="4"/>
      <dgm:spPr/>
      <dgm:t>
        <a:bodyPr/>
        <a:lstStyle/>
        <a:p>
          <a:endParaRPr lang="ru-RU"/>
        </a:p>
      </dgm:t>
    </dgm:pt>
    <dgm:pt modelId="{04679318-6151-452D-8E46-EB8B7C9146DD}" type="pres">
      <dgm:prSet presAssocID="{F7FD2580-1311-435F-8A6E-A1EAADCDB75A}" presName="compChildNode" presStyleCnt="0"/>
      <dgm:spPr/>
    </dgm:pt>
    <dgm:pt modelId="{AADF5EBC-645C-49B5-9B0C-579F045CA2B6}" type="pres">
      <dgm:prSet presAssocID="{F7FD2580-1311-435F-8A6E-A1EAADCDB75A}" presName="theInnerList" presStyleCnt="0"/>
      <dgm:spPr/>
    </dgm:pt>
  </dgm:ptLst>
  <dgm:cxnLst>
    <dgm:cxn modelId="{89F6307A-5961-4D4B-BC28-A610F368BCA9}" srcId="{C968B709-2D4B-4A75-82FB-95EDEF9EBEDC}" destId="{B88EE613-898B-4114-9765-7C07B2A1BD3F}" srcOrd="2" destOrd="0" parTransId="{462F018B-03B1-4AB0-B6E7-D2F9B46767D7}" sibTransId="{82F1FD8D-AE79-4856-9B27-3D1C8224DEE8}"/>
    <dgm:cxn modelId="{7D86DF36-2D7E-4D78-A4B3-FE68334F516E}" type="presOf" srcId="{B88EE613-898B-4114-9765-7C07B2A1BD3F}" destId="{117C9613-888A-42F4-8BCA-A3CBF3EBF25B}" srcOrd="1" destOrd="0" presId="urn:microsoft.com/office/officeart/2005/8/layout/lProcess2"/>
    <dgm:cxn modelId="{7B70E387-6FF3-46D5-B687-BA6C00251096}" type="presOf" srcId="{1AF1C99F-6599-4D26-8029-600A4DE533B7}" destId="{A0914D1E-6D0C-4721-AB68-64C11370AE7C}" srcOrd="0" destOrd="0" presId="urn:microsoft.com/office/officeart/2005/8/layout/lProcess2"/>
    <dgm:cxn modelId="{E931F313-AF61-46CB-911B-18880FCA633E}" srcId="{C968B709-2D4B-4A75-82FB-95EDEF9EBEDC}" destId="{11CB3375-6B13-4113-8F18-64CA03685B6D}" srcOrd="0" destOrd="0" parTransId="{B3B376F7-A4CD-449A-A313-47F2AD27BBE2}" sibTransId="{FF6A37C3-A5BB-4B4E-A68F-DA6BF829B99C}"/>
    <dgm:cxn modelId="{0F7E7C5E-C2B1-42F6-AEE7-BA00D25ABBDD}" type="presOf" srcId="{11CB3375-6B13-4113-8F18-64CA03685B6D}" destId="{10551FD9-9871-4107-A1ED-2BBEB0E611D3}" srcOrd="1" destOrd="0" presId="urn:microsoft.com/office/officeart/2005/8/layout/lProcess2"/>
    <dgm:cxn modelId="{BF40F714-0F7B-439F-AA3E-51E6D28C1BE4}" type="presOf" srcId="{F7FD2580-1311-435F-8A6E-A1EAADCDB75A}" destId="{8C5C715A-E909-4AEB-876E-9F8407B8DC29}" srcOrd="1" destOrd="0" presId="urn:microsoft.com/office/officeart/2005/8/layout/lProcess2"/>
    <dgm:cxn modelId="{B7371D74-0370-43E1-92D5-696F163CB823}" srcId="{C968B709-2D4B-4A75-82FB-95EDEF9EBEDC}" destId="{F7FD2580-1311-435F-8A6E-A1EAADCDB75A}" srcOrd="3" destOrd="0" parTransId="{81291F5D-C3CB-4CD3-9782-BA56B306A44F}" sibTransId="{C34C4D21-4410-4BED-B28D-C2E68A15DF7D}"/>
    <dgm:cxn modelId="{EC388D78-74B9-40AD-A022-53AC070E1D31}" type="presOf" srcId="{1AF1C99F-6599-4D26-8029-600A4DE533B7}" destId="{F9B65F1A-68EE-4B03-9037-B74033C7DD7D}" srcOrd="1" destOrd="0" presId="urn:microsoft.com/office/officeart/2005/8/layout/lProcess2"/>
    <dgm:cxn modelId="{BD14FFCC-8FD7-4064-B59F-BBF56EF64157}" type="presOf" srcId="{F7FD2580-1311-435F-8A6E-A1EAADCDB75A}" destId="{0C4AD75B-340C-4C5F-827F-BC896AD7DFD3}" srcOrd="0" destOrd="0" presId="urn:microsoft.com/office/officeart/2005/8/layout/lProcess2"/>
    <dgm:cxn modelId="{6503A67D-42B1-4334-AC89-8A30C7D9F13C}" srcId="{C968B709-2D4B-4A75-82FB-95EDEF9EBEDC}" destId="{1AF1C99F-6599-4D26-8029-600A4DE533B7}" srcOrd="1" destOrd="0" parTransId="{C09D66D4-FB08-45B1-A748-B41563047BB8}" sibTransId="{11B60A90-E433-4C9E-BD74-A49CBE45F627}"/>
    <dgm:cxn modelId="{A6B645AE-D3F1-49C9-B398-328B03F81747}" type="presOf" srcId="{B88EE613-898B-4114-9765-7C07B2A1BD3F}" destId="{E73DFE9D-BB48-4B29-AB86-F566720976AB}" srcOrd="0" destOrd="0" presId="urn:microsoft.com/office/officeart/2005/8/layout/lProcess2"/>
    <dgm:cxn modelId="{0E54A6E9-1ABD-408E-B719-1DF9F780B34C}" type="presOf" srcId="{11CB3375-6B13-4113-8F18-64CA03685B6D}" destId="{2877AA94-5E6E-4F2D-BEEB-8DBB332E3FB6}" srcOrd="0" destOrd="0" presId="urn:microsoft.com/office/officeart/2005/8/layout/lProcess2"/>
    <dgm:cxn modelId="{4C886A3A-1C07-4411-B2FE-9E1440BB3AD3}" type="presOf" srcId="{C968B709-2D4B-4A75-82FB-95EDEF9EBEDC}" destId="{228D99D8-0C7D-427A-A0C2-9052C1287A57}" srcOrd="0" destOrd="0" presId="urn:microsoft.com/office/officeart/2005/8/layout/lProcess2"/>
    <dgm:cxn modelId="{DDCFA0E4-0701-42B2-85FA-AB88F6FCC32E}" type="presParOf" srcId="{228D99D8-0C7D-427A-A0C2-9052C1287A57}" destId="{95B59E15-756E-4886-8CC6-1A7E81C051B4}" srcOrd="0" destOrd="0" presId="urn:microsoft.com/office/officeart/2005/8/layout/lProcess2"/>
    <dgm:cxn modelId="{C3429783-5B7A-4F0C-ADD8-E21B985A9E6E}" type="presParOf" srcId="{95B59E15-756E-4886-8CC6-1A7E81C051B4}" destId="{2877AA94-5E6E-4F2D-BEEB-8DBB332E3FB6}" srcOrd="0" destOrd="0" presId="urn:microsoft.com/office/officeart/2005/8/layout/lProcess2"/>
    <dgm:cxn modelId="{DDFE9610-BC7D-4AE6-9E26-55F1904735CB}" type="presParOf" srcId="{95B59E15-756E-4886-8CC6-1A7E81C051B4}" destId="{10551FD9-9871-4107-A1ED-2BBEB0E611D3}" srcOrd="1" destOrd="0" presId="urn:microsoft.com/office/officeart/2005/8/layout/lProcess2"/>
    <dgm:cxn modelId="{6A2F7216-3E51-4773-B1E4-353E6AE5F469}" type="presParOf" srcId="{95B59E15-756E-4886-8CC6-1A7E81C051B4}" destId="{E982F897-06B4-4797-A912-4D7BAC151A2C}" srcOrd="2" destOrd="0" presId="urn:microsoft.com/office/officeart/2005/8/layout/lProcess2"/>
    <dgm:cxn modelId="{4FAF4C00-A117-4C64-A380-F8E6FA691DB6}" type="presParOf" srcId="{E982F897-06B4-4797-A912-4D7BAC151A2C}" destId="{B69B0DA9-D701-42DD-AEB0-1EDB090A16CF}" srcOrd="0" destOrd="0" presId="urn:microsoft.com/office/officeart/2005/8/layout/lProcess2"/>
    <dgm:cxn modelId="{F07132CB-578F-432E-BA9C-50EB6DCEC7A0}" type="presParOf" srcId="{228D99D8-0C7D-427A-A0C2-9052C1287A57}" destId="{A232C86A-CB26-4495-ACB9-EAA7DC47E814}" srcOrd="1" destOrd="0" presId="urn:microsoft.com/office/officeart/2005/8/layout/lProcess2"/>
    <dgm:cxn modelId="{C0660E0E-F4A9-419C-9E50-D44D8D54A472}" type="presParOf" srcId="{228D99D8-0C7D-427A-A0C2-9052C1287A57}" destId="{7AE1541B-4348-4DEE-8235-68B23AED1EB5}" srcOrd="2" destOrd="0" presId="urn:microsoft.com/office/officeart/2005/8/layout/lProcess2"/>
    <dgm:cxn modelId="{B3B9AE3A-9CBB-49A6-9B58-44E8AC6F596E}" type="presParOf" srcId="{7AE1541B-4348-4DEE-8235-68B23AED1EB5}" destId="{A0914D1E-6D0C-4721-AB68-64C11370AE7C}" srcOrd="0" destOrd="0" presId="urn:microsoft.com/office/officeart/2005/8/layout/lProcess2"/>
    <dgm:cxn modelId="{C5B15672-2319-4674-8FB1-252FBDB3ED5B}" type="presParOf" srcId="{7AE1541B-4348-4DEE-8235-68B23AED1EB5}" destId="{F9B65F1A-68EE-4B03-9037-B74033C7DD7D}" srcOrd="1" destOrd="0" presId="urn:microsoft.com/office/officeart/2005/8/layout/lProcess2"/>
    <dgm:cxn modelId="{580359CF-E379-495A-9D43-5E75AFD839AC}" type="presParOf" srcId="{7AE1541B-4348-4DEE-8235-68B23AED1EB5}" destId="{C20825CF-C963-45F1-9CE6-58AB138144EF}" srcOrd="2" destOrd="0" presId="urn:microsoft.com/office/officeart/2005/8/layout/lProcess2"/>
    <dgm:cxn modelId="{04291731-A8AF-4265-886D-8D4DD710B0EC}" type="presParOf" srcId="{C20825CF-C963-45F1-9CE6-58AB138144EF}" destId="{87058B9A-4E9B-4796-8F49-AC031E004B40}" srcOrd="0" destOrd="0" presId="urn:microsoft.com/office/officeart/2005/8/layout/lProcess2"/>
    <dgm:cxn modelId="{A6D00D14-FE9F-467D-81B4-D6D7A203F749}" type="presParOf" srcId="{228D99D8-0C7D-427A-A0C2-9052C1287A57}" destId="{2E5AFA34-A1CC-4D89-997A-292A3CC7CBBC}" srcOrd="3" destOrd="0" presId="urn:microsoft.com/office/officeart/2005/8/layout/lProcess2"/>
    <dgm:cxn modelId="{E6A20D0C-7060-4CD9-B41B-D835D744B906}" type="presParOf" srcId="{228D99D8-0C7D-427A-A0C2-9052C1287A57}" destId="{C0528DDF-2151-4FEE-A875-6465F1BECE32}" srcOrd="4" destOrd="0" presId="urn:microsoft.com/office/officeart/2005/8/layout/lProcess2"/>
    <dgm:cxn modelId="{E1306FD1-FF54-4500-8D43-8F48D4A04A7A}" type="presParOf" srcId="{C0528DDF-2151-4FEE-A875-6465F1BECE32}" destId="{E73DFE9D-BB48-4B29-AB86-F566720976AB}" srcOrd="0" destOrd="0" presId="urn:microsoft.com/office/officeart/2005/8/layout/lProcess2"/>
    <dgm:cxn modelId="{E9C29660-CD80-46E4-A5D2-49CD91783DD7}" type="presParOf" srcId="{C0528DDF-2151-4FEE-A875-6465F1BECE32}" destId="{117C9613-888A-42F4-8BCA-A3CBF3EBF25B}" srcOrd="1" destOrd="0" presId="urn:microsoft.com/office/officeart/2005/8/layout/lProcess2"/>
    <dgm:cxn modelId="{CCC323DF-23C0-4272-BD8B-EAFE6738F663}" type="presParOf" srcId="{C0528DDF-2151-4FEE-A875-6465F1BECE32}" destId="{6ADEB09E-11A5-413D-9E1D-ED8CDC642ED2}" srcOrd="2" destOrd="0" presId="urn:microsoft.com/office/officeart/2005/8/layout/lProcess2"/>
    <dgm:cxn modelId="{6E721ED7-EE43-4B40-A799-6580B0F9350A}" type="presParOf" srcId="{6ADEB09E-11A5-413D-9E1D-ED8CDC642ED2}" destId="{B6121ABC-7E0C-48CB-933F-04EB6069A80F}" srcOrd="0" destOrd="0" presId="urn:microsoft.com/office/officeart/2005/8/layout/lProcess2"/>
    <dgm:cxn modelId="{417EC2EF-6EEC-408E-916E-B222502700B0}" type="presParOf" srcId="{228D99D8-0C7D-427A-A0C2-9052C1287A57}" destId="{60A71640-A03A-4F46-8745-19A414DF7EA3}" srcOrd="5" destOrd="0" presId="urn:microsoft.com/office/officeart/2005/8/layout/lProcess2"/>
    <dgm:cxn modelId="{06EA1357-322F-4715-B9B1-9175DFB2922B}" type="presParOf" srcId="{228D99D8-0C7D-427A-A0C2-9052C1287A57}" destId="{AE1C6FAC-1A04-449D-BD63-3BC45F02BE36}" srcOrd="6" destOrd="0" presId="urn:microsoft.com/office/officeart/2005/8/layout/lProcess2"/>
    <dgm:cxn modelId="{ACEEA1B8-8F19-4B7C-A0A2-75AFC6BFDD7B}" type="presParOf" srcId="{AE1C6FAC-1A04-449D-BD63-3BC45F02BE36}" destId="{0C4AD75B-340C-4C5F-827F-BC896AD7DFD3}" srcOrd="0" destOrd="0" presId="urn:microsoft.com/office/officeart/2005/8/layout/lProcess2"/>
    <dgm:cxn modelId="{BFF45BD4-86A4-49F8-8F37-4F55F986B5B6}" type="presParOf" srcId="{AE1C6FAC-1A04-449D-BD63-3BC45F02BE36}" destId="{8C5C715A-E909-4AEB-876E-9F8407B8DC29}" srcOrd="1" destOrd="0" presId="urn:microsoft.com/office/officeart/2005/8/layout/lProcess2"/>
    <dgm:cxn modelId="{C9234783-C5FF-4255-AD5D-42C4C35BEBFB}" type="presParOf" srcId="{AE1C6FAC-1A04-449D-BD63-3BC45F02BE36}" destId="{04679318-6151-452D-8E46-EB8B7C9146DD}" srcOrd="2" destOrd="0" presId="urn:microsoft.com/office/officeart/2005/8/layout/lProcess2"/>
    <dgm:cxn modelId="{60B6DAE4-E233-4B3F-9F53-0DC721DDBCCB}" type="presParOf" srcId="{04679318-6151-452D-8E46-EB8B7C9146DD}" destId="{AADF5EBC-645C-49B5-9B0C-579F045CA2B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68B709-2D4B-4A75-82FB-95EDEF9EBEDC}" type="doc">
      <dgm:prSet loTypeId="urn:microsoft.com/office/officeart/2005/8/layout/lProcess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B3375-6B13-4113-8F18-64CA03685B6D}">
      <dgm:prSet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 rtl="0"/>
          <a:endParaRPr lang="ru-RU" sz="2000" b="1" u="sng" dirty="0" smtClean="0"/>
        </a:p>
        <a:p>
          <a:pPr algn="ctr" rtl="0"/>
          <a:endParaRPr lang="ru-RU" sz="2000" b="1" u="sng" dirty="0" smtClean="0"/>
        </a:p>
        <a:p>
          <a:pPr algn="ctr" rtl="0"/>
          <a:endParaRPr lang="ru-RU" sz="2000" b="1" u="sng" dirty="0" smtClean="0"/>
        </a:p>
        <a:p>
          <a:pPr algn="ctr" rtl="0"/>
          <a:endParaRPr lang="ru-RU" sz="1800" b="1" u="sng" dirty="0" smtClean="0"/>
        </a:p>
        <a:p>
          <a:pPr algn="ctr" rtl="0"/>
          <a:endParaRPr lang="ru-RU" sz="1800" b="1" u="sng" strike="noStrik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800" b="1" u="sng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to court</a:t>
          </a:r>
          <a:endParaRPr lang="ru-RU" sz="1800" b="1" u="sng" strike="noStrik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800" b="0" u="none" dirty="0" smtClean="0"/>
            <a:t>submitted in order to compensate damage to environment</a:t>
          </a:r>
          <a:r>
            <a:rPr lang="ru-RU" sz="1800" b="0" u="none" dirty="0" smtClean="0"/>
            <a:t>, </a:t>
          </a:r>
          <a:r>
            <a:rPr lang="en-US" sz="1800" b="0" u="none" dirty="0" smtClean="0"/>
            <a:t>eliminate violations on a compulsory basis</a:t>
          </a:r>
          <a:r>
            <a:rPr lang="ru-RU" sz="1800" b="0" u="none" dirty="0" smtClean="0"/>
            <a:t> </a:t>
          </a:r>
        </a:p>
        <a:p>
          <a:pPr algn="ctr" rtl="0"/>
          <a:endParaRPr lang="ru-RU" sz="3200" dirty="0"/>
        </a:p>
      </dgm:t>
    </dgm:pt>
    <dgm:pt modelId="{B3B376F7-A4CD-449A-A313-47F2AD27BBE2}" type="parTrans" cxnId="{E931F313-AF61-46CB-911B-18880FCA633E}">
      <dgm:prSet/>
      <dgm:spPr/>
      <dgm:t>
        <a:bodyPr/>
        <a:lstStyle/>
        <a:p>
          <a:endParaRPr lang="ru-RU"/>
        </a:p>
      </dgm:t>
    </dgm:pt>
    <dgm:pt modelId="{FF6A37C3-A5BB-4B4E-A68F-DA6BF829B99C}" type="sibTrans" cxnId="{E931F313-AF61-46CB-911B-18880FCA633E}">
      <dgm:prSet/>
      <dgm:spPr/>
      <dgm:t>
        <a:bodyPr/>
        <a:lstStyle/>
        <a:p>
          <a:endParaRPr lang="ru-RU"/>
        </a:p>
      </dgm:t>
    </dgm:pt>
    <dgm:pt modelId="{1AF1C99F-6599-4D26-8029-600A4DE533B7}">
      <dgm:prSet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 rtl="0"/>
          <a:endParaRPr lang="ru-RU" sz="1600" b="1" u="sng" dirty="0" smtClean="0"/>
        </a:p>
        <a:p>
          <a:pPr algn="ctr" rtl="0"/>
          <a:endParaRPr lang="ru-RU" sz="1600" b="1" u="sng" dirty="0" smtClean="0"/>
        </a:p>
        <a:p>
          <a:pPr algn="ctr" rtl="0"/>
          <a:endParaRPr lang="ru-RU" sz="1600" b="1" u="sng" dirty="0" smtClean="0"/>
        </a:p>
        <a:p>
          <a:pPr algn="ctr" rtl="0"/>
          <a:endParaRPr lang="ru-RU" sz="1800" b="1" u="sng" dirty="0" smtClean="0"/>
        </a:p>
        <a:p>
          <a:pPr algn="ctr" rtl="0"/>
          <a:r>
            <a: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Referring inspection materials to</a:t>
          </a:r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preliminary investigation bodies </a:t>
          </a:r>
        </a:p>
        <a:p>
          <a:pPr algn="ctr" rtl="0"/>
          <a:r>
            <a:rPr lang="en-US" sz="1800" b="0" u="none" dirty="0" smtClean="0"/>
            <a:t>applied when signs of crime are detected</a:t>
          </a:r>
          <a:endParaRPr lang="ru-RU" sz="1800" b="0" u="none" dirty="0"/>
        </a:p>
      </dgm:t>
    </dgm:pt>
    <dgm:pt modelId="{C09D66D4-FB08-45B1-A748-B41563047BB8}" type="parTrans" cxnId="{6503A67D-42B1-4334-AC89-8A30C7D9F13C}">
      <dgm:prSet/>
      <dgm:spPr/>
      <dgm:t>
        <a:bodyPr/>
        <a:lstStyle/>
        <a:p>
          <a:endParaRPr lang="ru-RU"/>
        </a:p>
      </dgm:t>
    </dgm:pt>
    <dgm:pt modelId="{11B60A90-E433-4C9E-BD74-A49CBE45F627}" type="sibTrans" cxnId="{6503A67D-42B1-4334-AC89-8A30C7D9F13C}">
      <dgm:prSet/>
      <dgm:spPr/>
      <dgm:t>
        <a:bodyPr/>
        <a:lstStyle/>
        <a:p>
          <a:endParaRPr lang="ru-RU"/>
        </a:p>
      </dgm:t>
    </dgm:pt>
    <dgm:pt modelId="{228D99D8-0C7D-427A-A0C2-9052C1287A57}" type="pres">
      <dgm:prSet presAssocID="{C968B709-2D4B-4A75-82FB-95EDEF9EBE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59E15-756E-4886-8CC6-1A7E81C051B4}" type="pres">
      <dgm:prSet presAssocID="{11CB3375-6B13-4113-8F18-64CA03685B6D}" presName="compNode" presStyleCnt="0"/>
      <dgm:spPr/>
    </dgm:pt>
    <dgm:pt modelId="{2877AA94-5E6E-4F2D-BEEB-8DBB332E3FB6}" type="pres">
      <dgm:prSet presAssocID="{11CB3375-6B13-4113-8F18-64CA03685B6D}" presName="aNode" presStyleLbl="bgShp" presStyleIdx="0" presStyleCnt="2" custScaleY="43872" custLinFactNeighborX="4128" custLinFactNeighborY="-22101"/>
      <dgm:spPr/>
      <dgm:t>
        <a:bodyPr/>
        <a:lstStyle/>
        <a:p>
          <a:endParaRPr lang="ru-RU"/>
        </a:p>
      </dgm:t>
    </dgm:pt>
    <dgm:pt modelId="{10551FD9-9871-4107-A1ED-2BBEB0E611D3}" type="pres">
      <dgm:prSet presAssocID="{11CB3375-6B13-4113-8F18-64CA03685B6D}" presName="textNode" presStyleLbl="bgShp" presStyleIdx="0" presStyleCnt="2"/>
      <dgm:spPr/>
      <dgm:t>
        <a:bodyPr/>
        <a:lstStyle/>
        <a:p>
          <a:endParaRPr lang="ru-RU"/>
        </a:p>
      </dgm:t>
    </dgm:pt>
    <dgm:pt modelId="{E982F897-06B4-4797-A912-4D7BAC151A2C}" type="pres">
      <dgm:prSet presAssocID="{11CB3375-6B13-4113-8F18-64CA03685B6D}" presName="compChildNode" presStyleCnt="0"/>
      <dgm:spPr/>
    </dgm:pt>
    <dgm:pt modelId="{B69B0DA9-D701-42DD-AEB0-1EDB090A16CF}" type="pres">
      <dgm:prSet presAssocID="{11CB3375-6B13-4113-8F18-64CA03685B6D}" presName="theInnerList" presStyleCnt="0"/>
      <dgm:spPr/>
    </dgm:pt>
    <dgm:pt modelId="{A232C86A-CB26-4495-ACB9-EAA7DC47E814}" type="pres">
      <dgm:prSet presAssocID="{11CB3375-6B13-4113-8F18-64CA03685B6D}" presName="aSpace" presStyleCnt="0"/>
      <dgm:spPr/>
    </dgm:pt>
    <dgm:pt modelId="{7AE1541B-4348-4DEE-8235-68B23AED1EB5}" type="pres">
      <dgm:prSet presAssocID="{1AF1C99F-6599-4D26-8029-600A4DE533B7}" presName="compNode" presStyleCnt="0"/>
      <dgm:spPr/>
    </dgm:pt>
    <dgm:pt modelId="{A0914D1E-6D0C-4721-AB68-64C11370AE7C}" type="pres">
      <dgm:prSet presAssocID="{1AF1C99F-6599-4D26-8029-600A4DE533B7}" presName="aNode" presStyleLbl="bgShp" presStyleIdx="1" presStyleCnt="2" custScaleY="43872" custLinFactNeighborX="4128" custLinFactNeighborY="-23317"/>
      <dgm:spPr/>
      <dgm:t>
        <a:bodyPr/>
        <a:lstStyle/>
        <a:p>
          <a:endParaRPr lang="ru-RU"/>
        </a:p>
      </dgm:t>
    </dgm:pt>
    <dgm:pt modelId="{F9B65F1A-68EE-4B03-9037-B74033C7DD7D}" type="pres">
      <dgm:prSet presAssocID="{1AF1C99F-6599-4D26-8029-600A4DE533B7}" presName="textNode" presStyleLbl="bgShp" presStyleIdx="1" presStyleCnt="2"/>
      <dgm:spPr/>
      <dgm:t>
        <a:bodyPr/>
        <a:lstStyle/>
        <a:p>
          <a:endParaRPr lang="ru-RU"/>
        </a:p>
      </dgm:t>
    </dgm:pt>
    <dgm:pt modelId="{C20825CF-C963-45F1-9CE6-58AB138144EF}" type="pres">
      <dgm:prSet presAssocID="{1AF1C99F-6599-4D26-8029-600A4DE533B7}" presName="compChildNode" presStyleCnt="0"/>
      <dgm:spPr/>
    </dgm:pt>
    <dgm:pt modelId="{87058B9A-4E9B-4796-8F49-AC031E004B40}" type="pres">
      <dgm:prSet presAssocID="{1AF1C99F-6599-4D26-8029-600A4DE533B7}" presName="theInnerList" presStyleCnt="0"/>
      <dgm:spPr/>
    </dgm:pt>
  </dgm:ptLst>
  <dgm:cxnLst>
    <dgm:cxn modelId="{56516436-5EB0-4E4E-BF3F-990DAC0415F4}" type="presOf" srcId="{1AF1C99F-6599-4D26-8029-600A4DE533B7}" destId="{A0914D1E-6D0C-4721-AB68-64C11370AE7C}" srcOrd="0" destOrd="0" presId="urn:microsoft.com/office/officeart/2005/8/layout/lProcess2"/>
    <dgm:cxn modelId="{71F028FB-058A-4721-94E4-6226954C9AA6}" type="presOf" srcId="{1AF1C99F-6599-4D26-8029-600A4DE533B7}" destId="{F9B65F1A-68EE-4B03-9037-B74033C7DD7D}" srcOrd="1" destOrd="0" presId="urn:microsoft.com/office/officeart/2005/8/layout/lProcess2"/>
    <dgm:cxn modelId="{E931F313-AF61-46CB-911B-18880FCA633E}" srcId="{C968B709-2D4B-4A75-82FB-95EDEF9EBEDC}" destId="{11CB3375-6B13-4113-8F18-64CA03685B6D}" srcOrd="0" destOrd="0" parTransId="{B3B376F7-A4CD-449A-A313-47F2AD27BBE2}" sibTransId="{FF6A37C3-A5BB-4B4E-A68F-DA6BF829B99C}"/>
    <dgm:cxn modelId="{9FBCCB57-E730-4853-B7B7-4AC1B609BD73}" type="presOf" srcId="{11CB3375-6B13-4113-8F18-64CA03685B6D}" destId="{2877AA94-5E6E-4F2D-BEEB-8DBB332E3FB6}" srcOrd="0" destOrd="0" presId="urn:microsoft.com/office/officeart/2005/8/layout/lProcess2"/>
    <dgm:cxn modelId="{28C01504-FA75-40ED-A0DA-2686F72F4764}" type="presOf" srcId="{11CB3375-6B13-4113-8F18-64CA03685B6D}" destId="{10551FD9-9871-4107-A1ED-2BBEB0E611D3}" srcOrd="1" destOrd="0" presId="urn:microsoft.com/office/officeart/2005/8/layout/lProcess2"/>
    <dgm:cxn modelId="{6503A67D-42B1-4334-AC89-8A30C7D9F13C}" srcId="{C968B709-2D4B-4A75-82FB-95EDEF9EBEDC}" destId="{1AF1C99F-6599-4D26-8029-600A4DE533B7}" srcOrd="1" destOrd="0" parTransId="{C09D66D4-FB08-45B1-A748-B41563047BB8}" sibTransId="{11B60A90-E433-4C9E-BD74-A49CBE45F627}"/>
    <dgm:cxn modelId="{1C7047A6-3A3F-4BFB-9A8C-CD41B6F04550}" type="presOf" srcId="{C968B709-2D4B-4A75-82FB-95EDEF9EBEDC}" destId="{228D99D8-0C7D-427A-A0C2-9052C1287A57}" srcOrd="0" destOrd="0" presId="urn:microsoft.com/office/officeart/2005/8/layout/lProcess2"/>
    <dgm:cxn modelId="{B99F9873-D1AE-4FC5-95D2-EC3EB237E3C8}" type="presParOf" srcId="{228D99D8-0C7D-427A-A0C2-9052C1287A57}" destId="{95B59E15-756E-4886-8CC6-1A7E81C051B4}" srcOrd="0" destOrd="0" presId="urn:microsoft.com/office/officeart/2005/8/layout/lProcess2"/>
    <dgm:cxn modelId="{81202350-8148-4EE3-BD5F-132301254365}" type="presParOf" srcId="{95B59E15-756E-4886-8CC6-1A7E81C051B4}" destId="{2877AA94-5E6E-4F2D-BEEB-8DBB332E3FB6}" srcOrd="0" destOrd="0" presId="urn:microsoft.com/office/officeart/2005/8/layout/lProcess2"/>
    <dgm:cxn modelId="{49BA195F-F647-43FF-80D6-8510975DB759}" type="presParOf" srcId="{95B59E15-756E-4886-8CC6-1A7E81C051B4}" destId="{10551FD9-9871-4107-A1ED-2BBEB0E611D3}" srcOrd="1" destOrd="0" presId="urn:microsoft.com/office/officeart/2005/8/layout/lProcess2"/>
    <dgm:cxn modelId="{85BFB44B-496C-42E3-BAFD-8F475A659EDD}" type="presParOf" srcId="{95B59E15-756E-4886-8CC6-1A7E81C051B4}" destId="{E982F897-06B4-4797-A912-4D7BAC151A2C}" srcOrd="2" destOrd="0" presId="urn:microsoft.com/office/officeart/2005/8/layout/lProcess2"/>
    <dgm:cxn modelId="{8E81FC74-05D9-46E0-9D4B-29D9B352A882}" type="presParOf" srcId="{E982F897-06B4-4797-A912-4D7BAC151A2C}" destId="{B69B0DA9-D701-42DD-AEB0-1EDB090A16CF}" srcOrd="0" destOrd="0" presId="urn:microsoft.com/office/officeart/2005/8/layout/lProcess2"/>
    <dgm:cxn modelId="{C32041A3-BFEA-4285-8900-F48A317BD603}" type="presParOf" srcId="{228D99D8-0C7D-427A-A0C2-9052C1287A57}" destId="{A232C86A-CB26-4495-ACB9-EAA7DC47E814}" srcOrd="1" destOrd="0" presId="urn:microsoft.com/office/officeart/2005/8/layout/lProcess2"/>
    <dgm:cxn modelId="{45D9EF9E-B91F-433A-A739-422363F1FB3B}" type="presParOf" srcId="{228D99D8-0C7D-427A-A0C2-9052C1287A57}" destId="{7AE1541B-4348-4DEE-8235-68B23AED1EB5}" srcOrd="2" destOrd="0" presId="urn:microsoft.com/office/officeart/2005/8/layout/lProcess2"/>
    <dgm:cxn modelId="{E3863586-5C6A-48B7-8B26-E5EBB4C00C4F}" type="presParOf" srcId="{7AE1541B-4348-4DEE-8235-68B23AED1EB5}" destId="{A0914D1E-6D0C-4721-AB68-64C11370AE7C}" srcOrd="0" destOrd="0" presId="urn:microsoft.com/office/officeart/2005/8/layout/lProcess2"/>
    <dgm:cxn modelId="{C146B389-1A68-4E50-A495-0A494D71759F}" type="presParOf" srcId="{7AE1541B-4348-4DEE-8235-68B23AED1EB5}" destId="{F9B65F1A-68EE-4B03-9037-B74033C7DD7D}" srcOrd="1" destOrd="0" presId="urn:microsoft.com/office/officeart/2005/8/layout/lProcess2"/>
    <dgm:cxn modelId="{92F9CACA-A069-4CF6-9118-3B4E191AF466}" type="presParOf" srcId="{7AE1541B-4348-4DEE-8235-68B23AED1EB5}" destId="{C20825CF-C963-45F1-9CE6-58AB138144EF}" srcOrd="2" destOrd="0" presId="urn:microsoft.com/office/officeart/2005/8/layout/lProcess2"/>
    <dgm:cxn modelId="{685365F6-2949-4A8B-A9D5-15719B726363}" type="presParOf" srcId="{C20825CF-C963-45F1-9CE6-58AB138144EF}" destId="{87058B9A-4E9B-4796-8F49-AC031E004B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6E68E7-DDB6-4DB1-8886-41347C4FE8F0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867174EA-2B7B-41A6-9A6C-31CC8B3004CB}">
      <dgm:prSet phldrT="[Текст]" custT="1"/>
      <dgm:spPr/>
      <dgm:t>
        <a:bodyPr/>
        <a:lstStyle/>
        <a:p>
          <a:pPr algn="ctr"/>
          <a:r>
            <a:rPr lang="en-US" sz="1400" b="1" dirty="0" smtClean="0"/>
            <a:t>Detecting administrative violation during</a:t>
          </a:r>
          <a:r>
            <a:rPr lang="ru-RU" sz="1400" b="1" dirty="0" smtClean="0"/>
            <a:t> </a:t>
          </a:r>
          <a:r>
            <a:rPr lang="en-US" sz="1400" b="1" dirty="0" smtClean="0"/>
            <a:t>the inspection</a:t>
          </a:r>
          <a:endParaRPr lang="ru-RU" sz="1400" dirty="0"/>
        </a:p>
      </dgm:t>
    </dgm:pt>
    <dgm:pt modelId="{9E60354A-18F9-4B6E-A737-82B893BC3ADD}" type="parTrans" cxnId="{458EEF38-5710-496E-83BF-71965114EC8D}">
      <dgm:prSet/>
      <dgm:spPr/>
      <dgm:t>
        <a:bodyPr/>
        <a:lstStyle/>
        <a:p>
          <a:endParaRPr lang="ru-RU"/>
        </a:p>
      </dgm:t>
    </dgm:pt>
    <dgm:pt modelId="{E6DA5FC6-B9DB-4A35-B734-BCCA0177862C}" type="sibTrans" cxnId="{458EEF38-5710-496E-83BF-71965114EC8D}">
      <dgm:prSet/>
      <dgm:spPr/>
      <dgm:t>
        <a:bodyPr/>
        <a:lstStyle/>
        <a:p>
          <a:endParaRPr lang="ru-RU"/>
        </a:p>
      </dgm:t>
    </dgm:pt>
    <dgm:pt modelId="{CBC72D16-734A-44D8-BA8A-BA48A4065A40}">
      <dgm:prSet phldrT="[Текст]" custT="1"/>
      <dgm:spPr/>
      <dgm:t>
        <a:bodyPr/>
        <a:lstStyle/>
        <a:p>
          <a:pPr algn="ctr"/>
          <a:r>
            <a:rPr lang="en-US" sz="1400" b="1" dirty="0" smtClean="0"/>
            <a:t>The prosecutor  issues resolution to commence proceedings</a:t>
          </a:r>
          <a:endParaRPr lang="ru-RU" sz="1400" dirty="0"/>
        </a:p>
      </dgm:t>
    </dgm:pt>
    <dgm:pt modelId="{0DCF0C60-6195-4118-893F-BFA30ABDACB2}" type="parTrans" cxnId="{322BE83C-3AC2-4FD7-8F56-9646924873BD}">
      <dgm:prSet/>
      <dgm:spPr/>
      <dgm:t>
        <a:bodyPr/>
        <a:lstStyle/>
        <a:p>
          <a:endParaRPr lang="ru-RU"/>
        </a:p>
      </dgm:t>
    </dgm:pt>
    <dgm:pt modelId="{755041D4-F69E-441D-823E-F7B1712F59EF}" type="sibTrans" cxnId="{322BE83C-3AC2-4FD7-8F56-9646924873BD}">
      <dgm:prSet/>
      <dgm:spPr/>
      <dgm:t>
        <a:bodyPr/>
        <a:lstStyle/>
        <a:p>
          <a:endParaRPr lang="ru-RU"/>
        </a:p>
      </dgm:t>
    </dgm:pt>
    <dgm:pt modelId="{AC1DC7FA-8398-4F5E-9BDF-A4B0230B6DF0}">
      <dgm:prSet phldrT="[Текст]" custT="1"/>
      <dgm:spPr/>
      <dgm:t>
        <a:bodyPr/>
        <a:lstStyle/>
        <a:p>
          <a:pPr algn="ctr"/>
          <a:r>
            <a:rPr lang="en-US" sz="1400" b="1" dirty="0" smtClean="0"/>
            <a:t>Referring the case to the authorized body</a:t>
          </a:r>
          <a:r>
            <a:rPr lang="ru-RU" sz="1400" b="1" dirty="0" smtClean="0"/>
            <a:t>              </a:t>
          </a:r>
          <a:r>
            <a:rPr lang="en-US" sz="1400" b="1" dirty="0" smtClean="0"/>
            <a:t>or court for consideration on the merits</a:t>
          </a:r>
          <a:endParaRPr lang="ru-RU" sz="1400" dirty="0"/>
        </a:p>
      </dgm:t>
    </dgm:pt>
    <dgm:pt modelId="{9B35AE20-B25C-46B3-AC55-EC3D4881E47F}" type="parTrans" cxnId="{FB32EEBA-3841-4AE0-88CE-591F67A11A09}">
      <dgm:prSet/>
      <dgm:spPr/>
      <dgm:t>
        <a:bodyPr/>
        <a:lstStyle/>
        <a:p>
          <a:endParaRPr lang="ru-RU"/>
        </a:p>
      </dgm:t>
    </dgm:pt>
    <dgm:pt modelId="{98ECC360-7E54-4B71-96FA-FD2FB3CFE124}" type="sibTrans" cxnId="{FB32EEBA-3841-4AE0-88CE-591F67A11A09}">
      <dgm:prSet/>
      <dgm:spPr/>
      <dgm:t>
        <a:bodyPr/>
        <a:lstStyle/>
        <a:p>
          <a:endParaRPr lang="ru-RU"/>
        </a:p>
      </dgm:t>
    </dgm:pt>
    <dgm:pt modelId="{7F97DB44-F1C4-42A4-8DFB-CFECC375366B}" type="pres">
      <dgm:prSet presAssocID="{8C6E68E7-DDB6-4DB1-8886-41347C4FE8F0}" presName="arrowDiagram" presStyleCnt="0">
        <dgm:presLayoutVars>
          <dgm:chMax val="5"/>
          <dgm:dir/>
          <dgm:resizeHandles val="exact"/>
        </dgm:presLayoutVars>
      </dgm:prSet>
      <dgm:spPr/>
    </dgm:pt>
    <dgm:pt modelId="{8505412C-CA79-423D-8211-348D411194B9}" type="pres">
      <dgm:prSet presAssocID="{8C6E68E7-DDB6-4DB1-8886-41347C4FE8F0}" presName="arrow" presStyleLbl="bgShp" presStyleIdx="0" presStyleCnt="1" custLinFactNeighborX="-37201" custLinFactNeighborY="-22233"/>
      <dgm:spPr/>
    </dgm:pt>
    <dgm:pt modelId="{83500858-F87A-41B1-8F37-7405AD07633B}" type="pres">
      <dgm:prSet presAssocID="{8C6E68E7-DDB6-4DB1-8886-41347C4FE8F0}" presName="arrowDiagram3" presStyleCnt="0"/>
      <dgm:spPr/>
    </dgm:pt>
    <dgm:pt modelId="{4BDFF191-4292-479A-9A6A-A4691DDB5B4B}" type="pres">
      <dgm:prSet presAssocID="{867174EA-2B7B-41A6-9A6C-31CC8B3004CB}" presName="bullet3a" presStyleLbl="node1" presStyleIdx="0" presStyleCnt="3"/>
      <dgm:spPr/>
    </dgm:pt>
    <dgm:pt modelId="{9D92A773-7038-4177-907F-614C012DD089}" type="pres">
      <dgm:prSet presAssocID="{867174EA-2B7B-41A6-9A6C-31CC8B3004CB}" presName="textBox3a" presStyleLbl="revTx" presStyleIdx="0" presStyleCnt="3" custScaleX="157946" custScaleY="71925" custLinFactNeighborX="-93051" custLinFactNeighborY="-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FB98F-B7E4-48B9-AA80-9A6181EBEF4D}" type="pres">
      <dgm:prSet presAssocID="{CBC72D16-734A-44D8-BA8A-BA48A4065A40}" presName="bullet3b" presStyleLbl="node1" presStyleIdx="1" presStyleCnt="3"/>
      <dgm:spPr/>
    </dgm:pt>
    <dgm:pt modelId="{80BBDFA2-EE12-4D0D-A612-61B087B50D59}" type="pres">
      <dgm:prSet presAssocID="{CBC72D16-734A-44D8-BA8A-BA48A4065A40}" presName="textBox3b" presStyleLbl="revTx" presStyleIdx="1" presStyleCnt="3" custScaleX="175000" custScaleY="42453" custLinFactNeighborX="-70833" custLinFactNeighborY="-81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C873C-2EB6-49B7-AD24-48E8372B3B04}" type="pres">
      <dgm:prSet presAssocID="{AC1DC7FA-8398-4F5E-9BDF-A4B0230B6DF0}" presName="bullet3c" presStyleLbl="node1" presStyleIdx="2" presStyleCnt="3"/>
      <dgm:spPr/>
    </dgm:pt>
    <dgm:pt modelId="{B25A9D49-9F55-473D-9B08-AEDED96DF57E}" type="pres">
      <dgm:prSet presAssocID="{AC1DC7FA-8398-4F5E-9BDF-A4B0230B6DF0}" presName="textBox3c" presStyleLbl="revTx" presStyleIdx="2" presStyleCnt="3" custScaleX="154167" custScaleY="35800" custLinFactNeighborX="-33333" custLinFactNeighborY="-22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926A8-EA21-4DAC-A72B-F48E0B1F8A23}" type="presOf" srcId="{867174EA-2B7B-41A6-9A6C-31CC8B3004CB}" destId="{9D92A773-7038-4177-907F-614C012DD089}" srcOrd="0" destOrd="0" presId="urn:microsoft.com/office/officeart/2005/8/layout/arrow2"/>
    <dgm:cxn modelId="{DA1758B7-D233-48E5-B857-8A676E0D405F}" type="presOf" srcId="{CBC72D16-734A-44D8-BA8A-BA48A4065A40}" destId="{80BBDFA2-EE12-4D0D-A612-61B087B50D59}" srcOrd="0" destOrd="0" presId="urn:microsoft.com/office/officeart/2005/8/layout/arrow2"/>
    <dgm:cxn modelId="{FB32EEBA-3841-4AE0-88CE-591F67A11A09}" srcId="{8C6E68E7-DDB6-4DB1-8886-41347C4FE8F0}" destId="{AC1DC7FA-8398-4F5E-9BDF-A4B0230B6DF0}" srcOrd="2" destOrd="0" parTransId="{9B35AE20-B25C-46B3-AC55-EC3D4881E47F}" sibTransId="{98ECC360-7E54-4B71-96FA-FD2FB3CFE124}"/>
    <dgm:cxn modelId="{322BE83C-3AC2-4FD7-8F56-9646924873BD}" srcId="{8C6E68E7-DDB6-4DB1-8886-41347C4FE8F0}" destId="{CBC72D16-734A-44D8-BA8A-BA48A4065A40}" srcOrd="1" destOrd="0" parTransId="{0DCF0C60-6195-4118-893F-BFA30ABDACB2}" sibTransId="{755041D4-F69E-441D-823E-F7B1712F59EF}"/>
    <dgm:cxn modelId="{458EEF38-5710-496E-83BF-71965114EC8D}" srcId="{8C6E68E7-DDB6-4DB1-8886-41347C4FE8F0}" destId="{867174EA-2B7B-41A6-9A6C-31CC8B3004CB}" srcOrd="0" destOrd="0" parTransId="{9E60354A-18F9-4B6E-A737-82B893BC3ADD}" sibTransId="{E6DA5FC6-B9DB-4A35-B734-BCCA0177862C}"/>
    <dgm:cxn modelId="{991C9E65-7562-4DC1-9AD7-4D815E18266B}" type="presOf" srcId="{AC1DC7FA-8398-4F5E-9BDF-A4B0230B6DF0}" destId="{B25A9D49-9F55-473D-9B08-AEDED96DF57E}" srcOrd="0" destOrd="0" presId="urn:microsoft.com/office/officeart/2005/8/layout/arrow2"/>
    <dgm:cxn modelId="{1AA0EC6C-5619-4220-BCC2-386C8F511F6E}" type="presOf" srcId="{8C6E68E7-DDB6-4DB1-8886-41347C4FE8F0}" destId="{7F97DB44-F1C4-42A4-8DFB-CFECC375366B}" srcOrd="0" destOrd="0" presId="urn:microsoft.com/office/officeart/2005/8/layout/arrow2"/>
    <dgm:cxn modelId="{352509BF-5E7E-4680-95C9-90DDA2AAFD93}" type="presParOf" srcId="{7F97DB44-F1C4-42A4-8DFB-CFECC375366B}" destId="{8505412C-CA79-423D-8211-348D411194B9}" srcOrd="0" destOrd="0" presId="urn:microsoft.com/office/officeart/2005/8/layout/arrow2"/>
    <dgm:cxn modelId="{25F19574-CE16-4C2D-9FA5-4E71DA1FFEAE}" type="presParOf" srcId="{7F97DB44-F1C4-42A4-8DFB-CFECC375366B}" destId="{83500858-F87A-41B1-8F37-7405AD07633B}" srcOrd="1" destOrd="0" presId="urn:microsoft.com/office/officeart/2005/8/layout/arrow2"/>
    <dgm:cxn modelId="{7ACFD784-D29F-4A82-A933-25CB5C917863}" type="presParOf" srcId="{83500858-F87A-41B1-8F37-7405AD07633B}" destId="{4BDFF191-4292-479A-9A6A-A4691DDB5B4B}" srcOrd="0" destOrd="0" presId="urn:microsoft.com/office/officeart/2005/8/layout/arrow2"/>
    <dgm:cxn modelId="{12838DBA-72BC-4CF5-A2C5-BC897EBAA83A}" type="presParOf" srcId="{83500858-F87A-41B1-8F37-7405AD07633B}" destId="{9D92A773-7038-4177-907F-614C012DD089}" srcOrd="1" destOrd="0" presId="urn:microsoft.com/office/officeart/2005/8/layout/arrow2"/>
    <dgm:cxn modelId="{B9657255-3738-4CBA-BA28-999AFBA6C4F2}" type="presParOf" srcId="{83500858-F87A-41B1-8F37-7405AD07633B}" destId="{259FB98F-B7E4-48B9-AA80-9A6181EBEF4D}" srcOrd="2" destOrd="0" presId="urn:microsoft.com/office/officeart/2005/8/layout/arrow2"/>
    <dgm:cxn modelId="{7C49BDD2-3AAB-4982-B180-9EBE06684BC2}" type="presParOf" srcId="{83500858-F87A-41B1-8F37-7405AD07633B}" destId="{80BBDFA2-EE12-4D0D-A612-61B087B50D59}" srcOrd="3" destOrd="0" presId="urn:microsoft.com/office/officeart/2005/8/layout/arrow2"/>
    <dgm:cxn modelId="{55112AC5-B2EC-4E36-BD98-8BEAB37276AE}" type="presParOf" srcId="{83500858-F87A-41B1-8F37-7405AD07633B}" destId="{7B9C873C-2EB6-49B7-AD24-48E8372B3B04}" srcOrd="4" destOrd="0" presId="urn:microsoft.com/office/officeart/2005/8/layout/arrow2"/>
    <dgm:cxn modelId="{E5C61345-0ACE-40A8-833A-E7B87B83D6B3}" type="presParOf" srcId="{83500858-F87A-41B1-8F37-7405AD07633B}" destId="{B25A9D49-9F55-473D-9B08-AEDED96DF57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9EA82-DC2F-4F7B-953F-4534571B1A89}">
      <dsp:nvSpPr>
        <dsp:cNvPr id="0" name=""/>
        <dsp:cNvSpPr/>
      </dsp:nvSpPr>
      <dsp:spPr>
        <a:xfrm rot="10800000">
          <a:off x="1494931" y="139"/>
          <a:ext cx="5027958" cy="9139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03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reduced emissions of air pollutants </a:t>
          </a:r>
          <a:endParaRPr lang="ru-RU" sz="2200" b="1" kern="1200" dirty="0"/>
        </a:p>
      </dsp:txBody>
      <dsp:txXfrm rot="10800000">
        <a:off x="1723422" y="139"/>
        <a:ext cx="4799467" cy="913964"/>
      </dsp:txXfrm>
    </dsp:sp>
    <dsp:sp modelId="{FDBC89C5-0572-485A-AE44-2CA6A2098FCF}">
      <dsp:nvSpPr>
        <dsp:cNvPr id="0" name=""/>
        <dsp:cNvSpPr/>
      </dsp:nvSpPr>
      <dsp:spPr>
        <a:xfrm>
          <a:off x="1037949" y="139"/>
          <a:ext cx="913964" cy="9139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F8A690-DAC9-4C65-AF09-85D4A1976C30}">
      <dsp:nvSpPr>
        <dsp:cNvPr id="0" name=""/>
        <dsp:cNvSpPr/>
      </dsp:nvSpPr>
      <dsp:spPr>
        <a:xfrm rot="10800000">
          <a:off x="1496515" y="1186929"/>
          <a:ext cx="5025846" cy="9139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03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reduced discharge of polluted wastewater in water bodies</a:t>
          </a:r>
          <a:endParaRPr lang="ru-RU" sz="2200" b="1" kern="1200" dirty="0"/>
        </a:p>
      </dsp:txBody>
      <dsp:txXfrm rot="10800000">
        <a:off x="1725006" y="1186929"/>
        <a:ext cx="4797355" cy="913964"/>
      </dsp:txXfrm>
    </dsp:sp>
    <dsp:sp modelId="{64C53A02-4080-4AEE-AD28-B83F96977FA3}">
      <dsp:nvSpPr>
        <dsp:cNvPr id="0" name=""/>
        <dsp:cNvSpPr/>
      </dsp:nvSpPr>
      <dsp:spPr>
        <a:xfrm>
          <a:off x="1038477" y="1186929"/>
          <a:ext cx="913964" cy="9139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586F1B-3FB8-480F-BE00-C17892D85203}">
      <dsp:nvSpPr>
        <dsp:cNvPr id="0" name=""/>
        <dsp:cNvSpPr/>
      </dsp:nvSpPr>
      <dsp:spPr>
        <a:xfrm rot="10800000">
          <a:off x="1494931" y="2373719"/>
          <a:ext cx="5027958" cy="9139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03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mitigation of negative impact of industrial and household waste</a:t>
          </a:r>
          <a:endParaRPr lang="ru-RU" sz="2200" b="1" kern="1200" dirty="0"/>
        </a:p>
      </dsp:txBody>
      <dsp:txXfrm rot="10800000">
        <a:off x="1723422" y="2373719"/>
        <a:ext cx="4799467" cy="913964"/>
      </dsp:txXfrm>
    </dsp:sp>
    <dsp:sp modelId="{95E46AFA-9F77-4317-9898-3AA64F273D75}">
      <dsp:nvSpPr>
        <dsp:cNvPr id="0" name=""/>
        <dsp:cNvSpPr/>
      </dsp:nvSpPr>
      <dsp:spPr>
        <a:xfrm>
          <a:off x="1037949" y="2373719"/>
          <a:ext cx="913964" cy="9139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B8CBB-83DD-4F12-BA10-AA8E2470D05C}">
      <dsp:nvSpPr>
        <dsp:cNvPr id="0" name=""/>
        <dsp:cNvSpPr/>
      </dsp:nvSpPr>
      <dsp:spPr>
        <a:xfrm>
          <a:off x="802419" y="0"/>
          <a:ext cx="7046453" cy="16116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Objects of  inspections for compliance with environmental legislation </a:t>
          </a:r>
          <a:endParaRPr lang="ru-RU" sz="3100" kern="1200" dirty="0">
            <a:ln>
              <a:solidFill>
                <a:sysClr val="windowText" lastClr="0000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093" y="78674"/>
        <a:ext cx="6889105" cy="1454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83046-8ACC-4AC6-84E1-9BBDDF89F705}">
      <dsp:nvSpPr>
        <dsp:cNvPr id="0" name=""/>
        <dsp:cNvSpPr/>
      </dsp:nvSpPr>
      <dsp:spPr>
        <a:xfrm>
          <a:off x="197390" y="1444281"/>
          <a:ext cx="3654960" cy="16436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 and local authorities</a:t>
          </a:r>
          <a:r>
            <a:rPr lang="ru-RU" sz="2800" b="1" kern="12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800" b="1" kern="12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their officials</a:t>
          </a:r>
          <a:endParaRPr lang="ru-RU" sz="2800" b="1" kern="1200" dirty="0">
            <a:ln>
              <a:solidFill>
                <a:sysClr val="windowText" lastClr="000000"/>
              </a:solidFill>
            </a:ln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7625" y="1524516"/>
        <a:ext cx="3494490" cy="1483157"/>
      </dsp:txXfrm>
    </dsp:sp>
    <dsp:sp modelId="{811B5E23-2A73-4B4D-9967-B7846DEECAC1}">
      <dsp:nvSpPr>
        <dsp:cNvPr id="0" name=""/>
        <dsp:cNvSpPr/>
      </dsp:nvSpPr>
      <dsp:spPr>
        <a:xfrm>
          <a:off x="4546851" y="1444281"/>
          <a:ext cx="3658533" cy="16436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entities of all forms of ownership</a:t>
          </a:r>
          <a:r>
            <a:rPr lang="ru-RU" sz="2800" b="1" kern="12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</a:t>
          </a:r>
          <a:r>
            <a:rPr lang="en-US" sz="2800" b="1" kern="1200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entrepreneurs</a:t>
          </a:r>
          <a:endParaRPr lang="ru-RU" sz="2800" b="1" kern="1200" dirty="0">
            <a:ln>
              <a:solidFill>
                <a:sysClr val="windowText" lastClr="000000"/>
              </a:solidFill>
            </a:ln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7086" y="1524516"/>
        <a:ext cx="3498063" cy="1483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DF6C7-8A59-490C-91AA-9A7A81F37643}">
      <dsp:nvSpPr>
        <dsp:cNvPr id="0" name=""/>
        <dsp:cNvSpPr/>
      </dsp:nvSpPr>
      <dsp:spPr>
        <a:xfrm>
          <a:off x="-3915318" y="-601179"/>
          <a:ext cx="4666192" cy="4666192"/>
        </a:xfrm>
        <a:prstGeom prst="blockArc">
          <a:avLst>
            <a:gd name="adj1" fmla="val 18900000"/>
            <a:gd name="adj2" fmla="val 2700000"/>
            <a:gd name="adj3" fmla="val 463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C51CF-22BF-4173-9E4F-A4F23C70B1D5}">
      <dsp:nvSpPr>
        <dsp:cNvPr id="0" name=""/>
        <dsp:cNvSpPr/>
      </dsp:nvSpPr>
      <dsp:spPr>
        <a:xfrm>
          <a:off x="280931" y="182405"/>
          <a:ext cx="8081253" cy="3646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4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 the protection of water and air protection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31" y="182405"/>
        <a:ext cx="8081253" cy="364672"/>
      </dsp:txXfrm>
    </dsp:sp>
    <dsp:sp modelId="{B61BDEE0-8092-4C61-B758-850C2A9AE5F6}">
      <dsp:nvSpPr>
        <dsp:cNvPr id="0" name=""/>
        <dsp:cNvSpPr/>
      </dsp:nvSpPr>
      <dsp:spPr>
        <a:xfrm>
          <a:off x="53011" y="136821"/>
          <a:ext cx="455840" cy="45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DD19-259B-4E36-9420-B26DD68B09FF}">
      <dsp:nvSpPr>
        <dsp:cNvPr id="0" name=""/>
        <dsp:cNvSpPr/>
      </dsp:nvSpPr>
      <dsp:spPr>
        <a:xfrm>
          <a:off x="580899" y="729344"/>
          <a:ext cx="7781285" cy="3646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800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4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land</a:t>
          </a:r>
          <a:r>
            <a:rPr lang="ru-RU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soil and subsurface resources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899" y="729344"/>
        <a:ext cx="7781285" cy="364672"/>
      </dsp:txXfrm>
    </dsp:sp>
    <dsp:sp modelId="{8544BB0F-2AF9-419D-AF27-B37B5C80DB17}">
      <dsp:nvSpPr>
        <dsp:cNvPr id="0" name=""/>
        <dsp:cNvSpPr/>
      </dsp:nvSpPr>
      <dsp:spPr>
        <a:xfrm>
          <a:off x="352979" y="683760"/>
          <a:ext cx="455840" cy="45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479AA-7237-4562-8B36-DE39F8DDF391}">
      <dsp:nvSpPr>
        <dsp:cNvPr id="0" name=""/>
        <dsp:cNvSpPr/>
      </dsp:nvSpPr>
      <dsp:spPr>
        <a:xfrm>
          <a:off x="718067" y="1276284"/>
          <a:ext cx="7644117" cy="3646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1600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4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fauna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067" y="1276284"/>
        <a:ext cx="7644117" cy="364672"/>
      </dsp:txXfrm>
    </dsp:sp>
    <dsp:sp modelId="{37F60C88-3D0A-48F2-AF14-F9EF377D0C89}">
      <dsp:nvSpPr>
        <dsp:cNvPr id="0" name=""/>
        <dsp:cNvSpPr/>
      </dsp:nvSpPr>
      <dsp:spPr>
        <a:xfrm>
          <a:off x="490147" y="1230700"/>
          <a:ext cx="455840" cy="45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1DE83-48BD-4F5F-9B85-77A8E27480C6}">
      <dsp:nvSpPr>
        <dsp:cNvPr id="0" name=""/>
        <dsp:cNvSpPr/>
      </dsp:nvSpPr>
      <dsp:spPr>
        <a:xfrm>
          <a:off x="718067" y="1822877"/>
          <a:ext cx="7644117" cy="3646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2400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4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aquatic </a:t>
          </a:r>
          <a:r>
            <a:rPr lang="en-US" sz="2000" b="1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bioresources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067" y="1822877"/>
        <a:ext cx="7644117" cy="364672"/>
      </dsp:txXfrm>
    </dsp:sp>
    <dsp:sp modelId="{2E080EDB-14DF-49C9-BFFB-265341D37B63}">
      <dsp:nvSpPr>
        <dsp:cNvPr id="0" name=""/>
        <dsp:cNvSpPr/>
      </dsp:nvSpPr>
      <dsp:spPr>
        <a:xfrm>
          <a:off x="490147" y="1777293"/>
          <a:ext cx="455840" cy="45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D802C-22A9-4CDD-997E-1899F7F87EEF}">
      <dsp:nvSpPr>
        <dsp:cNvPr id="0" name=""/>
        <dsp:cNvSpPr/>
      </dsp:nvSpPr>
      <dsp:spPr>
        <a:xfrm>
          <a:off x="580899" y="2369816"/>
          <a:ext cx="7781285" cy="3646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3200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4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 forest management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899" y="2369816"/>
        <a:ext cx="7781285" cy="364672"/>
      </dsp:txXfrm>
    </dsp:sp>
    <dsp:sp modelId="{59E7D696-96B3-4218-88CE-23562532F1AE}">
      <dsp:nvSpPr>
        <dsp:cNvPr id="0" name=""/>
        <dsp:cNvSpPr/>
      </dsp:nvSpPr>
      <dsp:spPr>
        <a:xfrm>
          <a:off x="352979" y="2324232"/>
          <a:ext cx="455840" cy="45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08BBC-7532-4098-B218-A7D2E7CA27EB}">
      <dsp:nvSpPr>
        <dsp:cNvPr id="0" name=""/>
        <dsp:cNvSpPr/>
      </dsp:nvSpPr>
      <dsp:spPr>
        <a:xfrm>
          <a:off x="280931" y="2916756"/>
          <a:ext cx="8081253" cy="3646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4000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4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 industrial and household waste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31" y="2916756"/>
        <a:ext cx="8081253" cy="364672"/>
      </dsp:txXfrm>
    </dsp:sp>
    <dsp:sp modelId="{2A18E571-E5C1-43A2-8D3C-EB661A10CE5D}">
      <dsp:nvSpPr>
        <dsp:cNvPr id="0" name=""/>
        <dsp:cNvSpPr/>
      </dsp:nvSpPr>
      <dsp:spPr>
        <a:xfrm>
          <a:off x="53011" y="2871172"/>
          <a:ext cx="455840" cy="45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AA94-5E6E-4F2D-BEEB-8DBB332E3FB6}">
      <dsp:nvSpPr>
        <dsp:cNvPr id="0" name=""/>
        <dsp:cNvSpPr/>
      </dsp:nvSpPr>
      <dsp:spPr>
        <a:xfrm>
          <a:off x="91502" y="245432"/>
          <a:ext cx="2163216" cy="180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Protest</a:t>
          </a:r>
          <a:endParaRPr lang="ru-RU" sz="18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>
              <a:effectLst/>
            </a:rPr>
            <a:t>made against</a:t>
          </a:r>
          <a:r>
            <a:rPr lang="ru-RU" sz="1800" b="0" u="none" kern="1200" dirty="0" smtClean="0">
              <a:effectLst/>
            </a:rPr>
            <a:t> </a:t>
          </a:r>
          <a:r>
            <a:rPr lang="en-US" sz="1800" b="0" u="none" kern="1200" dirty="0" smtClean="0">
              <a:effectLst/>
            </a:rPr>
            <a:t>unlawful legal act</a:t>
          </a:r>
          <a:endParaRPr lang="ru-RU" sz="1800" b="0" u="none" kern="1200" dirty="0" smtClean="0">
            <a:effectLst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91502" y="245432"/>
        <a:ext cx="2163216" cy="541720"/>
      </dsp:txXfrm>
    </dsp:sp>
    <dsp:sp modelId="{A0914D1E-6D0C-4721-AB68-64C11370AE7C}">
      <dsp:nvSpPr>
        <dsp:cNvPr id="0" name=""/>
        <dsp:cNvSpPr/>
      </dsp:nvSpPr>
      <dsp:spPr>
        <a:xfrm>
          <a:off x="2416960" y="195382"/>
          <a:ext cx="2163216" cy="180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action order</a:t>
          </a:r>
          <a:endParaRPr lang="ru-RU" sz="18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issued in order to eliminate detected violations</a:t>
          </a:r>
          <a:r>
            <a:rPr lang="ru-RU" sz="1800" b="0" u="none" kern="1200" dirty="0" smtClean="0"/>
            <a:t>  </a:t>
          </a:r>
          <a:r>
            <a:rPr lang="ru-RU" sz="1800" b="0" u="sng" kern="1200" dirty="0" smtClean="0"/>
            <a:t> </a:t>
          </a:r>
          <a:endParaRPr lang="ru-RU" sz="1800" b="0" u="sng" kern="1200" dirty="0"/>
        </a:p>
      </dsp:txBody>
      <dsp:txXfrm>
        <a:off x="2416960" y="195382"/>
        <a:ext cx="2163216" cy="541720"/>
      </dsp:txXfrm>
    </dsp:sp>
    <dsp:sp modelId="{E73DFE9D-BB48-4B29-AB86-F566720976AB}">
      <dsp:nvSpPr>
        <dsp:cNvPr id="0" name=""/>
        <dsp:cNvSpPr/>
      </dsp:nvSpPr>
      <dsp:spPr>
        <a:xfrm>
          <a:off x="4742418" y="245432"/>
          <a:ext cx="2163216" cy="180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u="sng" kern="1200" dirty="0" smtClean="0"/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 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issued when violations implying administrative liability are detected</a:t>
          </a:r>
          <a:endParaRPr lang="ru-RU" sz="1600" b="0" u="none" kern="1200" dirty="0"/>
        </a:p>
      </dsp:txBody>
      <dsp:txXfrm>
        <a:off x="4742418" y="245432"/>
        <a:ext cx="2163216" cy="541720"/>
      </dsp:txXfrm>
    </dsp:sp>
    <dsp:sp modelId="{0C4AD75B-340C-4C5F-827F-BC896AD7DFD3}">
      <dsp:nvSpPr>
        <dsp:cNvPr id="0" name=""/>
        <dsp:cNvSpPr/>
      </dsp:nvSpPr>
      <dsp:spPr>
        <a:xfrm>
          <a:off x="6980783" y="245432"/>
          <a:ext cx="2163216" cy="180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Caution</a:t>
          </a:r>
          <a:endParaRPr lang="ru-RU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given in order to prevent violations of the law</a:t>
          </a:r>
          <a:endParaRPr lang="ru-RU" sz="1600" b="0" u="none" kern="1200" dirty="0"/>
        </a:p>
      </dsp:txBody>
      <dsp:txXfrm>
        <a:off x="6980783" y="245432"/>
        <a:ext cx="2163216" cy="541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AA94-5E6E-4F2D-BEEB-8DBB332E3FB6}">
      <dsp:nvSpPr>
        <dsp:cNvPr id="0" name=""/>
        <dsp:cNvSpPr/>
      </dsp:nvSpPr>
      <dsp:spPr>
        <a:xfrm>
          <a:off x="148929" y="236161"/>
          <a:ext cx="3519156" cy="17375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strike="noStrik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to court</a:t>
          </a:r>
          <a:endParaRPr lang="ru-RU" sz="1800" b="1" u="sng" strike="noStrik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submitted in order to compensate damage to environment</a:t>
          </a:r>
          <a:r>
            <a:rPr lang="ru-RU" sz="1800" b="0" u="none" kern="1200" dirty="0" smtClean="0"/>
            <a:t>, </a:t>
          </a:r>
          <a:r>
            <a:rPr lang="en-US" sz="1800" b="0" u="none" kern="1200" dirty="0" smtClean="0"/>
            <a:t>eliminate violations on a compulsory basis</a:t>
          </a:r>
          <a:r>
            <a:rPr lang="ru-RU" sz="1800" b="0" u="none" kern="1200" dirty="0" smtClean="0"/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48929" y="236161"/>
        <a:ext cx="3519156" cy="521257"/>
      </dsp:txXfrm>
    </dsp:sp>
    <dsp:sp modelId="{A0914D1E-6D0C-4721-AB68-64C11370AE7C}">
      <dsp:nvSpPr>
        <dsp:cNvPr id="0" name=""/>
        <dsp:cNvSpPr/>
      </dsp:nvSpPr>
      <dsp:spPr>
        <a:xfrm>
          <a:off x="3790410" y="188002"/>
          <a:ext cx="3519156" cy="17375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Referring inspection materials to</a:t>
          </a: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preliminary investigation bodies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applied when signs of crime are detected</a:t>
          </a:r>
          <a:endParaRPr lang="ru-RU" sz="1800" b="0" u="none" kern="1200" dirty="0"/>
        </a:p>
      </dsp:txBody>
      <dsp:txXfrm>
        <a:off x="3790410" y="188002"/>
        <a:ext cx="3519156" cy="521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5412C-CA79-423D-8211-348D411194B9}">
      <dsp:nvSpPr>
        <dsp:cNvPr id="0" name=""/>
        <dsp:cNvSpPr/>
      </dsp:nvSpPr>
      <dsp:spPr>
        <a:xfrm>
          <a:off x="0" y="0"/>
          <a:ext cx="5670172" cy="354385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FF191-4292-479A-9A6A-A4691DDB5B4B}">
      <dsp:nvSpPr>
        <dsp:cNvPr id="0" name=""/>
        <dsp:cNvSpPr/>
      </dsp:nvSpPr>
      <dsp:spPr>
        <a:xfrm>
          <a:off x="1071125" y="2445970"/>
          <a:ext cx="147424" cy="147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2A773-7038-4177-907F-614C012DD089}">
      <dsp:nvSpPr>
        <dsp:cNvPr id="0" name=""/>
        <dsp:cNvSpPr/>
      </dsp:nvSpPr>
      <dsp:spPr>
        <a:xfrm>
          <a:off x="0" y="2641708"/>
          <a:ext cx="2086703" cy="7366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17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Detecting administrative violation during</a:t>
          </a:r>
          <a:r>
            <a:rPr lang="ru-RU" sz="1400" b="1" kern="1200" dirty="0" smtClean="0"/>
            <a:t> </a:t>
          </a:r>
          <a:r>
            <a:rPr lang="en-US" sz="1400" b="1" kern="1200" dirty="0" smtClean="0"/>
            <a:t>the inspection</a:t>
          </a:r>
          <a:endParaRPr lang="ru-RU" sz="1400" kern="1200" dirty="0"/>
        </a:p>
      </dsp:txBody>
      <dsp:txXfrm>
        <a:off x="0" y="2641708"/>
        <a:ext cx="2086703" cy="736637"/>
      </dsp:txXfrm>
    </dsp:sp>
    <dsp:sp modelId="{259FB98F-B7E4-48B9-AA80-9A6181EBEF4D}">
      <dsp:nvSpPr>
        <dsp:cNvPr id="0" name=""/>
        <dsp:cNvSpPr/>
      </dsp:nvSpPr>
      <dsp:spPr>
        <a:xfrm>
          <a:off x="2372430" y="1482750"/>
          <a:ext cx="266498" cy="266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BDFA2-EE12-4D0D-A612-61B087B50D59}">
      <dsp:nvSpPr>
        <dsp:cNvPr id="0" name=""/>
        <dsp:cNvSpPr/>
      </dsp:nvSpPr>
      <dsp:spPr>
        <a:xfrm>
          <a:off x="1031438" y="591968"/>
          <a:ext cx="2381472" cy="81843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12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prosecutor  issues resolution to commence proceedings</a:t>
          </a:r>
          <a:endParaRPr lang="ru-RU" sz="1400" kern="1200" dirty="0"/>
        </a:p>
      </dsp:txBody>
      <dsp:txXfrm>
        <a:off x="1031438" y="591968"/>
        <a:ext cx="2381472" cy="818433"/>
      </dsp:txXfrm>
    </dsp:sp>
    <dsp:sp modelId="{7B9C873C-2EB6-49B7-AD24-48E8372B3B04}">
      <dsp:nvSpPr>
        <dsp:cNvPr id="0" name=""/>
        <dsp:cNvSpPr/>
      </dsp:nvSpPr>
      <dsp:spPr>
        <a:xfrm>
          <a:off x="3937397" y="896596"/>
          <a:ext cx="368561" cy="368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A9D49-9F55-473D-9B08-AEDED96DF57E}">
      <dsp:nvSpPr>
        <dsp:cNvPr id="0" name=""/>
        <dsp:cNvSpPr/>
      </dsp:nvSpPr>
      <dsp:spPr>
        <a:xfrm>
          <a:off x="3299505" y="1329095"/>
          <a:ext cx="2097968" cy="8817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293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Referring the case to the authorized body</a:t>
          </a:r>
          <a:r>
            <a:rPr lang="ru-RU" sz="1400" b="1" kern="1200" dirty="0" smtClean="0"/>
            <a:t>              </a:t>
          </a:r>
          <a:r>
            <a:rPr lang="en-US" sz="1400" b="1" kern="1200" dirty="0" smtClean="0"/>
            <a:t>or court for consideration on the merits</a:t>
          </a:r>
          <a:endParaRPr lang="ru-RU" sz="1400" kern="1200" dirty="0"/>
        </a:p>
      </dsp:txBody>
      <dsp:txXfrm>
        <a:off x="3299505" y="1329095"/>
        <a:ext cx="2097968" cy="88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28ADB-4017-4BD5-9EDB-A022B890893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5B045-E2AF-4661-A366-D11C2B90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4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0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1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6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9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1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49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8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4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3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51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87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1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5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94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0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81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3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9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52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9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6F0-DBFC-4B29-8EC0-41D9F18C3D0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4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B3C-7B84-4D8E-A88E-5F59D27EEBA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9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500"/>
            <a:ext cx="7772400" cy="1132284"/>
          </a:xfrm>
        </p:spPr>
        <p:txBody>
          <a:bodyPr lIns="45719" rIns="45719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67DE-8AC7-4E71-9538-2A081BF4E7C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0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123A-FB69-45F4-9782-8C90C48A07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81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19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9" tIns="0" rIns="4571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4" y="1394828"/>
            <a:ext cx="4041775" cy="491133"/>
          </a:xfrm>
        </p:spPr>
        <p:txBody>
          <a:bodyPr lIns="45719" tIns="0" rIns="4571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2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885952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153C-3A4A-4D1F-9D1B-EE4F1BD9669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03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1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3D2A-911E-4C44-888C-6703F52E1B8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62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2BEB-CDD6-4084-A7E5-0CE73FB359F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97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7" rIns="1828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5D1E-F7C2-4AA8-AB15-9B5609D78F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5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7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19" tIns="45719" rIns="45719" bIns="45719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7" rIns="45719" bIns="45719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5E2-EE1B-45FB-88D9-6F3D359AAEE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7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2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defTabSz="914378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0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defTabSz="914378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49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59BB-52BA-4800-A3BF-A063A107BCD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72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75EC-E1AE-4B32-9428-6733DD52B4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6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3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3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94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9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5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7F215-605E-4F76-A397-4F3832AECAB7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01.10.2019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1C0B52-A96E-4FA7-BDD5-26569F4732AB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36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7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defTabSz="914378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6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defTabSz="914378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9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8" tIns="45719" rIns="91438" bIns="4571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378"/>
            <a:fld id="{EA437640-DF09-4C18-842C-89FEC0FEFEF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378"/>
              <a:t>01.10.2019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378"/>
            <a:fld id="{B82CCC60-E8CD-4174-8B1A-7DF615B22E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37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37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378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9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13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QuickStyle" Target="../diagrams/quickStyle6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12" Type="http://schemas.openxmlformats.org/officeDocument/2006/relationships/diagramLayout" Target="../diagrams/layou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11" Type="http://schemas.openxmlformats.org/officeDocument/2006/relationships/diagramData" Target="../diagrams/data6.xml"/><Relationship Id="rId5" Type="http://schemas.openxmlformats.org/officeDocument/2006/relationships/diagramLayout" Target="../diagrams/layout5.xml"/><Relationship Id="rId15" Type="http://schemas.microsoft.com/office/2007/relationships/diagramDrawing" Target="../diagrams/drawing6.xml"/><Relationship Id="rId10" Type="http://schemas.microsoft.com/office/2007/relationships/hdphoto" Target="../media/hdphoto3.wdp"/><Relationship Id="rId4" Type="http://schemas.openxmlformats.org/officeDocument/2006/relationships/diagramData" Target="../diagrams/data5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microsoft.com/office/2007/relationships/hdphoto" Target="../media/hdphoto3.wdp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6" Type="http://schemas.openxmlformats.org/officeDocument/2006/relationships/image" Target="../media/image21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4.xml"/><Relationship Id="rId15" Type="http://schemas.microsoft.com/office/2007/relationships/hdphoto" Target="../media/hdphoto8.wdp"/><Relationship Id="rId10" Type="http://schemas.microsoft.com/office/2007/relationships/hdphoto" Target="../media/hdphoto6.wdp"/><Relationship Id="rId19" Type="http://schemas.openxmlformats.org/officeDocument/2006/relationships/image" Target="../media/image2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3518"/>
            <a:ext cx="3528392" cy="140382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48464" y="494801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4247373"/>
            <a:ext cx="9156879" cy="891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49974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Prosecutor’s Office of the Russian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Federation in 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rotection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 cooperation for the protection of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transboundary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resources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36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4247373"/>
            <a:ext cx="9156879" cy="8910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0654" y="415379"/>
            <a:ext cx="8407893" cy="3305556"/>
          </a:xfrm>
        </p:spPr>
        <p:txBody>
          <a:bodyPr>
            <a:normAutofit/>
          </a:bodyPr>
          <a:lstStyle/>
          <a:p>
            <a:pPr marL="45720" indent="0" algn="ctr">
              <a:lnSpc>
                <a:spcPts val="3700"/>
              </a:lnSpc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main task of supervision over compliance </a:t>
            </a:r>
          </a:p>
          <a:p>
            <a:pPr marL="45720" indent="0" algn="ctr">
              <a:lnSpc>
                <a:spcPts val="3700"/>
              </a:lnSpc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environmental legislation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safeguarding </a:t>
            </a:r>
          </a:p>
          <a:p>
            <a:pPr marL="45720" indent="0" algn="ctr">
              <a:lnSpc>
                <a:spcPts val="3700"/>
              </a:lnSpc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protection of constitutional rights of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ts val="3700"/>
              </a:lnSpc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citizens 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favourable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environment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482"/>
            <a:ext cx="864096" cy="519289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55726"/>
            <a:ext cx="2664296" cy="218020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8748464" y="4948014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13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99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6C87776-8536-492F-8B4F-5E8053B1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0" y="393729"/>
            <a:ext cx="7971219" cy="43560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304" y="-9403"/>
            <a:ext cx="9144000" cy="648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40E08E-3F21-4555-8D55-F0C265F20C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7814"/>
            <a:ext cx="2419469" cy="15121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9615AC7-51FB-4818-91C3-662807A5287D}"/>
              </a:ext>
            </a:extLst>
          </p:cNvPr>
          <p:cNvSpPr/>
          <p:nvPr/>
        </p:nvSpPr>
        <p:spPr>
          <a:xfrm>
            <a:off x="755576" y="3203705"/>
            <a:ext cx="2304256" cy="1400383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9186" y="3242176"/>
            <a:ext cx="2088232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AREA OF FORESTS IN </a:t>
            </a:r>
            <a:r>
              <a:rPr lang="en-US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RUSSIA</a:t>
            </a:r>
            <a:endParaRPr lang="ru-RU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approx</a:t>
            </a:r>
            <a:r>
              <a:rPr lang="en-US" sz="10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700"/>
              </a:lnSpc>
            </a:pPr>
            <a:r>
              <a:rPr lang="ru-RU" sz="2400" b="1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ial Narrow" panose="020B0606020202030204" pitchFamily="34" charset="0"/>
              </a:rPr>
              <a:t>800 </a:t>
            </a:r>
            <a:r>
              <a:rPr lang="en-US" sz="2400" b="1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ial Narrow" panose="020B0606020202030204" pitchFamily="34" charset="0"/>
              </a:rPr>
              <a:t>mln</a:t>
            </a:r>
            <a:r>
              <a:rPr lang="ru-RU" sz="2400" b="1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en-US" sz="2400" b="1" dirty="0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Arial Narrow" panose="020B0606020202030204" pitchFamily="34" charset="0"/>
              </a:rPr>
              <a:t>ha</a:t>
            </a:r>
            <a:endParaRPr lang="ru-RU" sz="2400" b="1" baseline="30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700"/>
              </a:lnSpc>
            </a:pP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80F309-5318-4F53-9817-5ED11C15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1510"/>
            <a:ext cx="8856984" cy="471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0034"/>
            <a:ext cx="9144000" cy="6480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E3EDDA-2166-4A3D-B3DC-FB816BF2DC5B}"/>
              </a:ext>
            </a:extLst>
          </p:cNvPr>
          <p:cNvSpPr/>
          <p:nvPr/>
        </p:nvSpPr>
        <p:spPr>
          <a:xfrm>
            <a:off x="317735" y="589077"/>
            <a:ext cx="8430729" cy="4358937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5" y="1733258"/>
            <a:ext cx="5763402" cy="349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0747" y="589077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Most fire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hazardous regions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the Republic of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Buryatia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the Republic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of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Sakha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Yakutia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Zabaikalye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Territory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Krasnoyarsk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Territory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Primorye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Territory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Khabarovsk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Territory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Amur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Region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Jewish Autonomous Region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68106"/>
            <a:ext cx="144016" cy="138448"/>
          </a:xfrm>
          <a:prstGeom prst="rect">
            <a:avLst/>
          </a:prstGeom>
          <a:solidFill>
            <a:srgbClr val="F07510"/>
          </a:solidFill>
          <a:ln>
            <a:solidFill>
              <a:srgbClr val="F07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54903" y="686608"/>
            <a:ext cx="144016" cy="138448"/>
          </a:xfrm>
          <a:prstGeom prst="rect">
            <a:avLst/>
          </a:prstGeom>
          <a:solidFill>
            <a:srgbClr val="F07510"/>
          </a:solidFill>
          <a:ln>
            <a:solidFill>
              <a:srgbClr val="F07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6375814" cy="4252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1059582"/>
            <a:ext cx="5760640" cy="3600400"/>
          </a:xfrm>
          <a:prstGeom prst="rect">
            <a:avLst/>
          </a:prstGeom>
          <a:solidFill>
            <a:srgbClr val="262626">
              <a:alpha val="58039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1680" y="127560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ILLEGAL TRAFFICKING OF TIMBER </a:t>
            </a:r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AMOUNTS TO </a:t>
            </a:r>
            <a:r>
              <a:rPr 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10 </a:t>
            </a:r>
            <a:r>
              <a:rPr lang="en-US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MLN</a:t>
            </a:r>
            <a:r>
              <a:rPr 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en-US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TONNES </a:t>
            </a:r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PER YEAR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3994" y="2931790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UPON THE RESULTS OF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2018</a:t>
            </a:r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BASED ON THE FACTS OF TIMBER EXPORT WITH VIOLATIONS OF LAW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MORE THAN </a:t>
            </a:r>
            <a:r>
              <a:rPr 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700 </a:t>
            </a:r>
            <a:r>
              <a:rPr lang="en-US" sz="2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CRIMINAL CASES WERE INITIATED</a:t>
            </a:r>
            <a:endParaRPr lang="ru-RU" sz="2000" b="1" dirty="0" smtClean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024" y="483518"/>
            <a:ext cx="7272808" cy="36004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Emissions </a:t>
            </a:r>
            <a:r>
              <a:rPr lang="en-US" sz="2400" b="1" dirty="0">
                <a:latin typeface="+mn-lt"/>
                <a:ea typeface="+mn-ea"/>
                <a:cs typeface="+mn-cs"/>
              </a:rPr>
              <a:t>into the atmosphere 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64605"/>
            <a:ext cx="4968552" cy="2124056"/>
          </a:xfrm>
        </p:spPr>
      </p:pic>
      <p:sp>
        <p:nvSpPr>
          <p:cNvPr id="5" name="TextBox 4"/>
          <p:cNvSpPr txBox="1"/>
          <p:nvPr/>
        </p:nvSpPr>
        <p:spPr>
          <a:xfrm>
            <a:off x="465856" y="2993186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Annually more than </a:t>
            </a:r>
            <a:r>
              <a:rPr lang="ru-RU" sz="1400" b="1" dirty="0" smtClean="0">
                <a:solidFill>
                  <a:srgbClr val="FF0000"/>
                </a:solidFill>
              </a:rPr>
              <a:t>30 </a:t>
            </a:r>
            <a:r>
              <a:rPr lang="en-US" sz="1400" b="1" dirty="0" err="1" smtClean="0">
                <a:solidFill>
                  <a:srgbClr val="FF0000"/>
                </a:solidFill>
              </a:rPr>
              <a:t>mln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r>
              <a:rPr lang="en-US" sz="1400" b="1" dirty="0" err="1" smtClean="0">
                <a:solidFill>
                  <a:srgbClr val="FF0000"/>
                </a:solidFill>
              </a:rPr>
              <a:t>tonnes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of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pollutants are emitted into the atmosphere</a:t>
            </a:r>
            <a:endParaRPr 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06" y="3404053"/>
            <a:ext cx="2592288" cy="1284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04053"/>
            <a:ext cx="2773402" cy="1284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2220" y="3404053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17 </a:t>
            </a:r>
            <a:r>
              <a:rPr lang="en-US" sz="1600" b="1" dirty="0" err="1" smtClean="0"/>
              <a:t>mln</a:t>
            </a:r>
            <a:r>
              <a:rPr lang="ru-RU" sz="1600" b="1" dirty="0" smtClean="0"/>
              <a:t>. </a:t>
            </a:r>
            <a:r>
              <a:rPr lang="en-US" sz="1600" b="1" dirty="0" err="1" smtClean="0"/>
              <a:t>tonnes</a:t>
            </a:r>
            <a:r>
              <a:rPr lang="en-US" sz="1600" b="1" dirty="0" smtClean="0"/>
              <a:t> </a:t>
            </a:r>
            <a:r>
              <a:rPr lang="en-US" sz="1600" dirty="0" smtClean="0"/>
              <a:t>by stationary sources</a:t>
            </a:r>
            <a:endParaRPr lang="ru-RU" sz="1600" dirty="0" smtClean="0"/>
          </a:p>
          <a:p>
            <a:pPr algn="ctr"/>
            <a:r>
              <a:rPr lang="ru-RU" sz="1600" b="1" dirty="0" smtClean="0"/>
              <a:t>14 </a:t>
            </a:r>
            <a:r>
              <a:rPr lang="en-US" sz="1600" b="1" dirty="0" err="1"/>
              <a:t>mln</a:t>
            </a:r>
            <a:r>
              <a:rPr lang="en-US" sz="1600" b="1" dirty="0"/>
              <a:t>. </a:t>
            </a:r>
            <a:r>
              <a:rPr lang="en-US" sz="1600" b="1" dirty="0" err="1"/>
              <a:t>tonnes</a:t>
            </a:r>
            <a:r>
              <a:rPr lang="en-US" sz="1600" b="1" dirty="0"/>
              <a:t> </a:t>
            </a:r>
            <a:r>
              <a:rPr lang="en-US" sz="1600" dirty="0" smtClean="0"/>
              <a:t>by mobile sources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7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09566" y="-92546"/>
            <a:ext cx="8382000" cy="1451372"/>
          </a:xfrm>
        </p:spPr>
        <p:txBody>
          <a:bodyPr>
            <a:normAutofit/>
          </a:bodyPr>
          <a:lstStyle/>
          <a:p>
            <a:pPr algn="ctr"/>
            <a:r>
              <a:rPr lang="en-US" altLang="ru-RU" sz="2000" dirty="0" smtClean="0"/>
              <a:t>The efficiency of prosecutor’s supervision increases </a:t>
            </a:r>
            <a:r>
              <a:rPr lang="en-US" altLang="ru-RU" sz="2000" dirty="0"/>
              <a:t>when </a:t>
            </a:r>
            <a:r>
              <a:rPr lang="en-US" altLang="ru-RU" sz="2000" dirty="0" smtClean="0"/>
              <a:t>environmental experts </a:t>
            </a:r>
            <a:r>
              <a:rPr lang="en-US" altLang="ru-RU" sz="2000" dirty="0"/>
              <a:t>are </a:t>
            </a:r>
            <a:r>
              <a:rPr lang="en-US" altLang="ru-RU" sz="2000" dirty="0" smtClean="0"/>
              <a:t>engaged in inspections</a:t>
            </a:r>
            <a:endParaRPr lang="ru-RU" altLang="ru-RU" sz="2000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5460"/>
            <a:ext cx="3124200" cy="2343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5133"/>
            <a:ext cx="2097517" cy="157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58" y="1490857"/>
            <a:ext cx="4651772" cy="287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539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15499" y="195486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000" i="1" dirty="0" smtClean="0">
              <a:solidFill>
                <a:schemeClr val="bg2">
                  <a:lumMod val="50000"/>
                </a:schemeClr>
              </a:solidFill>
              <a:latin typeface="Wide Latin" pitchFamily="18" charset="0"/>
            </a:endParaRPr>
          </a:p>
          <a:p>
            <a:pPr eaLnBrk="1" hangingPunct="1"/>
            <a:r>
              <a:rPr lang="en-US" altLang="ru-RU" sz="1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result of prosecutor’s interference in 2019 to date</a:t>
            </a:r>
            <a:r>
              <a:rPr lang="ru-RU" altLang="ru-RU" sz="1800" i="1" dirty="0" smtClean="0">
                <a:solidFill>
                  <a:schemeClr val="bg2">
                    <a:lumMod val="50000"/>
                  </a:schemeClr>
                </a:solidFill>
                <a:latin typeface="Wide Latin" pitchFamily="18" charset="0"/>
              </a:rPr>
              <a:t> </a:t>
            </a:r>
            <a:endParaRPr lang="ru-RU" altLang="ru-RU" sz="1800" i="1" dirty="0">
              <a:solidFill>
                <a:schemeClr val="bg2">
                  <a:lumMod val="50000"/>
                </a:schemeClr>
              </a:solidFill>
              <a:latin typeface="Wide Latin" pitchFamily="18" charset="0"/>
            </a:endParaRPr>
          </a:p>
          <a:p>
            <a:pPr eaLnBrk="1" hangingPunct="1"/>
            <a:r>
              <a:rPr lang="en-US" altLang="ru-RU" sz="1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ru-RU" altLang="ru-RU" sz="1800" i="1" dirty="0" smtClean="0">
                <a:solidFill>
                  <a:schemeClr val="bg2">
                    <a:lumMod val="50000"/>
                  </a:schemeClr>
                </a:solidFill>
                <a:latin typeface="Wide Latin" pitchFamily="18" charset="0"/>
              </a:rPr>
              <a:t>6 </a:t>
            </a:r>
            <a:r>
              <a:rPr lang="ru-RU" altLang="ru-RU" sz="1800" i="1" dirty="0">
                <a:solidFill>
                  <a:schemeClr val="bg2">
                    <a:lumMod val="50000"/>
                  </a:schemeClr>
                </a:solidFill>
                <a:latin typeface="Wide Latin" pitchFamily="18" charset="0"/>
              </a:rPr>
              <a:t>000 </a:t>
            </a:r>
            <a:r>
              <a:rPr lang="en-US" altLang="ru-RU" sz="1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unsanctioned waste dumps have been eliminated</a:t>
            </a:r>
            <a:endParaRPr lang="ru-RU" alt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86101"/>
            <a:ext cx="3413342" cy="2054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" y="1323559"/>
            <a:ext cx="3896021" cy="2538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23559"/>
            <a:ext cx="4411771" cy="2411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2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4" y="303498"/>
            <a:ext cx="9172824" cy="4840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32" y="357504"/>
            <a:ext cx="8926512" cy="1458162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the last 1,5 year prosecution authorities stopped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cases when animals were kept in semi-free conditions without permits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Admin\Desktop\ff2fa873332999ec4747911ec0033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61660"/>
            <a:ext cx="6768752" cy="29930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4247373"/>
            <a:ext cx="9156879" cy="891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71" y="498953"/>
            <a:ext cx="8229600" cy="43998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 measures of prosecutor’s response</a:t>
            </a:r>
            <a:endParaRPr lang="ru-RU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068185"/>
              </p:ext>
            </p:extLst>
          </p:nvPr>
        </p:nvGraphicFramePr>
        <p:xfrm>
          <a:off x="-89979" y="627534"/>
          <a:ext cx="9144000" cy="411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483"/>
            <a:ext cx="864096" cy="702077"/>
          </a:xfrm>
          <a:prstGeom prst="rect">
            <a:avLst/>
          </a:prstGeom>
          <a:effectLst/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945701"/>
              </p:ext>
            </p:extLst>
          </p:nvPr>
        </p:nvGraphicFramePr>
        <p:xfrm>
          <a:off x="683570" y="2571751"/>
          <a:ext cx="730956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48506" y="4948014"/>
            <a:ext cx="31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11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8959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588222" y="1192320"/>
            <a:ext cx="2113917" cy="1490591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2261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Initiation of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roceedings by the prosecutor</a:t>
            </a:r>
            <a:endParaRPr lang="ru-RU" sz="28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480"/>
            <a:ext cx="864096" cy="519289"/>
          </a:xfrm>
          <a:prstGeom prst="rect">
            <a:avLst/>
          </a:prstGeom>
          <a:effectLst/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34425302"/>
              </p:ext>
            </p:extLst>
          </p:nvPr>
        </p:nvGraphicFramePr>
        <p:xfrm>
          <a:off x="107504" y="1383618"/>
          <a:ext cx="6372200" cy="354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37069" y="1563638"/>
            <a:ext cx="2016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Court’s </a:t>
            </a:r>
            <a:r>
              <a:rPr lang="ru-RU" sz="1100" b="1" dirty="0" smtClean="0"/>
              <a:t>(</a:t>
            </a:r>
            <a:r>
              <a:rPr lang="en-US" sz="1100" b="1" dirty="0" smtClean="0"/>
              <a:t>other authorized body</a:t>
            </a:r>
            <a:r>
              <a:rPr lang="ru-RU" sz="1100" b="1" dirty="0" smtClean="0"/>
              <a:t>) </a:t>
            </a:r>
            <a:r>
              <a:rPr lang="en-US" sz="1100" b="1" dirty="0" smtClean="0"/>
              <a:t>decision on the case of administrative offence</a:t>
            </a:r>
            <a:endParaRPr lang="ru-RU" sz="1100" b="1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7033114" y="2664970"/>
            <a:ext cx="1224136" cy="1128512"/>
          </a:xfrm>
          <a:prstGeom prst="downArrow">
            <a:avLst>
              <a:gd name="adj1" fmla="val 42879"/>
              <a:gd name="adj2" fmla="val 58901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49193" y="3793482"/>
            <a:ext cx="288032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 review of the legality of the decision by the prosecutor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 possibility of appeal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9522"/>
            <a:ext cx="8229600" cy="541758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the Year of Ecology in </a:t>
            </a:r>
            <a:r>
              <a:rPr lang="en-US" sz="22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Russia negative impact 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2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environment has been reduced</a:t>
            </a:r>
            <a:endParaRPr lang="ru-RU" sz="22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606475"/>
              </p:ext>
            </p:extLst>
          </p:nvPr>
        </p:nvGraphicFramePr>
        <p:xfrm>
          <a:off x="683568" y="1275606"/>
          <a:ext cx="7560840" cy="328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480"/>
            <a:ext cx="864096" cy="5192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03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066620" cy="7020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The performance of prosecutors with regard to supervision over execution of environmental legislation in </a:t>
            </a:r>
            <a:r>
              <a:rPr lang="ru-RU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  <a:endParaRPr lang="ru-RU" sz="1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8155" y="1163087"/>
            <a:ext cx="2376264" cy="132343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278 </a:t>
            </a: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detected violations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12" y="1275605"/>
            <a:ext cx="318764" cy="356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41289"/>
            <a:ext cx="265704" cy="2776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4" y="3363838"/>
            <a:ext cx="360946" cy="332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4" y="2067694"/>
            <a:ext cx="443359" cy="39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4" y="4227934"/>
            <a:ext cx="393291" cy="40337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203848" y="1095296"/>
            <a:ext cx="5760641" cy="385271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lvl="1" algn="just"/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protests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unlawful legal acts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submitted to court   </a:t>
            </a:r>
          </a:p>
          <a:p>
            <a:pPr lvl="0" algn="just" rtl="0"/>
            <a:r>
              <a:rPr lang="en-US" sz="17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for a total amount of </a:t>
            </a:r>
            <a:r>
              <a:rPr lang="ru-RU" sz="17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r>
              <a:rPr lang="en-US" sz="175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bln</a:t>
            </a:r>
            <a:r>
              <a:rPr lang="ru-RU" sz="17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rubles</a:t>
            </a:r>
            <a:endParaRPr lang="ru-RU" sz="175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submissions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liability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 cases initiated as a result of prosecutors’ inspections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8464" y="494801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066620" cy="702078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performance of prosecutors with regard to </a:t>
            </a:r>
            <a:r>
              <a:rPr lang="en-US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supervision </a:t>
            </a:r>
            <a:r>
              <a:rPr lang="en-US" sz="1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over </a:t>
            </a:r>
            <a:r>
              <a:rPr lang="en-US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execution </a:t>
            </a:r>
            <a:r>
              <a:rPr lang="en-US" sz="1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 environmental legislation </a:t>
            </a:r>
            <a:r>
              <a:rPr lang="en-US" sz="1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 the first half of 2019</a:t>
            </a:r>
            <a:endParaRPr lang="ru-RU" sz="1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8155" y="1163087"/>
            <a:ext cx="2376264" cy="132343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 violations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12" y="1275605"/>
            <a:ext cx="318764" cy="356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41289"/>
            <a:ext cx="265704" cy="2776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4" y="3363838"/>
            <a:ext cx="360946" cy="332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4" y="2067694"/>
            <a:ext cx="443359" cy="390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4" y="4227934"/>
            <a:ext cx="393291" cy="40337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203848" y="1095296"/>
            <a:ext cx="5760641" cy="385271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lvl="1" algn="just"/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protests</a:t>
            </a:r>
          </a:p>
          <a:p>
            <a:pPr lvl="1"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unlawful legal acts</a:t>
            </a:r>
          </a:p>
          <a:p>
            <a:pPr lvl="0" algn="just" rtl="0"/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submitted to court   </a:t>
            </a:r>
          </a:p>
          <a:p>
            <a:pPr lvl="0" algn="just"/>
            <a:r>
              <a:rPr lang="en-US" sz="17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for a total amount of </a:t>
            </a:r>
            <a:r>
              <a:rPr lang="en-US" sz="17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</a:t>
            </a:r>
            <a:r>
              <a:rPr lang="en-US" sz="175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bln</a:t>
            </a:r>
            <a:r>
              <a:rPr lang="en-US" sz="17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5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rubles</a:t>
            </a:r>
          </a:p>
          <a:p>
            <a:pPr lvl="0" algn="just" rtl="0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submissions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liability</a:t>
            </a:r>
          </a:p>
          <a:p>
            <a:pPr lvl="0" algn="just" rtl="0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 cases initiated as a result 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prosecutors’ inspections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8464" y="494801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49227"/>
            <a:ext cx="3567032" cy="267527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4842902"/>
            <a:ext cx="762000" cy="273844"/>
          </a:xfrm>
        </p:spPr>
        <p:txBody>
          <a:bodyPr/>
          <a:lstStyle/>
          <a:p>
            <a:r>
              <a:rPr lang="ru-RU" sz="800" dirty="0" smtClean="0">
                <a:solidFill>
                  <a:srgbClr val="04617B">
                    <a:shade val="90000"/>
                  </a:srgbClr>
                </a:solidFill>
              </a:rPr>
              <a:t>10</a:t>
            </a:r>
            <a:endParaRPr lang="en-US" sz="800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4303"/>
            <a:ext cx="4176464" cy="287558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4209468" cy="280357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41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4842902"/>
            <a:ext cx="762000" cy="273844"/>
          </a:xfrm>
        </p:spPr>
        <p:txBody>
          <a:bodyPr/>
          <a:lstStyle/>
          <a:p>
            <a:r>
              <a:rPr lang="ru-RU" sz="800" dirty="0" smtClean="0">
                <a:solidFill>
                  <a:srgbClr val="04617B">
                    <a:shade val="90000"/>
                  </a:srgbClr>
                </a:solidFill>
              </a:rPr>
              <a:t>11</a:t>
            </a:r>
            <a:endParaRPr lang="en-US" sz="800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4" y="2902553"/>
            <a:ext cx="3384376" cy="190582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6" y="343659"/>
            <a:ext cx="3607673" cy="223224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7614"/>
            <a:ext cx="4109025" cy="274068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3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340"/>
            <a:ext cx="9144000" cy="738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48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82" y="2859782"/>
            <a:ext cx="2800638" cy="186937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15766"/>
            <a:ext cx="4102496" cy="230765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79" y="648072"/>
            <a:ext cx="3101541" cy="206769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8072"/>
            <a:ext cx="2952328" cy="196707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12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03798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9542"/>
            <a:ext cx="2736304" cy="22636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4247373"/>
            <a:ext cx="9156879" cy="8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4247373"/>
            <a:ext cx="9156879" cy="891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59" y="113159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Law as of 17.01.1992 No 2202-1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Prosecutor’s Office of the Russian Federation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51661"/>
            <a:ext cx="6851104" cy="2520290"/>
          </a:xfr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Prosecutor’s Office of the Russian Federation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single federal centralized system of bodies in charge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the Russian Federation over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the Constitution of the Russian Federation and execution of the laws acting on the territory of the Russian Federation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" y="51477"/>
            <a:ext cx="864096" cy="702077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8820472" y="494801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509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4247373"/>
            <a:ext cx="9156879" cy="89100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8710502"/>
              </p:ext>
            </p:extLst>
          </p:nvPr>
        </p:nvGraphicFramePr>
        <p:xfrm>
          <a:off x="251520" y="424096"/>
          <a:ext cx="8507288" cy="161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63384"/>
              </p:ext>
            </p:extLst>
          </p:nvPr>
        </p:nvGraphicFramePr>
        <p:xfrm>
          <a:off x="457200" y="1451373"/>
          <a:ext cx="8229600" cy="329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483"/>
            <a:ext cx="864096" cy="702077"/>
          </a:xfrm>
          <a:prstGeom prst="rect">
            <a:avLst/>
          </a:prstGeom>
          <a:effectLst/>
        </p:spPr>
      </p:pic>
      <p:sp>
        <p:nvSpPr>
          <p:cNvPr id="7" name="Стрелка вниз 6"/>
          <p:cNvSpPr/>
          <p:nvPr/>
        </p:nvSpPr>
        <p:spPr>
          <a:xfrm>
            <a:off x="1979712" y="2140490"/>
            <a:ext cx="792088" cy="732413"/>
          </a:xfrm>
          <a:prstGeom prst="downArrow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rgbClr val="31B6FD">
                    <a:satMod val="200000"/>
                    <a:tint val="72000"/>
                  </a:srgbClr>
                </a:solidFill>
                <a:prstDash val="solid"/>
              </a:ln>
              <a:solidFill>
                <a:srgbClr val="31B6F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31B6F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588224" y="2139725"/>
            <a:ext cx="792088" cy="732413"/>
          </a:xfrm>
          <a:prstGeom prst="downArrow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rgbClr val="31B6FD">
                    <a:satMod val="200000"/>
                    <a:tint val="72000"/>
                  </a:srgbClr>
                </a:solidFill>
                <a:prstDash val="solid"/>
              </a:ln>
              <a:solidFill>
                <a:srgbClr val="31B6F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31B6F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8506" y="4948014"/>
            <a:ext cx="31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10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2308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4247373"/>
            <a:ext cx="9156879" cy="891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63" y="483518"/>
            <a:ext cx="8229600" cy="70422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prosecution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authorities of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Federation includes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 environmental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prosecutor's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offices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75" y="1270606"/>
            <a:ext cx="8229600" cy="3291840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7616"/>
            <a:ext cx="8640960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Prosecutor General’s Office of the Russian Federation</a:t>
            </a:r>
            <a:endParaRPr lang="ru-RU" sz="1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for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upervision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xecution of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egislation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atural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esources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 of the General Department for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upervision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xecution of Federal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egislation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595" y="2434972"/>
            <a:ext cx="4320480" cy="9631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nterregional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rosecutor's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ffices</a:t>
            </a:r>
            <a:endParaRPr lang="en-US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Amur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Baikal and Volga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prosecutor's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offices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2663" y="3763309"/>
            <a:ext cx="3096344" cy="7380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interdistrict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prosecutor's offices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1820" y="3769684"/>
            <a:ext cx="3970660" cy="7336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interdistrict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prosecutor's offices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 of the Russian Federation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2434972"/>
            <a:ext cx="3096344" cy="972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Prosecutor’s Offices of the subjects of the Russian Federation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2300815" y="2075902"/>
            <a:ext cx="36004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7164288" y="2075902"/>
            <a:ext cx="36004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" y="51477"/>
            <a:ext cx="864096" cy="702077"/>
          </a:xfrm>
          <a:prstGeom prst="rect">
            <a:avLst/>
          </a:prstGeom>
          <a:effectLst/>
        </p:spPr>
      </p:pic>
      <p:sp>
        <p:nvSpPr>
          <p:cNvPr id="18" name="Стрелка вниз 17"/>
          <p:cNvSpPr/>
          <p:nvPr/>
        </p:nvSpPr>
        <p:spPr>
          <a:xfrm>
            <a:off x="2300815" y="3405203"/>
            <a:ext cx="36004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164288" y="3407080"/>
            <a:ext cx="36004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0472" y="494801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4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9072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9548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Water resources of the Russian Federation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19871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Russian Federation is washed by </a:t>
            </a:r>
            <a:r>
              <a:rPr lang="ru-RU" sz="1600" b="1" dirty="0" smtClean="0"/>
              <a:t>12 </a:t>
            </a:r>
            <a:r>
              <a:rPr lang="en-US" sz="1600" b="1" dirty="0" smtClean="0"/>
              <a:t>seas,</a:t>
            </a:r>
            <a:r>
              <a:rPr lang="en-US" sz="1600" dirty="0" smtClean="0"/>
              <a:t> which belong to </a:t>
            </a:r>
          </a:p>
          <a:p>
            <a:pPr algn="ctr"/>
            <a:r>
              <a:rPr lang="ru-RU" sz="1600" b="1" dirty="0" smtClean="0"/>
              <a:t>3 </a:t>
            </a:r>
            <a:r>
              <a:rPr lang="en-US" sz="1600" b="1" dirty="0" smtClean="0"/>
              <a:t>oceans</a:t>
            </a:r>
            <a:r>
              <a:rPr lang="ru-RU" sz="1600" dirty="0" smtClean="0"/>
              <a:t>, </a:t>
            </a:r>
            <a:r>
              <a:rPr lang="en-US" sz="1600" dirty="0" smtClean="0"/>
              <a:t>as well as</a:t>
            </a:r>
            <a:r>
              <a:rPr lang="ru-RU" sz="1600" dirty="0" smtClean="0"/>
              <a:t> </a:t>
            </a:r>
            <a:r>
              <a:rPr lang="en-US" sz="1600" dirty="0" smtClean="0"/>
              <a:t>by the inland Caspian Sea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83927" y="262575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Russian water reserves</a:t>
            </a:r>
          </a:p>
          <a:p>
            <a:pPr algn="ctr"/>
            <a:r>
              <a:rPr lang="en-US" sz="1600" dirty="0" smtClean="0"/>
              <a:t>accounts for </a:t>
            </a:r>
            <a:r>
              <a:rPr lang="ru-RU" sz="1600" b="1" dirty="0" smtClean="0"/>
              <a:t>22 % </a:t>
            </a:r>
            <a:r>
              <a:rPr lang="en-US" sz="1600" dirty="0" smtClean="0"/>
              <a:t>of world supply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985641" y="2473879"/>
            <a:ext cx="2925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There are more than </a:t>
            </a:r>
            <a:r>
              <a:rPr lang="ru-RU" sz="1600" b="1" dirty="0" smtClean="0"/>
              <a:t>2,5 </a:t>
            </a:r>
            <a:r>
              <a:rPr lang="en-US" sz="1600" b="1" dirty="0" err="1" smtClean="0"/>
              <a:t>mln</a:t>
            </a:r>
            <a:r>
              <a:rPr lang="ru-RU" sz="1600" b="1" dirty="0" smtClean="0"/>
              <a:t>.</a:t>
            </a:r>
            <a:r>
              <a:rPr lang="ru-RU" sz="1600" dirty="0" smtClean="0"/>
              <a:t> </a:t>
            </a:r>
            <a:r>
              <a:rPr lang="en-US" sz="1600" dirty="0" smtClean="0"/>
              <a:t>large and small rivers</a:t>
            </a:r>
            <a:r>
              <a:rPr lang="ru-RU" sz="1600" dirty="0" smtClean="0"/>
              <a:t>, </a:t>
            </a:r>
            <a:r>
              <a:rPr lang="en-US" sz="1600" dirty="0" smtClean="0"/>
              <a:t>more than </a:t>
            </a:r>
            <a:r>
              <a:rPr lang="ru-RU" sz="1600" b="1" dirty="0" smtClean="0"/>
              <a:t>2 </a:t>
            </a:r>
            <a:r>
              <a:rPr lang="en-US" sz="1600" b="1" dirty="0" err="1" smtClean="0"/>
              <a:t>mln</a:t>
            </a:r>
            <a:r>
              <a:rPr lang="ru-RU" sz="1600" b="1" dirty="0" smtClean="0"/>
              <a:t>. </a:t>
            </a:r>
            <a:r>
              <a:rPr lang="en-US" sz="1600" dirty="0" smtClean="0"/>
              <a:t>lakes</a:t>
            </a:r>
            <a:r>
              <a:rPr lang="ru-RU" sz="1600" dirty="0" smtClean="0"/>
              <a:t>. </a:t>
            </a:r>
            <a:r>
              <a:rPr lang="en-US" sz="1600" dirty="0" smtClean="0"/>
              <a:t> </a:t>
            </a:r>
            <a:r>
              <a:rPr lang="en-US" sz="1600" dirty="0"/>
              <a:t>o</a:t>
            </a:r>
            <a:r>
              <a:rPr lang="en-US" sz="1600" dirty="0" smtClean="0"/>
              <a:t>n </a:t>
            </a:r>
            <a:r>
              <a:rPr lang="en-US" sz="1600" dirty="0"/>
              <a:t>the territory </a:t>
            </a:r>
            <a:r>
              <a:rPr lang="en-US" sz="1600" dirty="0" smtClean="0"/>
              <a:t>of the </a:t>
            </a:r>
            <a:r>
              <a:rPr lang="en-US" sz="1600" dirty="0"/>
              <a:t>Russian Federation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032340"/>
            <a:ext cx="3756143" cy="14407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84" y="2625756"/>
            <a:ext cx="2472343" cy="18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122" y="-21407"/>
            <a:ext cx="9947122" cy="3574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480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340"/>
            <a:ext cx="9144000" cy="738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90" b="100000" l="25573" r="8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122" y="-25009"/>
            <a:ext cx="9947122" cy="3574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3030120"/>
            <a:ext cx="2736304" cy="523220"/>
          </a:xfrm>
          <a:prstGeom prst="rect">
            <a:avLst/>
          </a:prstGeom>
          <a:noFill/>
          <a:ln w="28575" cmpd="dbl">
            <a:solidFill>
              <a:schemeClr val="bg2">
                <a:lumMod val="2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Volga interregional environmental prosecutor's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office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5886" y="3507854"/>
            <a:ext cx="2682258" cy="523220"/>
          </a:xfrm>
          <a:prstGeom prst="rect">
            <a:avLst/>
          </a:prstGeom>
          <a:noFill/>
          <a:ln w="28575" cmpd="dbl">
            <a:solidFill>
              <a:schemeClr val="bg2">
                <a:lumMod val="2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Baikal interregional environmental prosecutor's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office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3553844"/>
            <a:ext cx="2520280" cy="523220"/>
          </a:xfrm>
          <a:prstGeom prst="rect">
            <a:avLst/>
          </a:prstGeom>
          <a:noFill/>
          <a:ln w="28575" cmpd="dbl">
            <a:solidFill>
              <a:schemeClr val="bg2">
                <a:lumMod val="2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Amur Basin environmental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prosecutor's offices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510"/>
            <a:ext cx="7980040" cy="4349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340"/>
            <a:ext cx="9144000" cy="738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9242"/>
            <a:ext cx="9144000" cy="648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3478"/>
            <a:ext cx="2884109" cy="1923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0" y="2715766"/>
            <a:ext cx="2884075" cy="1923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331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857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Priority 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areas of prosecutor's 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br>
              <a:rPr lang="en-US" sz="26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sphere of environmental protection</a:t>
            </a:r>
            <a:endParaRPr lang="ru-RU" sz="26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24878"/>
              </p:ext>
            </p:extLst>
          </p:nvPr>
        </p:nvGraphicFramePr>
        <p:xfrm>
          <a:off x="405747" y="1501820"/>
          <a:ext cx="8407893" cy="346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0" b="97920" l="10000" r="90000">
                        <a14:foregroundMark x1="58205" y1="81440" x2="56282" y2="77120"/>
                        <a14:foregroundMark x1="42436" y1="80480" x2="44615" y2="76160"/>
                        <a14:foregroundMark x1="49359" y1="76000" x2="40641" y2="66720"/>
                        <a14:foregroundMark x1="39872" y1="63840" x2="39231" y2="55680"/>
                        <a14:foregroundMark x1="38462" y1="54400" x2="38462" y2="47040"/>
                        <a14:foregroundMark x1="45385" y1="43040" x2="55769" y2="42880"/>
                        <a14:foregroundMark x1="61282" y1="57120" x2="60385" y2="65440"/>
                        <a14:foregroundMark x1="61923" y1="43520" x2="58462" y2="40640"/>
                        <a14:foregroundMark x1="41923" y1="40800" x2="37564" y2="4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480"/>
            <a:ext cx="864096" cy="519289"/>
          </a:xfrm>
          <a:prstGeom prst="rect">
            <a:avLst/>
          </a:prstGeom>
          <a:effectLst/>
        </p:spPr>
      </p:pic>
      <p:pic>
        <p:nvPicPr>
          <p:cNvPr id="5" name="Объект 1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52716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0" y="3401358"/>
            <a:ext cx="548310" cy="4112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0" y="2773798"/>
            <a:ext cx="522371" cy="3917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64000" l="0" r="43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8170">
            <a:off x="857084" y="2208415"/>
            <a:ext cx="411905" cy="5492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" y="1721346"/>
            <a:ext cx="379857" cy="2566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0" y="4461960"/>
            <a:ext cx="360040" cy="2700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00" b="95455" l="0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7" y="2327047"/>
            <a:ext cx="360040" cy="2700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87624" y="127560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execution of legislation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758" b="97852" l="2344" r="9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1" y="3902319"/>
            <a:ext cx="371373" cy="2785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3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1106</TotalTime>
  <Words>791</Words>
  <Application>Microsoft Office PowerPoint</Application>
  <PresentationFormat>On-screen Show (16:9)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2_Поток</vt:lpstr>
      <vt:lpstr>4_Поток</vt:lpstr>
      <vt:lpstr>5_Поток</vt:lpstr>
      <vt:lpstr>6_Поток</vt:lpstr>
      <vt:lpstr>PowerPoint Presentation</vt:lpstr>
      <vt:lpstr>As a result of the Year of Ecology in Russia negative impact  on the environment has been reduced</vt:lpstr>
      <vt:lpstr>    Federal Law as of 17.01.1992 No 2202-1  On the Prosecutor’s Office of the Russian Federation  </vt:lpstr>
      <vt:lpstr>PowerPoint Presentation</vt:lpstr>
      <vt:lpstr>The system of prosecution authorities of the Russian Federation includes 90 specialized environmental prosecutor's offices</vt:lpstr>
      <vt:lpstr>Water resources of the Russian Federation</vt:lpstr>
      <vt:lpstr>PowerPoint Presentation</vt:lpstr>
      <vt:lpstr>PowerPoint Presentation</vt:lpstr>
      <vt:lpstr>Priority areas of prosecutor's supervision in the  sphere of environmental protection</vt:lpstr>
      <vt:lpstr>PowerPoint Presentation</vt:lpstr>
      <vt:lpstr>PowerPoint Presentation</vt:lpstr>
      <vt:lpstr>PowerPoint Presentation</vt:lpstr>
      <vt:lpstr>PowerPoint Presentation</vt:lpstr>
      <vt:lpstr>Emissions into the atmosphere </vt:lpstr>
      <vt:lpstr>The efficiency of prosecutor’s supervision increases when environmental experts are engaged in inspections</vt:lpstr>
      <vt:lpstr>PowerPoint Presentation</vt:lpstr>
      <vt:lpstr>For the last 1,5 year prosecution authorities stopped  300 cases when animals were kept in semi-free conditions without permits </vt:lpstr>
      <vt:lpstr>Principal measures of prosecutor’s response</vt:lpstr>
      <vt:lpstr>Initiation of administrative proceedings by the prosecutor</vt:lpstr>
      <vt:lpstr>The performance of prosecutors with regard to supervision over execution of environmental legislation in 2018</vt:lpstr>
      <vt:lpstr>The performance of prosecutors with regard to supervision over execution of environmental legislation in the first half of 2019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Федосов Роман С.</dc:creator>
  <cp:lastModifiedBy>Nino Siradze</cp:lastModifiedBy>
  <cp:revision>157</cp:revision>
  <dcterms:created xsi:type="dcterms:W3CDTF">2019-06-06T05:08:09Z</dcterms:created>
  <dcterms:modified xsi:type="dcterms:W3CDTF">2019-10-01T11:59:34Z</dcterms:modified>
</cp:coreProperties>
</file>