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5" r:id="rId3"/>
    <p:sldId id="258" r:id="rId4"/>
    <p:sldId id="270" r:id="rId5"/>
    <p:sldId id="268" r:id="rId6"/>
    <p:sldId id="276" r:id="rId7"/>
    <p:sldId id="269" r:id="rId8"/>
    <p:sldId id="277" r:id="rId9"/>
    <p:sldId id="278" r:id="rId10"/>
    <p:sldId id="263" r:id="rId11"/>
    <p:sldId id="275" r:id="rId12"/>
    <p:sldId id="274" r:id="rId13"/>
    <p:sldId id="272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ozano, Julieta" initials="LJ" lastIdx="13" clrIdx="0">
    <p:extLst>
      <p:ext uri="{19B8F6BF-5375-455C-9EA6-DF929625EA0E}">
        <p15:presenceInfo xmlns:p15="http://schemas.microsoft.com/office/powerpoint/2012/main" xmlns="" userId="S-1-5-21-2904838998-342840104-1626516356-19299" providerId="AD"/>
      </p:ext>
    </p:extLst>
  </p:cmAuthor>
  <p:cmAuthor id="2" name="Huie, Jaedon" initials="HJ" lastIdx="2" clrIdx="1">
    <p:extLst>
      <p:ext uri="{19B8F6BF-5375-455C-9EA6-DF929625EA0E}">
        <p15:presenceInfo xmlns:p15="http://schemas.microsoft.com/office/powerpoint/2012/main" xmlns="" userId="S-1-5-21-2904838998-342840104-1626516356-6293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897"/>
    <a:srgbClr val="FFFFFF"/>
    <a:srgbClr val="705500"/>
    <a:srgbClr val="838329"/>
    <a:srgbClr val="084C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162" autoAdjust="0"/>
    <p:restoredTop sz="86957" autoAdjust="0"/>
  </p:normalViewPr>
  <p:slideViewPr>
    <p:cSldViewPr>
      <p:cViewPr>
        <p:scale>
          <a:sx n="100" d="100"/>
          <a:sy n="100" d="100"/>
        </p:scale>
        <p:origin x="-504" y="-24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1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9-10T10:39:06.275" idx="11">
    <p:pos x="10" y="10"/>
    <p:text>Add a slide after this one discussing examples of the variety in MLATs, inlcuding what evidence can be obtained, and what requirments apply.</p:text>
    <p:extLst>
      <p:ext uri="{C676402C-5697-4E1C-873F-D02D1690AC5C}">
        <p15:threadingInfo xmlns:p15="http://schemas.microsoft.com/office/powerpoint/2012/main" xmlns="" timeZoneBias="24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A5297F-97B2-40E9-9035-5587296F6BCF}" type="doc">
      <dgm:prSet loTypeId="urn:microsoft.com/office/officeart/2005/8/layout/radial1" loCatId="relationship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46AA4059-C423-4446-B4B9-8055774FC792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rgbClr val="C00000"/>
        </a:solidFill>
      </dgm:spPr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MLAT</a:t>
          </a:r>
        </a:p>
      </dgm:t>
    </dgm:pt>
    <dgm:pt modelId="{89EB66AA-6AB8-4744-B799-BB262C538F3B}" type="parTrans" cxnId="{462F3311-9E2B-489E-88F0-24C3468B7EEA}">
      <dgm:prSet/>
      <dgm:spPr/>
      <dgm:t>
        <a:bodyPr/>
        <a:lstStyle/>
        <a:p>
          <a:endParaRPr lang="en-US"/>
        </a:p>
      </dgm:t>
    </dgm:pt>
    <dgm:pt modelId="{32DEB8B5-85F4-4003-BC8E-290E3CF7394E}" type="sibTrans" cxnId="{462F3311-9E2B-489E-88F0-24C3468B7EEA}">
      <dgm:prSet/>
      <dgm:spPr/>
      <dgm:t>
        <a:bodyPr/>
        <a:lstStyle/>
        <a:p>
          <a:endParaRPr lang="en-US"/>
        </a:p>
      </dgm:t>
    </dgm:pt>
    <dgm:pt modelId="{0126A84A-69ED-4C0E-81C6-2DD4C7F5AE23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Taking evidence or statements from persons</a:t>
          </a:r>
        </a:p>
      </dgm:t>
    </dgm:pt>
    <dgm:pt modelId="{B9E2758F-14D9-4C04-B9F5-C55A5F2D560C}" type="parTrans" cxnId="{9DE9BEFA-AA2B-437B-9B9B-922E2AD6980D}">
      <dgm:prSet/>
      <dgm:spPr/>
      <dgm:t>
        <a:bodyPr/>
        <a:lstStyle/>
        <a:p>
          <a:endParaRPr lang="en-US" dirty="0"/>
        </a:p>
      </dgm:t>
    </dgm:pt>
    <dgm:pt modelId="{56E04A0C-2F34-48BF-BDB4-F1CF263284B0}" type="sibTrans" cxnId="{9DE9BEFA-AA2B-437B-9B9B-922E2AD6980D}">
      <dgm:prSet/>
      <dgm:spPr/>
      <dgm:t>
        <a:bodyPr/>
        <a:lstStyle/>
        <a:p>
          <a:endParaRPr lang="en-US"/>
        </a:p>
      </dgm:t>
    </dgm:pt>
    <dgm:pt modelId="{E19B77CD-61C2-4475-9443-179F4993CA58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Executing searches and seizures</a:t>
          </a:r>
        </a:p>
      </dgm:t>
    </dgm:pt>
    <dgm:pt modelId="{8D805F11-385A-41EA-9A7B-938B52EB6AD3}" type="parTrans" cxnId="{8FE4B840-37CA-4380-AC96-21E38A307134}">
      <dgm:prSet/>
      <dgm:spPr/>
      <dgm:t>
        <a:bodyPr/>
        <a:lstStyle/>
        <a:p>
          <a:endParaRPr lang="en-US" dirty="0"/>
        </a:p>
      </dgm:t>
    </dgm:pt>
    <dgm:pt modelId="{FBB72111-EF88-4650-9733-B1A8FB22635D}" type="sibTrans" cxnId="{8FE4B840-37CA-4380-AC96-21E38A307134}">
      <dgm:prSet/>
      <dgm:spPr/>
      <dgm:t>
        <a:bodyPr/>
        <a:lstStyle/>
        <a:p>
          <a:endParaRPr lang="en-US"/>
        </a:p>
      </dgm:t>
    </dgm:pt>
    <dgm:pt modelId="{B00C4E9E-98DF-4132-B5C5-84D66AA92126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Restraining or seizing foreign property or assets</a:t>
          </a:r>
        </a:p>
      </dgm:t>
    </dgm:pt>
    <dgm:pt modelId="{43835008-2F77-4160-BC3D-DCC4E77F4370}" type="parTrans" cxnId="{132A6C2B-CAAC-42F8-AA78-82D6D195ED9F}">
      <dgm:prSet/>
      <dgm:spPr/>
      <dgm:t>
        <a:bodyPr/>
        <a:lstStyle/>
        <a:p>
          <a:endParaRPr lang="en-US" dirty="0"/>
        </a:p>
      </dgm:t>
    </dgm:pt>
    <dgm:pt modelId="{752DE22A-FA64-481D-A610-82378124D20C}" type="sibTrans" cxnId="{132A6C2B-CAAC-42F8-AA78-82D6D195ED9F}">
      <dgm:prSet/>
      <dgm:spPr/>
      <dgm:t>
        <a:bodyPr/>
        <a:lstStyle/>
        <a:p>
          <a:endParaRPr lang="en-US"/>
        </a:p>
      </dgm:t>
    </dgm:pt>
    <dgm:pt modelId="{7B702B33-FBA5-4CC6-A976-401A3F7EAD49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Examining objects or sites relevant to an investigation</a:t>
          </a:r>
        </a:p>
      </dgm:t>
    </dgm:pt>
    <dgm:pt modelId="{0F2B45DF-D75D-4B3A-A037-CF9E58A39997}" type="parTrans" cxnId="{E66E2867-106A-4D04-AC2A-E6CA3D60F751}">
      <dgm:prSet/>
      <dgm:spPr/>
      <dgm:t>
        <a:bodyPr/>
        <a:lstStyle/>
        <a:p>
          <a:endParaRPr lang="en-US" dirty="0"/>
        </a:p>
      </dgm:t>
    </dgm:pt>
    <dgm:pt modelId="{F9AF60EB-DBD4-46F0-9AE7-803300324556}" type="sibTrans" cxnId="{E66E2867-106A-4D04-AC2A-E6CA3D60F751}">
      <dgm:prSet/>
      <dgm:spPr/>
      <dgm:t>
        <a:bodyPr/>
        <a:lstStyle/>
        <a:p>
          <a:endParaRPr lang="en-US"/>
        </a:p>
      </dgm:t>
    </dgm:pt>
    <dgm:pt modelId="{F79631DF-AF24-47E3-930F-FB4310890AA2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Effecting service of process</a:t>
          </a:r>
        </a:p>
      </dgm:t>
    </dgm:pt>
    <dgm:pt modelId="{CC5111C6-AF53-44AB-9376-54350710E81E}" type="parTrans" cxnId="{E32B5C03-BA81-4088-9393-2D9A4069C5F9}">
      <dgm:prSet/>
      <dgm:spPr/>
      <dgm:t>
        <a:bodyPr/>
        <a:lstStyle/>
        <a:p>
          <a:endParaRPr lang="en-US" dirty="0"/>
        </a:p>
      </dgm:t>
    </dgm:pt>
    <dgm:pt modelId="{E27C8C4F-1C98-4AE1-BB16-3840F3124B1F}" type="sibTrans" cxnId="{E32B5C03-BA81-4088-9393-2D9A4069C5F9}">
      <dgm:prSet/>
      <dgm:spPr/>
      <dgm:t>
        <a:bodyPr/>
        <a:lstStyle/>
        <a:p>
          <a:endParaRPr lang="en-US"/>
        </a:p>
      </dgm:t>
    </dgm:pt>
    <dgm:pt modelId="{93C890FD-A224-448B-A801-ED857F6396A8}">
      <dgm:prSet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Obtaining original/certified copies of documents and records for use in court proceedings</a:t>
          </a:r>
        </a:p>
      </dgm:t>
    </dgm:pt>
    <dgm:pt modelId="{9C5D6183-D6D2-4664-A6DA-DFB60A2812B7}" type="parTrans" cxnId="{E8E19FD8-9F07-470F-B1C9-B7F17B4EE99C}">
      <dgm:prSet/>
      <dgm:spPr/>
      <dgm:t>
        <a:bodyPr/>
        <a:lstStyle/>
        <a:p>
          <a:endParaRPr lang="en-US" dirty="0"/>
        </a:p>
      </dgm:t>
    </dgm:pt>
    <dgm:pt modelId="{783E9126-D9BA-4437-BAF4-DC1FC516F784}" type="sibTrans" cxnId="{E8E19FD8-9F07-470F-B1C9-B7F17B4EE99C}">
      <dgm:prSet/>
      <dgm:spPr/>
      <dgm:t>
        <a:bodyPr/>
        <a:lstStyle/>
        <a:p>
          <a:endParaRPr lang="en-US"/>
        </a:p>
      </dgm:t>
    </dgm:pt>
    <dgm:pt modelId="{9B8E91F2-809E-4C4C-B4E1-8F888976496B}" type="pres">
      <dgm:prSet presAssocID="{63A5297F-97B2-40E9-9035-5587296F6BC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441DC10-15A3-41A7-B063-51D31C08246C}" type="pres">
      <dgm:prSet presAssocID="{46AA4059-C423-4446-B4B9-8055774FC792}" presName="centerShape" presStyleLbl="node0" presStyleIdx="0" presStyleCnt="1" custScaleX="143820" custScaleY="130304"/>
      <dgm:spPr/>
      <dgm:t>
        <a:bodyPr/>
        <a:lstStyle/>
        <a:p>
          <a:endParaRPr lang="en-US"/>
        </a:p>
      </dgm:t>
    </dgm:pt>
    <dgm:pt modelId="{84A1D9CC-03D5-45CF-9E6E-62E8CD52A7ED}" type="pres">
      <dgm:prSet presAssocID="{B9E2758F-14D9-4C04-B9F5-C55A5F2D560C}" presName="Name9" presStyleLbl="parChTrans1D2" presStyleIdx="0" presStyleCnt="6"/>
      <dgm:spPr/>
      <dgm:t>
        <a:bodyPr/>
        <a:lstStyle/>
        <a:p>
          <a:endParaRPr lang="en-US"/>
        </a:p>
      </dgm:t>
    </dgm:pt>
    <dgm:pt modelId="{7B86AC79-DB93-445E-824E-4C6D2310E03F}" type="pres">
      <dgm:prSet presAssocID="{B9E2758F-14D9-4C04-B9F5-C55A5F2D560C}" presName="connTx" presStyleLbl="parChTrans1D2" presStyleIdx="0" presStyleCnt="6"/>
      <dgm:spPr/>
      <dgm:t>
        <a:bodyPr/>
        <a:lstStyle/>
        <a:p>
          <a:endParaRPr lang="en-US"/>
        </a:p>
      </dgm:t>
    </dgm:pt>
    <dgm:pt modelId="{EF629CDE-01B2-42B3-B1A7-AF2988A2870C}" type="pres">
      <dgm:prSet presAssocID="{0126A84A-69ED-4C0E-81C6-2DD4C7F5AE23}" presName="node" presStyleLbl="node1" presStyleIdx="0" presStyleCnt="6" custRadScaleRad="96178" custRadScaleInc="-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FE8104-185C-42C9-95C8-20E6166A1709}" type="pres">
      <dgm:prSet presAssocID="{CC5111C6-AF53-44AB-9376-54350710E81E}" presName="Name9" presStyleLbl="parChTrans1D2" presStyleIdx="1" presStyleCnt="6"/>
      <dgm:spPr/>
      <dgm:t>
        <a:bodyPr/>
        <a:lstStyle/>
        <a:p>
          <a:endParaRPr lang="en-US"/>
        </a:p>
      </dgm:t>
    </dgm:pt>
    <dgm:pt modelId="{4AB774EE-F640-4709-B78F-12AE32D8C3F2}" type="pres">
      <dgm:prSet presAssocID="{CC5111C6-AF53-44AB-9376-54350710E81E}" presName="connTx" presStyleLbl="parChTrans1D2" presStyleIdx="1" presStyleCnt="6"/>
      <dgm:spPr/>
      <dgm:t>
        <a:bodyPr/>
        <a:lstStyle/>
        <a:p>
          <a:endParaRPr lang="en-US"/>
        </a:p>
      </dgm:t>
    </dgm:pt>
    <dgm:pt modelId="{28CD381C-5DEB-4C8E-BC4C-0AE8A2056F53}" type="pres">
      <dgm:prSet presAssocID="{F79631DF-AF24-47E3-930F-FB4310890AA2}" presName="node" presStyleLbl="node1" presStyleIdx="1" presStyleCnt="6" custRadScaleRad="141172" custRadScaleInc="93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727B7B-C577-40F0-B08D-1C2771F529B7}" type="pres">
      <dgm:prSet presAssocID="{8D805F11-385A-41EA-9A7B-938B52EB6AD3}" presName="Name9" presStyleLbl="parChTrans1D2" presStyleIdx="2" presStyleCnt="6"/>
      <dgm:spPr/>
      <dgm:t>
        <a:bodyPr/>
        <a:lstStyle/>
        <a:p>
          <a:endParaRPr lang="en-US"/>
        </a:p>
      </dgm:t>
    </dgm:pt>
    <dgm:pt modelId="{19B4F668-F880-4917-91BC-656517982068}" type="pres">
      <dgm:prSet presAssocID="{8D805F11-385A-41EA-9A7B-938B52EB6AD3}" presName="connTx" presStyleLbl="parChTrans1D2" presStyleIdx="2" presStyleCnt="6"/>
      <dgm:spPr/>
      <dgm:t>
        <a:bodyPr/>
        <a:lstStyle/>
        <a:p>
          <a:endParaRPr lang="en-US"/>
        </a:p>
      </dgm:t>
    </dgm:pt>
    <dgm:pt modelId="{546DE39F-12D2-452B-A32A-7C542E3B9C4C}" type="pres">
      <dgm:prSet presAssocID="{E19B77CD-61C2-4475-9443-179F4993CA58}" presName="node" presStyleLbl="node1" presStyleIdx="2" presStyleCnt="6" custRadScaleRad="128801" custRadScaleInc="-359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D46BB1-9555-4557-88E5-F478DAEA5FC1}" type="pres">
      <dgm:prSet presAssocID="{43835008-2F77-4160-BC3D-DCC4E77F4370}" presName="Name9" presStyleLbl="parChTrans1D2" presStyleIdx="3" presStyleCnt="6"/>
      <dgm:spPr/>
      <dgm:t>
        <a:bodyPr/>
        <a:lstStyle/>
        <a:p>
          <a:endParaRPr lang="en-US"/>
        </a:p>
      </dgm:t>
    </dgm:pt>
    <dgm:pt modelId="{41BAC425-6307-438B-B553-217AB0CE3BE4}" type="pres">
      <dgm:prSet presAssocID="{43835008-2F77-4160-BC3D-DCC4E77F4370}" presName="connTx" presStyleLbl="parChTrans1D2" presStyleIdx="3" presStyleCnt="6"/>
      <dgm:spPr/>
      <dgm:t>
        <a:bodyPr/>
        <a:lstStyle/>
        <a:p>
          <a:endParaRPr lang="en-US"/>
        </a:p>
      </dgm:t>
    </dgm:pt>
    <dgm:pt modelId="{A7BA2043-5DA0-464A-AC11-7F3185A9BC0C}" type="pres">
      <dgm:prSet presAssocID="{B00C4E9E-98DF-4132-B5C5-84D66AA92126}" presName="node" presStyleLbl="node1" presStyleIdx="3" presStyleCnt="6" custRadScaleRad="93897" custRadScaleInc="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B94C1C-5A47-49A8-99D8-713A9FA3BE05}" type="pres">
      <dgm:prSet presAssocID="{0F2B45DF-D75D-4B3A-A037-CF9E58A39997}" presName="Name9" presStyleLbl="parChTrans1D2" presStyleIdx="4" presStyleCnt="6"/>
      <dgm:spPr/>
      <dgm:t>
        <a:bodyPr/>
        <a:lstStyle/>
        <a:p>
          <a:endParaRPr lang="en-US"/>
        </a:p>
      </dgm:t>
    </dgm:pt>
    <dgm:pt modelId="{96DD87DF-7961-4634-8563-D6323875CFCD}" type="pres">
      <dgm:prSet presAssocID="{0F2B45DF-D75D-4B3A-A037-CF9E58A39997}" presName="connTx" presStyleLbl="parChTrans1D2" presStyleIdx="4" presStyleCnt="6"/>
      <dgm:spPr/>
      <dgm:t>
        <a:bodyPr/>
        <a:lstStyle/>
        <a:p>
          <a:endParaRPr lang="en-US"/>
        </a:p>
      </dgm:t>
    </dgm:pt>
    <dgm:pt modelId="{57A5E97C-F370-4585-9D39-E6ECD427472C}" type="pres">
      <dgm:prSet presAssocID="{7B702B33-FBA5-4CC6-A976-401A3F7EAD49}" presName="node" presStyleLbl="node1" presStyleIdx="4" presStyleCnt="6" custRadScaleRad="135273" custRadScaleInc="211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49F2D0-D724-46C6-86D4-D02CE630FD50}" type="pres">
      <dgm:prSet presAssocID="{9C5D6183-D6D2-4664-A6DA-DFB60A2812B7}" presName="Name9" presStyleLbl="parChTrans1D2" presStyleIdx="5" presStyleCnt="6"/>
      <dgm:spPr/>
      <dgm:t>
        <a:bodyPr/>
        <a:lstStyle/>
        <a:p>
          <a:endParaRPr lang="en-US"/>
        </a:p>
      </dgm:t>
    </dgm:pt>
    <dgm:pt modelId="{DF89CB70-6FC8-4783-8BA3-66A0E972BFA5}" type="pres">
      <dgm:prSet presAssocID="{9C5D6183-D6D2-4664-A6DA-DFB60A2812B7}" presName="connTx" presStyleLbl="parChTrans1D2" presStyleIdx="5" presStyleCnt="6"/>
      <dgm:spPr/>
      <dgm:t>
        <a:bodyPr/>
        <a:lstStyle/>
        <a:p>
          <a:endParaRPr lang="en-US"/>
        </a:p>
      </dgm:t>
    </dgm:pt>
    <dgm:pt modelId="{49480CC5-E4CE-4970-9D6F-15711C9E7430}" type="pres">
      <dgm:prSet presAssocID="{93C890FD-A224-448B-A801-ED857F6396A8}" presName="node" presStyleLbl="node1" presStyleIdx="5" presStyleCnt="6" custRadScaleRad="134350" custRadScaleInc="-107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8E19FD8-9F07-470F-B1C9-B7F17B4EE99C}" srcId="{46AA4059-C423-4446-B4B9-8055774FC792}" destId="{93C890FD-A224-448B-A801-ED857F6396A8}" srcOrd="5" destOrd="0" parTransId="{9C5D6183-D6D2-4664-A6DA-DFB60A2812B7}" sibTransId="{783E9126-D9BA-4437-BAF4-DC1FC516F784}"/>
    <dgm:cxn modelId="{132A6C2B-CAAC-42F8-AA78-82D6D195ED9F}" srcId="{46AA4059-C423-4446-B4B9-8055774FC792}" destId="{B00C4E9E-98DF-4132-B5C5-84D66AA92126}" srcOrd="3" destOrd="0" parTransId="{43835008-2F77-4160-BC3D-DCC4E77F4370}" sibTransId="{752DE22A-FA64-481D-A610-82378124D20C}"/>
    <dgm:cxn modelId="{253C879D-4E7B-46E3-91DD-8F0458095ADA}" type="presOf" srcId="{B9E2758F-14D9-4C04-B9F5-C55A5F2D560C}" destId="{7B86AC79-DB93-445E-824E-4C6D2310E03F}" srcOrd="1" destOrd="0" presId="urn:microsoft.com/office/officeart/2005/8/layout/radial1"/>
    <dgm:cxn modelId="{1EAA774B-883B-47D1-992F-3290EC1D3E2B}" type="presOf" srcId="{0F2B45DF-D75D-4B3A-A037-CF9E58A39997}" destId="{CFB94C1C-5A47-49A8-99D8-713A9FA3BE05}" srcOrd="0" destOrd="0" presId="urn:microsoft.com/office/officeart/2005/8/layout/radial1"/>
    <dgm:cxn modelId="{32E1CFA0-7158-437F-861F-2F53A5AA860C}" type="presOf" srcId="{46AA4059-C423-4446-B4B9-8055774FC792}" destId="{8441DC10-15A3-41A7-B063-51D31C08246C}" srcOrd="0" destOrd="0" presId="urn:microsoft.com/office/officeart/2005/8/layout/radial1"/>
    <dgm:cxn modelId="{C216E8FF-0768-4875-8EE9-CDC0E8BD6E50}" type="presOf" srcId="{0F2B45DF-D75D-4B3A-A037-CF9E58A39997}" destId="{96DD87DF-7961-4634-8563-D6323875CFCD}" srcOrd="1" destOrd="0" presId="urn:microsoft.com/office/officeart/2005/8/layout/radial1"/>
    <dgm:cxn modelId="{DA378A1C-47BA-469F-AE18-D49B1B52661D}" type="presOf" srcId="{CC5111C6-AF53-44AB-9376-54350710E81E}" destId="{4AB774EE-F640-4709-B78F-12AE32D8C3F2}" srcOrd="1" destOrd="0" presId="urn:microsoft.com/office/officeart/2005/8/layout/radial1"/>
    <dgm:cxn modelId="{100C7155-61B8-49FA-B8F7-FE5506FDC0E8}" type="presOf" srcId="{9C5D6183-D6D2-4664-A6DA-DFB60A2812B7}" destId="{4C49F2D0-D724-46C6-86D4-D02CE630FD50}" srcOrd="0" destOrd="0" presId="urn:microsoft.com/office/officeart/2005/8/layout/radial1"/>
    <dgm:cxn modelId="{8EC4BB41-913C-4226-AA37-86792BA324C0}" type="presOf" srcId="{7B702B33-FBA5-4CC6-A976-401A3F7EAD49}" destId="{57A5E97C-F370-4585-9D39-E6ECD427472C}" srcOrd="0" destOrd="0" presId="urn:microsoft.com/office/officeart/2005/8/layout/radial1"/>
    <dgm:cxn modelId="{922D3003-B0D3-4440-B448-6104D5EF10E4}" type="presOf" srcId="{B9E2758F-14D9-4C04-B9F5-C55A5F2D560C}" destId="{84A1D9CC-03D5-45CF-9E6E-62E8CD52A7ED}" srcOrd="0" destOrd="0" presId="urn:microsoft.com/office/officeart/2005/8/layout/radial1"/>
    <dgm:cxn modelId="{12F10D0E-38E9-4877-BFB8-C592CC70FE88}" type="presOf" srcId="{9C5D6183-D6D2-4664-A6DA-DFB60A2812B7}" destId="{DF89CB70-6FC8-4783-8BA3-66A0E972BFA5}" srcOrd="1" destOrd="0" presId="urn:microsoft.com/office/officeart/2005/8/layout/radial1"/>
    <dgm:cxn modelId="{E32B5C03-BA81-4088-9393-2D9A4069C5F9}" srcId="{46AA4059-C423-4446-B4B9-8055774FC792}" destId="{F79631DF-AF24-47E3-930F-FB4310890AA2}" srcOrd="1" destOrd="0" parTransId="{CC5111C6-AF53-44AB-9376-54350710E81E}" sibTransId="{E27C8C4F-1C98-4AE1-BB16-3840F3124B1F}"/>
    <dgm:cxn modelId="{F5CF7142-9120-416E-9123-E9F4BA040806}" type="presOf" srcId="{F79631DF-AF24-47E3-930F-FB4310890AA2}" destId="{28CD381C-5DEB-4C8E-BC4C-0AE8A2056F53}" srcOrd="0" destOrd="0" presId="urn:microsoft.com/office/officeart/2005/8/layout/radial1"/>
    <dgm:cxn modelId="{1AFBA39B-4A5B-4BB2-B066-131BD4123CC1}" type="presOf" srcId="{E19B77CD-61C2-4475-9443-179F4993CA58}" destId="{546DE39F-12D2-452B-A32A-7C542E3B9C4C}" srcOrd="0" destOrd="0" presId="urn:microsoft.com/office/officeart/2005/8/layout/radial1"/>
    <dgm:cxn modelId="{004B381E-137C-448E-88C8-5154692BFFFF}" type="presOf" srcId="{B00C4E9E-98DF-4132-B5C5-84D66AA92126}" destId="{A7BA2043-5DA0-464A-AC11-7F3185A9BC0C}" srcOrd="0" destOrd="0" presId="urn:microsoft.com/office/officeart/2005/8/layout/radial1"/>
    <dgm:cxn modelId="{8FE4B840-37CA-4380-AC96-21E38A307134}" srcId="{46AA4059-C423-4446-B4B9-8055774FC792}" destId="{E19B77CD-61C2-4475-9443-179F4993CA58}" srcOrd="2" destOrd="0" parTransId="{8D805F11-385A-41EA-9A7B-938B52EB6AD3}" sibTransId="{FBB72111-EF88-4650-9733-B1A8FB22635D}"/>
    <dgm:cxn modelId="{CE140D30-5E12-4274-9778-2A96A6AAD547}" type="presOf" srcId="{63A5297F-97B2-40E9-9035-5587296F6BCF}" destId="{9B8E91F2-809E-4C4C-B4E1-8F888976496B}" srcOrd="0" destOrd="0" presId="urn:microsoft.com/office/officeart/2005/8/layout/radial1"/>
    <dgm:cxn modelId="{51115ED6-BF01-446D-B436-FA82B2D38831}" type="presOf" srcId="{8D805F11-385A-41EA-9A7B-938B52EB6AD3}" destId="{46727B7B-C577-40F0-B08D-1C2771F529B7}" srcOrd="0" destOrd="0" presId="urn:microsoft.com/office/officeart/2005/8/layout/radial1"/>
    <dgm:cxn modelId="{02006F6B-7103-49AE-B864-DF5AC45AD198}" type="presOf" srcId="{93C890FD-A224-448B-A801-ED857F6396A8}" destId="{49480CC5-E4CE-4970-9D6F-15711C9E7430}" srcOrd="0" destOrd="0" presId="urn:microsoft.com/office/officeart/2005/8/layout/radial1"/>
    <dgm:cxn modelId="{9DE9BEFA-AA2B-437B-9B9B-922E2AD6980D}" srcId="{46AA4059-C423-4446-B4B9-8055774FC792}" destId="{0126A84A-69ED-4C0E-81C6-2DD4C7F5AE23}" srcOrd="0" destOrd="0" parTransId="{B9E2758F-14D9-4C04-B9F5-C55A5F2D560C}" sibTransId="{56E04A0C-2F34-48BF-BDB4-F1CF263284B0}"/>
    <dgm:cxn modelId="{BA21185F-BB26-4BF6-933A-1957FBF493D3}" type="presOf" srcId="{CC5111C6-AF53-44AB-9376-54350710E81E}" destId="{64FE8104-185C-42C9-95C8-20E6166A1709}" srcOrd="0" destOrd="0" presId="urn:microsoft.com/office/officeart/2005/8/layout/radial1"/>
    <dgm:cxn modelId="{E66E2867-106A-4D04-AC2A-E6CA3D60F751}" srcId="{46AA4059-C423-4446-B4B9-8055774FC792}" destId="{7B702B33-FBA5-4CC6-A976-401A3F7EAD49}" srcOrd="4" destOrd="0" parTransId="{0F2B45DF-D75D-4B3A-A037-CF9E58A39997}" sibTransId="{F9AF60EB-DBD4-46F0-9AE7-803300324556}"/>
    <dgm:cxn modelId="{462F3311-9E2B-489E-88F0-24C3468B7EEA}" srcId="{63A5297F-97B2-40E9-9035-5587296F6BCF}" destId="{46AA4059-C423-4446-B4B9-8055774FC792}" srcOrd="0" destOrd="0" parTransId="{89EB66AA-6AB8-4744-B799-BB262C538F3B}" sibTransId="{32DEB8B5-85F4-4003-BC8E-290E3CF7394E}"/>
    <dgm:cxn modelId="{1DABB467-2A4D-4512-849C-CF5A14555E63}" type="presOf" srcId="{43835008-2F77-4160-BC3D-DCC4E77F4370}" destId="{05D46BB1-9555-4557-88E5-F478DAEA5FC1}" srcOrd="0" destOrd="0" presId="urn:microsoft.com/office/officeart/2005/8/layout/radial1"/>
    <dgm:cxn modelId="{A15D078B-F6A2-47F3-A2DF-DB8DB17E24B4}" type="presOf" srcId="{0126A84A-69ED-4C0E-81C6-2DD4C7F5AE23}" destId="{EF629CDE-01B2-42B3-B1A7-AF2988A2870C}" srcOrd="0" destOrd="0" presId="urn:microsoft.com/office/officeart/2005/8/layout/radial1"/>
    <dgm:cxn modelId="{4555EEC2-6E9F-4926-95FE-48C52821898C}" type="presOf" srcId="{8D805F11-385A-41EA-9A7B-938B52EB6AD3}" destId="{19B4F668-F880-4917-91BC-656517982068}" srcOrd="1" destOrd="0" presId="urn:microsoft.com/office/officeart/2005/8/layout/radial1"/>
    <dgm:cxn modelId="{D2A14A80-A658-4E76-ACB9-3B2C092AF37F}" type="presOf" srcId="{43835008-2F77-4160-BC3D-DCC4E77F4370}" destId="{41BAC425-6307-438B-B553-217AB0CE3BE4}" srcOrd="1" destOrd="0" presId="urn:microsoft.com/office/officeart/2005/8/layout/radial1"/>
    <dgm:cxn modelId="{FC582349-2CB8-4186-A8D2-466D815788E6}" type="presParOf" srcId="{9B8E91F2-809E-4C4C-B4E1-8F888976496B}" destId="{8441DC10-15A3-41A7-B063-51D31C08246C}" srcOrd="0" destOrd="0" presId="urn:microsoft.com/office/officeart/2005/8/layout/radial1"/>
    <dgm:cxn modelId="{3347913E-1DCD-48E6-810A-CE04E2F7B963}" type="presParOf" srcId="{9B8E91F2-809E-4C4C-B4E1-8F888976496B}" destId="{84A1D9CC-03D5-45CF-9E6E-62E8CD52A7ED}" srcOrd="1" destOrd="0" presId="urn:microsoft.com/office/officeart/2005/8/layout/radial1"/>
    <dgm:cxn modelId="{C98A9248-0B1F-42AD-8F6A-BD82DD16DAE4}" type="presParOf" srcId="{84A1D9CC-03D5-45CF-9E6E-62E8CD52A7ED}" destId="{7B86AC79-DB93-445E-824E-4C6D2310E03F}" srcOrd="0" destOrd="0" presId="urn:microsoft.com/office/officeart/2005/8/layout/radial1"/>
    <dgm:cxn modelId="{3F3A6D7F-D97C-46AA-9A7E-B1B7AA4AB891}" type="presParOf" srcId="{9B8E91F2-809E-4C4C-B4E1-8F888976496B}" destId="{EF629CDE-01B2-42B3-B1A7-AF2988A2870C}" srcOrd="2" destOrd="0" presId="urn:microsoft.com/office/officeart/2005/8/layout/radial1"/>
    <dgm:cxn modelId="{AB51BEC2-F131-46BE-8191-2C769E7B0390}" type="presParOf" srcId="{9B8E91F2-809E-4C4C-B4E1-8F888976496B}" destId="{64FE8104-185C-42C9-95C8-20E6166A1709}" srcOrd="3" destOrd="0" presId="urn:microsoft.com/office/officeart/2005/8/layout/radial1"/>
    <dgm:cxn modelId="{6E79043E-BF6C-487B-B29B-C2A3F52EC59E}" type="presParOf" srcId="{64FE8104-185C-42C9-95C8-20E6166A1709}" destId="{4AB774EE-F640-4709-B78F-12AE32D8C3F2}" srcOrd="0" destOrd="0" presId="urn:microsoft.com/office/officeart/2005/8/layout/radial1"/>
    <dgm:cxn modelId="{7E54B412-003E-47FF-B059-591FF0DE9127}" type="presParOf" srcId="{9B8E91F2-809E-4C4C-B4E1-8F888976496B}" destId="{28CD381C-5DEB-4C8E-BC4C-0AE8A2056F53}" srcOrd="4" destOrd="0" presId="urn:microsoft.com/office/officeart/2005/8/layout/radial1"/>
    <dgm:cxn modelId="{0F437F5B-F09C-4707-BC52-25AC51952A6E}" type="presParOf" srcId="{9B8E91F2-809E-4C4C-B4E1-8F888976496B}" destId="{46727B7B-C577-40F0-B08D-1C2771F529B7}" srcOrd="5" destOrd="0" presId="urn:microsoft.com/office/officeart/2005/8/layout/radial1"/>
    <dgm:cxn modelId="{D9D07460-B9C0-437F-BDDD-33B6A28234B4}" type="presParOf" srcId="{46727B7B-C577-40F0-B08D-1C2771F529B7}" destId="{19B4F668-F880-4917-91BC-656517982068}" srcOrd="0" destOrd="0" presId="urn:microsoft.com/office/officeart/2005/8/layout/radial1"/>
    <dgm:cxn modelId="{521EC8A9-8E18-4D7E-848D-A6B264F79E43}" type="presParOf" srcId="{9B8E91F2-809E-4C4C-B4E1-8F888976496B}" destId="{546DE39F-12D2-452B-A32A-7C542E3B9C4C}" srcOrd="6" destOrd="0" presId="urn:microsoft.com/office/officeart/2005/8/layout/radial1"/>
    <dgm:cxn modelId="{A165C497-88D8-4964-9C4C-FBE61FC924FF}" type="presParOf" srcId="{9B8E91F2-809E-4C4C-B4E1-8F888976496B}" destId="{05D46BB1-9555-4557-88E5-F478DAEA5FC1}" srcOrd="7" destOrd="0" presId="urn:microsoft.com/office/officeart/2005/8/layout/radial1"/>
    <dgm:cxn modelId="{9D2EB930-7524-4EE0-9622-D67CE584BC92}" type="presParOf" srcId="{05D46BB1-9555-4557-88E5-F478DAEA5FC1}" destId="{41BAC425-6307-438B-B553-217AB0CE3BE4}" srcOrd="0" destOrd="0" presId="urn:microsoft.com/office/officeart/2005/8/layout/radial1"/>
    <dgm:cxn modelId="{992498E4-1A53-4B8D-BA6B-B12C21E79135}" type="presParOf" srcId="{9B8E91F2-809E-4C4C-B4E1-8F888976496B}" destId="{A7BA2043-5DA0-464A-AC11-7F3185A9BC0C}" srcOrd="8" destOrd="0" presId="urn:microsoft.com/office/officeart/2005/8/layout/radial1"/>
    <dgm:cxn modelId="{8783F0BE-CA81-4A17-9AE5-396B57AC3544}" type="presParOf" srcId="{9B8E91F2-809E-4C4C-B4E1-8F888976496B}" destId="{CFB94C1C-5A47-49A8-99D8-713A9FA3BE05}" srcOrd="9" destOrd="0" presId="urn:microsoft.com/office/officeart/2005/8/layout/radial1"/>
    <dgm:cxn modelId="{D7E2C141-2499-4FE6-944C-B511C44393FE}" type="presParOf" srcId="{CFB94C1C-5A47-49A8-99D8-713A9FA3BE05}" destId="{96DD87DF-7961-4634-8563-D6323875CFCD}" srcOrd="0" destOrd="0" presId="urn:microsoft.com/office/officeart/2005/8/layout/radial1"/>
    <dgm:cxn modelId="{6846647B-0521-47C4-8961-48D5100E8717}" type="presParOf" srcId="{9B8E91F2-809E-4C4C-B4E1-8F888976496B}" destId="{57A5E97C-F370-4585-9D39-E6ECD427472C}" srcOrd="10" destOrd="0" presId="urn:microsoft.com/office/officeart/2005/8/layout/radial1"/>
    <dgm:cxn modelId="{D6A531A7-FA1D-4883-AC64-C1582BB0D05B}" type="presParOf" srcId="{9B8E91F2-809E-4C4C-B4E1-8F888976496B}" destId="{4C49F2D0-D724-46C6-86D4-D02CE630FD50}" srcOrd="11" destOrd="0" presId="urn:microsoft.com/office/officeart/2005/8/layout/radial1"/>
    <dgm:cxn modelId="{7D238EE5-0871-4314-ABD2-E8F00D009960}" type="presParOf" srcId="{4C49F2D0-D724-46C6-86D4-D02CE630FD50}" destId="{DF89CB70-6FC8-4783-8BA3-66A0E972BFA5}" srcOrd="0" destOrd="0" presId="urn:microsoft.com/office/officeart/2005/8/layout/radial1"/>
    <dgm:cxn modelId="{223776D0-B80A-4766-AC07-E214A47D7952}" type="presParOf" srcId="{9B8E91F2-809E-4C4C-B4E1-8F888976496B}" destId="{49480CC5-E4CE-4970-9D6F-15711C9E7430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C4F5C1-0757-4D2D-8E94-B250692BDF60}" type="doc">
      <dgm:prSet loTypeId="urn:microsoft.com/office/officeart/2009/3/layout/PlusandMinus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86CEF94-252C-442E-802F-ED5DF28A612D}">
      <dgm:prSet phldrT="[Text]"/>
      <dgm:spPr/>
      <dgm:t>
        <a:bodyPr/>
        <a:lstStyle/>
        <a:p>
          <a:endParaRPr lang="en-US" dirty="0"/>
        </a:p>
      </dgm:t>
    </dgm:pt>
    <dgm:pt modelId="{7366C046-AD27-4997-99E1-0D2BC5A5D3A1}" type="parTrans" cxnId="{AC584B13-4E55-48D2-BDE0-91C86EE7982F}">
      <dgm:prSet/>
      <dgm:spPr/>
      <dgm:t>
        <a:bodyPr/>
        <a:lstStyle/>
        <a:p>
          <a:endParaRPr lang="en-US"/>
        </a:p>
      </dgm:t>
    </dgm:pt>
    <dgm:pt modelId="{D09FD2E9-F005-44DF-88E3-A91DC3682CB6}" type="sibTrans" cxnId="{AC584B13-4E55-48D2-BDE0-91C86EE7982F}">
      <dgm:prSet/>
      <dgm:spPr/>
      <dgm:t>
        <a:bodyPr/>
        <a:lstStyle/>
        <a:p>
          <a:endParaRPr lang="en-US"/>
        </a:p>
      </dgm:t>
    </dgm:pt>
    <dgm:pt modelId="{B88C728B-E233-408A-98EF-E0066932ED97}" type="pres">
      <dgm:prSet presAssocID="{12C4F5C1-0757-4D2D-8E94-B250692BDF60}" presName="Name0" presStyleCnt="0">
        <dgm:presLayoutVars>
          <dgm:chMax val="2"/>
          <dgm:chPref val="2"/>
          <dgm:dir/>
          <dgm:animOne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1C680B6-B17C-46FA-A78C-A2937216E705}" type="pres">
      <dgm:prSet presAssocID="{12C4F5C1-0757-4D2D-8E94-B250692BDF60}" presName="Background" presStyleLbl="bgImgPlace1" presStyleIdx="0" presStyleCnt="1"/>
      <dgm:spPr>
        <a:solidFill>
          <a:schemeClr val="bg2"/>
        </a:solidFill>
      </dgm:spPr>
    </dgm:pt>
    <dgm:pt modelId="{99080C35-F0B0-430F-AF94-CDCBF2C41CB0}" type="pres">
      <dgm:prSet presAssocID="{12C4F5C1-0757-4D2D-8E94-B250692BDF60}" presName="ParentText1" presStyleLbl="revTx" presStyleIdx="0" presStyleCnt="2" custLinFactNeighborX="-866" custLinFactNeighborY="58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60EBB8-C9A3-43B4-BD56-78F15686C264}" type="pres">
      <dgm:prSet presAssocID="{12C4F5C1-0757-4D2D-8E94-B250692BDF60}" presName="ParentText2" presStyleLbl="revTx" presStyleIdx="1" presStyleCnt="2">
        <dgm:presLayoutVars>
          <dgm:chMax val="0"/>
          <dgm:chPref val="0"/>
          <dgm:bulletEnabled val="1"/>
        </dgm:presLayoutVars>
      </dgm:prSet>
      <dgm:spPr/>
    </dgm:pt>
    <dgm:pt modelId="{53FB6F24-A709-4776-B6DD-CE6DD7070D7A}" type="pres">
      <dgm:prSet presAssocID="{12C4F5C1-0757-4D2D-8E94-B250692BDF60}" presName="Plus" presStyleLbl="alignNode1" presStyleIdx="0" presStyleCnt="2"/>
      <dgm:spPr>
        <a:solidFill>
          <a:schemeClr val="tx2"/>
        </a:solidFill>
      </dgm:spPr>
    </dgm:pt>
    <dgm:pt modelId="{D0DE3CBB-1EA7-403B-9FE9-0F3616438C48}" type="pres">
      <dgm:prSet presAssocID="{12C4F5C1-0757-4D2D-8E94-B250692BDF60}" presName="Minus" presStyleLbl="alignNode1" presStyleIdx="1" presStyleCnt="2" custLinFactNeighborX="-8088" custLinFactNeighborY="-92195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dgm:style>
      </dgm:prSet>
      <dgm:spPr>
        <a:noFill/>
        <a:ln>
          <a:noFill/>
        </a:ln>
      </dgm:spPr>
    </dgm:pt>
    <dgm:pt modelId="{04E9893B-B962-4815-BBA3-F55029ABF20E}" type="pres">
      <dgm:prSet presAssocID="{12C4F5C1-0757-4D2D-8E94-B250692BDF60}" presName="Divider" presStyleLbl="parChTrans1D1" presStyleIdx="0" presStyleCn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dgm:style>
      </dgm:prSet>
      <dgm:spPr>
        <a:noFill/>
        <a:ln>
          <a:noFill/>
        </a:ln>
      </dgm:spPr>
    </dgm:pt>
  </dgm:ptLst>
  <dgm:cxnLst>
    <dgm:cxn modelId="{AC584B13-4E55-48D2-BDE0-91C86EE7982F}" srcId="{12C4F5C1-0757-4D2D-8E94-B250692BDF60}" destId="{386CEF94-252C-442E-802F-ED5DF28A612D}" srcOrd="0" destOrd="0" parTransId="{7366C046-AD27-4997-99E1-0D2BC5A5D3A1}" sibTransId="{D09FD2E9-F005-44DF-88E3-A91DC3682CB6}"/>
    <dgm:cxn modelId="{FC2CC849-036D-494A-B1B3-1CC87485E8CE}" type="presOf" srcId="{386CEF94-252C-442E-802F-ED5DF28A612D}" destId="{99080C35-F0B0-430F-AF94-CDCBF2C41CB0}" srcOrd="0" destOrd="0" presId="urn:microsoft.com/office/officeart/2009/3/layout/PlusandMinus"/>
    <dgm:cxn modelId="{5FFD51B3-8B9E-418A-A20D-A0376B08589D}" type="presOf" srcId="{12C4F5C1-0757-4D2D-8E94-B250692BDF60}" destId="{B88C728B-E233-408A-98EF-E0066932ED97}" srcOrd="0" destOrd="0" presId="urn:microsoft.com/office/officeart/2009/3/layout/PlusandMinus"/>
    <dgm:cxn modelId="{787B9D68-4322-4EDB-9F06-B8DDF7B008EC}" type="presParOf" srcId="{B88C728B-E233-408A-98EF-E0066932ED97}" destId="{E1C680B6-B17C-46FA-A78C-A2937216E705}" srcOrd="0" destOrd="0" presId="urn:microsoft.com/office/officeart/2009/3/layout/PlusandMinus"/>
    <dgm:cxn modelId="{1ADCD482-698F-4728-913F-4D1106E467D0}" type="presParOf" srcId="{B88C728B-E233-408A-98EF-E0066932ED97}" destId="{99080C35-F0B0-430F-AF94-CDCBF2C41CB0}" srcOrd="1" destOrd="0" presId="urn:microsoft.com/office/officeart/2009/3/layout/PlusandMinus"/>
    <dgm:cxn modelId="{F80344DB-DFD2-434C-9BB5-E8F04C704C95}" type="presParOf" srcId="{B88C728B-E233-408A-98EF-E0066932ED97}" destId="{3860EBB8-C9A3-43B4-BD56-78F15686C264}" srcOrd="2" destOrd="0" presId="urn:microsoft.com/office/officeart/2009/3/layout/PlusandMinus"/>
    <dgm:cxn modelId="{993D55D1-FF8F-4050-BAB1-6D717541308F}" type="presParOf" srcId="{B88C728B-E233-408A-98EF-E0066932ED97}" destId="{53FB6F24-A709-4776-B6DD-CE6DD7070D7A}" srcOrd="3" destOrd="0" presId="urn:microsoft.com/office/officeart/2009/3/layout/PlusandMinus"/>
    <dgm:cxn modelId="{FC5BB05E-5D60-4FD2-A5DC-3A08D0DEC47B}" type="presParOf" srcId="{B88C728B-E233-408A-98EF-E0066932ED97}" destId="{D0DE3CBB-1EA7-403B-9FE9-0F3616438C48}" srcOrd="4" destOrd="0" presId="urn:microsoft.com/office/officeart/2009/3/layout/PlusandMinus"/>
    <dgm:cxn modelId="{66C14EFF-2A95-4A74-8E83-CBF8014B6920}" type="presParOf" srcId="{B88C728B-E233-408A-98EF-E0066932ED97}" destId="{04E9893B-B962-4815-BBA3-F55029ABF20E}" srcOrd="5" destOrd="0" presId="urn:microsoft.com/office/officeart/2009/3/layout/PlusandMinu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08725FF-AA6B-407A-9647-A9844D41DC38}" type="doc">
      <dgm:prSet loTypeId="urn:microsoft.com/office/officeart/2009/3/layout/PlusandMinus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85869B4-1E26-41F6-B886-93B397BD179F}">
      <dgm:prSet phldrT="[Text]" custT="1"/>
      <dgm:spPr/>
      <dgm:t>
        <a:bodyPr/>
        <a:lstStyle/>
        <a:p>
          <a:r>
            <a:rPr lang="en-US" sz="1800" dirty="0">
              <a:solidFill>
                <a:schemeClr val="bg2"/>
              </a:solidFill>
            </a:rPr>
            <a:t>CONS</a:t>
          </a:r>
        </a:p>
      </dgm:t>
    </dgm:pt>
    <dgm:pt modelId="{8AF5976E-81EF-4BB7-A896-4D25F2199E9A}" type="parTrans" cxnId="{3553AF93-0C1C-4043-87C4-3552A76C3B4B}">
      <dgm:prSet/>
      <dgm:spPr/>
      <dgm:t>
        <a:bodyPr/>
        <a:lstStyle/>
        <a:p>
          <a:endParaRPr lang="en-US"/>
        </a:p>
      </dgm:t>
    </dgm:pt>
    <dgm:pt modelId="{F7570D08-1120-453D-BD46-5DD6F7F34013}" type="sibTrans" cxnId="{3553AF93-0C1C-4043-87C4-3552A76C3B4B}">
      <dgm:prSet/>
      <dgm:spPr/>
      <dgm:t>
        <a:bodyPr/>
        <a:lstStyle/>
        <a:p>
          <a:endParaRPr lang="en-US"/>
        </a:p>
      </dgm:t>
    </dgm:pt>
    <dgm:pt modelId="{787702C9-614C-4CA6-BD18-7490B574C00A}" type="pres">
      <dgm:prSet presAssocID="{408725FF-AA6B-407A-9647-A9844D41DC38}" presName="Name0" presStyleCnt="0">
        <dgm:presLayoutVars>
          <dgm:chMax val="2"/>
          <dgm:chPref val="2"/>
          <dgm:dir/>
          <dgm:animOne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A0CFABD-43D7-42CE-8CAE-D39F13D6E6F0}" type="pres">
      <dgm:prSet presAssocID="{408725FF-AA6B-407A-9647-A9844D41DC38}" presName="Background" presStyleLbl="bgImgPlace1" presStyleIdx="0" presStyleCnt="1" custScaleY="110867" custLinFactNeighborX="-1004" custLinFactNeighborY="-6281"/>
      <dgm:spPr>
        <a:solidFill>
          <a:schemeClr val="bg2"/>
        </a:solidFill>
      </dgm:spPr>
    </dgm:pt>
    <dgm:pt modelId="{FAAF350A-C965-4885-AF35-E83C876425C9}" type="pres">
      <dgm:prSet presAssocID="{408725FF-AA6B-407A-9647-A9844D41DC38}" presName="ParentText1" presStyleLbl="revTx" presStyleIdx="0" presStyleCnt="2" custFlipVert="1" custFlipHor="1" custScaleX="144059" custScaleY="135601" custLinFactNeighborX="11085" custLinFactNeighborY="-4900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A75B2C-E090-4490-85E3-A7889568FC76}" type="pres">
      <dgm:prSet presAssocID="{408725FF-AA6B-407A-9647-A9844D41DC38}" presName="ParentText2" presStyleLbl="revTx" presStyleIdx="1" presStyleCnt="2">
        <dgm:presLayoutVars>
          <dgm:chMax val="0"/>
          <dgm:chPref val="0"/>
          <dgm:bulletEnabled val="1"/>
        </dgm:presLayoutVars>
      </dgm:prSet>
      <dgm:spPr/>
    </dgm:pt>
    <dgm:pt modelId="{245DAD05-6797-4E2B-99A9-7D52381A5747}" type="pres">
      <dgm:prSet presAssocID="{408725FF-AA6B-407A-9647-A9844D41DC38}" presName="Plus" presStyleLbl="alignNode1" presStyleIdx="0" presStyleCnt="2" custLinFactX="87226" custLinFactNeighborX="100000" custLinFactNeighborY="-39163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dgm:style>
      </dgm:prSet>
      <dgm:spPr>
        <a:noFill/>
        <a:ln>
          <a:noFill/>
        </a:ln>
      </dgm:spPr>
    </dgm:pt>
    <dgm:pt modelId="{28FFB716-9CB0-41DF-A936-3E59721B0853}" type="pres">
      <dgm:prSet presAssocID="{408725FF-AA6B-407A-9647-A9844D41DC38}" presName="Minus" presStyleLbl="alignNode1" presStyleIdx="1" presStyleCnt="2" custLinFactX="-215688" custLinFactNeighborX="-300000" custLinFactNeighborY="-70510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B52EFF27-D44F-45FF-A9F2-455D2BEE3B30}" type="pres">
      <dgm:prSet presAssocID="{408725FF-AA6B-407A-9647-A9844D41DC38}" presName="Divider" presStyleLbl="parChTrans1D1" presStyleIdx="0" presStyleCn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dgm:style>
      </dgm:prSet>
      <dgm:spPr>
        <a:noFill/>
        <a:ln>
          <a:noFill/>
        </a:ln>
      </dgm:spPr>
    </dgm:pt>
  </dgm:ptLst>
  <dgm:cxnLst>
    <dgm:cxn modelId="{C72BE161-07D9-4025-8E78-48C626AD3A94}" type="presOf" srcId="{408725FF-AA6B-407A-9647-A9844D41DC38}" destId="{787702C9-614C-4CA6-BD18-7490B574C00A}" srcOrd="0" destOrd="0" presId="urn:microsoft.com/office/officeart/2009/3/layout/PlusandMinus"/>
    <dgm:cxn modelId="{CD5C424C-8D46-4113-B261-41BE43269390}" type="presOf" srcId="{285869B4-1E26-41F6-B886-93B397BD179F}" destId="{FAAF350A-C965-4885-AF35-E83C876425C9}" srcOrd="0" destOrd="0" presId="urn:microsoft.com/office/officeart/2009/3/layout/PlusandMinus"/>
    <dgm:cxn modelId="{3553AF93-0C1C-4043-87C4-3552A76C3B4B}" srcId="{408725FF-AA6B-407A-9647-A9844D41DC38}" destId="{285869B4-1E26-41F6-B886-93B397BD179F}" srcOrd="0" destOrd="0" parTransId="{8AF5976E-81EF-4BB7-A896-4D25F2199E9A}" sibTransId="{F7570D08-1120-453D-BD46-5DD6F7F34013}"/>
    <dgm:cxn modelId="{DA5BF6D6-3128-4387-8931-6A4FF225F1F0}" type="presParOf" srcId="{787702C9-614C-4CA6-BD18-7490B574C00A}" destId="{EA0CFABD-43D7-42CE-8CAE-D39F13D6E6F0}" srcOrd="0" destOrd="0" presId="urn:microsoft.com/office/officeart/2009/3/layout/PlusandMinus"/>
    <dgm:cxn modelId="{A758AC7C-325F-41B6-BAD5-B1B33A2979C1}" type="presParOf" srcId="{787702C9-614C-4CA6-BD18-7490B574C00A}" destId="{FAAF350A-C965-4885-AF35-E83C876425C9}" srcOrd="1" destOrd="0" presId="urn:microsoft.com/office/officeart/2009/3/layout/PlusandMinus"/>
    <dgm:cxn modelId="{4B4561B6-11C5-4CFD-AD7D-E57C0FAE512F}" type="presParOf" srcId="{787702C9-614C-4CA6-BD18-7490B574C00A}" destId="{0AA75B2C-E090-4490-85E3-A7889568FC76}" srcOrd="2" destOrd="0" presId="urn:microsoft.com/office/officeart/2009/3/layout/PlusandMinus"/>
    <dgm:cxn modelId="{42AA4F6E-55A4-454E-93C7-DBFD604784FB}" type="presParOf" srcId="{787702C9-614C-4CA6-BD18-7490B574C00A}" destId="{245DAD05-6797-4E2B-99A9-7D52381A5747}" srcOrd="3" destOrd="0" presId="urn:microsoft.com/office/officeart/2009/3/layout/PlusandMinus"/>
    <dgm:cxn modelId="{3EEDC317-35EA-4650-B9CE-3CC09BD09BC9}" type="presParOf" srcId="{787702C9-614C-4CA6-BD18-7490B574C00A}" destId="{28FFB716-9CB0-41DF-A936-3E59721B0853}" srcOrd="4" destOrd="0" presId="urn:microsoft.com/office/officeart/2009/3/layout/PlusandMinus"/>
    <dgm:cxn modelId="{C8AA18AB-8531-49DF-B286-08078D596426}" type="presParOf" srcId="{787702C9-614C-4CA6-BD18-7490B574C00A}" destId="{B52EFF27-D44F-45FF-A9F2-455D2BEE3B30}" srcOrd="5" destOrd="0" presId="urn:microsoft.com/office/officeart/2009/3/layout/PlusandMinu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C4F1C18-E4E2-4DF8-934C-30CA6C5E956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1BA4628-9332-4D27-995C-435BAF723885}">
      <dgm:prSet phldrT="[Text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3">
                <a:lumMod val="67000"/>
              </a:schemeClr>
            </a:gs>
            <a:gs pos="48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</dgm:spPr>
      <dgm:t>
        <a:bodyPr/>
        <a:lstStyle/>
        <a:p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FIU to FIU Requests	</a:t>
          </a:r>
        </a:p>
      </dgm:t>
    </dgm:pt>
    <dgm:pt modelId="{1C8FD541-CD27-4C20-B27A-7D3B6C2E0EBC}" type="parTrans" cxnId="{899E25E6-05A5-4B9C-9EC1-3CACA05EEC26}">
      <dgm:prSet/>
      <dgm:spPr/>
      <dgm:t>
        <a:bodyPr/>
        <a:lstStyle/>
        <a:p>
          <a:endParaRPr lang="en-US"/>
        </a:p>
      </dgm:t>
    </dgm:pt>
    <dgm:pt modelId="{6BFAB8D1-6C50-4A31-BB7A-95C6D31F860D}" type="sibTrans" cxnId="{899E25E6-05A5-4B9C-9EC1-3CACA05EEC26}">
      <dgm:prSet/>
      <dgm:spPr/>
      <dgm:t>
        <a:bodyPr/>
        <a:lstStyle/>
        <a:p>
          <a:endParaRPr lang="en-US"/>
        </a:p>
      </dgm:t>
    </dgm:pt>
    <dgm:pt modelId="{835A1DAA-07A3-4BF1-BB43-EBEAF3A0996B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Request from one country’s FIU to another country’s FIU for suspicious activity reports</a:t>
          </a:r>
        </a:p>
      </dgm:t>
    </dgm:pt>
    <dgm:pt modelId="{E558526B-8254-4FFF-AF16-F6D0103AA065}" type="parTrans" cxnId="{3F8BCF4E-A65A-4191-9D1A-CAFCADA29306}">
      <dgm:prSet/>
      <dgm:spPr/>
      <dgm:t>
        <a:bodyPr/>
        <a:lstStyle/>
        <a:p>
          <a:endParaRPr lang="en-US"/>
        </a:p>
      </dgm:t>
    </dgm:pt>
    <dgm:pt modelId="{5C61BA77-0428-4109-966C-B9F3E4261554}" type="sibTrans" cxnId="{3F8BCF4E-A65A-4191-9D1A-CAFCADA29306}">
      <dgm:prSet/>
      <dgm:spPr/>
      <dgm:t>
        <a:bodyPr/>
        <a:lstStyle/>
        <a:p>
          <a:endParaRPr lang="en-US"/>
        </a:p>
      </dgm:t>
    </dgm:pt>
    <dgm:pt modelId="{09421B61-B010-4B01-8728-BDFB9CEDDC7B}">
      <dgm:prSet phldrT="[Text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</dgm:spPr>
      <dgm:t>
        <a:bodyPr/>
        <a:lstStyle/>
        <a:p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LE to LE Requests</a:t>
          </a:r>
        </a:p>
      </dgm:t>
    </dgm:pt>
    <dgm:pt modelId="{076A0DA1-88CE-440F-87FB-E4988503EAAA}" type="parTrans" cxnId="{74583457-7C7B-41FD-A6C3-4B32C38B2695}">
      <dgm:prSet/>
      <dgm:spPr/>
      <dgm:t>
        <a:bodyPr/>
        <a:lstStyle/>
        <a:p>
          <a:endParaRPr lang="en-US"/>
        </a:p>
      </dgm:t>
    </dgm:pt>
    <dgm:pt modelId="{6DF84356-15ED-49EF-BA49-B76CAB571D28}" type="sibTrans" cxnId="{74583457-7C7B-41FD-A6C3-4B32C38B2695}">
      <dgm:prSet/>
      <dgm:spPr/>
      <dgm:t>
        <a:bodyPr/>
        <a:lstStyle/>
        <a:p>
          <a:endParaRPr lang="en-US"/>
        </a:p>
      </dgm:t>
    </dgm:pt>
    <dgm:pt modelId="{2B88F428-A67F-4762-8F87-7FDFA7E0EE3F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endParaRPr lang="en-US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F2409BF-BB36-407C-90AC-6AC0A4A01D43}" type="parTrans" cxnId="{BE40A506-9D3E-44A5-A0A3-9816B8BAF08E}">
      <dgm:prSet/>
      <dgm:spPr/>
      <dgm:t>
        <a:bodyPr/>
        <a:lstStyle/>
        <a:p>
          <a:endParaRPr lang="en-US"/>
        </a:p>
      </dgm:t>
    </dgm:pt>
    <dgm:pt modelId="{AD8D0BAA-8625-43EE-A73C-E9BAA380F710}" type="sibTrans" cxnId="{BE40A506-9D3E-44A5-A0A3-9816B8BAF08E}">
      <dgm:prSet/>
      <dgm:spPr/>
      <dgm:t>
        <a:bodyPr/>
        <a:lstStyle/>
        <a:p>
          <a:endParaRPr lang="en-US"/>
        </a:p>
      </dgm:t>
    </dgm:pt>
    <dgm:pt modelId="{F0AC8E06-51C2-41D5-BAB3-EA9FF4CE9D10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endParaRPr lang="en-US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C673AE2-C953-42D9-87EA-10EECD873CF6}" type="parTrans" cxnId="{191575FB-C476-47E5-95FA-9DAD5D8E78F7}">
      <dgm:prSet/>
      <dgm:spPr/>
      <dgm:t>
        <a:bodyPr/>
        <a:lstStyle/>
        <a:p>
          <a:endParaRPr lang="en-US"/>
        </a:p>
      </dgm:t>
    </dgm:pt>
    <dgm:pt modelId="{DE83B811-5159-4FE7-B69D-E06CAF21A160}" type="sibTrans" cxnId="{191575FB-C476-47E5-95FA-9DAD5D8E78F7}">
      <dgm:prSet/>
      <dgm:spPr/>
      <dgm:t>
        <a:bodyPr/>
        <a:lstStyle/>
        <a:p>
          <a:endParaRPr lang="en-US"/>
        </a:p>
      </dgm:t>
    </dgm:pt>
    <dgm:pt modelId="{E5A912A4-1B7C-49DC-97F3-48C35AC0A39D}">
      <dgm:prSet phldrT="[Text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3">
                <a:lumMod val="67000"/>
              </a:schemeClr>
            </a:gs>
            <a:gs pos="48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</dgm:spPr>
      <dgm:t>
        <a:bodyPr/>
        <a:lstStyle/>
        <a:p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Letters Rogatory</a:t>
          </a:r>
        </a:p>
      </dgm:t>
    </dgm:pt>
    <dgm:pt modelId="{662F83DA-803F-4DE9-96BA-2D46F2768134}" type="parTrans" cxnId="{CA06016D-B97E-4F31-8FF1-2D25E2829E9A}">
      <dgm:prSet/>
      <dgm:spPr/>
      <dgm:t>
        <a:bodyPr/>
        <a:lstStyle/>
        <a:p>
          <a:endParaRPr lang="en-US"/>
        </a:p>
      </dgm:t>
    </dgm:pt>
    <dgm:pt modelId="{E00BE657-4D1C-4DFF-B314-F6481714A4FB}" type="sibTrans" cxnId="{CA06016D-B97E-4F31-8FF1-2D25E2829E9A}">
      <dgm:prSet/>
      <dgm:spPr/>
      <dgm:t>
        <a:bodyPr/>
        <a:lstStyle/>
        <a:p>
          <a:endParaRPr lang="en-US"/>
        </a:p>
      </dgm:t>
    </dgm:pt>
    <dgm:pt modelId="{1C577437-B6F1-4BBF-A0EC-A0DD7D67A52F}">
      <dgm:prSet custT="1"/>
      <dgm:spPr/>
      <dgm:t>
        <a:bodyPr/>
        <a:lstStyle/>
        <a:p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Often unreliable</a:t>
          </a:r>
        </a:p>
      </dgm:t>
    </dgm:pt>
    <dgm:pt modelId="{31D3097D-60BC-47F3-A3B2-9E825E9295FB}" type="parTrans" cxnId="{FED4B5F0-E3F1-4FD9-BAF6-1B81D2AF0B1D}">
      <dgm:prSet/>
      <dgm:spPr/>
      <dgm:t>
        <a:bodyPr/>
        <a:lstStyle/>
        <a:p>
          <a:endParaRPr lang="en-US"/>
        </a:p>
      </dgm:t>
    </dgm:pt>
    <dgm:pt modelId="{5BFF0E26-07BA-4FAF-B296-172382449616}" type="sibTrans" cxnId="{FED4B5F0-E3F1-4FD9-BAF6-1B81D2AF0B1D}">
      <dgm:prSet/>
      <dgm:spPr/>
      <dgm:t>
        <a:bodyPr/>
        <a:lstStyle/>
        <a:p>
          <a:endParaRPr lang="en-US"/>
        </a:p>
      </dgm:t>
    </dgm:pt>
    <dgm:pt modelId="{5414E92A-2FC7-48F2-8DBD-42A05CFFF8B3}">
      <dgm:prSet custT="1"/>
      <dgm:spPr/>
      <dgm:t>
        <a:bodyPr/>
        <a:lstStyle/>
        <a:p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Informal requests made by one law enforcement agency to another law enforcement agency</a:t>
          </a:r>
        </a:p>
      </dgm:t>
    </dgm:pt>
    <dgm:pt modelId="{475F3C45-3C7A-4EA4-9258-BB5BAE410247}" type="parTrans" cxnId="{8A9A420F-2659-48E9-A78B-8C8E044F914E}">
      <dgm:prSet/>
      <dgm:spPr/>
      <dgm:t>
        <a:bodyPr/>
        <a:lstStyle/>
        <a:p>
          <a:endParaRPr lang="en-US"/>
        </a:p>
      </dgm:t>
    </dgm:pt>
    <dgm:pt modelId="{049532D8-009A-4F4F-B49B-DEBD3617F9D6}" type="sibTrans" cxnId="{8A9A420F-2659-48E9-A78B-8C8E044F914E}">
      <dgm:prSet/>
      <dgm:spPr/>
      <dgm:t>
        <a:bodyPr/>
        <a:lstStyle/>
        <a:p>
          <a:endParaRPr lang="en-US"/>
        </a:p>
      </dgm:t>
    </dgm:pt>
    <dgm:pt modelId="{522477E2-0B2E-41E1-825D-C56CA53892A3}">
      <dgm:prSet custT="1"/>
      <dgm:spPr/>
      <dgm:t>
        <a:bodyPr/>
        <a:lstStyle/>
        <a:p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Generally for investigatory/intelligence use only</a:t>
          </a:r>
        </a:p>
      </dgm:t>
    </dgm:pt>
    <dgm:pt modelId="{BA1C179A-DF21-4F01-9E6F-2EF88F6871EC}" type="parTrans" cxnId="{4B226582-D145-484D-A707-E37DF6710156}">
      <dgm:prSet/>
      <dgm:spPr/>
      <dgm:t>
        <a:bodyPr/>
        <a:lstStyle/>
        <a:p>
          <a:endParaRPr lang="en-US"/>
        </a:p>
      </dgm:t>
    </dgm:pt>
    <dgm:pt modelId="{57034B51-33C6-4D06-82A8-5B56A881DAA4}" type="sibTrans" cxnId="{4B226582-D145-484D-A707-E37DF6710156}">
      <dgm:prSet/>
      <dgm:spPr/>
      <dgm:t>
        <a:bodyPr/>
        <a:lstStyle/>
        <a:p>
          <a:endParaRPr lang="en-US"/>
        </a:p>
      </dgm:t>
    </dgm:pt>
    <dgm:pt modelId="{6F258B36-FA2B-40FA-B192-EF82E7C77BD8}">
      <dgm:prSet custT="1"/>
      <dgm:spPr/>
      <dgm:t>
        <a:bodyPr/>
        <a:lstStyle/>
        <a:p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Restrictions on use of evidence in court dependent on LE agency providing the information</a:t>
          </a:r>
        </a:p>
      </dgm:t>
    </dgm:pt>
    <dgm:pt modelId="{0EC646E4-3FF0-4BED-A99B-AD6E9F97D717}" type="parTrans" cxnId="{C89C5B37-14AA-49BA-8910-1515E4E2D794}">
      <dgm:prSet/>
      <dgm:spPr/>
      <dgm:t>
        <a:bodyPr/>
        <a:lstStyle/>
        <a:p>
          <a:endParaRPr lang="en-US"/>
        </a:p>
      </dgm:t>
    </dgm:pt>
    <dgm:pt modelId="{CCC0BC39-D0F4-462D-BAC2-907D4CA308A2}" type="sibTrans" cxnId="{C89C5B37-14AA-49BA-8910-1515E4E2D794}">
      <dgm:prSet/>
      <dgm:spPr/>
      <dgm:t>
        <a:bodyPr/>
        <a:lstStyle/>
        <a:p>
          <a:endParaRPr lang="en-US"/>
        </a:p>
      </dgm:t>
    </dgm:pt>
    <dgm:pt modelId="{2DD3EBA6-8DD4-437B-AEA7-A5E0F83AC424}">
      <dgm:prSet custT="1"/>
      <dgm:spPr/>
      <dgm:t>
        <a:bodyPr/>
        <a:lstStyle/>
        <a:p>
          <a:endParaRPr lang="en-US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9A02C8E-51A7-4339-8A8A-26D494FD08C5}" type="parTrans" cxnId="{206540FF-C38D-46C7-9F71-D0AC802C1FAC}">
      <dgm:prSet/>
      <dgm:spPr/>
      <dgm:t>
        <a:bodyPr/>
        <a:lstStyle/>
        <a:p>
          <a:endParaRPr lang="en-US"/>
        </a:p>
      </dgm:t>
    </dgm:pt>
    <dgm:pt modelId="{C26859EA-3B8F-4443-86D8-C1D80F264F69}" type="sibTrans" cxnId="{206540FF-C38D-46C7-9F71-D0AC802C1FAC}">
      <dgm:prSet/>
      <dgm:spPr/>
      <dgm:t>
        <a:bodyPr/>
        <a:lstStyle/>
        <a:p>
          <a:endParaRPr lang="en-US"/>
        </a:p>
      </dgm:t>
    </dgm:pt>
    <dgm:pt modelId="{46059A52-3405-40CD-B6E9-5DF3B9A77E7F}">
      <dgm:prSet custT="1"/>
      <dgm:spPr/>
      <dgm:t>
        <a:bodyPr/>
        <a:lstStyle/>
        <a:p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Restrictions – limited to investigatory/intelligence use only</a:t>
          </a:r>
        </a:p>
      </dgm:t>
    </dgm:pt>
    <dgm:pt modelId="{25373760-3D16-432D-AB63-3E557F98B8C9}" type="parTrans" cxnId="{39115D30-F184-4D55-BB7C-D878CD8A1B19}">
      <dgm:prSet/>
      <dgm:spPr/>
      <dgm:t>
        <a:bodyPr/>
        <a:lstStyle/>
        <a:p>
          <a:endParaRPr lang="en-US"/>
        </a:p>
      </dgm:t>
    </dgm:pt>
    <dgm:pt modelId="{FC8B353F-E619-47BC-B350-CBA530A8AFF6}" type="sibTrans" cxnId="{39115D30-F184-4D55-BB7C-D878CD8A1B19}">
      <dgm:prSet/>
      <dgm:spPr/>
      <dgm:t>
        <a:bodyPr/>
        <a:lstStyle/>
        <a:p>
          <a:endParaRPr lang="en-US"/>
        </a:p>
      </dgm:t>
    </dgm:pt>
    <dgm:pt modelId="{3946C8E7-32F4-44B6-9D63-1921AD10C514}">
      <dgm:prSet custT="1"/>
      <dgm:spPr/>
      <dgm:t>
        <a:bodyPr/>
        <a:lstStyle/>
        <a:p>
          <a:endParaRPr lang="en-US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5C57EA4-7381-422D-9B6E-D07C6F6BBD0C}" type="parTrans" cxnId="{62DEB2FF-2DCD-4BAA-9F19-95ACB2DC0C81}">
      <dgm:prSet/>
      <dgm:spPr/>
      <dgm:t>
        <a:bodyPr/>
        <a:lstStyle/>
        <a:p>
          <a:endParaRPr lang="en-US"/>
        </a:p>
      </dgm:t>
    </dgm:pt>
    <dgm:pt modelId="{448D1345-65E4-4EB1-97FA-67FABE6F69D8}" type="sibTrans" cxnId="{62DEB2FF-2DCD-4BAA-9F19-95ACB2DC0C81}">
      <dgm:prSet/>
      <dgm:spPr/>
      <dgm:t>
        <a:bodyPr/>
        <a:lstStyle/>
        <a:p>
          <a:endParaRPr lang="en-US"/>
        </a:p>
      </dgm:t>
    </dgm:pt>
    <dgm:pt modelId="{D08E91E7-5749-49A8-9BE4-849CC05C7F99}">
      <dgm:prSet custT="1"/>
      <dgm:spPr/>
      <dgm:t>
        <a:bodyPr/>
        <a:lstStyle/>
        <a:p>
          <a:endParaRPr lang="en-US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930363A-AA09-4A6D-9C3A-F04B9033FB7C}" type="parTrans" cxnId="{400018A5-7F39-45F0-96E8-74DC14EF72AB}">
      <dgm:prSet/>
      <dgm:spPr/>
      <dgm:t>
        <a:bodyPr/>
        <a:lstStyle/>
        <a:p>
          <a:endParaRPr lang="en-US"/>
        </a:p>
      </dgm:t>
    </dgm:pt>
    <dgm:pt modelId="{0BCF456F-CDCB-4A3C-BAC9-61D6A12541B7}" type="sibTrans" cxnId="{400018A5-7F39-45F0-96E8-74DC14EF72AB}">
      <dgm:prSet/>
      <dgm:spPr/>
      <dgm:t>
        <a:bodyPr/>
        <a:lstStyle/>
        <a:p>
          <a:endParaRPr lang="en-US"/>
        </a:p>
      </dgm:t>
    </dgm:pt>
    <dgm:pt modelId="{AC58CC25-36FD-4333-802A-13129986EA70}">
      <dgm:prSet custT="1"/>
      <dgm:spPr/>
      <dgm:t>
        <a:bodyPr/>
        <a:lstStyle/>
        <a:p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Formal request from one court to a foreign court for judicial assistance</a:t>
          </a:r>
        </a:p>
      </dgm:t>
    </dgm:pt>
    <dgm:pt modelId="{8B8C384B-8732-477C-B9C8-CA66A9BCC3F6}" type="parTrans" cxnId="{61CB3B51-D7A6-4220-8140-F49F2E3A5B83}">
      <dgm:prSet/>
      <dgm:spPr/>
      <dgm:t>
        <a:bodyPr/>
        <a:lstStyle/>
        <a:p>
          <a:endParaRPr lang="en-US"/>
        </a:p>
      </dgm:t>
    </dgm:pt>
    <dgm:pt modelId="{77BF6AA4-B6D6-4552-BA25-84C5D8EDB5B0}" type="sibTrans" cxnId="{61CB3B51-D7A6-4220-8140-F49F2E3A5B83}">
      <dgm:prSet/>
      <dgm:spPr/>
      <dgm:t>
        <a:bodyPr/>
        <a:lstStyle/>
        <a:p>
          <a:endParaRPr lang="en-US"/>
        </a:p>
      </dgm:t>
    </dgm:pt>
    <dgm:pt modelId="{218D68E1-7F42-492A-A6BB-66BD40A3DD5A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endParaRPr lang="en-US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A58BF00-BB52-497F-8835-D81897439577}" type="parTrans" cxnId="{28CF61F0-BAF8-43E9-B8BE-F73A55EC164A}">
      <dgm:prSet/>
      <dgm:spPr/>
      <dgm:t>
        <a:bodyPr/>
        <a:lstStyle/>
        <a:p>
          <a:endParaRPr lang="en-US"/>
        </a:p>
      </dgm:t>
    </dgm:pt>
    <dgm:pt modelId="{3C455BBF-3880-49E3-8F5C-3798CEE7713D}" type="sibTrans" cxnId="{28CF61F0-BAF8-43E9-B8BE-F73A55EC164A}">
      <dgm:prSet/>
      <dgm:spPr/>
      <dgm:t>
        <a:bodyPr/>
        <a:lstStyle/>
        <a:p>
          <a:endParaRPr lang="en-US"/>
        </a:p>
      </dgm:t>
    </dgm:pt>
    <dgm:pt modelId="{662A3279-2953-4E9C-9FA6-2F1B474DAD8B}" type="pres">
      <dgm:prSet presAssocID="{1C4F1C18-E4E2-4DF8-934C-30CA6C5E956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F40C6AC-E0DF-4897-A011-FDB342A21FCA}" type="pres">
      <dgm:prSet presAssocID="{F1BA4628-9332-4D27-995C-435BAF723885}" presName="parentText" presStyleLbl="node1" presStyleIdx="0" presStyleCnt="3" custScaleY="46141" custLinFactY="3970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8CF856-88F3-430F-A765-11704F81749D}" type="pres">
      <dgm:prSet presAssocID="{F1BA4628-9332-4D27-995C-435BAF723885}" presName="childText" presStyleLbl="revTx" presStyleIdx="0" presStyleCnt="3" custAng="0" custScaleY="93297" custLinFactY="6162" custLinFactNeighborX="38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6A9E9D-337B-450B-BDE9-0ED375328100}" type="pres">
      <dgm:prSet presAssocID="{09421B61-B010-4B01-8728-BDFB9CEDDC7B}" presName="parentText" presStyleLbl="node1" presStyleIdx="1" presStyleCnt="3" custScaleY="50836" custLinFactNeighborY="3703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0ABFBB-01B6-41C7-A3E5-82521A4B6932}" type="pres">
      <dgm:prSet presAssocID="{09421B61-B010-4B01-8728-BDFB9CEDDC7B}" presName="childText" presStyleLbl="revTx" presStyleIdx="1" presStyleCnt="3" custLinFactNeighborY="337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DE24B3-8BCA-44F3-B473-3B225CE4B3B9}" type="pres">
      <dgm:prSet presAssocID="{E5A912A4-1B7C-49DC-97F3-48C35AC0A39D}" presName="parentText" presStyleLbl="node1" presStyleIdx="2" presStyleCnt="3" custScaleY="48535" custLinFactNeighborX="221" custLinFactNeighborY="281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EE8672-368E-410A-B29F-DAE2AFC762A1}" type="pres">
      <dgm:prSet presAssocID="{E5A912A4-1B7C-49DC-97F3-48C35AC0A39D}" presName="childText" presStyleLbl="revTx" presStyleIdx="2" presStyleCnt="3" custLinFactNeighborY="-211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BB9017A-EF60-4FC0-88DE-1F7476502950}" type="presOf" srcId="{218D68E1-7F42-492A-A6BB-66BD40A3DD5A}" destId="{3A8CF856-88F3-430F-A765-11704F81749D}" srcOrd="0" destOrd="0" presId="urn:microsoft.com/office/officeart/2005/8/layout/vList2"/>
    <dgm:cxn modelId="{62DEB2FF-2DCD-4BAA-9F19-95ACB2DC0C81}" srcId="{F1BA4628-9332-4D27-995C-435BAF723885}" destId="{3946C8E7-32F4-44B6-9D63-1921AD10C514}" srcOrd="3" destOrd="0" parTransId="{F5C57EA4-7381-422D-9B6E-D07C6F6BBD0C}" sibTransId="{448D1345-65E4-4EB1-97FA-67FABE6F69D8}"/>
    <dgm:cxn modelId="{BE40A506-9D3E-44A5-A0A3-9816B8BAF08E}" srcId="{09421B61-B010-4B01-8728-BDFB9CEDDC7B}" destId="{2B88F428-A67F-4762-8F87-7FDFA7E0EE3F}" srcOrd="0" destOrd="0" parTransId="{4F2409BF-BB36-407C-90AC-6AC0A4A01D43}" sibTransId="{AD8D0BAA-8625-43EE-A73C-E9BAA380F710}"/>
    <dgm:cxn modelId="{EA0F970E-5245-4B5D-AD2C-D8F99C8F17CB}" type="presOf" srcId="{3946C8E7-32F4-44B6-9D63-1921AD10C514}" destId="{3A8CF856-88F3-430F-A765-11704F81749D}" srcOrd="0" destOrd="3" presId="urn:microsoft.com/office/officeart/2005/8/layout/vList2"/>
    <dgm:cxn modelId="{BE214AD3-A830-4F2F-BFEB-063C142D667A}" type="presOf" srcId="{46059A52-3405-40CD-B6E9-5DF3B9A77E7F}" destId="{3A8CF856-88F3-430F-A765-11704F81749D}" srcOrd="0" destOrd="2" presId="urn:microsoft.com/office/officeart/2005/8/layout/vList2"/>
    <dgm:cxn modelId="{74583457-7C7B-41FD-A6C3-4B32C38B2695}" srcId="{1C4F1C18-E4E2-4DF8-934C-30CA6C5E9568}" destId="{09421B61-B010-4B01-8728-BDFB9CEDDC7B}" srcOrd="1" destOrd="0" parTransId="{076A0DA1-88CE-440F-87FB-E4988503EAAA}" sibTransId="{6DF84356-15ED-49EF-BA49-B76CAB571D28}"/>
    <dgm:cxn modelId="{F311B309-94CA-49F4-BE72-8BA9363E98E3}" type="presOf" srcId="{F1BA4628-9332-4D27-995C-435BAF723885}" destId="{DF40C6AC-E0DF-4897-A011-FDB342A21FCA}" srcOrd="0" destOrd="0" presId="urn:microsoft.com/office/officeart/2005/8/layout/vList2"/>
    <dgm:cxn modelId="{909C8678-CC44-4748-869B-8A98D2760E94}" type="presOf" srcId="{1C4F1C18-E4E2-4DF8-934C-30CA6C5E9568}" destId="{662A3279-2953-4E9C-9FA6-2F1B474DAD8B}" srcOrd="0" destOrd="0" presId="urn:microsoft.com/office/officeart/2005/8/layout/vList2"/>
    <dgm:cxn modelId="{C89C5B37-14AA-49BA-8910-1515E4E2D794}" srcId="{09421B61-B010-4B01-8728-BDFB9CEDDC7B}" destId="{6F258B36-FA2B-40FA-B192-EF82E7C77BD8}" srcOrd="4" destOrd="0" parTransId="{0EC646E4-3FF0-4BED-A99B-AD6E9F97D717}" sibTransId="{CCC0BC39-D0F4-462D-BAC2-907D4CA308A2}"/>
    <dgm:cxn modelId="{8575F419-A5CE-4304-8460-8158D39001B2}" type="presOf" srcId="{6F258B36-FA2B-40FA-B192-EF82E7C77BD8}" destId="{F40ABFBB-01B6-41C7-A3E5-82521A4B6932}" srcOrd="0" destOrd="4" presId="urn:microsoft.com/office/officeart/2005/8/layout/vList2"/>
    <dgm:cxn modelId="{3F8BCF4E-A65A-4191-9D1A-CAFCADA29306}" srcId="{F1BA4628-9332-4D27-995C-435BAF723885}" destId="{835A1DAA-07A3-4BF1-BB43-EBEAF3A0996B}" srcOrd="1" destOrd="0" parTransId="{E558526B-8254-4FFF-AF16-F6D0103AA065}" sibTransId="{5C61BA77-0428-4109-966C-B9F3E4261554}"/>
    <dgm:cxn modelId="{206540FF-C38D-46C7-9F71-D0AC802C1FAC}" srcId="{09421B61-B010-4B01-8728-BDFB9CEDDC7B}" destId="{2DD3EBA6-8DD4-437B-AEA7-A5E0F83AC424}" srcOrd="5" destOrd="0" parTransId="{99A02C8E-51A7-4339-8A8A-26D494FD08C5}" sibTransId="{C26859EA-3B8F-4443-86D8-C1D80F264F69}"/>
    <dgm:cxn modelId="{DEB81DA9-9729-4581-BB16-56F71CE906B5}" type="presOf" srcId="{D08E91E7-5749-49A8-9BE4-849CC05C7F99}" destId="{F40ABFBB-01B6-41C7-A3E5-82521A4B6932}" srcOrd="0" destOrd="1" presId="urn:microsoft.com/office/officeart/2005/8/layout/vList2"/>
    <dgm:cxn modelId="{7F5C2488-6D5B-44DC-8DD3-DD9DDA341687}" type="presOf" srcId="{522477E2-0B2E-41E1-825D-C56CA53892A3}" destId="{F40ABFBB-01B6-41C7-A3E5-82521A4B6932}" srcOrd="0" destOrd="3" presId="urn:microsoft.com/office/officeart/2005/8/layout/vList2"/>
    <dgm:cxn modelId="{CA06016D-B97E-4F31-8FF1-2D25E2829E9A}" srcId="{1C4F1C18-E4E2-4DF8-934C-30CA6C5E9568}" destId="{E5A912A4-1B7C-49DC-97F3-48C35AC0A39D}" srcOrd="2" destOrd="0" parTransId="{662F83DA-803F-4DE9-96BA-2D46F2768134}" sibTransId="{E00BE657-4D1C-4DFF-B314-F6481714A4FB}"/>
    <dgm:cxn modelId="{C3E2EB48-D282-49B9-BDD5-8A336F5BC767}" type="presOf" srcId="{835A1DAA-07A3-4BF1-BB43-EBEAF3A0996B}" destId="{3A8CF856-88F3-430F-A765-11704F81749D}" srcOrd="0" destOrd="1" presId="urn:microsoft.com/office/officeart/2005/8/layout/vList2"/>
    <dgm:cxn modelId="{833A1743-A922-424F-A2AC-16D0F16CD474}" type="presOf" srcId="{AC58CC25-36FD-4333-802A-13129986EA70}" destId="{1BEE8672-368E-410A-B29F-DAE2AFC762A1}" srcOrd="0" destOrd="1" presId="urn:microsoft.com/office/officeart/2005/8/layout/vList2"/>
    <dgm:cxn modelId="{4B226582-D145-484D-A707-E37DF6710156}" srcId="{09421B61-B010-4B01-8728-BDFB9CEDDC7B}" destId="{522477E2-0B2E-41E1-825D-C56CA53892A3}" srcOrd="3" destOrd="0" parTransId="{BA1C179A-DF21-4F01-9E6F-2EF88F6871EC}" sibTransId="{57034B51-33C6-4D06-82A8-5B56A881DAA4}"/>
    <dgm:cxn modelId="{FED4B5F0-E3F1-4FD9-BAF6-1B81D2AF0B1D}" srcId="{E5A912A4-1B7C-49DC-97F3-48C35AC0A39D}" destId="{1C577437-B6F1-4BBF-A0EC-A0DD7D67A52F}" srcOrd="2" destOrd="0" parTransId="{31D3097D-60BC-47F3-A3B2-9E825E9295FB}" sibTransId="{5BFF0E26-07BA-4FAF-B296-172382449616}"/>
    <dgm:cxn modelId="{24B1C5AE-3CB8-420C-A7C5-D0231F16009A}" type="presOf" srcId="{5414E92A-2FC7-48F2-8DBD-42A05CFFF8B3}" destId="{F40ABFBB-01B6-41C7-A3E5-82521A4B6932}" srcOrd="0" destOrd="2" presId="urn:microsoft.com/office/officeart/2005/8/layout/vList2"/>
    <dgm:cxn modelId="{B843368A-98EF-4327-ABAE-C18136EF3801}" type="presOf" srcId="{2DD3EBA6-8DD4-437B-AEA7-A5E0F83AC424}" destId="{F40ABFBB-01B6-41C7-A3E5-82521A4B6932}" srcOrd="0" destOrd="5" presId="urn:microsoft.com/office/officeart/2005/8/layout/vList2"/>
    <dgm:cxn modelId="{191575FB-C476-47E5-95FA-9DAD5D8E78F7}" srcId="{E5A912A4-1B7C-49DC-97F3-48C35AC0A39D}" destId="{F0AC8E06-51C2-41D5-BAB3-EA9FF4CE9D10}" srcOrd="0" destOrd="0" parTransId="{BC673AE2-C953-42D9-87EA-10EECD873CF6}" sibTransId="{DE83B811-5159-4FE7-B69D-E06CAF21A160}"/>
    <dgm:cxn modelId="{F888955C-39F1-484F-BACF-35D0CF50EF6B}" type="presOf" srcId="{1C577437-B6F1-4BBF-A0EC-A0DD7D67A52F}" destId="{1BEE8672-368E-410A-B29F-DAE2AFC762A1}" srcOrd="0" destOrd="2" presId="urn:microsoft.com/office/officeart/2005/8/layout/vList2"/>
    <dgm:cxn modelId="{39115D30-F184-4D55-BB7C-D878CD8A1B19}" srcId="{F1BA4628-9332-4D27-995C-435BAF723885}" destId="{46059A52-3405-40CD-B6E9-5DF3B9A77E7F}" srcOrd="2" destOrd="0" parTransId="{25373760-3D16-432D-AB63-3E557F98B8C9}" sibTransId="{FC8B353F-E619-47BC-B350-CBA530A8AFF6}"/>
    <dgm:cxn modelId="{F3C03D2A-2F3F-44E7-AF23-E873E707791F}" type="presOf" srcId="{2B88F428-A67F-4762-8F87-7FDFA7E0EE3F}" destId="{F40ABFBB-01B6-41C7-A3E5-82521A4B6932}" srcOrd="0" destOrd="0" presId="urn:microsoft.com/office/officeart/2005/8/layout/vList2"/>
    <dgm:cxn modelId="{400018A5-7F39-45F0-96E8-74DC14EF72AB}" srcId="{09421B61-B010-4B01-8728-BDFB9CEDDC7B}" destId="{D08E91E7-5749-49A8-9BE4-849CC05C7F99}" srcOrd="1" destOrd="0" parTransId="{B930363A-AA09-4A6D-9C3A-F04B9033FB7C}" sibTransId="{0BCF456F-CDCB-4A3C-BAC9-61D6A12541B7}"/>
    <dgm:cxn modelId="{899E25E6-05A5-4B9C-9EC1-3CACA05EEC26}" srcId="{1C4F1C18-E4E2-4DF8-934C-30CA6C5E9568}" destId="{F1BA4628-9332-4D27-995C-435BAF723885}" srcOrd="0" destOrd="0" parTransId="{1C8FD541-CD27-4C20-B27A-7D3B6C2E0EBC}" sibTransId="{6BFAB8D1-6C50-4A31-BB7A-95C6D31F860D}"/>
    <dgm:cxn modelId="{0D8F659F-4560-45E3-A4F0-390E5A5FD06F}" type="presOf" srcId="{F0AC8E06-51C2-41D5-BAB3-EA9FF4CE9D10}" destId="{1BEE8672-368E-410A-B29F-DAE2AFC762A1}" srcOrd="0" destOrd="0" presId="urn:microsoft.com/office/officeart/2005/8/layout/vList2"/>
    <dgm:cxn modelId="{28CF61F0-BAF8-43E9-B8BE-F73A55EC164A}" srcId="{F1BA4628-9332-4D27-995C-435BAF723885}" destId="{218D68E1-7F42-492A-A6BB-66BD40A3DD5A}" srcOrd="0" destOrd="0" parTransId="{1A58BF00-BB52-497F-8835-D81897439577}" sibTransId="{3C455BBF-3880-49E3-8F5C-3798CEE7713D}"/>
    <dgm:cxn modelId="{8A9A420F-2659-48E9-A78B-8C8E044F914E}" srcId="{09421B61-B010-4B01-8728-BDFB9CEDDC7B}" destId="{5414E92A-2FC7-48F2-8DBD-42A05CFFF8B3}" srcOrd="2" destOrd="0" parTransId="{475F3C45-3C7A-4EA4-9258-BB5BAE410247}" sibTransId="{049532D8-009A-4F4F-B49B-DEBD3617F9D6}"/>
    <dgm:cxn modelId="{5942E400-DFF9-4127-BB8F-1A1E4EA024C3}" type="presOf" srcId="{09421B61-B010-4B01-8728-BDFB9CEDDC7B}" destId="{E86A9E9D-337B-450B-BDE9-0ED375328100}" srcOrd="0" destOrd="0" presId="urn:microsoft.com/office/officeart/2005/8/layout/vList2"/>
    <dgm:cxn modelId="{61CB3B51-D7A6-4220-8140-F49F2E3A5B83}" srcId="{E5A912A4-1B7C-49DC-97F3-48C35AC0A39D}" destId="{AC58CC25-36FD-4333-802A-13129986EA70}" srcOrd="1" destOrd="0" parTransId="{8B8C384B-8732-477C-B9C8-CA66A9BCC3F6}" sibTransId="{77BF6AA4-B6D6-4552-BA25-84C5D8EDB5B0}"/>
    <dgm:cxn modelId="{FD6E0D93-5189-476C-8512-F4989A27F30E}" type="presOf" srcId="{E5A912A4-1B7C-49DC-97F3-48C35AC0A39D}" destId="{5ADE24B3-8BCA-44F3-B473-3B225CE4B3B9}" srcOrd="0" destOrd="0" presId="urn:microsoft.com/office/officeart/2005/8/layout/vList2"/>
    <dgm:cxn modelId="{0D2529BB-E3F3-4B8E-B320-3DC39CE073BC}" type="presParOf" srcId="{662A3279-2953-4E9C-9FA6-2F1B474DAD8B}" destId="{DF40C6AC-E0DF-4897-A011-FDB342A21FCA}" srcOrd="0" destOrd="0" presId="urn:microsoft.com/office/officeart/2005/8/layout/vList2"/>
    <dgm:cxn modelId="{D65A998C-386C-43BF-A55F-43856576765E}" type="presParOf" srcId="{662A3279-2953-4E9C-9FA6-2F1B474DAD8B}" destId="{3A8CF856-88F3-430F-A765-11704F81749D}" srcOrd="1" destOrd="0" presId="urn:microsoft.com/office/officeart/2005/8/layout/vList2"/>
    <dgm:cxn modelId="{7F23BBD7-C865-42E1-B8B6-8CF366465A1A}" type="presParOf" srcId="{662A3279-2953-4E9C-9FA6-2F1B474DAD8B}" destId="{E86A9E9D-337B-450B-BDE9-0ED375328100}" srcOrd="2" destOrd="0" presId="urn:microsoft.com/office/officeart/2005/8/layout/vList2"/>
    <dgm:cxn modelId="{539F69B1-2136-4690-BB80-EC7C09207195}" type="presParOf" srcId="{662A3279-2953-4E9C-9FA6-2F1B474DAD8B}" destId="{F40ABFBB-01B6-41C7-A3E5-82521A4B6932}" srcOrd="3" destOrd="0" presId="urn:microsoft.com/office/officeart/2005/8/layout/vList2"/>
    <dgm:cxn modelId="{A952A298-B5EA-423C-BC12-BA5241E37220}" type="presParOf" srcId="{662A3279-2953-4E9C-9FA6-2F1B474DAD8B}" destId="{5ADE24B3-8BCA-44F3-B473-3B225CE4B3B9}" srcOrd="4" destOrd="0" presId="urn:microsoft.com/office/officeart/2005/8/layout/vList2"/>
    <dgm:cxn modelId="{6C0B331B-FD5A-45EF-B9E7-73C651B31162}" type="presParOf" srcId="{662A3279-2953-4E9C-9FA6-2F1B474DAD8B}" destId="{1BEE8672-368E-410A-B29F-DAE2AFC762A1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41DC10-15A3-41A7-B063-51D31C08246C}">
      <dsp:nvSpPr>
        <dsp:cNvPr id="0" name=""/>
        <dsp:cNvSpPr/>
      </dsp:nvSpPr>
      <dsp:spPr>
        <a:xfrm>
          <a:off x="3507663" y="1702688"/>
          <a:ext cx="2128673" cy="1928623"/>
        </a:xfrm>
        <a:prstGeom prst="ellipse">
          <a:avLst/>
        </a:prstGeom>
        <a:solidFill>
          <a:srgbClr val="C00000"/>
        </a:solidFill>
        <a:ln w="1905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>
              <a:latin typeface="Arial" panose="020B0604020202020204" pitchFamily="34" charset="0"/>
              <a:cs typeface="Arial" panose="020B0604020202020204" pitchFamily="34" charset="0"/>
            </a:rPr>
            <a:t>MLAT</a:t>
          </a:r>
        </a:p>
      </dsp:txBody>
      <dsp:txXfrm>
        <a:off x="3819400" y="1985128"/>
        <a:ext cx="1505199" cy="1363743"/>
      </dsp:txXfrm>
    </dsp:sp>
    <dsp:sp modelId="{84A1D9CC-03D5-45CF-9E6E-62E8CD52A7ED}">
      <dsp:nvSpPr>
        <dsp:cNvPr id="0" name=""/>
        <dsp:cNvSpPr/>
      </dsp:nvSpPr>
      <dsp:spPr>
        <a:xfrm rot="16199316">
          <a:off x="4498599" y="1614926"/>
          <a:ext cx="146388" cy="29135"/>
        </a:xfrm>
        <a:custGeom>
          <a:avLst/>
          <a:gdLst/>
          <a:ahLst/>
          <a:cxnLst/>
          <a:rect l="0" t="0" r="0" b="0"/>
          <a:pathLst>
            <a:path>
              <a:moveTo>
                <a:pt x="0" y="14567"/>
              </a:moveTo>
              <a:lnTo>
                <a:pt x="146388" y="14567"/>
              </a:lnTo>
            </a:path>
          </a:pathLst>
        </a:custGeom>
        <a:noFill/>
        <a:ln w="100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 rot="10800000">
        <a:off x="4568133" y="1625834"/>
        <a:ext cx="7319" cy="7319"/>
      </dsp:txXfrm>
    </dsp:sp>
    <dsp:sp modelId="{EF629CDE-01B2-42B3-B1A7-AF2988A2870C}">
      <dsp:nvSpPr>
        <dsp:cNvPr id="0" name=""/>
        <dsp:cNvSpPr/>
      </dsp:nvSpPr>
      <dsp:spPr>
        <a:xfrm>
          <a:off x="3831583" y="76204"/>
          <a:ext cx="1480095" cy="1480095"/>
        </a:xfrm>
        <a:prstGeom prst="ellipse">
          <a:avLst/>
        </a:prstGeom>
        <a:solidFill>
          <a:schemeClr val="accent3"/>
        </a:solidFill>
        <a:ln w="1905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>
              <a:latin typeface="Arial" panose="020B0604020202020204" pitchFamily="34" charset="0"/>
              <a:cs typeface="Arial" panose="020B0604020202020204" pitchFamily="34" charset="0"/>
            </a:rPr>
            <a:t>Taking evidence or statements from persons</a:t>
          </a:r>
        </a:p>
      </dsp:txBody>
      <dsp:txXfrm>
        <a:off x="4048338" y="292959"/>
        <a:ext cx="1046585" cy="1046585"/>
      </dsp:txXfrm>
    </dsp:sp>
    <dsp:sp modelId="{64FE8104-185C-42C9-95C8-20E6166A1709}">
      <dsp:nvSpPr>
        <dsp:cNvPr id="0" name=""/>
        <dsp:cNvSpPr/>
      </dsp:nvSpPr>
      <dsp:spPr>
        <a:xfrm rot="19968822">
          <a:off x="5446220" y="1963126"/>
          <a:ext cx="935623" cy="29135"/>
        </a:xfrm>
        <a:custGeom>
          <a:avLst/>
          <a:gdLst/>
          <a:ahLst/>
          <a:cxnLst/>
          <a:rect l="0" t="0" r="0" b="0"/>
          <a:pathLst>
            <a:path>
              <a:moveTo>
                <a:pt x="0" y="14567"/>
              </a:moveTo>
              <a:lnTo>
                <a:pt x="935623" y="14567"/>
              </a:lnTo>
            </a:path>
          </a:pathLst>
        </a:custGeom>
        <a:noFill/>
        <a:ln w="100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5890641" y="1954304"/>
        <a:ext cx="46781" cy="46781"/>
      </dsp:txXfrm>
    </dsp:sp>
    <dsp:sp modelId="{28CD381C-5DEB-4C8E-BC4C-0AE8A2056F53}">
      <dsp:nvSpPr>
        <dsp:cNvPr id="0" name=""/>
        <dsp:cNvSpPr/>
      </dsp:nvSpPr>
      <dsp:spPr>
        <a:xfrm>
          <a:off x="6248406" y="685793"/>
          <a:ext cx="1480095" cy="1480095"/>
        </a:xfrm>
        <a:prstGeom prst="ellipse">
          <a:avLst/>
        </a:prstGeom>
        <a:solidFill>
          <a:schemeClr val="accent3"/>
        </a:solidFill>
        <a:ln w="1905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>
              <a:latin typeface="Arial" panose="020B0604020202020204" pitchFamily="34" charset="0"/>
              <a:cs typeface="Arial" panose="020B0604020202020204" pitchFamily="34" charset="0"/>
            </a:rPr>
            <a:t>Effecting service of process</a:t>
          </a:r>
        </a:p>
      </dsp:txBody>
      <dsp:txXfrm>
        <a:off x="6465161" y="902548"/>
        <a:ext cx="1046585" cy="1046585"/>
      </dsp:txXfrm>
    </dsp:sp>
    <dsp:sp modelId="{46727B7B-C577-40F0-B08D-1C2771F529B7}">
      <dsp:nvSpPr>
        <dsp:cNvPr id="0" name=""/>
        <dsp:cNvSpPr/>
      </dsp:nvSpPr>
      <dsp:spPr>
        <a:xfrm rot="1153692">
          <a:off x="5546128" y="3111919"/>
          <a:ext cx="686501" cy="29135"/>
        </a:xfrm>
        <a:custGeom>
          <a:avLst/>
          <a:gdLst/>
          <a:ahLst/>
          <a:cxnLst/>
          <a:rect l="0" t="0" r="0" b="0"/>
          <a:pathLst>
            <a:path>
              <a:moveTo>
                <a:pt x="0" y="14567"/>
              </a:moveTo>
              <a:lnTo>
                <a:pt x="686501" y="14567"/>
              </a:lnTo>
            </a:path>
          </a:pathLst>
        </a:custGeom>
        <a:noFill/>
        <a:ln w="100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5872216" y="3109324"/>
        <a:ext cx="34325" cy="34325"/>
      </dsp:txXfrm>
    </dsp:sp>
    <dsp:sp modelId="{546DE39F-12D2-452B-A32A-7C542E3B9C4C}">
      <dsp:nvSpPr>
        <dsp:cNvPr id="0" name=""/>
        <dsp:cNvSpPr/>
      </dsp:nvSpPr>
      <dsp:spPr>
        <a:xfrm>
          <a:off x="6172197" y="2743203"/>
          <a:ext cx="1480095" cy="1480095"/>
        </a:xfrm>
        <a:prstGeom prst="ellipse">
          <a:avLst/>
        </a:prstGeom>
        <a:solidFill>
          <a:schemeClr val="accent3"/>
        </a:solidFill>
        <a:ln w="1905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>
              <a:latin typeface="Arial" panose="020B0604020202020204" pitchFamily="34" charset="0"/>
              <a:cs typeface="Arial" panose="020B0604020202020204" pitchFamily="34" charset="0"/>
            </a:rPr>
            <a:t>Executing searches and seizures</a:t>
          </a:r>
        </a:p>
      </dsp:txBody>
      <dsp:txXfrm>
        <a:off x="6388952" y="2959958"/>
        <a:ext cx="1046585" cy="1046585"/>
      </dsp:txXfrm>
    </dsp:sp>
    <dsp:sp modelId="{05D46BB1-9555-4557-88E5-F478DAEA5FC1}">
      <dsp:nvSpPr>
        <dsp:cNvPr id="0" name=""/>
        <dsp:cNvSpPr/>
      </dsp:nvSpPr>
      <dsp:spPr>
        <a:xfrm rot="5400702">
          <a:off x="4520545" y="3667991"/>
          <a:ext cx="102495" cy="29135"/>
        </a:xfrm>
        <a:custGeom>
          <a:avLst/>
          <a:gdLst/>
          <a:ahLst/>
          <a:cxnLst/>
          <a:rect l="0" t="0" r="0" b="0"/>
          <a:pathLst>
            <a:path>
              <a:moveTo>
                <a:pt x="0" y="14567"/>
              </a:moveTo>
              <a:lnTo>
                <a:pt x="102495" y="14567"/>
              </a:lnTo>
            </a:path>
          </a:pathLst>
        </a:custGeom>
        <a:noFill/>
        <a:ln w="100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 rot="10800000">
        <a:off x="4569230" y="3679997"/>
        <a:ext cx="5124" cy="5124"/>
      </dsp:txXfrm>
    </dsp:sp>
    <dsp:sp modelId="{A7BA2043-5DA0-464A-AC11-7F3185A9BC0C}">
      <dsp:nvSpPr>
        <dsp:cNvPr id="0" name=""/>
        <dsp:cNvSpPr/>
      </dsp:nvSpPr>
      <dsp:spPr>
        <a:xfrm>
          <a:off x="3831583" y="3733807"/>
          <a:ext cx="1480095" cy="1480095"/>
        </a:xfrm>
        <a:prstGeom prst="ellipse">
          <a:avLst/>
        </a:prstGeom>
        <a:solidFill>
          <a:schemeClr val="accent3"/>
        </a:solidFill>
        <a:ln w="1905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>
              <a:latin typeface="Arial" panose="020B0604020202020204" pitchFamily="34" charset="0"/>
              <a:cs typeface="Arial" panose="020B0604020202020204" pitchFamily="34" charset="0"/>
            </a:rPr>
            <a:t>Restraining or seizing foreign property or assets</a:t>
          </a:r>
        </a:p>
      </dsp:txBody>
      <dsp:txXfrm>
        <a:off x="4048338" y="3950562"/>
        <a:ext cx="1046585" cy="1046585"/>
      </dsp:txXfrm>
    </dsp:sp>
    <dsp:sp modelId="{CFB94C1C-5A47-49A8-99D8-713A9FA3BE05}">
      <dsp:nvSpPr>
        <dsp:cNvPr id="0" name=""/>
        <dsp:cNvSpPr/>
      </dsp:nvSpPr>
      <dsp:spPr>
        <a:xfrm rot="9380088">
          <a:off x="2831315" y="3236278"/>
          <a:ext cx="816896" cy="29135"/>
        </a:xfrm>
        <a:custGeom>
          <a:avLst/>
          <a:gdLst/>
          <a:ahLst/>
          <a:cxnLst/>
          <a:rect l="0" t="0" r="0" b="0"/>
          <a:pathLst>
            <a:path>
              <a:moveTo>
                <a:pt x="0" y="14567"/>
              </a:moveTo>
              <a:lnTo>
                <a:pt x="816896" y="14567"/>
              </a:lnTo>
            </a:path>
          </a:pathLst>
        </a:custGeom>
        <a:noFill/>
        <a:ln w="100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 rot="10800000">
        <a:off x="3219341" y="3230423"/>
        <a:ext cx="40844" cy="40844"/>
      </dsp:txXfrm>
    </dsp:sp>
    <dsp:sp modelId="{57A5E97C-F370-4585-9D39-E6ECD427472C}">
      <dsp:nvSpPr>
        <dsp:cNvPr id="0" name=""/>
        <dsp:cNvSpPr/>
      </dsp:nvSpPr>
      <dsp:spPr>
        <a:xfrm>
          <a:off x="1447800" y="2971794"/>
          <a:ext cx="1480095" cy="1480095"/>
        </a:xfrm>
        <a:prstGeom prst="ellipse">
          <a:avLst/>
        </a:prstGeom>
        <a:solidFill>
          <a:schemeClr val="accent3"/>
        </a:solidFill>
        <a:ln w="1905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>
              <a:latin typeface="Arial" panose="020B0604020202020204" pitchFamily="34" charset="0"/>
              <a:cs typeface="Arial" panose="020B0604020202020204" pitchFamily="34" charset="0"/>
            </a:rPr>
            <a:t>Examining objects or sites relevant to an investigation</a:t>
          </a:r>
        </a:p>
      </dsp:txBody>
      <dsp:txXfrm>
        <a:off x="1664555" y="3188549"/>
        <a:ext cx="1046585" cy="1046585"/>
      </dsp:txXfrm>
    </dsp:sp>
    <dsp:sp modelId="{4C49F2D0-D724-46C6-86D4-D02CE630FD50}">
      <dsp:nvSpPr>
        <dsp:cNvPr id="0" name=""/>
        <dsp:cNvSpPr/>
      </dsp:nvSpPr>
      <dsp:spPr>
        <a:xfrm rot="12406950">
          <a:off x="2881598" y="2002038"/>
          <a:ext cx="803728" cy="29135"/>
        </a:xfrm>
        <a:custGeom>
          <a:avLst/>
          <a:gdLst/>
          <a:ahLst/>
          <a:cxnLst/>
          <a:rect l="0" t="0" r="0" b="0"/>
          <a:pathLst>
            <a:path>
              <a:moveTo>
                <a:pt x="0" y="14567"/>
              </a:moveTo>
              <a:lnTo>
                <a:pt x="803728" y="14567"/>
              </a:lnTo>
            </a:path>
          </a:pathLst>
        </a:custGeom>
        <a:noFill/>
        <a:ln w="100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 rot="10800000">
        <a:off x="3263369" y="1996513"/>
        <a:ext cx="40186" cy="40186"/>
      </dsp:txXfrm>
    </dsp:sp>
    <dsp:sp modelId="{49480CC5-E4CE-4970-9D6F-15711C9E7430}">
      <dsp:nvSpPr>
        <dsp:cNvPr id="0" name=""/>
        <dsp:cNvSpPr/>
      </dsp:nvSpPr>
      <dsp:spPr>
        <a:xfrm>
          <a:off x="1524003" y="762007"/>
          <a:ext cx="1480095" cy="1480095"/>
        </a:xfrm>
        <a:prstGeom prst="ellipse">
          <a:avLst/>
        </a:prstGeom>
        <a:solidFill>
          <a:schemeClr val="accent3"/>
        </a:solidFill>
        <a:ln w="1905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>
              <a:latin typeface="Arial" panose="020B0604020202020204" pitchFamily="34" charset="0"/>
              <a:cs typeface="Arial" panose="020B0604020202020204" pitchFamily="34" charset="0"/>
            </a:rPr>
            <a:t>Obtaining original/certified copies of documents and records for use in court proceedings</a:t>
          </a:r>
        </a:p>
      </dsp:txBody>
      <dsp:txXfrm>
        <a:off x="1740758" y="978762"/>
        <a:ext cx="1046585" cy="10465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PlusandMinus">
  <dgm:title val=""/>
  <dgm:desc val=""/>
  <dgm:catLst>
    <dgm:cat type="relationship" pri="36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2"/>
      <dgm:chPref val="2"/>
      <dgm:dir/>
      <dgm:animOne/>
      <dgm:resizeHandles val="exact"/>
    </dgm:varLst>
    <dgm:alg type="composite">
      <dgm:param type="ar" val="1.8238"/>
    </dgm:alg>
    <dgm:shape xmlns:r="http://schemas.openxmlformats.org/officeDocument/2006/relationships" r:blip="">
      <dgm:adjLst/>
    </dgm:shape>
    <dgm:choose name="Name1">
      <dgm:if name="Name2" func="var" arg="dir" op="equ" val="norm">
        <dgm:constrLst>
          <dgm:constr type="primFontSz" for="des" ptType="node" op="equ" val="65"/>
          <dgm:constr type="l" for="ch" forName="Background" refType="w" fact="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l" for="ch" forName="ParentText1" refType="w" fact="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l" for="ch" forName="ParentText2" refType="w" fact="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l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l" for="ch" forName="Minus" refType="w" fact="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l" for="ch" forName="Divider" refType="w" fact="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if>
      <dgm:else name="Name3">
        <dgm:constrLst>
          <dgm:constr type="primFontSz" for="des" ptType="node" op="equ" val="65"/>
          <dgm:constr type="r" for="ch" forName="Background" refType="w" fact="-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r" for="ch" forName="ParentText1" refType="w" fact="-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r" for="ch" forName="ParentText2" refType="w" fact="-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r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r" for="ch" forName="Minus" refType="w" fact="-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r" for="ch" forName="Divider" refType="w" fact="-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else>
    </dgm:choose>
    <dgm:layoutNode name="Background" styleLbl="bgImgPlace1">
      <dgm:alg type="sp"/>
      <dgm:shape xmlns:r="http://schemas.openxmlformats.org/officeDocument/2006/relationships" type="rect" r:blip="">
        <dgm:adjLst/>
      </dgm:shape>
      <dgm:presOf/>
    </dgm:layoutNode>
    <dgm:layoutNode name="ParentText1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1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arentText2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2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lus" styleLbl="alignNode1">
      <dgm:alg type="sp"/>
      <dgm:shape xmlns:r="http://schemas.openxmlformats.org/officeDocument/2006/relationships" type="plus" r:blip="">
        <dgm:adjLst>
          <dgm:adj idx="1" val="0.3281"/>
        </dgm:adjLst>
      </dgm:shape>
      <dgm:presOf/>
    </dgm:layoutNode>
    <dgm:layoutNode name="Minus" styleLbl="alignNode1">
      <dgm:alg type="sp"/>
      <dgm:shape xmlns:r="http://schemas.openxmlformats.org/officeDocument/2006/relationships" type="rect" r:blip="">
        <dgm:adjLst/>
      </dgm:shape>
      <dgm:presOf/>
    </dgm:layoutNode>
    <dgm:layoutNode name="Divider" styleLbl="parChTrans1D1">
      <dgm:alg type="sp"/>
      <dgm:shape xmlns:r="http://schemas.openxmlformats.org/officeDocument/2006/relationships" type="line" r:blip="">
        <dgm:adjLst/>
      </dgm:shape>
      <dgm:presOf/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PlusandMinus">
  <dgm:title val=""/>
  <dgm:desc val=""/>
  <dgm:catLst>
    <dgm:cat type="relationship" pri="36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2"/>
      <dgm:chPref val="2"/>
      <dgm:dir/>
      <dgm:animOne/>
      <dgm:resizeHandles val="exact"/>
    </dgm:varLst>
    <dgm:alg type="composite">
      <dgm:param type="ar" val="1.8238"/>
    </dgm:alg>
    <dgm:shape xmlns:r="http://schemas.openxmlformats.org/officeDocument/2006/relationships" r:blip="">
      <dgm:adjLst/>
    </dgm:shape>
    <dgm:choose name="Name1">
      <dgm:if name="Name2" func="var" arg="dir" op="equ" val="norm">
        <dgm:constrLst>
          <dgm:constr type="primFontSz" for="des" ptType="node" op="equ" val="65"/>
          <dgm:constr type="l" for="ch" forName="Background" refType="w" fact="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l" for="ch" forName="ParentText1" refType="w" fact="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l" for="ch" forName="ParentText2" refType="w" fact="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l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l" for="ch" forName="Minus" refType="w" fact="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l" for="ch" forName="Divider" refType="w" fact="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if>
      <dgm:else name="Name3">
        <dgm:constrLst>
          <dgm:constr type="primFontSz" for="des" ptType="node" op="equ" val="65"/>
          <dgm:constr type="r" for="ch" forName="Background" refType="w" fact="-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r" for="ch" forName="ParentText1" refType="w" fact="-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r" for="ch" forName="ParentText2" refType="w" fact="-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r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r" for="ch" forName="Minus" refType="w" fact="-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r" for="ch" forName="Divider" refType="w" fact="-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else>
    </dgm:choose>
    <dgm:layoutNode name="Background" styleLbl="bgImgPlace1">
      <dgm:alg type="sp"/>
      <dgm:shape xmlns:r="http://schemas.openxmlformats.org/officeDocument/2006/relationships" type="rect" r:blip="">
        <dgm:adjLst/>
      </dgm:shape>
      <dgm:presOf/>
    </dgm:layoutNode>
    <dgm:layoutNode name="ParentText1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1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arentText2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2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lus" styleLbl="alignNode1">
      <dgm:alg type="sp"/>
      <dgm:shape xmlns:r="http://schemas.openxmlformats.org/officeDocument/2006/relationships" type="plus" r:blip="">
        <dgm:adjLst>
          <dgm:adj idx="1" val="0.3281"/>
        </dgm:adjLst>
      </dgm:shape>
      <dgm:presOf/>
    </dgm:layoutNode>
    <dgm:layoutNode name="Minus" styleLbl="alignNode1">
      <dgm:alg type="sp"/>
      <dgm:shape xmlns:r="http://schemas.openxmlformats.org/officeDocument/2006/relationships" type="rect" r:blip="">
        <dgm:adjLst/>
      </dgm:shape>
      <dgm:presOf/>
    </dgm:layoutNode>
    <dgm:layoutNode name="Divider" styleLbl="parChTrans1D1">
      <dgm:alg type="sp"/>
      <dgm:shape xmlns:r="http://schemas.openxmlformats.org/officeDocument/2006/relationships" type="line" r:blip="">
        <dgm:adjLst/>
      </dgm:shape>
      <dgm:presOf/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6A52C3-A275-44FF-A923-82ED326CD8C1}" type="datetimeFigureOut">
              <a:rPr lang="en-US" smtClean="0"/>
              <a:t>01.10.2019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2D64AB-9E1B-49EC-9092-DEDC0784AE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6657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>
              <a:defRPr sz="1200"/>
            </a:lvl1pPr>
          </a:lstStyle>
          <a:p>
            <a:fld id="{A077D582-039D-4513-840E-F3BD76312FD1}" type="datetimeFigureOut">
              <a:rPr lang="en-US" smtClean="0"/>
              <a:t>01.10.2019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4" tIns="46582" rIns="93164" bIns="4658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4" tIns="46582" rIns="93164" bIns="4658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200"/>
            </a:lvl1pPr>
          </a:lstStyle>
          <a:p>
            <a:fld id="{F909D5DB-ACE4-4AB3-8709-72FBE05D9B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936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09D5DB-ACE4-4AB3-8709-72FBE05D9B2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2157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09D5DB-ACE4-4AB3-8709-72FBE05D9B2E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4089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09D5DB-ACE4-4AB3-8709-72FBE05D9B2E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6420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09D5DB-ACE4-4AB3-8709-72FBE05D9B2E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97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361950" y="361188"/>
            <a:ext cx="8420100" cy="6135624"/>
          </a:xfrm>
          <a:prstGeom prst="rect">
            <a:avLst/>
          </a:prstGeom>
          <a:solidFill>
            <a:schemeClr val="tx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867" b="91273" l="5672" r="93582">
                        <a14:foregroundMark x1="35224" y1="12446" x2="35224" y2="12446"/>
                        <a14:foregroundMark x1="41194" y1="15308" x2="41194" y2="15308"/>
                        <a14:foregroundMark x1="37910" y1="18741" x2="37910" y2="18741"/>
                        <a14:foregroundMark x1="31343" y1="19027" x2="31343" y2="19027"/>
                        <a14:foregroundMark x1="33881" y1="21888" x2="33881" y2="21888"/>
                        <a14:foregroundMark x1="46418" y1="13448" x2="46418" y2="13448"/>
                        <a14:foregroundMark x1="43134" y1="16881" x2="43134" y2="16881"/>
                        <a14:foregroundMark x1="45373" y1="16881" x2="45373" y2="16881"/>
                        <a14:foregroundMark x1="51940" y1="16881" x2="51940" y2="16881"/>
                        <a14:foregroundMark x1="52239" y1="14306" x2="52239" y2="14306"/>
                        <a14:foregroundMark x1="14925" y1="46209" x2="14925" y2="46209"/>
                        <a14:foregroundMark x1="15970" y1="47639" x2="15970" y2="47639"/>
                        <a14:foregroundMark x1="16119" y1="52647" x2="16119" y2="52647"/>
                        <a14:foregroundMark x1="18209" y1="62232" x2="18209" y2="62232"/>
                        <a14:foregroundMark x1="17015" y1="61230" x2="17015" y2="61230"/>
                        <a14:foregroundMark x1="20597" y1="64950" x2="20597" y2="64950"/>
                        <a14:foregroundMark x1="20299" y1="68956" x2="20299" y2="68956"/>
                        <a14:foregroundMark x1="26418" y1="72246" x2="26418" y2="72246"/>
                        <a14:foregroundMark x1="50299" y1="45637" x2="50299" y2="45637"/>
                        <a14:foregroundMark x1="25373" y1="74106" x2="25373" y2="74106"/>
                        <a14:foregroundMark x1="31343" y1="81259" x2="31343" y2="81259"/>
                        <a14:foregroundMark x1="36418" y1="81545" x2="36418" y2="81545"/>
                        <a14:foregroundMark x1="41493" y1="80544" x2="41493" y2="80544"/>
                        <a14:foregroundMark x1="47761" y1="81688" x2="47761" y2="81688"/>
                        <a14:foregroundMark x1="50149" y1="81688" x2="50149" y2="81688"/>
                      </a14:backgroundRemoval>
                    </a14:imgEffect>
                    <a14:imgEffect>
                      <a14:colorTemperature colorTemp="6300"/>
                    </a14:imgEffect>
                    <a14:imgEffect>
                      <a14:saturation sat="96000"/>
                    </a14:imgEffect>
                    <a14:imgEffect>
                      <a14:brightnessContrast bright="-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984" t="7838" r="6766" b="9168"/>
          <a:stretch/>
        </p:blipFill>
        <p:spPr bwMode="auto">
          <a:xfrm>
            <a:off x="3204084" y="1980691"/>
            <a:ext cx="2735832" cy="2744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47700" y="457200"/>
            <a:ext cx="7848600" cy="1219200"/>
          </a:xfrm>
        </p:spPr>
        <p:txBody>
          <a:bodyPr anchor="ctr">
            <a:normAutofit/>
          </a:bodyPr>
          <a:lstStyle>
            <a:lvl1pPr marL="45720" indent="0" algn="ctr">
              <a:buNone/>
              <a:defRPr sz="4800" cap="all" baseline="0">
                <a:solidFill>
                  <a:srgbClr val="2F5897"/>
                </a:solidFill>
              </a:defRPr>
            </a:lvl1pPr>
          </a:lstStyle>
          <a:p>
            <a:pPr lvl="0"/>
            <a:r>
              <a:rPr lang="en-US" baseline="0" dirty="0"/>
              <a:t>title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952500" y="5029200"/>
            <a:ext cx="7239000" cy="1219200"/>
          </a:xfrm>
        </p:spPr>
        <p:txBody>
          <a:bodyPr anchor="ctr">
            <a:normAutofit/>
          </a:bodyPr>
          <a:lstStyle>
            <a:lvl1pPr marL="45720" indent="0" algn="ctr">
              <a:buNone/>
              <a:defRPr sz="2400" cap="small" baseline="0">
                <a:solidFill>
                  <a:srgbClr val="2F5897"/>
                </a:solidFill>
              </a:defRPr>
            </a:lvl1pPr>
          </a:lstStyle>
          <a:p>
            <a:pPr lvl="0"/>
            <a:r>
              <a:rPr lang="en-US" sz="2400" dirty="0"/>
              <a:t>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9493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09492" y="6356350"/>
            <a:ext cx="2700708" cy="27432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02215" y="6356350"/>
            <a:ext cx="102727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3AA0D-3F59-4E42-AEA9-F44050E41C6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56888" y="6356350"/>
            <a:ext cx="2438400" cy="27432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9" name="Picture 2" descr="C:\Users\smithmo\Desktop\DANY_SEAL_TYPE_COLOR_LO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8538" y="5943600"/>
            <a:ext cx="1381124" cy="690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3124200" y="6356350"/>
            <a:ext cx="2438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49727" y="6356350"/>
            <a:ext cx="102727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3AA0D-3F59-4E42-AEA9-F44050E41C6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rgbClr val="2F58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888" y="228600"/>
            <a:ext cx="6258512" cy="5975350"/>
          </a:xfrm>
          <a:noFill/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441448"/>
            <a:ext cx="1673352" cy="3044952"/>
          </a:xfrm>
        </p:spPr>
        <p:txBody>
          <a:bodyPr tIns="0" anchor="t"/>
          <a:lstStyle>
            <a:lvl1pPr marL="0" indent="0">
              <a:buNone/>
              <a:defRPr sz="14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22976" y="6356350"/>
            <a:ext cx="1385977" cy="27432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ctr"/>
          <a:lstStyle>
            <a:lvl1pPr algn="l">
              <a:defRPr sz="2000" spc="15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2" name="Picture 2" descr="C:\Users\smithmo\Desktop\DANY_SEAL_TYPE_COLOR_LO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8538" y="5943600"/>
            <a:ext cx="1381124" cy="690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602127" y="6356350"/>
            <a:ext cx="102727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3AA0D-3F59-4E42-AEA9-F44050E41C66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  <a:noFill/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438400"/>
            <a:ext cx="1676400" cy="3124200"/>
          </a:xfrm>
        </p:spPr>
        <p:txBody>
          <a:bodyPr tIns="0" anchor="t"/>
          <a:lstStyle>
            <a:lvl1pPr marL="0" indent="0">
              <a:buNone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9620" y="6356350"/>
            <a:ext cx="1641624" cy="27432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ctr"/>
          <a:lstStyle>
            <a:lvl1pPr algn="l">
              <a:defRPr sz="2000" spc="150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1" name="Picture 2" descr="C:\Users\smithmo\Desktop\DANY_SEAL_TYPE_COLOR_LO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8538" y="5943600"/>
            <a:ext cx="1381124" cy="690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14058" y="6356350"/>
            <a:ext cx="102727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3AA0D-3F59-4E42-AEA9-F44050E41C66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2842626" y="6356350"/>
            <a:ext cx="160020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>
                <a:solidFill>
                  <a:srgbClr val="2F58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3" name="Picture 2" descr="C:\Users\smithmo\Desktop\DANY_SEAL_TYPE_COLOR_LO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8538" y="5943600"/>
            <a:ext cx="1381124" cy="690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06927" y="6356350"/>
            <a:ext cx="102727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3AA0D-3F59-4E42-AEA9-F44050E41C6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76600" y="6356350"/>
            <a:ext cx="1600200" cy="27432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24600" y="6356350"/>
            <a:ext cx="102727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3AA0D-3F59-4E42-AEA9-F44050E41C6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1988929" cy="27432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11740" y="6356350"/>
            <a:ext cx="102727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3AA0D-3F59-4E42-AEA9-F44050E41C6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0" y="6356350"/>
            <a:ext cx="3276600" cy="27432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00" y="6356350"/>
            <a:ext cx="102727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3AA0D-3F59-4E42-AEA9-F44050E41C6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986507" y="6356350"/>
            <a:ext cx="2852738" cy="27432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9" name="Picture 2" descr="C:\Users\smithmo\Desktop\DANY_SEAL_TYPE_COLOR_LO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136" y="5863066"/>
            <a:ext cx="1381124" cy="690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21265" y="6356350"/>
            <a:ext cx="102727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3AA0D-3F59-4E42-AEA9-F44050E41C6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19400" y="6355080"/>
            <a:ext cx="2763628" cy="27432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Slide Number Placeholder 8"/>
          <p:cNvSpPr txBox="1">
            <a:spLocks/>
          </p:cNvSpPr>
          <p:nvPr userDrawn="1"/>
        </p:nvSpPr>
        <p:spPr>
          <a:xfrm>
            <a:off x="6781800" y="6355080"/>
            <a:ext cx="5829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9A5991A-DF36-4F7F-BD67-6442BB0F28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62003" y="6356350"/>
            <a:ext cx="193434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algn="r"/>
            <a:endParaRPr lang="en-US" dirty="0"/>
          </a:p>
        </p:txBody>
      </p:sp>
      <p:pic>
        <p:nvPicPr>
          <p:cNvPr id="10" name="Picture 2" descr="C:\Users\smithmo\Desktop\DANY_SEAL_TYPE_COLOR_LONG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136" y="5865298"/>
            <a:ext cx="1381124" cy="690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53863" y="6356350"/>
            <a:ext cx="102727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3AA0D-3F59-4E42-AEA9-F44050E41C66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0" r:id="rId2"/>
    <p:sldLayoutId id="2147483681" r:id="rId3"/>
    <p:sldLayoutId id="2147483675" r:id="rId4"/>
    <p:sldLayoutId id="2147483674" r:id="rId5"/>
    <p:sldLayoutId id="2147483678" r:id="rId6"/>
    <p:sldLayoutId id="2147483679" r:id="rId7"/>
    <p:sldLayoutId id="2147483676" r:id="rId8"/>
    <p:sldLayoutId id="2147483677" r:id="rId9"/>
    <p:sldLayoutId id="2147483682" r:id="rId10"/>
    <p:sldLayoutId id="214748368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Mutual Legal assistance treaties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/>
          </a:bodyPr>
          <a:lstStyle/>
          <a:p>
            <a:r>
              <a:rPr lang="en-US" sz="2600" dirty="0"/>
              <a:t>Julieta v. Lozano</a:t>
            </a:r>
          </a:p>
          <a:p>
            <a:r>
              <a:rPr lang="en-US" sz="2000" dirty="0"/>
              <a:t>Deputy bureau Chief, major economic crimes bureau</a:t>
            </a:r>
          </a:p>
          <a:p>
            <a:r>
              <a:rPr lang="en-US" sz="2000" dirty="0"/>
              <a:t>New York County District Attorney’s Office</a:t>
            </a:r>
          </a:p>
        </p:txBody>
      </p:sp>
    </p:spTree>
    <p:extLst>
      <p:ext uri="{BB962C8B-B14F-4D97-AF65-F5344CB8AC3E}">
        <p14:creationId xmlns:p14="http://schemas.microsoft.com/office/powerpoint/2010/main" val="35367714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MLAT - Pros &amp; cons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82517310"/>
              </p:ext>
            </p:extLst>
          </p:nvPr>
        </p:nvGraphicFramePr>
        <p:xfrm>
          <a:off x="0" y="1524000"/>
          <a:ext cx="91440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057400" y="2286000"/>
            <a:ext cx="61722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Predictability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Increased predictability to responses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MLA requests previously disfavored for their unpredictability and unreliability</a:t>
            </a:r>
          </a:p>
          <a:p>
            <a:pPr lvl="1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Wide scope of assistance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Service of process, witness testimony, execution of searches and seizures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Securing financial records, law enforcement documents, and digital evidence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Simplification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Modern-day MLATs contain streamlined request processes that improve accessibility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390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6538199"/>
              </p:ext>
            </p:extLst>
          </p:nvPr>
        </p:nvGraphicFramePr>
        <p:xfrm>
          <a:off x="381000" y="1719263"/>
          <a:ext cx="8407400" cy="4406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MLAT – Pros and cons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76400" y="2209800"/>
            <a:ext cx="6248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Time-consuming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Response times vary widely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Largely dependent on how well articulated the process is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Varying record-keeping practices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Jurisdictions’ differing record-keeping practices may hinder fulfillment of specific requests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Treaty-specific barriers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Privacy laws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Privacy laws vary widely from country to country, often leading to difficulties procuring certain data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E.g., The EU General Data Protection Regulation (GDPR)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504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4082866"/>
              </p:ext>
            </p:extLst>
          </p:nvPr>
        </p:nvGraphicFramePr>
        <p:xfrm>
          <a:off x="381000" y="1524000"/>
          <a:ext cx="84074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Alternatives to MLAts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81000" y="1577898"/>
            <a:ext cx="8407400" cy="403302"/>
            <a:chOff x="0" y="1131820"/>
            <a:chExt cx="8407400" cy="401476"/>
          </a:xfrm>
        </p:grpSpPr>
        <p:sp>
          <p:nvSpPr>
            <p:cNvPr id="6" name="Rectangle: Rounded Corners 5"/>
            <p:cNvSpPr/>
            <p:nvPr/>
          </p:nvSpPr>
          <p:spPr>
            <a:xfrm>
              <a:off x="0" y="1131820"/>
              <a:ext cx="8407400" cy="401476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7" name="Rectangle: Rounded Corners 4"/>
            <p:cNvSpPr txBox="1"/>
            <p:nvPr/>
          </p:nvSpPr>
          <p:spPr>
            <a:xfrm>
              <a:off x="18585" y="1179796"/>
              <a:ext cx="8359424" cy="2960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marL="0" lvl="0" indent="0" algn="l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Voluntary Assistance </a:t>
              </a:r>
              <a:endParaRPr lang="en-US" sz="20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81000" y="1996457"/>
            <a:ext cx="82872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Independent, direct contact with witnesses/institutions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Agreement for voluntary provision of evidence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73727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/>
          </a:bodyPr>
          <a:lstStyle/>
          <a:p>
            <a:r>
              <a:rPr lang="en-US" sz="2600" dirty="0"/>
              <a:t>Julieta v. Lozano</a:t>
            </a:r>
          </a:p>
          <a:p>
            <a:r>
              <a:rPr lang="en-US" sz="2000" dirty="0"/>
              <a:t>Deputy bureau Chief, major economic crimes bureau</a:t>
            </a:r>
          </a:p>
          <a:p>
            <a:r>
              <a:rPr lang="en-US" sz="2000" dirty="0"/>
              <a:t>New York county district attorney’s office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404027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17220" indent="-571500">
              <a:buAutoNum type="romanUcPeriod"/>
            </a:pPr>
            <a:r>
              <a:rPr lang="en-US" sz="2800" dirty="0">
                <a:solidFill>
                  <a:schemeClr val="tx1"/>
                </a:solidFill>
              </a:rPr>
              <a:t>MLAT Typologies</a:t>
            </a:r>
          </a:p>
          <a:p>
            <a:pPr marL="617220" indent="-571500">
              <a:buAutoNum type="romanUcPeriod"/>
            </a:pPr>
            <a:r>
              <a:rPr lang="en-US" sz="2800" dirty="0">
                <a:solidFill>
                  <a:schemeClr val="tx1"/>
                </a:solidFill>
              </a:rPr>
              <a:t>Uses &amp; Functions of MLATs</a:t>
            </a:r>
          </a:p>
          <a:p>
            <a:pPr marL="617220" indent="-571500">
              <a:buAutoNum type="romanUcPeriod" startAt="3"/>
            </a:pPr>
            <a:r>
              <a:rPr lang="en-US" sz="2800" dirty="0">
                <a:solidFill>
                  <a:schemeClr val="tx1"/>
                </a:solidFill>
              </a:rPr>
              <a:t>Requesting and Receiving Assistance</a:t>
            </a:r>
          </a:p>
          <a:p>
            <a:pPr marL="617220" indent="-571500">
              <a:buAutoNum type="romanUcPeriod" startAt="3"/>
            </a:pPr>
            <a:r>
              <a:rPr lang="en-US" sz="2800" dirty="0">
                <a:solidFill>
                  <a:schemeClr val="tx1"/>
                </a:solidFill>
              </a:rPr>
              <a:t>MLAT Variability</a:t>
            </a:r>
          </a:p>
          <a:p>
            <a:pPr marL="617220" indent="-571500">
              <a:buAutoNum type="romanUcPeriod" startAt="3"/>
            </a:pPr>
            <a:r>
              <a:rPr lang="en-US" sz="2800" dirty="0">
                <a:solidFill>
                  <a:schemeClr val="tx1"/>
                </a:solidFill>
              </a:rPr>
              <a:t>Refusal of Assistance</a:t>
            </a:r>
          </a:p>
          <a:p>
            <a:pPr marL="617220" indent="-571500">
              <a:buAutoNum type="romanUcPeriod" startAt="3"/>
            </a:pPr>
            <a:r>
              <a:rPr lang="en-US" sz="2800" dirty="0">
                <a:solidFill>
                  <a:schemeClr val="tx1"/>
                </a:solidFill>
              </a:rPr>
              <a:t>MLAT Pros &amp; Cons</a:t>
            </a:r>
          </a:p>
          <a:p>
            <a:pPr marL="617220" indent="-571500">
              <a:buAutoNum type="romanUcPeriod" startAt="3"/>
            </a:pPr>
            <a:r>
              <a:rPr lang="en-US" sz="2800" dirty="0">
                <a:solidFill>
                  <a:schemeClr val="tx1"/>
                </a:solidFill>
              </a:rPr>
              <a:t>Alternatives to the MLAT Process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1558566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600200"/>
            <a:ext cx="7924799" cy="4910329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US" dirty="0"/>
              <a:t>	</a:t>
            </a:r>
            <a:r>
              <a:rPr lang="en-US" u="sng" dirty="0"/>
              <a:t>Mutual Legal Assistance Treaty (MLAT) - Types</a:t>
            </a:r>
            <a:endParaRPr lang="en-US" dirty="0"/>
          </a:p>
          <a:p>
            <a:pPr lvl="1"/>
            <a:r>
              <a:rPr lang="en-US" dirty="0"/>
              <a:t>Bilateral</a:t>
            </a:r>
          </a:p>
          <a:p>
            <a:pPr lvl="2"/>
            <a:r>
              <a:rPr lang="en-US" dirty="0"/>
              <a:t>Country – to – Country</a:t>
            </a:r>
          </a:p>
          <a:p>
            <a:pPr lvl="2"/>
            <a:r>
              <a:rPr lang="en-US" dirty="0"/>
              <a:t>U.S. alone is party to 55 bilateral MLATs</a:t>
            </a:r>
          </a:p>
          <a:p>
            <a:pPr lvl="2"/>
            <a:r>
              <a:rPr lang="en-US" dirty="0"/>
              <a:t>Generally applicable to criminal investigations/proceedings</a:t>
            </a:r>
          </a:p>
          <a:p>
            <a:pPr lvl="1"/>
            <a:r>
              <a:rPr lang="en-US" dirty="0"/>
              <a:t>Multilateral/Regional</a:t>
            </a:r>
          </a:p>
          <a:p>
            <a:pPr lvl="2"/>
            <a:r>
              <a:rPr lang="en-US" dirty="0"/>
              <a:t>Agreement among groups of countries</a:t>
            </a:r>
          </a:p>
          <a:p>
            <a:pPr lvl="2"/>
            <a:r>
              <a:rPr lang="en-US" dirty="0"/>
              <a:t>Similar to bilateral MLATs in subject matter</a:t>
            </a:r>
          </a:p>
          <a:p>
            <a:pPr lvl="2"/>
            <a:r>
              <a:rPr lang="en-US" dirty="0"/>
              <a:t>E.g., Organization of American States (OAS) Inter-American Convention on Mutual Legal Assistance, legal assistance within the Economic Community of West Africa (ECOWAS)</a:t>
            </a:r>
          </a:p>
          <a:p>
            <a:pPr lvl="1"/>
            <a:r>
              <a:rPr lang="en-US" dirty="0"/>
              <a:t>Subject-Specific</a:t>
            </a:r>
          </a:p>
          <a:p>
            <a:pPr lvl="2"/>
            <a:r>
              <a:rPr lang="en-US" dirty="0"/>
              <a:t>Sponsored, drafted, and overseen by the United Nations</a:t>
            </a:r>
          </a:p>
          <a:p>
            <a:pPr lvl="2"/>
            <a:r>
              <a:rPr lang="en-US" dirty="0"/>
              <a:t>Tailored to combat particular forms of crime</a:t>
            </a:r>
          </a:p>
          <a:p>
            <a:pPr lvl="2"/>
            <a:r>
              <a:rPr lang="en-US" dirty="0"/>
              <a:t>E.g., UN Convention against Corruption (UNCAC), UN Convention against Transnational Organized Crime (UNTOC), International Convention for Suppression of the Financing of Terrorism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3910184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&amp; Utilities</a:t>
            </a: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051665022"/>
              </p:ext>
            </p:extLst>
          </p:nvPr>
        </p:nvGraphicFramePr>
        <p:xfrm>
          <a:off x="0" y="1524000"/>
          <a:ext cx="91440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38359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3200400"/>
            <a:ext cx="5257800" cy="350520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u="sng" dirty="0"/>
              <a:t>What is the UN Model MLAT?</a:t>
            </a:r>
          </a:p>
          <a:p>
            <a:pPr marL="45720" indent="0">
              <a:buNone/>
            </a:pPr>
            <a:r>
              <a:rPr lang="en-US" b="1" dirty="0"/>
              <a:t>Model Treaty on Mutual Assistance in Criminal Matters</a:t>
            </a:r>
          </a:p>
          <a:p>
            <a:pPr marL="320040" lvl="1" indent="0">
              <a:buNone/>
            </a:pPr>
            <a:r>
              <a:rPr lang="en-US" sz="2000" dirty="0"/>
              <a:t>“…[T]he widest possible measure of mutual assistance in investigations or court proceedings in respect of offences…which…falls within the jurisdiction of the judicial authorities of the requesting State.” UN Model MLAT Art. 1 §1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 MODEL MLAT</a:t>
            </a:r>
          </a:p>
        </p:txBody>
      </p:sp>
    </p:spTree>
    <p:extLst>
      <p:ext uri="{BB962C8B-B14F-4D97-AF65-F5344CB8AC3E}">
        <p14:creationId xmlns:p14="http://schemas.microsoft.com/office/powerpoint/2010/main" val="3428863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/>
              <a:t>		</a:t>
            </a:r>
          </a:p>
          <a:p>
            <a:endParaRPr lang="en-US" dirty="0"/>
          </a:p>
          <a:p>
            <a:endParaRPr lang="en-US" dirty="0"/>
          </a:p>
          <a:p>
            <a:pPr lvl="8"/>
            <a:endParaRPr lang="en-US" dirty="0"/>
          </a:p>
          <a:p>
            <a:endParaRPr lang="en-US" dirty="0"/>
          </a:p>
          <a:p>
            <a:endParaRPr lang="en-US" dirty="0"/>
          </a:p>
          <a:p>
            <a:pPr marL="45720" indent="0">
              <a:buNone/>
            </a:pPr>
            <a:r>
              <a:rPr lang="en-US" dirty="0"/>
              <a:t>			</a:t>
            </a:r>
            <a:r>
              <a:rPr lang="en-US" u="sng" dirty="0"/>
              <a:t>Solely Responsible for</a:t>
            </a:r>
            <a:r>
              <a:rPr lang="en-US" dirty="0"/>
              <a:t>: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Requesting and receiving assistance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2667000" y="1828800"/>
            <a:ext cx="3429000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</a:t>
            </a:r>
          </a:p>
          <a:p>
            <a:pPr algn="ctr"/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CENTRAL AUTHORITY</a:t>
            </a:r>
          </a:p>
        </p:txBody>
      </p:sp>
      <p:sp>
        <p:nvSpPr>
          <p:cNvPr id="5" name="Arrow: Down 4"/>
          <p:cNvSpPr/>
          <p:nvPr/>
        </p:nvSpPr>
        <p:spPr>
          <a:xfrm>
            <a:off x="4100313" y="2844125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505913" y="4358230"/>
            <a:ext cx="2819400" cy="158537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Receiving &amp; processing MLA requests from abroad</a:t>
            </a:r>
          </a:p>
        </p:txBody>
      </p:sp>
      <p:sp>
        <p:nvSpPr>
          <p:cNvPr id="7" name="Oval 6"/>
          <p:cNvSpPr/>
          <p:nvPr/>
        </p:nvSpPr>
        <p:spPr>
          <a:xfrm>
            <a:off x="5486400" y="4343400"/>
            <a:ext cx="2971800" cy="16002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Processing &amp; transmitting domestic MLA requests to foreign jurisdictions</a:t>
            </a:r>
          </a:p>
        </p:txBody>
      </p:sp>
      <p:sp>
        <p:nvSpPr>
          <p:cNvPr id="13" name="Arrow: Down 12"/>
          <p:cNvSpPr/>
          <p:nvPr/>
        </p:nvSpPr>
        <p:spPr>
          <a:xfrm rot="2410743">
            <a:off x="3585282" y="4169490"/>
            <a:ext cx="319286" cy="9226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7095436">
            <a:off x="4628888" y="4181078"/>
            <a:ext cx="707197" cy="78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961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Requesting and receiving assistance</a:t>
            </a:r>
          </a:p>
        </p:txBody>
      </p:sp>
      <p:sp>
        <p:nvSpPr>
          <p:cNvPr id="4" name="Rectangle: Rounded Corners 3"/>
          <p:cNvSpPr/>
          <p:nvPr/>
        </p:nvSpPr>
        <p:spPr>
          <a:xfrm>
            <a:off x="298808" y="1713150"/>
            <a:ext cx="3429000" cy="171585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 algn="ctr">
              <a:buAutoNum type="arabicPeriod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Identify Assistance Required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Evidence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Witnesses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Records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Assets and seizure</a:t>
            </a:r>
          </a:p>
          <a:p>
            <a:pPr algn="ctr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: Rounded Corners 5"/>
          <p:cNvSpPr/>
          <p:nvPr/>
        </p:nvSpPr>
        <p:spPr>
          <a:xfrm>
            <a:off x="4773202" y="1702856"/>
            <a:ext cx="2819400" cy="1522535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2. Contact Central Authority and obtain applicable MLAT template</a:t>
            </a:r>
          </a:p>
        </p:txBody>
      </p:sp>
      <p:sp>
        <p:nvSpPr>
          <p:cNvPr id="7" name="Rectangle: Rounded Corners 6"/>
          <p:cNvSpPr/>
          <p:nvPr/>
        </p:nvSpPr>
        <p:spPr>
          <a:xfrm>
            <a:off x="4605437" y="4219844"/>
            <a:ext cx="3102795" cy="1573823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3. Draft Formal MLAT Request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Contents/supporting documents vary immensely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MLAT under which request is made controls</a:t>
            </a:r>
          </a:p>
          <a:p>
            <a:endParaRPr lang="en-US" dirty="0"/>
          </a:p>
        </p:txBody>
      </p:sp>
      <p:sp>
        <p:nvSpPr>
          <p:cNvPr id="8" name="Rectangle: Rounded Corners 7"/>
          <p:cNvSpPr/>
          <p:nvPr/>
        </p:nvSpPr>
        <p:spPr>
          <a:xfrm>
            <a:off x="618192" y="4168555"/>
            <a:ext cx="2819400" cy="1676400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indent="-91440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4. Submit MLAT request to national Central Authority for transmission to requested country’s Central Authority</a:t>
            </a:r>
          </a:p>
        </p:txBody>
      </p:sp>
      <p:sp>
        <p:nvSpPr>
          <p:cNvPr id="9" name="Arrow: Right 8"/>
          <p:cNvSpPr/>
          <p:nvPr/>
        </p:nvSpPr>
        <p:spPr>
          <a:xfrm>
            <a:off x="3907605" y="2251178"/>
            <a:ext cx="685800" cy="463987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Arrow: U-Turn 12"/>
          <p:cNvSpPr/>
          <p:nvPr/>
        </p:nvSpPr>
        <p:spPr>
          <a:xfrm rot="5400000">
            <a:off x="6805343" y="3233675"/>
            <a:ext cx="2991183" cy="1057071"/>
          </a:xfrm>
          <a:prstGeom prst="uturnArrow">
            <a:avLst>
              <a:gd name="adj1" fmla="val 25000"/>
              <a:gd name="adj2" fmla="val 25000"/>
              <a:gd name="adj3" fmla="val 22268"/>
              <a:gd name="adj4" fmla="val 43750"/>
              <a:gd name="adj5" fmla="val 8956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Arrow: Right 13"/>
          <p:cNvSpPr/>
          <p:nvPr/>
        </p:nvSpPr>
        <p:spPr>
          <a:xfrm rot="10800000">
            <a:off x="3678615" y="4793813"/>
            <a:ext cx="685800" cy="463987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107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/>
              <a:t>While strict format and content requirements typically apply to MLATs, treaties may vary widely in certain areas: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MLAT variability</a:t>
            </a:r>
          </a:p>
        </p:txBody>
      </p:sp>
      <p:sp>
        <p:nvSpPr>
          <p:cNvPr id="4" name="Rectangle: Rounded Corners 3"/>
          <p:cNvSpPr/>
          <p:nvPr/>
        </p:nvSpPr>
        <p:spPr>
          <a:xfrm>
            <a:off x="334939" y="2536263"/>
            <a:ext cx="3987945" cy="3331137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2730467"/>
            <a:ext cx="3581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u="sng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Specific procedures versus default to Requested State’s procedures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Degree to which Requested State interposes own laws and rules as barriers to assistance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Dual criminality requirement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: Rounded Corners 7"/>
          <p:cNvSpPr/>
          <p:nvPr/>
        </p:nvSpPr>
        <p:spPr>
          <a:xfrm>
            <a:off x="4564452" y="2536263"/>
            <a:ext cx="4191391" cy="3254937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805628" y="2737686"/>
            <a:ext cx="370903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indent="0">
              <a:buNone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u="sng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Evidence</a:t>
            </a:r>
          </a:p>
          <a:p>
            <a:pPr marL="33147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Voluntary testimony versus compelled testimony</a:t>
            </a:r>
          </a:p>
          <a:p>
            <a:pPr marL="33147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Authentication/certification of documents versus presumption of validity</a:t>
            </a:r>
          </a:p>
          <a:p>
            <a:pPr marL="33147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Asset forfeiture provisions</a:t>
            </a:r>
          </a:p>
        </p:txBody>
      </p:sp>
    </p:spTree>
    <p:extLst>
      <p:ext uri="{BB962C8B-B14F-4D97-AF65-F5344CB8AC3E}">
        <p14:creationId xmlns:p14="http://schemas.microsoft.com/office/powerpoint/2010/main" val="1514183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/>
              <a:t>MLATs include legitimate bases for refusing requests.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Refusal of assistance</a:t>
            </a:r>
          </a:p>
        </p:txBody>
      </p:sp>
      <p:sp>
        <p:nvSpPr>
          <p:cNvPr id="4" name="Rectangle: Rounded Corners 3"/>
          <p:cNvSpPr/>
          <p:nvPr/>
        </p:nvSpPr>
        <p:spPr>
          <a:xfrm>
            <a:off x="533400" y="2286000"/>
            <a:ext cx="7924800" cy="33528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2436842"/>
            <a:ext cx="7086600" cy="31762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>
              <a:spcBef>
                <a:spcPct val="20000"/>
              </a:spcBef>
              <a:buClr>
                <a:srgbClr val="6076B4"/>
              </a:buClr>
            </a:pPr>
            <a:r>
              <a:rPr lang="en-US" sz="1600" spc="1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Examples include:</a:t>
            </a:r>
          </a:p>
          <a:p>
            <a:pPr marL="274320" lvl="0" indent="-228600">
              <a:spcBef>
                <a:spcPct val="20000"/>
              </a:spcBef>
              <a:buClr>
                <a:srgbClr val="6076B4"/>
              </a:buClr>
              <a:buFont typeface="Wingdings 2" pitchFamily="18" charset="2"/>
              <a:buChar char=""/>
            </a:pPr>
            <a:r>
              <a:rPr lang="en-US" sz="1600" spc="1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Non-conformity with MLAT requirements</a:t>
            </a:r>
          </a:p>
          <a:p>
            <a:pPr marL="274320" lvl="0" indent="-228600">
              <a:spcBef>
                <a:spcPct val="20000"/>
              </a:spcBef>
              <a:buClr>
                <a:srgbClr val="6076B4"/>
              </a:buClr>
              <a:buFont typeface="Wingdings 2" pitchFamily="18" charset="2"/>
              <a:buChar char=""/>
            </a:pPr>
            <a:r>
              <a:rPr lang="en-US" sz="1600" spc="1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Inconsistency with the public interest or domestic law of the Requested State</a:t>
            </a:r>
          </a:p>
          <a:p>
            <a:pPr marL="274320" lvl="0" indent="-228600">
              <a:spcBef>
                <a:spcPct val="20000"/>
              </a:spcBef>
              <a:buClr>
                <a:srgbClr val="6076B4"/>
              </a:buClr>
              <a:buFont typeface="Wingdings 2" pitchFamily="18" charset="2"/>
              <a:buChar char=""/>
            </a:pPr>
            <a:r>
              <a:rPr lang="en-US" sz="1600" spc="1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Failure to satisfy dual criminality requirement</a:t>
            </a:r>
          </a:p>
          <a:p>
            <a:pPr marL="274320" lvl="0" indent="-228600">
              <a:spcBef>
                <a:spcPct val="20000"/>
              </a:spcBef>
              <a:buClr>
                <a:srgbClr val="6076B4"/>
              </a:buClr>
              <a:buFont typeface="Wingdings 2" pitchFamily="18" charset="2"/>
              <a:buChar char=""/>
            </a:pPr>
            <a:r>
              <a:rPr lang="en-US" sz="1600" spc="1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Offense related to a political character or serves political purposes</a:t>
            </a:r>
          </a:p>
          <a:p>
            <a:pPr marL="274320" lvl="0" indent="-228600">
              <a:spcBef>
                <a:spcPct val="20000"/>
              </a:spcBef>
              <a:buClr>
                <a:srgbClr val="6076B4"/>
              </a:buClr>
              <a:buFont typeface="Wingdings 2" pitchFamily="18" charset="2"/>
              <a:buChar char=""/>
            </a:pPr>
            <a:r>
              <a:rPr lang="en-US" sz="1600" spc="1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Substantial grounds to suspect will result in discrimination</a:t>
            </a:r>
          </a:p>
          <a:p>
            <a:pPr marL="274320" lvl="0" indent="-228600">
              <a:spcBef>
                <a:spcPct val="20000"/>
              </a:spcBef>
              <a:buClr>
                <a:srgbClr val="6076B4"/>
              </a:buClr>
              <a:buFont typeface="Wingdings 2" pitchFamily="18" charset="2"/>
              <a:buChar char=""/>
            </a:pPr>
            <a:r>
              <a:rPr lang="en-US" sz="1600" spc="1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Requested State cannot comply with requested procedures</a:t>
            </a:r>
          </a:p>
          <a:p>
            <a:pPr marL="274320" lvl="0" indent="-228600">
              <a:spcBef>
                <a:spcPct val="20000"/>
              </a:spcBef>
              <a:buClr>
                <a:srgbClr val="6076B4"/>
              </a:buClr>
              <a:buFont typeface="Wingdings 2" pitchFamily="18" charset="2"/>
              <a:buChar char=""/>
            </a:pPr>
            <a:r>
              <a:rPr lang="en-US" sz="1600" spc="1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Double jeopardy protection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4864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ANY Template 1_revised.pptx" id="{06069C7B-9178-4042-9BF6-9C697974C269}" vid="{F672172D-8FFB-4AB1-A137-ED1A31E5042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DANY Template</Template>
  <TotalTime>1193</TotalTime>
  <Words>551</Words>
  <Application>Microsoft Office PowerPoint</Application>
  <PresentationFormat>On-screen Show (4:3)</PresentationFormat>
  <Paragraphs>130</Paragraphs>
  <Slides>13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Grid</vt:lpstr>
      <vt:lpstr>PowerPoint Presentation</vt:lpstr>
      <vt:lpstr>Overview</vt:lpstr>
      <vt:lpstr>introduction</vt:lpstr>
      <vt:lpstr>Functions &amp; Utilities</vt:lpstr>
      <vt:lpstr>UN MODEL MLAT</vt:lpstr>
      <vt:lpstr>Requesting and receiving assistance</vt:lpstr>
      <vt:lpstr>Requesting and receiving assistance</vt:lpstr>
      <vt:lpstr>MLAT variability</vt:lpstr>
      <vt:lpstr>Refusal of assistance</vt:lpstr>
      <vt:lpstr>MLAT - Pros &amp; cons</vt:lpstr>
      <vt:lpstr>MLAT – Pros and cons</vt:lpstr>
      <vt:lpstr>Alternatives to MLAts</vt:lpstr>
      <vt:lpstr>PowerPoint Presentation</vt:lpstr>
    </vt:vector>
  </TitlesOfParts>
  <Company>New York County District Attorney's Office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Huie, Jaedon</dc:creator>
  <cp:lastModifiedBy>Nino Siradze</cp:lastModifiedBy>
  <cp:revision>92</cp:revision>
  <cp:lastPrinted>2014-06-20T19:22:48Z</cp:lastPrinted>
  <dcterms:created xsi:type="dcterms:W3CDTF">2019-09-04T18:40:13Z</dcterms:created>
  <dcterms:modified xsi:type="dcterms:W3CDTF">2019-10-01T10:46:29Z</dcterms:modified>
</cp:coreProperties>
</file>