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Lst>
  <p:notesMasterIdLst>
    <p:notesMasterId r:id="rId28"/>
  </p:notesMasterIdLst>
  <p:handoutMasterIdLst>
    <p:handoutMasterId r:id="rId29"/>
  </p:handoutMasterIdLst>
  <p:sldIdLst>
    <p:sldId id="256" r:id="rId14"/>
    <p:sldId id="569" r:id="rId15"/>
    <p:sldId id="572" r:id="rId16"/>
    <p:sldId id="555" r:id="rId17"/>
    <p:sldId id="576" r:id="rId18"/>
    <p:sldId id="559" r:id="rId19"/>
    <p:sldId id="556" r:id="rId20"/>
    <p:sldId id="560" r:id="rId21"/>
    <p:sldId id="574" r:id="rId22"/>
    <p:sldId id="550" r:id="rId23"/>
    <p:sldId id="568" r:id="rId24"/>
    <p:sldId id="562" r:id="rId25"/>
    <p:sldId id="323" r:id="rId26"/>
    <p:sldId id="575" r:id="rId27"/>
  </p:sldIdLst>
  <p:sldSz cx="9144000" cy="6858000" type="screen4x3"/>
  <p:notesSz cx="7010400" cy="9296400"/>
  <p:defaultTextStyle>
    <a:defPPr>
      <a:defRPr lang="en-GB"/>
    </a:defPPr>
    <a:lvl1pPr algn="l" rtl="0" fontAlgn="base">
      <a:spcBef>
        <a:spcPct val="0"/>
      </a:spcBef>
      <a:spcAft>
        <a:spcPct val="0"/>
      </a:spcAft>
      <a:defRPr sz="2400" b="1" kern="1200">
        <a:solidFill>
          <a:srgbClr val="FFFFFF"/>
        </a:solidFill>
        <a:latin typeface="Times New Roman" pitchFamily="18" charset="0"/>
        <a:ea typeface="MS PGothic" pitchFamily="34" charset="-128"/>
        <a:cs typeface="Arial" charset="0"/>
      </a:defRPr>
    </a:lvl1pPr>
    <a:lvl2pPr marL="457200" algn="l" rtl="0" fontAlgn="base">
      <a:spcBef>
        <a:spcPct val="0"/>
      </a:spcBef>
      <a:spcAft>
        <a:spcPct val="0"/>
      </a:spcAft>
      <a:defRPr sz="2400" b="1" kern="1200">
        <a:solidFill>
          <a:srgbClr val="FFFFFF"/>
        </a:solidFill>
        <a:latin typeface="Times New Roman" pitchFamily="18" charset="0"/>
        <a:ea typeface="MS PGothic" pitchFamily="34" charset="-128"/>
        <a:cs typeface="Arial" charset="0"/>
      </a:defRPr>
    </a:lvl2pPr>
    <a:lvl3pPr marL="914400" algn="l" rtl="0" fontAlgn="base">
      <a:spcBef>
        <a:spcPct val="0"/>
      </a:spcBef>
      <a:spcAft>
        <a:spcPct val="0"/>
      </a:spcAft>
      <a:defRPr sz="2400" b="1" kern="1200">
        <a:solidFill>
          <a:srgbClr val="FFFFFF"/>
        </a:solidFill>
        <a:latin typeface="Times New Roman" pitchFamily="18" charset="0"/>
        <a:ea typeface="MS PGothic" pitchFamily="34" charset="-128"/>
        <a:cs typeface="Arial" charset="0"/>
      </a:defRPr>
    </a:lvl3pPr>
    <a:lvl4pPr marL="1371600" algn="l" rtl="0" fontAlgn="base">
      <a:spcBef>
        <a:spcPct val="0"/>
      </a:spcBef>
      <a:spcAft>
        <a:spcPct val="0"/>
      </a:spcAft>
      <a:defRPr sz="2400" b="1" kern="1200">
        <a:solidFill>
          <a:srgbClr val="FFFFFF"/>
        </a:solidFill>
        <a:latin typeface="Times New Roman" pitchFamily="18" charset="0"/>
        <a:ea typeface="MS PGothic" pitchFamily="34" charset="-128"/>
        <a:cs typeface="Arial" charset="0"/>
      </a:defRPr>
    </a:lvl4pPr>
    <a:lvl5pPr marL="1828800" algn="l" rtl="0" fontAlgn="base">
      <a:spcBef>
        <a:spcPct val="0"/>
      </a:spcBef>
      <a:spcAft>
        <a:spcPct val="0"/>
      </a:spcAft>
      <a:defRPr sz="2400" b="1" kern="1200">
        <a:solidFill>
          <a:srgbClr val="FFFFFF"/>
        </a:solidFill>
        <a:latin typeface="Times New Roman" pitchFamily="18" charset="0"/>
        <a:ea typeface="MS PGothic" pitchFamily="34" charset="-128"/>
        <a:cs typeface="Arial" charset="0"/>
      </a:defRPr>
    </a:lvl5pPr>
    <a:lvl6pPr marL="2286000" algn="l" defTabSz="914400" rtl="0" eaLnBrk="1" latinLnBrk="0" hangingPunct="1">
      <a:defRPr sz="2400" b="1" kern="1200">
        <a:solidFill>
          <a:srgbClr val="FFFFFF"/>
        </a:solidFill>
        <a:latin typeface="Times New Roman" pitchFamily="18" charset="0"/>
        <a:ea typeface="MS PGothic" pitchFamily="34" charset="-128"/>
        <a:cs typeface="Arial" charset="0"/>
      </a:defRPr>
    </a:lvl6pPr>
    <a:lvl7pPr marL="2743200" algn="l" defTabSz="914400" rtl="0" eaLnBrk="1" latinLnBrk="0" hangingPunct="1">
      <a:defRPr sz="2400" b="1" kern="1200">
        <a:solidFill>
          <a:srgbClr val="FFFFFF"/>
        </a:solidFill>
        <a:latin typeface="Times New Roman" pitchFamily="18" charset="0"/>
        <a:ea typeface="MS PGothic" pitchFamily="34" charset="-128"/>
        <a:cs typeface="Arial" charset="0"/>
      </a:defRPr>
    </a:lvl7pPr>
    <a:lvl8pPr marL="3200400" algn="l" defTabSz="914400" rtl="0" eaLnBrk="1" latinLnBrk="0" hangingPunct="1">
      <a:defRPr sz="2400" b="1" kern="1200">
        <a:solidFill>
          <a:srgbClr val="FFFFFF"/>
        </a:solidFill>
        <a:latin typeface="Times New Roman" pitchFamily="18" charset="0"/>
        <a:ea typeface="MS PGothic" pitchFamily="34" charset="-128"/>
        <a:cs typeface="Arial" charset="0"/>
      </a:defRPr>
    </a:lvl8pPr>
    <a:lvl9pPr marL="3657600" algn="l" defTabSz="914400" rtl="0" eaLnBrk="1" latinLnBrk="0" hangingPunct="1">
      <a:defRPr sz="2400" b="1" kern="1200">
        <a:solidFill>
          <a:srgbClr val="FFFFFF"/>
        </a:solidFill>
        <a:latin typeface="Times New Roman" pitchFamily="18" charset="0"/>
        <a:ea typeface="MS PGothic" pitchFamily="34"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CC"/>
    <a:srgbClr val="000099"/>
    <a:srgbClr val="66CCFF"/>
    <a:srgbClr val="33CC33"/>
    <a:srgbClr val="0099FF"/>
    <a:srgbClr val="CC0000"/>
    <a:srgbClr val="00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8431" autoAdjust="0"/>
  </p:normalViewPr>
  <p:slideViewPr>
    <p:cSldViewPr>
      <p:cViewPr>
        <p:scale>
          <a:sx n="100" d="100"/>
          <a:sy n="100" d="100"/>
        </p:scale>
        <p:origin x="-72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1" y="0"/>
            <a:ext cx="3037512" cy="4660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a:solidFill>
                  <a:schemeClr val="tx1"/>
                </a:solidFill>
                <a:latin typeface="Arial" charset="0"/>
                <a:ea typeface="MS PGothic" pitchFamily="34" charset="-128"/>
              </a:defRPr>
            </a:lvl1pPr>
          </a:lstStyle>
          <a:p>
            <a:pPr>
              <a:defRPr/>
            </a:pPr>
            <a:endParaRPr lang="en-GB"/>
          </a:p>
        </p:txBody>
      </p:sp>
      <p:sp>
        <p:nvSpPr>
          <p:cNvPr id="206851" name="Rectangle 3"/>
          <p:cNvSpPr>
            <a:spLocks noGrp="1" noChangeArrowheads="1"/>
          </p:cNvSpPr>
          <p:nvPr>
            <p:ph type="dt" sz="quarter" idx="1"/>
          </p:nvPr>
        </p:nvSpPr>
        <p:spPr bwMode="auto">
          <a:xfrm>
            <a:off x="3971248" y="0"/>
            <a:ext cx="3037512" cy="4660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latin typeface="Arial" charset="0"/>
                <a:ea typeface="MS PGothic" pitchFamily="34" charset="-128"/>
              </a:defRPr>
            </a:lvl1pPr>
          </a:lstStyle>
          <a:p>
            <a:pPr>
              <a:defRPr/>
            </a:pPr>
            <a:endParaRPr lang="en-GB"/>
          </a:p>
        </p:txBody>
      </p:sp>
      <p:sp>
        <p:nvSpPr>
          <p:cNvPr id="206852" name="Rectangle 4"/>
          <p:cNvSpPr>
            <a:spLocks noGrp="1" noChangeArrowheads="1"/>
          </p:cNvSpPr>
          <p:nvPr>
            <p:ph type="ftr" sz="quarter" idx="2"/>
          </p:nvPr>
        </p:nvSpPr>
        <p:spPr bwMode="auto">
          <a:xfrm>
            <a:off x="1" y="8828892"/>
            <a:ext cx="3037512" cy="46601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tx1"/>
                </a:solidFill>
                <a:latin typeface="Arial" charset="0"/>
                <a:ea typeface="MS PGothic" pitchFamily="34" charset="-128"/>
              </a:defRPr>
            </a:lvl1pPr>
          </a:lstStyle>
          <a:p>
            <a:pPr>
              <a:defRPr/>
            </a:pPr>
            <a:endParaRPr lang="en-GB"/>
          </a:p>
        </p:txBody>
      </p:sp>
      <p:sp>
        <p:nvSpPr>
          <p:cNvPr id="206853" name="Rectangle 5"/>
          <p:cNvSpPr>
            <a:spLocks noGrp="1" noChangeArrowheads="1"/>
          </p:cNvSpPr>
          <p:nvPr>
            <p:ph type="sldNum" sz="quarter" idx="3"/>
          </p:nvPr>
        </p:nvSpPr>
        <p:spPr bwMode="auto">
          <a:xfrm>
            <a:off x="3971248" y="8828892"/>
            <a:ext cx="3037512" cy="46601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latin typeface="Arial" charset="0"/>
                <a:ea typeface="MS PGothic" pitchFamily="34" charset="-128"/>
              </a:defRPr>
            </a:lvl1pPr>
          </a:lstStyle>
          <a:p>
            <a:pPr>
              <a:defRPr/>
            </a:pPr>
            <a:fld id="{C4DB6536-7518-472F-8AE5-5DEC7AAA028E}" type="slidenum">
              <a:rPr lang="en-GB"/>
              <a:pPr>
                <a:defRPr/>
              </a:pPr>
              <a:t>‹#›</a:t>
            </a:fld>
            <a:endParaRPr lang="en-GB"/>
          </a:p>
        </p:txBody>
      </p:sp>
    </p:spTree>
    <p:extLst>
      <p:ext uri="{BB962C8B-B14F-4D97-AF65-F5344CB8AC3E}">
        <p14:creationId xmlns:p14="http://schemas.microsoft.com/office/powerpoint/2010/main" val="3108858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0"/>
            <a:ext cx="3037512" cy="4660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a:solidFill>
                  <a:schemeClr val="tx1"/>
                </a:solidFill>
                <a:latin typeface="Arial" charset="0"/>
                <a:ea typeface="MS PGothic" pitchFamily="34" charset="-128"/>
              </a:defRPr>
            </a:lvl1pPr>
          </a:lstStyle>
          <a:p>
            <a:pPr>
              <a:defRPr/>
            </a:pPr>
            <a:endParaRPr lang="en-GB"/>
          </a:p>
        </p:txBody>
      </p:sp>
      <p:sp>
        <p:nvSpPr>
          <p:cNvPr id="71683" name="Rectangle 3"/>
          <p:cNvSpPr>
            <a:spLocks noGrp="1" noChangeArrowheads="1"/>
          </p:cNvSpPr>
          <p:nvPr>
            <p:ph type="dt" idx="1"/>
          </p:nvPr>
        </p:nvSpPr>
        <p:spPr bwMode="auto">
          <a:xfrm>
            <a:off x="3971248" y="0"/>
            <a:ext cx="3037512" cy="4660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latin typeface="Arial" charset="0"/>
                <a:ea typeface="MS PGothic" pitchFamily="34" charset="-128"/>
              </a:defRPr>
            </a:lvl1pPr>
          </a:lstStyle>
          <a:p>
            <a:pPr>
              <a:defRPr/>
            </a:pPr>
            <a:endParaRPr lang="en-GB"/>
          </a:p>
        </p:txBody>
      </p:sp>
      <p:sp>
        <p:nvSpPr>
          <p:cNvPr id="160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700713" y="4418180"/>
            <a:ext cx="5608976" cy="41806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686" name="Rectangle 6"/>
          <p:cNvSpPr>
            <a:spLocks noGrp="1" noChangeArrowheads="1"/>
          </p:cNvSpPr>
          <p:nvPr>
            <p:ph type="ftr" sz="quarter" idx="4"/>
          </p:nvPr>
        </p:nvSpPr>
        <p:spPr bwMode="auto">
          <a:xfrm>
            <a:off x="1" y="8828892"/>
            <a:ext cx="3037512" cy="46601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tx1"/>
                </a:solidFill>
                <a:latin typeface="Arial" charset="0"/>
                <a:ea typeface="MS PGothic" pitchFamily="34" charset="-128"/>
              </a:defRPr>
            </a:lvl1pPr>
          </a:lstStyle>
          <a:p>
            <a:pPr>
              <a:defRPr/>
            </a:pPr>
            <a:endParaRPr lang="en-GB"/>
          </a:p>
        </p:txBody>
      </p:sp>
      <p:sp>
        <p:nvSpPr>
          <p:cNvPr id="71687" name="Rectangle 7"/>
          <p:cNvSpPr>
            <a:spLocks noGrp="1" noChangeArrowheads="1"/>
          </p:cNvSpPr>
          <p:nvPr>
            <p:ph type="sldNum" sz="quarter" idx="5"/>
          </p:nvPr>
        </p:nvSpPr>
        <p:spPr bwMode="auto">
          <a:xfrm>
            <a:off x="3971248" y="8828892"/>
            <a:ext cx="3037512" cy="46601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latin typeface="Arial" charset="0"/>
                <a:ea typeface="MS PGothic" pitchFamily="34" charset="-128"/>
              </a:defRPr>
            </a:lvl1pPr>
          </a:lstStyle>
          <a:p>
            <a:pPr>
              <a:defRPr/>
            </a:pPr>
            <a:fld id="{885A46BF-BF51-4244-80B4-3F8BBE4F8E27}" type="slidenum">
              <a:rPr lang="en-GB"/>
              <a:pPr>
                <a:defRPr/>
              </a:pPr>
              <a:t>‹#›</a:t>
            </a:fld>
            <a:endParaRPr lang="en-GB"/>
          </a:p>
        </p:txBody>
      </p:sp>
    </p:spTree>
    <p:extLst>
      <p:ext uri="{BB962C8B-B14F-4D97-AF65-F5344CB8AC3E}">
        <p14:creationId xmlns:p14="http://schemas.microsoft.com/office/powerpoint/2010/main" val="3447038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066C3316-5DFF-4331-8D84-677B0277EFBB}" type="slidenum">
              <a:rPr lang="en-GB" smtClean="0"/>
              <a:pPr/>
              <a:t>1</a:t>
            </a:fld>
            <a:endParaRPr lang="en-GB"/>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EF380B-3FDD-493B-B440-8CD4EDFF1903}" type="slidenum">
              <a:rPr lang="en-GB" smtClean="0"/>
              <a:t>3</a:t>
            </a:fld>
            <a:endParaRPr lang="en-GB" dirty="0"/>
          </a:p>
        </p:txBody>
      </p:sp>
    </p:spTree>
    <p:extLst>
      <p:ext uri="{BB962C8B-B14F-4D97-AF65-F5344CB8AC3E}">
        <p14:creationId xmlns:p14="http://schemas.microsoft.com/office/powerpoint/2010/main" val="73862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lvl="1" indent="-457200">
              <a:buFont typeface="Arial" panose="020B0604020202020204" pitchFamily="34" charset="0"/>
              <a:buChar char="•"/>
            </a:pPr>
            <a:r>
              <a:rPr lang="en-US" dirty="0">
                <a:latin typeface="Arial Narrow" panose="020B0606020202030204" pitchFamily="34" charset="0"/>
              </a:rPr>
              <a:t>Internet Service </a:t>
            </a:r>
            <a:r>
              <a:rPr lang="en-US" dirty="0" err="1">
                <a:latin typeface="Arial Narrow" panose="020B0606020202030204" pitchFamily="34" charset="0"/>
              </a:rPr>
              <a:t>Sroviders</a:t>
            </a:r>
            <a:r>
              <a:rPr lang="en-US" dirty="0">
                <a:latin typeface="Arial Narrow" panose="020B0606020202030204" pitchFamily="34" charset="0"/>
              </a:rPr>
              <a:t>’ (SPs) mapping - summary procedures of 36 SPs</a:t>
            </a:r>
          </a:p>
          <a:p>
            <a:pPr marL="857250" lvl="1" indent="-457200">
              <a:buFont typeface="Arial" panose="020B0604020202020204" pitchFamily="34" charset="0"/>
              <a:buChar char="•"/>
            </a:pPr>
            <a:r>
              <a:rPr lang="en-US" dirty="0">
                <a:latin typeface="Arial Narrow" panose="020B0606020202030204" pitchFamily="34" charset="0"/>
              </a:rPr>
              <a:t>Five types of model requests/forms (preservation, emergency disclosure, voluntary disclosure, MLA for stored e-evidence and MLA for real-time collection of traffic and/or content data)</a:t>
            </a:r>
          </a:p>
          <a:p>
            <a:pPr marL="857250" lvl="1" indent="-457200">
              <a:buFont typeface="Arial" panose="020B0604020202020204" pitchFamily="34" charset="0"/>
              <a:buChar char="•"/>
            </a:pPr>
            <a:r>
              <a:rPr lang="en-US" dirty="0">
                <a:latin typeface="Arial Narrow" panose="020B0606020202030204" pitchFamily="34" charset="0"/>
              </a:rPr>
              <a:t>Model MLA checklist</a:t>
            </a:r>
            <a:r>
              <a:rPr lang="ru-RU" dirty="0">
                <a:latin typeface="Arial Narrow" panose="020B0606020202030204" pitchFamily="34" charset="0"/>
              </a:rPr>
              <a:t> </a:t>
            </a:r>
            <a:endParaRPr lang="en-US" dirty="0">
              <a:latin typeface="Arial Narrow" panose="020B0606020202030204" pitchFamily="34" charset="0"/>
            </a:endParaRPr>
          </a:p>
          <a:p>
            <a:pPr marL="857250" lvl="1" indent="-457200">
              <a:buFont typeface="Arial" panose="020B0604020202020204" pitchFamily="34" charset="0"/>
              <a:buChar char="•"/>
            </a:pPr>
            <a:r>
              <a:rPr lang="en-US" dirty="0">
                <a:latin typeface="Arial Narrow" panose="020B0606020202030204" pitchFamily="34" charset="0"/>
              </a:rPr>
              <a:t>Regional legal instruments on cybercrime/e-evidence</a:t>
            </a:r>
          </a:p>
          <a:p>
            <a:pPr marL="857250" lvl="1" indent="-457200">
              <a:buFont typeface="Arial" panose="020B0604020202020204" pitchFamily="34" charset="0"/>
              <a:buChar char="•"/>
            </a:pPr>
            <a:r>
              <a:rPr lang="en-US" dirty="0">
                <a:latin typeface="Arial Narrow" panose="020B0606020202030204" pitchFamily="34" charset="0"/>
              </a:rPr>
              <a:t>Laws/procedures of selected states</a:t>
            </a:r>
          </a:p>
          <a:p>
            <a:pPr marL="857250" lvl="1" indent="-457200">
              <a:buFont typeface="Arial" panose="020B0604020202020204" pitchFamily="34" charset="0"/>
              <a:buChar char="•"/>
            </a:pPr>
            <a:r>
              <a:rPr lang="en-US" dirty="0">
                <a:latin typeface="Arial Narrow" panose="020B0606020202030204" pitchFamily="34" charset="0"/>
              </a:rPr>
              <a:t>Contact points</a:t>
            </a:r>
            <a:endParaRPr lang="en-GB" dirty="0">
              <a:latin typeface="Arial Narrow" panose="020B0606020202030204" pitchFamily="34" charset="0"/>
            </a:endParaRPr>
          </a:p>
          <a:p>
            <a:endParaRPr lang="en-GB" dirty="0"/>
          </a:p>
        </p:txBody>
      </p:sp>
      <p:sp>
        <p:nvSpPr>
          <p:cNvPr id="4" name="Slide Number Placeholder 3"/>
          <p:cNvSpPr>
            <a:spLocks noGrp="1"/>
          </p:cNvSpPr>
          <p:nvPr>
            <p:ph type="sldNum" sz="quarter" idx="10"/>
          </p:nvPr>
        </p:nvSpPr>
        <p:spPr/>
        <p:txBody>
          <a:bodyPr/>
          <a:lstStyle/>
          <a:p>
            <a:fld id="{69EF380B-3FDD-493B-B440-8CD4EDFF1903}" type="slidenum">
              <a:rPr lang="en-GB" smtClean="0"/>
              <a:t>5</a:t>
            </a:fld>
            <a:endParaRPr lang="en-GB" dirty="0"/>
          </a:p>
        </p:txBody>
      </p:sp>
    </p:spTree>
    <p:extLst>
      <p:ext uri="{BB962C8B-B14F-4D97-AF65-F5344CB8AC3E}">
        <p14:creationId xmlns:p14="http://schemas.microsoft.com/office/powerpoint/2010/main" val="147403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lvl="1" indent="-457200">
              <a:buFont typeface="Arial" panose="020B0604020202020204" pitchFamily="34" charset="0"/>
              <a:buChar char="•"/>
            </a:pPr>
            <a:r>
              <a:rPr lang="en-US" dirty="0">
                <a:latin typeface="Arial Narrow" panose="020B0606020202030204" pitchFamily="34" charset="0"/>
              </a:rPr>
              <a:t>Internet Service </a:t>
            </a:r>
            <a:r>
              <a:rPr lang="en-US" dirty="0" err="1">
                <a:latin typeface="Arial Narrow" panose="020B0606020202030204" pitchFamily="34" charset="0"/>
              </a:rPr>
              <a:t>Sroviders</a:t>
            </a:r>
            <a:r>
              <a:rPr lang="en-US" dirty="0">
                <a:latin typeface="Arial Narrow" panose="020B0606020202030204" pitchFamily="34" charset="0"/>
              </a:rPr>
              <a:t>’ (SPs) mapping - summary procedures of 36 SPs</a:t>
            </a:r>
          </a:p>
          <a:p>
            <a:pPr marL="857250" lvl="1" indent="-457200">
              <a:buFont typeface="Arial" panose="020B0604020202020204" pitchFamily="34" charset="0"/>
              <a:buChar char="•"/>
            </a:pPr>
            <a:r>
              <a:rPr lang="en-US" dirty="0">
                <a:latin typeface="Arial Narrow" panose="020B0606020202030204" pitchFamily="34" charset="0"/>
              </a:rPr>
              <a:t>Five types of model requests/forms (preservation, emergency disclosure, voluntary disclosure, MLA for stored e-evidence and MLA for real-time collection of traffic and/or content data)</a:t>
            </a:r>
          </a:p>
          <a:p>
            <a:pPr marL="857250" lvl="1" indent="-457200">
              <a:buFont typeface="Arial" panose="020B0604020202020204" pitchFamily="34" charset="0"/>
              <a:buChar char="•"/>
            </a:pPr>
            <a:r>
              <a:rPr lang="en-US" dirty="0">
                <a:latin typeface="Arial Narrow" panose="020B0606020202030204" pitchFamily="34" charset="0"/>
              </a:rPr>
              <a:t>Model MLA checklist</a:t>
            </a:r>
            <a:r>
              <a:rPr lang="ru-RU" dirty="0">
                <a:latin typeface="Arial Narrow" panose="020B0606020202030204" pitchFamily="34" charset="0"/>
              </a:rPr>
              <a:t> </a:t>
            </a:r>
            <a:endParaRPr lang="en-US" dirty="0">
              <a:latin typeface="Arial Narrow" panose="020B0606020202030204" pitchFamily="34" charset="0"/>
            </a:endParaRPr>
          </a:p>
          <a:p>
            <a:pPr marL="857250" lvl="1" indent="-457200">
              <a:buFont typeface="Arial" panose="020B0604020202020204" pitchFamily="34" charset="0"/>
              <a:buChar char="•"/>
            </a:pPr>
            <a:r>
              <a:rPr lang="en-US" dirty="0">
                <a:latin typeface="Arial Narrow" panose="020B0606020202030204" pitchFamily="34" charset="0"/>
              </a:rPr>
              <a:t>Regional legal instruments on cybercrime/e-evidence</a:t>
            </a:r>
          </a:p>
          <a:p>
            <a:pPr marL="857250" lvl="1" indent="-457200">
              <a:buFont typeface="Arial" panose="020B0604020202020204" pitchFamily="34" charset="0"/>
              <a:buChar char="•"/>
            </a:pPr>
            <a:r>
              <a:rPr lang="en-US" dirty="0">
                <a:latin typeface="Arial Narrow" panose="020B0606020202030204" pitchFamily="34" charset="0"/>
              </a:rPr>
              <a:t>Laws/procedures of selected states</a:t>
            </a:r>
          </a:p>
          <a:p>
            <a:pPr marL="857250" lvl="1" indent="-457200">
              <a:buFont typeface="Arial" panose="020B0604020202020204" pitchFamily="34" charset="0"/>
              <a:buChar char="•"/>
            </a:pPr>
            <a:r>
              <a:rPr lang="en-US" dirty="0">
                <a:latin typeface="Arial Narrow" panose="020B0606020202030204" pitchFamily="34" charset="0"/>
              </a:rPr>
              <a:t>Contact points</a:t>
            </a:r>
            <a:endParaRPr lang="en-GB" dirty="0">
              <a:latin typeface="Arial Narrow" panose="020B0606020202030204" pitchFamily="34" charset="0"/>
            </a:endParaRPr>
          </a:p>
          <a:p>
            <a:endParaRPr lang="en-GB" dirty="0"/>
          </a:p>
        </p:txBody>
      </p:sp>
      <p:sp>
        <p:nvSpPr>
          <p:cNvPr id="4" name="Slide Number Placeholder 3"/>
          <p:cNvSpPr>
            <a:spLocks noGrp="1"/>
          </p:cNvSpPr>
          <p:nvPr>
            <p:ph type="sldNum" sz="quarter" idx="10"/>
          </p:nvPr>
        </p:nvSpPr>
        <p:spPr/>
        <p:txBody>
          <a:bodyPr/>
          <a:lstStyle/>
          <a:p>
            <a:fld id="{69EF380B-3FDD-493B-B440-8CD4EDFF1903}" type="slidenum">
              <a:rPr lang="en-GB" smtClean="0"/>
              <a:t>6</a:t>
            </a:fld>
            <a:endParaRPr lang="en-GB" dirty="0"/>
          </a:p>
        </p:txBody>
      </p:sp>
    </p:spTree>
    <p:extLst>
      <p:ext uri="{BB962C8B-B14F-4D97-AF65-F5344CB8AC3E}">
        <p14:creationId xmlns:p14="http://schemas.microsoft.com/office/powerpoint/2010/main" val="54208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lvl="1" indent="-457200">
              <a:buFont typeface="Arial" panose="020B0604020202020204" pitchFamily="34" charset="0"/>
              <a:buChar char="•"/>
            </a:pPr>
            <a:r>
              <a:rPr lang="en-US" dirty="0">
                <a:latin typeface="Arial Narrow" panose="020B0606020202030204" pitchFamily="34" charset="0"/>
              </a:rPr>
              <a:t>Internet Service </a:t>
            </a:r>
            <a:r>
              <a:rPr lang="en-US" dirty="0" err="1">
                <a:latin typeface="Arial Narrow" panose="020B0606020202030204" pitchFamily="34" charset="0"/>
              </a:rPr>
              <a:t>Sroviders</a:t>
            </a:r>
            <a:r>
              <a:rPr lang="en-US" dirty="0">
                <a:latin typeface="Arial Narrow" panose="020B0606020202030204" pitchFamily="34" charset="0"/>
              </a:rPr>
              <a:t>’ (SPs) mapping - summary procedures of 36 SPs</a:t>
            </a:r>
          </a:p>
          <a:p>
            <a:pPr marL="857250" lvl="1" indent="-457200">
              <a:buFont typeface="Arial" panose="020B0604020202020204" pitchFamily="34" charset="0"/>
              <a:buChar char="•"/>
            </a:pPr>
            <a:r>
              <a:rPr lang="en-US" dirty="0">
                <a:latin typeface="Arial Narrow" panose="020B0606020202030204" pitchFamily="34" charset="0"/>
              </a:rPr>
              <a:t>Five types of model requests/forms (preservation, emergency disclosure, voluntary disclosure, MLA for stored e-evidence and MLA for real-time collection of traffic and/or content data)</a:t>
            </a:r>
          </a:p>
          <a:p>
            <a:pPr marL="857250" lvl="1" indent="-457200">
              <a:buFont typeface="Arial" panose="020B0604020202020204" pitchFamily="34" charset="0"/>
              <a:buChar char="•"/>
            </a:pPr>
            <a:r>
              <a:rPr lang="en-US" dirty="0">
                <a:latin typeface="Arial Narrow" panose="020B0606020202030204" pitchFamily="34" charset="0"/>
              </a:rPr>
              <a:t>Model MLA checklist</a:t>
            </a:r>
            <a:r>
              <a:rPr lang="ru-RU" dirty="0">
                <a:latin typeface="Arial Narrow" panose="020B0606020202030204" pitchFamily="34" charset="0"/>
              </a:rPr>
              <a:t> </a:t>
            </a:r>
            <a:endParaRPr lang="en-US" dirty="0">
              <a:latin typeface="Arial Narrow" panose="020B0606020202030204" pitchFamily="34" charset="0"/>
            </a:endParaRPr>
          </a:p>
          <a:p>
            <a:pPr marL="857250" lvl="1" indent="-457200">
              <a:buFont typeface="Arial" panose="020B0604020202020204" pitchFamily="34" charset="0"/>
              <a:buChar char="•"/>
            </a:pPr>
            <a:r>
              <a:rPr lang="en-US" dirty="0">
                <a:latin typeface="Arial Narrow" panose="020B0606020202030204" pitchFamily="34" charset="0"/>
              </a:rPr>
              <a:t>Regional legal instruments on cybercrime/e-evidence</a:t>
            </a:r>
          </a:p>
          <a:p>
            <a:pPr marL="857250" lvl="1" indent="-457200">
              <a:buFont typeface="Arial" panose="020B0604020202020204" pitchFamily="34" charset="0"/>
              <a:buChar char="•"/>
            </a:pPr>
            <a:r>
              <a:rPr lang="en-US" dirty="0">
                <a:latin typeface="Arial Narrow" panose="020B0606020202030204" pitchFamily="34" charset="0"/>
              </a:rPr>
              <a:t>Laws/procedures of selected states</a:t>
            </a:r>
          </a:p>
          <a:p>
            <a:pPr marL="857250" lvl="1" indent="-457200">
              <a:buFont typeface="Arial" panose="020B0604020202020204" pitchFamily="34" charset="0"/>
              <a:buChar char="•"/>
            </a:pPr>
            <a:r>
              <a:rPr lang="en-US" dirty="0">
                <a:latin typeface="Arial Narrow" panose="020B0606020202030204" pitchFamily="34" charset="0"/>
              </a:rPr>
              <a:t>Contact points</a:t>
            </a:r>
            <a:endParaRPr lang="en-GB" dirty="0">
              <a:latin typeface="Arial Narrow" panose="020B0606020202030204" pitchFamily="34" charset="0"/>
            </a:endParaRPr>
          </a:p>
          <a:p>
            <a:endParaRPr lang="en-GB" dirty="0"/>
          </a:p>
        </p:txBody>
      </p:sp>
      <p:sp>
        <p:nvSpPr>
          <p:cNvPr id="4" name="Slide Number Placeholder 3"/>
          <p:cNvSpPr>
            <a:spLocks noGrp="1"/>
          </p:cNvSpPr>
          <p:nvPr>
            <p:ph type="sldNum" sz="quarter" idx="10"/>
          </p:nvPr>
        </p:nvSpPr>
        <p:spPr/>
        <p:txBody>
          <a:bodyPr/>
          <a:lstStyle/>
          <a:p>
            <a:fld id="{69EF380B-3FDD-493B-B440-8CD4EDFF1903}" type="slidenum">
              <a:rPr lang="en-GB" smtClean="0"/>
              <a:t>8</a:t>
            </a:fld>
            <a:endParaRPr lang="en-GB" dirty="0"/>
          </a:p>
        </p:txBody>
      </p:sp>
    </p:spTree>
    <p:extLst>
      <p:ext uri="{BB962C8B-B14F-4D97-AF65-F5344CB8AC3E}">
        <p14:creationId xmlns:p14="http://schemas.microsoft.com/office/powerpoint/2010/main" val="365919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lvl="1" indent="-457200">
              <a:buFont typeface="Arial" panose="020B0604020202020204" pitchFamily="34" charset="0"/>
              <a:buChar char="•"/>
            </a:pPr>
            <a:r>
              <a:rPr lang="en-US" dirty="0">
                <a:latin typeface="Arial Narrow" panose="020B0606020202030204" pitchFamily="34" charset="0"/>
              </a:rPr>
              <a:t>Internet Service </a:t>
            </a:r>
            <a:r>
              <a:rPr lang="en-US" dirty="0" err="1">
                <a:latin typeface="Arial Narrow" panose="020B0606020202030204" pitchFamily="34" charset="0"/>
              </a:rPr>
              <a:t>Sroviders</a:t>
            </a:r>
            <a:r>
              <a:rPr lang="en-US" dirty="0">
                <a:latin typeface="Arial Narrow" panose="020B0606020202030204" pitchFamily="34" charset="0"/>
              </a:rPr>
              <a:t>’ (SPs) mapping - summary procedures of 36 SPs</a:t>
            </a:r>
          </a:p>
          <a:p>
            <a:pPr marL="857250" lvl="1" indent="-457200">
              <a:buFont typeface="Arial" panose="020B0604020202020204" pitchFamily="34" charset="0"/>
              <a:buChar char="•"/>
            </a:pPr>
            <a:r>
              <a:rPr lang="en-US" dirty="0">
                <a:latin typeface="Arial Narrow" panose="020B0606020202030204" pitchFamily="34" charset="0"/>
              </a:rPr>
              <a:t>Five types of model requests/forms (preservation, emergency disclosure, voluntary disclosure, MLA for stored e-evidence and MLA for real-time collection of traffic and/or content data)</a:t>
            </a:r>
          </a:p>
          <a:p>
            <a:pPr marL="857250" lvl="1" indent="-457200">
              <a:buFont typeface="Arial" panose="020B0604020202020204" pitchFamily="34" charset="0"/>
              <a:buChar char="•"/>
            </a:pPr>
            <a:r>
              <a:rPr lang="en-US" dirty="0">
                <a:latin typeface="Arial Narrow" panose="020B0606020202030204" pitchFamily="34" charset="0"/>
              </a:rPr>
              <a:t>Model MLA checklist</a:t>
            </a:r>
            <a:r>
              <a:rPr lang="ru-RU" dirty="0">
                <a:latin typeface="Arial Narrow" panose="020B0606020202030204" pitchFamily="34" charset="0"/>
              </a:rPr>
              <a:t> </a:t>
            </a:r>
            <a:endParaRPr lang="en-US" dirty="0">
              <a:latin typeface="Arial Narrow" panose="020B0606020202030204" pitchFamily="34" charset="0"/>
            </a:endParaRPr>
          </a:p>
          <a:p>
            <a:pPr marL="857250" lvl="1" indent="-457200">
              <a:buFont typeface="Arial" panose="020B0604020202020204" pitchFamily="34" charset="0"/>
              <a:buChar char="•"/>
            </a:pPr>
            <a:r>
              <a:rPr lang="en-US" dirty="0">
                <a:latin typeface="Arial Narrow" panose="020B0606020202030204" pitchFamily="34" charset="0"/>
              </a:rPr>
              <a:t>Regional legal instruments on cybercrime/e-evidence</a:t>
            </a:r>
          </a:p>
          <a:p>
            <a:pPr marL="857250" lvl="1" indent="-457200">
              <a:buFont typeface="Arial" panose="020B0604020202020204" pitchFamily="34" charset="0"/>
              <a:buChar char="•"/>
            </a:pPr>
            <a:r>
              <a:rPr lang="en-US" dirty="0">
                <a:latin typeface="Arial Narrow" panose="020B0606020202030204" pitchFamily="34" charset="0"/>
              </a:rPr>
              <a:t>Laws/procedures of selected states</a:t>
            </a:r>
          </a:p>
          <a:p>
            <a:pPr marL="857250" lvl="1" indent="-457200">
              <a:buFont typeface="Arial" panose="020B0604020202020204" pitchFamily="34" charset="0"/>
              <a:buChar char="•"/>
            </a:pPr>
            <a:r>
              <a:rPr lang="en-US" dirty="0">
                <a:latin typeface="Arial Narrow" panose="020B0606020202030204" pitchFamily="34" charset="0"/>
              </a:rPr>
              <a:t>Contact points</a:t>
            </a:r>
            <a:endParaRPr lang="en-GB" dirty="0">
              <a:latin typeface="Arial Narrow" panose="020B0606020202030204" pitchFamily="34" charset="0"/>
            </a:endParaRPr>
          </a:p>
          <a:p>
            <a:endParaRPr lang="en-GB" dirty="0"/>
          </a:p>
        </p:txBody>
      </p:sp>
      <p:sp>
        <p:nvSpPr>
          <p:cNvPr id="4" name="Slide Number Placeholder 3"/>
          <p:cNvSpPr>
            <a:spLocks noGrp="1"/>
          </p:cNvSpPr>
          <p:nvPr>
            <p:ph type="sldNum" sz="quarter" idx="10"/>
          </p:nvPr>
        </p:nvSpPr>
        <p:spPr/>
        <p:txBody>
          <a:bodyPr/>
          <a:lstStyle/>
          <a:p>
            <a:fld id="{69EF380B-3FDD-493B-B440-8CD4EDFF1903}" type="slidenum">
              <a:rPr lang="en-GB" smtClean="0"/>
              <a:t>9</a:t>
            </a:fld>
            <a:endParaRPr lang="en-GB" dirty="0"/>
          </a:p>
        </p:txBody>
      </p:sp>
    </p:spTree>
    <p:extLst>
      <p:ext uri="{BB962C8B-B14F-4D97-AF65-F5344CB8AC3E}">
        <p14:creationId xmlns:p14="http://schemas.microsoft.com/office/powerpoint/2010/main" val="206395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85A46BF-BF51-4244-80B4-3F8BBE4F8E27}" type="slidenum">
              <a:rPr lang="en-GB" smtClean="0"/>
              <a:pPr>
                <a:defRPr/>
              </a:pPr>
              <a:t>10</a:t>
            </a:fld>
            <a:endParaRPr lang="en-GB"/>
          </a:p>
        </p:txBody>
      </p:sp>
    </p:spTree>
    <p:extLst>
      <p:ext uri="{BB962C8B-B14F-4D97-AF65-F5344CB8AC3E}">
        <p14:creationId xmlns:p14="http://schemas.microsoft.com/office/powerpoint/2010/main" val="408521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85A46BF-BF51-4244-80B4-3F8BBE4F8E27}" type="slidenum">
              <a:rPr lang="en-GB" smtClean="0"/>
              <a:pPr>
                <a:defRPr/>
              </a:pPr>
              <a:t>12</a:t>
            </a:fld>
            <a:endParaRPr lang="en-GB"/>
          </a:p>
        </p:txBody>
      </p:sp>
    </p:spTree>
    <p:extLst>
      <p:ext uri="{BB962C8B-B14F-4D97-AF65-F5344CB8AC3E}">
        <p14:creationId xmlns:p14="http://schemas.microsoft.com/office/powerpoint/2010/main" val="192138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lvl="1" indent="-457200">
              <a:buFont typeface="Arial" panose="020B0604020202020204" pitchFamily="34" charset="0"/>
              <a:buChar char="•"/>
            </a:pPr>
            <a:r>
              <a:rPr lang="en-US" dirty="0">
                <a:latin typeface="Arial Narrow" panose="020B0606020202030204" pitchFamily="34" charset="0"/>
              </a:rPr>
              <a:t>Internet Service </a:t>
            </a:r>
            <a:r>
              <a:rPr lang="en-US" dirty="0" err="1">
                <a:latin typeface="Arial Narrow" panose="020B0606020202030204" pitchFamily="34" charset="0"/>
              </a:rPr>
              <a:t>Sroviders</a:t>
            </a:r>
            <a:r>
              <a:rPr lang="en-US" dirty="0">
                <a:latin typeface="Arial Narrow" panose="020B0606020202030204" pitchFamily="34" charset="0"/>
              </a:rPr>
              <a:t>’ (SPs) mapping - summary procedures of 36 SPs</a:t>
            </a:r>
          </a:p>
          <a:p>
            <a:pPr marL="857250" lvl="1" indent="-457200">
              <a:buFont typeface="Arial" panose="020B0604020202020204" pitchFamily="34" charset="0"/>
              <a:buChar char="•"/>
            </a:pPr>
            <a:r>
              <a:rPr lang="en-US" dirty="0">
                <a:latin typeface="Arial Narrow" panose="020B0606020202030204" pitchFamily="34" charset="0"/>
              </a:rPr>
              <a:t>Five types of model requests/forms (preservation, emergency disclosure, voluntary disclosure, MLA for stored e-evidence and MLA for real-time collection of traffic and/or content data)</a:t>
            </a:r>
          </a:p>
          <a:p>
            <a:pPr marL="857250" lvl="1" indent="-457200">
              <a:buFont typeface="Arial" panose="020B0604020202020204" pitchFamily="34" charset="0"/>
              <a:buChar char="•"/>
            </a:pPr>
            <a:r>
              <a:rPr lang="en-US" dirty="0">
                <a:latin typeface="Arial Narrow" panose="020B0606020202030204" pitchFamily="34" charset="0"/>
              </a:rPr>
              <a:t>Model MLA checklist</a:t>
            </a:r>
            <a:r>
              <a:rPr lang="ru-RU" dirty="0">
                <a:latin typeface="Arial Narrow" panose="020B0606020202030204" pitchFamily="34" charset="0"/>
              </a:rPr>
              <a:t> </a:t>
            </a:r>
            <a:endParaRPr lang="en-US" dirty="0">
              <a:latin typeface="Arial Narrow" panose="020B0606020202030204" pitchFamily="34" charset="0"/>
            </a:endParaRPr>
          </a:p>
          <a:p>
            <a:pPr marL="857250" lvl="1" indent="-457200">
              <a:buFont typeface="Arial" panose="020B0604020202020204" pitchFamily="34" charset="0"/>
              <a:buChar char="•"/>
            </a:pPr>
            <a:r>
              <a:rPr lang="en-US" dirty="0">
                <a:latin typeface="Arial Narrow" panose="020B0606020202030204" pitchFamily="34" charset="0"/>
              </a:rPr>
              <a:t>Regional legal instruments on cybercrime/e-evidence</a:t>
            </a:r>
          </a:p>
          <a:p>
            <a:pPr marL="857250" lvl="1" indent="-457200">
              <a:buFont typeface="Arial" panose="020B0604020202020204" pitchFamily="34" charset="0"/>
              <a:buChar char="•"/>
            </a:pPr>
            <a:r>
              <a:rPr lang="en-US" dirty="0">
                <a:latin typeface="Arial Narrow" panose="020B0606020202030204" pitchFamily="34" charset="0"/>
              </a:rPr>
              <a:t>Laws/procedures of selected states</a:t>
            </a:r>
          </a:p>
          <a:p>
            <a:pPr marL="857250" lvl="1" indent="-457200">
              <a:buFont typeface="Arial" panose="020B0604020202020204" pitchFamily="34" charset="0"/>
              <a:buChar char="•"/>
            </a:pPr>
            <a:r>
              <a:rPr lang="en-US" dirty="0">
                <a:latin typeface="Arial Narrow" panose="020B0606020202030204" pitchFamily="34" charset="0"/>
              </a:rPr>
              <a:t>Contact points</a:t>
            </a:r>
            <a:endParaRPr lang="en-GB" dirty="0">
              <a:latin typeface="Arial Narrow" panose="020B0606020202030204" pitchFamily="34" charset="0"/>
            </a:endParaRPr>
          </a:p>
          <a:p>
            <a:endParaRPr lang="en-GB" dirty="0"/>
          </a:p>
        </p:txBody>
      </p:sp>
      <p:sp>
        <p:nvSpPr>
          <p:cNvPr id="4" name="Slide Number Placeholder 3"/>
          <p:cNvSpPr>
            <a:spLocks noGrp="1"/>
          </p:cNvSpPr>
          <p:nvPr>
            <p:ph type="sldNum" sz="quarter" idx="10"/>
          </p:nvPr>
        </p:nvSpPr>
        <p:spPr/>
        <p:txBody>
          <a:bodyPr/>
          <a:lstStyle/>
          <a:p>
            <a:fld id="{69EF380B-3FDD-493B-B440-8CD4EDFF1903}" type="slidenum">
              <a:rPr lang="en-GB" smtClean="0"/>
              <a:t>14</a:t>
            </a:fld>
            <a:endParaRPr lang="en-GB" dirty="0"/>
          </a:p>
        </p:txBody>
      </p:sp>
    </p:spTree>
    <p:extLst>
      <p:ext uri="{BB962C8B-B14F-4D97-AF65-F5344CB8AC3E}">
        <p14:creationId xmlns:p14="http://schemas.microsoft.com/office/powerpoint/2010/main" val="976009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028"/>
          <p:cNvSpPr>
            <a:spLocks noChangeArrowheads="1"/>
          </p:cNvSpPr>
          <p:nvPr/>
        </p:nvSpPr>
        <p:spPr bwMode="auto">
          <a:xfrm>
            <a:off x="0" y="0"/>
            <a:ext cx="9144000" cy="119697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pic>
        <p:nvPicPr>
          <p:cNvPr id="5" name="Picture 6" descr="UNODC_logo_E_unblue"/>
          <p:cNvPicPr>
            <a:picLocks noChangeAspect="1" noChangeArrowheads="1"/>
          </p:cNvPicPr>
          <p:nvPr/>
        </p:nvPicPr>
        <p:blipFill>
          <a:blip r:embed="rId2"/>
          <a:srcRect/>
          <a:stretch>
            <a:fillRect/>
          </a:stretch>
        </p:blipFill>
        <p:spPr bwMode="auto">
          <a:xfrm>
            <a:off x="161925" y="128588"/>
            <a:ext cx="3905250" cy="708025"/>
          </a:xfrm>
          <a:prstGeom prst="rect">
            <a:avLst/>
          </a:prstGeom>
          <a:noFill/>
          <a:ln w="9525">
            <a:noFill/>
            <a:miter lim="800000"/>
            <a:headEnd/>
            <a:tailEnd/>
          </a:ln>
        </p:spPr>
      </p:pic>
      <p:sp>
        <p:nvSpPr>
          <p:cNvPr id="455683" name="Rectangle 16"/>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55684" name="Rectangle 1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1032"/>
          <p:cNvSpPr>
            <a:spLocks noGrp="1" noChangeArrowheads="1"/>
          </p:cNvSpPr>
          <p:nvPr>
            <p:ph type="dt" sz="quarter" idx="10"/>
          </p:nvPr>
        </p:nvSpPr>
        <p:spPr>
          <a:xfrm>
            <a:off x="457200" y="6245225"/>
            <a:ext cx="2133600" cy="476250"/>
          </a:xfrm>
        </p:spPr>
        <p:txBody>
          <a:bodyPr/>
          <a:lstStyle>
            <a:lvl1pPr>
              <a:defRPr/>
            </a:lvl1pPr>
          </a:lstStyle>
          <a:p>
            <a:pPr>
              <a:defRPr/>
            </a:pPr>
            <a:endParaRPr lang="en-US"/>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32"/>
          <p:cNvSpPr>
            <a:spLocks noGrp="1" noChangeArrowheads="1"/>
          </p:cNvSpPr>
          <p:nvPr>
            <p:ph type="dt" sz="quarter" idx="10"/>
          </p:nvPr>
        </p:nvSpPr>
        <p:spPr>
          <a:ln/>
        </p:spPr>
        <p:txBody>
          <a:bodyPr/>
          <a:lstStyle>
            <a:lvl1pPr>
              <a:defRPr/>
            </a:lvl1pPr>
          </a:lstStyle>
          <a:p>
            <a:pPr>
              <a:defRPr/>
            </a:pPr>
            <a:endParaRPr lang="en-US"/>
          </a:p>
        </p:txBody>
      </p:sp>
    </p:spTree>
  </p:cSld>
  <p:clrMapOvr>
    <a:masterClrMapping/>
  </p:clrMapOvr>
  <p:transition>
    <p:cu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95F8DD94-8552-4A5C-ABF0-4713EF9AD49F}" type="slidenum">
              <a:rPr lang="en-GB"/>
              <a:pPr>
                <a:defRPr/>
              </a:pPr>
              <a:t>‹#›</a:t>
            </a:fld>
            <a:endParaRPr lang="en-GB"/>
          </a:p>
        </p:txBody>
      </p:sp>
    </p:spTree>
  </p:cSld>
  <p:clrMapOvr>
    <a:masterClrMapping/>
  </p:clrMapOvr>
  <p:transition>
    <p:cu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F1299DEA-3D91-4063-9A56-E8C5B72A4CC6}" type="slidenum">
              <a:rPr lang="en-GB"/>
              <a:pPr>
                <a:defRPr/>
              </a:pPr>
              <a:t>‹#›</a:t>
            </a:fld>
            <a:endParaRPr lang="en-GB"/>
          </a:p>
        </p:txBody>
      </p:sp>
    </p:spTree>
  </p:cSld>
  <p:clrMapOvr>
    <a:masterClrMapping/>
  </p:clrMapOvr>
  <p:transition>
    <p:cu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1A7FD109-AD7C-439B-945C-3F406BA61DD3}" type="slidenum">
              <a:rPr lang="en-GB"/>
              <a:pPr>
                <a:defRPr/>
              </a:pPr>
              <a:t>‹#›</a:t>
            </a:fld>
            <a:endParaRPr lang="en-GB"/>
          </a:p>
        </p:txBody>
      </p:sp>
    </p:spTree>
  </p:cSld>
  <p:clrMapOvr>
    <a:masterClrMapping/>
  </p:clrMapOvr>
  <p:transition>
    <p:cu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84AD015D-9FA5-4C16-9271-401236601284}" type="slidenum">
              <a:rPr lang="en-GB"/>
              <a:pPr>
                <a:defRPr/>
              </a:pPr>
              <a:t>‹#›</a:t>
            </a:fld>
            <a:endParaRPr lang="en-GB"/>
          </a:p>
        </p:txBody>
      </p:sp>
    </p:spTree>
  </p:cSld>
  <p:clrMapOvr>
    <a:masterClrMapping/>
  </p:clrMapOvr>
  <p:transition>
    <p:cu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A7C24205-8408-4021-818E-9ABC5384CF6A}" type="slidenum">
              <a:rPr lang="en-GB"/>
              <a:pPr>
                <a:defRPr/>
              </a:pPr>
              <a:t>‹#›</a:t>
            </a:fld>
            <a:endParaRPr lang="en-GB"/>
          </a:p>
        </p:txBody>
      </p:sp>
    </p:spTree>
  </p:cSld>
  <p:clrMapOvr>
    <a:masterClrMapping/>
  </p:clrMapOvr>
  <p:transition>
    <p:cu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DEF76E8F-E848-407F-A34A-CA1DFE0B6CF2}" type="slidenum">
              <a:rPr lang="en-GB"/>
              <a:pPr>
                <a:defRPr/>
              </a:pPr>
              <a:t>‹#›</a:t>
            </a:fld>
            <a:endParaRPr lang="en-GB"/>
          </a:p>
        </p:txBody>
      </p:sp>
    </p:spTree>
  </p:cSld>
  <p:clrMapOvr>
    <a:masterClrMapping/>
  </p:clrMapOvr>
  <p:transition>
    <p:cu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C41AA327-76B0-438E-B024-144B13A9F069}" type="slidenum">
              <a:rPr lang="en-GB"/>
              <a:pPr>
                <a:defRPr/>
              </a:pPr>
              <a:t>‹#›</a:t>
            </a:fld>
            <a:endParaRPr lang="en-GB"/>
          </a:p>
        </p:txBody>
      </p:sp>
    </p:spTree>
  </p:cSld>
  <p:clrMapOvr>
    <a:masterClrMapping/>
  </p:clrMapOvr>
  <p:transition>
    <p:cu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94AB0375-3392-479E-87D2-C79B972D5B26}" type="slidenum">
              <a:rPr lang="en-GB"/>
              <a:pPr>
                <a:defRPr/>
              </a:pPr>
              <a:t>‹#›</a:t>
            </a:fld>
            <a:endParaRPr lang="en-GB"/>
          </a:p>
        </p:txBody>
      </p:sp>
    </p:spTree>
  </p:cSld>
  <p:clrMapOvr>
    <a:masterClrMapping/>
  </p:clrMapOvr>
  <p:transition>
    <p:cu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0444622E-170D-494B-AF88-78E7D2A869EB}" type="slidenum">
              <a:rPr lang="en-GB"/>
              <a:pPr>
                <a:defRPr/>
              </a:pPr>
              <a:t>‹#›</a:t>
            </a:fld>
            <a:endParaRPr lang="en-GB"/>
          </a:p>
        </p:txBody>
      </p:sp>
    </p:spTree>
  </p:cSld>
  <p:clrMapOvr>
    <a:masterClrMapping/>
  </p:clrMapOvr>
  <p:transition>
    <p:cu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22089955-590F-4431-8976-DDA44FE9A0BD}" type="slidenum">
              <a:rPr lang="en-GB"/>
              <a:pPr>
                <a:defRPr/>
              </a:pPr>
              <a:t>‹#›</a:t>
            </a:fld>
            <a:endParaRPr lang="en-GB"/>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32"/>
          <p:cNvSpPr>
            <a:spLocks noGrp="1" noChangeArrowheads="1"/>
          </p:cNvSpPr>
          <p:nvPr>
            <p:ph type="dt" sz="quarter" idx="10"/>
          </p:nvPr>
        </p:nvSpPr>
        <p:spPr>
          <a:ln/>
        </p:spPr>
        <p:txBody>
          <a:bodyPr/>
          <a:lstStyle>
            <a:lvl1pPr>
              <a:defRPr/>
            </a:lvl1pPr>
          </a:lstStyle>
          <a:p>
            <a:pPr>
              <a:defRPr/>
            </a:pPr>
            <a:endParaRPr lang="en-US"/>
          </a:p>
        </p:txBody>
      </p:sp>
    </p:spTree>
  </p:cSld>
  <p:clrMapOvr>
    <a:masterClrMapping/>
  </p:clrMapOvr>
  <p:transition>
    <p:cu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2FD463CE-14BD-40FF-B6DD-352CDDF7C9F1}" type="slidenum">
              <a:rPr lang="en-GB"/>
              <a:pPr>
                <a:defRPr/>
              </a:pPr>
              <a:t>‹#›</a:t>
            </a:fld>
            <a:endParaRPr lang="en-GB"/>
          </a:p>
        </p:txBody>
      </p:sp>
    </p:spTree>
  </p:cSld>
  <p:clrMapOvr>
    <a:masterClrMapping/>
  </p:clrMapOvr>
  <p:transition>
    <p:cu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A72146BE-2351-4718-B6E2-F700581C8740}" type="slidenum">
              <a:rPr lang="en-GB"/>
              <a:pPr>
                <a:defRPr/>
              </a:pPr>
              <a:t>‹#›</a:t>
            </a:fld>
            <a:endParaRPr lang="en-GB"/>
          </a:p>
        </p:txBody>
      </p:sp>
    </p:spTree>
  </p:cSld>
  <p:clrMapOvr>
    <a:masterClrMapping/>
  </p:clrMapOvr>
  <p:transition>
    <p:cu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D9392407-0715-4733-B2F4-3CB38F135970}" type="slidenum">
              <a:rPr lang="en-GB"/>
              <a:pPr>
                <a:defRPr/>
              </a:pPr>
              <a:t>‹#›</a:t>
            </a:fld>
            <a:endParaRPr lang="en-GB"/>
          </a:p>
        </p:txBody>
      </p:sp>
    </p:spTree>
  </p:cSld>
  <p:clrMapOvr>
    <a:masterClrMapping/>
  </p:clrMapOvr>
  <p:transition>
    <p:cu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B3C041EC-E823-4983-9F27-9C35F72D5B40}" type="slidenum">
              <a:rPr lang="en-GB"/>
              <a:pPr>
                <a:defRPr/>
              </a:pPr>
              <a:t>‹#›</a:t>
            </a:fld>
            <a:endParaRPr lang="en-GB"/>
          </a:p>
        </p:txBody>
      </p:sp>
    </p:spTree>
  </p:cSld>
  <p:clrMapOvr>
    <a:masterClrMapping/>
  </p:clrMapOvr>
  <p:transition>
    <p:cu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4DA936D6-9BF0-4E86-9B33-864C6A64F690}" type="slidenum">
              <a:rPr lang="en-GB"/>
              <a:pPr>
                <a:defRPr/>
              </a:pPr>
              <a:t>‹#›</a:t>
            </a:fld>
            <a:endParaRPr lang="en-GB"/>
          </a:p>
        </p:txBody>
      </p:sp>
    </p:spTree>
  </p:cSld>
  <p:clrMapOvr>
    <a:masterClrMapping/>
  </p:clrMapOvr>
  <p:transition>
    <p:cu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A780B16F-17DD-4F51-83B6-11A8BC4D1869}" type="slidenum">
              <a:rPr lang="en-GB"/>
              <a:pPr>
                <a:defRPr/>
              </a:pPr>
              <a:t>‹#›</a:t>
            </a:fld>
            <a:endParaRPr lang="en-GB"/>
          </a:p>
        </p:txBody>
      </p:sp>
    </p:spTree>
  </p:cSld>
  <p:clrMapOvr>
    <a:masterClrMapping/>
  </p:clrMapOvr>
  <p:transition>
    <p:cu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074143FE-F19E-479E-93F5-8FDD3A157D45}" type="slidenum">
              <a:rPr lang="en-GB"/>
              <a:pPr>
                <a:defRPr/>
              </a:pPr>
              <a:t>‹#›</a:t>
            </a:fld>
            <a:endParaRPr lang="en-GB"/>
          </a:p>
        </p:txBody>
      </p:sp>
    </p:spTree>
  </p:cSld>
  <p:clrMapOvr>
    <a:masterClrMapping/>
  </p:clrMapOvr>
  <p:transition>
    <p:cu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197525B2-CDD2-4807-80D9-2F4C164B1A0D}" type="slidenum">
              <a:rPr lang="en-GB"/>
              <a:pPr>
                <a:defRPr/>
              </a:pPr>
              <a:t>‹#›</a:t>
            </a:fld>
            <a:endParaRPr lang="en-GB"/>
          </a:p>
        </p:txBody>
      </p:sp>
    </p:spTree>
  </p:cSld>
  <p:clrMapOvr>
    <a:masterClrMapping/>
  </p:clrMapOvr>
  <p:transition>
    <p:cu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54A828B1-00EA-49A0-BD24-31DAA24DF723}" type="slidenum">
              <a:rPr lang="en-GB"/>
              <a:pPr>
                <a:defRPr/>
              </a:pPr>
              <a:t>‹#›</a:t>
            </a:fld>
            <a:endParaRPr lang="en-GB"/>
          </a:p>
        </p:txBody>
      </p:sp>
    </p:spTree>
  </p:cSld>
  <p:clrMapOvr>
    <a:masterClrMapping/>
  </p:clrMapOvr>
  <p:transition>
    <p:cu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FE4DC4CF-B7E3-4C2A-93AB-BC52B6391234}" type="slidenum">
              <a:rPr lang="en-GB"/>
              <a:pPr>
                <a:defRPr/>
              </a:pPr>
              <a:t>‹#›</a:t>
            </a:fld>
            <a:endParaRPr lang="en-GB"/>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AC9E9789-7560-4432-ADF8-DFE243AD01E5}" type="slidenum">
              <a:rPr lang="en-GB"/>
              <a:pPr>
                <a:defRPr/>
              </a:pPr>
              <a:t>‹#›</a:t>
            </a:fld>
            <a:endParaRPr lang="en-GB"/>
          </a:p>
        </p:txBody>
      </p:sp>
    </p:spTree>
  </p:cSld>
  <p:clrMapOvr>
    <a:masterClrMapping/>
  </p:clrMapOvr>
  <p:transition>
    <p:cu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DBA6BFFF-A584-420B-A4AA-2BF571A0F3EB}" type="slidenum">
              <a:rPr lang="en-GB"/>
              <a:pPr>
                <a:defRPr/>
              </a:pPr>
              <a:t>‹#›</a:t>
            </a:fld>
            <a:endParaRPr lang="en-GB"/>
          </a:p>
        </p:txBody>
      </p:sp>
    </p:spTree>
  </p:cSld>
  <p:clrMapOvr>
    <a:masterClrMapping/>
  </p:clrMapOvr>
  <p:transition>
    <p:cu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AF6FEF78-69FF-403C-BACD-24DD9A3D8191}" type="slidenum">
              <a:rPr lang="en-GB"/>
              <a:pPr>
                <a:defRPr/>
              </a:pPr>
              <a:t>‹#›</a:t>
            </a:fld>
            <a:endParaRPr lang="en-GB"/>
          </a:p>
        </p:txBody>
      </p:sp>
    </p:spTree>
  </p:cSld>
  <p:clrMapOvr>
    <a:masterClrMapping/>
  </p:clrMapOvr>
  <p:transition>
    <p:cu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B7894581-D0F1-43B5-AA3D-44CB9C2B68C9}" type="slidenum">
              <a:rPr lang="en-GB"/>
              <a:pPr>
                <a:defRPr/>
              </a:pPr>
              <a:t>‹#›</a:t>
            </a:fld>
            <a:endParaRPr lang="en-GB"/>
          </a:p>
        </p:txBody>
      </p:sp>
    </p:spTree>
  </p:cSld>
  <p:clrMapOvr>
    <a:masterClrMapping/>
  </p:clrMapOvr>
  <p:transition>
    <p:cu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808C2C0A-EE4D-4192-BEEF-DDF406D30E7E}" type="slidenum">
              <a:rPr lang="en-GB"/>
              <a:pPr>
                <a:defRPr/>
              </a:pPr>
              <a:t>‹#›</a:t>
            </a:fld>
            <a:endParaRPr lang="en-GB"/>
          </a:p>
        </p:txBody>
      </p:sp>
    </p:spTree>
  </p:cSld>
  <p:clrMapOvr>
    <a:masterClrMapping/>
  </p:clrMapOvr>
  <p:transition>
    <p:cu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9626BF49-D40C-4F5A-8AA7-AA865ECD3B51}" type="slidenum">
              <a:rPr lang="en-GB"/>
              <a:pPr>
                <a:defRPr/>
              </a:pPr>
              <a:t>‹#›</a:t>
            </a:fld>
            <a:endParaRPr lang="en-GB"/>
          </a:p>
        </p:txBody>
      </p:sp>
    </p:spTree>
  </p:cSld>
  <p:clrMapOvr>
    <a:masterClrMapping/>
  </p:clrMapOvr>
  <p:transition>
    <p:cu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EBBF981A-0C8C-4C45-AC64-FFFC5F21493F}" type="slidenum">
              <a:rPr lang="en-GB"/>
              <a:pPr>
                <a:defRPr/>
              </a:pPr>
              <a:t>‹#›</a:t>
            </a:fld>
            <a:endParaRPr lang="en-GB"/>
          </a:p>
        </p:txBody>
      </p:sp>
    </p:spTree>
  </p:cSld>
  <p:clrMapOvr>
    <a:masterClrMapping/>
  </p:clrMapOvr>
  <p:transition>
    <p:cu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1CB08209-E447-452C-B2E4-F7F131628254}" type="slidenum">
              <a:rPr lang="en-GB"/>
              <a:pPr>
                <a:defRPr/>
              </a:pPr>
              <a:t>‹#›</a:t>
            </a:fld>
            <a:endParaRPr lang="en-GB"/>
          </a:p>
        </p:txBody>
      </p:sp>
    </p:spTree>
  </p:cSld>
  <p:clrMapOvr>
    <a:masterClrMapping/>
  </p:clrMapOvr>
  <p:transition>
    <p:cu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4039C14F-CFAE-41BA-B856-D07CA8C18024}" type="slidenum">
              <a:rPr lang="en-GB"/>
              <a:pPr>
                <a:defRPr/>
              </a:pPr>
              <a:t>‹#›</a:t>
            </a:fld>
            <a:endParaRPr lang="en-GB"/>
          </a:p>
        </p:txBody>
      </p:sp>
    </p:spTree>
  </p:cSld>
  <p:clrMapOvr>
    <a:masterClrMapping/>
  </p:clrMapOvr>
  <p:transition>
    <p:cu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875E3A88-9BD7-4B68-BE0B-6785726C2807}" type="slidenum">
              <a:rPr lang="en-GB"/>
              <a:pPr>
                <a:defRPr/>
              </a:pPr>
              <a:t>‹#›</a:t>
            </a:fld>
            <a:endParaRPr lang="en-GB"/>
          </a:p>
        </p:txBody>
      </p:sp>
    </p:spTree>
  </p:cSld>
  <p:clrMapOvr>
    <a:masterClrMapping/>
  </p:clrMapOvr>
  <p:transition>
    <p:cu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CC5239E2-F2AB-4CB6-8C52-EE5F7381CE81}" type="slidenum">
              <a:rPr lang="en-GB"/>
              <a:pPr>
                <a:defRPr/>
              </a:pPr>
              <a:t>‹#›</a:t>
            </a:fld>
            <a:endParaRPr lang="en-GB"/>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21305CA4-10FC-46E1-A53F-5A77DEFB180B}" type="slidenum">
              <a:rPr lang="en-GB"/>
              <a:pPr>
                <a:defRPr/>
              </a:pPr>
              <a:t>‹#›</a:t>
            </a:fld>
            <a:endParaRPr lang="en-GB"/>
          </a:p>
        </p:txBody>
      </p:sp>
    </p:spTree>
  </p:cSld>
  <p:clrMapOvr>
    <a:masterClrMapping/>
  </p:clrMapOvr>
  <p:transition>
    <p:cu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191E12CC-5C38-4F23-8AB0-DE6769B3D6DF}" type="slidenum">
              <a:rPr lang="en-GB"/>
              <a:pPr>
                <a:defRPr/>
              </a:pPr>
              <a:t>‹#›</a:t>
            </a:fld>
            <a:endParaRPr lang="en-GB"/>
          </a:p>
        </p:txBody>
      </p:sp>
    </p:spTree>
  </p:cSld>
  <p:clrMapOvr>
    <a:masterClrMapping/>
  </p:clrMapOvr>
  <p:transition>
    <p:cu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C0CC6936-00EC-4329-862E-268197DAAEDF}" type="slidenum">
              <a:rPr lang="en-GB"/>
              <a:pPr>
                <a:defRPr/>
              </a:pPr>
              <a:t>‹#›</a:t>
            </a:fld>
            <a:endParaRPr lang="en-GB"/>
          </a:p>
        </p:txBody>
      </p:sp>
    </p:spTree>
  </p:cSld>
  <p:clrMapOvr>
    <a:masterClrMapping/>
  </p:clrMapOvr>
  <p:transition>
    <p:cu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00892BF0-B5DE-4918-A6FF-A7EC6D0165B6}" type="slidenum">
              <a:rPr lang="en-GB"/>
              <a:pPr>
                <a:defRPr/>
              </a:pPr>
              <a:t>‹#›</a:t>
            </a:fld>
            <a:endParaRPr lang="en-GB"/>
          </a:p>
        </p:txBody>
      </p:sp>
    </p:spTree>
  </p:cSld>
  <p:clrMapOvr>
    <a:masterClrMapping/>
  </p:clrMapOvr>
  <p:transition>
    <p:cu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C49835CB-3840-465E-AC2C-36C486941258}" type="slidenum">
              <a:rPr lang="en-GB"/>
              <a:pPr>
                <a:defRPr/>
              </a:pPr>
              <a:t>‹#›</a:t>
            </a:fld>
            <a:endParaRPr lang="en-GB"/>
          </a:p>
        </p:txBody>
      </p:sp>
    </p:spTree>
  </p:cSld>
  <p:clrMapOvr>
    <a:masterClrMapping/>
  </p:clrMapOvr>
  <p:transition>
    <p:cu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793C86F2-E980-467E-8438-E7D3F90D819A}" type="slidenum">
              <a:rPr lang="en-GB"/>
              <a:pPr>
                <a:defRPr/>
              </a:pPr>
              <a:t>‹#›</a:t>
            </a:fld>
            <a:endParaRPr lang="en-GB"/>
          </a:p>
        </p:txBody>
      </p:sp>
    </p:spTree>
  </p:cSld>
  <p:clrMapOvr>
    <a:masterClrMapping/>
  </p:clrMapOvr>
  <p:transition>
    <p:cu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A8B343C2-18AA-48B7-B58D-B2E092F17D60}" type="slidenum">
              <a:rPr lang="en-GB"/>
              <a:pPr>
                <a:defRPr/>
              </a:pPr>
              <a:t>‹#›</a:t>
            </a:fld>
            <a:endParaRPr lang="en-GB"/>
          </a:p>
        </p:txBody>
      </p:sp>
    </p:spTree>
  </p:cSld>
  <p:clrMapOvr>
    <a:masterClrMapping/>
  </p:clrMapOvr>
  <p:transition>
    <p:cu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B85BBE80-5035-4C11-A1DE-8BFA3F1F49AC}" type="slidenum">
              <a:rPr lang="en-GB"/>
              <a:pPr>
                <a:defRPr/>
              </a:pPr>
              <a:t>‹#›</a:t>
            </a:fld>
            <a:endParaRPr lang="en-GB"/>
          </a:p>
        </p:txBody>
      </p:sp>
    </p:spTree>
  </p:cSld>
  <p:clrMapOvr>
    <a:masterClrMapping/>
  </p:clrMapOvr>
  <p:transition>
    <p:cu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7FC54989-1ED4-44D7-8B6F-C4A3047D52C2}" type="slidenum">
              <a:rPr lang="en-GB"/>
              <a:pPr>
                <a:defRPr/>
              </a:pPr>
              <a:t>‹#›</a:t>
            </a:fld>
            <a:endParaRPr lang="en-GB"/>
          </a:p>
        </p:txBody>
      </p:sp>
    </p:spTree>
  </p:cSld>
  <p:clrMapOvr>
    <a:masterClrMapping/>
  </p:clrMapOvr>
  <p:transition>
    <p:cu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772210F5-7C22-4729-B8BC-6AF3861A6F0D}" type="slidenum">
              <a:rPr lang="en-GB"/>
              <a:pPr>
                <a:defRPr/>
              </a:pPr>
              <a:t>‹#›</a:t>
            </a:fld>
            <a:endParaRPr lang="en-GB"/>
          </a:p>
        </p:txBody>
      </p:sp>
    </p:spTree>
  </p:cSld>
  <p:clrMapOvr>
    <a:masterClrMapping/>
  </p:clrMapOvr>
  <p:transition>
    <p:cu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D1DEE9A4-B933-4A1C-9F09-ACA7FDAA7CE5}" type="slidenum">
              <a:rPr lang="en-GB"/>
              <a:pPr>
                <a:defRPr/>
              </a:pPr>
              <a:t>‹#›</a:t>
            </a:fld>
            <a:endParaRPr lang="en-GB"/>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577DB275-6ABE-4751-8910-735CA04C909E}" type="slidenum">
              <a:rPr lang="en-GB"/>
              <a:pPr>
                <a:defRPr/>
              </a:pPr>
              <a:t>‹#›</a:t>
            </a:fld>
            <a:endParaRPr lang="en-GB"/>
          </a:p>
        </p:txBody>
      </p:sp>
    </p:spTree>
  </p:cSld>
  <p:clrMapOvr>
    <a:masterClrMapping/>
  </p:clrMapOvr>
  <p:transition>
    <p:cu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4E21E3C5-87CE-46D1-B860-2586600450E1}" type="slidenum">
              <a:rPr lang="en-GB"/>
              <a:pPr>
                <a:defRPr/>
              </a:pPr>
              <a:t>‹#›</a:t>
            </a:fld>
            <a:endParaRPr lang="en-GB"/>
          </a:p>
        </p:txBody>
      </p:sp>
    </p:spTree>
  </p:cSld>
  <p:clrMapOvr>
    <a:masterClrMapping/>
  </p:clrMapOvr>
  <p:transition>
    <p:cu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8DAC4E9C-B0F1-4FBB-A27B-0A60711D068F}" type="slidenum">
              <a:rPr lang="en-GB"/>
              <a:pPr>
                <a:defRPr/>
              </a:pPr>
              <a:t>‹#›</a:t>
            </a:fld>
            <a:endParaRPr lang="en-GB"/>
          </a:p>
        </p:txBody>
      </p:sp>
    </p:spTree>
  </p:cSld>
  <p:clrMapOvr>
    <a:masterClrMapping/>
  </p:clrMapOvr>
  <p:transition>
    <p:cu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597ED32B-8E9B-44F7-88B5-4D0F85C8B8A3}" type="slidenum">
              <a:rPr lang="en-GB"/>
              <a:pPr>
                <a:defRPr/>
              </a:pPr>
              <a:t>‹#›</a:t>
            </a:fld>
            <a:endParaRPr lang="en-GB"/>
          </a:p>
        </p:txBody>
      </p:sp>
    </p:spTree>
  </p:cSld>
  <p:clrMapOvr>
    <a:masterClrMapping/>
  </p:clrMapOvr>
  <p:transition>
    <p:cu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474DAFB8-8369-48A2-97A2-B48CD7C3D15A}" type="slidenum">
              <a:rPr lang="en-GB"/>
              <a:pPr>
                <a:defRPr/>
              </a:pPr>
              <a:t>‹#›</a:t>
            </a:fld>
            <a:endParaRPr lang="en-GB"/>
          </a:p>
        </p:txBody>
      </p:sp>
    </p:spTree>
  </p:cSld>
  <p:clrMapOvr>
    <a:masterClrMapping/>
  </p:clrMapOvr>
  <p:transition>
    <p:cu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9E36DA2F-8FB1-4732-AAA2-CB13F80DF3A0}" type="slidenum">
              <a:rPr lang="en-GB"/>
              <a:pPr>
                <a:defRPr/>
              </a:pPr>
              <a:t>‹#›</a:t>
            </a:fld>
            <a:endParaRPr lang="en-GB"/>
          </a:p>
        </p:txBody>
      </p:sp>
    </p:spTree>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39E00750-0D67-43D8-BCDE-1A0AB4779E11}" type="slidenum">
              <a:rPr lang="en-GB"/>
              <a:pPr>
                <a:defRPr/>
              </a:pPr>
              <a:t>‹#›</a:t>
            </a:fld>
            <a:endParaRPr lang="en-GB"/>
          </a:p>
        </p:txBody>
      </p:sp>
    </p:spTree>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D902BC27-A84F-4AAF-B9CD-151F1EC914AA}" type="slidenum">
              <a:rPr lang="en-GB"/>
              <a:pPr>
                <a:defRPr/>
              </a:pPr>
              <a:t>‹#›</a:t>
            </a:fld>
            <a:endParaRPr lang="en-GB"/>
          </a:p>
        </p:txBody>
      </p:sp>
    </p:spTree>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520EA184-E519-4831-818F-625EA0C55A6B}" type="slidenum">
              <a:rPr lang="en-GB"/>
              <a:pPr>
                <a:defRPr/>
              </a:pPr>
              <a:t>‹#›</a:t>
            </a:fld>
            <a:endParaRPr lang="en-GB"/>
          </a:p>
        </p:txBody>
      </p:sp>
    </p:spTree>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CF6F7CE7-37B3-4283-A66E-3DFA69019D3B}" type="slidenum">
              <a:rPr lang="en-GB"/>
              <a:pPr>
                <a:defRPr/>
              </a:pPr>
              <a:t>‹#›</a:t>
            </a:fld>
            <a:endParaRPr lang="en-GB"/>
          </a:p>
        </p:txBody>
      </p:sp>
    </p:spTree>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C927D1A5-FF92-4EB0-BBBC-56C97350E082}" type="slidenum">
              <a:rPr lang="en-GB"/>
              <a:pPr>
                <a:defRPr/>
              </a:pPr>
              <a:t>‹#›</a:t>
            </a:fld>
            <a:endParaRPr lang="en-GB"/>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032"/>
          <p:cNvSpPr>
            <a:spLocks noGrp="1" noChangeArrowheads="1"/>
          </p:cNvSpPr>
          <p:nvPr>
            <p:ph type="dt" sz="quarter" idx="10"/>
          </p:nvPr>
        </p:nvSpPr>
        <p:spPr>
          <a:ln/>
        </p:spPr>
        <p:txBody>
          <a:bodyPr/>
          <a:lstStyle>
            <a:lvl1pPr>
              <a:defRPr/>
            </a:lvl1pPr>
          </a:lstStyle>
          <a:p>
            <a:pPr>
              <a:defRPr/>
            </a:pPr>
            <a:endParaRPr lang="en-US"/>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2823D7EC-63E2-452B-B9C2-7D4B3C76C234}" type="slidenum">
              <a:rPr lang="en-GB"/>
              <a:pPr>
                <a:defRPr/>
              </a:pPr>
              <a:t>‹#›</a:t>
            </a:fld>
            <a:endParaRPr lang="en-GB"/>
          </a:p>
        </p:txBody>
      </p:sp>
    </p:spTree>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6C98C868-6E83-4A4E-9A6E-F9F29A65D0EB}" type="slidenum">
              <a:rPr lang="en-GB"/>
              <a:pPr>
                <a:defRPr/>
              </a:pPr>
              <a:t>‹#›</a:t>
            </a:fld>
            <a:endParaRPr lang="en-GB"/>
          </a:p>
        </p:txBody>
      </p:sp>
    </p:spTree>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5FC2C767-7C0D-486F-8A31-64256082D058}" type="slidenum">
              <a:rPr lang="en-GB"/>
              <a:pPr>
                <a:defRPr/>
              </a:pPr>
              <a:t>‹#›</a:t>
            </a:fld>
            <a:endParaRPr lang="en-GB"/>
          </a:p>
        </p:txBody>
      </p:sp>
    </p:spTree>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B58A91-D525-4B5B-9162-ED978629CCFB}"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C2B346-7C34-4C4C-8882-F347C23248B6}"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7F590-5BF7-4D94-BD7D-30B65A089657}"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AEAB5-9471-48A8-81DA-92D9449DA19A}"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9D6682-4D52-4ED4-B87E-51E1DC2E76D0}"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424D9E-C03D-41E5-8622-357A0DFDEF52}"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FB23E7-7C74-43CE-ACDF-869587D6A6D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032"/>
          <p:cNvSpPr>
            <a:spLocks noGrp="1" noChangeArrowheads="1"/>
          </p:cNvSpPr>
          <p:nvPr>
            <p:ph type="dt" sz="quarter" idx="10"/>
          </p:nvPr>
        </p:nvSpPr>
        <p:spPr>
          <a:ln/>
        </p:spPr>
        <p:txBody>
          <a:bodyPr/>
          <a:lstStyle>
            <a:lvl1pPr>
              <a:defRPr/>
            </a:lvl1pPr>
          </a:lstStyle>
          <a:p>
            <a:pPr>
              <a:defRPr/>
            </a:pPr>
            <a:endParaRPr lang="en-US"/>
          </a:p>
        </p:txBody>
      </p:sp>
    </p:spTree>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D4358E-2679-4447-B58A-37F793A5B8A6}"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81B9D9-0652-4A57-804F-E358DAAC97C1}"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2D48A-886F-49F0-9569-2A025992A4D5}"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36D69-30A7-4223-A497-FC4D2CF9ECE1}"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276938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65C63F07-7136-41C7-A8DB-747B3FB2A2AE}" type="slidenum">
              <a:rPr lang="en-GB"/>
              <a:pPr>
                <a:defRPr/>
              </a:pPr>
              <a:t>‹#›</a:t>
            </a:fld>
            <a:endParaRPr lang="en-GB"/>
          </a:p>
        </p:txBody>
      </p:sp>
    </p:spTree>
  </p:cSld>
  <p:clrMapOvr>
    <a:masterClrMapping/>
  </p:clrMapOvr>
  <p:transition>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6EE55C28-3FEA-4DCD-AB8D-A0488ACE001B}" type="slidenum">
              <a:rPr lang="en-GB"/>
              <a:pPr>
                <a:defRPr/>
              </a:pPr>
              <a:t>‹#›</a:t>
            </a:fld>
            <a:endParaRPr lang="en-GB"/>
          </a:p>
        </p:txBody>
      </p:sp>
    </p:spTree>
  </p:cSld>
  <p:clrMapOvr>
    <a:masterClrMapping/>
  </p:clrMapOvr>
  <p:transition>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6BA6F60F-B0BF-4919-B17E-49BA253A2382}" type="slidenum">
              <a:rPr lang="en-GB"/>
              <a:pPr>
                <a:defRPr/>
              </a:pPr>
              <a:t>‹#›</a:t>
            </a:fld>
            <a:endParaRPr lang="en-GB"/>
          </a:p>
        </p:txBody>
      </p:sp>
    </p:spTree>
  </p:cSld>
  <p:clrMapOvr>
    <a:masterClrMapping/>
  </p:clrMapOvr>
  <p:transition>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26A43D7F-2BE1-4C1A-990D-2176CF0A15DB}" type="slidenum">
              <a:rPr lang="en-GB"/>
              <a:pPr>
                <a:defRPr/>
              </a:pPr>
              <a:t>‹#›</a:t>
            </a:fld>
            <a:endParaRPr lang="en-GB"/>
          </a:p>
        </p:txBody>
      </p:sp>
    </p:spTree>
  </p:cSld>
  <p:clrMapOvr>
    <a:masterClrMapping/>
  </p:clrMapOvr>
  <p:transition>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70F597DD-042F-4CE8-BA98-3E9962E2AF76}" type="slidenum">
              <a:rPr lang="en-GB"/>
              <a:pPr>
                <a:defRPr/>
              </a:pPr>
              <a:t>‹#›</a:t>
            </a:fld>
            <a:endParaRPr lang="en-GB"/>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032"/>
          <p:cNvSpPr>
            <a:spLocks noGrp="1" noChangeArrowheads="1"/>
          </p:cNvSpPr>
          <p:nvPr>
            <p:ph type="dt" sz="quarter" idx="10"/>
          </p:nvPr>
        </p:nvSpPr>
        <p:spPr>
          <a:ln/>
        </p:spPr>
        <p:txBody>
          <a:bodyPr/>
          <a:lstStyle>
            <a:lvl1pPr>
              <a:defRPr/>
            </a:lvl1pPr>
          </a:lstStyle>
          <a:p>
            <a:pPr>
              <a:defRPr/>
            </a:pPr>
            <a:endParaRPr lang="en-US"/>
          </a:p>
        </p:txBody>
      </p:sp>
    </p:spTree>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80BA5222-3DCA-4AAB-A4DB-5F729A572C52}" type="slidenum">
              <a:rPr lang="en-GB"/>
              <a:pPr>
                <a:defRPr/>
              </a:pPr>
              <a:t>‹#›</a:t>
            </a:fld>
            <a:endParaRPr lang="en-GB"/>
          </a:p>
        </p:txBody>
      </p:sp>
    </p:spTree>
  </p:cSld>
  <p:clrMapOvr>
    <a:masterClrMapping/>
  </p:clrMapOvr>
  <p:transition>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F54F7D62-6F7E-49BF-8D04-EF3EB012A2F4}" type="slidenum">
              <a:rPr lang="en-GB"/>
              <a:pPr>
                <a:defRPr/>
              </a:pPr>
              <a:t>‹#›</a:t>
            </a:fld>
            <a:endParaRPr lang="en-GB"/>
          </a:p>
        </p:txBody>
      </p:sp>
    </p:spTree>
  </p:cSld>
  <p:clrMapOvr>
    <a:masterClrMapping/>
  </p:clrMapOvr>
  <p:transition>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4753DE98-D6E2-475F-AA53-DBD3FFD01BBC}" type="slidenum">
              <a:rPr lang="en-GB"/>
              <a:pPr>
                <a:defRPr/>
              </a:pPr>
              <a:t>‹#›</a:t>
            </a:fld>
            <a:endParaRPr lang="en-GB"/>
          </a:p>
        </p:txBody>
      </p:sp>
    </p:spTree>
  </p:cSld>
  <p:clrMapOvr>
    <a:masterClrMapping/>
  </p:clrMapOvr>
  <p:transition>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B63BF02C-758C-4FA7-86D2-437ABE131D49}" type="slidenum">
              <a:rPr lang="en-GB"/>
              <a:pPr>
                <a:defRPr/>
              </a:pPr>
              <a:t>‹#›</a:t>
            </a:fld>
            <a:endParaRPr lang="en-GB"/>
          </a:p>
        </p:txBody>
      </p:sp>
    </p:spTree>
  </p:cSld>
  <p:clrMapOvr>
    <a:masterClrMapping/>
  </p:clrMapOvr>
  <p:transition>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CEE71B6A-F260-47F1-88C9-499F02340527}" type="slidenum">
              <a:rPr lang="en-GB"/>
              <a:pPr>
                <a:defRPr/>
              </a:pPr>
              <a:t>‹#›</a:t>
            </a:fld>
            <a:endParaRPr lang="en-GB"/>
          </a:p>
        </p:txBody>
      </p:sp>
    </p:spTree>
  </p:cSld>
  <p:clrMapOvr>
    <a:masterClrMapping/>
  </p:clrMapOvr>
  <p:transition>
    <p:cu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2913322C-8CF8-4EC6-8A97-2C472E4E942E}" type="slidenum">
              <a:rPr lang="en-GB"/>
              <a:pPr>
                <a:defRPr/>
              </a:pPr>
              <a:t>‹#›</a:t>
            </a:fld>
            <a:endParaRPr lang="en-GB"/>
          </a:p>
        </p:txBody>
      </p:sp>
    </p:spTree>
  </p:cSld>
  <p:clrMapOvr>
    <a:masterClrMapping/>
  </p:clrMapOvr>
  <p:transition>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6EDE4B80-AE11-4A43-81DA-FF2C6BED3CA0}" type="slidenum">
              <a:rPr lang="en-GB"/>
              <a:pPr>
                <a:defRPr/>
              </a:pPr>
              <a:t>‹#›</a:t>
            </a:fld>
            <a:endParaRPr lang="en-GB"/>
          </a:p>
        </p:txBody>
      </p:sp>
    </p:spTree>
  </p:cSld>
  <p:clrMapOvr>
    <a:masterClrMapping/>
  </p:clrMapOvr>
  <p:transition>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D68EADED-31E6-48A3-8F9D-07B255039114}" type="slidenum">
              <a:rPr lang="en-GB"/>
              <a:pPr>
                <a:defRPr/>
              </a:pPr>
              <a:t>‹#›</a:t>
            </a:fld>
            <a:endParaRPr lang="en-GB"/>
          </a:p>
        </p:txBody>
      </p:sp>
    </p:spTree>
  </p:cSld>
  <p:clrMapOvr>
    <a:masterClrMapping/>
  </p:clrMapOvr>
  <p:transitio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547D52B8-1C51-430F-8604-9CE56660E971}" type="slidenum">
              <a:rPr lang="en-GB"/>
              <a:pPr>
                <a:defRPr/>
              </a:pPr>
              <a:t>‹#›</a:t>
            </a:fld>
            <a:endParaRPr lang="en-GB"/>
          </a:p>
        </p:txBody>
      </p:sp>
    </p:spTree>
  </p:cSld>
  <p:clrMapOvr>
    <a:masterClrMapping/>
  </p:clrMapOvr>
  <p:transition>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7C9E07A7-F590-43E2-BAC8-CA32AB608FFA}" type="slidenum">
              <a:rPr lang="en-GB"/>
              <a:pPr>
                <a:defRPr/>
              </a:pPr>
              <a:t>‹#›</a:t>
            </a:fld>
            <a:endParaRPr lang="en-GB"/>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032"/>
          <p:cNvSpPr>
            <a:spLocks noGrp="1" noChangeArrowheads="1"/>
          </p:cNvSpPr>
          <p:nvPr>
            <p:ph type="dt" sz="quarter" idx="10"/>
          </p:nvPr>
        </p:nvSpPr>
        <p:spPr>
          <a:ln/>
        </p:spPr>
        <p:txBody>
          <a:bodyPr/>
          <a:lstStyle>
            <a:lvl1pPr>
              <a:defRPr/>
            </a:lvl1pPr>
          </a:lstStyle>
          <a:p>
            <a:pPr>
              <a:defRPr/>
            </a:pPr>
            <a:endParaRPr lang="en-US"/>
          </a:p>
        </p:txBody>
      </p:sp>
    </p:spTree>
  </p:cSld>
  <p:clrMapOvr>
    <a:masterClrMapping/>
  </p:clrMapOvr>
  <p:transition>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FF32C5DC-60B6-499E-B535-5F4111B54377}" type="slidenum">
              <a:rPr lang="en-GB"/>
              <a:pPr>
                <a:defRPr/>
              </a:pPr>
              <a:t>‹#›</a:t>
            </a:fld>
            <a:endParaRPr lang="en-GB"/>
          </a:p>
        </p:txBody>
      </p:sp>
    </p:spTree>
  </p:cSld>
  <p:clrMapOvr>
    <a:masterClrMapping/>
  </p:clrMapOvr>
  <p:transition>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279E29EA-65E6-4250-A982-6A4D1CADFF09}" type="slidenum">
              <a:rPr lang="en-GB"/>
              <a:pPr>
                <a:defRPr/>
              </a:pPr>
              <a:t>‹#›</a:t>
            </a:fld>
            <a:endParaRPr lang="en-GB"/>
          </a:p>
        </p:txBody>
      </p:sp>
    </p:spTree>
  </p:cSld>
  <p:clrMapOvr>
    <a:masterClrMapping/>
  </p:clrMapOvr>
  <p:transition>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83CC1C40-F8B7-4C5D-A9D4-F59142F47B27}" type="slidenum">
              <a:rPr lang="en-GB"/>
              <a:pPr>
                <a:defRPr/>
              </a:pPr>
              <a:t>‹#›</a:t>
            </a:fld>
            <a:endParaRPr lang="en-GB"/>
          </a:p>
        </p:txBody>
      </p:sp>
    </p:spTree>
  </p:cSld>
  <p:clrMapOvr>
    <a:masterClrMapping/>
  </p:clrMapOvr>
  <p:transition>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09D5281A-31E0-4363-B707-152E90C2067F}" type="slidenum">
              <a:rPr lang="en-GB"/>
              <a:pPr>
                <a:defRPr/>
              </a:pPr>
              <a:t>‹#›</a:t>
            </a:fld>
            <a:endParaRPr lang="en-GB"/>
          </a:p>
        </p:txBody>
      </p:sp>
    </p:spTree>
  </p:cSld>
  <p:clrMapOvr>
    <a:masterClrMapping/>
  </p:clrMapOvr>
  <p:transition>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CE8C8FAD-6342-421D-BC3F-E5DCC6F4EC14}" type="slidenum">
              <a:rPr lang="en-GB"/>
              <a:pPr>
                <a:defRPr/>
              </a:pPr>
              <a:t>‹#›</a:t>
            </a:fld>
            <a:endParaRPr lang="en-GB"/>
          </a:p>
        </p:txBody>
      </p:sp>
    </p:spTree>
  </p:cSld>
  <p:clrMapOvr>
    <a:masterClrMapping/>
  </p:clrMapOvr>
  <p:transition>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0C1D2323-C087-4E49-85E6-E44224418F1E}" type="slidenum">
              <a:rPr lang="en-GB"/>
              <a:pPr>
                <a:defRPr/>
              </a:pPr>
              <a:t>‹#›</a:t>
            </a:fld>
            <a:endParaRPr lang="en-GB"/>
          </a:p>
        </p:txBody>
      </p:sp>
    </p:spTree>
  </p:cSld>
  <p:clrMapOvr>
    <a:masterClrMapping/>
  </p:clrMapOvr>
  <p:transition>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08C468FF-8821-4F88-A89B-D757993C34A3}" type="slidenum">
              <a:rPr lang="en-GB"/>
              <a:pPr>
                <a:defRPr/>
              </a:pPr>
              <a:t>‹#›</a:t>
            </a:fld>
            <a:endParaRPr lang="en-GB"/>
          </a:p>
        </p:txBody>
      </p:sp>
    </p:spTree>
  </p:cSld>
  <p:clrMapOvr>
    <a:masterClrMapping/>
  </p:clrMapOvr>
  <p:transition>
    <p:cu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54A01782-45B3-4577-B891-040CD4B6D80D}" type="slidenum">
              <a:rPr lang="en-GB"/>
              <a:pPr>
                <a:defRPr/>
              </a:pPr>
              <a:t>‹#›</a:t>
            </a:fld>
            <a:endParaRPr lang="en-GB"/>
          </a:p>
        </p:txBody>
      </p:sp>
    </p:spTree>
  </p:cSld>
  <p:clrMapOvr>
    <a:masterClrMapping/>
  </p:clrMapOvr>
  <p:transition>
    <p:cu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2E8B3D6F-1D09-4D88-9C96-66E92703F6CD}" type="slidenum">
              <a:rPr lang="en-GB"/>
              <a:pPr>
                <a:defRPr/>
              </a:pPr>
              <a:t>‹#›</a:t>
            </a:fld>
            <a:endParaRPr lang="en-GB"/>
          </a:p>
        </p:txBody>
      </p:sp>
    </p:spTree>
  </p:cSld>
  <p:clrMapOvr>
    <a:masterClrMapping/>
  </p:clrMapOvr>
  <p:transition>
    <p:cu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635C3BB3-8F92-48A2-9675-A58740F71E89}" type="slidenum">
              <a:rPr lang="en-GB"/>
              <a:pPr>
                <a:defRPr/>
              </a:pPr>
              <a:t>‹#›</a:t>
            </a:fld>
            <a:endParaRPr lang="en-GB"/>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032"/>
          <p:cNvSpPr>
            <a:spLocks noGrp="1" noChangeArrowheads="1"/>
          </p:cNvSpPr>
          <p:nvPr>
            <p:ph type="dt" sz="quarter" idx="10"/>
          </p:nvPr>
        </p:nvSpPr>
        <p:spPr>
          <a:ln/>
        </p:spPr>
        <p:txBody>
          <a:bodyPr/>
          <a:lstStyle>
            <a:lvl1pPr>
              <a:defRPr/>
            </a:lvl1pPr>
          </a:lstStyle>
          <a:p>
            <a:pPr>
              <a:defRPr/>
            </a:pPr>
            <a:endParaRPr lang="en-US"/>
          </a:p>
        </p:txBody>
      </p:sp>
    </p:spTree>
  </p:cSld>
  <p:clrMapOvr>
    <a:masterClrMapping/>
  </p:clrMapOvr>
  <p:transition>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85B3D2D1-14F0-4A56-8C0A-F1D1CEBC5CE7}" type="slidenum">
              <a:rPr lang="en-GB"/>
              <a:pPr>
                <a:defRPr/>
              </a:pPr>
              <a:t>‹#›</a:t>
            </a:fld>
            <a:endParaRPr lang="en-GB"/>
          </a:p>
        </p:txBody>
      </p:sp>
    </p:spTree>
  </p:cSld>
  <p:clrMapOvr>
    <a:masterClrMapping/>
  </p:clrMapOvr>
  <p:transition>
    <p:cu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D806B769-EFC2-4A6D-B7C4-577AE63837F9}" type="slidenum">
              <a:rPr lang="en-GB"/>
              <a:pPr>
                <a:defRPr/>
              </a:pPr>
              <a:t>‹#›</a:t>
            </a:fld>
            <a:endParaRPr lang="en-GB"/>
          </a:p>
        </p:txBody>
      </p:sp>
    </p:spTree>
  </p:cSld>
  <p:clrMapOvr>
    <a:masterClrMapping/>
  </p:clrMapOvr>
  <p:transition>
    <p:cu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6CC12A93-5F3F-41BE-9BE9-C334CC29830C}" type="slidenum">
              <a:rPr lang="en-GB"/>
              <a:pPr>
                <a:defRPr/>
              </a:pPr>
              <a:t>‹#›</a:t>
            </a:fld>
            <a:endParaRPr lang="en-GB"/>
          </a:p>
        </p:txBody>
      </p:sp>
    </p:spTree>
  </p:cSld>
  <p:clrMapOvr>
    <a:masterClrMapping/>
  </p:clrMapOvr>
  <p:transition>
    <p:cu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4BEA8618-D962-48A9-B4A9-6BF1A7A495CB}" type="slidenum">
              <a:rPr lang="en-GB"/>
              <a:pPr>
                <a:defRPr/>
              </a:pPr>
              <a:t>‹#›</a:t>
            </a:fld>
            <a:endParaRPr lang="en-GB"/>
          </a:p>
        </p:txBody>
      </p:sp>
    </p:spTree>
  </p:cSld>
  <p:clrMapOvr>
    <a:masterClrMapping/>
  </p:clrMapOvr>
  <p:transition>
    <p:cu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C91EF3BE-0A0D-4BDE-B1F4-0997A803E108}" type="slidenum">
              <a:rPr lang="en-GB"/>
              <a:pPr>
                <a:defRPr/>
              </a:pPr>
              <a:t>‹#›</a:t>
            </a:fld>
            <a:endParaRPr lang="en-GB"/>
          </a:p>
        </p:txBody>
      </p:sp>
    </p:spTree>
  </p:cSld>
  <p:clrMapOvr>
    <a:masterClrMapping/>
  </p:clrMapOvr>
  <p:transition>
    <p:cu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58245819-8519-4E97-B25D-D26E7F4F6683}" type="slidenum">
              <a:rPr lang="en-GB"/>
              <a:pPr>
                <a:defRPr/>
              </a:pPr>
              <a:t>‹#›</a:t>
            </a:fld>
            <a:endParaRPr lang="en-GB"/>
          </a:p>
        </p:txBody>
      </p:sp>
    </p:spTree>
  </p:cSld>
  <p:clrMapOvr>
    <a:masterClrMapping/>
  </p:clrMapOvr>
  <p:transition>
    <p:cu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3E01EC30-380E-40AE-AF2E-FC3F3037C4DA}" type="slidenum">
              <a:rPr lang="en-GB"/>
              <a:pPr>
                <a:defRPr/>
              </a:pPr>
              <a:t>‹#›</a:t>
            </a:fld>
            <a:endParaRPr lang="en-GB"/>
          </a:p>
        </p:txBody>
      </p:sp>
    </p:spTree>
  </p:cSld>
  <p:clrMapOvr>
    <a:masterClrMapping/>
  </p:clrMapOvr>
  <p:transition>
    <p:cu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44D4F202-EAE2-4023-A120-568FA22BC6E7}" type="slidenum">
              <a:rPr lang="en-GB"/>
              <a:pPr>
                <a:defRPr/>
              </a:pPr>
              <a:t>‹#›</a:t>
            </a:fld>
            <a:endParaRPr lang="en-GB"/>
          </a:p>
        </p:txBody>
      </p:sp>
    </p:spTree>
  </p:cSld>
  <p:clrMapOvr>
    <a:masterClrMapping/>
  </p:clrMapOvr>
  <p:transition>
    <p:cu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089255A3-7B81-4C46-94F2-095D375E4F8F}" type="slidenum">
              <a:rPr lang="en-GB"/>
              <a:pPr>
                <a:defRPr/>
              </a:pPr>
              <a:t>‹#›</a:t>
            </a:fld>
            <a:endParaRPr lang="en-GB"/>
          </a:p>
        </p:txBody>
      </p:sp>
    </p:spTree>
  </p:cSld>
  <p:clrMapOvr>
    <a:masterClrMapping/>
  </p:clrMapOvr>
  <p:transition>
    <p:cu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AABB5C25-7CF9-47FF-8F14-0F405FFD01E5}" type="slidenum">
              <a:rPr lang="en-GB"/>
              <a:pPr>
                <a:defRPr/>
              </a:pPr>
              <a:t>‹#›</a:t>
            </a:fld>
            <a:endParaRPr lang="en-GB"/>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32"/>
          <p:cNvSpPr>
            <a:spLocks noGrp="1" noChangeArrowheads="1"/>
          </p:cNvSpPr>
          <p:nvPr>
            <p:ph type="dt" sz="quarter" idx="10"/>
          </p:nvPr>
        </p:nvSpPr>
        <p:spPr>
          <a:ln/>
        </p:spPr>
        <p:txBody>
          <a:bodyPr/>
          <a:lstStyle>
            <a:lvl1pPr>
              <a:defRPr/>
            </a:lvl1pPr>
          </a:lstStyle>
          <a:p>
            <a:pPr>
              <a:defRPr/>
            </a:pPr>
            <a:endParaRPr lang="en-US"/>
          </a:p>
        </p:txBody>
      </p:sp>
    </p:spTree>
  </p:cSld>
  <p:clrMapOvr>
    <a:masterClrMapping/>
  </p:clrMapOvr>
  <p:transition>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AE5527C1-0766-4785-A4D5-F365E74AA646}" type="slidenum">
              <a:rPr lang="en-GB"/>
              <a:pPr>
                <a:defRPr/>
              </a:pPr>
              <a:t>‹#›</a:t>
            </a:fld>
            <a:endParaRPr lang="en-GB"/>
          </a:p>
        </p:txBody>
      </p:sp>
    </p:spTree>
  </p:cSld>
  <p:clrMapOvr>
    <a:masterClrMapping/>
  </p:clrMapOvr>
  <p:transition>
    <p:cu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EBE4F855-8A9F-4FAA-BFD2-EF9A1B52F397}" type="slidenum">
              <a:rPr lang="en-GB"/>
              <a:pPr>
                <a:defRPr/>
              </a:pPr>
              <a:t>‹#›</a:t>
            </a:fld>
            <a:endParaRPr lang="en-GB"/>
          </a:p>
        </p:txBody>
      </p:sp>
    </p:spTree>
  </p:cSld>
  <p:clrMapOvr>
    <a:masterClrMapping/>
  </p:clrMapOvr>
  <p:transition>
    <p:cu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88703C79-ED3B-4DF9-9B38-8F27A6751030}" type="slidenum">
              <a:rPr lang="en-GB"/>
              <a:pPr>
                <a:defRPr/>
              </a:pPr>
              <a:t>‹#›</a:t>
            </a:fld>
            <a:endParaRPr lang="en-GB"/>
          </a:p>
        </p:txBody>
      </p:sp>
    </p:spTree>
  </p:cSld>
  <p:clrMapOvr>
    <a:masterClrMapping/>
  </p:clrMapOvr>
  <p:transition>
    <p:cu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033E25EC-B186-4D08-9EC4-97DCD0541C0D}" type="slidenum">
              <a:rPr lang="en-GB"/>
              <a:pPr>
                <a:defRPr/>
              </a:pPr>
              <a:t>‹#›</a:t>
            </a:fld>
            <a:endParaRPr lang="en-GB"/>
          </a:p>
        </p:txBody>
      </p:sp>
    </p:spTree>
  </p:cSld>
  <p:clrMapOvr>
    <a:masterClrMapping/>
  </p:clrMapOvr>
  <p:transition>
    <p:cu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62F6BFF0-9792-4028-B56F-A3F0D1A0E158}" type="slidenum">
              <a:rPr lang="en-GB"/>
              <a:pPr>
                <a:defRPr/>
              </a:pPr>
              <a:t>‹#›</a:t>
            </a:fld>
            <a:endParaRPr lang="en-GB"/>
          </a:p>
        </p:txBody>
      </p:sp>
    </p:spTree>
  </p:cSld>
  <p:clrMapOvr>
    <a:masterClrMapping/>
  </p:clrMapOvr>
  <p:transition>
    <p:cu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D98F32DE-8645-4926-B743-F8E8C0A64C86}" type="slidenum">
              <a:rPr lang="en-GB"/>
              <a:pPr>
                <a:defRPr/>
              </a:pPr>
              <a:t>‹#›</a:t>
            </a:fld>
            <a:endParaRPr lang="en-GB"/>
          </a:p>
        </p:txBody>
      </p:sp>
    </p:spTree>
  </p:cSld>
  <p:clrMapOvr>
    <a:masterClrMapping/>
  </p:clrMapOvr>
  <p:transition>
    <p:cu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0D5317B5-CB18-4FC2-A8D2-9137A6579BBE}" type="slidenum">
              <a:rPr lang="en-GB"/>
              <a:pPr>
                <a:defRPr/>
              </a:pPr>
              <a:t>‹#›</a:t>
            </a:fld>
            <a:endParaRPr lang="en-GB"/>
          </a:p>
        </p:txBody>
      </p:sp>
    </p:spTree>
  </p:cSld>
  <p:clrMapOvr>
    <a:masterClrMapping/>
  </p:clrMapOvr>
  <p:transition>
    <p:cu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185F546D-03DD-4353-AA34-B90C1028C896}" type="slidenum">
              <a:rPr lang="en-GB"/>
              <a:pPr>
                <a:defRPr/>
              </a:pPr>
              <a:t>‹#›</a:t>
            </a:fld>
            <a:endParaRPr lang="en-GB"/>
          </a:p>
        </p:txBody>
      </p:sp>
    </p:spTree>
  </p:cSld>
  <p:clrMapOvr>
    <a:masterClrMapping/>
  </p:clrMapOvr>
  <p:transition>
    <p:cu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AD74161E-E638-49E6-B6FF-DC8F337CC167}" type="slidenum">
              <a:rPr lang="en-GB"/>
              <a:pPr>
                <a:defRPr/>
              </a:pPr>
              <a:t>‹#›</a:t>
            </a:fld>
            <a:endParaRPr lang="en-GB"/>
          </a:p>
        </p:txBody>
      </p:sp>
    </p:spTree>
  </p:cSld>
  <p:clrMapOvr>
    <a:masterClrMapping/>
  </p:clrMapOvr>
  <p:transition>
    <p:cu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BACE4B4F-F637-4410-88C2-208706B2CA0C}" type="slidenum">
              <a:rPr lang="en-GB"/>
              <a:pPr>
                <a:defRPr/>
              </a:pPr>
              <a:t>‹#›</a:t>
            </a:fld>
            <a:endParaRPr lang="en-GB"/>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032"/>
          <p:cNvSpPr>
            <a:spLocks noGrp="1" noChangeArrowheads="1"/>
          </p:cNvSpPr>
          <p:nvPr>
            <p:ph type="dt" sz="quarter" idx="10"/>
          </p:nvPr>
        </p:nvSpPr>
        <p:spPr>
          <a:ln/>
        </p:spPr>
        <p:txBody>
          <a:bodyPr/>
          <a:lstStyle>
            <a:lvl1pPr>
              <a:defRPr/>
            </a:lvl1pPr>
          </a:lstStyle>
          <a:p>
            <a:pPr>
              <a:defRPr/>
            </a:pPr>
            <a:endParaRPr lang="en-US"/>
          </a:p>
        </p:txBody>
      </p:sp>
    </p:spTree>
  </p:cSld>
  <p:clrMapOvr>
    <a:masterClrMapping/>
  </p:clrMapOvr>
  <p:transition>
    <p:cu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20A87737-7202-4286-896E-145CDD216F49}" type="slidenum">
              <a:rPr lang="en-GB"/>
              <a:pPr>
                <a:defRPr/>
              </a:pPr>
              <a:t>‹#›</a:t>
            </a:fld>
            <a:endParaRPr lang="en-GB"/>
          </a:p>
        </p:txBody>
      </p:sp>
    </p:spTree>
  </p:cSld>
  <p:clrMapOvr>
    <a:masterClrMapping/>
  </p:clrMapOvr>
  <p:transition>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2FDA213E-D71F-4FFF-A91B-DB43158B14F0}" type="slidenum">
              <a:rPr lang="en-GB"/>
              <a:pPr>
                <a:defRPr/>
              </a:pPr>
              <a:t>‹#›</a:t>
            </a:fld>
            <a:endParaRPr lang="en-GB"/>
          </a:p>
        </p:txBody>
      </p:sp>
    </p:spTree>
  </p:cSld>
  <p:clrMapOvr>
    <a:masterClrMapping/>
  </p:clrMapOvr>
  <p:transition>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1DB1B2E1-A1F9-42EF-8E42-076D16FE3A13}" type="slidenum">
              <a:rPr lang="en-GB"/>
              <a:pPr>
                <a:defRPr/>
              </a:pPr>
              <a:t>‹#›</a:t>
            </a:fld>
            <a:endParaRPr lang="en-GB"/>
          </a:p>
        </p:txBody>
      </p:sp>
    </p:spTree>
  </p:cSld>
  <p:clrMapOvr>
    <a:masterClrMapping/>
  </p:clrMapOvr>
  <p:transition>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72F47668-C245-4B7C-B85C-091BF67C9F36}" type="slidenum">
              <a:rPr lang="en-GB"/>
              <a:pPr>
                <a:defRPr/>
              </a:pPr>
              <a:t>‹#›</a:t>
            </a:fld>
            <a:endParaRPr lang="en-GB"/>
          </a:p>
        </p:txBody>
      </p:sp>
    </p:spTree>
  </p:cSld>
  <p:clrMapOvr>
    <a:masterClrMapping/>
  </p:clrMapOvr>
  <p:transition>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576C811C-F312-4DD7-8374-B03022D7AEBA}" type="slidenum">
              <a:rPr lang="en-GB"/>
              <a:pPr>
                <a:defRPr/>
              </a:pPr>
              <a:t>‹#›</a:t>
            </a:fld>
            <a:endParaRPr lang="en-GB"/>
          </a:p>
        </p:txBody>
      </p:sp>
    </p:spTree>
  </p:cSld>
  <p:clrMapOvr>
    <a:masterClrMapping/>
  </p:clrMapOvr>
  <p:transition>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CE3ADE64-F6B1-4097-A1C7-188A9F475DBB}" type="slidenum">
              <a:rPr lang="en-GB"/>
              <a:pPr>
                <a:defRPr/>
              </a:pPr>
              <a:t>‹#›</a:t>
            </a:fld>
            <a:endParaRPr lang="en-GB"/>
          </a:p>
        </p:txBody>
      </p:sp>
    </p:spTree>
  </p:cSld>
  <p:clrMapOvr>
    <a:masterClrMapping/>
  </p:clrMapOvr>
  <p:transition>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4B9FEBF1-CB85-4059-91EF-7B91F65C7622}" type="slidenum">
              <a:rPr lang="en-GB"/>
              <a:pPr>
                <a:defRPr/>
              </a:pPr>
              <a:t>‹#›</a:t>
            </a:fld>
            <a:endParaRPr lang="en-GB"/>
          </a:p>
        </p:txBody>
      </p:sp>
    </p:spTree>
  </p:cSld>
  <p:clrMapOvr>
    <a:masterClrMapping/>
  </p:clrMapOvr>
  <p:transition>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0B05D7DE-282C-4A7B-B24A-0100E376D309}" type="slidenum">
              <a:rPr lang="en-GB"/>
              <a:pPr>
                <a:defRPr/>
              </a:pPr>
              <a:t>‹#›</a:t>
            </a:fld>
            <a:endParaRPr lang="en-GB"/>
          </a:p>
        </p:txBody>
      </p:sp>
    </p:spTree>
  </p:cSld>
  <p:clrMapOvr>
    <a:masterClrMapping/>
  </p:clrMapOvr>
  <p:transition>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67842889-B17B-4759-8DD0-668C34927362}" type="slidenum">
              <a:rPr lang="en-GB"/>
              <a:pPr>
                <a:defRPr/>
              </a:pPr>
              <a:t>‹#›</a:t>
            </a:fld>
            <a:endParaRPr lang="en-GB"/>
          </a:p>
        </p:txBody>
      </p:sp>
    </p:spTree>
  </p:cSld>
  <p:clrMapOvr>
    <a:masterClrMapping/>
  </p:clrMapOvr>
  <p:transition>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125538"/>
            <a:ext cx="2016125" cy="54816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125538"/>
            <a:ext cx="5895975" cy="54816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5C515138-81FF-4816-A6BE-AA7D4857ED80}" type="slidenum">
              <a:rPr lang="en-GB"/>
              <a:pPr>
                <a:defRPr/>
              </a:pPr>
              <a:t>‹#›</a:t>
            </a:fld>
            <a:endParaRPr lang="en-GB"/>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032"/>
          <p:cNvSpPr>
            <a:spLocks noGrp="1" noChangeArrowheads="1"/>
          </p:cNvSpPr>
          <p:nvPr>
            <p:ph type="dt" sz="quarter" idx="10"/>
          </p:nvPr>
        </p:nvSpPr>
        <p:spPr>
          <a:ln/>
        </p:spPr>
        <p:txBody>
          <a:bodyPr/>
          <a:lstStyle>
            <a:lvl1pPr>
              <a:defRPr/>
            </a:lvl1pPr>
          </a:lstStyle>
          <a:p>
            <a:pPr>
              <a:defRPr/>
            </a:pPr>
            <a:endParaRPr lang="en-US"/>
          </a:p>
        </p:txBody>
      </p:sp>
    </p:spTree>
  </p:cSld>
  <p:clrMapOvr>
    <a:masterClrMapping/>
  </p:clrMapOvr>
  <p:transition>
    <p:cu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08CC6A1C-C72A-4488-BBE9-0E5BF25C28F9}" type="slidenum">
              <a:rPr lang="en-GB"/>
              <a:pPr>
                <a:defRPr/>
              </a:pPr>
              <a:t>‹#›</a:t>
            </a:fld>
            <a:endParaRPr lang="en-GB"/>
          </a:p>
        </p:txBody>
      </p:sp>
    </p:spTree>
  </p:cSld>
  <p:clrMapOvr>
    <a:masterClrMapping/>
  </p:clrMapOvr>
  <p:transition>
    <p:cu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453B91F2-D130-4EA9-8B20-4F5A585B26FF}" type="slidenum">
              <a:rPr lang="en-GB"/>
              <a:pPr>
                <a:defRPr/>
              </a:pPr>
              <a:t>‹#›</a:t>
            </a:fld>
            <a:endParaRPr lang="en-GB"/>
          </a:p>
        </p:txBody>
      </p:sp>
    </p:spTree>
  </p:cSld>
  <p:clrMapOvr>
    <a:masterClrMapping/>
  </p:clrMapOvr>
  <p:transition>
    <p:cu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6"/>
          <p:cNvSpPr>
            <a:spLocks noGrp="1" noChangeArrowheads="1"/>
          </p:cNvSpPr>
          <p:nvPr>
            <p:ph type="sldNum" sz="quarter" idx="10"/>
          </p:nvPr>
        </p:nvSpPr>
        <p:spPr>
          <a:ln/>
        </p:spPr>
        <p:txBody>
          <a:bodyPr/>
          <a:lstStyle>
            <a:lvl1pPr>
              <a:defRPr/>
            </a:lvl1pPr>
          </a:lstStyle>
          <a:p>
            <a:pPr>
              <a:defRPr/>
            </a:pPr>
            <a:fld id="{4AE30CA5-F943-462D-AA14-C47475B08036}" type="slidenum">
              <a:rPr lang="en-GB"/>
              <a:pPr>
                <a:defRPr/>
              </a:pPr>
              <a:t>‹#›</a:t>
            </a:fld>
            <a:endParaRPr lang="en-GB"/>
          </a:p>
        </p:txBody>
      </p:sp>
    </p:spTree>
  </p:cSld>
  <p:clrMapOvr>
    <a:masterClrMapping/>
  </p:clrMapOvr>
  <p:transition>
    <p:cu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492375"/>
            <a:ext cx="3919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2492375"/>
            <a:ext cx="39211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26"/>
          <p:cNvSpPr>
            <a:spLocks noGrp="1" noChangeArrowheads="1"/>
          </p:cNvSpPr>
          <p:nvPr>
            <p:ph type="sldNum" sz="quarter" idx="10"/>
          </p:nvPr>
        </p:nvSpPr>
        <p:spPr>
          <a:ln/>
        </p:spPr>
        <p:txBody>
          <a:bodyPr/>
          <a:lstStyle>
            <a:lvl1pPr>
              <a:defRPr/>
            </a:lvl1pPr>
          </a:lstStyle>
          <a:p>
            <a:pPr>
              <a:defRPr/>
            </a:pPr>
            <a:fld id="{A9612FBE-6FFC-4911-BD70-4F98DED872B2}" type="slidenum">
              <a:rPr lang="en-GB"/>
              <a:pPr>
                <a:defRPr/>
              </a:pPr>
              <a:t>‹#›</a:t>
            </a:fld>
            <a:endParaRPr lang="en-GB"/>
          </a:p>
        </p:txBody>
      </p:sp>
    </p:spTree>
  </p:cSld>
  <p:clrMapOvr>
    <a:masterClrMapping/>
  </p:clrMapOvr>
  <p:transition>
    <p:cu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6"/>
          <p:cNvSpPr>
            <a:spLocks noGrp="1" noChangeArrowheads="1"/>
          </p:cNvSpPr>
          <p:nvPr>
            <p:ph type="sldNum" sz="quarter" idx="10"/>
          </p:nvPr>
        </p:nvSpPr>
        <p:spPr>
          <a:ln/>
        </p:spPr>
        <p:txBody>
          <a:bodyPr/>
          <a:lstStyle>
            <a:lvl1pPr>
              <a:defRPr/>
            </a:lvl1pPr>
          </a:lstStyle>
          <a:p>
            <a:pPr>
              <a:defRPr/>
            </a:pPr>
            <a:fld id="{DDC1CA8D-DB5C-41CC-88A5-89B5822ABCCD}" type="slidenum">
              <a:rPr lang="en-GB"/>
              <a:pPr>
                <a:defRPr/>
              </a:pPr>
              <a:t>‹#›</a:t>
            </a:fld>
            <a:endParaRPr lang="en-GB"/>
          </a:p>
        </p:txBody>
      </p:sp>
    </p:spTree>
  </p:cSld>
  <p:clrMapOvr>
    <a:masterClrMapping/>
  </p:clrMapOvr>
  <p:transition>
    <p:cu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6"/>
          <p:cNvSpPr>
            <a:spLocks noGrp="1" noChangeArrowheads="1"/>
          </p:cNvSpPr>
          <p:nvPr>
            <p:ph type="sldNum" sz="quarter" idx="10"/>
          </p:nvPr>
        </p:nvSpPr>
        <p:spPr>
          <a:ln/>
        </p:spPr>
        <p:txBody>
          <a:bodyPr/>
          <a:lstStyle>
            <a:lvl1pPr>
              <a:defRPr/>
            </a:lvl1pPr>
          </a:lstStyle>
          <a:p>
            <a:pPr>
              <a:defRPr/>
            </a:pPr>
            <a:fld id="{E4618F01-6061-4299-9D9C-F3837BA1FC9C}" type="slidenum">
              <a:rPr lang="en-GB"/>
              <a:pPr>
                <a:defRPr/>
              </a:pPr>
              <a:t>‹#›</a:t>
            </a:fld>
            <a:endParaRPr lang="en-GB"/>
          </a:p>
        </p:txBody>
      </p:sp>
    </p:spTree>
  </p:cSld>
  <p:clrMapOvr>
    <a:masterClrMapping/>
  </p:clrMapOvr>
  <p:transition>
    <p:cu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6"/>
          <p:cNvSpPr>
            <a:spLocks noGrp="1" noChangeArrowheads="1"/>
          </p:cNvSpPr>
          <p:nvPr>
            <p:ph type="sldNum" sz="quarter" idx="10"/>
          </p:nvPr>
        </p:nvSpPr>
        <p:spPr>
          <a:ln/>
        </p:spPr>
        <p:txBody>
          <a:bodyPr/>
          <a:lstStyle>
            <a:lvl1pPr>
              <a:defRPr/>
            </a:lvl1pPr>
          </a:lstStyle>
          <a:p>
            <a:pPr>
              <a:defRPr/>
            </a:pPr>
            <a:fld id="{216BD55D-7C6C-419C-9486-042614969857}" type="slidenum">
              <a:rPr lang="en-GB"/>
              <a:pPr>
                <a:defRPr/>
              </a:pPr>
              <a:t>‹#›</a:t>
            </a:fld>
            <a:endParaRPr lang="en-GB"/>
          </a:p>
        </p:txBody>
      </p:sp>
    </p:spTree>
  </p:cSld>
  <p:clrMapOvr>
    <a:masterClrMapping/>
  </p:clrMapOvr>
  <p:transition>
    <p:cu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EE0CDC79-A8B0-4D26-902D-A822B304DDC4}" type="slidenum">
              <a:rPr lang="en-GB"/>
              <a:pPr>
                <a:defRPr/>
              </a:pPr>
              <a:t>‹#›</a:t>
            </a:fld>
            <a:endParaRPr lang="en-GB"/>
          </a:p>
        </p:txBody>
      </p:sp>
    </p:spTree>
  </p:cSld>
  <p:clrMapOvr>
    <a:masterClrMapping/>
  </p:clrMapOvr>
  <p:transition>
    <p:cu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6"/>
          <p:cNvSpPr>
            <a:spLocks noGrp="1" noChangeArrowheads="1"/>
          </p:cNvSpPr>
          <p:nvPr>
            <p:ph type="sldNum" sz="quarter" idx="10"/>
          </p:nvPr>
        </p:nvSpPr>
        <p:spPr>
          <a:ln/>
        </p:spPr>
        <p:txBody>
          <a:bodyPr/>
          <a:lstStyle>
            <a:lvl1pPr>
              <a:defRPr/>
            </a:lvl1pPr>
          </a:lstStyle>
          <a:p>
            <a:pPr>
              <a:defRPr/>
            </a:pPr>
            <a:fld id="{70779223-EBC0-4289-94CE-77EBD92DE258}" type="slidenum">
              <a:rPr lang="en-GB"/>
              <a:pPr>
                <a:defRPr/>
              </a:pPr>
              <a:t>‹#›</a:t>
            </a:fld>
            <a:endParaRPr lang="en-GB"/>
          </a:p>
        </p:txBody>
      </p:sp>
    </p:spTree>
  </p:cSld>
  <p:clrMapOvr>
    <a:masterClrMapping/>
  </p:clrMapOvr>
  <p:transition>
    <p:cu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26"/>
          <p:cNvSpPr>
            <a:spLocks noGrp="1" noChangeArrowheads="1"/>
          </p:cNvSpPr>
          <p:nvPr>
            <p:ph type="sldNum" sz="quarter" idx="10"/>
          </p:nvPr>
        </p:nvSpPr>
        <p:spPr>
          <a:ln/>
        </p:spPr>
        <p:txBody>
          <a:bodyPr/>
          <a:lstStyle>
            <a:lvl1pPr>
              <a:defRPr/>
            </a:lvl1pPr>
          </a:lstStyle>
          <a:p>
            <a:pPr>
              <a:defRPr/>
            </a:pPr>
            <a:fld id="{738C51BA-AB98-4C65-9F76-83E682A3D553}" type="slidenum">
              <a:rPr lang="en-GB"/>
              <a:pPr>
                <a:defRPr/>
              </a:pPr>
              <a:t>‹#›</a:t>
            </a:fld>
            <a:endParaRPr lang="en-GB"/>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7.emf"/><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8.emf"/><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9.emf"/><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0.emf"/><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5.em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6.emf"/><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7" name="Rectangle 1028"/>
          <p:cNvSpPr>
            <a:spLocks noChangeArrowheads="1"/>
          </p:cNvSpPr>
          <p:nvPr/>
        </p:nvSpPr>
        <p:spPr bwMode="auto">
          <a:xfrm>
            <a:off x="0" y="0"/>
            <a:ext cx="9144000" cy="119697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sp>
        <p:nvSpPr>
          <p:cNvPr id="1027"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32"/>
          <p:cNvSpPr>
            <a:spLocks noGrp="1" noChangeArrowheads="1"/>
          </p:cNvSpPr>
          <p:nvPr>
            <p:ph type="dt" sz="quarter" idx="2"/>
          </p:nvPr>
        </p:nvSpPr>
        <p:spPr bwMode="auto">
          <a:xfrm>
            <a:off x="6324600" y="61722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atin typeface="+mn-lt"/>
                <a:ea typeface="MS PGothic" pitchFamily="34" charset="-128"/>
              </a:defRPr>
            </a:lvl1pPr>
          </a:lstStyle>
          <a:p>
            <a:pPr>
              <a:defRPr/>
            </a:pPr>
            <a:endParaRPr lang="en-US"/>
          </a:p>
        </p:txBody>
      </p:sp>
      <p:pic>
        <p:nvPicPr>
          <p:cNvPr id="1030" name="Picture 6" descr="UNODC_logo_E_unblue"/>
          <p:cNvPicPr>
            <a:picLocks noChangeAspect="1" noChangeArrowheads="1"/>
          </p:cNvPicPr>
          <p:nvPr/>
        </p:nvPicPr>
        <p:blipFill>
          <a:blip r:embed="rId13"/>
          <a:srcRect/>
          <a:stretch>
            <a:fillRect/>
          </a:stretch>
        </p:blipFill>
        <p:spPr bwMode="auto">
          <a:xfrm>
            <a:off x="161925" y="128588"/>
            <a:ext cx="390525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cut/>
  </p:transition>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pic>
        <p:nvPicPr>
          <p:cNvPr id="111619" name="Picture 25" descr="UNODC logo_small"/>
          <p:cNvPicPr>
            <a:picLocks noChangeAspect="1" noChangeArrowheads="1"/>
          </p:cNvPicPr>
          <p:nvPr/>
        </p:nvPicPr>
        <p:blipFill>
          <a:blip r:embed="rId13"/>
          <a:srcRect/>
          <a:stretch>
            <a:fillRect/>
          </a:stretch>
        </p:blipFill>
        <p:spPr bwMode="auto">
          <a:xfrm>
            <a:off x="0" y="0"/>
            <a:ext cx="3671888" cy="763588"/>
          </a:xfrm>
          <a:prstGeom prst="rect">
            <a:avLst/>
          </a:prstGeom>
          <a:noFill/>
          <a:ln w="9525">
            <a:noFill/>
            <a:miter lim="800000"/>
            <a:headEnd/>
            <a:tailEnd/>
          </a:ln>
        </p:spPr>
      </p:pic>
      <p:sp>
        <p:nvSpPr>
          <p:cNvPr id="111620"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21"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76CCBFF8-04AE-47A5-917E-F7DAFA2838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pic>
        <p:nvPicPr>
          <p:cNvPr id="123907" name="Picture 25" descr="UNODC logo_small"/>
          <p:cNvPicPr>
            <a:picLocks noChangeAspect="1" noChangeArrowheads="1"/>
          </p:cNvPicPr>
          <p:nvPr/>
        </p:nvPicPr>
        <p:blipFill>
          <a:blip r:embed="rId13"/>
          <a:srcRect/>
          <a:stretch>
            <a:fillRect/>
          </a:stretch>
        </p:blipFill>
        <p:spPr bwMode="auto">
          <a:xfrm>
            <a:off x="0" y="0"/>
            <a:ext cx="3671888" cy="763588"/>
          </a:xfrm>
          <a:prstGeom prst="rect">
            <a:avLst/>
          </a:prstGeom>
          <a:noFill/>
          <a:ln w="9525">
            <a:noFill/>
            <a:miter lim="800000"/>
            <a:headEnd/>
            <a:tailEnd/>
          </a:ln>
        </p:spPr>
      </p:pic>
      <p:sp>
        <p:nvSpPr>
          <p:cNvPr id="123908"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9"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CD529A42-056B-4D8A-ABFA-E98001D50B3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pic>
        <p:nvPicPr>
          <p:cNvPr id="136195" name="Picture 25" descr="UNODC logo_small"/>
          <p:cNvPicPr>
            <a:picLocks noChangeAspect="1" noChangeArrowheads="1"/>
          </p:cNvPicPr>
          <p:nvPr/>
        </p:nvPicPr>
        <p:blipFill>
          <a:blip r:embed="rId13"/>
          <a:srcRect/>
          <a:stretch>
            <a:fillRect/>
          </a:stretch>
        </p:blipFill>
        <p:spPr bwMode="auto">
          <a:xfrm>
            <a:off x="0" y="0"/>
            <a:ext cx="3671888" cy="763588"/>
          </a:xfrm>
          <a:prstGeom prst="rect">
            <a:avLst/>
          </a:prstGeom>
          <a:noFill/>
          <a:ln w="9525">
            <a:noFill/>
            <a:miter lim="800000"/>
            <a:headEnd/>
            <a:tailEnd/>
          </a:ln>
        </p:spPr>
      </p:pic>
      <p:sp>
        <p:nvSpPr>
          <p:cNvPr id="136196"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7"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9A51C75E-4627-4F35-A4CF-091C15CCCB5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pic>
        <p:nvPicPr>
          <p:cNvPr id="148483" name="Picture 25" descr="UNODC logo_small"/>
          <p:cNvPicPr>
            <a:picLocks noChangeAspect="1" noChangeArrowheads="1"/>
          </p:cNvPicPr>
          <p:nvPr/>
        </p:nvPicPr>
        <p:blipFill>
          <a:blip r:embed="rId13"/>
          <a:srcRect/>
          <a:stretch>
            <a:fillRect/>
          </a:stretch>
        </p:blipFill>
        <p:spPr bwMode="auto">
          <a:xfrm>
            <a:off x="0" y="0"/>
            <a:ext cx="3671888" cy="763588"/>
          </a:xfrm>
          <a:prstGeom prst="rect">
            <a:avLst/>
          </a:prstGeom>
          <a:noFill/>
          <a:ln w="9525">
            <a:noFill/>
            <a:miter lim="800000"/>
            <a:headEnd/>
            <a:tailEnd/>
          </a:ln>
        </p:spPr>
      </p:pic>
      <p:sp>
        <p:nvSpPr>
          <p:cNvPr id="148484"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8485"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43A6149B-859D-4FD1-905A-4F216F48D86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sp>
        <p:nvSpPr>
          <p:cNvPr id="13315"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0" name="Rectangle 2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045AAD76-F988-4748-998D-0CDB0EBCA6CC}" type="slidenum">
              <a:rPr lang="en-GB"/>
              <a:pPr>
                <a:defRPr/>
              </a:pPr>
              <a:t>‹#›</a:t>
            </a:fld>
            <a:endParaRPr lang="en-GB"/>
          </a:p>
        </p:txBody>
      </p:sp>
      <p:pic>
        <p:nvPicPr>
          <p:cNvPr id="13318" name="Picture 6" descr="UNODC_logo_E_unblue"/>
          <p:cNvPicPr>
            <a:picLocks noChangeAspect="1" noChangeArrowheads="1"/>
          </p:cNvPicPr>
          <p:nvPr/>
        </p:nvPicPr>
        <p:blipFill>
          <a:blip r:embed="rId13"/>
          <a:srcRect/>
          <a:stretch>
            <a:fillRect/>
          </a:stretch>
        </p:blipFill>
        <p:spPr bwMode="auto">
          <a:xfrm>
            <a:off x="147638" y="100013"/>
            <a:ext cx="390525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30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chemeClr val="tx1"/>
                </a:solidFill>
                <a:ea typeface="MS PGothic" pitchFamily="34" charset="-128"/>
              </a:defRPr>
            </a:lvl1pPr>
          </a:lstStyle>
          <a:p>
            <a:pPr>
              <a:defRPr/>
            </a:pPr>
            <a:endParaRPr lang="en-US"/>
          </a:p>
        </p:txBody>
      </p:sp>
      <p:sp>
        <p:nvSpPr>
          <p:cNvPr id="630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chemeClr val="tx1"/>
                </a:solidFill>
                <a:ea typeface="MS PGothic" pitchFamily="34" charset="-128"/>
              </a:defRPr>
            </a:lvl1pPr>
          </a:lstStyle>
          <a:p>
            <a:pPr>
              <a:defRPr/>
            </a:pPr>
            <a:endParaRPr lang="en-US"/>
          </a:p>
        </p:txBody>
      </p:sp>
      <p:sp>
        <p:nvSpPr>
          <p:cNvPr id="630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68A5CBD4-A1FD-402E-9C38-3CC0D67B54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80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0" fontAlgn="base" hangingPunct="0">
        <a:spcBef>
          <a:spcPct val="0"/>
        </a:spcBef>
        <a:spcAft>
          <a:spcPct val="0"/>
        </a:spcAft>
        <a:defRPr sz="4400">
          <a:solidFill>
            <a:schemeClr val="tx2"/>
          </a:solidFill>
          <a:latin typeface="Arial" charset="0"/>
          <a:cs typeface="Arial" charset="0"/>
        </a:defRPr>
      </a:lvl6pPr>
      <a:lvl7pPr marL="914400" algn="ctr" rtl="0" eaLnBrk="0" fontAlgn="base" hangingPunct="0">
        <a:spcBef>
          <a:spcPct val="0"/>
        </a:spcBef>
        <a:spcAft>
          <a:spcPct val="0"/>
        </a:spcAft>
        <a:defRPr sz="4400">
          <a:solidFill>
            <a:schemeClr val="tx2"/>
          </a:solidFill>
          <a:latin typeface="Arial" charset="0"/>
          <a:cs typeface="Arial" charset="0"/>
        </a:defRPr>
      </a:lvl7pPr>
      <a:lvl8pPr marL="1371600" algn="ctr" rtl="0" eaLnBrk="0" fontAlgn="base" hangingPunct="0">
        <a:spcBef>
          <a:spcPct val="0"/>
        </a:spcBef>
        <a:spcAft>
          <a:spcPct val="0"/>
        </a:spcAft>
        <a:defRPr sz="4400">
          <a:solidFill>
            <a:schemeClr val="tx2"/>
          </a:solidFill>
          <a:latin typeface="Arial" charset="0"/>
          <a:cs typeface="Arial" charset="0"/>
        </a:defRPr>
      </a:lvl8pPr>
      <a:lvl9pPr marL="1828800" algn="ctr" rtl="0" eaLnBrk="0" fontAlgn="base" hangingPunct="0">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sp>
        <p:nvSpPr>
          <p:cNvPr id="37891"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2"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D3B70F76-FFD1-46F8-9912-EE8ABB01E928}" type="slidenum">
              <a:rPr lang="en-GB"/>
              <a:pPr>
                <a:defRPr/>
              </a:pPr>
              <a:t>‹#›</a:t>
            </a:fld>
            <a:endParaRPr lang="en-GB"/>
          </a:p>
        </p:txBody>
      </p:sp>
      <p:pic>
        <p:nvPicPr>
          <p:cNvPr id="37894" name="Picture 6" descr="UNODC_logo_E_unblue"/>
          <p:cNvPicPr>
            <a:picLocks noChangeAspect="1" noChangeArrowheads="1"/>
          </p:cNvPicPr>
          <p:nvPr/>
        </p:nvPicPr>
        <p:blipFill>
          <a:blip r:embed="rId13"/>
          <a:srcRect/>
          <a:stretch>
            <a:fillRect/>
          </a:stretch>
        </p:blipFill>
        <p:spPr bwMode="auto">
          <a:xfrm>
            <a:off x="161925" y="57150"/>
            <a:ext cx="3905250" cy="708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pic>
        <p:nvPicPr>
          <p:cNvPr id="50179" name="Picture 25" descr="UNODC logo_small"/>
          <p:cNvPicPr>
            <a:picLocks noChangeAspect="1" noChangeArrowheads="1"/>
          </p:cNvPicPr>
          <p:nvPr/>
        </p:nvPicPr>
        <p:blipFill>
          <a:blip r:embed="rId13"/>
          <a:srcRect/>
          <a:stretch>
            <a:fillRect/>
          </a:stretch>
        </p:blipFill>
        <p:spPr bwMode="auto">
          <a:xfrm>
            <a:off x="0" y="0"/>
            <a:ext cx="3671888" cy="763588"/>
          </a:xfrm>
          <a:prstGeom prst="rect">
            <a:avLst/>
          </a:prstGeom>
          <a:noFill/>
          <a:ln w="9525">
            <a:noFill/>
            <a:miter lim="800000"/>
            <a:headEnd/>
            <a:tailEnd/>
          </a:ln>
        </p:spPr>
      </p:pic>
      <p:sp>
        <p:nvSpPr>
          <p:cNvPr id="50180"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1"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002689ED-325D-4A6B-BB7E-244FE192680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pic>
        <p:nvPicPr>
          <p:cNvPr id="62467" name="Picture 25" descr="UNODC logo_small"/>
          <p:cNvPicPr>
            <a:picLocks noChangeAspect="1" noChangeArrowheads="1"/>
          </p:cNvPicPr>
          <p:nvPr/>
        </p:nvPicPr>
        <p:blipFill>
          <a:blip r:embed="rId13"/>
          <a:srcRect/>
          <a:stretch>
            <a:fillRect/>
          </a:stretch>
        </p:blipFill>
        <p:spPr bwMode="auto">
          <a:xfrm>
            <a:off x="0" y="0"/>
            <a:ext cx="3671888" cy="763588"/>
          </a:xfrm>
          <a:prstGeom prst="rect">
            <a:avLst/>
          </a:prstGeom>
          <a:noFill/>
          <a:ln w="9525">
            <a:noFill/>
            <a:miter lim="800000"/>
            <a:headEnd/>
            <a:tailEnd/>
          </a:ln>
        </p:spPr>
      </p:pic>
      <p:sp>
        <p:nvSpPr>
          <p:cNvPr id="62468"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9"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CA721032-56CB-4F25-A358-54B8089E5D8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pic>
        <p:nvPicPr>
          <p:cNvPr id="74755" name="Picture 25" descr="UNODC logo_small"/>
          <p:cNvPicPr>
            <a:picLocks noChangeAspect="1" noChangeArrowheads="1"/>
          </p:cNvPicPr>
          <p:nvPr/>
        </p:nvPicPr>
        <p:blipFill>
          <a:blip r:embed="rId13"/>
          <a:srcRect/>
          <a:stretch>
            <a:fillRect/>
          </a:stretch>
        </p:blipFill>
        <p:spPr bwMode="auto">
          <a:xfrm>
            <a:off x="0" y="0"/>
            <a:ext cx="3671888" cy="763588"/>
          </a:xfrm>
          <a:prstGeom prst="rect">
            <a:avLst/>
          </a:prstGeom>
          <a:noFill/>
          <a:ln w="9525">
            <a:noFill/>
            <a:miter lim="800000"/>
            <a:headEnd/>
            <a:tailEnd/>
          </a:ln>
        </p:spPr>
      </p:pic>
      <p:sp>
        <p:nvSpPr>
          <p:cNvPr id="74756"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7"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90F9132D-01AD-4CE3-9668-30BD19F7449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pic>
        <p:nvPicPr>
          <p:cNvPr id="87043" name="Picture 25" descr="UNODC logo_small"/>
          <p:cNvPicPr>
            <a:picLocks noChangeAspect="1" noChangeArrowheads="1"/>
          </p:cNvPicPr>
          <p:nvPr/>
        </p:nvPicPr>
        <p:blipFill>
          <a:blip r:embed="rId13"/>
          <a:srcRect/>
          <a:stretch>
            <a:fillRect/>
          </a:stretch>
        </p:blipFill>
        <p:spPr bwMode="auto">
          <a:xfrm>
            <a:off x="0" y="0"/>
            <a:ext cx="3671888" cy="763588"/>
          </a:xfrm>
          <a:prstGeom prst="rect">
            <a:avLst/>
          </a:prstGeom>
          <a:noFill/>
          <a:ln w="9525">
            <a:noFill/>
            <a:miter lim="800000"/>
            <a:headEnd/>
            <a:tailEnd/>
          </a:ln>
        </p:spPr>
      </p:pic>
      <p:sp>
        <p:nvSpPr>
          <p:cNvPr id="87044"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5"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307CFED4-3A0A-402C-A0D3-F637940B5BA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898525"/>
          </a:xfrm>
          <a:prstGeom prst="rect">
            <a:avLst/>
          </a:prstGeom>
          <a:solidFill>
            <a:srgbClr val="FFFFFF"/>
          </a:solidFill>
          <a:ln w="9525">
            <a:noFill/>
            <a:miter lim="800000"/>
            <a:headEnd/>
            <a:tailEnd/>
          </a:ln>
          <a:effectLst/>
        </p:spPr>
        <p:txBody>
          <a:bodyPr wrap="none" anchor="ctr"/>
          <a:lstStyle/>
          <a:p>
            <a:pPr algn="ctr">
              <a:lnSpc>
                <a:spcPct val="90000"/>
              </a:lnSpc>
              <a:spcBef>
                <a:spcPct val="20000"/>
              </a:spcBef>
              <a:defRPr/>
            </a:pPr>
            <a:endParaRPr lang="de-DE" sz="2800" b="0">
              <a:latin typeface="Arial Narrow" pitchFamily="34" charset="0"/>
            </a:endParaRPr>
          </a:p>
        </p:txBody>
      </p:sp>
      <p:pic>
        <p:nvPicPr>
          <p:cNvPr id="99331" name="Picture 25" descr="UNODC logo_small"/>
          <p:cNvPicPr>
            <a:picLocks noChangeAspect="1" noChangeArrowheads="1"/>
          </p:cNvPicPr>
          <p:nvPr/>
        </p:nvPicPr>
        <p:blipFill>
          <a:blip r:embed="rId13"/>
          <a:srcRect/>
          <a:stretch>
            <a:fillRect/>
          </a:stretch>
        </p:blipFill>
        <p:spPr bwMode="auto">
          <a:xfrm>
            <a:off x="0" y="0"/>
            <a:ext cx="3671888" cy="763588"/>
          </a:xfrm>
          <a:prstGeom prst="rect">
            <a:avLst/>
          </a:prstGeom>
          <a:noFill/>
          <a:ln w="9525">
            <a:noFill/>
            <a:miter lim="800000"/>
            <a:headEnd/>
            <a:tailEnd/>
          </a:ln>
        </p:spPr>
      </p:pic>
      <p:sp>
        <p:nvSpPr>
          <p:cNvPr id="99332" name="Rectangle 16"/>
          <p:cNvSpPr>
            <a:spLocks noGrp="1" noChangeArrowheads="1"/>
          </p:cNvSpPr>
          <p:nvPr>
            <p:ph type="title"/>
          </p:nvPr>
        </p:nvSpPr>
        <p:spPr bwMode="auto">
          <a:xfrm>
            <a:off x="611188" y="1125538"/>
            <a:ext cx="7993062"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3" name="Rectangle 17"/>
          <p:cNvSpPr>
            <a:spLocks noGrp="1" noChangeArrowheads="1"/>
          </p:cNvSpPr>
          <p:nvPr>
            <p:ph type="body" idx="1"/>
          </p:nvPr>
        </p:nvSpPr>
        <p:spPr bwMode="auto">
          <a:xfrm>
            <a:off x="539750" y="2492375"/>
            <a:ext cx="799306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ea typeface="MS PGothic" pitchFamily="34" charset="-128"/>
              </a:defRPr>
            </a:lvl1pPr>
          </a:lstStyle>
          <a:p>
            <a:pPr>
              <a:defRPr/>
            </a:pPr>
            <a:fld id="{09DCA4F9-711E-4DDD-9478-B6720AAADCB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cut/>
  </p:transition>
  <p:hf hdr="0" ftr="0" dt="0"/>
  <p:txStyles>
    <p:titleStyle>
      <a:lvl1pPr algn="l" rtl="0" eaLnBrk="0" fontAlgn="base" hangingPunct="0">
        <a:spcBef>
          <a:spcPct val="0"/>
        </a:spcBef>
        <a:spcAft>
          <a:spcPct val="0"/>
        </a:spcAft>
        <a:defRPr sz="2800" b="1">
          <a:solidFill>
            <a:srgbClr val="FFFFFF"/>
          </a:solidFill>
          <a:latin typeface="+mj-lt"/>
          <a:ea typeface="MS PGothic" pitchFamily="34" charset="-128"/>
          <a:cs typeface="+mj-cs"/>
        </a:defRPr>
      </a:lvl1pPr>
      <a:lvl2pPr algn="l" rtl="0" eaLnBrk="0" fontAlgn="base" hangingPunct="0">
        <a:spcBef>
          <a:spcPct val="0"/>
        </a:spcBef>
        <a:spcAft>
          <a:spcPct val="0"/>
        </a:spcAft>
        <a:defRPr sz="2800" b="1">
          <a:solidFill>
            <a:srgbClr val="FFFFFF"/>
          </a:solidFill>
          <a:latin typeface="Arial Narrow" pitchFamily="34" charset="0"/>
          <a:ea typeface="MS PGothic" pitchFamily="34" charset="-128"/>
        </a:defRPr>
      </a:lvl2pPr>
      <a:lvl3pPr algn="l" rtl="0" eaLnBrk="0" fontAlgn="base" hangingPunct="0">
        <a:spcBef>
          <a:spcPct val="0"/>
        </a:spcBef>
        <a:spcAft>
          <a:spcPct val="0"/>
        </a:spcAft>
        <a:defRPr sz="2800" b="1">
          <a:solidFill>
            <a:srgbClr val="FFFFFF"/>
          </a:solidFill>
          <a:latin typeface="Arial Narrow" pitchFamily="34" charset="0"/>
          <a:ea typeface="MS PGothic" pitchFamily="34" charset="-128"/>
        </a:defRPr>
      </a:lvl3pPr>
      <a:lvl4pPr algn="l" rtl="0" eaLnBrk="0" fontAlgn="base" hangingPunct="0">
        <a:spcBef>
          <a:spcPct val="0"/>
        </a:spcBef>
        <a:spcAft>
          <a:spcPct val="0"/>
        </a:spcAft>
        <a:defRPr sz="2800" b="1">
          <a:solidFill>
            <a:srgbClr val="FFFFFF"/>
          </a:solidFill>
          <a:latin typeface="Arial Narrow" pitchFamily="34" charset="0"/>
          <a:ea typeface="MS PGothic" pitchFamily="34" charset="-128"/>
        </a:defRPr>
      </a:lvl4pPr>
      <a:lvl5pPr algn="l" rtl="0" eaLnBrk="0" fontAlgn="base" hangingPunct="0">
        <a:spcBef>
          <a:spcPct val="0"/>
        </a:spcBef>
        <a:spcAft>
          <a:spcPct val="0"/>
        </a:spcAft>
        <a:defRPr sz="2800" b="1">
          <a:solidFill>
            <a:srgbClr val="FFFFFF"/>
          </a:solidFill>
          <a:latin typeface="Arial Narrow" pitchFamily="34" charset="0"/>
          <a:ea typeface="MS PGothic" pitchFamily="34" charset="-128"/>
        </a:defRPr>
      </a:lvl5pPr>
      <a:lvl6pPr marL="457200" algn="l" rtl="0" eaLnBrk="0" fontAlgn="base" hangingPunct="0">
        <a:spcBef>
          <a:spcPct val="0"/>
        </a:spcBef>
        <a:spcAft>
          <a:spcPct val="0"/>
        </a:spcAft>
        <a:defRPr sz="2800" b="1">
          <a:solidFill>
            <a:srgbClr val="FFFFFF"/>
          </a:solidFill>
          <a:latin typeface="Arial Narrow" pitchFamily="34" charset="0"/>
          <a:ea typeface="MS PGothic" pitchFamily="34" charset="-128"/>
        </a:defRPr>
      </a:lvl6pPr>
      <a:lvl7pPr marL="914400" algn="l" rtl="0" eaLnBrk="0" fontAlgn="base" hangingPunct="0">
        <a:spcBef>
          <a:spcPct val="0"/>
        </a:spcBef>
        <a:spcAft>
          <a:spcPct val="0"/>
        </a:spcAft>
        <a:defRPr sz="2800" b="1">
          <a:solidFill>
            <a:srgbClr val="FFFFFF"/>
          </a:solidFill>
          <a:latin typeface="Arial Narrow" pitchFamily="34" charset="0"/>
          <a:ea typeface="MS PGothic" pitchFamily="34" charset="-128"/>
        </a:defRPr>
      </a:lvl7pPr>
      <a:lvl8pPr marL="1371600" algn="l" rtl="0" eaLnBrk="0" fontAlgn="base" hangingPunct="0">
        <a:spcBef>
          <a:spcPct val="0"/>
        </a:spcBef>
        <a:spcAft>
          <a:spcPct val="0"/>
        </a:spcAft>
        <a:defRPr sz="2800" b="1">
          <a:solidFill>
            <a:srgbClr val="FFFFFF"/>
          </a:solidFill>
          <a:latin typeface="Arial Narrow" pitchFamily="34" charset="0"/>
          <a:ea typeface="MS PGothic" pitchFamily="34" charset="-128"/>
        </a:defRPr>
      </a:lvl8pPr>
      <a:lvl9pPr marL="1828800" algn="l" rtl="0" eaLnBrk="0" fontAlgn="base" hangingPunct="0">
        <a:spcBef>
          <a:spcPct val="0"/>
        </a:spcBef>
        <a:spcAft>
          <a:spcPct val="0"/>
        </a:spcAft>
        <a:defRPr sz="2800" b="1">
          <a:solidFill>
            <a:srgbClr val="FFFFFF"/>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har char="•"/>
        <a:defRPr sz="2000">
          <a:solidFill>
            <a:srgbClr val="FFFFFF"/>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rgbClr val="FFFFFF"/>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FFFFFF"/>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FFFFFF"/>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FFFFFF"/>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rgbClr val="FFFFFF"/>
          </a:solidFill>
          <a:latin typeface="+mn-lt"/>
          <a:ea typeface="+mn-ea"/>
        </a:defRPr>
      </a:lvl6pPr>
      <a:lvl7pPr marL="2971800" indent="-228600" algn="l" rtl="0" eaLnBrk="0" fontAlgn="base" hangingPunct="0">
        <a:spcBef>
          <a:spcPct val="20000"/>
        </a:spcBef>
        <a:spcAft>
          <a:spcPct val="0"/>
        </a:spcAft>
        <a:buChar char="»"/>
        <a:defRPr sz="2000">
          <a:solidFill>
            <a:srgbClr val="FFFFFF"/>
          </a:solidFill>
          <a:latin typeface="+mn-lt"/>
          <a:ea typeface="+mn-ea"/>
        </a:defRPr>
      </a:lvl7pPr>
      <a:lvl8pPr marL="3429000" indent="-228600" algn="l" rtl="0" eaLnBrk="0" fontAlgn="base" hangingPunct="0">
        <a:spcBef>
          <a:spcPct val="20000"/>
        </a:spcBef>
        <a:spcAft>
          <a:spcPct val="0"/>
        </a:spcAft>
        <a:buChar char="»"/>
        <a:defRPr sz="2000">
          <a:solidFill>
            <a:srgbClr val="FFFFFF"/>
          </a:solidFill>
          <a:latin typeface="+mn-lt"/>
          <a:ea typeface="+mn-ea"/>
        </a:defRPr>
      </a:lvl8pPr>
      <a:lvl9pPr marL="3886200" indent="-228600" algn="l" rtl="0" eaLnBrk="0" fontAlgn="base" hangingPunct="0">
        <a:spcBef>
          <a:spcPct val="20000"/>
        </a:spcBef>
        <a:spcAft>
          <a:spcPct val="0"/>
        </a:spcAft>
        <a:buChar char="»"/>
        <a:defRPr sz="2000">
          <a:solidFill>
            <a:srgbClr val="FFFFFF"/>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sherloc.unodc.org/cld/en/v3/sherloc/cna/register/"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hyperlink" Target="https://sherloc.unodc.org/cld/v3/sherloc/cna/index.jspx" TargetMode="External"/><Relationship Id="rId4" Type="http://schemas.openxmlformats.org/officeDocument/2006/relationships/hyperlink" Target="https://sherloc.unodc.org/cld/secured/18-05840_Practical_Guide_Electronic_Evidence_ebook.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5" Type="http://schemas.openxmlformats.org/officeDocument/2006/relationships/image" Target="../media/image14.tiff"/><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7371488"/>
            <a:ext cx="8229600" cy="16435268"/>
          </a:xfrm>
        </p:spPr>
        <p:txBody>
          <a:bodyPr>
            <a:spAutoFit/>
          </a:bodyPr>
          <a:lstStyle/>
          <a:p>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GB" sz="2000" dirty="0">
                <a:solidFill>
                  <a:srgbClr val="FFFFFF"/>
                </a:solidFill>
              </a:rPr>
              <a:t/>
            </a:r>
            <a:br>
              <a:rPr lang="en-GB" sz="2000" dirty="0">
                <a:solidFill>
                  <a:srgbClr val="FFFFFF"/>
                </a:solidFill>
              </a:rPr>
            </a:br>
            <a:r>
              <a:rPr lang="en-US" sz="2000" dirty="0">
                <a:solidFill>
                  <a:srgbClr val="FFFFFF"/>
                </a:solidFill>
              </a:rPr>
              <a:t/>
            </a:r>
            <a:br>
              <a:rPr lang="en-US" sz="2000" dirty="0">
                <a:solidFill>
                  <a:srgbClr val="FFFFFF"/>
                </a:solidFill>
              </a:rPr>
            </a:br>
            <a:r>
              <a:rPr lang="en-US" sz="2000" dirty="0">
                <a:solidFill>
                  <a:srgbClr val="FFFFFF"/>
                </a:solidFill>
              </a:rPr>
              <a:t/>
            </a:r>
            <a:br>
              <a:rPr lang="en-US" sz="2000" dirty="0">
                <a:solidFill>
                  <a:srgbClr val="FFFFFF"/>
                </a:solidFill>
              </a:rPr>
            </a:br>
            <a:r>
              <a:rPr lang="en-US" sz="1800" b="1" dirty="0">
                <a:solidFill>
                  <a:srgbClr val="FFFFFF"/>
                </a:solidFill>
              </a:rPr>
              <a:t>24 ATHANNUAL CONFERENCE AND GENERAL MEETING OF THE IAP</a:t>
            </a:r>
            <a:r>
              <a:rPr lang="en-US" sz="1800" dirty="0">
                <a:solidFill>
                  <a:srgbClr val="FFFFFF"/>
                </a:solidFill>
              </a:rPr>
              <a:t/>
            </a:r>
            <a:br>
              <a:rPr lang="en-US" sz="1800" dirty="0">
                <a:solidFill>
                  <a:srgbClr val="FFFFFF"/>
                </a:solidFill>
              </a:rPr>
            </a:br>
            <a:r>
              <a:rPr lang="en-US" sz="1800" b="1" dirty="0">
                <a:solidFill>
                  <a:srgbClr val="FFFFFF"/>
                </a:solidFill>
              </a:rPr>
              <a:t>15 –19 SEPTEMBER 2019</a:t>
            </a:r>
            <a:r>
              <a:rPr lang="en-US" sz="1800" dirty="0">
                <a:solidFill>
                  <a:srgbClr val="FFFFFF"/>
                </a:solidFill>
              </a:rPr>
              <a:t/>
            </a:r>
            <a:br>
              <a:rPr lang="en-US" sz="1800" dirty="0">
                <a:solidFill>
                  <a:srgbClr val="FFFFFF"/>
                </a:solidFill>
              </a:rPr>
            </a:br>
            <a:r>
              <a:rPr lang="en-US" sz="1800" b="1" dirty="0">
                <a:solidFill>
                  <a:srgbClr val="FFFFFF"/>
                </a:solidFill>
              </a:rPr>
              <a:t>BUENOS AIRES, ARGENTINA</a:t>
            </a:r>
            <a:r>
              <a:rPr lang="en-US" sz="1800" dirty="0">
                <a:solidFill>
                  <a:srgbClr val="FFFFFF"/>
                </a:solidFill>
              </a:rPr>
              <a:t/>
            </a:r>
            <a:br>
              <a:rPr lang="en-US" sz="1800" dirty="0">
                <a:solidFill>
                  <a:srgbClr val="FFFFFF"/>
                </a:solidFill>
              </a:rPr>
            </a:br>
            <a:r>
              <a:rPr lang="en-US" sz="1800" b="1" dirty="0">
                <a:solidFill>
                  <a:srgbClr val="FFFFFF"/>
                </a:solidFill>
              </a:rPr>
              <a:t>“INTERNATIONAL COOPERATION ACROSS DIFFERENT LEGAL SYSTEMS”</a:t>
            </a:r>
            <a:br>
              <a:rPr lang="en-US" sz="1800" b="1" dirty="0">
                <a:solidFill>
                  <a:srgbClr val="FFFFFF"/>
                </a:solidFill>
              </a:rPr>
            </a:br>
            <a:r>
              <a:rPr lang="en-US" sz="1800" b="1" dirty="0">
                <a:solidFill>
                  <a:srgbClr val="FFFFFF"/>
                </a:solidFill>
              </a:rPr>
              <a:t>Workshop A </a:t>
            </a:r>
            <a:r>
              <a:rPr lang="en-US" sz="1800" i="1" dirty="0">
                <a:solidFill>
                  <a:srgbClr val="FFFFFF"/>
                </a:solidFill>
              </a:rPr>
              <a:t>Difference Between Intelligence and Evidence </a:t>
            </a:r>
            <a:r>
              <a:rPr lang="en-US" dirty="0"/>
              <a:t>	</a:t>
            </a:r>
            <a:br>
              <a:rPr lang="en-US" dirty="0"/>
            </a:br>
            <a:r>
              <a:rPr lang="en-US" dirty="0"/>
              <a:t/>
            </a:r>
            <a:br>
              <a:rPr lang="en-US" dirty="0"/>
            </a:br>
            <a: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t>Requesting e-evidence </a:t>
            </a:r>
            <a:b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br>
            <a: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t>across borders </a:t>
            </a:r>
            <a:b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br>
            <a: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t>UNODC/CTED/IAP Practical Guide</a:t>
            </a:r>
            <a:r>
              <a:rPr lang="en-US" sz="2800" dirty="0">
                <a:solidFill>
                  <a:srgbClr val="FFFFFF"/>
                </a:solidFill>
              </a:rPr>
              <a:t/>
            </a:r>
            <a:br>
              <a:rPr lang="en-US" sz="2800" dirty="0">
                <a:solidFill>
                  <a:srgbClr val="FFFFFF"/>
                </a:solidFill>
              </a:rPr>
            </a:br>
            <a:r>
              <a:rPr lang="en-GB" sz="2800" dirty="0">
                <a:solidFill>
                  <a:srgbClr val="FFFFFF"/>
                </a:solidFill>
                <a:effectLst>
                  <a:outerShdw blurRad="38100" dist="38100" dir="2700000" algn="tl">
                    <a:srgbClr val="000000"/>
                  </a:outerShdw>
                </a:effectLst>
                <a:ea typeface="ＭＳ Ｐゴシック" pitchFamily="34" charset="-128"/>
                <a:cs typeface="Times New Roman" pitchFamily="18" charset="0"/>
              </a:rPr>
              <a:t/>
            </a:r>
            <a:br>
              <a:rPr lang="en-GB" sz="2800" dirty="0">
                <a:solidFill>
                  <a:srgbClr val="FFFFFF"/>
                </a:solidFill>
                <a:effectLst>
                  <a:outerShdw blurRad="38100" dist="38100" dir="2700000" algn="tl">
                    <a:srgbClr val="000000"/>
                  </a:outerShdw>
                </a:effectLst>
                <a:ea typeface="ＭＳ Ｐゴシック" pitchFamily="34" charset="-128"/>
                <a:cs typeface="Times New Roman" pitchFamily="18" charset="0"/>
              </a:rPr>
            </a:br>
            <a:r>
              <a:rPr lang="en-GB" sz="2200" dirty="0">
                <a:solidFill>
                  <a:srgbClr val="FFFFFF"/>
                </a:solidFill>
                <a:effectLst>
                  <a:outerShdw blurRad="38100" dist="38100" dir="2700000" algn="tl">
                    <a:srgbClr val="000000"/>
                  </a:outerShdw>
                </a:effectLst>
                <a:ea typeface="ＭＳ Ｐゴシック" pitchFamily="34" charset="-128"/>
                <a:cs typeface="Times New Roman" pitchFamily="18" charset="0"/>
              </a:rPr>
              <a:t>Olga Zudova, Consultant, UNODC</a:t>
            </a:r>
            <a:r>
              <a:rPr lang="en-US" dirty="0"/>
              <a:t/>
            </a:r>
            <a:br>
              <a:rPr lang="en-US" dirty="0"/>
            </a:br>
            <a: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t/>
            </a:r>
            <a:b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br>
            <a: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t/>
            </a:r>
            <a:b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br>
            <a: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t/>
            </a:r>
            <a:b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br>
            <a:r>
              <a:rPr lang="en-US" sz="2000" b="1" spc="-70" dirty="0">
                <a:solidFill>
                  <a:srgbClr val="FFFFFF"/>
                </a:solidFill>
                <a:latin typeface="+mn-lt"/>
              </a:rPr>
              <a:t/>
            </a:r>
            <a:br>
              <a:rPr lang="en-US" sz="2000" b="1" spc="-70" dirty="0">
                <a:solidFill>
                  <a:srgbClr val="FFFFFF"/>
                </a:solidFill>
                <a:latin typeface="+mn-lt"/>
              </a:rPr>
            </a:br>
            <a: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t/>
            </a:r>
            <a:b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br>
            <a: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t/>
            </a:r>
            <a:br>
              <a:rPr lang="en-GB" sz="3600" dirty="0">
                <a:solidFill>
                  <a:srgbClr val="FFFFFF"/>
                </a:solidFill>
                <a:effectLst>
                  <a:outerShdw blurRad="38100" dist="38100" dir="2700000" algn="tl">
                    <a:srgbClr val="000000"/>
                  </a:outerShdw>
                </a:effectLst>
                <a:ea typeface="ＭＳ Ｐゴシック" pitchFamily="34" charset="-128"/>
                <a:cs typeface="Times New Roman" pitchFamily="18" charset="0"/>
              </a:rPr>
            </a:br>
            <a:endParaRPr lang="en-GB" sz="3000" dirty="0">
              <a:solidFill>
                <a:srgbClr val="FFFFFF"/>
              </a:solidFill>
              <a:ea typeface="ＭＳ Ｐゴシック" pitchFamily="34" charset="-128"/>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134F2906-04F9-45E0-BB2F-E6B1B4606284}"/>
              </a:ext>
            </a:extLst>
          </p:cNvPr>
          <p:cNvSpPr txBox="1"/>
          <p:nvPr/>
        </p:nvSpPr>
        <p:spPr>
          <a:xfrm>
            <a:off x="130175" y="-122238"/>
            <a:ext cx="9083675" cy="9448740"/>
          </a:xfrm>
          <a:prstGeom prst="rect">
            <a:avLst/>
          </a:prstGeom>
          <a:noFill/>
        </p:spPr>
        <p:txBody>
          <a:bodyPr>
            <a:spAutoFit/>
          </a:bodyPr>
          <a:lstStyle/>
          <a:p>
            <a:pPr algn="ctr" eaLnBrk="1" hangingPunct="1">
              <a:defRPr/>
            </a:pPr>
            <a:endParaRPr lang="de-DE" dirty="0">
              <a:latin typeface="+mj-lt"/>
            </a:endParaRPr>
          </a:p>
          <a:p>
            <a:pPr algn="ctr">
              <a:defRPr/>
            </a:pPr>
            <a:r>
              <a:rPr lang="en-GB" dirty="0">
                <a:latin typeface="+mj-lt"/>
              </a:rPr>
              <a:t>Requesting e-evidence without MLA</a:t>
            </a:r>
          </a:p>
          <a:p>
            <a:pPr algn="ctr">
              <a:defRPr/>
            </a:pPr>
            <a:endParaRPr lang="en-US" sz="2300" b="0" dirty="0">
              <a:latin typeface="Arial Narrow" panose="020B0606020202030204" pitchFamily="34" charset="0"/>
            </a:endParaRPr>
          </a:p>
          <a:p>
            <a:pPr marL="342900" indent="-342900">
              <a:buFont typeface="Arial" panose="020B0604020202020204" pitchFamily="34" charset="0"/>
              <a:buChar char="•"/>
            </a:pPr>
            <a:r>
              <a:rPr lang="en-US" sz="2200" b="0" dirty="0">
                <a:latin typeface="Arial Narrow" panose="020B0606020202030204" pitchFamily="34" charset="0"/>
              </a:rPr>
              <a:t>E-evidence from SPs might be obtained more quickly than via MLA by:</a:t>
            </a:r>
          </a:p>
          <a:p>
            <a:pPr marL="800100" lvl="1" indent="-342900">
              <a:buFont typeface="Wingdings" panose="05000000000000000000" pitchFamily="2" charset="2"/>
              <a:buChar char="ü"/>
            </a:pPr>
            <a:r>
              <a:rPr lang="en-GB" sz="2200" b="0" dirty="0">
                <a:latin typeface="Arial Narrow" panose="020B0606020202030204" pitchFamily="34" charset="0"/>
              </a:rPr>
              <a:t>Open source searches</a:t>
            </a:r>
            <a:endParaRPr lang="en-US" sz="2200" b="0" dirty="0">
              <a:latin typeface="Arial Narrow" panose="020B0606020202030204" pitchFamily="34" charset="0"/>
            </a:endParaRPr>
          </a:p>
          <a:p>
            <a:pPr marL="800100" lvl="1" indent="-342900">
              <a:buFont typeface="Wingdings" panose="05000000000000000000" pitchFamily="2" charset="2"/>
              <a:buChar char="ü"/>
            </a:pPr>
            <a:r>
              <a:rPr lang="en-GB" sz="2200" b="0" dirty="0">
                <a:latin typeface="Arial Narrow" panose="020B0606020202030204" pitchFamily="34" charset="0"/>
              </a:rPr>
              <a:t>Direct Requests to a SP for voluntary disclosure (non-content data)</a:t>
            </a:r>
            <a:endParaRPr lang="en-US" sz="2200" b="0" dirty="0">
              <a:latin typeface="Arial Narrow" panose="020B0606020202030204" pitchFamily="34" charset="0"/>
            </a:endParaRPr>
          </a:p>
          <a:p>
            <a:pPr marL="800100" lvl="1" indent="-342900">
              <a:buFont typeface="Wingdings" panose="05000000000000000000" pitchFamily="2" charset="2"/>
              <a:buChar char="ü"/>
            </a:pPr>
            <a:r>
              <a:rPr lang="en-GB" sz="2200" b="0" dirty="0">
                <a:latin typeface="Arial Narrow" panose="020B0606020202030204" pitchFamily="34" charset="0"/>
              </a:rPr>
              <a:t>Direct contact with an account user to provide e-evidence they download from their account</a:t>
            </a:r>
            <a:endParaRPr lang="en-US" sz="2200" b="0" dirty="0">
              <a:latin typeface="Arial Narrow" panose="020B0606020202030204" pitchFamily="34" charset="0"/>
            </a:endParaRPr>
          </a:p>
          <a:p>
            <a:pPr marL="800100" lvl="1" indent="-342900">
              <a:buFont typeface="Wingdings" panose="05000000000000000000" pitchFamily="2" charset="2"/>
              <a:buChar char="ü"/>
            </a:pPr>
            <a:r>
              <a:rPr lang="en-GB" sz="2200" b="0" dirty="0">
                <a:latin typeface="Arial Narrow" panose="020B0606020202030204" pitchFamily="34" charset="0"/>
              </a:rPr>
              <a:t>Police-to-police cooperation</a:t>
            </a:r>
          </a:p>
          <a:p>
            <a:pPr marL="800100" lvl="1" indent="-342900">
              <a:buFont typeface="Wingdings" panose="05000000000000000000" pitchFamily="2" charset="2"/>
              <a:buChar char="ü"/>
            </a:pPr>
            <a:endParaRPr lang="en-GB" sz="2200" b="0" dirty="0">
              <a:latin typeface="Arial Narrow" panose="020B0606020202030204" pitchFamily="34" charset="0"/>
            </a:endParaRPr>
          </a:p>
          <a:p>
            <a:pPr marL="342900" indent="-342900">
              <a:buFont typeface="Arial" panose="020B0604020202020204" pitchFamily="34" charset="0"/>
              <a:buChar char="•"/>
            </a:pPr>
            <a:r>
              <a:rPr lang="en-US" sz="2200" b="0" dirty="0">
                <a:latin typeface="Arial Narrow" panose="020B0606020202030204" pitchFamily="34" charset="0"/>
              </a:rPr>
              <a:t>The fact the e-evidence is not requested through MLA does not mean that the data is only for ”intelligence only” or not for use “in court”. It refers to the method by which the evidence is obtained, i.e. not via a MLAR. Admissibility or non-admissibility in court depends on domestic laws of the Requesting State</a:t>
            </a:r>
          </a:p>
          <a:p>
            <a:pPr marL="342900" indent="-342900">
              <a:buFont typeface="Arial" panose="020B0604020202020204" pitchFamily="34" charset="0"/>
              <a:buChar char="•"/>
            </a:pPr>
            <a:endParaRPr lang="en-GB" sz="2200" b="0" dirty="0">
              <a:latin typeface="Arial Narrow" panose="020B0606020202030204" pitchFamily="34" charset="0"/>
            </a:endParaRPr>
          </a:p>
          <a:p>
            <a:pPr marL="342900" indent="-342900">
              <a:buFont typeface="Arial" panose="020B0604020202020204" pitchFamily="34" charset="0"/>
              <a:buChar char="•"/>
            </a:pPr>
            <a:r>
              <a:rPr lang="en-GB" sz="2200" b="0" dirty="0">
                <a:latin typeface="Arial Narrow" panose="020B0606020202030204" pitchFamily="34" charset="0"/>
              </a:rPr>
              <a:t>Before obtaining e-evidence from another State without  MLA, the Requesting State must be satisfied that</a:t>
            </a:r>
          </a:p>
          <a:p>
            <a:pPr marL="800100" lvl="1" indent="-342900">
              <a:buFont typeface="Wingdings" panose="05000000000000000000" pitchFamily="2" charset="2"/>
              <a:buChar char="ü"/>
            </a:pPr>
            <a:r>
              <a:rPr lang="en-GB" sz="2200" b="0" dirty="0">
                <a:latin typeface="Arial Narrow" panose="020B0606020202030204" pitchFamily="34" charset="0"/>
              </a:rPr>
              <a:t>	They are not committing a criminal offence in the Requested State by   requesting data directly from the SP</a:t>
            </a:r>
          </a:p>
          <a:p>
            <a:pPr marL="800100" lvl="1" indent="-342900">
              <a:buFont typeface="Wingdings" panose="05000000000000000000" pitchFamily="2" charset="2"/>
              <a:buChar char="ü"/>
            </a:pPr>
            <a:r>
              <a:rPr lang="en-GB" sz="2200" b="0" dirty="0">
                <a:latin typeface="Arial Narrow" panose="020B0606020202030204" pitchFamily="34" charset="0"/>
              </a:rPr>
              <a:t>The requested evidence will be admissible</a:t>
            </a:r>
          </a:p>
          <a:p>
            <a:endParaRPr lang="en-GB" sz="2200" b="0" dirty="0">
              <a:latin typeface="Arial Narrow" panose="020B0606020202030204" pitchFamily="34" charset="0"/>
            </a:endParaRPr>
          </a:p>
          <a:p>
            <a:pPr lvl="1"/>
            <a:endParaRPr lang="en-US" sz="2000" b="0" dirty="0">
              <a:latin typeface="Arial Narrow" panose="020B0606020202030204" pitchFamily="34" charset="0"/>
            </a:endParaRPr>
          </a:p>
          <a:p>
            <a:pPr lvl="0"/>
            <a:endParaRPr lang="en-US" sz="2000" b="0" dirty="0">
              <a:latin typeface="Arial Narrow" panose="020B0606020202030204" pitchFamily="34" charset="0"/>
            </a:endParaRPr>
          </a:p>
          <a:p>
            <a:pPr marL="285750" indent="-285750" eaLnBrk="1" hangingPunct="1">
              <a:buFont typeface="Arial" panose="020B0604020202020204" pitchFamily="34" charset="0"/>
              <a:buChar char="•"/>
              <a:defRPr/>
            </a:pPr>
            <a:endParaRPr lang="en-US" sz="2000" b="1" dirty="0">
              <a:latin typeface="Arial Narrow" panose="020B0606020202030204" pitchFamily="34" charset="0"/>
            </a:endParaRPr>
          </a:p>
          <a:p>
            <a:pPr eaLnBrk="1" hangingPunct="1">
              <a:defRPr/>
            </a:pPr>
            <a:endParaRPr lang="en-US" sz="2000" b="1" dirty="0">
              <a:latin typeface="Arial Narrow" panose="020B0606020202030204" pitchFamily="34" charset="0"/>
            </a:endParaRPr>
          </a:p>
          <a:p>
            <a:pPr marL="285750" indent="-285750" eaLnBrk="1" hangingPunct="1">
              <a:buFont typeface="Arial" panose="020B0604020202020204" pitchFamily="34" charset="0"/>
              <a:buChar char="•"/>
              <a:defRPr/>
            </a:pPr>
            <a:endParaRPr lang="en-GB" sz="2000" b="1" dirty="0">
              <a:latin typeface="Arial Narrow" panose="020B0606020202030204" pitchFamily="34" charset="0"/>
            </a:endParaRPr>
          </a:p>
          <a:p>
            <a:pPr eaLnBrk="1" hangingPunct="1">
              <a:defRPr/>
            </a:pPr>
            <a:r>
              <a:rPr lang="en-GB" sz="2000" b="1" dirty="0">
                <a:latin typeface="Arial Narrow" panose="020B0606020202030204" pitchFamily="34" charset="0"/>
              </a:rPr>
              <a:t> </a:t>
            </a:r>
          </a:p>
          <a:p>
            <a:pPr eaLnBrk="1" hangingPunct="1">
              <a:defRPr/>
            </a:pPr>
            <a:endParaRPr lang="en-GB" sz="2100" spc="-70" dirty="0">
              <a:latin typeface="+mn-lt"/>
            </a:endParaRPr>
          </a:p>
        </p:txBody>
      </p:sp>
    </p:spTree>
    <p:extLst>
      <p:ext uri="{BB962C8B-B14F-4D97-AF65-F5344CB8AC3E}">
        <p14:creationId xmlns:p14="http://schemas.microsoft.com/office/powerpoint/2010/main" val="100179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Model Form"/>
          <p:cNvSpPr txBox="1">
            <a:spLocks noGrp="1"/>
          </p:cNvSpPr>
          <p:nvPr>
            <p:ph type="title"/>
          </p:nvPr>
        </p:nvSpPr>
        <p:spPr>
          <a:xfrm>
            <a:off x="0" y="148316"/>
            <a:ext cx="9144000" cy="760404"/>
          </a:xfrm>
          <a:prstGeom prst="rect">
            <a:avLst/>
          </a:prstGeom>
        </p:spPr>
        <p:txBody>
          <a:bodyPr>
            <a:normAutofit fontScale="90000"/>
          </a:bodyPr>
          <a:lstStyle/>
          <a:p>
            <a:r>
              <a:rPr lang="en-US" sz="3100" b="1" dirty="0">
                <a:solidFill>
                  <a:srgbClr val="FFFFFF"/>
                </a:solidFill>
                <a:latin typeface="Arial" panose="020B0604020202020204" pitchFamily="34" charset="0"/>
                <a:cs typeface="Arial" panose="020B0604020202020204" pitchFamily="34" charset="0"/>
              </a:rPr>
              <a:t>Direct requests for voluntary disclosure </a:t>
            </a:r>
            <a:r>
              <a:rPr lang="en-US" sz="3200" b="1" dirty="0">
                <a:solidFill>
                  <a:srgbClr val="FFFFFF"/>
                </a:solidFill>
                <a:latin typeface="Arial" panose="020B0604020202020204" pitchFamily="34" charset="0"/>
                <a:cs typeface="Arial" panose="020B0604020202020204" pitchFamily="34" charset="0"/>
              </a:rPr>
              <a:t/>
            </a:r>
            <a:br>
              <a:rPr lang="en-US" sz="3200" b="1" dirty="0">
                <a:solidFill>
                  <a:srgbClr val="FFFFFF"/>
                </a:solidFill>
                <a:latin typeface="Arial" panose="020B0604020202020204" pitchFamily="34" charset="0"/>
                <a:cs typeface="Arial" panose="020B0604020202020204" pitchFamily="34" charset="0"/>
              </a:rPr>
            </a:br>
            <a:endParaRPr sz="3200" b="1" dirty="0">
              <a:solidFill>
                <a:srgbClr val="FFFFFF"/>
              </a:solidFill>
              <a:latin typeface="Arial" panose="020B0604020202020204" pitchFamily="34" charset="0"/>
              <a:cs typeface="Arial" panose="020B0604020202020204" pitchFamily="34" charset="0"/>
            </a:endParaRPr>
          </a:p>
        </p:txBody>
      </p:sp>
      <p:sp>
        <p:nvSpPr>
          <p:cNvPr id="147" name="Text"/>
          <p:cNvSpPr txBox="1"/>
          <p:nvPr/>
        </p:nvSpPr>
        <p:spPr>
          <a:xfrm>
            <a:off x="2008354" y="2126753"/>
            <a:ext cx="5127293" cy="2604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endParaRPr sz="1266"/>
          </a:p>
          <a:p>
            <a:endParaRPr sz="1266"/>
          </a:p>
          <a:p>
            <a:endParaRPr sz="1266"/>
          </a:p>
          <a:p>
            <a:endParaRPr sz="1266"/>
          </a:p>
          <a:p>
            <a:endParaRPr sz="1266"/>
          </a:p>
          <a:p>
            <a:endParaRPr sz="1266"/>
          </a:p>
          <a:p>
            <a:endParaRPr sz="1266"/>
          </a:p>
          <a:p>
            <a:endParaRPr sz="1266"/>
          </a:p>
          <a:p>
            <a:endParaRPr sz="1266"/>
          </a:p>
          <a:p>
            <a:endParaRPr sz="1266"/>
          </a:p>
          <a:p>
            <a:endParaRPr sz="1266"/>
          </a:p>
          <a:p>
            <a:endParaRPr sz="1266"/>
          </a:p>
          <a:p>
            <a:endParaRPr sz="1266"/>
          </a:p>
        </p:txBody>
      </p:sp>
      <p:sp>
        <p:nvSpPr>
          <p:cNvPr id="148" name="The e-evidence requested and user/account identifiers for the specific SP…"/>
          <p:cNvSpPr txBox="1">
            <a:spLocks noGrp="1"/>
          </p:cNvSpPr>
          <p:nvPr>
            <p:ph type="body" idx="1"/>
          </p:nvPr>
        </p:nvSpPr>
        <p:spPr>
          <a:xfrm>
            <a:off x="0" y="620688"/>
            <a:ext cx="9324528" cy="6237312"/>
          </a:xfrm>
          <a:prstGeom prst="rect">
            <a:avLst/>
          </a:prstGeom>
        </p:spPr>
        <p:txBody>
          <a:bodyPr>
            <a:noAutofit/>
          </a:bodyPr>
          <a:lstStyle/>
          <a:p>
            <a:pPr marL="240647" indent="-240647" defTabSz="316278">
              <a:spcBef>
                <a:spcPts val="2250"/>
              </a:spcBef>
              <a:defRPr sz="4928"/>
            </a:pPr>
            <a:r>
              <a:rPr lang="en-US" sz="2400" dirty="0">
                <a:solidFill>
                  <a:srgbClr val="FFFFFF"/>
                </a:solidFill>
                <a:latin typeface="Arial Narrow" panose="020B0606020202030204" pitchFamily="34" charset="0"/>
              </a:rPr>
              <a:t>User notification:  Service provider policies not consistent, always request non-disclosure and justify, i.e. destruction of evidence, covert investigation – refer to the SPs’ mapping, Annex I to the Guide</a:t>
            </a:r>
          </a:p>
          <a:p>
            <a:pPr marL="0" indent="0" defTabSz="316278">
              <a:spcBef>
                <a:spcPts val="2250"/>
              </a:spcBef>
              <a:buNone/>
              <a:defRPr sz="4928"/>
            </a:pPr>
            <a:endParaRPr lang="en-US" sz="2400" dirty="0">
              <a:solidFill>
                <a:srgbClr val="FFFFFF"/>
              </a:solidFill>
              <a:latin typeface="Arial Narrow" panose="020B0606020202030204" pitchFamily="34" charset="0"/>
            </a:endParaRPr>
          </a:p>
          <a:p>
            <a:pPr marL="140638" indent="-140638" defTabSz="184837">
              <a:spcBef>
                <a:spcPts val="1266"/>
              </a:spcBef>
              <a:defRPr sz="2834"/>
            </a:pPr>
            <a:r>
              <a:rPr sz="2400" dirty="0">
                <a:solidFill>
                  <a:srgbClr val="FFFFFF"/>
                </a:solidFill>
                <a:latin typeface="Arial Narrow" panose="020B0606020202030204" pitchFamily="34" charset="0"/>
              </a:rPr>
              <a:t>Relevance of the BSI and/or Traffic Data to the offence</a:t>
            </a:r>
            <a:endParaRPr lang="en-US" sz="2400" dirty="0">
              <a:solidFill>
                <a:srgbClr val="FFFFFF"/>
              </a:solidFill>
              <a:latin typeface="Arial Narrow" panose="020B0606020202030204" pitchFamily="34" charset="0"/>
            </a:endParaRPr>
          </a:p>
          <a:p>
            <a:pPr marL="0" indent="0" defTabSz="184837">
              <a:spcBef>
                <a:spcPts val="1266"/>
              </a:spcBef>
              <a:buNone/>
              <a:defRPr sz="2834"/>
            </a:pPr>
            <a:r>
              <a:rPr sz="2400" dirty="0">
                <a:solidFill>
                  <a:srgbClr val="FFFFFF"/>
                </a:solidFill>
                <a:latin typeface="Arial Narrow" panose="020B0606020202030204" pitchFamily="34" charset="0"/>
              </a:rPr>
              <a:t> </a:t>
            </a:r>
          </a:p>
          <a:p>
            <a:pPr marL="140638" indent="-140638" defTabSz="184837">
              <a:spcBef>
                <a:spcPts val="1266"/>
              </a:spcBef>
              <a:defRPr sz="2834"/>
            </a:pPr>
            <a:r>
              <a:rPr sz="2400" dirty="0">
                <a:solidFill>
                  <a:srgbClr val="FFFFFF"/>
                </a:solidFill>
                <a:latin typeface="Arial Narrow" panose="020B0606020202030204" pitchFamily="34" charset="0"/>
              </a:rPr>
              <a:t>Who authorized the Direct Request – a senior law enforcement officer, prosecutor or investigating judge</a:t>
            </a:r>
            <a:endParaRPr lang="en-US" sz="2400" dirty="0">
              <a:solidFill>
                <a:srgbClr val="FFFFFF"/>
              </a:solidFill>
              <a:latin typeface="Arial Narrow" panose="020B0606020202030204" pitchFamily="34" charset="0"/>
            </a:endParaRPr>
          </a:p>
          <a:p>
            <a:pPr marL="0" indent="0" defTabSz="184837">
              <a:spcBef>
                <a:spcPts val="1266"/>
              </a:spcBef>
              <a:buNone/>
              <a:defRPr sz="2834"/>
            </a:pPr>
            <a:r>
              <a:rPr sz="2400" dirty="0">
                <a:solidFill>
                  <a:srgbClr val="FFFFFF"/>
                </a:solidFill>
                <a:latin typeface="Arial Narrow" panose="020B0606020202030204" pitchFamily="34" charset="0"/>
              </a:rPr>
              <a:t> </a:t>
            </a:r>
          </a:p>
          <a:p>
            <a:pPr marL="140638" indent="-140638" defTabSz="184837">
              <a:spcBef>
                <a:spcPts val="1266"/>
              </a:spcBef>
              <a:defRPr sz="2834"/>
            </a:pPr>
            <a:r>
              <a:rPr sz="2400" dirty="0">
                <a:solidFill>
                  <a:srgbClr val="FFFFFF"/>
                </a:solidFill>
                <a:latin typeface="Arial Narrow" panose="020B0606020202030204" pitchFamily="34" charset="0"/>
              </a:rPr>
              <a:t>A signed legal order (translated into English) obtained in the Requesting State to request the BSI and/or Traffic Data should be attached. Attaching a domestic order may not mandate a SP in another State to voluntarily disclose – but could allow the SP to justify voluntary disclosure (as required by Microsoft, Snapchat and Twitter)</a:t>
            </a:r>
          </a:p>
        </p:txBody>
      </p:sp>
    </p:spTree>
    <p:extLst>
      <p:ext uri="{BB962C8B-B14F-4D97-AF65-F5344CB8AC3E}">
        <p14:creationId xmlns:p14="http://schemas.microsoft.com/office/powerpoint/2010/main" val="1513257034"/>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134F2906-04F9-45E0-BB2F-E6B1B4606284}"/>
              </a:ext>
            </a:extLst>
          </p:cNvPr>
          <p:cNvSpPr txBox="1"/>
          <p:nvPr/>
        </p:nvSpPr>
        <p:spPr>
          <a:xfrm>
            <a:off x="130175" y="-122238"/>
            <a:ext cx="9083675" cy="10802957"/>
          </a:xfrm>
          <a:prstGeom prst="rect">
            <a:avLst/>
          </a:prstGeom>
          <a:noFill/>
        </p:spPr>
        <p:txBody>
          <a:bodyPr>
            <a:spAutoFit/>
          </a:bodyPr>
          <a:lstStyle/>
          <a:p>
            <a:pPr algn="ctr">
              <a:defRPr/>
            </a:pPr>
            <a:endParaRPr lang="de-DE" dirty="0">
              <a:latin typeface="+mj-lt"/>
            </a:endParaRPr>
          </a:p>
          <a:p>
            <a:pPr algn="ctr">
              <a:defRPr/>
            </a:pPr>
            <a:r>
              <a:rPr lang="en-GB" dirty="0">
                <a:latin typeface="+mj-lt"/>
              </a:rPr>
              <a:t>Direct Emergency Disclosure Requests </a:t>
            </a:r>
          </a:p>
          <a:p>
            <a:pPr algn="ctr">
              <a:defRPr/>
            </a:pPr>
            <a:r>
              <a:rPr lang="en-GB" dirty="0">
                <a:latin typeface="+mj-lt"/>
              </a:rPr>
              <a:t>(Requesting e-evidence in emergency situations)</a:t>
            </a:r>
          </a:p>
          <a:p>
            <a:pPr algn="ctr">
              <a:defRPr/>
            </a:pPr>
            <a:endParaRPr lang="en-GB" dirty="0">
              <a:latin typeface="+mj-lt"/>
            </a:endParaRPr>
          </a:p>
          <a:p>
            <a:pPr marL="342900" indent="-342900">
              <a:buFont typeface="Arial" panose="020B0604020202020204" pitchFamily="34" charset="0"/>
              <a:buChar char="•"/>
              <a:defRPr/>
            </a:pPr>
            <a:r>
              <a:rPr lang="en-GB" sz="2200" b="0" dirty="0">
                <a:latin typeface="Arial Narrow" panose="020B0606020202030204" pitchFamily="34" charset="0"/>
              </a:rPr>
              <a:t>Emergency is different from urgency </a:t>
            </a:r>
          </a:p>
          <a:p>
            <a:pPr algn="ctr">
              <a:defRPr/>
            </a:pPr>
            <a:endParaRPr lang="en-GB" sz="2200" dirty="0">
              <a:latin typeface="Arial Narrow" panose="020B0606020202030204" pitchFamily="34" charset="0"/>
            </a:endParaRPr>
          </a:p>
          <a:p>
            <a:pPr marL="342900" indent="-342900">
              <a:buFont typeface="Arial" panose="020B0604020202020204" pitchFamily="34" charset="0"/>
              <a:buChar char="•"/>
            </a:pPr>
            <a:r>
              <a:rPr lang="en-GB" sz="2200" b="0" dirty="0">
                <a:latin typeface="Arial Narrow" panose="020B0606020202030204" pitchFamily="34" charset="0"/>
              </a:rPr>
              <a:t>According to the US Law an emergency is when:</a:t>
            </a:r>
            <a:endParaRPr lang="en-US" sz="2200" b="0" dirty="0">
              <a:latin typeface="Arial Narrow" panose="020B0606020202030204" pitchFamily="34" charset="0"/>
            </a:endParaRPr>
          </a:p>
          <a:p>
            <a:pPr lvl="2"/>
            <a:r>
              <a:rPr lang="en-GB" sz="2200" b="0" dirty="0">
                <a:latin typeface="Arial Narrow" panose="020B0606020202030204" pitchFamily="34" charset="0"/>
              </a:rPr>
              <a:t>- </a:t>
            </a:r>
            <a:r>
              <a:rPr lang="en-GB" sz="2000" b="0" dirty="0">
                <a:latin typeface="Arial Narrow" panose="020B0606020202030204" pitchFamily="34" charset="0"/>
              </a:rPr>
              <a:t>An imminent danger </a:t>
            </a:r>
            <a:endParaRPr lang="en-US" sz="2000" b="0" dirty="0">
              <a:latin typeface="Arial Narrow" panose="020B0606020202030204" pitchFamily="34" charset="0"/>
            </a:endParaRPr>
          </a:p>
          <a:p>
            <a:pPr lvl="2"/>
            <a:r>
              <a:rPr lang="en-GB" sz="2000" b="0" dirty="0">
                <a:latin typeface="Arial Narrow" panose="020B0606020202030204" pitchFamily="34" charset="0"/>
              </a:rPr>
              <a:t>- Of death or physical serious injury to any person – (Apple also includes circumstances involving imminent and serious threat(s) to the security of a state and the security of critical infrastructure/installations)</a:t>
            </a:r>
          </a:p>
          <a:p>
            <a:pPr lvl="2"/>
            <a:r>
              <a:rPr lang="en-GB" sz="2000" b="0" dirty="0">
                <a:latin typeface="Arial Narrow" panose="020B0606020202030204" pitchFamily="34" charset="0"/>
              </a:rPr>
              <a:t>- And Requiring or justifying disclosure without delay</a:t>
            </a:r>
          </a:p>
          <a:p>
            <a:pPr marL="342900" indent="-342900">
              <a:buFont typeface="Arial" panose="020B0604020202020204" pitchFamily="34" charset="0"/>
              <a:buChar char="•"/>
            </a:pPr>
            <a:endParaRPr lang="en-GB" sz="2200" b="0" dirty="0">
              <a:latin typeface="Arial Narrow" panose="020B0606020202030204" pitchFamily="34" charset="0"/>
            </a:endParaRPr>
          </a:p>
          <a:p>
            <a:pPr marL="342900" indent="-342900">
              <a:buFont typeface="Arial" panose="020B0604020202020204" pitchFamily="34" charset="0"/>
              <a:buChar char="•"/>
            </a:pPr>
            <a:r>
              <a:rPr lang="en-GB" sz="2200" b="0" dirty="0">
                <a:latin typeface="Arial Narrow" panose="020B0606020202030204" pitchFamily="34" charset="0"/>
              </a:rPr>
              <a:t>In most cases, SPs would accept a direct  Emergency Disclosure Request for BSI and Traffic Data from a non-U.S.  Forms to be completed (i.e. Google and Apple)</a:t>
            </a:r>
          </a:p>
          <a:p>
            <a:pPr marL="342900" indent="-342900">
              <a:buFont typeface="Arial" panose="020B0604020202020204" pitchFamily="34" charset="0"/>
              <a:buChar char="•"/>
            </a:pPr>
            <a:endParaRPr lang="en-GB" sz="2200" b="0" dirty="0">
              <a:latin typeface="Arial Narrow" panose="020B0606020202030204" pitchFamily="34" charset="0"/>
            </a:endParaRPr>
          </a:p>
          <a:p>
            <a:pPr marL="342900" indent="-342900">
              <a:buFont typeface="Arial" panose="020B0604020202020204" pitchFamily="34" charset="0"/>
              <a:buChar char="•"/>
            </a:pPr>
            <a:r>
              <a:rPr lang="en-US" sz="2200" b="0" dirty="0">
                <a:latin typeface="Arial Narrow" panose="020B0606020202030204" pitchFamily="34" charset="0"/>
              </a:rPr>
              <a:t>Model Emergency Disclosure Form, Annex III to the Guide: nature of emergency, account identifier, data requested, link to emergency, transmission.</a:t>
            </a:r>
            <a:endParaRPr lang="en-GB" sz="2200" b="0" dirty="0">
              <a:latin typeface="Arial Narrow" panose="020B0606020202030204" pitchFamily="34" charset="0"/>
            </a:endParaRPr>
          </a:p>
          <a:p>
            <a:pPr marL="342900" indent="-342900">
              <a:buFont typeface="Arial" panose="020B0604020202020204" pitchFamily="34" charset="0"/>
              <a:buChar char="•"/>
            </a:pPr>
            <a:endParaRPr lang="en-GB" sz="2200" b="0" dirty="0">
              <a:latin typeface="Arial Narrow" panose="020B0606020202030204" pitchFamily="34" charset="0"/>
            </a:endParaRPr>
          </a:p>
          <a:p>
            <a:pPr marL="342900" indent="-342900">
              <a:buFont typeface="Arial" panose="020B0604020202020204" pitchFamily="34" charset="0"/>
              <a:buChar char="•"/>
            </a:pPr>
            <a:r>
              <a:rPr lang="en-GB" sz="2200" b="0" dirty="0">
                <a:latin typeface="Arial Narrow" panose="020B0606020202030204" pitchFamily="34" charset="0"/>
              </a:rPr>
              <a:t>If content,  best to go through the FBI attaché in the local U.S. Embassy or through 24/7 networks.</a:t>
            </a:r>
          </a:p>
          <a:p>
            <a:pPr marL="342900" indent="-342900" eaLnBrk="1" hangingPunct="1">
              <a:buFont typeface="Arial" panose="020B0604020202020204" pitchFamily="34" charset="0"/>
              <a:buChar char="•"/>
              <a:defRPr/>
            </a:pPr>
            <a:endParaRPr lang="en-GB" sz="2200" b="0" dirty="0">
              <a:latin typeface="Arial Narrow" panose="020B0606020202030204" pitchFamily="34" charset="0"/>
            </a:endParaRPr>
          </a:p>
          <a:p>
            <a:pPr marL="285750" indent="-285750" eaLnBrk="1" hangingPunct="1">
              <a:buFont typeface="Arial" panose="020B0604020202020204" pitchFamily="34" charset="0"/>
              <a:buChar char="•"/>
              <a:defRPr/>
            </a:pPr>
            <a:endParaRPr lang="en-GB" sz="2200" b="0" dirty="0">
              <a:latin typeface="Arial Narrow" panose="020B0606020202030204" pitchFamily="34" charset="0"/>
            </a:endParaRPr>
          </a:p>
          <a:p>
            <a:pPr marL="285750" indent="-285750" eaLnBrk="1" hangingPunct="1">
              <a:buFont typeface="Arial" panose="020B0604020202020204" pitchFamily="34" charset="0"/>
              <a:buChar char="•"/>
              <a:defRPr/>
            </a:pPr>
            <a:endParaRPr lang="en-GB" sz="2100" b="0" dirty="0">
              <a:latin typeface="Arial Narrow" panose="020B0606020202030204" pitchFamily="34" charset="0"/>
            </a:endParaRPr>
          </a:p>
          <a:p>
            <a:pPr marL="285750" indent="-285750" eaLnBrk="1" hangingPunct="1">
              <a:buFont typeface="Arial" panose="020B0604020202020204" pitchFamily="34" charset="0"/>
              <a:buChar char="•"/>
              <a:defRPr/>
            </a:pPr>
            <a:endParaRPr lang="en-GB" sz="2100" b="0" dirty="0">
              <a:latin typeface="Arial Narrow" panose="020B0606020202030204" pitchFamily="34" charset="0"/>
            </a:endParaRPr>
          </a:p>
          <a:p>
            <a:pPr eaLnBrk="1" hangingPunct="1">
              <a:defRPr/>
            </a:pPr>
            <a:endParaRPr lang="en-GB" sz="2100" b="0" dirty="0">
              <a:latin typeface="Arial Narrow" panose="020B0606020202030204" pitchFamily="34" charset="0"/>
            </a:endParaRPr>
          </a:p>
          <a:p>
            <a:pPr marL="285750" indent="-285750" eaLnBrk="1" hangingPunct="1">
              <a:buFont typeface="Arial" panose="020B0604020202020204" pitchFamily="34" charset="0"/>
              <a:buChar char="•"/>
              <a:defRPr/>
            </a:pPr>
            <a:endParaRPr lang="en-US" sz="2100" b="1" dirty="0">
              <a:latin typeface="Arial Narrow" panose="020B0606020202030204" pitchFamily="34" charset="0"/>
            </a:endParaRPr>
          </a:p>
          <a:p>
            <a:pPr eaLnBrk="1" hangingPunct="1">
              <a:defRPr/>
            </a:pPr>
            <a:endParaRPr lang="en-US" sz="2100" b="1" dirty="0">
              <a:latin typeface="Arial Narrow" panose="020B0606020202030204" pitchFamily="34" charset="0"/>
            </a:endParaRPr>
          </a:p>
          <a:p>
            <a:pPr marL="285750" indent="-285750" eaLnBrk="1" hangingPunct="1">
              <a:buFont typeface="Arial" panose="020B0604020202020204" pitchFamily="34" charset="0"/>
              <a:buChar char="•"/>
              <a:defRPr/>
            </a:pPr>
            <a:endParaRPr lang="en-GB" sz="2100" b="1" dirty="0">
              <a:latin typeface="Arial Narrow" panose="020B0606020202030204" pitchFamily="34" charset="0"/>
            </a:endParaRPr>
          </a:p>
          <a:p>
            <a:pPr eaLnBrk="1" hangingPunct="1">
              <a:defRPr/>
            </a:pPr>
            <a:r>
              <a:rPr lang="en-GB" sz="2100" b="1" dirty="0">
                <a:latin typeface="Arial Narrow" panose="020B0606020202030204" pitchFamily="34" charset="0"/>
              </a:rPr>
              <a:t> </a:t>
            </a:r>
          </a:p>
          <a:p>
            <a:pPr eaLnBrk="1" hangingPunct="1">
              <a:defRPr/>
            </a:pPr>
            <a:endParaRPr lang="en-GB" sz="2100" spc="-70" dirty="0">
              <a:latin typeface="+mn-lt"/>
            </a:endParaRPr>
          </a:p>
        </p:txBody>
      </p:sp>
    </p:spTree>
    <p:extLst>
      <p:ext uri="{BB962C8B-B14F-4D97-AF65-F5344CB8AC3E}">
        <p14:creationId xmlns:p14="http://schemas.microsoft.com/office/powerpoint/2010/main" val="221209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0BB9B1A-6183-461C-B43F-77AFB95345FE}"/>
              </a:ext>
            </a:extLst>
          </p:cNvPr>
          <p:cNvSpPr txBox="1"/>
          <p:nvPr/>
        </p:nvSpPr>
        <p:spPr>
          <a:xfrm>
            <a:off x="130175" y="-122238"/>
            <a:ext cx="9083675" cy="5970865"/>
          </a:xfrm>
          <a:prstGeom prst="rect">
            <a:avLst/>
          </a:prstGeom>
          <a:noFill/>
        </p:spPr>
        <p:txBody>
          <a:bodyPr>
            <a:spAutoFit/>
          </a:bodyPr>
          <a:lstStyle/>
          <a:p>
            <a:pPr algn="r" eaLnBrk="1" hangingPunct="1">
              <a:defRPr/>
            </a:pPr>
            <a:endParaRPr lang="en-US" sz="2400" b="1" i="1" dirty="0">
              <a:solidFill>
                <a:schemeClr val="bg1"/>
              </a:solidFill>
              <a:latin typeface="+mj-lt"/>
            </a:endParaRPr>
          </a:p>
          <a:p>
            <a:pPr algn="ctr" eaLnBrk="1" hangingPunct="1">
              <a:defRPr/>
            </a:pPr>
            <a:r>
              <a:rPr lang="en-GB" sz="3000" dirty="0">
                <a:latin typeface="+mj-lt"/>
              </a:rPr>
              <a:t>Requesting </a:t>
            </a:r>
            <a:r>
              <a:rPr lang="en-GB" altLang="en-US" sz="3000" dirty="0">
                <a:latin typeface="+mj-lt"/>
              </a:rPr>
              <a:t>e-evidence via MLA</a:t>
            </a:r>
          </a:p>
          <a:p>
            <a:pPr algn="ctr" eaLnBrk="1" hangingPunct="1">
              <a:defRPr/>
            </a:pPr>
            <a:r>
              <a:rPr lang="en-GB" sz="3000" b="1" dirty="0">
                <a:latin typeface="+mj-lt"/>
              </a:rPr>
              <a:t>Drafting MLA request – using the Practical Guide </a:t>
            </a:r>
            <a:endParaRPr lang="en-US" sz="3000" b="1" dirty="0">
              <a:latin typeface="+mj-lt"/>
            </a:endParaRPr>
          </a:p>
          <a:p>
            <a:pPr eaLnBrk="1" hangingPunct="1">
              <a:defRPr/>
            </a:pPr>
            <a:endParaRPr lang="en-US" sz="2100" b="1" dirty="0">
              <a:latin typeface="+mn-lt"/>
            </a:endParaRPr>
          </a:p>
          <a:p>
            <a:pPr marL="285750" indent="-285750" eaLnBrk="1" hangingPunct="1">
              <a:buFont typeface="Arial" panose="020B0604020202020204" pitchFamily="34" charset="0"/>
              <a:buChar char="•"/>
              <a:defRPr/>
            </a:pPr>
            <a:endParaRPr lang="en-US" sz="2200" b="0" dirty="0">
              <a:latin typeface="Arial Narrow" panose="020B0606020202030204" pitchFamily="34" charset="0"/>
            </a:endParaRPr>
          </a:p>
          <a:p>
            <a:pPr marL="285750" indent="-285750" eaLnBrk="1" hangingPunct="1">
              <a:buFont typeface="Arial" panose="020B0604020202020204" pitchFamily="34" charset="0"/>
              <a:buChar char="•"/>
              <a:defRPr/>
            </a:pPr>
            <a:r>
              <a:rPr lang="en-US" sz="2600" b="0" dirty="0">
                <a:latin typeface="+mn-lt"/>
              </a:rPr>
              <a:t>Step-by-step guide on drafting MLA requests for BSI, traffic data and content based on the case  examples</a:t>
            </a:r>
          </a:p>
          <a:p>
            <a:pPr marL="285750" indent="-285750" eaLnBrk="1" hangingPunct="1">
              <a:buFont typeface="Arial" panose="020B0604020202020204" pitchFamily="34" charset="0"/>
              <a:buChar char="•"/>
              <a:defRPr/>
            </a:pPr>
            <a:endParaRPr lang="en-US" sz="2600" b="0" dirty="0">
              <a:latin typeface="+mn-lt"/>
            </a:endParaRPr>
          </a:p>
          <a:p>
            <a:pPr marL="285750" indent="-285750" eaLnBrk="1" hangingPunct="1">
              <a:buFont typeface="Arial" panose="020B0604020202020204" pitchFamily="34" charset="0"/>
              <a:buChar char="•"/>
              <a:defRPr/>
            </a:pPr>
            <a:r>
              <a:rPr lang="en-US" sz="2600" b="0" dirty="0">
                <a:latin typeface="+mn-lt"/>
              </a:rPr>
              <a:t>Police MLA request  form and  final MLA request to the U.S. – case study</a:t>
            </a:r>
          </a:p>
          <a:p>
            <a:pPr eaLnBrk="1" hangingPunct="1">
              <a:defRPr/>
            </a:pPr>
            <a:endParaRPr lang="en-US" sz="2600" b="0" dirty="0">
              <a:latin typeface="+mn-lt"/>
            </a:endParaRPr>
          </a:p>
          <a:p>
            <a:pPr marL="285750" indent="-285750" eaLnBrk="1" hangingPunct="1">
              <a:buFont typeface="Arial" panose="020B0604020202020204" pitchFamily="34" charset="0"/>
              <a:buChar char="•"/>
              <a:defRPr/>
            </a:pPr>
            <a:r>
              <a:rPr lang="en-US" sz="2600" b="0" dirty="0">
                <a:latin typeface="+mn-lt"/>
              </a:rPr>
              <a:t>Model MLA requests for stored e-evidence, for real-time collection of traffic and/or content data and model MLA checklist Annexes V –VII to the Guide)</a:t>
            </a:r>
            <a:endParaRPr lang="en-GB" sz="2600" b="0" dirty="0">
              <a:latin typeface="+mn-lt"/>
            </a:endParaRPr>
          </a:p>
          <a:p>
            <a:pPr eaLnBrk="1" hangingPunct="1">
              <a:defRPr/>
            </a:pPr>
            <a:endParaRPr lang="en-GB" sz="2100" b="1" spc="-70"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99391"/>
            <a:ext cx="9144000" cy="1440159"/>
          </a:xfrm>
        </p:spPr>
        <p:txBody>
          <a:bodyPr>
            <a:normAutofit/>
          </a:bodyPr>
          <a:lstStyle/>
          <a:p>
            <a:r>
              <a:rPr lang="en-US" sz="3600" b="1" dirty="0">
                <a:solidFill>
                  <a:srgbClr val="FFFFFF"/>
                </a:solidFill>
                <a:latin typeface="Arial" panose="020B0604020202020204" pitchFamily="34" charset="0"/>
                <a:cs typeface="Arial" panose="020B0604020202020204" pitchFamily="34" charset="0"/>
              </a:rPr>
              <a:t>Three steps to access the Guide</a:t>
            </a:r>
          </a:p>
        </p:txBody>
      </p:sp>
      <p:sp>
        <p:nvSpPr>
          <p:cNvPr id="164866" name="Rectangle 3"/>
          <p:cNvSpPr>
            <a:spLocks noGrp="1" noChangeArrowheads="1"/>
          </p:cNvSpPr>
          <p:nvPr>
            <p:ph type="body" idx="4294967295"/>
          </p:nvPr>
        </p:nvSpPr>
        <p:spPr>
          <a:xfrm>
            <a:off x="395536" y="1124744"/>
            <a:ext cx="8424936" cy="5482432"/>
          </a:xfrm>
        </p:spPr>
        <p:txBody>
          <a:bodyPr>
            <a:normAutofit fontScale="77500" lnSpcReduction="20000"/>
          </a:bodyPr>
          <a:lstStyle/>
          <a:p>
            <a:pPr marL="0" indent="0">
              <a:buNone/>
            </a:pPr>
            <a:endParaRPr lang="en-US" dirty="0">
              <a:latin typeface="Arial Narrow" panose="020B0606020202030204" pitchFamily="34" charset="0"/>
            </a:endParaRPr>
          </a:p>
          <a:p>
            <a:pPr marL="0" indent="0">
              <a:buNone/>
            </a:pPr>
            <a:r>
              <a:rPr lang="en-GB" sz="3800" dirty="0">
                <a:solidFill>
                  <a:srgbClr val="FFFFFF"/>
                </a:solidFill>
                <a:latin typeface="Arial Narrow" panose="020B0606020202030204" pitchFamily="34" charset="0"/>
              </a:rPr>
              <a:t>1.	Request your user account</a:t>
            </a:r>
          </a:p>
          <a:p>
            <a:pPr marL="0" indent="0">
              <a:buNone/>
            </a:pPr>
            <a:r>
              <a:rPr lang="en-GB" sz="3500" dirty="0">
                <a:solidFill>
                  <a:srgbClr val="FFFFFF"/>
                </a:solidFill>
                <a:latin typeface="Arial Narrow" panose="020B0606020202030204" pitchFamily="34" charset="0"/>
                <a:hlinkClick r:id="rId3">
                  <a:extLst>
                    <a:ext uri="{A12FA001-AC4F-418D-AE19-62706E023703}">
                      <ahyp:hlinkClr xmlns:ahyp="http://schemas.microsoft.com/office/drawing/2018/hyperlinkcolor" xmlns="" val="tx"/>
                    </a:ext>
                  </a:extLst>
                </a:hlinkClick>
              </a:rPr>
              <a:t>https://sherloc.unodc.org/cld/en/v3/sherloc/cna/register/</a:t>
            </a:r>
            <a:endParaRPr lang="en-GB" sz="3500" dirty="0">
              <a:solidFill>
                <a:srgbClr val="FFFFFF"/>
              </a:solidFill>
              <a:latin typeface="Arial Narrow" panose="020B0606020202030204" pitchFamily="34" charset="0"/>
            </a:endParaRPr>
          </a:p>
          <a:p>
            <a:pPr marL="0" indent="0">
              <a:buNone/>
            </a:pPr>
            <a:endParaRPr lang="en-GB" sz="3800" dirty="0">
              <a:solidFill>
                <a:srgbClr val="FFFFFF"/>
              </a:solidFill>
              <a:latin typeface="Arial Narrow" panose="020B0606020202030204" pitchFamily="34" charset="0"/>
            </a:endParaRPr>
          </a:p>
          <a:p>
            <a:pPr marL="0" indent="0">
              <a:buNone/>
            </a:pPr>
            <a:r>
              <a:rPr lang="en-US" sz="3800" dirty="0">
                <a:solidFill>
                  <a:srgbClr val="FFFFFF"/>
                </a:solidFill>
                <a:latin typeface="Arial Narrow" panose="020B0606020202030204" pitchFamily="34" charset="0"/>
              </a:rPr>
              <a:t>2.	Allow UNODC 24-48 hours to check your request and 	create your account</a:t>
            </a:r>
          </a:p>
          <a:p>
            <a:pPr marL="514350" indent="-514350">
              <a:buFont typeface="+mj-lt"/>
              <a:buAutoNum type="arabicPeriod"/>
            </a:pPr>
            <a:endParaRPr lang="en-US" sz="3800" b="1" u="sng" dirty="0">
              <a:solidFill>
                <a:srgbClr val="FFFFFF"/>
              </a:solidFill>
              <a:latin typeface="Arial Narrow" panose="020B0606020202030204" pitchFamily="34" charset="0"/>
            </a:endParaRPr>
          </a:p>
          <a:p>
            <a:pPr marL="0" indent="0">
              <a:buNone/>
            </a:pPr>
            <a:r>
              <a:rPr lang="en-US" sz="3800" dirty="0">
                <a:solidFill>
                  <a:srgbClr val="FFFFFF"/>
                </a:solidFill>
                <a:latin typeface="Arial Narrow" panose="020B0606020202030204" pitchFamily="34" charset="0"/>
              </a:rPr>
              <a:t>3.	Access the Guide using your Unite ID and password </a:t>
            </a:r>
          </a:p>
          <a:p>
            <a:pPr marL="0" indent="0">
              <a:buNone/>
            </a:pPr>
            <a:r>
              <a:rPr lang="en-US" sz="3500" u="sng" dirty="0">
                <a:solidFill>
                  <a:srgbClr val="FFFFFF"/>
                </a:solidFill>
                <a:latin typeface="Arial Narrow" panose="020B0606020202030204" pitchFamily="34" charset="0"/>
                <a:hlinkClick r:id="rId4">
                  <a:extLst>
                    <a:ext uri="{A12FA001-AC4F-418D-AE19-62706E023703}">
                      <ahyp:hlinkClr xmlns:ahyp="http://schemas.microsoft.com/office/drawing/2018/hyperlinkcolor" xmlns="" val="tx"/>
                    </a:ext>
                  </a:extLst>
                </a:hlinkClick>
              </a:rPr>
              <a:t>https://sherloc.unodc.org/cld/secured/1805840_Practical_Guide_Electronic_Evidence_ebook.pdf</a:t>
            </a:r>
            <a:endParaRPr lang="en-US" sz="3500" dirty="0">
              <a:solidFill>
                <a:srgbClr val="FFFFFF"/>
              </a:solidFill>
              <a:latin typeface="Arial Narrow" panose="020B0606020202030204" pitchFamily="34" charset="0"/>
            </a:endParaRPr>
          </a:p>
          <a:p>
            <a:pPr marL="0" indent="0">
              <a:buNone/>
            </a:pPr>
            <a:r>
              <a:rPr lang="en-US" sz="3500" dirty="0">
                <a:solidFill>
                  <a:srgbClr val="FFFFFF"/>
                </a:solidFill>
                <a:latin typeface="Arial Narrow" panose="020B0606020202030204" pitchFamily="34" charset="0"/>
              </a:rPr>
              <a:t> </a:t>
            </a:r>
          </a:p>
          <a:p>
            <a:pPr marL="0" indent="0">
              <a:buNone/>
            </a:pPr>
            <a:r>
              <a:rPr lang="en-US" sz="3500" u="sng" dirty="0">
                <a:solidFill>
                  <a:srgbClr val="FFFFFF"/>
                </a:solidFill>
                <a:latin typeface="Arial Narrow" panose="020B0606020202030204" pitchFamily="34" charset="0"/>
                <a:hlinkClick r:id="rId5">
                  <a:extLst>
                    <a:ext uri="{A12FA001-AC4F-418D-AE19-62706E023703}">
                      <ahyp:hlinkClr xmlns:ahyp="http://schemas.microsoft.com/office/drawing/2018/hyperlinkcolor" xmlns="" val="tx"/>
                    </a:ext>
                  </a:extLst>
                </a:hlinkClick>
              </a:rPr>
              <a:t>https://sherloc.unodc.org/cld/v3/sherloc/cna/index.jspx</a:t>
            </a:r>
            <a:endParaRPr lang="en-US" sz="3500" dirty="0">
              <a:solidFill>
                <a:srgbClr val="FFFFFF"/>
              </a:solidFill>
              <a:latin typeface="Arial Narrow" panose="020B0606020202030204" pitchFamily="34" charset="0"/>
            </a:endParaRPr>
          </a:p>
          <a:p>
            <a:pPr marL="0" indent="0">
              <a:buNone/>
            </a:pPr>
            <a:r>
              <a:rPr lang="en-US" sz="3800" dirty="0">
                <a:latin typeface="Arial Narrow" panose="020B0606020202030204" pitchFamily="34" charset="0"/>
              </a:rPr>
              <a:t> </a:t>
            </a:r>
          </a:p>
          <a:p>
            <a:pPr marL="514350" indent="-514350">
              <a:buFont typeface="+mj-lt"/>
              <a:buAutoNum type="arabicPeriod"/>
            </a:pPr>
            <a:endParaRPr lang="en-US" b="1" u="sng" dirty="0"/>
          </a:p>
          <a:p>
            <a:pPr marL="514350" indent="-514350">
              <a:buFont typeface="+mj-lt"/>
              <a:buAutoNum type="arabicPeriod"/>
            </a:pPr>
            <a:endParaRPr lang="en-US" b="1" u="sng" dirty="0"/>
          </a:p>
          <a:p>
            <a:pPr marL="514350" indent="-514350">
              <a:buFont typeface="+mj-lt"/>
              <a:buAutoNum type="arabicPeriod"/>
            </a:pPr>
            <a:endParaRPr lang="en-US" b="1" u="sng" dirty="0"/>
          </a:p>
          <a:p>
            <a:pPr marL="514350" indent="-514350">
              <a:buFont typeface="+mj-lt"/>
              <a:buAutoNum type="arabicPeriod"/>
            </a:pPr>
            <a:endParaRPr lang="en-US" b="1" u="sng" dirty="0"/>
          </a:p>
          <a:p>
            <a:pPr marL="514350" indent="-514350">
              <a:buFont typeface="+mj-lt"/>
              <a:buAutoNum type="arabicPeriod"/>
            </a:pPr>
            <a:endParaRPr lang="en-US" b="1" u="sng" dirty="0">
              <a:latin typeface="Arial Narrow" panose="020B0606020202030204" pitchFamily="34" charset="0"/>
            </a:endParaRPr>
          </a:p>
          <a:p>
            <a:pPr marL="0" indent="0">
              <a:buNone/>
            </a:pPr>
            <a:endParaRPr lang="en-US" dirty="0">
              <a:solidFill>
                <a:srgbClr val="CCECFF"/>
              </a:solidFill>
              <a:latin typeface="Times New Roman" pitchFamily="18" charset="0"/>
            </a:endParaRPr>
          </a:p>
        </p:txBody>
      </p:sp>
      <p:sp>
        <p:nvSpPr>
          <p:cNvPr id="3" name="Rectangle 2">
            <a:extLst>
              <a:ext uri="{FF2B5EF4-FFF2-40B4-BE49-F238E27FC236}">
                <a16:creationId xmlns:a16="http://schemas.microsoft.com/office/drawing/2014/main" xmlns="" id="{8752F526-41B9-42A8-89AC-6C480DB4F93C}"/>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781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Obtaining Electronic Evidence from Private Communications Service Providers (CSPs) in counterterrorism and related organized crime cross-border investigations…"/>
          <p:cNvSpPr txBox="1"/>
          <p:nvPr/>
        </p:nvSpPr>
        <p:spPr>
          <a:xfrm>
            <a:off x="1926130" y="400161"/>
            <a:ext cx="5665788" cy="7540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57">
              <a:defRPr sz="2100">
                <a:latin typeface="Times New Roman"/>
                <a:ea typeface="Times New Roman"/>
                <a:cs typeface="Times New Roman"/>
                <a:sym typeface="Times New Roman"/>
              </a:defRPr>
            </a:pPr>
            <a:endParaRPr sz="1477" dirty="0"/>
          </a:p>
          <a:p>
            <a:pPr defTabSz="321457">
              <a:defRPr sz="2100">
                <a:latin typeface="Times New Roman"/>
                <a:ea typeface="Times New Roman"/>
                <a:cs typeface="Times New Roman"/>
                <a:sym typeface="Times New Roman"/>
              </a:defRPr>
            </a:pPr>
            <a:r>
              <a:rPr lang="en-GB" sz="1477" dirty="0" err="1">
                <a:latin typeface="+mj-lt"/>
              </a:rPr>
              <a:t>Johannesbourg</a:t>
            </a:r>
            <a:endParaRPr lang="en-GB" sz="1477" dirty="0">
              <a:latin typeface="+mj-lt"/>
            </a:endParaRPr>
          </a:p>
          <a:p>
            <a:pPr defTabSz="321457">
              <a:defRPr sz="2100">
                <a:latin typeface="Times New Roman"/>
                <a:ea typeface="Times New Roman"/>
                <a:cs typeface="Times New Roman"/>
                <a:sym typeface="Times New Roman"/>
              </a:defRPr>
            </a:pPr>
            <a:r>
              <a:rPr lang="en-GB" sz="1477" dirty="0">
                <a:latin typeface="+mj-lt"/>
              </a:rPr>
              <a:t>2019</a:t>
            </a:r>
            <a:endParaRPr sz="1477" dirty="0">
              <a:latin typeface="+mj-lt"/>
            </a:endParaRPr>
          </a:p>
        </p:txBody>
      </p:sp>
      <p:pic>
        <p:nvPicPr>
          <p:cNvPr id="5" name="Image" descr="Image">
            <a:extLst>
              <a:ext uri="{FF2B5EF4-FFF2-40B4-BE49-F238E27FC236}">
                <a16:creationId xmlns:a16="http://schemas.microsoft.com/office/drawing/2014/main" xmlns="" id="{81B72E3E-5D22-DE42-90C9-B24162141F4B}"/>
              </a:ext>
            </a:extLst>
          </p:cNvPr>
          <p:cNvPicPr>
            <a:picLocks noChangeAspect="1"/>
          </p:cNvPicPr>
          <p:nvPr/>
        </p:nvPicPr>
        <p:blipFill>
          <a:blip r:embed="rId2"/>
          <a:stretch>
            <a:fillRect/>
          </a:stretch>
        </p:blipFill>
        <p:spPr>
          <a:xfrm>
            <a:off x="4759024" y="5556762"/>
            <a:ext cx="1875235" cy="464344"/>
          </a:xfrm>
          <a:prstGeom prst="rect">
            <a:avLst/>
          </a:prstGeom>
          <a:ln w="12700">
            <a:miter lim="400000"/>
          </a:ln>
        </p:spPr>
      </p:pic>
      <p:pic>
        <p:nvPicPr>
          <p:cNvPr id="6" name="Image" descr="Image">
            <a:extLst>
              <a:ext uri="{FF2B5EF4-FFF2-40B4-BE49-F238E27FC236}">
                <a16:creationId xmlns:a16="http://schemas.microsoft.com/office/drawing/2014/main" xmlns="" id="{DD4716E5-5BDD-8748-A4C6-A5BF8D6AB63E}"/>
              </a:ext>
            </a:extLst>
          </p:cNvPr>
          <p:cNvPicPr>
            <a:picLocks noChangeAspect="1"/>
          </p:cNvPicPr>
          <p:nvPr/>
        </p:nvPicPr>
        <p:blipFill>
          <a:blip r:embed="rId3"/>
          <a:stretch>
            <a:fillRect/>
          </a:stretch>
        </p:blipFill>
        <p:spPr>
          <a:xfrm>
            <a:off x="3937492" y="5603989"/>
            <a:ext cx="821532" cy="428626"/>
          </a:xfrm>
          <a:prstGeom prst="rect">
            <a:avLst/>
          </a:prstGeom>
          <a:ln w="12700">
            <a:miter lim="400000"/>
          </a:ln>
        </p:spPr>
      </p:pic>
      <p:pic>
        <p:nvPicPr>
          <p:cNvPr id="8" name="Image" descr="Image">
            <a:extLst>
              <a:ext uri="{FF2B5EF4-FFF2-40B4-BE49-F238E27FC236}">
                <a16:creationId xmlns:a16="http://schemas.microsoft.com/office/drawing/2014/main" xmlns="" id="{4F35D695-6E45-2048-8ADF-D16D4ECB6AA7}"/>
              </a:ext>
            </a:extLst>
          </p:cNvPr>
          <p:cNvPicPr>
            <a:picLocks noChangeAspect="1"/>
          </p:cNvPicPr>
          <p:nvPr/>
        </p:nvPicPr>
        <p:blipFill>
          <a:blip r:embed="rId4"/>
          <a:stretch>
            <a:fillRect/>
          </a:stretch>
        </p:blipFill>
        <p:spPr>
          <a:xfrm>
            <a:off x="2640135" y="5746864"/>
            <a:ext cx="1294805" cy="285751"/>
          </a:xfrm>
          <a:prstGeom prst="rect">
            <a:avLst/>
          </a:prstGeom>
          <a:ln w="12700">
            <a:miter lim="400000"/>
          </a:ln>
        </p:spPr>
      </p:pic>
      <p:pic>
        <p:nvPicPr>
          <p:cNvPr id="2" name="Picture 1">
            <a:extLst>
              <a:ext uri="{FF2B5EF4-FFF2-40B4-BE49-F238E27FC236}">
                <a16:creationId xmlns:a16="http://schemas.microsoft.com/office/drawing/2014/main" xmlns="" id="{62B5E09C-1279-2841-9285-24ACA7A9FD99}"/>
              </a:ext>
            </a:extLst>
          </p:cNvPr>
          <p:cNvPicPr>
            <a:picLocks noChangeAspect="1"/>
          </p:cNvPicPr>
          <p:nvPr/>
        </p:nvPicPr>
        <p:blipFill>
          <a:blip r:embed="rId5"/>
          <a:stretch>
            <a:fillRect/>
          </a:stretch>
        </p:blipFill>
        <p:spPr>
          <a:xfrm>
            <a:off x="0" y="-45720"/>
            <a:ext cx="9144000" cy="64024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539552" y="-1860"/>
            <a:ext cx="7920880" cy="1656183"/>
          </a:xfrm>
        </p:spPr>
        <p:txBody>
          <a:bodyPr>
            <a:normAutofit fontScale="90000"/>
          </a:bodyPr>
          <a:lstStyle/>
          <a:p>
            <a:r>
              <a:rPr lang="en-US" sz="3800" b="1" dirty="0"/>
              <a:t/>
            </a:r>
            <a:br>
              <a:rPr lang="en-US" sz="3800" b="1" dirty="0"/>
            </a:br>
            <a:r>
              <a:rPr lang="en-US" sz="3800" b="1" dirty="0"/>
              <a:t/>
            </a:r>
            <a:br>
              <a:rPr lang="en-US" sz="3800" b="1" dirty="0"/>
            </a:br>
            <a:r>
              <a:rPr lang="en-GB" altLang="en-US" sz="3100" b="1" dirty="0">
                <a:solidFill>
                  <a:srgbClr val="FFFFFF"/>
                </a:solidFill>
                <a:latin typeface="Arial" panose="020B0604020202020204" pitchFamily="34" charset="0"/>
                <a:cs typeface="Arial" panose="020B0604020202020204" pitchFamily="34" charset="0"/>
              </a:rPr>
              <a:t>Practical Guide for Requesting Electronic Evidence Across Borders, 2019 (The Guide)  </a:t>
            </a:r>
            <a:r>
              <a:rPr lang="en-GB" altLang="en-US" sz="3800" b="1" dirty="0">
                <a:latin typeface="Arial" panose="020B0604020202020204" pitchFamily="34" charset="0"/>
                <a:cs typeface="Arial" panose="020B0604020202020204" pitchFamily="34" charset="0"/>
              </a:rPr>
              <a:t/>
            </a:r>
            <a:br>
              <a:rPr lang="en-GB" altLang="en-US" sz="3800" b="1" dirty="0">
                <a:latin typeface="Arial" panose="020B0604020202020204" pitchFamily="34" charset="0"/>
                <a:cs typeface="Arial" panose="020B0604020202020204" pitchFamily="34" charset="0"/>
              </a:rPr>
            </a:br>
            <a:r>
              <a:rPr lang="en-GB" altLang="en-US" sz="3800" b="1" dirty="0">
                <a:latin typeface="Arial" panose="020B0604020202020204" pitchFamily="34" charset="0"/>
                <a:cs typeface="Arial" panose="020B0604020202020204" pitchFamily="34" charset="0"/>
              </a:rPr>
              <a:t/>
            </a:r>
            <a:br>
              <a:rPr lang="en-GB" altLang="en-US" sz="3800" b="1" dirty="0">
                <a:latin typeface="Arial" panose="020B0604020202020204" pitchFamily="34" charset="0"/>
                <a:cs typeface="Arial" panose="020B0604020202020204" pitchFamily="34" charset="0"/>
              </a:rPr>
            </a:br>
            <a:endParaRPr lang="en-US" sz="3800" b="1" dirty="0">
              <a:latin typeface="Arial" panose="020B0604020202020204" pitchFamily="34" charset="0"/>
              <a:cs typeface="Arial" panose="020B0604020202020204" pitchFamily="34" charset="0"/>
            </a:endParaRPr>
          </a:p>
        </p:txBody>
      </p:sp>
      <p:sp>
        <p:nvSpPr>
          <p:cNvPr id="164866" name="Rectangle 3"/>
          <p:cNvSpPr>
            <a:spLocks noGrp="1" noChangeArrowheads="1"/>
          </p:cNvSpPr>
          <p:nvPr>
            <p:ph type="body" idx="4294967295"/>
          </p:nvPr>
        </p:nvSpPr>
        <p:spPr>
          <a:xfrm>
            <a:off x="0" y="1628800"/>
            <a:ext cx="8820472" cy="5482432"/>
          </a:xfrm>
        </p:spPr>
        <p:txBody>
          <a:bodyPr>
            <a:normAutofit/>
          </a:bodyPr>
          <a:lstStyle/>
          <a:p>
            <a:pPr lvl="1" indent="-342900">
              <a:buFont typeface="Wingdings" panose="05000000000000000000" pitchFamily="2" charset="2"/>
              <a:buChar char="§"/>
            </a:pPr>
            <a:endParaRPr lang="en-US" sz="2400" b="1" dirty="0">
              <a:latin typeface="Arial Narrow" panose="020B0606020202030204" pitchFamily="34" charset="0"/>
              <a:cs typeface="Arial" panose="020B0604020202020204" pitchFamily="34" charset="0"/>
            </a:endParaRPr>
          </a:p>
          <a:p>
            <a:pPr lvl="1" indent="-342900">
              <a:buFont typeface="Wingdings" panose="05000000000000000000" pitchFamily="2" charset="2"/>
              <a:buChar char="§"/>
            </a:pPr>
            <a:r>
              <a:rPr lang="en-US" sz="2400" b="1" dirty="0">
                <a:solidFill>
                  <a:srgbClr val="FFFFFF"/>
                </a:solidFill>
                <a:latin typeface="Arial Narrow" panose="020B0606020202030204" pitchFamily="34" charset="0"/>
                <a:cs typeface="Arial" panose="020B0604020202020204" pitchFamily="34" charset="0"/>
              </a:rPr>
              <a:t>Purpose:</a:t>
            </a:r>
            <a:r>
              <a:rPr lang="en-GB" sz="2400" b="1" dirty="0">
                <a:solidFill>
                  <a:srgbClr val="FFFFFF"/>
                </a:solidFill>
                <a:latin typeface="Arial Narrow" panose="020B0606020202030204" pitchFamily="34" charset="0"/>
              </a:rPr>
              <a:t> </a:t>
            </a:r>
            <a:r>
              <a:rPr lang="en-GB" sz="2400" dirty="0">
                <a:solidFill>
                  <a:srgbClr val="FFFFFF"/>
                </a:solidFill>
                <a:latin typeface="Arial Narrow" panose="020B0606020202030204" pitchFamily="34" charset="0"/>
              </a:rPr>
              <a:t>Assist investigators, prosecutors, judges and Central Authorities to obtain admissible electronic evidence from Internet Service Providers (SPs) based in other states – focus on the U.S.</a:t>
            </a:r>
          </a:p>
          <a:p>
            <a:pPr lvl="1" indent="-342900">
              <a:buFont typeface="Wingdings" panose="05000000000000000000" pitchFamily="2" charset="2"/>
              <a:buChar char="§"/>
            </a:pPr>
            <a:endParaRPr lang="en-GB" sz="2400" dirty="0">
              <a:solidFill>
                <a:srgbClr val="FFFFFF"/>
              </a:solidFill>
              <a:latin typeface="Arial Narrow" panose="020B0606020202030204" pitchFamily="34" charset="0"/>
            </a:endParaRPr>
          </a:p>
          <a:p>
            <a:pPr lvl="1" indent="-342900">
              <a:buFont typeface="Wingdings" panose="05000000000000000000" pitchFamily="2" charset="2"/>
              <a:buChar char="§"/>
            </a:pPr>
            <a:r>
              <a:rPr lang="en-US" sz="2400" b="1" dirty="0">
                <a:solidFill>
                  <a:srgbClr val="FFFFFF"/>
                </a:solidFill>
                <a:latin typeface="Arial Narrow" panose="020B0606020202030204" pitchFamily="34" charset="0"/>
                <a:cs typeface="Arial" panose="020B0604020202020204" pitchFamily="34" charset="0"/>
              </a:rPr>
              <a:t>Why: </a:t>
            </a:r>
            <a:r>
              <a:rPr lang="en-GB" sz="2400" dirty="0">
                <a:solidFill>
                  <a:srgbClr val="FFFFFF"/>
                </a:solidFill>
                <a:latin typeface="Arial Narrow" panose="020B0606020202030204" pitchFamily="34" charset="0"/>
              </a:rPr>
              <a:t>increase in e-evidence</a:t>
            </a:r>
            <a:r>
              <a:rPr lang="en-US" sz="2400" dirty="0">
                <a:solidFill>
                  <a:srgbClr val="FFFFFF"/>
                </a:solidFill>
                <a:latin typeface="Arial Narrow" panose="020B0606020202030204" pitchFamily="34" charset="0"/>
              </a:rPr>
              <a:t>, </a:t>
            </a:r>
            <a:r>
              <a:rPr lang="en-GB" sz="2400" dirty="0">
                <a:solidFill>
                  <a:srgbClr val="FFFFFF"/>
                </a:solidFill>
                <a:latin typeface="Arial Narrow" panose="020B0606020202030204" pitchFamily="34" charset="0"/>
              </a:rPr>
              <a:t>lack of knowledge and experience</a:t>
            </a:r>
          </a:p>
          <a:p>
            <a:pPr lvl="1" indent="-342900">
              <a:buFont typeface="Wingdings" panose="05000000000000000000" pitchFamily="2" charset="2"/>
              <a:buChar char="§"/>
            </a:pPr>
            <a:endParaRPr lang="en-GB" sz="2400" b="1" dirty="0">
              <a:solidFill>
                <a:srgbClr val="FFFFFF"/>
              </a:solidFill>
              <a:latin typeface="Arial Narrow" panose="020B0606020202030204" pitchFamily="34" charset="0"/>
            </a:endParaRPr>
          </a:p>
          <a:p>
            <a:pPr lvl="1" indent="-342900">
              <a:buFont typeface="Wingdings" panose="05000000000000000000" pitchFamily="2" charset="2"/>
              <a:buChar char="§"/>
            </a:pPr>
            <a:r>
              <a:rPr lang="en-GB" sz="2400" b="1" dirty="0">
                <a:solidFill>
                  <a:srgbClr val="FFFFFF"/>
                </a:solidFill>
                <a:latin typeface="Arial Narrow" panose="020B0606020202030204" pitchFamily="34" charset="0"/>
              </a:rPr>
              <a:t>How: </a:t>
            </a:r>
            <a:r>
              <a:rPr lang="en-GB" sz="2400" dirty="0">
                <a:solidFill>
                  <a:srgbClr val="FFFFFF"/>
                </a:solidFill>
                <a:latin typeface="Arial Narrow" panose="020B0606020202030204" pitchFamily="34" charset="0"/>
              </a:rPr>
              <a:t>2 EGMs: 32 States of 5 Continents, </a:t>
            </a:r>
            <a:r>
              <a:rPr lang="en-GB" sz="2400" dirty="0">
                <a:solidFill>
                  <a:srgbClr val="FFFFFF"/>
                </a:solidFill>
                <a:latin typeface="Arial Narrow" panose="020B0606020202030204" pitchFamily="34" charset="0"/>
                <a:ea typeface="Helvetica Neue"/>
                <a:cs typeface="Helvetica Neue"/>
                <a:sym typeface="Helvetica Neue"/>
              </a:rPr>
              <a:t>International organisations, and </a:t>
            </a:r>
            <a:r>
              <a:rPr lang="en-GB" sz="2400" dirty="0">
                <a:solidFill>
                  <a:srgbClr val="FFFFFF"/>
                </a:solidFill>
                <a:latin typeface="Arial Narrow" panose="020B0606020202030204" pitchFamily="34" charset="0"/>
              </a:rPr>
              <a:t>SPs: </a:t>
            </a:r>
            <a:r>
              <a:rPr lang="en-GB" sz="2400" dirty="0">
                <a:solidFill>
                  <a:srgbClr val="FFFFFF"/>
                </a:solidFill>
                <a:latin typeface="Arial Narrow" panose="020B0606020202030204" pitchFamily="34" charset="0"/>
                <a:ea typeface="Helvetica Neue"/>
                <a:cs typeface="Helvetica Neue"/>
                <a:sym typeface="Helvetica Neue"/>
              </a:rPr>
              <a:t>Facebook, Google, Microsoft </a:t>
            </a:r>
          </a:p>
          <a:p>
            <a:pPr lvl="1" indent="-342900">
              <a:buFont typeface="Wingdings" panose="05000000000000000000" pitchFamily="2" charset="2"/>
              <a:buChar char="§"/>
            </a:pPr>
            <a:endParaRPr lang="en-GB" sz="1800" dirty="0">
              <a:latin typeface="Arial Narrow" panose="020B0606020202030204" pitchFamily="34" charset="0"/>
              <a:ea typeface="Helvetica Neue"/>
              <a:cs typeface="Helvetica Neue"/>
              <a:sym typeface="Helvetica Neue"/>
            </a:endParaRPr>
          </a:p>
          <a:p>
            <a:pPr marL="400050" lvl="1" indent="0">
              <a:buNone/>
            </a:pPr>
            <a:endParaRPr lang="en-US" sz="2200" dirty="0">
              <a:latin typeface="Arial Narrow" panose="020B0606020202030204" pitchFamily="34" charset="0"/>
            </a:endParaRPr>
          </a:p>
          <a:p>
            <a:pPr marL="400050" lvl="1" indent="0">
              <a:buNone/>
            </a:pPr>
            <a:endParaRPr lang="en-GB" sz="3000" dirty="0">
              <a:latin typeface="Arial Narrow" panose="020B0606020202030204" pitchFamily="34" charset="0"/>
            </a:endParaRPr>
          </a:p>
          <a:p>
            <a:pPr marL="400050" lvl="1" indent="0">
              <a:buNone/>
            </a:pPr>
            <a:endParaRPr lang="en-GB" sz="3000" dirty="0">
              <a:latin typeface="Arial Narrow" panose="020B0606020202030204" pitchFamily="34" charset="0"/>
            </a:endParaRPr>
          </a:p>
          <a:p>
            <a:pPr marL="0" indent="0">
              <a:buNone/>
            </a:pPr>
            <a:endParaRPr lang="en-US" dirty="0">
              <a:solidFill>
                <a:srgbClr val="CCECFF"/>
              </a:solidFill>
              <a:latin typeface="Times New Roman" pitchFamily="18" charset="0"/>
            </a:endParaRPr>
          </a:p>
        </p:txBody>
      </p:sp>
    </p:spTree>
    <p:extLst>
      <p:ext uri="{BB962C8B-B14F-4D97-AF65-F5344CB8AC3E}">
        <p14:creationId xmlns:p14="http://schemas.microsoft.com/office/powerpoint/2010/main" val="172497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99391"/>
            <a:ext cx="9144000" cy="1224135"/>
          </a:xfrm>
        </p:spPr>
        <p:txBody>
          <a:bodyPr>
            <a:normAutofit fontScale="90000"/>
          </a:bodyPr>
          <a:lstStyle/>
          <a:p>
            <a:r>
              <a:rPr lang="en-US" sz="4000" b="1" dirty="0">
                <a:latin typeface="Arial Narrow" panose="020B0606020202030204" pitchFamily="34" charset="0"/>
              </a:rPr>
              <a:t/>
            </a:r>
            <a:br>
              <a:rPr lang="en-US" sz="4000" b="1" dirty="0">
                <a:latin typeface="Arial Narrow" panose="020B0606020202030204" pitchFamily="34" charset="0"/>
              </a:rPr>
            </a:br>
            <a:r>
              <a:rPr lang="en-US" sz="4000" b="1" dirty="0">
                <a:solidFill>
                  <a:srgbClr val="FFFFFF"/>
                </a:solidFill>
                <a:latin typeface="Arial" panose="020B0604020202020204" pitchFamily="34" charset="0"/>
                <a:cs typeface="Arial" panose="020B0604020202020204" pitchFamily="34" charset="0"/>
              </a:rPr>
              <a:t>The Guide</a:t>
            </a:r>
            <a:r>
              <a:rPr lang="en-US" sz="3800" b="1" dirty="0">
                <a:solidFill>
                  <a:srgbClr val="FFFFFF"/>
                </a:solidFill>
                <a:latin typeface="Arial Narrow" panose="020B0606020202030204" pitchFamily="34" charset="0"/>
              </a:rPr>
              <a:t/>
            </a:r>
            <a:br>
              <a:rPr lang="en-US" sz="3800" b="1" dirty="0">
                <a:solidFill>
                  <a:srgbClr val="FFFFFF"/>
                </a:solidFill>
                <a:latin typeface="Arial Narrow" panose="020B0606020202030204" pitchFamily="34" charset="0"/>
              </a:rPr>
            </a:br>
            <a:r>
              <a:rPr lang="en-US" sz="3800" b="1" dirty="0">
                <a:solidFill>
                  <a:srgbClr val="FFFFFF"/>
                </a:solidFill>
                <a:latin typeface="Arial Narrow" panose="020B0606020202030204" pitchFamily="34" charset="0"/>
              </a:rPr>
              <a:t>Chapters</a:t>
            </a:r>
          </a:p>
        </p:txBody>
      </p:sp>
      <p:sp>
        <p:nvSpPr>
          <p:cNvPr id="164866" name="Rectangle 3"/>
          <p:cNvSpPr>
            <a:spLocks noGrp="1" noChangeArrowheads="1"/>
          </p:cNvSpPr>
          <p:nvPr>
            <p:ph type="body" idx="4294967295"/>
          </p:nvPr>
        </p:nvSpPr>
        <p:spPr>
          <a:xfrm>
            <a:off x="107504" y="1340768"/>
            <a:ext cx="9144000" cy="5517232"/>
          </a:xfrm>
        </p:spPr>
        <p:txBody>
          <a:bodyPr>
            <a:normAutofit fontScale="85000" lnSpcReduction="20000"/>
          </a:bodyPr>
          <a:lstStyle/>
          <a:p>
            <a:pPr marL="0" indent="0" algn="r">
              <a:buNone/>
            </a:pPr>
            <a:endParaRPr lang="en-US" sz="3000" dirty="0">
              <a:solidFill>
                <a:srgbClr val="FFFFFF"/>
              </a:solidFill>
              <a:latin typeface="Arial Narrow" panose="020B0606020202030204" pitchFamily="34" charset="0"/>
            </a:endParaRPr>
          </a:p>
          <a:p>
            <a:pPr marL="914400" lvl="1" indent="-514350">
              <a:buFont typeface="+mj-lt"/>
              <a:buAutoNum type="arabicPeriod"/>
            </a:pPr>
            <a:r>
              <a:rPr lang="en-US" sz="3600" dirty="0">
                <a:solidFill>
                  <a:srgbClr val="FFFFFF"/>
                </a:solidFill>
                <a:latin typeface="Arial Narrow" panose="020B0606020202030204" pitchFamily="34" charset="0"/>
              </a:rPr>
              <a:t>Preservation (why, when and how) </a:t>
            </a:r>
          </a:p>
          <a:p>
            <a:pPr marL="914400" lvl="1" indent="-514350">
              <a:buFont typeface="+mj-lt"/>
              <a:buAutoNum type="arabicPeriod"/>
            </a:pPr>
            <a:r>
              <a:rPr lang="en-US" sz="3600" dirty="0">
                <a:solidFill>
                  <a:srgbClr val="FFFFFF"/>
                </a:solidFill>
                <a:latin typeface="Arial Narrow" panose="020B0606020202030204" pitchFamily="34" charset="0"/>
              </a:rPr>
              <a:t>Pre-Mutual Legal Assistance (open source, direct requests to SPs, direct contacts to account users, police-to-police)</a:t>
            </a:r>
          </a:p>
          <a:p>
            <a:pPr marL="914400" lvl="1" indent="-514350">
              <a:buFont typeface="+mj-lt"/>
              <a:buAutoNum type="arabicPeriod"/>
            </a:pPr>
            <a:r>
              <a:rPr lang="en-US" sz="3600" dirty="0">
                <a:solidFill>
                  <a:srgbClr val="FFFFFF"/>
                </a:solidFill>
                <a:latin typeface="Arial Narrow" panose="020B0606020202030204" pitchFamily="34" charset="0"/>
              </a:rPr>
              <a:t>MLA (BSI, traffic, content – stored and real-time)</a:t>
            </a:r>
          </a:p>
          <a:p>
            <a:pPr marL="914400" lvl="1" indent="-514350">
              <a:buFont typeface="+mj-lt"/>
              <a:buAutoNum type="arabicPeriod"/>
            </a:pPr>
            <a:r>
              <a:rPr lang="en-US" sz="3600" dirty="0">
                <a:solidFill>
                  <a:srgbClr val="FFFFFF"/>
                </a:solidFill>
                <a:latin typeface="Arial Narrow" panose="020B0606020202030204" pitchFamily="34" charset="0"/>
              </a:rPr>
              <a:t>Emergency disclosure requests (U.S. law, type of data provided, process)</a:t>
            </a:r>
          </a:p>
          <a:p>
            <a:pPr marL="914400" lvl="1" indent="-514350">
              <a:buFont typeface="+mj-lt"/>
              <a:buAutoNum type="arabicPeriod"/>
            </a:pPr>
            <a:r>
              <a:rPr lang="en-US" sz="3600" dirty="0">
                <a:solidFill>
                  <a:srgbClr val="FFFFFF"/>
                </a:solidFill>
                <a:latin typeface="Arial Narrow" panose="020B0606020202030204" pitchFamily="34" charset="0"/>
              </a:rPr>
              <a:t>Challenges and solutions (encryption</a:t>
            </a:r>
            <a:r>
              <a:rPr lang="en-GB" sz="3600" dirty="0">
                <a:solidFill>
                  <a:srgbClr val="FFFFFF"/>
                </a:solidFill>
                <a:latin typeface="Arial Narrow" panose="020B0606020202030204" pitchFamily="34" charset="0"/>
              </a:rPr>
              <a:t>, virtual private networks, proxy server, non-cooperative SPs, law reform)</a:t>
            </a:r>
            <a:endParaRPr lang="en-US" sz="3600" dirty="0">
              <a:solidFill>
                <a:srgbClr val="FFFFFF"/>
              </a:solidFill>
              <a:latin typeface="Arial Narrow" panose="020B0606020202030204" pitchFamily="34" charset="0"/>
            </a:endParaRPr>
          </a:p>
          <a:p>
            <a:pPr marL="0" indent="0">
              <a:buNone/>
            </a:pPr>
            <a:endParaRPr lang="ru-RU" dirty="0">
              <a:latin typeface="Arial Narrow" panose="020B0606020202030204" pitchFamily="34" charset="0"/>
            </a:endParaRPr>
          </a:p>
          <a:p>
            <a:pPr marL="0" indent="0">
              <a:buNone/>
            </a:pPr>
            <a:r>
              <a:rPr lang="en-US" dirty="0">
                <a:latin typeface="Arial Narrow" panose="020B0606020202030204" pitchFamily="34" charset="0"/>
              </a:rPr>
              <a:t>	</a:t>
            </a:r>
          </a:p>
          <a:p>
            <a:pPr marL="0" indent="0">
              <a:buNone/>
            </a:pPr>
            <a:endParaRPr lang="en-US" dirty="0">
              <a:solidFill>
                <a:srgbClr val="CCECFF"/>
              </a:solidFill>
              <a:latin typeface="Times New Roman" pitchFamily="18" charset="0"/>
            </a:endParaRPr>
          </a:p>
        </p:txBody>
      </p:sp>
    </p:spTree>
    <p:extLst>
      <p:ext uri="{BB962C8B-B14F-4D97-AF65-F5344CB8AC3E}">
        <p14:creationId xmlns:p14="http://schemas.microsoft.com/office/powerpoint/2010/main" val="121054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99391"/>
            <a:ext cx="9144000" cy="1440159"/>
          </a:xfrm>
        </p:spPr>
        <p:txBody>
          <a:bodyPr>
            <a:normAutofit/>
          </a:bodyPr>
          <a:lstStyle/>
          <a:p>
            <a:r>
              <a:rPr lang="en-US" sz="3600" b="1" dirty="0">
                <a:solidFill>
                  <a:srgbClr val="FFFFFF"/>
                </a:solidFill>
                <a:latin typeface="Arial" panose="020B0604020202020204" pitchFamily="34" charset="0"/>
                <a:cs typeface="Arial" panose="020B0604020202020204" pitchFamily="34" charset="0"/>
              </a:rPr>
              <a:t>The Guide</a:t>
            </a:r>
            <a:br>
              <a:rPr lang="en-US" sz="3600" b="1" dirty="0">
                <a:solidFill>
                  <a:srgbClr val="FFFFFF"/>
                </a:solidFill>
                <a:latin typeface="Arial" panose="020B0604020202020204" pitchFamily="34" charset="0"/>
                <a:cs typeface="Arial" panose="020B0604020202020204" pitchFamily="34" charset="0"/>
              </a:rPr>
            </a:br>
            <a:r>
              <a:rPr lang="en-US" sz="3600" b="1" dirty="0">
                <a:solidFill>
                  <a:srgbClr val="FFFFFF"/>
                </a:solidFill>
                <a:latin typeface="Arial" panose="020B0604020202020204" pitchFamily="34" charset="0"/>
                <a:cs typeface="Arial" panose="020B0604020202020204" pitchFamily="34" charset="0"/>
              </a:rPr>
              <a:t>Annexes/Tools</a:t>
            </a:r>
          </a:p>
        </p:txBody>
      </p:sp>
      <p:sp>
        <p:nvSpPr>
          <p:cNvPr id="164866" name="Rectangle 3"/>
          <p:cNvSpPr>
            <a:spLocks noGrp="1" noChangeArrowheads="1"/>
          </p:cNvSpPr>
          <p:nvPr>
            <p:ph type="body" idx="4294967295"/>
          </p:nvPr>
        </p:nvSpPr>
        <p:spPr>
          <a:xfrm>
            <a:off x="395536" y="980728"/>
            <a:ext cx="8424936" cy="5626448"/>
          </a:xfrm>
        </p:spPr>
        <p:txBody>
          <a:bodyPr>
            <a:normAutofit/>
          </a:bodyPr>
          <a:lstStyle/>
          <a:p>
            <a:pPr marL="0" indent="0">
              <a:buNone/>
            </a:pPr>
            <a:endParaRPr lang="en-US" dirty="0">
              <a:latin typeface="Arial Narrow" panose="020B0606020202030204" pitchFamily="34" charset="0"/>
            </a:endParaRPr>
          </a:p>
          <a:p>
            <a:pPr marL="857250" lvl="1" indent="-457200">
              <a:buFont typeface="Wingdings" panose="05000000000000000000" pitchFamily="2" charset="2"/>
              <a:buChar char="§"/>
            </a:pPr>
            <a:r>
              <a:rPr lang="en-US" dirty="0">
                <a:solidFill>
                  <a:srgbClr val="FFFFFF"/>
                </a:solidFill>
                <a:latin typeface="Arial Narrow" panose="020B0606020202030204" pitchFamily="34" charset="0"/>
              </a:rPr>
              <a:t>SPs mapping - summary procedures of 36 SPs, i.e. contacts, references to LE guidelines, forms and platforms</a:t>
            </a:r>
          </a:p>
          <a:p>
            <a:pPr marL="857250" lvl="1" indent="-457200">
              <a:buFont typeface="Wingdings" panose="05000000000000000000" pitchFamily="2" charset="2"/>
              <a:buChar char="§"/>
            </a:pPr>
            <a:r>
              <a:rPr lang="en-US" dirty="0">
                <a:solidFill>
                  <a:srgbClr val="FFFFFF"/>
                </a:solidFill>
                <a:latin typeface="Arial Narrow" panose="020B0606020202030204" pitchFamily="34" charset="0"/>
              </a:rPr>
              <a:t>Five types of model requests/forms: </a:t>
            </a:r>
          </a:p>
          <a:p>
            <a:pPr marL="400050" lvl="1" indent="0">
              <a:buNone/>
            </a:pPr>
            <a:r>
              <a:rPr lang="en-US" dirty="0">
                <a:solidFill>
                  <a:srgbClr val="FFFFFF"/>
                </a:solidFill>
                <a:latin typeface="Arial Narrow" panose="020B0606020202030204" pitchFamily="34" charset="0"/>
              </a:rPr>
              <a:t>		</a:t>
            </a:r>
            <a:r>
              <a:rPr lang="en-US" sz="2400" dirty="0">
                <a:solidFill>
                  <a:srgbClr val="FFFFFF"/>
                </a:solidFill>
                <a:latin typeface="Arial Narrow" panose="020B0606020202030204" pitchFamily="34" charset="0"/>
              </a:rPr>
              <a:t>Model preservation direct request form</a:t>
            </a:r>
          </a:p>
          <a:p>
            <a:pPr marL="400050" lvl="1" indent="0">
              <a:buNone/>
            </a:pPr>
            <a:r>
              <a:rPr lang="en-US" sz="2400" dirty="0">
                <a:solidFill>
                  <a:srgbClr val="FFFFFF"/>
                </a:solidFill>
                <a:latin typeface="Arial Narrow" panose="020B0606020202030204" pitchFamily="34" charset="0"/>
              </a:rPr>
              <a:t>		Model emergency disclosure direct request form </a:t>
            </a:r>
          </a:p>
          <a:p>
            <a:pPr marL="400050" lvl="1" indent="0">
              <a:buNone/>
            </a:pPr>
            <a:r>
              <a:rPr lang="en-US" sz="2400" dirty="0">
                <a:solidFill>
                  <a:srgbClr val="FFFFFF"/>
                </a:solidFill>
                <a:latin typeface="Arial Narrow" panose="020B0606020202030204" pitchFamily="34" charset="0"/>
              </a:rPr>
              <a:t>		Model direct request form for voluntary disclosure </a:t>
            </a:r>
          </a:p>
          <a:p>
            <a:pPr marL="400050" lvl="1" indent="0">
              <a:buNone/>
            </a:pPr>
            <a:r>
              <a:rPr lang="en-US" sz="2400" dirty="0">
                <a:solidFill>
                  <a:srgbClr val="FFFFFF"/>
                </a:solidFill>
                <a:latin typeface="Arial Narrow" panose="020B0606020202030204" pitchFamily="34" charset="0"/>
              </a:rPr>
              <a:t>		Model MLAR for stored e-evidence </a:t>
            </a:r>
          </a:p>
          <a:p>
            <a:pPr marL="400050" lvl="1" indent="0">
              <a:buNone/>
            </a:pPr>
            <a:r>
              <a:rPr lang="en-US" sz="2400" dirty="0">
                <a:solidFill>
                  <a:srgbClr val="FFFFFF"/>
                </a:solidFill>
                <a:latin typeface="Arial Narrow" panose="020B0606020202030204" pitchFamily="34" charset="0"/>
              </a:rPr>
              <a:t>		Model MLAR for real-time collection</a:t>
            </a:r>
          </a:p>
          <a:p>
            <a:pPr marL="857250" lvl="1" indent="-457200">
              <a:buFont typeface="Wingdings" panose="05000000000000000000" pitchFamily="2" charset="2"/>
              <a:buChar char="§"/>
            </a:pPr>
            <a:r>
              <a:rPr lang="en-US" dirty="0">
                <a:solidFill>
                  <a:srgbClr val="FFFFFF"/>
                </a:solidFill>
                <a:latin typeface="Arial Narrow" panose="020B0606020202030204" pitchFamily="34" charset="0"/>
              </a:rPr>
              <a:t>MLAR checklist</a:t>
            </a:r>
            <a:r>
              <a:rPr lang="ru-RU" dirty="0">
                <a:solidFill>
                  <a:srgbClr val="FFFFFF"/>
                </a:solidFill>
                <a:latin typeface="Arial Narrow" panose="020B0606020202030204" pitchFamily="34" charset="0"/>
              </a:rPr>
              <a:t> </a:t>
            </a:r>
            <a:endParaRPr lang="en-US" dirty="0">
              <a:solidFill>
                <a:srgbClr val="FFFFFF"/>
              </a:solidFill>
              <a:latin typeface="Arial Narrow" panose="020B0606020202030204" pitchFamily="34" charset="0"/>
            </a:endParaRPr>
          </a:p>
          <a:p>
            <a:pPr marL="0" indent="0">
              <a:buNone/>
            </a:pPr>
            <a:endParaRPr lang="en-US" dirty="0">
              <a:solidFill>
                <a:srgbClr val="CCECFF"/>
              </a:solidFill>
              <a:latin typeface="Times New Roman" pitchFamily="18" charset="0"/>
            </a:endParaRPr>
          </a:p>
        </p:txBody>
      </p:sp>
    </p:spTree>
    <p:extLst>
      <p:ext uri="{BB962C8B-B14F-4D97-AF65-F5344CB8AC3E}">
        <p14:creationId xmlns:p14="http://schemas.microsoft.com/office/powerpoint/2010/main" val="301554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99391"/>
            <a:ext cx="9144000" cy="1440159"/>
          </a:xfrm>
        </p:spPr>
        <p:txBody>
          <a:bodyPr>
            <a:normAutofit/>
          </a:bodyPr>
          <a:lstStyle/>
          <a:p>
            <a:r>
              <a:rPr lang="en-US" sz="3600" b="1" dirty="0">
                <a:solidFill>
                  <a:srgbClr val="FFFFFF"/>
                </a:solidFill>
                <a:latin typeface="Arial" panose="020B0604020202020204" pitchFamily="34" charset="0"/>
                <a:cs typeface="Arial" panose="020B0604020202020204" pitchFamily="34" charset="0"/>
              </a:rPr>
              <a:t>The Guide</a:t>
            </a:r>
            <a:br>
              <a:rPr lang="en-US" sz="3600" b="1" dirty="0">
                <a:solidFill>
                  <a:srgbClr val="FFFFFF"/>
                </a:solidFill>
                <a:latin typeface="Arial" panose="020B0604020202020204" pitchFamily="34" charset="0"/>
                <a:cs typeface="Arial" panose="020B0604020202020204" pitchFamily="34" charset="0"/>
              </a:rPr>
            </a:br>
            <a:r>
              <a:rPr lang="en-US" sz="3600" b="1" dirty="0">
                <a:solidFill>
                  <a:srgbClr val="FFFFFF"/>
                </a:solidFill>
                <a:latin typeface="Arial" panose="020B0604020202020204" pitchFamily="34" charset="0"/>
                <a:cs typeface="Arial" panose="020B0604020202020204" pitchFamily="34" charset="0"/>
              </a:rPr>
              <a:t>Annexes/Information</a:t>
            </a:r>
          </a:p>
        </p:txBody>
      </p:sp>
      <p:sp>
        <p:nvSpPr>
          <p:cNvPr id="164866" name="Rectangle 3"/>
          <p:cNvSpPr>
            <a:spLocks noGrp="1" noChangeArrowheads="1"/>
          </p:cNvSpPr>
          <p:nvPr>
            <p:ph type="body" idx="4294967295"/>
          </p:nvPr>
        </p:nvSpPr>
        <p:spPr>
          <a:xfrm>
            <a:off x="395536" y="980728"/>
            <a:ext cx="8424936" cy="5626448"/>
          </a:xfrm>
        </p:spPr>
        <p:txBody>
          <a:bodyPr>
            <a:normAutofit/>
          </a:bodyPr>
          <a:lstStyle/>
          <a:p>
            <a:pPr marL="0" indent="0">
              <a:buNone/>
            </a:pPr>
            <a:endParaRPr lang="en-US" dirty="0">
              <a:latin typeface="Arial Narrow" panose="020B0606020202030204" pitchFamily="34" charset="0"/>
            </a:endParaRPr>
          </a:p>
          <a:p>
            <a:pPr marL="857250" lvl="1" indent="-457200">
              <a:buFont typeface="Wingdings" panose="05000000000000000000" pitchFamily="2" charset="2"/>
              <a:buChar char="§"/>
            </a:pPr>
            <a:r>
              <a:rPr lang="en-US" dirty="0">
                <a:solidFill>
                  <a:srgbClr val="FFFFFF"/>
                </a:solidFill>
                <a:latin typeface="Arial Narrow" panose="020B0606020202030204" pitchFamily="34" charset="0"/>
              </a:rPr>
              <a:t>Regional legal instruments on cybercrime/e-evidence</a:t>
            </a:r>
          </a:p>
          <a:p>
            <a:pPr marL="400050" lvl="1" indent="0">
              <a:buNone/>
            </a:pPr>
            <a:endParaRPr lang="en-US" dirty="0">
              <a:solidFill>
                <a:srgbClr val="FFFFFF"/>
              </a:solidFill>
              <a:latin typeface="Arial Narrow" panose="020B0606020202030204" pitchFamily="34" charset="0"/>
            </a:endParaRPr>
          </a:p>
          <a:p>
            <a:pPr marL="857250" lvl="1" indent="-457200">
              <a:buFont typeface="Wingdings" panose="05000000000000000000" pitchFamily="2" charset="2"/>
              <a:buChar char="§"/>
            </a:pPr>
            <a:r>
              <a:rPr lang="en-US" dirty="0">
                <a:solidFill>
                  <a:srgbClr val="FFFFFF"/>
                </a:solidFill>
                <a:latin typeface="Arial Narrow" panose="020B0606020202030204" pitchFamily="34" charset="0"/>
              </a:rPr>
              <a:t>Legal requirements in selected states</a:t>
            </a:r>
          </a:p>
          <a:p>
            <a:pPr marL="400050" lvl="1" indent="0">
              <a:buNone/>
            </a:pPr>
            <a:endParaRPr lang="en-US" dirty="0">
              <a:solidFill>
                <a:srgbClr val="FFFFFF"/>
              </a:solidFill>
              <a:latin typeface="Arial Narrow" panose="020B0606020202030204" pitchFamily="34" charset="0"/>
            </a:endParaRPr>
          </a:p>
          <a:p>
            <a:pPr marL="857250" lvl="1" indent="-457200">
              <a:buFont typeface="Wingdings" panose="05000000000000000000" pitchFamily="2" charset="2"/>
              <a:buChar char="§"/>
            </a:pPr>
            <a:r>
              <a:rPr lang="en-US" dirty="0">
                <a:solidFill>
                  <a:srgbClr val="FFFFFF"/>
                </a:solidFill>
                <a:latin typeface="Arial Narrow" panose="020B0606020202030204" pitchFamily="34" charset="0"/>
              </a:rPr>
              <a:t>Data retention laws in selected states</a:t>
            </a:r>
          </a:p>
          <a:p>
            <a:pPr marL="400050" lvl="1" indent="0">
              <a:buNone/>
            </a:pPr>
            <a:endParaRPr lang="en-US" dirty="0">
              <a:solidFill>
                <a:srgbClr val="FFFFFF"/>
              </a:solidFill>
              <a:latin typeface="Arial Narrow" panose="020B0606020202030204" pitchFamily="34" charset="0"/>
            </a:endParaRPr>
          </a:p>
          <a:p>
            <a:pPr marL="857250" lvl="1" indent="-457200">
              <a:buFont typeface="Wingdings" panose="05000000000000000000" pitchFamily="2" charset="2"/>
              <a:buChar char="§"/>
            </a:pPr>
            <a:r>
              <a:rPr lang="en-US" dirty="0">
                <a:solidFill>
                  <a:srgbClr val="FFFFFF"/>
                </a:solidFill>
                <a:latin typeface="Arial Narrow" panose="020B0606020202030204" pitchFamily="34" charset="0"/>
              </a:rPr>
              <a:t>Contact points</a:t>
            </a:r>
          </a:p>
          <a:p>
            <a:pPr marL="400050" lvl="1" indent="0">
              <a:buNone/>
            </a:pPr>
            <a:endParaRPr lang="en-US" dirty="0">
              <a:solidFill>
                <a:srgbClr val="FFFFFF"/>
              </a:solidFill>
              <a:latin typeface="Arial Narrow" panose="020B0606020202030204" pitchFamily="34" charset="0"/>
            </a:endParaRPr>
          </a:p>
          <a:p>
            <a:pPr marL="857250" lvl="1" indent="-457200">
              <a:buFont typeface="Wingdings" panose="05000000000000000000" pitchFamily="2" charset="2"/>
              <a:buChar char="§"/>
            </a:pPr>
            <a:r>
              <a:rPr lang="en-US" dirty="0">
                <a:solidFill>
                  <a:srgbClr val="FFFFFF"/>
                </a:solidFill>
                <a:latin typeface="Arial Narrow" panose="020B0606020202030204" pitchFamily="34" charset="0"/>
              </a:rPr>
              <a:t>Glossary</a:t>
            </a:r>
            <a:endParaRPr lang="en-GB" dirty="0">
              <a:solidFill>
                <a:srgbClr val="FFFFFF"/>
              </a:solidFill>
              <a:latin typeface="Arial Narrow" panose="020B0606020202030204" pitchFamily="34" charset="0"/>
            </a:endParaRPr>
          </a:p>
          <a:p>
            <a:pPr marL="0" indent="0">
              <a:buNone/>
            </a:pPr>
            <a:endParaRPr lang="en-US" dirty="0">
              <a:solidFill>
                <a:srgbClr val="CCECFF"/>
              </a:solidFill>
              <a:latin typeface="Times New Roman" pitchFamily="18" charset="0"/>
            </a:endParaRPr>
          </a:p>
        </p:txBody>
      </p:sp>
    </p:spTree>
    <p:extLst>
      <p:ext uri="{BB962C8B-B14F-4D97-AF65-F5344CB8AC3E}">
        <p14:creationId xmlns:p14="http://schemas.microsoft.com/office/powerpoint/2010/main" val="276047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99391"/>
            <a:ext cx="9144000" cy="1152128"/>
          </a:xfrm>
        </p:spPr>
        <p:txBody>
          <a:bodyPr/>
          <a:lstStyle/>
          <a:p>
            <a:r>
              <a:rPr lang="ru-RU" sz="2800" b="1" dirty="0">
                <a:solidFill>
                  <a:srgbClr val="FFFFFF"/>
                </a:solidFill>
              </a:rPr>
              <a:t/>
            </a:r>
            <a:br>
              <a:rPr lang="ru-RU" sz="2800" b="1" dirty="0">
                <a:solidFill>
                  <a:srgbClr val="FFFFFF"/>
                </a:solidFill>
              </a:rPr>
            </a:br>
            <a:r>
              <a:rPr lang="en-US" sz="2600" b="1" dirty="0">
                <a:solidFill>
                  <a:srgbClr val="FFFFFF"/>
                </a:solidFill>
              </a:rPr>
              <a:t>Main categories of stored and real time collection</a:t>
            </a:r>
            <a:br>
              <a:rPr lang="en-US" sz="2600" b="1" dirty="0">
                <a:solidFill>
                  <a:srgbClr val="FFFFFF"/>
                </a:solidFill>
              </a:rPr>
            </a:br>
            <a:r>
              <a:rPr lang="en-US" sz="2600" b="1" dirty="0">
                <a:solidFill>
                  <a:srgbClr val="FFFFFF"/>
                </a:solidFill>
              </a:rPr>
              <a:t> e-evidence that are routinely requested </a:t>
            </a:r>
            <a:r>
              <a:rPr lang="ru-RU" sz="2800" b="1" dirty="0">
                <a:solidFill>
                  <a:srgbClr val="FFFFFF"/>
                </a:solidFill>
              </a:rPr>
              <a:t/>
            </a:r>
            <a:br>
              <a:rPr lang="ru-RU" sz="2800" b="1" dirty="0">
                <a:solidFill>
                  <a:srgbClr val="FFFFFF"/>
                </a:solidFill>
              </a:rPr>
            </a:br>
            <a:endParaRPr lang="en-US" sz="2700" b="1" dirty="0">
              <a:solidFill>
                <a:srgbClr val="FFFFFF"/>
              </a:solidFill>
            </a:endParaRPr>
          </a:p>
        </p:txBody>
      </p:sp>
      <p:sp>
        <p:nvSpPr>
          <p:cNvPr id="164866" name="Rectangle 3"/>
          <p:cNvSpPr>
            <a:spLocks noGrp="1" noChangeArrowheads="1"/>
          </p:cNvSpPr>
          <p:nvPr>
            <p:ph type="body" idx="4294967295"/>
          </p:nvPr>
        </p:nvSpPr>
        <p:spPr>
          <a:xfrm>
            <a:off x="0" y="1052738"/>
            <a:ext cx="9144000" cy="5554438"/>
          </a:xfrm>
        </p:spPr>
        <p:txBody>
          <a:bodyPr/>
          <a:lstStyle/>
          <a:p>
            <a:pPr marL="457200" indent="-457200">
              <a:buFont typeface="+mj-lt"/>
              <a:buAutoNum type="arabicPeriod"/>
            </a:pPr>
            <a:r>
              <a:rPr lang="en-US" sz="2400" b="1" dirty="0">
                <a:solidFill>
                  <a:srgbClr val="FFFFFF"/>
                </a:solidFill>
                <a:latin typeface="Arial Narrow" panose="020B0606020202030204" pitchFamily="34" charset="0"/>
              </a:rPr>
              <a:t>Basic Subscriber Information</a:t>
            </a:r>
            <a:r>
              <a:rPr lang="ru-RU" sz="2400" b="1" dirty="0">
                <a:solidFill>
                  <a:srgbClr val="FFFFFF"/>
                </a:solidFill>
                <a:latin typeface="Arial Narrow" panose="020B0606020202030204" pitchFamily="34" charset="0"/>
              </a:rPr>
              <a:t> </a:t>
            </a:r>
            <a:r>
              <a:rPr lang="ru-RU" sz="2400" dirty="0">
                <a:solidFill>
                  <a:srgbClr val="FFFFFF"/>
                </a:solidFill>
                <a:latin typeface="Arial Narrow" panose="020B0606020202030204" pitchFamily="34" charset="0"/>
              </a:rPr>
              <a:t>– </a:t>
            </a:r>
            <a:r>
              <a:rPr lang="en-US" sz="2400" dirty="0">
                <a:solidFill>
                  <a:srgbClr val="FFFFFF"/>
                </a:solidFill>
                <a:latin typeface="Arial Narrow" panose="020B0606020202030204" pitchFamily="34" charset="0"/>
              </a:rPr>
              <a:t>the name of the subscriber/user and may include how long the subscriber has used that specific service and the Internet protocol (IP) address of the first login</a:t>
            </a:r>
          </a:p>
          <a:p>
            <a:pPr marL="457200" indent="-457200">
              <a:buFont typeface="+mj-lt"/>
              <a:buAutoNum type="arabicPeriod"/>
            </a:pPr>
            <a:endParaRPr lang="ru-RU" sz="2400" dirty="0">
              <a:solidFill>
                <a:srgbClr val="FFFFFF"/>
              </a:solidFill>
              <a:latin typeface="Arial Narrow" panose="020B0606020202030204" pitchFamily="34" charset="0"/>
            </a:endParaRPr>
          </a:p>
          <a:p>
            <a:pPr marL="457200" indent="-457200">
              <a:buFont typeface="+mj-lt"/>
              <a:buAutoNum type="arabicPeriod"/>
            </a:pPr>
            <a:r>
              <a:rPr lang="en-US" sz="2400" b="1" dirty="0">
                <a:solidFill>
                  <a:srgbClr val="FFFFFF"/>
                </a:solidFill>
                <a:latin typeface="Arial Narrow" panose="020B0606020202030204" pitchFamily="34" charset="0"/>
              </a:rPr>
              <a:t>Traffic data </a:t>
            </a:r>
            <a:r>
              <a:rPr lang="ru-RU" sz="2400" dirty="0">
                <a:solidFill>
                  <a:srgbClr val="FFFFFF"/>
                </a:solidFill>
                <a:latin typeface="Arial Narrow" panose="020B0606020202030204" pitchFamily="34" charset="0"/>
              </a:rPr>
              <a:t>– </a:t>
            </a:r>
            <a:r>
              <a:rPr lang="en-US" sz="2400" dirty="0">
                <a:solidFill>
                  <a:srgbClr val="FFFFFF"/>
                </a:solidFill>
                <a:latin typeface="Arial Narrow" panose="020B0606020202030204" pitchFamily="34" charset="0"/>
              </a:rPr>
              <a:t>metadata, which relates to the provision of services and includes data relative to the connection, traffic or location of the communication, access logs, which record the time and date an individual has accessed, service and the IP address from which the service was accessed, transaction logs, which identify products or services an individual has obtained from a provider or a third party (e.g., purchase of cloud storage space) </a:t>
            </a:r>
          </a:p>
          <a:p>
            <a:pPr marL="457200" indent="-457200">
              <a:buFont typeface="+mj-lt"/>
              <a:buAutoNum type="arabicPeriod"/>
            </a:pPr>
            <a:endParaRPr lang="ru-RU" sz="2400" dirty="0">
              <a:solidFill>
                <a:srgbClr val="FFFFFF"/>
              </a:solidFill>
              <a:latin typeface="Arial Narrow" panose="020B0606020202030204" pitchFamily="34" charset="0"/>
            </a:endParaRPr>
          </a:p>
          <a:p>
            <a:pPr marL="457200" indent="-457200">
              <a:buFont typeface="+mj-lt"/>
              <a:buAutoNum type="arabicPeriod"/>
            </a:pPr>
            <a:r>
              <a:rPr lang="en-US" sz="2400" b="1" dirty="0">
                <a:solidFill>
                  <a:srgbClr val="FFFFFF"/>
                </a:solidFill>
                <a:latin typeface="Arial Narrow" panose="020B0606020202030204" pitchFamily="34" charset="0"/>
              </a:rPr>
              <a:t>Content </a:t>
            </a:r>
            <a:r>
              <a:rPr lang="ru-RU" sz="2400" dirty="0">
                <a:solidFill>
                  <a:srgbClr val="FFFFFF"/>
                </a:solidFill>
                <a:latin typeface="Arial Narrow" panose="020B0606020202030204" pitchFamily="34" charset="0"/>
              </a:rPr>
              <a:t>– </a:t>
            </a:r>
            <a:r>
              <a:rPr lang="en-US" sz="2400" dirty="0">
                <a:solidFill>
                  <a:srgbClr val="FFFFFF"/>
                </a:solidFill>
                <a:latin typeface="Arial Narrow" panose="020B0606020202030204" pitchFamily="34" charset="0"/>
              </a:rPr>
              <a:t> the body or text of an email, message, blog or post, videos, images, sound stored in a digital format (other than subscriber or traffic data)</a:t>
            </a:r>
            <a:endParaRPr lang="ru-RU" sz="2400" b="1"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236995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99391"/>
            <a:ext cx="9144000" cy="936103"/>
          </a:xfrm>
        </p:spPr>
        <p:txBody>
          <a:bodyPr>
            <a:normAutofit fontScale="90000"/>
          </a:bodyPr>
          <a:lstStyle/>
          <a:p>
            <a:r>
              <a:rPr lang="en-US" sz="3000" b="1" dirty="0">
                <a:solidFill>
                  <a:srgbClr val="FFFFFF"/>
                </a:solidFill>
                <a:latin typeface="Arial" panose="020B0604020202020204" pitchFamily="34" charset="0"/>
                <a:cs typeface="Arial" panose="020B0604020202020204" pitchFamily="34" charset="0"/>
              </a:rPr>
              <a:t>Preservation</a:t>
            </a:r>
            <a:br>
              <a:rPr lang="en-US" sz="3000" b="1" dirty="0">
                <a:solidFill>
                  <a:srgbClr val="FFFFFF"/>
                </a:solidFill>
                <a:latin typeface="Arial" panose="020B0604020202020204" pitchFamily="34" charset="0"/>
                <a:cs typeface="Arial" panose="020B0604020202020204" pitchFamily="34" charset="0"/>
              </a:rPr>
            </a:br>
            <a:r>
              <a:rPr lang="en-US" sz="3000" b="1" dirty="0">
                <a:solidFill>
                  <a:srgbClr val="FFFFFF"/>
                </a:solidFill>
                <a:latin typeface="Arial" panose="020B0604020202020204" pitchFamily="34" charset="0"/>
                <a:cs typeface="Arial" panose="020B0604020202020204" pitchFamily="34" charset="0"/>
              </a:rPr>
              <a:t>What? When? Why? How?</a:t>
            </a:r>
          </a:p>
        </p:txBody>
      </p:sp>
      <p:sp>
        <p:nvSpPr>
          <p:cNvPr id="164866" name="Rectangle 3"/>
          <p:cNvSpPr>
            <a:spLocks noGrp="1" noChangeArrowheads="1"/>
          </p:cNvSpPr>
          <p:nvPr>
            <p:ph type="body" idx="4294967295"/>
          </p:nvPr>
        </p:nvSpPr>
        <p:spPr>
          <a:xfrm>
            <a:off x="395536" y="836712"/>
            <a:ext cx="8424936" cy="5770464"/>
          </a:xfrm>
        </p:spPr>
        <p:txBody>
          <a:bodyPr>
            <a:normAutofit fontScale="25000" lnSpcReduction="20000"/>
          </a:bodyPr>
          <a:lstStyle/>
          <a:p>
            <a:pPr marL="0" indent="0">
              <a:buNone/>
            </a:pPr>
            <a:endParaRPr lang="en-US" dirty="0">
              <a:latin typeface="Arial Narrow" panose="020B0606020202030204" pitchFamily="34" charset="0"/>
            </a:endParaRPr>
          </a:p>
          <a:p>
            <a:r>
              <a:rPr lang="en-GB" sz="8800" dirty="0">
                <a:solidFill>
                  <a:srgbClr val="FFFFFF"/>
                </a:solidFill>
                <a:latin typeface="Arial Narrow" panose="020B0606020202030204" pitchFamily="34" charset="0"/>
              </a:rPr>
              <a:t>Data </a:t>
            </a:r>
            <a:r>
              <a:rPr lang="en-GB" sz="8800" u="sng" dirty="0">
                <a:solidFill>
                  <a:srgbClr val="FFFFFF"/>
                </a:solidFill>
                <a:latin typeface="Arial Narrow" panose="020B0606020202030204" pitchFamily="34" charset="0"/>
              </a:rPr>
              <a:t>Preservation</a:t>
            </a:r>
            <a:r>
              <a:rPr lang="en-GB" sz="8800" dirty="0">
                <a:solidFill>
                  <a:srgbClr val="FFFFFF"/>
                </a:solidFill>
                <a:latin typeface="Arial Narrow" panose="020B0606020202030204" pitchFamily="34" charset="0"/>
              </a:rPr>
              <a:t>: a “</a:t>
            </a:r>
            <a:r>
              <a:rPr lang="en-GB" sz="8800" i="1" dirty="0">
                <a:solidFill>
                  <a:srgbClr val="FFFFFF"/>
                </a:solidFill>
                <a:latin typeface="Arial Narrow" panose="020B0606020202030204" pitchFamily="34" charset="0"/>
              </a:rPr>
              <a:t>snap shot</a:t>
            </a:r>
            <a:r>
              <a:rPr lang="en-GB" sz="8800" dirty="0">
                <a:solidFill>
                  <a:srgbClr val="FFFFFF"/>
                </a:solidFill>
                <a:latin typeface="Arial Narrow" panose="020B0606020202030204" pitchFamily="34" charset="0"/>
              </a:rPr>
              <a:t>” of the user’s account sought to be preserved at the time the request is received/processed by SPs.</a:t>
            </a:r>
          </a:p>
          <a:p>
            <a:pPr marL="0" indent="0">
              <a:buNone/>
            </a:pPr>
            <a:r>
              <a:rPr lang="en-GB" sz="8800" dirty="0">
                <a:solidFill>
                  <a:srgbClr val="FFFFFF"/>
                </a:solidFill>
                <a:latin typeface="Arial Narrow" panose="020B0606020202030204" pitchFamily="34" charset="0"/>
              </a:rPr>
              <a:t>     Data </a:t>
            </a:r>
            <a:r>
              <a:rPr lang="en-GB" sz="8800" u="sng" dirty="0">
                <a:solidFill>
                  <a:srgbClr val="FFFFFF"/>
                </a:solidFill>
                <a:latin typeface="Arial Narrow" panose="020B0606020202030204" pitchFamily="34" charset="0"/>
              </a:rPr>
              <a:t>Retention: </a:t>
            </a:r>
            <a:r>
              <a:rPr lang="en-GB" sz="8800" dirty="0">
                <a:solidFill>
                  <a:srgbClr val="FFFFFF"/>
                </a:solidFill>
                <a:latin typeface="Arial Narrow" panose="020B0606020202030204" pitchFamily="34" charset="0"/>
              </a:rPr>
              <a:t>minimum or maximum periods of time that SP may be required by  law to maintain data.</a:t>
            </a:r>
          </a:p>
          <a:p>
            <a:pPr marL="0" indent="0">
              <a:buNone/>
            </a:pPr>
            <a:endParaRPr lang="en-GB" sz="8800" dirty="0">
              <a:solidFill>
                <a:srgbClr val="FFFFFF"/>
              </a:solidFill>
              <a:latin typeface="Arial Narrow" panose="020B0606020202030204" pitchFamily="34" charset="0"/>
            </a:endParaRPr>
          </a:p>
          <a:p>
            <a:r>
              <a:rPr lang="en-GB" sz="8800" dirty="0">
                <a:solidFill>
                  <a:srgbClr val="FFFFFF"/>
                </a:solidFill>
                <a:latin typeface="Arial Narrow" panose="020B0606020202030204" pitchFamily="34" charset="0"/>
              </a:rPr>
              <a:t>Send a preservation request  immediately as the first step of your investigation.</a:t>
            </a:r>
          </a:p>
          <a:p>
            <a:pPr marL="0" indent="0">
              <a:buNone/>
            </a:pPr>
            <a:r>
              <a:rPr lang="en-GB" sz="8800" dirty="0">
                <a:solidFill>
                  <a:srgbClr val="FFFFFF"/>
                </a:solidFill>
                <a:latin typeface="Arial Narrow" panose="020B0606020202030204" pitchFamily="34" charset="0"/>
              </a:rPr>
              <a:t>	Why?  - To prevent deletion or change, and ensure availability for MLAR	</a:t>
            </a:r>
          </a:p>
          <a:p>
            <a:pPr marL="0" indent="0">
              <a:buNone/>
            </a:pPr>
            <a:r>
              <a:rPr lang="en-GB" sz="8800" dirty="0">
                <a:solidFill>
                  <a:srgbClr val="FFFFFF"/>
                </a:solidFill>
                <a:latin typeface="Arial Narrow" panose="020B0606020202030204" pitchFamily="34" charset="0"/>
              </a:rPr>
              <a:t>	How? – Directly to SP, Police-to-Police or MLA</a:t>
            </a:r>
          </a:p>
          <a:p>
            <a:pPr marL="0" indent="0">
              <a:buNone/>
            </a:pPr>
            <a:endParaRPr lang="en-GB" sz="8800" dirty="0">
              <a:solidFill>
                <a:srgbClr val="FFFFFF"/>
              </a:solidFill>
              <a:latin typeface="Arial Narrow" panose="020B0606020202030204" pitchFamily="34" charset="0"/>
            </a:endParaRPr>
          </a:p>
          <a:p>
            <a:r>
              <a:rPr lang="en-GB" sz="8800" dirty="0">
                <a:solidFill>
                  <a:srgbClr val="FFFFFF"/>
                </a:solidFill>
                <a:latin typeface="Arial Narrow" panose="020B0606020202030204" pitchFamily="34" charset="0"/>
              </a:rPr>
              <a:t>The major U.S. SPs and in Canada will generally accept requests for preservation directly from foreign law enforcement authorities with an official email address (i.e. not a Yahoo or Gmail account etc). This is a voluntary practice by the SPs, different procedures and practices.</a:t>
            </a:r>
          </a:p>
          <a:p>
            <a:pPr marL="0" indent="0">
              <a:buNone/>
            </a:pPr>
            <a:r>
              <a:rPr lang="en-GB" sz="8800" dirty="0">
                <a:solidFill>
                  <a:srgbClr val="FFFFFF"/>
                </a:solidFill>
                <a:latin typeface="Arial Narrow" panose="020B0606020202030204" pitchFamily="34" charset="0"/>
              </a:rPr>
              <a:t> </a:t>
            </a:r>
          </a:p>
          <a:p>
            <a:r>
              <a:rPr lang="en-GB" sz="8800" dirty="0">
                <a:solidFill>
                  <a:srgbClr val="FFFFFF"/>
                </a:solidFill>
                <a:latin typeface="Arial Narrow" panose="020B0606020202030204" pitchFamily="34" charset="0"/>
              </a:rPr>
              <a:t>Many SPs produced guidelines for LE available on-line. Review them before sending a preservation request. Use </a:t>
            </a:r>
            <a:r>
              <a:rPr lang="en-US" sz="8800" dirty="0">
                <a:solidFill>
                  <a:srgbClr val="FFFFFF"/>
                </a:solidFill>
                <a:latin typeface="Arial Narrow" panose="020B0606020202030204" pitchFamily="34" charset="0"/>
              </a:rPr>
              <a:t>SPs mapping of the Guide  - summary procedures of 36 SPs, i.e. contacts, references to LE guidelines, forms and platforms</a:t>
            </a:r>
          </a:p>
          <a:p>
            <a:endParaRPr lang="en-US" sz="4600" dirty="0">
              <a:latin typeface="Arial Narrow" panose="020B0606020202030204" pitchFamily="34" charset="0"/>
            </a:endParaRPr>
          </a:p>
          <a:p>
            <a:pPr marL="0" indent="0">
              <a:buNone/>
            </a:pPr>
            <a:endParaRPr lang="en-US" dirty="0">
              <a:solidFill>
                <a:srgbClr val="CCECFF"/>
              </a:solidFill>
              <a:latin typeface="Times New Roman" pitchFamily="18" charset="0"/>
            </a:endParaRPr>
          </a:p>
        </p:txBody>
      </p:sp>
    </p:spTree>
    <p:extLst>
      <p:ext uri="{BB962C8B-B14F-4D97-AF65-F5344CB8AC3E}">
        <p14:creationId xmlns:p14="http://schemas.microsoft.com/office/powerpoint/2010/main" val="139063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99391"/>
            <a:ext cx="9144000" cy="1440159"/>
          </a:xfrm>
        </p:spPr>
        <p:txBody>
          <a:bodyPr>
            <a:normAutofit/>
          </a:bodyPr>
          <a:lstStyle/>
          <a:p>
            <a:r>
              <a:rPr lang="en-US" sz="3000" b="1" dirty="0">
                <a:solidFill>
                  <a:srgbClr val="FFFFFF"/>
                </a:solidFill>
                <a:latin typeface="Arial" panose="020B0604020202020204" pitchFamily="34" charset="0"/>
                <a:cs typeface="Arial" panose="020B0604020202020204" pitchFamily="34" charset="0"/>
              </a:rPr>
              <a:t>Preservation requests</a:t>
            </a:r>
            <a:br>
              <a:rPr lang="en-US" sz="3000" b="1" dirty="0">
                <a:solidFill>
                  <a:srgbClr val="FFFFFF"/>
                </a:solidFill>
                <a:latin typeface="Arial" panose="020B0604020202020204" pitchFamily="34" charset="0"/>
                <a:cs typeface="Arial" panose="020B0604020202020204" pitchFamily="34" charset="0"/>
              </a:rPr>
            </a:br>
            <a:r>
              <a:rPr lang="en-US" sz="3000" b="1" dirty="0">
                <a:solidFill>
                  <a:srgbClr val="FFFFFF"/>
                </a:solidFill>
                <a:latin typeface="Arial" panose="020B0604020202020204" pitchFamily="34" charset="0"/>
                <a:cs typeface="Arial" panose="020B0604020202020204" pitchFamily="34" charset="0"/>
              </a:rPr>
              <a:t>Procedure</a:t>
            </a:r>
          </a:p>
        </p:txBody>
      </p:sp>
      <p:sp>
        <p:nvSpPr>
          <p:cNvPr id="164866" name="Rectangle 3"/>
          <p:cNvSpPr>
            <a:spLocks noGrp="1" noChangeArrowheads="1"/>
          </p:cNvSpPr>
          <p:nvPr>
            <p:ph type="body" idx="4294967295"/>
          </p:nvPr>
        </p:nvSpPr>
        <p:spPr>
          <a:xfrm>
            <a:off x="395536" y="1052736"/>
            <a:ext cx="8424936" cy="5554440"/>
          </a:xfrm>
        </p:spPr>
        <p:txBody>
          <a:bodyPr>
            <a:normAutofit fontScale="62500" lnSpcReduction="20000"/>
          </a:bodyPr>
          <a:lstStyle/>
          <a:p>
            <a:pPr marL="0" indent="0">
              <a:buNone/>
            </a:pPr>
            <a:endParaRPr lang="en-US" dirty="0">
              <a:latin typeface="Arial Narrow" panose="020B0606020202030204" pitchFamily="34" charset="0"/>
            </a:endParaRPr>
          </a:p>
          <a:p>
            <a:pPr>
              <a:buFont typeface="Wingdings" panose="05000000000000000000" pitchFamily="2" charset="2"/>
              <a:buChar char="§"/>
            </a:pPr>
            <a:r>
              <a:rPr lang="en-GB" sz="3300" dirty="0">
                <a:solidFill>
                  <a:srgbClr val="FFFFFF"/>
                </a:solidFill>
                <a:latin typeface="Arial Narrow" panose="020B0606020202030204" pitchFamily="34" charset="0"/>
              </a:rPr>
              <a:t>Some SPs  a specific portal (i.e. Facebook) or a specific form to complete for preservation. </a:t>
            </a:r>
          </a:p>
          <a:p>
            <a:pPr marL="0" indent="0">
              <a:buNone/>
            </a:pPr>
            <a:endParaRPr lang="en-GB" sz="3300" dirty="0">
              <a:solidFill>
                <a:srgbClr val="FFFFFF"/>
              </a:solidFill>
              <a:latin typeface="Arial Narrow" panose="020B0606020202030204" pitchFamily="34" charset="0"/>
            </a:endParaRPr>
          </a:p>
          <a:p>
            <a:pPr>
              <a:buFont typeface="Wingdings" panose="05000000000000000000" pitchFamily="2" charset="2"/>
              <a:buChar char="§"/>
            </a:pPr>
            <a:r>
              <a:rPr lang="en-GB" sz="3300" dirty="0">
                <a:solidFill>
                  <a:srgbClr val="FFFFFF"/>
                </a:solidFill>
                <a:latin typeface="Arial Narrow" panose="020B0606020202030204" pitchFamily="34" charset="0"/>
              </a:rPr>
              <a:t>Where a SP does not have a specific form or portal - use the Model Preservation Request Form attached to the Guide</a:t>
            </a:r>
          </a:p>
          <a:p>
            <a:pPr marL="0" indent="0">
              <a:buNone/>
            </a:pPr>
            <a:endParaRPr lang="en-GB" sz="3300" dirty="0">
              <a:solidFill>
                <a:srgbClr val="FFFFFF"/>
              </a:solidFill>
              <a:latin typeface="Arial Narrow" panose="020B0606020202030204" pitchFamily="34" charset="0"/>
            </a:endParaRPr>
          </a:p>
          <a:p>
            <a:pPr>
              <a:buFont typeface="Wingdings" panose="05000000000000000000" pitchFamily="2" charset="2"/>
              <a:buChar char="§"/>
            </a:pPr>
            <a:r>
              <a:rPr lang="en-GB" sz="3300" dirty="0">
                <a:solidFill>
                  <a:srgbClr val="FFFFFF"/>
                </a:solidFill>
                <a:latin typeface="Arial Narrow" panose="020B0606020202030204" pitchFamily="34" charset="0"/>
              </a:rPr>
              <a:t>Don’t send a request to unknown SP before consulting with the requested country </a:t>
            </a:r>
            <a:r>
              <a:rPr lang="en-GB" sz="3300" i="1" dirty="0">
                <a:solidFill>
                  <a:srgbClr val="FFFFFF"/>
                </a:solidFill>
                <a:latin typeface="Arial Narrow" panose="020B0606020202030204" pitchFamily="34" charset="0"/>
              </a:rPr>
              <a:t>(some ISPs are run by criminals).</a:t>
            </a:r>
          </a:p>
          <a:p>
            <a:pPr marL="0" indent="0">
              <a:buNone/>
            </a:pPr>
            <a:endParaRPr lang="en-US" sz="3300" dirty="0">
              <a:solidFill>
                <a:srgbClr val="FFFFFF"/>
              </a:solidFill>
              <a:latin typeface="Arial Narrow" panose="020B0606020202030204" pitchFamily="34" charset="0"/>
            </a:endParaRPr>
          </a:p>
          <a:p>
            <a:pPr>
              <a:buFont typeface="Wingdings" panose="05000000000000000000" pitchFamily="2" charset="2"/>
              <a:buChar char="§"/>
            </a:pPr>
            <a:r>
              <a:rPr lang="en-US" sz="3300" dirty="0">
                <a:solidFill>
                  <a:srgbClr val="FFFFFF"/>
                </a:solidFill>
                <a:latin typeface="Arial Narrow" panose="020B0606020202030204" pitchFamily="34" charset="0"/>
              </a:rPr>
              <a:t>Verify with the requested authority whether an account holder may learn about the preservation request (either because of the SPs’ technical design built into their servers or because the SP notifies clients). Always include a non-disclosure para in your preservation request.</a:t>
            </a:r>
          </a:p>
          <a:p>
            <a:pPr>
              <a:buFont typeface="Wingdings" panose="05000000000000000000" pitchFamily="2" charset="2"/>
              <a:buChar char="§"/>
            </a:pPr>
            <a:endParaRPr lang="en-US" sz="3300" dirty="0">
              <a:solidFill>
                <a:srgbClr val="FFFFFF"/>
              </a:solidFill>
              <a:latin typeface="Arial Narrow" panose="020B0606020202030204" pitchFamily="34" charset="0"/>
            </a:endParaRPr>
          </a:p>
          <a:p>
            <a:r>
              <a:rPr lang="en-GB" sz="3600" dirty="0">
                <a:solidFill>
                  <a:srgbClr val="FFFFFF"/>
                </a:solidFill>
                <a:latin typeface="Arial Narrow" panose="020B0606020202030204" pitchFamily="34" charset="0"/>
              </a:rPr>
              <a:t>Use of the preservation number</a:t>
            </a:r>
          </a:p>
          <a:p>
            <a:pPr marL="0" indent="0">
              <a:buNone/>
            </a:pPr>
            <a:endParaRPr lang="en-GB" sz="3600" i="1" dirty="0">
              <a:solidFill>
                <a:srgbClr val="FFFFFF"/>
              </a:solidFill>
              <a:latin typeface="Arial Narrow" panose="020B0606020202030204" pitchFamily="34" charset="0"/>
            </a:endParaRPr>
          </a:p>
          <a:p>
            <a:r>
              <a:rPr lang="en-US" sz="3600" dirty="0">
                <a:solidFill>
                  <a:srgbClr val="FFFFFF"/>
                </a:solidFill>
                <a:latin typeface="Arial Narrow" panose="020B0606020202030204" pitchFamily="34" charset="0"/>
              </a:rPr>
              <a:t>Extension of preservation (90 + 90)</a:t>
            </a:r>
          </a:p>
          <a:p>
            <a:pPr>
              <a:buFont typeface="Wingdings" panose="05000000000000000000" pitchFamily="2" charset="2"/>
              <a:buChar char="§"/>
            </a:pPr>
            <a:endParaRPr lang="en-US" sz="3300" dirty="0">
              <a:latin typeface="Arial Narrow" panose="020B0606020202030204" pitchFamily="34" charset="0"/>
            </a:endParaRPr>
          </a:p>
          <a:p>
            <a:pPr marL="0" indent="0">
              <a:buNone/>
            </a:pPr>
            <a:endParaRPr lang="en-US" dirty="0">
              <a:solidFill>
                <a:srgbClr val="CCECFF"/>
              </a:solidFill>
              <a:latin typeface="Times New Roman" pitchFamily="18" charset="0"/>
            </a:endParaRPr>
          </a:p>
        </p:txBody>
      </p:sp>
    </p:spTree>
    <p:extLst>
      <p:ext uri="{BB962C8B-B14F-4D97-AF65-F5344CB8AC3E}">
        <p14:creationId xmlns:p14="http://schemas.microsoft.com/office/powerpoint/2010/main" val="2123693173"/>
      </p:ext>
    </p:extLst>
  </p:cSld>
  <p:clrMapOvr>
    <a:masterClrMapping/>
  </p:clrMapOvr>
</p:sld>
</file>

<file path=ppt/theme/theme1.xml><?xml version="1.0" encoding="utf-8"?>
<a:theme xmlns:a="http://schemas.openxmlformats.org/drawingml/2006/main" name="MANCHESTER FINAL">
  <a:themeElements>
    <a:clrScheme name="MANCHESTER FIN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MANCHESTER FINAL">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MANCHESTER FIN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CHESTER FI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CHESTER FIN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CHESTER FIN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CHESTER FI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CHESTER FI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CHESTER FI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8_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9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9_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9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10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0_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10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1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1_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1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Custom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2_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3_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4_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5_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6_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7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7_Default Design">
      <a:majorFont>
        <a:latin typeface="Arial Narrow"/>
        <a:ea typeface="MS PGothic"/>
        <a:cs typeface=""/>
      </a:majorFont>
      <a:minorFont>
        <a:latin typeface="Arial Narrow"/>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24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defRPr>
        </a:defPPr>
      </a:lstStyle>
    </a:lnDef>
  </a:objectDefaults>
  <a:extraClrSchemeLst>
    <a:extraClrScheme>
      <a:clrScheme name="7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MANCHESTER FINAL</Template>
  <TotalTime>0</TotalTime>
  <Words>1305</Words>
  <Application>Microsoft Office PowerPoint</Application>
  <PresentationFormat>On-screen Show (4:3)</PresentationFormat>
  <Paragraphs>205</Paragraphs>
  <Slides>14</Slides>
  <Notes>9</Notes>
  <HiddenSlides>0</HiddenSlides>
  <MMClips>0</MMClips>
  <ScaleCrop>false</ScaleCrop>
  <HeadingPairs>
    <vt:vector size="4" baseType="variant">
      <vt:variant>
        <vt:lpstr>Theme</vt:lpstr>
      </vt:variant>
      <vt:variant>
        <vt:i4>13</vt:i4>
      </vt:variant>
      <vt:variant>
        <vt:lpstr>Slide Titles</vt:lpstr>
      </vt:variant>
      <vt:variant>
        <vt:i4>14</vt:i4>
      </vt:variant>
    </vt:vector>
  </HeadingPairs>
  <TitlesOfParts>
    <vt:vector size="27" baseType="lpstr">
      <vt:lpstr>MANCHESTER FINAL</vt:lpstr>
      <vt:lpstr>Default Design</vt:lpstr>
      <vt:lpstr>Custom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                       24 ATHANNUAL CONFERENCE AND GENERAL MEETING OF THE IAP 15 –19 SEPTEMBER 2019 BUENOS AIRES, ARGENTINA “INTERNATIONAL COOPERATION ACROSS DIFFERENT LEGAL SYSTEMS” Workshop A Difference Between Intelligence and Evidence    Requesting e-evidence  across borders  UNODC/CTED/IAP Practical Guide  Olga Zudova, Consultant, UNODC       </vt:lpstr>
      <vt:lpstr>PowerPoint Presentation</vt:lpstr>
      <vt:lpstr>  Practical Guide for Requesting Electronic Evidence Across Borders, 2019 (The Guide)    </vt:lpstr>
      <vt:lpstr> The Guide Chapters</vt:lpstr>
      <vt:lpstr>The Guide Annexes/Tools</vt:lpstr>
      <vt:lpstr>The Guide Annexes/Information</vt:lpstr>
      <vt:lpstr> Main categories of stored and real time collection  e-evidence that are routinely requested  </vt:lpstr>
      <vt:lpstr>Preservation What? When? Why? How?</vt:lpstr>
      <vt:lpstr>Preservation requests Procedure</vt:lpstr>
      <vt:lpstr>PowerPoint Presentation</vt:lpstr>
      <vt:lpstr>Direct requests for voluntary disclosure  </vt:lpstr>
      <vt:lpstr>PowerPoint Presentation</vt:lpstr>
      <vt:lpstr>PowerPoint Presentation</vt:lpstr>
      <vt:lpstr>Three steps to access the Guide</vt:lpstr>
    </vt:vector>
  </TitlesOfParts>
  <Company>UNODC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ACTION AGAINST TERRORISM   TERRORISM PREVENTION BRANCH</dc:title>
  <dc:creator>Cornelia Baciu</dc:creator>
  <cp:lastModifiedBy>Nino Siradze</cp:lastModifiedBy>
  <cp:revision>310</cp:revision>
  <cp:lastPrinted>2018-11-05T12:44:59Z</cp:lastPrinted>
  <dcterms:created xsi:type="dcterms:W3CDTF">2010-09-13T13:10:38Z</dcterms:created>
  <dcterms:modified xsi:type="dcterms:W3CDTF">2019-10-01T10:50:38Z</dcterms:modified>
</cp:coreProperties>
</file>