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60" r:id="rId4"/>
    <p:sldId id="268" r:id="rId5"/>
    <p:sldId id="269" r:id="rId6"/>
    <p:sldId id="258" r:id="rId7"/>
    <p:sldId id="270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E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15" autoAdjust="0"/>
    <p:restoredTop sz="94660"/>
  </p:normalViewPr>
  <p:slideViewPr>
    <p:cSldViewPr snapToGrid="0">
      <p:cViewPr>
        <p:scale>
          <a:sx n="95" d="100"/>
          <a:sy n="95" d="100"/>
        </p:scale>
        <p:origin x="-1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9B283-C152-40FB-8656-4B7E00D6E05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2A3F1A9-CFEF-4165-AA03-A09992F4707E}">
      <dgm:prSet phldrT="[טקסט]"/>
      <dgm:spPr/>
      <dgm:t>
        <a:bodyPr/>
        <a:lstStyle/>
        <a:p>
          <a:pPr rtl="1"/>
          <a:r>
            <a:rPr lang="he-IL" dirty="0" smtClean="0"/>
            <a:t>-</a:t>
          </a:r>
          <a:endParaRPr lang="he-IL" dirty="0"/>
        </a:p>
      </dgm:t>
    </dgm:pt>
    <dgm:pt modelId="{CCD6505D-8296-471D-B79A-09C0DBFE4106}" type="parTrans" cxnId="{DD3DA933-253E-4634-B02C-752691600EF0}">
      <dgm:prSet/>
      <dgm:spPr/>
      <dgm:t>
        <a:bodyPr/>
        <a:lstStyle/>
        <a:p>
          <a:pPr rtl="1"/>
          <a:endParaRPr lang="he-IL"/>
        </a:p>
      </dgm:t>
    </dgm:pt>
    <dgm:pt modelId="{2DC35796-F83B-4B0B-A364-54EE78D5CD60}" type="sibTrans" cxnId="{DD3DA933-253E-4634-B02C-752691600EF0}">
      <dgm:prSet/>
      <dgm:spPr/>
      <dgm:t>
        <a:bodyPr/>
        <a:lstStyle/>
        <a:p>
          <a:pPr rtl="1"/>
          <a:endParaRPr lang="he-IL"/>
        </a:p>
      </dgm:t>
    </dgm:pt>
    <dgm:pt modelId="{9CA8E8A8-D9A1-4DAE-AD78-C35834284696}" type="pres">
      <dgm:prSet presAssocID="{AF69B283-C152-40FB-8656-4B7E00D6E058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pPr rtl="1"/>
          <a:endParaRPr lang="he-IL"/>
        </a:p>
      </dgm:t>
    </dgm:pt>
    <dgm:pt modelId="{208A946C-6D1F-46C1-81EC-04A62417A43C}" type="pres">
      <dgm:prSet presAssocID="{AF69B283-C152-40FB-8656-4B7E00D6E058}" presName="arrowNode" presStyleLbl="node1" presStyleIdx="0" presStyleCnt="1" custAng="20532669" custFlipVert="1" custScaleX="76666" custScaleY="100000" custLinFactX="-72690" custLinFactNeighborX="-100000" custLinFactNeighborY="4916"/>
      <dgm:spPr>
        <a:solidFill>
          <a:srgbClr val="FF0000"/>
        </a:solidFill>
      </dgm:spPr>
      <dgm:t>
        <a:bodyPr/>
        <a:lstStyle/>
        <a:p>
          <a:pPr rtl="1"/>
          <a:endParaRPr lang="he-IL"/>
        </a:p>
      </dgm:t>
    </dgm:pt>
    <dgm:pt modelId="{1150A4B0-26EE-4D63-8803-EF42A71DFC0F}" type="pres">
      <dgm:prSet presAssocID="{A2A3F1A9-CFEF-4165-AA03-A09992F4707E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3268389-46B8-4AC2-A90A-1481B8630991}" type="presOf" srcId="{A2A3F1A9-CFEF-4165-AA03-A09992F4707E}" destId="{1150A4B0-26EE-4D63-8803-EF42A71DFC0F}" srcOrd="0" destOrd="0" presId="urn:microsoft.com/office/officeart/2009/3/layout/DescendingProcess"/>
    <dgm:cxn modelId="{F0B8BB61-EFDE-4FF2-A0AE-515449691F40}" type="presOf" srcId="{AF69B283-C152-40FB-8656-4B7E00D6E058}" destId="{9CA8E8A8-D9A1-4DAE-AD78-C35834284696}" srcOrd="0" destOrd="0" presId="urn:microsoft.com/office/officeart/2009/3/layout/DescendingProcess"/>
    <dgm:cxn modelId="{DD3DA933-253E-4634-B02C-752691600EF0}" srcId="{AF69B283-C152-40FB-8656-4B7E00D6E058}" destId="{A2A3F1A9-CFEF-4165-AA03-A09992F4707E}" srcOrd="0" destOrd="0" parTransId="{CCD6505D-8296-471D-B79A-09C0DBFE4106}" sibTransId="{2DC35796-F83B-4B0B-A364-54EE78D5CD60}"/>
    <dgm:cxn modelId="{81A073BC-4EB3-45BE-99BD-20BA0AA5BCDD}" type="presParOf" srcId="{9CA8E8A8-D9A1-4DAE-AD78-C35834284696}" destId="{208A946C-6D1F-46C1-81EC-04A62417A43C}" srcOrd="0" destOrd="0" presId="urn:microsoft.com/office/officeart/2009/3/layout/DescendingProcess"/>
    <dgm:cxn modelId="{E525C0FE-C37D-4861-B93D-84677FB1AD21}" type="presParOf" srcId="{9CA8E8A8-D9A1-4DAE-AD78-C35834284696}" destId="{1150A4B0-26EE-4D63-8803-EF42A71DFC0F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9B283-C152-40FB-8656-4B7E00D6E05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2A3F1A9-CFEF-4165-AA03-A09992F4707E}">
      <dgm:prSet phldrT="[טקסט]"/>
      <dgm:spPr/>
      <dgm:t>
        <a:bodyPr/>
        <a:lstStyle/>
        <a:p>
          <a:pPr rtl="1"/>
          <a:r>
            <a:rPr lang="he-IL" smtClean="0"/>
            <a:t>-</a:t>
          </a:r>
          <a:endParaRPr lang="he-IL" dirty="0"/>
        </a:p>
      </dgm:t>
    </dgm:pt>
    <dgm:pt modelId="{2DC35796-F83B-4B0B-A364-54EE78D5CD60}" type="sibTrans" cxnId="{DD3DA933-253E-4634-B02C-752691600EF0}">
      <dgm:prSet/>
      <dgm:spPr/>
      <dgm:t>
        <a:bodyPr/>
        <a:lstStyle/>
        <a:p>
          <a:pPr rtl="1"/>
          <a:endParaRPr lang="he-IL"/>
        </a:p>
      </dgm:t>
    </dgm:pt>
    <dgm:pt modelId="{CCD6505D-8296-471D-B79A-09C0DBFE4106}" type="parTrans" cxnId="{DD3DA933-253E-4634-B02C-752691600EF0}">
      <dgm:prSet/>
      <dgm:spPr/>
      <dgm:t>
        <a:bodyPr/>
        <a:lstStyle/>
        <a:p>
          <a:pPr rtl="1"/>
          <a:endParaRPr lang="he-IL"/>
        </a:p>
      </dgm:t>
    </dgm:pt>
    <dgm:pt modelId="{9CA8E8A8-D9A1-4DAE-AD78-C35834284696}" type="pres">
      <dgm:prSet presAssocID="{AF69B283-C152-40FB-8656-4B7E00D6E058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pPr rtl="1"/>
          <a:endParaRPr lang="he-IL"/>
        </a:p>
      </dgm:t>
    </dgm:pt>
    <dgm:pt modelId="{208A946C-6D1F-46C1-81EC-04A62417A43C}" type="pres">
      <dgm:prSet presAssocID="{AF69B283-C152-40FB-8656-4B7E00D6E058}" presName="arrowNode" presStyleLbl="node1" presStyleIdx="0" presStyleCnt="1" custAng="1003626" custFlipVert="1" custScaleX="35747" custScaleY="65672" custLinFactNeighborX="-13526" custLinFactNeighborY="8244"/>
      <dgm:spPr>
        <a:solidFill>
          <a:srgbClr val="C00000"/>
        </a:solidFill>
      </dgm:spPr>
    </dgm:pt>
    <dgm:pt modelId="{1150A4B0-26EE-4D63-8803-EF42A71DFC0F}" type="pres">
      <dgm:prSet presAssocID="{A2A3F1A9-CFEF-4165-AA03-A09992F4707E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3268389-46B8-4AC2-A90A-1481B8630991}" type="presOf" srcId="{A2A3F1A9-CFEF-4165-AA03-A09992F4707E}" destId="{1150A4B0-26EE-4D63-8803-EF42A71DFC0F}" srcOrd="0" destOrd="0" presId="urn:microsoft.com/office/officeart/2009/3/layout/DescendingProcess"/>
    <dgm:cxn modelId="{F0B8BB61-EFDE-4FF2-A0AE-515449691F40}" type="presOf" srcId="{AF69B283-C152-40FB-8656-4B7E00D6E058}" destId="{9CA8E8A8-D9A1-4DAE-AD78-C35834284696}" srcOrd="0" destOrd="0" presId="urn:microsoft.com/office/officeart/2009/3/layout/DescendingProcess"/>
    <dgm:cxn modelId="{DD3DA933-253E-4634-B02C-752691600EF0}" srcId="{AF69B283-C152-40FB-8656-4B7E00D6E058}" destId="{A2A3F1A9-CFEF-4165-AA03-A09992F4707E}" srcOrd="0" destOrd="0" parTransId="{CCD6505D-8296-471D-B79A-09C0DBFE4106}" sibTransId="{2DC35796-F83B-4B0B-A364-54EE78D5CD60}"/>
    <dgm:cxn modelId="{81A073BC-4EB3-45BE-99BD-20BA0AA5BCDD}" type="presParOf" srcId="{9CA8E8A8-D9A1-4DAE-AD78-C35834284696}" destId="{208A946C-6D1F-46C1-81EC-04A62417A43C}" srcOrd="0" destOrd="0" presId="urn:microsoft.com/office/officeart/2009/3/layout/DescendingProcess"/>
    <dgm:cxn modelId="{E525C0FE-C37D-4861-B93D-84677FB1AD21}" type="presParOf" srcId="{9CA8E8A8-D9A1-4DAE-AD78-C35834284696}" destId="{1150A4B0-26EE-4D63-8803-EF42A71DFC0F}" srcOrd="1" destOrd="0" presId="urn:microsoft.com/office/officeart/2009/3/layout/DescendingProcess"/>
  </dgm:cxnLst>
  <dgm:bg>
    <a:noFill/>
    <a:effectLst>
      <a:outerShdw blurRad="50800" dist="50800" dir="5400000" algn="ctr" rotWithShape="0">
        <a:srgbClr val="000000"/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9B283-C152-40FB-8656-4B7E00D6E05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2A3F1A9-CFEF-4165-AA03-A09992F4707E}">
      <dgm:prSet phldrT="[טקסט]"/>
      <dgm:spPr/>
      <dgm:t>
        <a:bodyPr/>
        <a:lstStyle/>
        <a:p>
          <a:pPr rtl="1"/>
          <a:r>
            <a:rPr lang="he-IL" smtClean="0"/>
            <a:t>-</a:t>
          </a:r>
          <a:endParaRPr lang="he-IL" dirty="0"/>
        </a:p>
      </dgm:t>
    </dgm:pt>
    <dgm:pt modelId="{CCD6505D-8296-471D-B79A-09C0DBFE4106}" type="parTrans" cxnId="{DD3DA933-253E-4634-B02C-752691600EF0}">
      <dgm:prSet/>
      <dgm:spPr/>
      <dgm:t>
        <a:bodyPr/>
        <a:lstStyle/>
        <a:p>
          <a:pPr rtl="1"/>
          <a:endParaRPr lang="he-IL"/>
        </a:p>
      </dgm:t>
    </dgm:pt>
    <dgm:pt modelId="{2DC35796-F83B-4B0B-A364-54EE78D5CD60}" type="sibTrans" cxnId="{DD3DA933-253E-4634-B02C-752691600EF0}">
      <dgm:prSet/>
      <dgm:spPr/>
      <dgm:t>
        <a:bodyPr/>
        <a:lstStyle/>
        <a:p>
          <a:pPr rtl="1"/>
          <a:endParaRPr lang="he-IL"/>
        </a:p>
      </dgm:t>
    </dgm:pt>
    <dgm:pt modelId="{9CA8E8A8-D9A1-4DAE-AD78-C35834284696}" type="pres">
      <dgm:prSet presAssocID="{AF69B283-C152-40FB-8656-4B7E00D6E058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pPr rtl="1"/>
          <a:endParaRPr lang="he-IL"/>
        </a:p>
      </dgm:t>
    </dgm:pt>
    <dgm:pt modelId="{208A946C-6D1F-46C1-81EC-04A62417A43C}" type="pres">
      <dgm:prSet presAssocID="{AF69B283-C152-40FB-8656-4B7E00D6E058}" presName="arrowNode" presStyleLbl="node1" presStyleIdx="0" presStyleCnt="1" custAng="1960918" custFlipVert="1" custScaleX="69075" custScaleY="100000" custLinFactNeighborX="46391" custLinFactNeighborY="4080"/>
      <dgm:spPr>
        <a:solidFill>
          <a:srgbClr val="C00000"/>
        </a:solidFill>
        <a:ln>
          <a:noFill/>
        </a:ln>
      </dgm:spPr>
    </dgm:pt>
    <dgm:pt modelId="{1150A4B0-26EE-4D63-8803-EF42A71DFC0F}" type="pres">
      <dgm:prSet presAssocID="{A2A3F1A9-CFEF-4165-AA03-A09992F4707E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3268389-46B8-4AC2-A90A-1481B8630991}" type="presOf" srcId="{A2A3F1A9-CFEF-4165-AA03-A09992F4707E}" destId="{1150A4B0-26EE-4D63-8803-EF42A71DFC0F}" srcOrd="0" destOrd="0" presId="urn:microsoft.com/office/officeart/2009/3/layout/DescendingProcess"/>
    <dgm:cxn modelId="{F0B8BB61-EFDE-4FF2-A0AE-515449691F40}" type="presOf" srcId="{AF69B283-C152-40FB-8656-4B7E00D6E058}" destId="{9CA8E8A8-D9A1-4DAE-AD78-C35834284696}" srcOrd="0" destOrd="0" presId="urn:microsoft.com/office/officeart/2009/3/layout/DescendingProcess"/>
    <dgm:cxn modelId="{DD3DA933-253E-4634-B02C-752691600EF0}" srcId="{AF69B283-C152-40FB-8656-4B7E00D6E058}" destId="{A2A3F1A9-CFEF-4165-AA03-A09992F4707E}" srcOrd="0" destOrd="0" parTransId="{CCD6505D-8296-471D-B79A-09C0DBFE4106}" sibTransId="{2DC35796-F83B-4B0B-A364-54EE78D5CD60}"/>
    <dgm:cxn modelId="{81A073BC-4EB3-45BE-99BD-20BA0AA5BCDD}" type="presParOf" srcId="{9CA8E8A8-D9A1-4DAE-AD78-C35834284696}" destId="{208A946C-6D1F-46C1-81EC-04A62417A43C}" srcOrd="0" destOrd="0" presId="urn:microsoft.com/office/officeart/2009/3/layout/DescendingProcess"/>
    <dgm:cxn modelId="{E525C0FE-C37D-4861-B93D-84677FB1AD21}" type="presParOf" srcId="{9CA8E8A8-D9A1-4DAE-AD78-C35834284696}" destId="{1150A4B0-26EE-4D63-8803-EF42A71DFC0F}" srcOrd="1" destOrd="0" presId="urn:microsoft.com/office/officeart/2009/3/layout/Descending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69B283-C152-40FB-8656-4B7E00D6E05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2A3F1A9-CFEF-4165-AA03-A09992F4707E}">
      <dgm:prSet phldrT="[טקסט]"/>
      <dgm:spPr/>
      <dgm:t>
        <a:bodyPr/>
        <a:lstStyle/>
        <a:p>
          <a:pPr rtl="1"/>
          <a:r>
            <a:rPr lang="he-IL" dirty="0" smtClean="0"/>
            <a:t>-</a:t>
          </a:r>
          <a:endParaRPr lang="he-IL" dirty="0"/>
        </a:p>
      </dgm:t>
    </dgm:pt>
    <dgm:pt modelId="{CCD6505D-8296-471D-B79A-09C0DBFE4106}" type="parTrans" cxnId="{DD3DA933-253E-4634-B02C-752691600EF0}">
      <dgm:prSet/>
      <dgm:spPr/>
      <dgm:t>
        <a:bodyPr/>
        <a:lstStyle/>
        <a:p>
          <a:pPr rtl="1"/>
          <a:endParaRPr lang="he-IL"/>
        </a:p>
      </dgm:t>
    </dgm:pt>
    <dgm:pt modelId="{2DC35796-F83B-4B0B-A364-54EE78D5CD60}" type="sibTrans" cxnId="{DD3DA933-253E-4634-B02C-752691600EF0}">
      <dgm:prSet/>
      <dgm:spPr/>
      <dgm:t>
        <a:bodyPr/>
        <a:lstStyle/>
        <a:p>
          <a:pPr rtl="1"/>
          <a:endParaRPr lang="he-IL"/>
        </a:p>
      </dgm:t>
    </dgm:pt>
    <dgm:pt modelId="{9CA8E8A8-D9A1-4DAE-AD78-C35834284696}" type="pres">
      <dgm:prSet presAssocID="{AF69B283-C152-40FB-8656-4B7E00D6E058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pPr rtl="1"/>
          <a:endParaRPr lang="he-IL"/>
        </a:p>
      </dgm:t>
    </dgm:pt>
    <dgm:pt modelId="{208A946C-6D1F-46C1-81EC-04A62417A43C}" type="pres">
      <dgm:prSet presAssocID="{AF69B283-C152-40FB-8656-4B7E00D6E058}" presName="arrowNode" presStyleLbl="node1" presStyleIdx="0" presStyleCnt="1" custAng="4702840" custFlipVert="1" custScaleX="54493" custScaleY="54575" custLinFactNeighborX="46732" custLinFactNeighborY="-3300"/>
      <dgm:spPr>
        <a:solidFill>
          <a:srgbClr val="C00000"/>
        </a:solidFill>
        <a:ln>
          <a:noFill/>
        </a:ln>
      </dgm:spPr>
      <dgm:t>
        <a:bodyPr/>
        <a:lstStyle/>
        <a:p>
          <a:pPr rtl="1"/>
          <a:endParaRPr lang="he-IL"/>
        </a:p>
      </dgm:t>
    </dgm:pt>
    <dgm:pt modelId="{1150A4B0-26EE-4D63-8803-EF42A71DFC0F}" type="pres">
      <dgm:prSet presAssocID="{A2A3F1A9-CFEF-4165-AA03-A09992F4707E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3268389-46B8-4AC2-A90A-1481B8630991}" type="presOf" srcId="{A2A3F1A9-CFEF-4165-AA03-A09992F4707E}" destId="{1150A4B0-26EE-4D63-8803-EF42A71DFC0F}" srcOrd="0" destOrd="0" presId="urn:microsoft.com/office/officeart/2009/3/layout/DescendingProcess"/>
    <dgm:cxn modelId="{F0B8BB61-EFDE-4FF2-A0AE-515449691F40}" type="presOf" srcId="{AF69B283-C152-40FB-8656-4B7E00D6E058}" destId="{9CA8E8A8-D9A1-4DAE-AD78-C35834284696}" srcOrd="0" destOrd="0" presId="urn:microsoft.com/office/officeart/2009/3/layout/DescendingProcess"/>
    <dgm:cxn modelId="{DD3DA933-253E-4634-B02C-752691600EF0}" srcId="{AF69B283-C152-40FB-8656-4B7E00D6E058}" destId="{A2A3F1A9-CFEF-4165-AA03-A09992F4707E}" srcOrd="0" destOrd="0" parTransId="{CCD6505D-8296-471D-B79A-09C0DBFE4106}" sibTransId="{2DC35796-F83B-4B0B-A364-54EE78D5CD60}"/>
    <dgm:cxn modelId="{81A073BC-4EB3-45BE-99BD-20BA0AA5BCDD}" type="presParOf" srcId="{9CA8E8A8-D9A1-4DAE-AD78-C35834284696}" destId="{208A946C-6D1F-46C1-81EC-04A62417A43C}" srcOrd="0" destOrd="0" presId="urn:microsoft.com/office/officeart/2009/3/layout/DescendingProcess"/>
    <dgm:cxn modelId="{E525C0FE-C37D-4861-B93D-84677FB1AD21}" type="presParOf" srcId="{9CA8E8A8-D9A1-4DAE-AD78-C35834284696}" destId="{1150A4B0-26EE-4D63-8803-EF42A71DFC0F}" srcOrd="1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A7123C-8E89-44C2-A4DF-3DD2D059C58C}" type="doc">
      <dgm:prSet loTypeId="urn:microsoft.com/office/officeart/2005/8/layout/cycle5" loCatId="cycle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pPr rtl="1"/>
          <a:endParaRPr lang="he-IL"/>
        </a:p>
      </dgm:t>
    </dgm:pt>
    <dgm:pt modelId="{86DB9669-3F64-4C24-BC63-717EA63A524C}">
      <dgm:prSet phldrT="[טקסט]" custT="1"/>
      <dgm:spPr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en-US" sz="2400" b="1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governmental officials</a:t>
          </a:r>
          <a:endParaRPr lang="he-IL" sz="2400" b="1" dirty="0">
            <a:latin typeface="Adobe Devanagari" panose="02040503050201020203" pitchFamily="18" charset="0"/>
            <a:cs typeface="Times New Roman" panose="02020603050405020304" pitchFamily="18" charset="0"/>
          </a:endParaRPr>
        </a:p>
      </dgm:t>
    </dgm:pt>
    <dgm:pt modelId="{A0067086-81C6-41E7-9F12-16FD1CD270FA}" type="parTrans" cxnId="{133F9F7E-5F4D-4129-AA5F-3827D26F30B6}">
      <dgm:prSet/>
      <dgm:spPr/>
      <dgm:t>
        <a:bodyPr/>
        <a:lstStyle/>
        <a:p>
          <a:pPr rtl="1"/>
          <a:endParaRPr lang="he-IL" sz="2200">
            <a:latin typeface="Adobe Devanagari" panose="02040503050201020203" pitchFamily="18" charset="0"/>
          </a:endParaRPr>
        </a:p>
      </dgm:t>
    </dgm:pt>
    <dgm:pt modelId="{4C96F15D-5FE6-481B-803A-26C6B975C584}" type="sibTrans" cxnId="{133F9F7E-5F4D-4129-AA5F-3827D26F30B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olidFill>
          <a:srgbClr val="002060"/>
        </a:solidFill>
      </dgm:spPr>
      <dgm:t>
        <a:bodyPr/>
        <a:lstStyle/>
        <a:p>
          <a:pPr rtl="1"/>
          <a:endParaRPr lang="he-IL" sz="2200" b="1">
            <a:solidFill>
              <a:schemeClr val="bg2">
                <a:lumMod val="20000"/>
                <a:lumOff val="80000"/>
              </a:schemeClr>
            </a:solidFill>
            <a:latin typeface="Adobe Devanagari" panose="02040503050201020203" pitchFamily="18" charset="0"/>
          </a:endParaRPr>
        </a:p>
      </dgm:t>
    </dgm:pt>
    <dgm:pt modelId="{40670D64-8BAA-4003-9965-8308A83E7274}">
      <dgm:prSet phldrT="[טקסט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en-US" sz="2200" b="1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high profile individuals in the public and the private sphere</a:t>
          </a:r>
          <a:endParaRPr lang="he-IL" sz="2200" b="1" dirty="0">
            <a:latin typeface="Adobe Devanagari" panose="02040503050201020203" pitchFamily="18" charset="0"/>
            <a:cs typeface="Times New Roman" panose="02020603050405020304" pitchFamily="18" charset="0"/>
          </a:endParaRPr>
        </a:p>
      </dgm:t>
    </dgm:pt>
    <dgm:pt modelId="{D285DA17-F6C1-4B6B-AEDC-CF6649BFEF4E}" type="parTrans" cxnId="{FCB1CE51-360C-434E-8698-A15EBF748942}">
      <dgm:prSet/>
      <dgm:spPr/>
      <dgm:t>
        <a:bodyPr/>
        <a:lstStyle/>
        <a:p>
          <a:pPr rtl="1"/>
          <a:endParaRPr lang="he-IL" sz="2200">
            <a:latin typeface="Adobe Devanagari" panose="02040503050201020203" pitchFamily="18" charset="0"/>
          </a:endParaRPr>
        </a:p>
      </dgm:t>
    </dgm:pt>
    <dgm:pt modelId="{93EC1724-AB12-4AEC-94CA-88A50A6E5A9A}" type="sibTrans" cxnId="{FCB1CE51-360C-434E-8698-A15EBF74894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he-IL" sz="2200" b="1">
            <a:solidFill>
              <a:schemeClr val="bg2">
                <a:lumMod val="20000"/>
                <a:lumOff val="80000"/>
              </a:schemeClr>
            </a:solidFill>
            <a:latin typeface="Adobe Devanagari" panose="02040503050201020203" pitchFamily="18" charset="0"/>
          </a:endParaRPr>
        </a:p>
      </dgm:t>
    </dgm:pt>
    <dgm:pt modelId="{DBE6FEC8-1AFB-4604-8160-138058B5C8B2}">
      <dgm:prSet phldrT="[טקסט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en-US" sz="2200" b="1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Multiple Mutual Legal Assistance Requests to various countries</a:t>
          </a:r>
          <a:endParaRPr lang="he-IL" sz="2200" b="1" dirty="0">
            <a:latin typeface="Adobe Devanagari" panose="02040503050201020203" pitchFamily="18" charset="0"/>
            <a:cs typeface="Times New Roman" panose="02020603050405020304" pitchFamily="18" charset="0"/>
          </a:endParaRPr>
        </a:p>
      </dgm:t>
    </dgm:pt>
    <dgm:pt modelId="{3B49C98D-43B1-45F9-A9C9-A9CA735DB6E2}" type="parTrans" cxnId="{52C00168-9A47-465B-ADA2-F1AF1F1E9D76}">
      <dgm:prSet/>
      <dgm:spPr/>
      <dgm:t>
        <a:bodyPr/>
        <a:lstStyle/>
        <a:p>
          <a:pPr rtl="1"/>
          <a:endParaRPr lang="he-IL" sz="2200">
            <a:latin typeface="Adobe Devanagari" panose="02040503050201020203" pitchFamily="18" charset="0"/>
          </a:endParaRPr>
        </a:p>
      </dgm:t>
    </dgm:pt>
    <dgm:pt modelId="{6CB8DB45-C862-459D-A15F-AEA1F2A735DA}" type="sibTrans" cxnId="{52C00168-9A47-465B-ADA2-F1AF1F1E9D7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olidFill>
          <a:srgbClr val="002060"/>
        </a:solidFill>
      </dgm:spPr>
      <dgm:t>
        <a:bodyPr/>
        <a:lstStyle/>
        <a:p>
          <a:pPr rtl="1"/>
          <a:endParaRPr lang="he-IL" sz="2200" b="1">
            <a:solidFill>
              <a:schemeClr val="bg2">
                <a:lumMod val="20000"/>
                <a:lumOff val="80000"/>
              </a:schemeClr>
            </a:solidFill>
            <a:latin typeface="Adobe Devanagari" panose="02040503050201020203" pitchFamily="18" charset="0"/>
          </a:endParaRPr>
        </a:p>
      </dgm:t>
    </dgm:pt>
    <dgm:pt modelId="{5B08BF6F-DDE4-43CD-8D69-5981EEF1301E}">
      <dgm:prSet phldrT="[טקסט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en-US" sz="2200" b="1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intensive communication with law officers (e.g. immunity wavers)</a:t>
          </a:r>
          <a:endParaRPr lang="he-IL" sz="2200" b="1" dirty="0">
            <a:latin typeface="Adobe Devanagari" panose="02040503050201020203" pitchFamily="18" charset="0"/>
            <a:cs typeface="Times New Roman" panose="02020603050405020304" pitchFamily="18" charset="0"/>
          </a:endParaRPr>
        </a:p>
      </dgm:t>
    </dgm:pt>
    <dgm:pt modelId="{B6BF8F09-63B3-40BB-B639-B4ADC17C83E8}" type="parTrans" cxnId="{72485879-AF1E-463C-8E97-EB6ED88EDE0F}">
      <dgm:prSet/>
      <dgm:spPr/>
      <dgm:t>
        <a:bodyPr/>
        <a:lstStyle/>
        <a:p>
          <a:pPr rtl="1"/>
          <a:endParaRPr lang="he-IL" sz="2200">
            <a:latin typeface="Adobe Devanagari" panose="02040503050201020203" pitchFamily="18" charset="0"/>
          </a:endParaRPr>
        </a:p>
      </dgm:t>
    </dgm:pt>
    <dgm:pt modelId="{F6B241ED-DA9F-4E0F-8786-608D17BC0F8A}" type="sibTrans" cxnId="{72485879-AF1E-463C-8E97-EB6ED88EDE0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olidFill>
          <a:srgbClr val="002060"/>
        </a:solidFill>
      </dgm:spPr>
      <dgm:t>
        <a:bodyPr/>
        <a:lstStyle/>
        <a:p>
          <a:pPr rtl="1"/>
          <a:endParaRPr lang="he-IL" sz="2200" b="1">
            <a:solidFill>
              <a:schemeClr val="bg2">
                <a:lumMod val="20000"/>
                <a:lumOff val="80000"/>
              </a:schemeClr>
            </a:solidFill>
            <a:latin typeface="Adobe Devanagari" panose="02040503050201020203" pitchFamily="18" charset="0"/>
          </a:endParaRPr>
        </a:p>
      </dgm:t>
    </dgm:pt>
    <dgm:pt modelId="{04B6865D-4B07-44D1-9BBE-C0D55F546FCD}">
      <dgm:prSet phldrT="[טקסט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rtl="1"/>
          <a:r>
            <a:rPr lang="en-US" sz="2800" b="1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intense media scrutiny</a:t>
          </a:r>
          <a:endParaRPr lang="he-IL" sz="2800" b="1" dirty="0">
            <a:latin typeface="Adobe Devanagari" panose="02040503050201020203" pitchFamily="18" charset="0"/>
            <a:cs typeface="Times New Roman" panose="02020603050405020304" pitchFamily="18" charset="0"/>
          </a:endParaRPr>
        </a:p>
      </dgm:t>
    </dgm:pt>
    <dgm:pt modelId="{14FE15F2-29A0-4440-A15A-856EAA335C66}" type="parTrans" cxnId="{5B71EAB2-E436-489E-82A5-A3D22562ED1F}">
      <dgm:prSet/>
      <dgm:spPr/>
      <dgm:t>
        <a:bodyPr/>
        <a:lstStyle/>
        <a:p>
          <a:pPr rtl="1"/>
          <a:endParaRPr lang="he-IL" sz="2200">
            <a:latin typeface="Adobe Devanagari" panose="02040503050201020203" pitchFamily="18" charset="0"/>
          </a:endParaRPr>
        </a:p>
      </dgm:t>
    </dgm:pt>
    <dgm:pt modelId="{2BCAA53C-EEB1-46DE-AC96-37BB7836E8D2}" type="sibTrans" cxnId="{5B71EAB2-E436-489E-82A5-A3D22562ED1F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olidFill>
          <a:srgbClr val="002060"/>
        </a:solidFill>
      </dgm:spPr>
      <dgm:t>
        <a:bodyPr/>
        <a:lstStyle/>
        <a:p>
          <a:pPr rtl="1"/>
          <a:endParaRPr lang="he-IL" sz="2200" b="1">
            <a:solidFill>
              <a:schemeClr val="bg2">
                <a:lumMod val="20000"/>
                <a:lumOff val="80000"/>
              </a:schemeClr>
            </a:solidFill>
            <a:latin typeface="Adobe Devanagari" panose="02040503050201020203" pitchFamily="18" charset="0"/>
          </a:endParaRPr>
        </a:p>
      </dgm:t>
    </dgm:pt>
    <dgm:pt modelId="{9D52D9FE-0E95-4082-8B32-6E29EE3F6FD5}" type="pres">
      <dgm:prSet presAssocID="{0DA7123C-8E89-44C2-A4DF-3DD2D059C5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0D92249-73DB-4269-82BF-05CF6DE5A01F}" type="pres">
      <dgm:prSet presAssocID="{86DB9669-3F64-4C24-BC63-717EA63A524C}" presName="node" presStyleLbl="node1" presStyleIdx="0" presStyleCnt="5" custScaleX="121000" custScaleY="13577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00B7F70-ED0B-4142-A6AC-BB039F73202B}" type="pres">
      <dgm:prSet presAssocID="{86DB9669-3F64-4C24-BC63-717EA63A524C}" presName="spNode" presStyleCnt="0"/>
      <dgm:spPr/>
      <dgm:t>
        <a:bodyPr/>
        <a:lstStyle/>
        <a:p>
          <a:pPr rtl="1"/>
          <a:endParaRPr lang="he-IL"/>
        </a:p>
      </dgm:t>
    </dgm:pt>
    <dgm:pt modelId="{5E50CFA2-28F2-4D91-B175-67786AA98D3C}" type="pres">
      <dgm:prSet presAssocID="{4C96F15D-5FE6-481B-803A-26C6B975C584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07A6DFB5-0383-4B09-87A5-DED0F7C96A8C}" type="pres">
      <dgm:prSet presAssocID="{40670D64-8BAA-4003-9965-8308A83E7274}" presName="node" presStyleLbl="node1" presStyleIdx="1" presStyleCnt="5" custScaleX="121000" custScaleY="1357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CEA68EC-7A88-4CC7-A8D8-F3CBF2EDEB50}" type="pres">
      <dgm:prSet presAssocID="{40670D64-8BAA-4003-9965-8308A83E7274}" presName="spNode" presStyleCnt="0"/>
      <dgm:spPr/>
      <dgm:t>
        <a:bodyPr/>
        <a:lstStyle/>
        <a:p>
          <a:pPr rtl="1"/>
          <a:endParaRPr lang="he-IL"/>
        </a:p>
      </dgm:t>
    </dgm:pt>
    <dgm:pt modelId="{05335F88-8C06-4028-BA5A-0CFAA622F650}" type="pres">
      <dgm:prSet presAssocID="{93EC1724-AB12-4AEC-94CA-88A50A6E5A9A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4C1565E9-943D-4ECC-B446-1A88A4C72562}" type="pres">
      <dgm:prSet presAssocID="{DBE6FEC8-1AFB-4604-8160-138058B5C8B2}" presName="node" presStyleLbl="node1" presStyleIdx="2" presStyleCnt="5" custScaleX="121000" custScaleY="139404" custRadScaleRad="108923" custRadScaleInc="-2654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5E8A4F2-DCE7-43E4-8EEF-C3BAE3174C2F}" type="pres">
      <dgm:prSet presAssocID="{DBE6FEC8-1AFB-4604-8160-138058B5C8B2}" presName="spNode" presStyleCnt="0"/>
      <dgm:spPr/>
      <dgm:t>
        <a:bodyPr/>
        <a:lstStyle/>
        <a:p>
          <a:pPr rtl="1"/>
          <a:endParaRPr lang="he-IL"/>
        </a:p>
      </dgm:t>
    </dgm:pt>
    <dgm:pt modelId="{6046D33E-1445-48CE-8081-50101398ED55}" type="pres">
      <dgm:prSet presAssocID="{6CB8DB45-C862-459D-A15F-AEA1F2A735DA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F7A67B5D-63A1-4CB3-AE53-731B817C8089}" type="pres">
      <dgm:prSet presAssocID="{5B08BF6F-DDE4-43CD-8D69-5981EEF1301E}" presName="node" presStyleLbl="node1" presStyleIdx="3" presStyleCnt="5" custScaleX="121143" custScaleY="140017" custRadScaleRad="107955" custRadScaleInc="1092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7A48A8-8A3C-4DDF-8261-8FA4BC646C28}" type="pres">
      <dgm:prSet presAssocID="{5B08BF6F-DDE4-43CD-8D69-5981EEF1301E}" presName="spNode" presStyleCnt="0"/>
      <dgm:spPr/>
      <dgm:t>
        <a:bodyPr/>
        <a:lstStyle/>
        <a:p>
          <a:pPr rtl="1"/>
          <a:endParaRPr lang="he-IL"/>
        </a:p>
      </dgm:t>
    </dgm:pt>
    <dgm:pt modelId="{FD044FF1-10BD-4C37-872F-E934D8796F04}" type="pres">
      <dgm:prSet presAssocID="{F6B241ED-DA9F-4E0F-8786-608D17BC0F8A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5F844882-01A4-4CF4-B1EB-CE9F318B08E7}" type="pres">
      <dgm:prSet presAssocID="{04B6865D-4B07-44D1-9BBE-C0D55F546FCD}" presName="node" presStyleLbl="node1" presStyleIdx="4" presStyleCnt="5" custScaleX="121000" custScaleY="136374" custRadScaleRad="100369" custRadScaleInc="-135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26C21A-A14D-4AA5-8170-BCC97DAB84A8}" type="pres">
      <dgm:prSet presAssocID="{04B6865D-4B07-44D1-9BBE-C0D55F546FCD}" presName="spNode" presStyleCnt="0"/>
      <dgm:spPr/>
      <dgm:t>
        <a:bodyPr/>
        <a:lstStyle/>
        <a:p>
          <a:pPr rtl="1"/>
          <a:endParaRPr lang="he-IL"/>
        </a:p>
      </dgm:t>
    </dgm:pt>
    <dgm:pt modelId="{BED98749-A67A-4457-92BF-2BD52D7BB631}" type="pres">
      <dgm:prSet presAssocID="{2BCAA53C-EEB1-46DE-AC96-37BB7836E8D2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15AE801D-E262-4FDE-9A0E-BE08632B240F}" type="presOf" srcId="{2BCAA53C-EEB1-46DE-AC96-37BB7836E8D2}" destId="{BED98749-A67A-4457-92BF-2BD52D7BB631}" srcOrd="0" destOrd="0" presId="urn:microsoft.com/office/officeart/2005/8/layout/cycle5"/>
    <dgm:cxn modelId="{35F4B23F-CB2C-486A-8C4B-996565507DDD}" type="presOf" srcId="{0DA7123C-8E89-44C2-A4DF-3DD2D059C58C}" destId="{9D52D9FE-0E95-4082-8B32-6E29EE3F6FD5}" srcOrd="0" destOrd="0" presId="urn:microsoft.com/office/officeart/2005/8/layout/cycle5"/>
    <dgm:cxn modelId="{942DB829-715C-471B-9B14-F46B914FC3AC}" type="presOf" srcId="{F6B241ED-DA9F-4E0F-8786-608D17BC0F8A}" destId="{FD044FF1-10BD-4C37-872F-E934D8796F04}" srcOrd="0" destOrd="0" presId="urn:microsoft.com/office/officeart/2005/8/layout/cycle5"/>
    <dgm:cxn modelId="{FCF28927-808B-4E75-A2F2-744C150FD754}" type="presOf" srcId="{40670D64-8BAA-4003-9965-8308A83E7274}" destId="{07A6DFB5-0383-4B09-87A5-DED0F7C96A8C}" srcOrd="0" destOrd="0" presId="urn:microsoft.com/office/officeart/2005/8/layout/cycle5"/>
    <dgm:cxn modelId="{6408A97E-DF8D-488E-8849-FB7BBA7BCEA2}" type="presOf" srcId="{93EC1724-AB12-4AEC-94CA-88A50A6E5A9A}" destId="{05335F88-8C06-4028-BA5A-0CFAA622F650}" srcOrd="0" destOrd="0" presId="urn:microsoft.com/office/officeart/2005/8/layout/cycle5"/>
    <dgm:cxn modelId="{72485879-AF1E-463C-8E97-EB6ED88EDE0F}" srcId="{0DA7123C-8E89-44C2-A4DF-3DD2D059C58C}" destId="{5B08BF6F-DDE4-43CD-8D69-5981EEF1301E}" srcOrd="3" destOrd="0" parTransId="{B6BF8F09-63B3-40BB-B639-B4ADC17C83E8}" sibTransId="{F6B241ED-DA9F-4E0F-8786-608D17BC0F8A}"/>
    <dgm:cxn modelId="{4C802B46-9B79-4684-8367-F8FE5B75D668}" type="presOf" srcId="{5B08BF6F-DDE4-43CD-8D69-5981EEF1301E}" destId="{F7A67B5D-63A1-4CB3-AE53-731B817C8089}" srcOrd="0" destOrd="0" presId="urn:microsoft.com/office/officeart/2005/8/layout/cycle5"/>
    <dgm:cxn modelId="{AAFE4419-FF8A-4DCE-9F41-D317B3E80BE1}" type="presOf" srcId="{04B6865D-4B07-44D1-9BBE-C0D55F546FCD}" destId="{5F844882-01A4-4CF4-B1EB-CE9F318B08E7}" srcOrd="0" destOrd="0" presId="urn:microsoft.com/office/officeart/2005/8/layout/cycle5"/>
    <dgm:cxn modelId="{2013F27B-1AEF-433F-9016-D16E5B160FBC}" type="presOf" srcId="{4C96F15D-5FE6-481B-803A-26C6B975C584}" destId="{5E50CFA2-28F2-4D91-B175-67786AA98D3C}" srcOrd="0" destOrd="0" presId="urn:microsoft.com/office/officeart/2005/8/layout/cycle5"/>
    <dgm:cxn modelId="{672BAED4-0C80-4F00-B19A-3A729C6CB27A}" type="presOf" srcId="{6CB8DB45-C862-459D-A15F-AEA1F2A735DA}" destId="{6046D33E-1445-48CE-8081-50101398ED55}" srcOrd="0" destOrd="0" presId="urn:microsoft.com/office/officeart/2005/8/layout/cycle5"/>
    <dgm:cxn modelId="{DA48D598-EA5E-4A57-8F8E-A8E596C8D5C1}" type="presOf" srcId="{DBE6FEC8-1AFB-4604-8160-138058B5C8B2}" destId="{4C1565E9-943D-4ECC-B446-1A88A4C72562}" srcOrd="0" destOrd="0" presId="urn:microsoft.com/office/officeart/2005/8/layout/cycle5"/>
    <dgm:cxn modelId="{5B71EAB2-E436-489E-82A5-A3D22562ED1F}" srcId="{0DA7123C-8E89-44C2-A4DF-3DD2D059C58C}" destId="{04B6865D-4B07-44D1-9BBE-C0D55F546FCD}" srcOrd="4" destOrd="0" parTransId="{14FE15F2-29A0-4440-A15A-856EAA335C66}" sibTransId="{2BCAA53C-EEB1-46DE-AC96-37BB7836E8D2}"/>
    <dgm:cxn modelId="{133F9F7E-5F4D-4129-AA5F-3827D26F30B6}" srcId="{0DA7123C-8E89-44C2-A4DF-3DD2D059C58C}" destId="{86DB9669-3F64-4C24-BC63-717EA63A524C}" srcOrd="0" destOrd="0" parTransId="{A0067086-81C6-41E7-9F12-16FD1CD270FA}" sibTransId="{4C96F15D-5FE6-481B-803A-26C6B975C584}"/>
    <dgm:cxn modelId="{FCB1CE51-360C-434E-8698-A15EBF748942}" srcId="{0DA7123C-8E89-44C2-A4DF-3DD2D059C58C}" destId="{40670D64-8BAA-4003-9965-8308A83E7274}" srcOrd="1" destOrd="0" parTransId="{D285DA17-F6C1-4B6B-AEDC-CF6649BFEF4E}" sibTransId="{93EC1724-AB12-4AEC-94CA-88A50A6E5A9A}"/>
    <dgm:cxn modelId="{BC379346-F6BE-4534-B8CC-1C2B2E1A2B9B}" type="presOf" srcId="{86DB9669-3F64-4C24-BC63-717EA63A524C}" destId="{50D92249-73DB-4269-82BF-05CF6DE5A01F}" srcOrd="0" destOrd="0" presId="urn:microsoft.com/office/officeart/2005/8/layout/cycle5"/>
    <dgm:cxn modelId="{52C00168-9A47-465B-ADA2-F1AF1F1E9D76}" srcId="{0DA7123C-8E89-44C2-A4DF-3DD2D059C58C}" destId="{DBE6FEC8-1AFB-4604-8160-138058B5C8B2}" srcOrd="2" destOrd="0" parTransId="{3B49C98D-43B1-45F9-A9C9-A9CA735DB6E2}" sibTransId="{6CB8DB45-C862-459D-A15F-AEA1F2A735DA}"/>
    <dgm:cxn modelId="{135F5945-5F87-4E70-B99F-BF4C46542C3F}" type="presParOf" srcId="{9D52D9FE-0E95-4082-8B32-6E29EE3F6FD5}" destId="{50D92249-73DB-4269-82BF-05CF6DE5A01F}" srcOrd="0" destOrd="0" presId="urn:microsoft.com/office/officeart/2005/8/layout/cycle5"/>
    <dgm:cxn modelId="{E2BBA96C-EA02-4982-B232-712480589272}" type="presParOf" srcId="{9D52D9FE-0E95-4082-8B32-6E29EE3F6FD5}" destId="{D00B7F70-ED0B-4142-A6AC-BB039F73202B}" srcOrd="1" destOrd="0" presId="urn:microsoft.com/office/officeart/2005/8/layout/cycle5"/>
    <dgm:cxn modelId="{24FE3FDE-6397-4B33-91D6-3E62B03A8B84}" type="presParOf" srcId="{9D52D9FE-0E95-4082-8B32-6E29EE3F6FD5}" destId="{5E50CFA2-28F2-4D91-B175-67786AA98D3C}" srcOrd="2" destOrd="0" presId="urn:microsoft.com/office/officeart/2005/8/layout/cycle5"/>
    <dgm:cxn modelId="{821EF1FB-B2EC-4691-9DC4-EF079B351DC6}" type="presParOf" srcId="{9D52D9FE-0E95-4082-8B32-6E29EE3F6FD5}" destId="{07A6DFB5-0383-4B09-87A5-DED0F7C96A8C}" srcOrd="3" destOrd="0" presId="urn:microsoft.com/office/officeart/2005/8/layout/cycle5"/>
    <dgm:cxn modelId="{46479835-8946-4A9D-9EA7-932A4D020BE0}" type="presParOf" srcId="{9D52D9FE-0E95-4082-8B32-6E29EE3F6FD5}" destId="{ECEA68EC-7A88-4CC7-A8D8-F3CBF2EDEB50}" srcOrd="4" destOrd="0" presId="urn:microsoft.com/office/officeart/2005/8/layout/cycle5"/>
    <dgm:cxn modelId="{F7719465-4995-46D7-A759-92AD6D90CD73}" type="presParOf" srcId="{9D52D9FE-0E95-4082-8B32-6E29EE3F6FD5}" destId="{05335F88-8C06-4028-BA5A-0CFAA622F650}" srcOrd="5" destOrd="0" presId="urn:microsoft.com/office/officeart/2005/8/layout/cycle5"/>
    <dgm:cxn modelId="{6AB4FD02-87AA-4E9E-834A-7C9221B1E3CA}" type="presParOf" srcId="{9D52D9FE-0E95-4082-8B32-6E29EE3F6FD5}" destId="{4C1565E9-943D-4ECC-B446-1A88A4C72562}" srcOrd="6" destOrd="0" presId="urn:microsoft.com/office/officeart/2005/8/layout/cycle5"/>
    <dgm:cxn modelId="{95D82ACA-4E1F-41BE-BBB4-1EB449C40452}" type="presParOf" srcId="{9D52D9FE-0E95-4082-8B32-6E29EE3F6FD5}" destId="{25E8A4F2-DCE7-43E4-8EEF-C3BAE3174C2F}" srcOrd="7" destOrd="0" presId="urn:microsoft.com/office/officeart/2005/8/layout/cycle5"/>
    <dgm:cxn modelId="{2DF00800-0868-446C-8BAB-5A1007F03CA9}" type="presParOf" srcId="{9D52D9FE-0E95-4082-8B32-6E29EE3F6FD5}" destId="{6046D33E-1445-48CE-8081-50101398ED55}" srcOrd="8" destOrd="0" presId="urn:microsoft.com/office/officeart/2005/8/layout/cycle5"/>
    <dgm:cxn modelId="{11048971-32C8-43B5-B7A0-EFF0C3D3BFF0}" type="presParOf" srcId="{9D52D9FE-0E95-4082-8B32-6E29EE3F6FD5}" destId="{F7A67B5D-63A1-4CB3-AE53-731B817C8089}" srcOrd="9" destOrd="0" presId="urn:microsoft.com/office/officeart/2005/8/layout/cycle5"/>
    <dgm:cxn modelId="{B8A5D32F-5C80-43F3-9C3C-250E13EECE09}" type="presParOf" srcId="{9D52D9FE-0E95-4082-8B32-6E29EE3F6FD5}" destId="{DB7A48A8-8A3C-4DDF-8261-8FA4BC646C28}" srcOrd="10" destOrd="0" presId="urn:microsoft.com/office/officeart/2005/8/layout/cycle5"/>
    <dgm:cxn modelId="{029BA384-5691-4622-BBE6-05C744EE16DD}" type="presParOf" srcId="{9D52D9FE-0E95-4082-8B32-6E29EE3F6FD5}" destId="{FD044FF1-10BD-4C37-872F-E934D8796F04}" srcOrd="11" destOrd="0" presId="urn:microsoft.com/office/officeart/2005/8/layout/cycle5"/>
    <dgm:cxn modelId="{54672110-3200-46D2-B808-ACFE7B0A9D60}" type="presParOf" srcId="{9D52D9FE-0E95-4082-8B32-6E29EE3F6FD5}" destId="{5F844882-01A4-4CF4-B1EB-CE9F318B08E7}" srcOrd="12" destOrd="0" presId="urn:microsoft.com/office/officeart/2005/8/layout/cycle5"/>
    <dgm:cxn modelId="{25E1CA08-46C6-49AC-B349-D63EFE692038}" type="presParOf" srcId="{9D52D9FE-0E95-4082-8B32-6E29EE3F6FD5}" destId="{5D26C21A-A14D-4AA5-8170-BCC97DAB84A8}" srcOrd="13" destOrd="0" presId="urn:microsoft.com/office/officeart/2005/8/layout/cycle5"/>
    <dgm:cxn modelId="{2373F76D-B042-4800-B96A-72D99CCE5252}" type="presParOf" srcId="{9D52D9FE-0E95-4082-8B32-6E29EE3F6FD5}" destId="{BED98749-A67A-4457-92BF-2BD52D7BB631}" srcOrd="14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A946C-6D1F-46C1-81EC-04A62417A43C}">
      <dsp:nvSpPr>
        <dsp:cNvPr id="0" name=""/>
        <dsp:cNvSpPr/>
      </dsp:nvSpPr>
      <dsp:spPr>
        <a:xfrm rot="18270957" flipV="1">
          <a:off x="-27561" y="902577"/>
          <a:ext cx="2339686" cy="958978"/>
        </a:xfrm>
        <a:prstGeom prst="swooshArrow">
          <a:avLst>
            <a:gd name="adj1" fmla="val 16310"/>
            <a:gd name="adj2" fmla="val 313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0A4B0-26EE-4D63-8803-EF42A71DFC0F}">
      <dsp:nvSpPr>
        <dsp:cNvPr id="0" name=""/>
        <dsp:cNvSpPr/>
      </dsp:nvSpPr>
      <dsp:spPr>
        <a:xfrm>
          <a:off x="423901" y="0"/>
          <a:ext cx="1024294" cy="40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b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-</a:t>
          </a:r>
          <a:endParaRPr lang="he-IL" sz="2500" kern="1200" dirty="0"/>
        </a:p>
      </dsp:txBody>
      <dsp:txXfrm>
        <a:off x="423901" y="0"/>
        <a:ext cx="1024294" cy="402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A946C-6D1F-46C1-81EC-04A62417A43C}">
      <dsp:nvSpPr>
        <dsp:cNvPr id="0" name=""/>
        <dsp:cNvSpPr/>
      </dsp:nvSpPr>
      <dsp:spPr>
        <a:xfrm rot="16200000" flipV="1">
          <a:off x="1429256" y="2605895"/>
          <a:ext cx="2072816" cy="622943"/>
        </a:xfrm>
        <a:prstGeom prst="swooshArrow">
          <a:avLst>
            <a:gd name="adj1" fmla="val 16310"/>
            <a:gd name="adj2" fmla="val 313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0A4B0-26EE-4D63-8803-EF42A71DFC0F}">
      <dsp:nvSpPr>
        <dsp:cNvPr id="0" name=""/>
        <dsp:cNvSpPr/>
      </dsp:nvSpPr>
      <dsp:spPr>
        <a:xfrm>
          <a:off x="936699" y="560909"/>
          <a:ext cx="1646656" cy="647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smtClean="0"/>
            <a:t>-</a:t>
          </a:r>
          <a:endParaRPr lang="he-IL" sz="4000" kern="1200" dirty="0"/>
        </a:p>
      </dsp:txBody>
      <dsp:txXfrm>
        <a:off x="936699" y="560909"/>
        <a:ext cx="1646656" cy="647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A946C-6D1F-46C1-81EC-04A62417A43C}">
      <dsp:nvSpPr>
        <dsp:cNvPr id="0" name=""/>
        <dsp:cNvSpPr/>
      </dsp:nvSpPr>
      <dsp:spPr>
        <a:xfrm rot="15242708" flipV="1">
          <a:off x="1458734" y="771078"/>
          <a:ext cx="2123520" cy="690141"/>
        </a:xfrm>
        <a:prstGeom prst="swooshArrow">
          <a:avLst>
            <a:gd name="adj1" fmla="val 16310"/>
            <a:gd name="adj2" fmla="val 31370"/>
          </a:avLst>
        </a:prstGeom>
        <a:solidFill>
          <a:srgbClr val="C0000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0A4B0-26EE-4D63-8803-EF42A71DFC0F}">
      <dsp:nvSpPr>
        <dsp:cNvPr id="0" name=""/>
        <dsp:cNvSpPr/>
      </dsp:nvSpPr>
      <dsp:spPr>
        <a:xfrm>
          <a:off x="573426" y="0"/>
          <a:ext cx="908545" cy="35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smtClean="0"/>
            <a:t>-</a:t>
          </a:r>
          <a:endParaRPr lang="he-IL" sz="2200" kern="1200" dirty="0"/>
        </a:p>
      </dsp:txBody>
      <dsp:txXfrm>
        <a:off x="573426" y="0"/>
        <a:ext cx="908545" cy="357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A946C-6D1F-46C1-81EC-04A62417A43C}">
      <dsp:nvSpPr>
        <dsp:cNvPr id="0" name=""/>
        <dsp:cNvSpPr/>
      </dsp:nvSpPr>
      <dsp:spPr>
        <a:xfrm rot="12500786" flipV="1">
          <a:off x="2097841" y="852402"/>
          <a:ext cx="964265" cy="670533"/>
        </a:xfrm>
        <a:prstGeom prst="swooshArrow">
          <a:avLst>
            <a:gd name="adj1" fmla="val 16310"/>
            <a:gd name="adj2" fmla="val 31370"/>
          </a:avLst>
        </a:prstGeom>
        <a:solidFill>
          <a:srgbClr val="C0000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0A4B0-26EE-4D63-8803-EF42A71DFC0F}">
      <dsp:nvSpPr>
        <dsp:cNvPr id="0" name=""/>
        <dsp:cNvSpPr/>
      </dsp:nvSpPr>
      <dsp:spPr>
        <a:xfrm>
          <a:off x="789887" y="232317"/>
          <a:ext cx="832608" cy="32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-</a:t>
          </a:r>
          <a:endParaRPr lang="he-IL" sz="2000" kern="1200" dirty="0"/>
        </a:p>
      </dsp:txBody>
      <dsp:txXfrm>
        <a:off x="789887" y="232317"/>
        <a:ext cx="832608" cy="3273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92249-73DB-4269-82BF-05CF6DE5A01F}">
      <dsp:nvSpPr>
        <dsp:cNvPr id="0" name=""/>
        <dsp:cNvSpPr/>
      </dsp:nvSpPr>
      <dsp:spPr>
        <a:xfrm>
          <a:off x="3581907" y="-196746"/>
          <a:ext cx="2368111" cy="17272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governmental officials</a:t>
          </a:r>
          <a:endParaRPr lang="he-IL" sz="2400" b="1" kern="1200" dirty="0">
            <a:latin typeface="Adobe Devanagari" panose="02040503050201020203" pitchFamily="18" charset="0"/>
            <a:cs typeface="Times New Roman" panose="02020603050405020304" pitchFamily="18" charset="0"/>
          </a:endParaRPr>
        </a:p>
      </dsp:txBody>
      <dsp:txXfrm>
        <a:off x="3666222" y="-112431"/>
        <a:ext cx="2199481" cy="1558573"/>
      </dsp:txXfrm>
    </dsp:sp>
    <dsp:sp modelId="{5E50CFA2-28F2-4D91-B175-67786AA98D3C}">
      <dsp:nvSpPr>
        <dsp:cNvPr id="0" name=""/>
        <dsp:cNvSpPr/>
      </dsp:nvSpPr>
      <dsp:spPr>
        <a:xfrm>
          <a:off x="2224942" y="666854"/>
          <a:ext cx="5082041" cy="5082041"/>
        </a:xfrm>
        <a:custGeom>
          <a:avLst/>
          <a:gdLst/>
          <a:ahLst/>
          <a:cxnLst/>
          <a:rect l="0" t="0" r="0" b="0"/>
          <a:pathLst>
            <a:path>
              <a:moveTo>
                <a:pt x="3891382" y="388508"/>
              </a:moveTo>
              <a:arcTo wR="2541020" hR="2541020" stAng="18126106" swAng="786948"/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7A6DFB5-0383-4B09-87A5-DED0F7C96A8C}">
      <dsp:nvSpPr>
        <dsp:cNvPr id="0" name=""/>
        <dsp:cNvSpPr/>
      </dsp:nvSpPr>
      <dsp:spPr>
        <a:xfrm>
          <a:off x="5998561" y="1559163"/>
          <a:ext cx="2368111" cy="17269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high profile individuals in the public and the private sphere</a:t>
          </a:r>
          <a:endParaRPr lang="he-IL" sz="2200" b="1" kern="1200" dirty="0">
            <a:latin typeface="Adobe Devanagari" panose="02040503050201020203" pitchFamily="18" charset="0"/>
            <a:cs typeface="Times New Roman" panose="02020603050405020304" pitchFamily="18" charset="0"/>
          </a:endParaRPr>
        </a:p>
      </dsp:txBody>
      <dsp:txXfrm>
        <a:off x="6082866" y="1643468"/>
        <a:ext cx="2199501" cy="1558377"/>
      </dsp:txXfrm>
    </dsp:sp>
    <dsp:sp modelId="{05335F88-8C06-4028-BA5A-0CFAA622F650}">
      <dsp:nvSpPr>
        <dsp:cNvPr id="0" name=""/>
        <dsp:cNvSpPr/>
      </dsp:nvSpPr>
      <dsp:spPr>
        <a:xfrm>
          <a:off x="2269513" y="1225279"/>
          <a:ext cx="5082041" cy="5082041"/>
        </a:xfrm>
        <a:custGeom>
          <a:avLst/>
          <a:gdLst/>
          <a:ahLst/>
          <a:cxnLst/>
          <a:rect l="0" t="0" r="0" b="0"/>
          <a:pathLst>
            <a:path>
              <a:moveTo>
                <a:pt x="5068024" y="2274486"/>
              </a:moveTo>
              <a:arcTo wR="2541020" hR="2541020" stAng="21238741" swAng="88802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C1565E9-943D-4ECC-B446-1A88A4C72562}">
      <dsp:nvSpPr>
        <dsp:cNvPr id="0" name=""/>
        <dsp:cNvSpPr/>
      </dsp:nvSpPr>
      <dsp:spPr>
        <a:xfrm>
          <a:off x="5447187" y="4365977"/>
          <a:ext cx="2368111" cy="17733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Multiple Mutual Legal Assistance Requests to various countries</a:t>
          </a:r>
          <a:endParaRPr lang="he-IL" sz="2200" b="1" kern="1200" dirty="0">
            <a:latin typeface="Adobe Devanagari" panose="02040503050201020203" pitchFamily="18" charset="0"/>
            <a:cs typeface="Times New Roman" panose="02020603050405020304" pitchFamily="18" charset="0"/>
          </a:endParaRPr>
        </a:p>
      </dsp:txBody>
      <dsp:txXfrm>
        <a:off x="5533757" y="4452547"/>
        <a:ext cx="2194971" cy="1600254"/>
      </dsp:txXfrm>
    </dsp:sp>
    <dsp:sp modelId="{6046D33E-1445-48CE-8081-50101398ED55}">
      <dsp:nvSpPr>
        <dsp:cNvPr id="0" name=""/>
        <dsp:cNvSpPr/>
      </dsp:nvSpPr>
      <dsp:spPr>
        <a:xfrm>
          <a:off x="2423781" y="854654"/>
          <a:ext cx="5082041" cy="5082041"/>
        </a:xfrm>
        <a:custGeom>
          <a:avLst/>
          <a:gdLst/>
          <a:ahLst/>
          <a:cxnLst/>
          <a:rect l="0" t="0" r="0" b="0"/>
          <a:pathLst>
            <a:path>
              <a:moveTo>
                <a:pt x="2784088" y="5070389"/>
              </a:moveTo>
              <a:arcTo wR="2541020" hR="2541020" stAng="5070650" swAng="997615"/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7A67B5D-63A1-4CB3-AE53-731B817C8089}">
      <dsp:nvSpPr>
        <dsp:cNvPr id="0" name=""/>
        <dsp:cNvSpPr/>
      </dsp:nvSpPr>
      <dsp:spPr>
        <a:xfrm>
          <a:off x="1868293" y="4373008"/>
          <a:ext cx="2370909" cy="17811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intensive communication with law officers (e.g. immunity wavers)</a:t>
          </a:r>
          <a:endParaRPr lang="he-IL" sz="2200" b="1" kern="1200" dirty="0">
            <a:latin typeface="Adobe Devanagari" panose="02040503050201020203" pitchFamily="18" charset="0"/>
            <a:cs typeface="Times New Roman" panose="02020603050405020304" pitchFamily="18" charset="0"/>
          </a:endParaRPr>
        </a:p>
      </dsp:txBody>
      <dsp:txXfrm>
        <a:off x="1955244" y="4459959"/>
        <a:ext cx="2197007" cy="1607290"/>
      </dsp:txXfrm>
    </dsp:sp>
    <dsp:sp modelId="{FD044FF1-10BD-4C37-872F-E934D8796F04}">
      <dsp:nvSpPr>
        <dsp:cNvPr id="0" name=""/>
        <dsp:cNvSpPr/>
      </dsp:nvSpPr>
      <dsp:spPr>
        <a:xfrm>
          <a:off x="2221724" y="1012164"/>
          <a:ext cx="5082041" cy="5082041"/>
        </a:xfrm>
        <a:custGeom>
          <a:avLst/>
          <a:gdLst/>
          <a:ahLst/>
          <a:cxnLst/>
          <a:rect l="0" t="0" r="0" b="0"/>
          <a:pathLst>
            <a:path>
              <a:moveTo>
                <a:pt x="81047" y="3177666"/>
              </a:moveTo>
              <a:arcTo wR="2541020" hR="2541020" stAng="9929406" swAng="784003"/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F844882-01A4-4CF4-B1EB-CE9F318B08E7}">
      <dsp:nvSpPr>
        <dsp:cNvPr id="0" name=""/>
        <dsp:cNvSpPr/>
      </dsp:nvSpPr>
      <dsp:spPr>
        <a:xfrm>
          <a:off x="1115549" y="1691139"/>
          <a:ext cx="2368111" cy="17348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dobe Devanagari" panose="02040503050201020203" pitchFamily="18" charset="0"/>
              <a:cs typeface="Adobe Devanagari" panose="02040503050201020203" pitchFamily="18" charset="0"/>
            </a:rPr>
            <a:t>intense media scrutiny</a:t>
          </a:r>
          <a:endParaRPr lang="he-IL" sz="2800" b="1" kern="1200" dirty="0">
            <a:latin typeface="Adobe Devanagari" panose="02040503050201020203" pitchFamily="18" charset="0"/>
            <a:cs typeface="Times New Roman" panose="02020603050405020304" pitchFamily="18" charset="0"/>
          </a:endParaRPr>
        </a:p>
      </dsp:txBody>
      <dsp:txXfrm>
        <a:off x="1200237" y="1775827"/>
        <a:ext cx="2198735" cy="1565472"/>
      </dsp:txXfrm>
    </dsp:sp>
    <dsp:sp modelId="{BED98749-A67A-4457-92BF-2BD52D7BB631}">
      <dsp:nvSpPr>
        <dsp:cNvPr id="0" name=""/>
        <dsp:cNvSpPr/>
      </dsp:nvSpPr>
      <dsp:spPr>
        <a:xfrm>
          <a:off x="2205810" y="676827"/>
          <a:ext cx="5082041" cy="5082041"/>
        </a:xfrm>
        <a:custGeom>
          <a:avLst/>
          <a:gdLst/>
          <a:ahLst/>
          <a:cxnLst/>
          <a:rect l="0" t="0" r="0" b="0"/>
          <a:pathLst>
            <a:path>
              <a:moveTo>
                <a:pt x="653933" y="839348"/>
              </a:moveTo>
              <a:arcTo wR="2541020" hR="2541020" stAng="13322544" swAng="933434"/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95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85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491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790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74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910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886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9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9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66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552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3E3AED8-8F77-41B8-88EE-9C940C3F3537}" type="datetimeFigureOut">
              <a:rPr lang="he-IL" smtClean="0"/>
              <a:t>ב'/תשרי/תש"פ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E0212D6-C8A1-4814-A6F0-29B525C3E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1857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4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International Cooperation in </a:t>
            </a:r>
            <a:r>
              <a:rPr lang="en-IE" sz="4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Israeli </a:t>
            </a:r>
            <a:r>
              <a:rPr lang="en-IE" sz="4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Corruption Cases </a:t>
            </a:r>
            <a:endParaRPr lang="he-IL" sz="4800" dirty="0">
              <a:latin typeface="Adobe Devanagari" panose="02040503050201020203" pitchFamily="18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211782"/>
            <a:ext cx="9144000" cy="109372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Shai </a:t>
            </a:r>
            <a:r>
              <a:rPr lang="en-US" sz="40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Nitzan</a:t>
            </a:r>
            <a:r>
              <a:rPr lang="en-US" sz="3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 State Attorney of Israel</a:t>
            </a:r>
            <a:endParaRPr lang="he-IL" sz="3600" dirty="0">
              <a:latin typeface="Adobe Devanagari" panose="02040503050201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2691" y="720436"/>
            <a:ext cx="8386618" cy="1027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IAP </a:t>
            </a:r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24</a:t>
            </a:r>
            <a:r>
              <a:rPr lang="en-US" sz="2400" b="1" baseline="30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Annual Conference and General Meeting, </a:t>
            </a:r>
            <a:r>
              <a:rPr lang="en-US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Argentina </a:t>
            </a:r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2019</a:t>
            </a:r>
            <a:endPara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Plenary 2</a:t>
            </a: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COLLECTION AND SHARING OF EVIDENCE </a:t>
            </a:r>
            <a:endParaRPr lang="he-IL" sz="2400" dirty="0"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4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International Cooperation in </a:t>
            </a:r>
            <a:r>
              <a:rPr lang="en-IE" sz="4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Israeli </a:t>
            </a:r>
            <a:r>
              <a:rPr lang="en-IE" sz="48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Corruption Cases </a:t>
            </a:r>
            <a:endParaRPr lang="he-IL" sz="4800" dirty="0">
              <a:latin typeface="Adobe Devanagari" panose="02040503050201020203" pitchFamily="18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211782"/>
            <a:ext cx="9144000" cy="109372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Shai </a:t>
            </a:r>
            <a:r>
              <a:rPr lang="en-US" sz="4000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Nitzan</a:t>
            </a:r>
            <a:r>
              <a:rPr lang="en-US" sz="3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 State Attorney of Israel</a:t>
            </a:r>
            <a:endParaRPr lang="he-IL" sz="3600" dirty="0">
              <a:latin typeface="Adobe Devanagari" panose="02040503050201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2691" y="720436"/>
            <a:ext cx="8386618" cy="1027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IAP </a:t>
            </a:r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24</a:t>
            </a:r>
            <a:r>
              <a:rPr lang="en-US" sz="2400" b="1" baseline="30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Annual Conference and General Meeting, </a:t>
            </a:r>
            <a:r>
              <a:rPr lang="en-US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Argentina </a:t>
            </a:r>
            <a:r>
              <a:rPr lang="en-US" sz="2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2019</a:t>
            </a:r>
            <a:endParaRPr lang="en-US" sz="2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Plenary 2</a:t>
            </a:r>
            <a:r>
              <a:rPr lang="en-US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COLLECTION AND SHARING OF EVIDENCE </a:t>
            </a:r>
            <a:endParaRPr lang="he-IL" sz="2400" dirty="0"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020"/>
            <a:ext cx="12192000" cy="47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3113" y="-76545"/>
            <a:ext cx="9173819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“Do </a:t>
            </a:r>
            <a:r>
              <a:rPr lang="en-US" sz="2400" dirty="0">
                <a:solidFill>
                  <a:schemeClr val="bg1"/>
                </a:solidFill>
              </a:rPr>
              <a:t>not pervert justice or show partiality. Do not accept a bribe, for a bribe blinds the eyes of the wise </a:t>
            </a:r>
            <a:r>
              <a:rPr lang="en-US" sz="2400" dirty="0" smtClean="0">
                <a:solidFill>
                  <a:schemeClr val="bg1"/>
                </a:solidFill>
              </a:rPr>
              <a:t>and twists the words of the innocent.”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Deuteronomy </a:t>
            </a:r>
            <a:r>
              <a:rPr lang="en-US" sz="2400" b="1" dirty="0">
                <a:solidFill>
                  <a:schemeClr val="bg1"/>
                </a:solidFill>
              </a:rPr>
              <a:t>16:19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3"/>
          <a:srcRect l="11341" t="14240" r="47491" b="43801"/>
          <a:stretch/>
        </p:blipFill>
        <p:spPr>
          <a:xfrm>
            <a:off x="2221536" y="1597891"/>
            <a:ext cx="7111999" cy="3934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מלבן 11"/>
          <p:cNvSpPr/>
          <p:nvPr/>
        </p:nvSpPr>
        <p:spPr>
          <a:xfrm>
            <a:off x="5218546" y="1770114"/>
            <a:ext cx="3962401" cy="5574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07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77" y="324113"/>
            <a:ext cx="8774131" cy="61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330" y="324113"/>
            <a:ext cx="9784080" cy="1508760"/>
          </a:xfrm>
        </p:spPr>
        <p:txBody>
          <a:bodyPr lIns="72000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dobe Devanagari" panose="02040503050201020203" pitchFamily="18" charset="0"/>
              </a:rPr>
              <a:t>International</a:t>
            </a:r>
            <a:br>
              <a:rPr lang="en-US" b="1" dirty="0" smtClean="0">
                <a:solidFill>
                  <a:schemeClr val="bg1"/>
                </a:solidFill>
                <a:latin typeface="Adobe Devanagari" panose="02040503050201020203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dobe Devanagari" panose="02040503050201020203" pitchFamily="18" charset="0"/>
              </a:rPr>
              <a:t>COOPERATION</a:t>
            </a:r>
            <a:endParaRPr lang="he-IL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  <p:graphicFrame>
        <p:nvGraphicFramePr>
          <p:cNvPr id="26" name="דיאגרמה 25"/>
          <p:cNvGraphicFramePr/>
          <p:nvPr>
            <p:extLst>
              <p:ext uri="{D42A27DB-BD31-4B8C-83A1-F6EECF244321}">
                <p14:modId xmlns:p14="http://schemas.microsoft.com/office/powerpoint/2010/main" val="4079004729"/>
              </p:ext>
            </p:extLst>
          </p:nvPr>
        </p:nvGraphicFramePr>
        <p:xfrm>
          <a:off x="5183958" y="780433"/>
          <a:ext cx="2875622" cy="251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דיאגרמה 28"/>
          <p:cNvGraphicFramePr/>
          <p:nvPr>
            <p:extLst>
              <p:ext uri="{D42A27DB-BD31-4B8C-83A1-F6EECF244321}">
                <p14:modId xmlns:p14="http://schemas.microsoft.com/office/powerpoint/2010/main" val="4204509393"/>
              </p:ext>
            </p:extLst>
          </p:nvPr>
        </p:nvGraphicFramePr>
        <p:xfrm>
          <a:off x="3329125" y="-1095942"/>
          <a:ext cx="4450422" cy="447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דיאגרמה 29"/>
          <p:cNvGraphicFramePr/>
          <p:nvPr>
            <p:extLst>
              <p:ext uri="{D42A27DB-BD31-4B8C-83A1-F6EECF244321}">
                <p14:modId xmlns:p14="http://schemas.microsoft.com/office/powerpoint/2010/main" val="2964184481"/>
              </p:ext>
            </p:extLst>
          </p:nvPr>
        </p:nvGraphicFramePr>
        <p:xfrm>
          <a:off x="2988604" y="582151"/>
          <a:ext cx="2875622" cy="223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1" name="דיאגרמה 30"/>
          <p:cNvGraphicFramePr/>
          <p:nvPr>
            <p:extLst>
              <p:ext uri="{D42A27DB-BD31-4B8C-83A1-F6EECF244321}">
                <p14:modId xmlns:p14="http://schemas.microsoft.com/office/powerpoint/2010/main" val="1596630289"/>
              </p:ext>
            </p:extLst>
          </p:nvPr>
        </p:nvGraphicFramePr>
        <p:xfrm>
          <a:off x="2645877" y="904409"/>
          <a:ext cx="3041001" cy="204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7" name="Shape 36"/>
          <p:cNvSpPr/>
          <p:nvPr/>
        </p:nvSpPr>
        <p:spPr>
          <a:xfrm rot="11653321" flipV="1">
            <a:off x="4707527" y="2084183"/>
            <a:ext cx="952862" cy="884814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Shape 9"/>
          <p:cNvSpPr/>
          <p:nvPr/>
        </p:nvSpPr>
        <p:spPr>
          <a:xfrm rot="6144721" flipV="1">
            <a:off x="4301630" y="2674641"/>
            <a:ext cx="952862" cy="884814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Shape 10"/>
          <p:cNvSpPr/>
          <p:nvPr/>
        </p:nvSpPr>
        <p:spPr>
          <a:xfrm rot="5228937" flipV="1">
            <a:off x="4316710" y="3046560"/>
            <a:ext cx="1227665" cy="915903"/>
          </a:xfrm>
          <a:prstGeom prst="swooshArrow">
            <a:avLst>
              <a:gd name="adj1" fmla="val 16310"/>
              <a:gd name="adj2" fmla="val 300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Shape 11"/>
          <p:cNvSpPr/>
          <p:nvPr/>
        </p:nvSpPr>
        <p:spPr>
          <a:xfrm rot="20171323" flipV="1">
            <a:off x="5741568" y="2534339"/>
            <a:ext cx="1407619" cy="633108"/>
          </a:xfrm>
          <a:prstGeom prst="swooshArrow">
            <a:avLst>
              <a:gd name="adj1" fmla="val 24776"/>
              <a:gd name="adj2" fmla="val 300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62" name="Picture 14" descr="×ª××¦××ª ×ª××× × ×¢×××¨ âªIsrael flag magnifying glassâ¬â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462" b="95154" l="2231" r="98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10" y="2487280"/>
            <a:ext cx="905164" cy="9292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5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powder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6" grpId="0">
        <p:bldAsOne/>
      </p:bldGraphic>
      <p:bldGraphic spid="29" grpId="0">
        <p:bldAsOne/>
      </p:bldGraphic>
      <p:bldGraphic spid="30" grpId="0">
        <p:bldAsOne/>
      </p:bldGraphic>
      <p:bldGraphic spid="3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821382" y="2256984"/>
            <a:ext cx="7148945" cy="43434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>
              <a:latin typeface="Adobe Devanagari" panose="02040503050201020203" pitchFamily="18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extradition of Dan cohen</a:t>
            </a:r>
            <a:endParaRPr lang="he-IL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38435" y="1939636"/>
            <a:ext cx="6714838" cy="4348097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endParaRPr lang="en-US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former </a:t>
            </a:r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j</a:t>
            </a: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udge </a:t>
            </a:r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at the </a:t>
            </a: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Beer </a:t>
            </a:r>
            <a:r>
              <a:rPr lang="en-US" sz="2400" b="1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Sheva</a:t>
            </a: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District Court.</a:t>
            </a:r>
          </a:p>
          <a:p>
            <a:pPr marL="0" indent="0" algn="just" rtl="0">
              <a:buNone/>
            </a:pPr>
            <a:endParaRPr lang="en-US" sz="2400" b="1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While </a:t>
            </a:r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sitting in the </a:t>
            </a: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board of directors </a:t>
            </a:r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of the </a:t>
            </a: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governmental Electric Corporation</a:t>
            </a:r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Cohen helped several companies </a:t>
            </a: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 carry out </a:t>
            </a:r>
            <a:r>
              <a:rPr lang="en-US" sz="2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multimillion-dollar deals in return for financial </a:t>
            </a: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benefits of over 65 million dollars.</a:t>
            </a:r>
          </a:p>
          <a:p>
            <a:pPr marL="0" indent="0" algn="just" rtl="0">
              <a:buNone/>
            </a:pPr>
            <a:endParaRPr lang="en-US" sz="2400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 rtl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 2005, in the midst of the investigation, Cohen fled to Peru. In 2013 he was extradited.</a:t>
            </a:r>
            <a:endParaRPr lang="en-US" sz="24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just" rtl="0">
              <a:buNone/>
            </a:pPr>
            <a:endParaRPr lang="en-US" b="1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 rtl="0"/>
            <a:endParaRPr lang="en-US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 rtl="0"/>
            <a:endParaRPr lang="en-US" b="1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 rtl="0"/>
            <a:endParaRPr lang="en-US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 rtl="0"/>
            <a:endParaRPr lang="en-US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 rtl="0"/>
            <a:endParaRPr lang="he-IL" sz="1800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  <p:pic>
        <p:nvPicPr>
          <p:cNvPr id="1028" name="Picture 4" descr="http://www.ynetnews.com/PicServer2/02022009/2143241/LIM03_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5" y="2115127"/>
            <a:ext cx="4266046" cy="4485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30199" y="314656"/>
            <a:ext cx="9784080" cy="15087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investigation into Siemens</a:t>
            </a:r>
            <a:endParaRPr lang="he-IL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  <p:pic>
        <p:nvPicPr>
          <p:cNvPr id="2054" name="Picture 6" descr="×ª××¦××ª ×ª××× × ×¢×××¨ âªSiemen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79" y="2448560"/>
            <a:ext cx="9784080" cy="352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corruption Cases: </a:t>
            </a:r>
            <a:r>
              <a:rPr lang="en-US" sz="4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1000, 2000, 4000</a:t>
            </a:r>
            <a:endParaRPr lang="he-IL" sz="4400" b="1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202919" y="2059666"/>
            <a:ext cx="3207481" cy="1231106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Case 1000</a:t>
            </a:r>
            <a:r>
              <a:rPr lang="en-US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PM accused of receiving gifts from very wealthy businessmen, in breach of his duties </a:t>
            </a:r>
            <a:endParaRPr lang="he-IL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1218" y="2059666"/>
            <a:ext cx="3207481" cy="1231106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Case 2000</a:t>
            </a:r>
            <a:r>
              <a:rPr lang="en-US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PM accused of offering a publisher to curb a rival newspaper publication in exchange for positive press coverage</a:t>
            </a:r>
            <a:endParaRPr lang="he-IL" dirty="0">
              <a:solidFill>
                <a:schemeClr val="bg1"/>
              </a:solidFill>
              <a:latin typeface="Adobe Devanagari" panose="02040503050201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9517" y="2059666"/>
            <a:ext cx="3288300" cy="1231106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Case 4000</a:t>
            </a:r>
            <a:r>
              <a:rPr lang="en-US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PM accused of pushing  telecom merger in exchange for content control in media site owned by same telecom company owner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9518" y="3403081"/>
            <a:ext cx="3288298" cy="3016210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As communication minister,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Netanyahu took steps that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benefited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Shaul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Elovitch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who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controlled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Bezeq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– in Return 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for content control in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Bezeq’s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Walla News site</a:t>
            </a:r>
          </a:p>
          <a:p>
            <a:r>
              <a:rPr lang="en-US" sz="1900" b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Pre-indictment suspicions</a:t>
            </a:r>
            <a:r>
              <a:rPr lang="en-US" sz="19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Bribery, fraud and</a:t>
            </a:r>
          </a:p>
          <a:p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breach of trust</a:t>
            </a:r>
          </a:p>
          <a:p>
            <a:endParaRPr lang="en-US" sz="1900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1218" y="3403081"/>
            <a:ext cx="3207481" cy="3016210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Netanyahu and “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Yedioth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Ahronoth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” publisher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Arnon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Mozes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plotted a deal: Favorable coverage in return for legislation to damage Sheldon Adelson – owner of competing newspaper “Israel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Hayom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”</a:t>
            </a:r>
          </a:p>
          <a:p>
            <a:r>
              <a:rPr lang="en-US" sz="1900" b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Pre-indictment </a:t>
            </a:r>
            <a:r>
              <a:rPr lang="en-US" sz="19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suspicions</a:t>
            </a:r>
            <a:r>
              <a:rPr lang="en-US" sz="1900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breach of trust</a:t>
            </a:r>
          </a:p>
          <a:p>
            <a:endParaRPr lang="he-IL" sz="1900" dirty="0">
              <a:solidFill>
                <a:schemeClr val="bg1"/>
              </a:solidFill>
              <a:latin typeface="Adobe Devanagari" panose="02040503050201020203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1754" y="3403081"/>
            <a:ext cx="3238645" cy="3016210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txBody>
          <a:bodyPr wrap="square" rtlCol="1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Netanyahu received gifts from Hollywood mogul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Arnon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Milchan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, in return for political favors</a:t>
            </a:r>
          </a:p>
          <a:p>
            <a:r>
              <a:rPr lang="en-US" sz="1900" b="1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Pre-indictment suspicions</a:t>
            </a:r>
            <a:r>
              <a:rPr lang="en-US" sz="1900" dirty="0" smtClean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Fraud</a:t>
            </a:r>
            <a:r>
              <a:rPr lang="en-US" sz="19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and breach of trust</a:t>
            </a:r>
          </a:p>
          <a:p>
            <a:endParaRPr lang="en-US" sz="19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900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900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1900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2"/>
          <a:srcRect l="25023" t="17686" r="44460" b="5548"/>
          <a:stretch/>
        </p:blipFill>
        <p:spPr>
          <a:xfrm>
            <a:off x="470374" y="2336605"/>
            <a:ext cx="3556679" cy="39367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corruption scandals: </a:t>
            </a:r>
            <a:r>
              <a:rPr lang="en-US" sz="44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1000, 2000, 4000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27824" y="1893565"/>
            <a:ext cx="7470945" cy="4206240"/>
          </a:xfrm>
        </p:spPr>
        <p:txBody>
          <a:bodyPr/>
          <a:lstStyle/>
          <a:p>
            <a:pPr marL="0" indent="0" algn="ctr" rtl="0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Seven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Mutual Legal Assistance Requests were sent to over five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countries</a:t>
            </a:r>
          </a:p>
          <a:p>
            <a:pPr algn="l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Multiple witnesses were questioned in 4 different countries</a:t>
            </a:r>
          </a:p>
          <a:p>
            <a:pPr marL="0" indent="0" algn="l" rtl="0">
              <a:buNone/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</a:endParaRPr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1038" name="Picture 14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21" y="3996685"/>
            <a:ext cx="2699148" cy="27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8817" y="271938"/>
            <a:ext cx="9784080" cy="226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SPECIAL CHALLENGES – obtaining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Milchan’s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 testimony </a:t>
            </a:r>
            <a:r>
              <a:rPr lang="en-US" b="1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en-US" b="1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n-US" sz="2000" b="1" u="sng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l" rtl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Time (a race against the clock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l" rtl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Familiarity (the right people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)</a:t>
            </a:r>
          </a:p>
          <a:p>
            <a:pPr marL="0" indent="0" algn="l" rtl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algn="l" rtl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Overcoming bureaucratic hurdles (trust) </a:t>
            </a:r>
          </a:p>
          <a:p>
            <a:endParaRPr lang="he-IL" dirty="0"/>
          </a:p>
        </p:txBody>
      </p:sp>
      <p:sp>
        <p:nvSpPr>
          <p:cNvPr id="4" name="AutoShape 2" descr="×ª××¦××ª ×ª××× × ×¢×××¨ ×©×¢×× ××× ××¦××××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124" name="Picture 4" descr="×ª××¦××ª ×ª××× × ×¢×××¨ ×©×¢×× ××× ××¦××××¨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>
                        <a14:backgroundMark x1="48667" y1="49444" x2="62667" y2="50000"/>
                        <a14:backgroundMark x1="42667" y1="51667" x2="24667" y2="50000"/>
                        <a14:backgroundMark x1="64000" y1="33889" x2="62000" y2="20000"/>
                        <a14:backgroundMark x1="25333" y1="38333" x2="25333" y2="20000"/>
                        <a14:backgroundMark x1="64000" y1="81111" x2="62667" y2="60556"/>
                        <a14:backgroundMark x1="25333" y1="64444" x2="25333" y2="64444"/>
                        <a14:backgroundMark x1="25333" y1="80556" x2="24667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846897"/>
            <a:ext cx="1428750" cy="15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×ª××¦××ª ×ª××× × ×¢×××¨ âªnetwork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555683"/>
            <a:ext cx="3616325" cy="16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salmistpetegardner.files.wordpress.com/2017/11/trustiing-jesus-oh-how-swe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9" b="99626" l="0" r="100000">
                        <a14:foregroundMark x1="32713" y1="63716" x2="21144" y2="74688"/>
                        <a14:foregroundMark x1="38564" y1="55486" x2="40426" y2="73067"/>
                        <a14:backgroundMark x1="30984" y1="69825" x2="33644" y2="73441"/>
                        <a14:backgroundMark x1="76463" y1="70200" x2="76197" y2="73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66" y="5313996"/>
            <a:ext cx="1540043" cy="15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89234045"/>
              </p:ext>
            </p:extLst>
          </p:nvPr>
        </p:nvGraphicFramePr>
        <p:xfrm>
          <a:off x="238803" y="390638"/>
          <a:ext cx="9531926" cy="59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50" name="Picture 26" descr="×ª××¦××ª ×ª××× × ×¢×××¨ âªjugglingâ¬â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56" b="96889" l="3000" r="98667">
                        <a14:foregroundMark x1="42000" y1="13111" x2="49333" y2="7333"/>
                        <a14:foregroundMark x1="31667" y1="31111" x2="32333" y2="25778"/>
                        <a14:backgroundMark x1="49000" y1="7333" x2="49000" y2="7333"/>
                        <a14:backgroundMark x1="37000" y1="28667" x2="37000" y2="28667"/>
                        <a14:backgroundMark x1="32667" y1="25556" x2="32667" y2="25556"/>
                        <a14:backgroundMark x1="33333" y1="25778" x2="33333" y2="25778"/>
                        <a14:backgroundMark x1="31333" y1="25556" x2="31333" y2="25556"/>
                        <a14:backgroundMark x1="32000" y1="25556" x2="32000" y2="25556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664" y="894521"/>
            <a:ext cx="3460336" cy="615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×ª××¦××ª ×ª××× × ×¢×××¨ ××××¨ ×××¨×¥ ×§×× ××¦×××¨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140" b="89385" l="9827" r="81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94" y="3583806"/>
            <a:ext cx="968168" cy="9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×ª××¦××ª ×ª××× × ×¢×××¨ ××××¨ ×××¨×¥ ×§×× ××¦×××¨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140" b="89385" l="9827" r="81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781" y="3676571"/>
            <a:ext cx="968168" cy="9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×ª××¦××ª ×ª××× × ×¢×××¨ ××××¨ ×××¨×¥ ×§×× ××¦×××¨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140" b="89385" l="9827" r="81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65" y="1031180"/>
            <a:ext cx="968168" cy="9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×ª××¦××ª ×ª××× × ×¢×××¨ ××××¨ ×××¨×¥ ×§×× ××¦×××¨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140" b="89385" l="9827" r="81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45" y="2221838"/>
            <a:ext cx="968168" cy="9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×ª××¦××ª ×ª××× × ×¢×××¨ ××××¨ ×××¨×¥ ×§×× ××¦×××¨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140" b="89385" l="9827" r="81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221" y="1762528"/>
            <a:ext cx="968168" cy="9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צועות צבע">
  <a:themeElements>
    <a:clrScheme name="רצועות צבע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רצועות צבע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צועות צב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30339</TotalTime>
  <Words>394</Words>
  <Application>Microsoft Office PowerPoint</Application>
  <PresentationFormat>Custom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רצועות צבע</vt:lpstr>
      <vt:lpstr>International Cooperation in  Israeli Corruption Cases </vt:lpstr>
      <vt:lpstr>PowerPoint Presentation</vt:lpstr>
      <vt:lpstr>International COOPERATION</vt:lpstr>
      <vt:lpstr>The extradition of Dan cohen</vt:lpstr>
      <vt:lpstr>The investigation into Siemens</vt:lpstr>
      <vt:lpstr>corruption Cases: 1000, 2000, 4000</vt:lpstr>
      <vt:lpstr>corruption scandals: 1000, 2000, 4000</vt:lpstr>
      <vt:lpstr>SPECIAL CHALLENGES – obtaining Milchan’s testimony  </vt:lpstr>
      <vt:lpstr>PowerPoint Presentation</vt:lpstr>
      <vt:lpstr>International Cooperation in  Israeli Corruption Cases </vt:lpstr>
    </vt:vector>
  </TitlesOfParts>
  <Company>MOJ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Cooperation in the Israeli Prime Minister Corruption Cases</dc:title>
  <dc:creator>Ayellet Hayo</dc:creator>
  <cp:lastModifiedBy>Nino Siradze</cp:lastModifiedBy>
  <cp:revision>140</cp:revision>
  <dcterms:created xsi:type="dcterms:W3CDTF">2019-07-23T10:12:40Z</dcterms:created>
  <dcterms:modified xsi:type="dcterms:W3CDTF">2019-10-01T10:45:17Z</dcterms:modified>
</cp:coreProperties>
</file>