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1"/>
  </p:sldMasterIdLst>
  <p:notesMasterIdLst>
    <p:notesMasterId r:id="rId18"/>
  </p:notesMasterIdLst>
  <p:handoutMasterIdLst>
    <p:handoutMasterId r:id="rId19"/>
  </p:handoutMasterIdLst>
  <p:sldIdLst>
    <p:sldId id="258" r:id="rId2"/>
    <p:sldId id="276" r:id="rId3"/>
    <p:sldId id="261" r:id="rId4"/>
    <p:sldId id="277" r:id="rId5"/>
    <p:sldId id="275" r:id="rId6"/>
    <p:sldId id="263" r:id="rId7"/>
    <p:sldId id="262" r:id="rId8"/>
    <p:sldId id="268" r:id="rId9"/>
    <p:sldId id="267" r:id="rId10"/>
    <p:sldId id="266" r:id="rId11"/>
    <p:sldId id="265" r:id="rId12"/>
    <p:sldId id="272" r:id="rId13"/>
    <p:sldId id="271" r:id="rId14"/>
    <p:sldId id="270" r:id="rId15"/>
    <p:sldId id="269" r:id="rId16"/>
    <p:sldId id="260" r:id="rId17"/>
  </p:sldIdLst>
  <p:sldSz cx="9144000" cy="6858000" type="letter"/>
  <p:notesSz cx="9928225" cy="6797675"/>
  <p:defaultTextStyle>
    <a:defPPr>
      <a:defRPr lang="en-US"/>
    </a:defPPr>
    <a:lvl1pPr algn="l" rtl="0" fontAlgn="base">
      <a:spcBef>
        <a:spcPct val="0"/>
      </a:spcBef>
      <a:spcAft>
        <a:spcPct val="0"/>
      </a:spcAft>
      <a:defRPr sz="2400" kern="1200">
        <a:solidFill>
          <a:schemeClr val="tx2"/>
        </a:solidFill>
        <a:latin typeface="Arial" charset="0"/>
        <a:ea typeface="+mn-ea"/>
        <a:cs typeface="Arial" charset="0"/>
      </a:defRPr>
    </a:lvl1pPr>
    <a:lvl2pPr marL="457200" algn="l" rtl="0" fontAlgn="base">
      <a:spcBef>
        <a:spcPct val="0"/>
      </a:spcBef>
      <a:spcAft>
        <a:spcPct val="0"/>
      </a:spcAft>
      <a:defRPr sz="2400" kern="1200">
        <a:solidFill>
          <a:schemeClr val="tx2"/>
        </a:solidFill>
        <a:latin typeface="Arial" charset="0"/>
        <a:ea typeface="+mn-ea"/>
        <a:cs typeface="Arial" charset="0"/>
      </a:defRPr>
    </a:lvl2pPr>
    <a:lvl3pPr marL="914400" algn="l" rtl="0" fontAlgn="base">
      <a:spcBef>
        <a:spcPct val="0"/>
      </a:spcBef>
      <a:spcAft>
        <a:spcPct val="0"/>
      </a:spcAft>
      <a:defRPr sz="2400" kern="1200">
        <a:solidFill>
          <a:schemeClr val="tx2"/>
        </a:solidFill>
        <a:latin typeface="Arial" charset="0"/>
        <a:ea typeface="+mn-ea"/>
        <a:cs typeface="Arial" charset="0"/>
      </a:defRPr>
    </a:lvl3pPr>
    <a:lvl4pPr marL="1371600" algn="l" rtl="0" fontAlgn="base">
      <a:spcBef>
        <a:spcPct val="0"/>
      </a:spcBef>
      <a:spcAft>
        <a:spcPct val="0"/>
      </a:spcAft>
      <a:defRPr sz="2400" kern="1200">
        <a:solidFill>
          <a:schemeClr val="tx2"/>
        </a:solidFill>
        <a:latin typeface="Arial" charset="0"/>
        <a:ea typeface="+mn-ea"/>
        <a:cs typeface="Arial" charset="0"/>
      </a:defRPr>
    </a:lvl4pPr>
    <a:lvl5pPr marL="1828800" algn="l" rtl="0" fontAlgn="base">
      <a:spcBef>
        <a:spcPct val="0"/>
      </a:spcBef>
      <a:spcAft>
        <a:spcPct val="0"/>
      </a:spcAft>
      <a:defRPr sz="2400" kern="1200">
        <a:solidFill>
          <a:schemeClr val="tx2"/>
        </a:solidFill>
        <a:latin typeface="Arial" charset="0"/>
        <a:ea typeface="+mn-ea"/>
        <a:cs typeface="Arial" charset="0"/>
      </a:defRPr>
    </a:lvl5pPr>
    <a:lvl6pPr marL="2286000" algn="l" defTabSz="914400" rtl="0" eaLnBrk="1" latinLnBrk="0" hangingPunct="1">
      <a:defRPr sz="2400" kern="1200">
        <a:solidFill>
          <a:schemeClr val="tx2"/>
        </a:solidFill>
        <a:latin typeface="Arial" charset="0"/>
        <a:ea typeface="+mn-ea"/>
        <a:cs typeface="Arial" charset="0"/>
      </a:defRPr>
    </a:lvl6pPr>
    <a:lvl7pPr marL="2743200" algn="l" defTabSz="914400" rtl="0" eaLnBrk="1" latinLnBrk="0" hangingPunct="1">
      <a:defRPr sz="2400" kern="1200">
        <a:solidFill>
          <a:schemeClr val="tx2"/>
        </a:solidFill>
        <a:latin typeface="Arial" charset="0"/>
        <a:ea typeface="+mn-ea"/>
        <a:cs typeface="Arial" charset="0"/>
      </a:defRPr>
    </a:lvl7pPr>
    <a:lvl8pPr marL="3200400" algn="l" defTabSz="914400" rtl="0" eaLnBrk="1" latinLnBrk="0" hangingPunct="1">
      <a:defRPr sz="2400" kern="1200">
        <a:solidFill>
          <a:schemeClr val="tx2"/>
        </a:solidFill>
        <a:latin typeface="Arial" charset="0"/>
        <a:ea typeface="+mn-ea"/>
        <a:cs typeface="Arial" charset="0"/>
      </a:defRPr>
    </a:lvl8pPr>
    <a:lvl9pPr marL="3657600" algn="l" defTabSz="914400" rtl="0" eaLnBrk="1" latinLnBrk="0" hangingPunct="1">
      <a:defRPr sz="2400" kern="1200">
        <a:solidFill>
          <a:schemeClr val="tx2"/>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FF3399"/>
    <a:srgbClr val="007054"/>
    <a:srgbClr val="009900"/>
    <a:srgbClr val="B2B2B2"/>
    <a:srgbClr val="808080"/>
    <a:srgbClr val="66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67976" autoAdjust="0"/>
  </p:normalViewPr>
  <p:slideViewPr>
    <p:cSldViewPr>
      <p:cViewPr>
        <p:scale>
          <a:sx n="66" d="100"/>
          <a:sy n="66" d="100"/>
        </p:scale>
        <p:origin x="-1722" y="-72"/>
      </p:cViewPr>
      <p:guideLst>
        <p:guide orient="horz" pos="2160"/>
        <p:guide pos="2880"/>
      </p:guideLst>
    </p:cSldViewPr>
  </p:slideViewPr>
  <p:notesTextViewPr>
    <p:cViewPr>
      <p:scale>
        <a:sx n="100" d="100"/>
        <a:sy n="100" d="100"/>
      </p:scale>
      <p:origin x="0" y="0"/>
    </p:cViewPr>
  </p:notesTextViewPr>
  <p:notesViewPr>
    <p:cSldViewPr>
      <p:cViewPr varScale="1">
        <p:scale>
          <a:sx n="71" d="100"/>
          <a:sy n="71" d="100"/>
        </p:scale>
        <p:origin x="-1752" y="-90"/>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7450806138421843"/>
          <c:y val="2.4027793392456E-2"/>
          <c:w val="0.82360072178477761"/>
          <c:h val="0.49899632522325355"/>
        </c:manualLayout>
      </c:layout>
      <c:barChart>
        <c:barDir val="col"/>
        <c:grouping val="clustered"/>
        <c:varyColors val="0"/>
        <c:ser>
          <c:idx val="0"/>
          <c:order val="0"/>
          <c:tx>
            <c:strRef>
              <c:f>Hoja1!$B$1</c:f>
              <c:strCache>
                <c:ptCount val="1"/>
                <c:pt idx="0">
                  <c:v>    </c:v>
                </c:pt>
              </c:strCache>
            </c:strRef>
          </c:tx>
          <c:spPr>
            <a:solidFill>
              <a:srgbClr val="042F3F"/>
            </a:solidFill>
          </c:spPr>
          <c:invertIfNegative val="0"/>
          <c:dPt>
            <c:idx val="1"/>
            <c:invertIfNegative val="0"/>
            <c:bubble3D val="0"/>
            <c:spPr>
              <a:solidFill>
                <a:srgbClr val="C00000"/>
              </a:solidFill>
            </c:spPr>
            <c:extLst xmlns:c16r2="http://schemas.microsoft.com/office/drawing/2015/06/chart">
              <c:ext xmlns:c16="http://schemas.microsoft.com/office/drawing/2014/chart" uri="{C3380CC4-5D6E-409C-BE32-E72D297353CC}">
                <c16:uniqueId val="{00000000-81CC-41A9-9BEA-6D62E309F97F}"/>
              </c:ext>
            </c:extLst>
          </c:dPt>
          <c:dPt>
            <c:idx val="3"/>
            <c:invertIfNegative val="0"/>
            <c:bubble3D val="0"/>
            <c:spPr>
              <a:solidFill>
                <a:srgbClr val="C00000"/>
              </a:solidFill>
            </c:spPr>
            <c:extLst xmlns:c16r2="http://schemas.microsoft.com/office/drawing/2015/06/chart">
              <c:ext xmlns:c16="http://schemas.microsoft.com/office/drawing/2014/chart" uri="{C3380CC4-5D6E-409C-BE32-E72D297353CC}">
                <c16:uniqueId val="{00000001-81CC-41A9-9BEA-6D62E309F97F}"/>
              </c:ext>
            </c:extLst>
          </c:dPt>
          <c:dPt>
            <c:idx val="5"/>
            <c:invertIfNegative val="0"/>
            <c:bubble3D val="0"/>
            <c:spPr>
              <a:solidFill>
                <a:srgbClr val="C00000"/>
              </a:solidFill>
            </c:spPr>
            <c:extLst xmlns:c16r2="http://schemas.microsoft.com/office/drawing/2015/06/chart">
              <c:ext xmlns:c16="http://schemas.microsoft.com/office/drawing/2014/chart" uri="{C3380CC4-5D6E-409C-BE32-E72D297353CC}">
                <c16:uniqueId val="{00000002-81CC-41A9-9BEA-6D62E309F97F}"/>
              </c:ext>
            </c:extLst>
          </c:dPt>
          <c:dPt>
            <c:idx val="7"/>
            <c:invertIfNegative val="0"/>
            <c:bubble3D val="0"/>
            <c:spPr>
              <a:solidFill>
                <a:srgbClr val="C00000"/>
              </a:solidFill>
            </c:spPr>
            <c:extLst xmlns:c16r2="http://schemas.microsoft.com/office/drawing/2015/06/chart">
              <c:ext xmlns:c16="http://schemas.microsoft.com/office/drawing/2014/chart" uri="{C3380CC4-5D6E-409C-BE32-E72D297353CC}">
                <c16:uniqueId val="{00000003-81CC-41A9-9BEA-6D62E309F97F}"/>
              </c:ext>
            </c:extLst>
          </c:dPt>
          <c:dPt>
            <c:idx val="8"/>
            <c:invertIfNegative val="0"/>
            <c:bubble3D val="0"/>
            <c:spPr>
              <a:solidFill>
                <a:srgbClr val="C00000"/>
              </a:solidFill>
            </c:spPr>
            <c:extLst xmlns:c16r2="http://schemas.microsoft.com/office/drawing/2015/06/chart">
              <c:ext xmlns:c16="http://schemas.microsoft.com/office/drawing/2014/chart" uri="{C3380CC4-5D6E-409C-BE32-E72D297353CC}">
                <c16:uniqueId val="{00000004-81CC-41A9-9BEA-6D62E309F97F}"/>
              </c:ext>
            </c:extLst>
          </c:dPt>
          <c:dPt>
            <c:idx val="10"/>
            <c:invertIfNegative val="0"/>
            <c:bubble3D val="0"/>
            <c:spPr>
              <a:solidFill>
                <a:srgbClr val="C00000"/>
              </a:solidFill>
            </c:spPr>
            <c:extLst xmlns:c16r2="http://schemas.microsoft.com/office/drawing/2015/06/chart">
              <c:ext xmlns:c16="http://schemas.microsoft.com/office/drawing/2014/chart" uri="{C3380CC4-5D6E-409C-BE32-E72D297353CC}">
                <c16:uniqueId val="{00000005-81CC-41A9-9BEA-6D62E309F97F}"/>
              </c:ext>
            </c:extLst>
          </c:dPt>
          <c:cat>
            <c:strRef>
              <c:f>Hoja1!$A$2:$A$12</c:f>
              <c:strCache>
                <c:ptCount val="11"/>
                <c:pt idx="0">
                  <c:v>MTS 2019</c:v>
                </c:pt>
                <c:pt idx="1">
                  <c:v>Rolls Royce 2019</c:v>
                </c:pt>
                <c:pt idx="2">
                  <c:v>Petrobras 2018</c:v>
                </c:pt>
                <c:pt idx="3">
                  <c:v>Société Générale 2018</c:v>
                </c:pt>
                <c:pt idx="4">
                  <c:v>Telia Company 2017</c:v>
                </c:pt>
                <c:pt idx="5">
                  <c:v>Keppel Offshore &amp; Marine 2017</c:v>
                </c:pt>
                <c:pt idx="6">
                  <c:v>Vimpelcom 2016</c:v>
                </c:pt>
                <c:pt idx="7">
                  <c:v>Teva Pharma 2016</c:v>
                </c:pt>
                <c:pt idx="8">
                  <c:v>Alstom 2014</c:v>
                </c:pt>
                <c:pt idx="9">
                  <c:v>KBR/Halliburton 2009</c:v>
                </c:pt>
                <c:pt idx="10">
                  <c:v>Siemens 2008</c:v>
                </c:pt>
              </c:strCache>
            </c:strRef>
          </c:cat>
          <c:val>
            <c:numRef>
              <c:f>Hoja1!$B$2:$B$12</c:f>
              <c:numCache>
                <c:formatCode>_-"$"\ * #,##0_-;\-"$"\ * #,##0_-;_-"$"\ * "-"??_-;_-@_-</c:formatCode>
                <c:ptCount val="11"/>
                <c:pt idx="0">
                  <c:v>850</c:v>
                </c:pt>
                <c:pt idx="1">
                  <c:v>829</c:v>
                </c:pt>
                <c:pt idx="2">
                  <c:v>1780</c:v>
                </c:pt>
                <c:pt idx="3">
                  <c:v>585</c:v>
                </c:pt>
                <c:pt idx="4">
                  <c:v>965</c:v>
                </c:pt>
                <c:pt idx="5">
                  <c:v>422</c:v>
                </c:pt>
                <c:pt idx="6">
                  <c:v>795</c:v>
                </c:pt>
                <c:pt idx="7">
                  <c:v>519</c:v>
                </c:pt>
                <c:pt idx="8">
                  <c:v>772</c:v>
                </c:pt>
                <c:pt idx="9">
                  <c:v>579</c:v>
                </c:pt>
                <c:pt idx="10">
                  <c:v>800</c:v>
                </c:pt>
              </c:numCache>
            </c:numRef>
          </c:val>
          <c:extLst xmlns:c16r2="http://schemas.microsoft.com/office/drawing/2015/06/chart">
            <c:ext xmlns:c16="http://schemas.microsoft.com/office/drawing/2014/chart" uri="{C3380CC4-5D6E-409C-BE32-E72D297353CC}">
              <c16:uniqueId val="{00000006-81CC-41A9-9BEA-6D62E309F97F}"/>
            </c:ext>
          </c:extLst>
        </c:ser>
        <c:dLbls>
          <c:showLegendKey val="0"/>
          <c:showVal val="0"/>
          <c:showCatName val="0"/>
          <c:showSerName val="0"/>
          <c:showPercent val="0"/>
          <c:showBubbleSize val="0"/>
        </c:dLbls>
        <c:gapWidth val="75"/>
        <c:overlap val="-25"/>
        <c:axId val="122632832"/>
        <c:axId val="122634624"/>
      </c:barChart>
      <c:catAx>
        <c:axId val="122632832"/>
        <c:scaling>
          <c:orientation val="minMax"/>
        </c:scaling>
        <c:delete val="0"/>
        <c:axPos val="b"/>
        <c:numFmt formatCode="General" sourceLinked="0"/>
        <c:majorTickMark val="none"/>
        <c:minorTickMark val="none"/>
        <c:tickLblPos val="nextTo"/>
        <c:txPr>
          <a:bodyPr/>
          <a:lstStyle/>
          <a:p>
            <a:pPr>
              <a:defRPr sz="1400" b="1">
                <a:solidFill>
                  <a:srgbClr val="042F3F"/>
                </a:solidFill>
                <a:latin typeface="+mj-lt"/>
                <a:cs typeface="Century Gothic"/>
              </a:defRPr>
            </a:pPr>
            <a:endParaRPr lang="en-US"/>
          </a:p>
        </c:txPr>
        <c:crossAx val="122634624"/>
        <c:crosses val="autoZero"/>
        <c:auto val="1"/>
        <c:lblAlgn val="ctr"/>
        <c:lblOffset val="100"/>
        <c:noMultiLvlLbl val="0"/>
      </c:catAx>
      <c:valAx>
        <c:axId val="122634624"/>
        <c:scaling>
          <c:orientation val="minMax"/>
        </c:scaling>
        <c:delete val="0"/>
        <c:axPos val="l"/>
        <c:numFmt formatCode="_-&quot;$&quot;\ * #,##0_-;\-&quot;$&quot;\ * #,##0_-;_-&quot;$&quot;\ * &quot;-&quot;??_-;_-@_-" sourceLinked="1"/>
        <c:majorTickMark val="none"/>
        <c:minorTickMark val="none"/>
        <c:tickLblPos val="nextTo"/>
        <c:spPr>
          <a:ln w="9525">
            <a:noFill/>
          </a:ln>
        </c:spPr>
        <c:txPr>
          <a:bodyPr/>
          <a:lstStyle/>
          <a:p>
            <a:pPr>
              <a:defRPr sz="1400">
                <a:solidFill>
                  <a:srgbClr val="042F3F"/>
                </a:solidFill>
                <a:latin typeface="+mj-lt"/>
                <a:cs typeface="Century Gothic"/>
              </a:defRPr>
            </a:pPr>
            <a:endParaRPr lang="en-US"/>
          </a:p>
        </c:txPr>
        <c:crossAx val="122632832"/>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303130" cy="340116"/>
          </a:xfrm>
          <a:prstGeom prst="rect">
            <a:avLst/>
          </a:prstGeom>
          <a:noFill/>
          <a:ln w="9525">
            <a:noFill/>
            <a:miter lim="800000"/>
            <a:headEnd/>
            <a:tailEnd/>
          </a:ln>
          <a:effectLst/>
        </p:spPr>
        <p:txBody>
          <a:bodyPr vert="horz" wrap="square" lIns="19410" tIns="0" rIns="19410" bIns="0" numCol="1" anchor="t" anchorCtr="0" compatLnSpc="1">
            <a:prstTxWarp prst="textNoShape">
              <a:avLst/>
            </a:prstTxWarp>
          </a:bodyPr>
          <a:lstStyle>
            <a:lvl1pPr defTabSz="931863" eaLnBrk="0" hangingPunct="0">
              <a:spcBef>
                <a:spcPct val="0"/>
              </a:spcBef>
              <a:buFontTx/>
              <a:buNone/>
              <a:defRPr sz="1000" i="1">
                <a:solidFill>
                  <a:schemeClr val="tx1"/>
                </a:solidFill>
                <a:latin typeface="Times New Roman" pitchFamily="18" charset="0"/>
                <a:cs typeface="+mn-cs"/>
              </a:defRPr>
            </a:lvl1pPr>
          </a:lstStyle>
          <a:p>
            <a:pPr>
              <a:defRPr/>
            </a:pPr>
            <a:endParaRPr lang="en-US"/>
          </a:p>
        </p:txBody>
      </p:sp>
      <p:sp>
        <p:nvSpPr>
          <p:cNvPr id="3075" name="Rectangle 3"/>
          <p:cNvSpPr>
            <a:spLocks noGrp="1" noChangeArrowheads="1"/>
          </p:cNvSpPr>
          <p:nvPr>
            <p:ph type="dt" sz="quarter" idx="1"/>
          </p:nvPr>
        </p:nvSpPr>
        <p:spPr bwMode="auto">
          <a:xfrm>
            <a:off x="5625099" y="1"/>
            <a:ext cx="4303130" cy="340116"/>
          </a:xfrm>
          <a:prstGeom prst="rect">
            <a:avLst/>
          </a:prstGeom>
          <a:noFill/>
          <a:ln w="9525">
            <a:noFill/>
            <a:miter lim="800000"/>
            <a:headEnd/>
            <a:tailEnd/>
          </a:ln>
          <a:effectLst/>
        </p:spPr>
        <p:txBody>
          <a:bodyPr vert="horz" wrap="square" lIns="19410" tIns="0" rIns="19410" bIns="0" numCol="1" anchor="t" anchorCtr="0" compatLnSpc="1">
            <a:prstTxWarp prst="textNoShape">
              <a:avLst/>
            </a:prstTxWarp>
          </a:bodyPr>
          <a:lstStyle>
            <a:lvl1pPr algn="r" defTabSz="931863" eaLnBrk="0" hangingPunct="0">
              <a:spcBef>
                <a:spcPct val="0"/>
              </a:spcBef>
              <a:buFontTx/>
              <a:buNone/>
              <a:defRPr sz="1000" i="1">
                <a:solidFill>
                  <a:schemeClr val="tx1"/>
                </a:solidFill>
                <a:latin typeface="Times New Roman" pitchFamily="18" charset="0"/>
                <a:cs typeface="+mn-cs"/>
              </a:defRPr>
            </a:lvl1pPr>
          </a:lstStyle>
          <a:p>
            <a:pPr>
              <a:defRPr/>
            </a:pPr>
            <a:endParaRPr lang="en-US"/>
          </a:p>
        </p:txBody>
      </p:sp>
      <p:sp>
        <p:nvSpPr>
          <p:cNvPr id="3076" name="Rectangle 4"/>
          <p:cNvSpPr>
            <a:spLocks noGrp="1" noChangeArrowheads="1"/>
          </p:cNvSpPr>
          <p:nvPr>
            <p:ph type="ftr" sz="quarter" idx="2"/>
          </p:nvPr>
        </p:nvSpPr>
        <p:spPr bwMode="auto">
          <a:xfrm>
            <a:off x="2" y="6457561"/>
            <a:ext cx="4303130" cy="340116"/>
          </a:xfrm>
          <a:prstGeom prst="rect">
            <a:avLst/>
          </a:prstGeom>
          <a:noFill/>
          <a:ln w="9525">
            <a:noFill/>
            <a:miter lim="800000"/>
            <a:headEnd/>
            <a:tailEnd/>
          </a:ln>
          <a:effectLst/>
        </p:spPr>
        <p:txBody>
          <a:bodyPr vert="horz" wrap="square" lIns="19410" tIns="0" rIns="19410" bIns="0" numCol="1" anchor="b" anchorCtr="0" compatLnSpc="1">
            <a:prstTxWarp prst="textNoShape">
              <a:avLst/>
            </a:prstTxWarp>
          </a:bodyPr>
          <a:lstStyle>
            <a:lvl1pPr defTabSz="931863" eaLnBrk="0" hangingPunct="0">
              <a:spcBef>
                <a:spcPct val="0"/>
              </a:spcBef>
              <a:buFontTx/>
              <a:buNone/>
              <a:defRPr sz="1000" i="1">
                <a:solidFill>
                  <a:schemeClr val="tx1"/>
                </a:solidFill>
                <a:latin typeface="Times New Roman" pitchFamily="18" charset="0"/>
                <a:cs typeface="+mn-cs"/>
              </a:defRPr>
            </a:lvl1pPr>
          </a:lstStyle>
          <a:p>
            <a:pPr>
              <a:defRPr/>
            </a:pPr>
            <a:endParaRPr lang="en-US"/>
          </a:p>
        </p:txBody>
      </p:sp>
      <p:sp>
        <p:nvSpPr>
          <p:cNvPr id="3077" name="Rectangle 5"/>
          <p:cNvSpPr>
            <a:spLocks noGrp="1" noChangeArrowheads="1"/>
          </p:cNvSpPr>
          <p:nvPr>
            <p:ph type="sldNum" sz="quarter" idx="3"/>
          </p:nvPr>
        </p:nvSpPr>
        <p:spPr bwMode="auto">
          <a:xfrm>
            <a:off x="5625099" y="6457561"/>
            <a:ext cx="4303130" cy="340116"/>
          </a:xfrm>
          <a:prstGeom prst="rect">
            <a:avLst/>
          </a:prstGeom>
          <a:noFill/>
          <a:ln w="9525">
            <a:noFill/>
            <a:miter lim="800000"/>
            <a:headEnd/>
            <a:tailEnd/>
          </a:ln>
          <a:effectLst/>
        </p:spPr>
        <p:txBody>
          <a:bodyPr vert="horz" wrap="square" lIns="19410" tIns="0" rIns="19410" bIns="0" numCol="1" anchor="b" anchorCtr="0" compatLnSpc="1">
            <a:prstTxWarp prst="textNoShape">
              <a:avLst/>
            </a:prstTxWarp>
          </a:bodyPr>
          <a:lstStyle>
            <a:lvl1pPr algn="r" defTabSz="931863" eaLnBrk="0" hangingPunct="0">
              <a:spcBef>
                <a:spcPct val="0"/>
              </a:spcBef>
              <a:buFontTx/>
              <a:buNone/>
              <a:defRPr sz="1000" i="1">
                <a:solidFill>
                  <a:schemeClr val="tx1"/>
                </a:solidFill>
                <a:latin typeface="Times New Roman" pitchFamily="18" charset="0"/>
                <a:cs typeface="+mn-cs"/>
              </a:defRPr>
            </a:lvl1pPr>
          </a:lstStyle>
          <a:p>
            <a:pPr>
              <a:defRPr/>
            </a:pPr>
            <a:fld id="{0BBCC02A-86B6-46C0-8FDB-388C34D6C8CA}" type="slidenum">
              <a:rPr lang="en-US"/>
              <a:pPr>
                <a:defRPr/>
              </a:pPr>
              <a:t>‹#›</a:t>
            </a:fld>
            <a:endParaRPr lang="en-US"/>
          </a:p>
        </p:txBody>
      </p:sp>
    </p:spTree>
    <p:extLst>
      <p:ext uri="{BB962C8B-B14F-4D97-AF65-F5344CB8AC3E}">
        <p14:creationId xmlns:p14="http://schemas.microsoft.com/office/powerpoint/2010/main" val="3706309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1"/>
            <a:ext cx="4303130" cy="340116"/>
          </a:xfrm>
          <a:prstGeom prst="rect">
            <a:avLst/>
          </a:prstGeom>
          <a:noFill/>
          <a:ln w="9525">
            <a:noFill/>
            <a:miter lim="800000"/>
            <a:headEnd/>
            <a:tailEnd/>
          </a:ln>
          <a:effectLst/>
        </p:spPr>
        <p:txBody>
          <a:bodyPr vert="horz" wrap="square" lIns="19410" tIns="0" rIns="19410" bIns="0" numCol="1" anchor="t" anchorCtr="0" compatLnSpc="1">
            <a:prstTxWarp prst="textNoShape">
              <a:avLst/>
            </a:prstTxWarp>
          </a:bodyPr>
          <a:lstStyle>
            <a:lvl1pPr defTabSz="776288" eaLnBrk="0" hangingPunct="0">
              <a:spcBef>
                <a:spcPct val="0"/>
              </a:spcBef>
              <a:buFontTx/>
              <a:buNone/>
              <a:defRPr sz="1000" i="1">
                <a:solidFill>
                  <a:schemeClr val="tx1"/>
                </a:solidFill>
                <a:latin typeface="Times New Roman" pitchFamily="18" charset="0"/>
                <a:cs typeface="+mn-cs"/>
              </a:defRPr>
            </a:lvl1pPr>
          </a:lstStyle>
          <a:p>
            <a:pPr>
              <a:defRPr/>
            </a:pPr>
            <a:endParaRPr lang="en-US"/>
          </a:p>
        </p:txBody>
      </p:sp>
      <p:sp>
        <p:nvSpPr>
          <p:cNvPr id="2051" name="Rectangle 3"/>
          <p:cNvSpPr>
            <a:spLocks noGrp="1" noChangeArrowheads="1"/>
          </p:cNvSpPr>
          <p:nvPr>
            <p:ph type="dt" idx="1"/>
          </p:nvPr>
        </p:nvSpPr>
        <p:spPr bwMode="auto">
          <a:xfrm>
            <a:off x="5625099" y="1"/>
            <a:ext cx="4303130" cy="340116"/>
          </a:xfrm>
          <a:prstGeom prst="rect">
            <a:avLst/>
          </a:prstGeom>
          <a:noFill/>
          <a:ln w="9525">
            <a:noFill/>
            <a:miter lim="800000"/>
            <a:headEnd/>
            <a:tailEnd/>
          </a:ln>
          <a:effectLst/>
        </p:spPr>
        <p:txBody>
          <a:bodyPr vert="horz" wrap="square" lIns="19410" tIns="0" rIns="19410" bIns="0" numCol="1" anchor="t" anchorCtr="0" compatLnSpc="1">
            <a:prstTxWarp prst="textNoShape">
              <a:avLst/>
            </a:prstTxWarp>
          </a:bodyPr>
          <a:lstStyle>
            <a:lvl1pPr algn="r" defTabSz="776288" eaLnBrk="0" hangingPunct="0">
              <a:spcBef>
                <a:spcPct val="0"/>
              </a:spcBef>
              <a:buFontTx/>
              <a:buNone/>
              <a:defRPr sz="1000" i="1">
                <a:solidFill>
                  <a:schemeClr val="tx1"/>
                </a:solidFill>
                <a:latin typeface="Times New Roman" pitchFamily="18" charset="0"/>
                <a:cs typeface="+mn-cs"/>
              </a:defRPr>
            </a:lvl1pPr>
          </a:lstStyle>
          <a:p>
            <a:pPr>
              <a:defRPr/>
            </a:pPr>
            <a:endParaRPr lang="en-US"/>
          </a:p>
        </p:txBody>
      </p:sp>
      <p:sp>
        <p:nvSpPr>
          <p:cNvPr id="2052" name="Rectangle 4"/>
          <p:cNvSpPr>
            <a:spLocks noGrp="1" noChangeArrowheads="1"/>
          </p:cNvSpPr>
          <p:nvPr>
            <p:ph type="ftr" sz="quarter" idx="4"/>
          </p:nvPr>
        </p:nvSpPr>
        <p:spPr bwMode="auto">
          <a:xfrm>
            <a:off x="2" y="6457561"/>
            <a:ext cx="4303130" cy="340116"/>
          </a:xfrm>
          <a:prstGeom prst="rect">
            <a:avLst/>
          </a:prstGeom>
          <a:noFill/>
          <a:ln w="9525">
            <a:noFill/>
            <a:miter lim="800000"/>
            <a:headEnd/>
            <a:tailEnd/>
          </a:ln>
          <a:effectLst/>
        </p:spPr>
        <p:txBody>
          <a:bodyPr vert="horz" wrap="square" lIns="19410" tIns="0" rIns="19410" bIns="0" numCol="1" anchor="b" anchorCtr="0" compatLnSpc="1">
            <a:prstTxWarp prst="textNoShape">
              <a:avLst/>
            </a:prstTxWarp>
          </a:bodyPr>
          <a:lstStyle>
            <a:lvl1pPr defTabSz="776288" eaLnBrk="0" hangingPunct="0">
              <a:spcBef>
                <a:spcPct val="0"/>
              </a:spcBef>
              <a:buFontTx/>
              <a:buNone/>
              <a:defRPr sz="1000" i="1">
                <a:solidFill>
                  <a:schemeClr val="tx1"/>
                </a:solidFill>
                <a:latin typeface="Times New Roman" pitchFamily="18" charset="0"/>
                <a:cs typeface="+mn-cs"/>
              </a:defRPr>
            </a:lvl1pPr>
          </a:lstStyle>
          <a:p>
            <a:pPr>
              <a:defRPr/>
            </a:pPr>
            <a:endParaRPr lang="en-US"/>
          </a:p>
        </p:txBody>
      </p:sp>
      <p:sp>
        <p:nvSpPr>
          <p:cNvPr id="2053" name="Rectangle 5"/>
          <p:cNvSpPr>
            <a:spLocks noGrp="1" noChangeArrowheads="1"/>
          </p:cNvSpPr>
          <p:nvPr>
            <p:ph type="sldNum" sz="quarter" idx="5"/>
          </p:nvPr>
        </p:nvSpPr>
        <p:spPr bwMode="auto">
          <a:xfrm>
            <a:off x="5625099" y="6457561"/>
            <a:ext cx="4303130" cy="340116"/>
          </a:xfrm>
          <a:prstGeom prst="rect">
            <a:avLst/>
          </a:prstGeom>
          <a:noFill/>
          <a:ln w="9525">
            <a:noFill/>
            <a:miter lim="800000"/>
            <a:headEnd/>
            <a:tailEnd/>
          </a:ln>
          <a:effectLst/>
        </p:spPr>
        <p:txBody>
          <a:bodyPr vert="horz" wrap="square" lIns="19410" tIns="0" rIns="19410" bIns="0" numCol="1" anchor="b" anchorCtr="0" compatLnSpc="1">
            <a:prstTxWarp prst="textNoShape">
              <a:avLst/>
            </a:prstTxWarp>
          </a:bodyPr>
          <a:lstStyle>
            <a:lvl1pPr algn="r" defTabSz="776288" eaLnBrk="0" hangingPunct="0">
              <a:spcBef>
                <a:spcPct val="0"/>
              </a:spcBef>
              <a:buFontTx/>
              <a:buNone/>
              <a:defRPr sz="1000" i="1">
                <a:solidFill>
                  <a:schemeClr val="tx1"/>
                </a:solidFill>
                <a:latin typeface="Times New Roman" pitchFamily="18" charset="0"/>
                <a:cs typeface="+mn-cs"/>
              </a:defRPr>
            </a:lvl1pPr>
          </a:lstStyle>
          <a:p>
            <a:pPr>
              <a:defRPr/>
            </a:pPr>
            <a:fld id="{8DA86152-1468-4A7E-9E25-DAB70E62B85A}" type="slidenum">
              <a:rPr lang="en-US"/>
              <a:pPr>
                <a:defRPr/>
              </a:pPr>
              <a:t>‹#›</a:t>
            </a:fld>
            <a:endParaRPr lang="en-US"/>
          </a:p>
        </p:txBody>
      </p:sp>
      <p:sp>
        <p:nvSpPr>
          <p:cNvPr id="2054" name="Rectangle 6"/>
          <p:cNvSpPr>
            <a:spLocks noGrp="1" noChangeArrowheads="1"/>
          </p:cNvSpPr>
          <p:nvPr>
            <p:ph type="body" sz="quarter" idx="3"/>
          </p:nvPr>
        </p:nvSpPr>
        <p:spPr bwMode="auto">
          <a:xfrm>
            <a:off x="441801" y="3229361"/>
            <a:ext cx="8939452" cy="3058722"/>
          </a:xfrm>
          <a:prstGeom prst="rect">
            <a:avLst/>
          </a:prstGeom>
          <a:noFill/>
          <a:ln w="9525">
            <a:noFill/>
            <a:miter lim="800000"/>
            <a:headEnd/>
            <a:tailEnd/>
          </a:ln>
          <a:effectLst/>
        </p:spPr>
        <p:txBody>
          <a:bodyPr vert="horz" wrap="square" lIns="93808" tIns="46905" rIns="93808" bIns="469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9" name="Rectangle 7"/>
          <p:cNvSpPr>
            <a:spLocks noGrp="1" noRot="1" noChangeAspect="1" noChangeArrowheads="1" noTextEdit="1"/>
          </p:cNvSpPr>
          <p:nvPr>
            <p:ph type="sldImg" idx="2"/>
          </p:nvPr>
        </p:nvSpPr>
        <p:spPr bwMode="auto">
          <a:xfrm>
            <a:off x="3271838" y="514350"/>
            <a:ext cx="3387725" cy="25400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943783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sldNum" sz="quarter" idx="5"/>
          </p:nvPr>
        </p:nvSpPr>
        <p:spPr/>
        <p:txBody>
          <a:bodyPr/>
          <a:lstStyle/>
          <a:p>
            <a:pPr>
              <a:defRPr/>
            </a:pPr>
            <a:fld id="{51CB4CD3-A610-471B-A5A3-AF106902FCD9}" type="slidenum">
              <a:rPr lang="en-US" smtClean="0"/>
              <a:pPr>
                <a:defRPr/>
              </a:pPr>
              <a:t>1</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s-ES_tradnl"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Char char="•"/>
            </a:pPr>
            <a:endParaRPr lang="en-US" sz="1200" kern="1200" baseline="0" dirty="0" smtClean="0">
              <a:solidFill>
                <a:schemeClr val="tx1"/>
              </a:solidFill>
              <a:latin typeface="Times New Roman" pitchFamily="18" charset="0"/>
              <a:ea typeface="+mn-ea"/>
              <a:cs typeface="+mn-cs"/>
            </a:endParaRPr>
          </a:p>
          <a:p>
            <a:pPr>
              <a:buFont typeface="Arial" pitchFamily="34" charset="0"/>
              <a:buChar char="•"/>
            </a:pPr>
            <a:endParaRPr lang="es-AR" dirty="0"/>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a:xfrm>
            <a:off x="283592" y="3229361"/>
            <a:ext cx="9217023" cy="3193812"/>
          </a:xfrm>
        </p:spPr>
        <p:txBody>
          <a:bodyPr>
            <a:noAutofit/>
          </a:bodyPr>
          <a:lstStyle/>
          <a:p>
            <a:endParaRPr lang="es-AR" sz="800" dirty="0"/>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85000" lnSpcReduction="20000"/>
          </a:bodyPr>
          <a:lstStyle/>
          <a:p>
            <a:endParaRPr lang="es-AR" dirty="0"/>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Char char="•"/>
            </a:pPr>
            <a:endParaRPr lang="es-AR" dirty="0"/>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Char char="•"/>
            </a:pPr>
            <a:endParaRPr lang="es-AR" dirty="0"/>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Char char="•"/>
            </a:pPr>
            <a:endParaRPr lang="es-AR" dirty="0"/>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Char char="•"/>
            </a:pPr>
            <a:endParaRPr lang="en-US" dirty="0" smtClean="0"/>
          </a:p>
          <a:p>
            <a:endParaRPr lang="en-US" dirty="0" smtClean="0"/>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5"/>
          </p:nvPr>
        </p:nvSpPr>
        <p:spPr/>
        <p:txBody>
          <a:bodyPr/>
          <a:lstStyle/>
          <a:p>
            <a:pPr>
              <a:defRPr/>
            </a:pPr>
            <a:fld id="{38F67FFF-AED1-43E2-83AC-2FDE8277ECEE}" type="slidenum">
              <a:rPr lang="en-US" smtClean="0"/>
              <a:pPr>
                <a:defRPr/>
              </a:pPr>
              <a:t>7</a:t>
            </a:fld>
            <a:endParaRPr 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a:buFont typeface="Arial" pitchFamily="34" charset="0"/>
              <a:buChar char="•"/>
            </a:pPr>
            <a:endParaRPr lang="es-E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None/>
            </a:pPr>
            <a:endParaRPr lang="es-AR" dirty="0"/>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85000" lnSpcReduction="20000"/>
          </a:bodyPr>
          <a:lstStyle/>
          <a:p>
            <a:pPr>
              <a:buFont typeface="Arial" pitchFamily="34" charset="0"/>
              <a:buNone/>
            </a:pPr>
            <a:endParaRPr lang="es-AR" dirty="0"/>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a:xfrm>
            <a:off x="441800" y="3229361"/>
            <a:ext cx="9274839" cy="3058722"/>
          </a:xfrm>
        </p:spPr>
        <p:txBody>
          <a:bodyPr>
            <a:noAutofit/>
          </a:bodyPr>
          <a:lstStyle/>
          <a:p>
            <a:pPr>
              <a:buFont typeface="Arial" pitchFamily="34" charset="0"/>
              <a:buChar char="•"/>
            </a:pPr>
            <a:endParaRPr lang="en-US" sz="700" kern="1200" baseline="0" dirty="0" smtClean="0">
              <a:solidFill>
                <a:schemeClr val="tx1"/>
              </a:solidFill>
              <a:latin typeface="Times New Roman" pitchFamily="18" charset="0"/>
              <a:ea typeface="+mn-ea"/>
              <a:cs typeface="+mn-cs"/>
            </a:endParaRPr>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7500" lnSpcReduction="20000"/>
          </a:bodyPr>
          <a:lstStyle/>
          <a:p>
            <a:pPr>
              <a:buFont typeface="Arial" pitchFamily="34" charset="0"/>
              <a:buChar char="•"/>
            </a:pPr>
            <a:endParaRPr lang="en-US" sz="1200" kern="1200" baseline="0" dirty="0" smtClean="0">
              <a:solidFill>
                <a:schemeClr val="tx1"/>
              </a:solidFill>
              <a:latin typeface="Times New Roman" pitchFamily="18" charset="0"/>
              <a:ea typeface="+mn-ea"/>
              <a:cs typeface="+mn-cs"/>
            </a:endParaRPr>
          </a:p>
        </p:txBody>
      </p:sp>
      <p:sp>
        <p:nvSpPr>
          <p:cNvPr id="4" name="3 Marcador de número de diapositiva"/>
          <p:cNvSpPr>
            <a:spLocks noGrp="1"/>
          </p:cNvSpPr>
          <p:nvPr>
            <p:ph type="sldNum" sz="quarter" idx="10"/>
          </p:nvPr>
        </p:nvSpPr>
        <p:spPr/>
        <p:txBody>
          <a:bodyPr/>
          <a:lstStyle/>
          <a:p>
            <a:pPr>
              <a:defRPr/>
            </a:pPr>
            <a:fld id="{8DA86152-1468-4A7E-9E25-DAB70E62B85A}"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0" name="9 Grupo"/>
          <p:cNvGrpSpPr/>
          <p:nvPr userDrawn="1"/>
        </p:nvGrpSpPr>
        <p:grpSpPr>
          <a:xfrm>
            <a:off x="3770213" y="6466373"/>
            <a:ext cx="1968766" cy="288000"/>
            <a:chOff x="3770213" y="6466373"/>
            <a:chExt cx="1968766" cy="288000"/>
          </a:xfrm>
        </p:grpSpPr>
        <p:pic>
          <p:nvPicPr>
            <p:cNvPr id="5" name="Picture 60" descr="logoA&amp;B"/>
            <p:cNvPicPr>
              <a:picLocks noChangeAspect="1" noChangeArrowheads="1"/>
            </p:cNvPicPr>
            <p:nvPr/>
          </p:nvPicPr>
          <p:blipFill>
            <a:blip r:embed="rId2" cstate="print"/>
            <a:srcRect b="29518"/>
            <a:stretch>
              <a:fillRect/>
            </a:stretch>
          </p:blipFill>
          <p:spPr bwMode="auto">
            <a:xfrm>
              <a:off x="4041254" y="6471038"/>
              <a:ext cx="1291624" cy="216000"/>
            </a:xfrm>
            <a:prstGeom prst="rect">
              <a:avLst/>
            </a:prstGeom>
            <a:noFill/>
            <a:ln w="9525">
              <a:noFill/>
              <a:miter lim="800000"/>
              <a:headEnd/>
              <a:tailEnd/>
            </a:ln>
          </p:spPr>
        </p:pic>
        <p:sp>
          <p:nvSpPr>
            <p:cNvPr id="6" name="Text Box 61"/>
            <p:cNvSpPr txBox="1">
              <a:spLocks noChangeArrowheads="1"/>
            </p:cNvSpPr>
            <p:nvPr userDrawn="1"/>
          </p:nvSpPr>
          <p:spPr bwMode="auto">
            <a:xfrm>
              <a:off x="5329404" y="6497375"/>
              <a:ext cx="409575" cy="216000"/>
            </a:xfrm>
            <a:prstGeom prst="rect">
              <a:avLst/>
            </a:prstGeom>
            <a:noFill/>
            <a:ln w="9525">
              <a:noFill/>
              <a:miter lim="800000"/>
              <a:headEnd/>
              <a:tailEnd/>
            </a:ln>
          </p:spPr>
          <p:txBody>
            <a:bodyPr lIns="0" rIns="0"/>
            <a:lstStyle/>
            <a:p>
              <a:pPr>
                <a:lnSpc>
                  <a:spcPct val="90000"/>
                </a:lnSpc>
                <a:defRPr/>
              </a:pPr>
              <a:r>
                <a:rPr lang="es-ES" sz="1100" b="1" dirty="0">
                  <a:solidFill>
                    <a:srgbClr val="505050"/>
                  </a:solidFill>
                  <a:latin typeface="Garamond" pitchFamily="18" charset="0"/>
                  <a:cs typeface="+mn-cs"/>
                </a:rPr>
                <a:t>- </a:t>
              </a:r>
              <a:r>
                <a:rPr lang="es-ES" sz="1100" b="1" dirty="0" smtClean="0">
                  <a:solidFill>
                    <a:srgbClr val="505050"/>
                  </a:solidFill>
                  <a:latin typeface="Garamond" pitchFamily="18" charset="0"/>
                  <a:cs typeface="+mn-cs"/>
                </a:rPr>
                <a:t>2019</a:t>
              </a:r>
              <a:endParaRPr lang="es-ES" sz="3700" b="1" dirty="0">
                <a:solidFill>
                  <a:srgbClr val="AC0000"/>
                </a:solidFill>
                <a:effectLst>
                  <a:outerShdw blurRad="38100" dist="38100" dir="2700000" algn="tl">
                    <a:srgbClr val="C0C0C0"/>
                  </a:outerShdw>
                </a:effectLst>
                <a:latin typeface="Bookman Old Style" pitchFamily="18" charset="0"/>
                <a:cs typeface="+mn-cs"/>
              </a:endParaRPr>
            </a:p>
          </p:txBody>
        </p:sp>
        <p:sp>
          <p:nvSpPr>
            <p:cNvPr id="7" name="Text Box 62"/>
            <p:cNvSpPr txBox="1">
              <a:spLocks noChangeArrowheads="1"/>
            </p:cNvSpPr>
            <p:nvPr/>
          </p:nvSpPr>
          <p:spPr bwMode="auto">
            <a:xfrm>
              <a:off x="3770213" y="6466373"/>
              <a:ext cx="228600" cy="288000"/>
            </a:xfrm>
            <a:prstGeom prst="rect">
              <a:avLst/>
            </a:prstGeom>
            <a:noFill/>
            <a:ln w="9525">
              <a:noFill/>
              <a:miter lim="800000"/>
              <a:headEnd/>
              <a:tailEnd/>
            </a:ln>
          </p:spPr>
          <p:txBody>
            <a:bodyPr lIns="0" tIns="0" rIns="0" bIns="0"/>
            <a:lstStyle/>
            <a:p>
              <a:pPr algn="r">
                <a:lnSpc>
                  <a:spcPct val="90000"/>
                </a:lnSpc>
                <a:defRPr/>
              </a:pPr>
              <a:r>
                <a:rPr lang="es-ES" sz="1300" dirty="0">
                  <a:solidFill>
                    <a:srgbClr val="333333"/>
                  </a:solidFill>
                  <a:latin typeface="Times New Roman" pitchFamily="18" charset="0"/>
                  <a:cs typeface="+mn-cs"/>
                </a:rPr>
                <a:t>©</a:t>
              </a:r>
              <a:endParaRPr lang="es-ES" sz="3700" b="1" dirty="0">
                <a:solidFill>
                  <a:srgbClr val="AC0000"/>
                </a:solidFill>
                <a:effectLst>
                  <a:outerShdw blurRad="38100" dist="38100" dir="2700000" algn="tl">
                    <a:srgbClr val="C0C0C0"/>
                  </a:outerShdw>
                </a:effectLst>
                <a:latin typeface="Bookman Old Style" pitchFamily="18" charset="0"/>
                <a:cs typeface="+mn-cs"/>
              </a:endParaRPr>
            </a:p>
          </p:txBody>
        </p:sp>
      </p:grpSp>
      <p:sp>
        <p:nvSpPr>
          <p:cNvPr id="8" name="Rectangle 47"/>
          <p:cNvSpPr>
            <a:spLocks noChangeArrowheads="1"/>
          </p:cNvSpPr>
          <p:nvPr userDrawn="1"/>
        </p:nvSpPr>
        <p:spPr bwMode="auto">
          <a:xfrm>
            <a:off x="3505200" y="6477000"/>
            <a:ext cx="2209800" cy="381000"/>
          </a:xfrm>
          <a:prstGeom prst="rect">
            <a:avLst/>
          </a:prstGeom>
          <a:noFill/>
          <a:ln w="9525">
            <a:noFill/>
            <a:miter lim="800000"/>
            <a:headEnd/>
            <a:tailEnd/>
          </a:ln>
          <a:effectLst/>
        </p:spPr>
        <p:txBody>
          <a:bodyPr lIns="92075" tIns="46038" rIns="92075" bIns="46038" anchor="ctr"/>
          <a:lstStyle/>
          <a:p>
            <a:pPr algn="ctr">
              <a:defRPr/>
            </a:pPr>
            <a:endParaRPr lang="es-ES" sz="1100" dirty="0">
              <a:solidFill>
                <a:schemeClr val="bg2"/>
              </a:solidFill>
              <a:latin typeface="Times New Roman" pitchFamily="18" charset="0"/>
              <a:cs typeface="+mn-cs"/>
            </a:endParaRPr>
          </a:p>
        </p:txBody>
      </p:sp>
      <p:sp>
        <p:nvSpPr>
          <p:cNvPr id="223266" name="Rectangle 34"/>
          <p:cNvSpPr>
            <a:spLocks noGrp="1" noChangeArrowheads="1"/>
          </p:cNvSpPr>
          <p:nvPr userDrawn="1">
            <p:ph type="ctrTitle" sz="quarter"/>
          </p:nvPr>
        </p:nvSpPr>
        <p:spPr>
          <a:xfrm>
            <a:off x="762000" y="1600200"/>
            <a:ext cx="7848600" cy="2692400"/>
          </a:xfrm>
        </p:spPr>
        <p:txBody>
          <a:bodyPr/>
          <a:lstStyle>
            <a:lvl1pPr algn="ctr">
              <a:defRPr sz="3500">
                <a:solidFill>
                  <a:schemeClr val="bg2"/>
                </a:solidFill>
              </a:defRPr>
            </a:lvl1pPr>
          </a:lstStyle>
          <a:p>
            <a:r>
              <a:rPr lang="es-ES" smtClean="0"/>
              <a:t>Haga clic para modificar el estilo de título del patrón</a:t>
            </a:r>
            <a:endParaRPr lang="es-ES"/>
          </a:p>
        </p:txBody>
      </p:sp>
      <p:sp>
        <p:nvSpPr>
          <p:cNvPr id="223267" name="Rectangle 35"/>
          <p:cNvSpPr>
            <a:spLocks noGrp="1" noChangeArrowheads="1"/>
          </p:cNvSpPr>
          <p:nvPr userDrawn="1">
            <p:ph type="subTitle" sz="quarter" idx="1"/>
          </p:nvPr>
        </p:nvSpPr>
        <p:spPr>
          <a:xfrm>
            <a:off x="762000" y="5300663"/>
            <a:ext cx="7848600" cy="1023937"/>
          </a:xfrm>
        </p:spPr>
        <p:txBody>
          <a:bodyPr lIns="92075" tIns="46038" rIns="92075" bIns="46038"/>
          <a:lstStyle>
            <a:lvl1pPr marL="0" indent="0" algn="r">
              <a:buFont typeface="Wingdings" pitchFamily="2" charset="2"/>
              <a:buNone/>
              <a:defRPr sz="2200" b="1" i="1"/>
            </a:lvl1pPr>
          </a:lstStyle>
          <a:p>
            <a:r>
              <a:rPr lang="es-ES" smtClean="0"/>
              <a:t>Haga clic para modificar el estilo de subtítulo del patrón</a:t>
            </a:r>
            <a:endParaRPr lang="es-ES" dirty="0"/>
          </a:p>
        </p:txBody>
      </p:sp>
      <p:pic>
        <p:nvPicPr>
          <p:cNvPr id="12" name="Picture 3" descr="C:\Users\fj\Desktop\gpen_iap_logo.gif"/>
          <p:cNvPicPr>
            <a:picLocks noChangeAspect="1" noChangeArrowheads="1"/>
          </p:cNvPicPr>
          <p:nvPr userDrawn="1"/>
        </p:nvPicPr>
        <p:blipFill>
          <a:blip r:embed="rId3" cstate="print"/>
          <a:srcRect/>
          <a:stretch>
            <a:fillRect/>
          </a:stretch>
        </p:blipFill>
        <p:spPr bwMode="auto">
          <a:xfrm>
            <a:off x="251520" y="188640"/>
            <a:ext cx="1895475" cy="828675"/>
          </a:xfrm>
          <a:prstGeom prst="rect">
            <a:avLst/>
          </a:prstGeom>
          <a:noFill/>
        </p:spPr>
      </p:pic>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4 Marcador de número de diapositiva"/>
          <p:cNvSpPr>
            <a:spLocks noGrp="1"/>
          </p:cNvSpPr>
          <p:nvPr>
            <p:ph type="sldNum" sz="quarter" idx="10"/>
          </p:nvPr>
        </p:nvSpPr>
        <p:spPr/>
        <p:txBody>
          <a:bodyPr/>
          <a:lstStyle>
            <a:lvl1pPr>
              <a:defRPr/>
            </a:lvl1pPr>
          </a:lstStyle>
          <a:p>
            <a:pPr>
              <a:defRPr/>
            </a:pPr>
            <a:r>
              <a:rPr lang="es-ES"/>
              <a:t>P </a:t>
            </a:r>
            <a:fld id="{9FF6EEE5-5EA1-4504-BC90-837DBE70C535}" type="slidenum">
              <a:rPr lang="es-ES"/>
              <a:pPr>
                <a:defRPr/>
              </a:pPr>
              <a:t>‹#›</a:t>
            </a:fld>
            <a:endParaRPr lang="es-E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4" name="Rectangle 37"/>
          <p:cNvSpPr>
            <a:spLocks noGrp="1" noChangeArrowheads="1"/>
          </p:cNvSpPr>
          <p:nvPr>
            <p:ph type="sldNum" sz="quarter" idx="11"/>
          </p:nvPr>
        </p:nvSpPr>
        <p:spPr>
          <a:ln/>
        </p:spPr>
        <p:txBody>
          <a:bodyPr/>
          <a:lstStyle>
            <a:lvl1pPr>
              <a:defRPr/>
            </a:lvl1pPr>
          </a:lstStyle>
          <a:p>
            <a:pPr>
              <a:defRPr/>
            </a:pPr>
            <a:r>
              <a:rPr lang="es-ES"/>
              <a:t>P </a:t>
            </a:r>
            <a:fld id="{43EC70EF-1DBF-4EDD-BCAD-EAB4BF8A8D84}" type="slidenum">
              <a:rPr lang="es-ES"/>
              <a:pPr>
                <a:defRPr/>
              </a:pPr>
              <a:t>‹#›</a:t>
            </a:fld>
            <a:endParaRPr lang="es-E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Rectangle 37"/>
          <p:cNvSpPr>
            <a:spLocks noGrp="1" noChangeArrowheads="1"/>
          </p:cNvSpPr>
          <p:nvPr>
            <p:ph type="sldNum" sz="quarter" idx="11"/>
          </p:nvPr>
        </p:nvSpPr>
        <p:spPr>
          <a:ln/>
        </p:spPr>
        <p:txBody>
          <a:bodyPr/>
          <a:lstStyle>
            <a:lvl1pPr>
              <a:defRPr/>
            </a:lvl1pPr>
          </a:lstStyle>
          <a:p>
            <a:pPr>
              <a:defRPr/>
            </a:pPr>
            <a:r>
              <a:rPr lang="es-ES"/>
              <a:t>P </a:t>
            </a:r>
            <a:fld id="{6880BA56-34B7-4B09-BC14-13571A51760F}" type="slidenum">
              <a:rPr lang="es-ES"/>
              <a:pPr>
                <a:defRPr/>
              </a:pPr>
              <a:t>‹#›</a:t>
            </a:fld>
            <a:endParaRPr lang="es-E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2246" name="Rectangle 38"/>
          <p:cNvSpPr>
            <a:spLocks noGrp="1" noChangeArrowheads="1"/>
          </p:cNvSpPr>
          <p:nvPr>
            <p:ph type="body" idx="1"/>
          </p:nvPr>
        </p:nvSpPr>
        <p:spPr bwMode="auto">
          <a:xfrm>
            <a:off x="304800" y="2205038"/>
            <a:ext cx="8382000" cy="4195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222242" name="Rectangle 34"/>
          <p:cNvSpPr>
            <a:spLocks noGrp="1" noChangeArrowheads="1"/>
          </p:cNvSpPr>
          <p:nvPr>
            <p:ph type="title"/>
          </p:nvPr>
        </p:nvSpPr>
        <p:spPr bwMode="auto">
          <a:xfrm>
            <a:off x="304800" y="1295400"/>
            <a:ext cx="8382000" cy="6207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s-ES" smtClean="0"/>
              <a:t>Haga clic para modificar el estilo de título del patrón</a:t>
            </a:r>
          </a:p>
        </p:txBody>
      </p:sp>
      <p:sp>
        <p:nvSpPr>
          <p:cNvPr id="222245" name="Rectangle 37"/>
          <p:cNvSpPr>
            <a:spLocks noGrp="1" noChangeArrowheads="1"/>
          </p:cNvSpPr>
          <p:nvPr>
            <p:ph type="sldNum" sz="quarter" idx="4"/>
          </p:nvPr>
        </p:nvSpPr>
        <p:spPr bwMode="auto">
          <a:xfrm>
            <a:off x="7885113" y="476250"/>
            <a:ext cx="633412" cy="2857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spcBef>
                <a:spcPct val="0"/>
              </a:spcBef>
              <a:buFontTx/>
              <a:buNone/>
              <a:defRPr sz="1100">
                <a:solidFill>
                  <a:schemeClr val="tx1"/>
                </a:solidFill>
                <a:latin typeface="Times New Roman" pitchFamily="18" charset="0"/>
                <a:cs typeface="+mn-cs"/>
              </a:defRPr>
            </a:lvl1pPr>
          </a:lstStyle>
          <a:p>
            <a:pPr>
              <a:defRPr/>
            </a:pPr>
            <a:r>
              <a:rPr lang="es-ES"/>
              <a:t>P </a:t>
            </a:r>
            <a:fld id="{4271D32F-2256-43A4-A86B-F86D8CD39B12}" type="slidenum">
              <a:rPr lang="es-ES"/>
              <a:pPr>
                <a:defRPr/>
              </a:pPr>
              <a:t>‹#›</a:t>
            </a:fld>
            <a:endParaRPr lang="es-ES"/>
          </a:p>
        </p:txBody>
      </p:sp>
      <p:grpSp>
        <p:nvGrpSpPr>
          <p:cNvPr id="10" name="9 Grupo"/>
          <p:cNvGrpSpPr/>
          <p:nvPr/>
        </p:nvGrpSpPr>
        <p:grpSpPr>
          <a:xfrm>
            <a:off x="3770213" y="6466373"/>
            <a:ext cx="1968766" cy="288000"/>
            <a:chOff x="3770213" y="6466373"/>
            <a:chExt cx="1968766" cy="288000"/>
          </a:xfrm>
        </p:grpSpPr>
        <p:pic>
          <p:nvPicPr>
            <p:cNvPr id="11" name="Picture 60" descr="logoA&amp;B"/>
            <p:cNvPicPr>
              <a:picLocks noChangeAspect="1" noChangeArrowheads="1"/>
            </p:cNvPicPr>
            <p:nvPr/>
          </p:nvPicPr>
          <p:blipFill>
            <a:blip r:embed="rId6" cstate="print"/>
            <a:srcRect b="29518"/>
            <a:stretch>
              <a:fillRect/>
            </a:stretch>
          </p:blipFill>
          <p:spPr bwMode="auto">
            <a:xfrm>
              <a:off x="4041254" y="6471038"/>
              <a:ext cx="1291624" cy="216000"/>
            </a:xfrm>
            <a:prstGeom prst="rect">
              <a:avLst/>
            </a:prstGeom>
            <a:noFill/>
            <a:ln w="9525">
              <a:noFill/>
              <a:miter lim="800000"/>
              <a:headEnd/>
              <a:tailEnd/>
            </a:ln>
          </p:spPr>
        </p:pic>
        <p:sp>
          <p:nvSpPr>
            <p:cNvPr id="12" name="Text Box 61"/>
            <p:cNvSpPr txBox="1">
              <a:spLocks noChangeArrowheads="1"/>
            </p:cNvSpPr>
            <p:nvPr userDrawn="1"/>
          </p:nvSpPr>
          <p:spPr bwMode="auto">
            <a:xfrm>
              <a:off x="5329404" y="6497375"/>
              <a:ext cx="409575" cy="216000"/>
            </a:xfrm>
            <a:prstGeom prst="rect">
              <a:avLst/>
            </a:prstGeom>
            <a:noFill/>
            <a:ln w="9525">
              <a:noFill/>
              <a:miter lim="800000"/>
              <a:headEnd/>
              <a:tailEnd/>
            </a:ln>
          </p:spPr>
          <p:txBody>
            <a:bodyPr lIns="0" rIns="0"/>
            <a:lstStyle/>
            <a:p>
              <a:pPr>
                <a:lnSpc>
                  <a:spcPct val="90000"/>
                </a:lnSpc>
                <a:defRPr/>
              </a:pPr>
              <a:r>
                <a:rPr lang="es-ES" sz="1100" b="1" dirty="0">
                  <a:solidFill>
                    <a:srgbClr val="505050"/>
                  </a:solidFill>
                  <a:latin typeface="Garamond" pitchFamily="18" charset="0"/>
                  <a:cs typeface="+mn-cs"/>
                </a:rPr>
                <a:t>- </a:t>
              </a:r>
              <a:r>
                <a:rPr lang="es-ES" sz="1100" b="1" dirty="0" smtClean="0">
                  <a:solidFill>
                    <a:srgbClr val="505050"/>
                  </a:solidFill>
                  <a:latin typeface="Garamond" pitchFamily="18" charset="0"/>
                  <a:cs typeface="+mn-cs"/>
                </a:rPr>
                <a:t>2019</a:t>
              </a:r>
              <a:endParaRPr lang="es-ES" sz="3700" b="1" dirty="0">
                <a:solidFill>
                  <a:srgbClr val="AC0000"/>
                </a:solidFill>
                <a:effectLst>
                  <a:outerShdw blurRad="38100" dist="38100" dir="2700000" algn="tl">
                    <a:srgbClr val="C0C0C0"/>
                  </a:outerShdw>
                </a:effectLst>
                <a:latin typeface="Bookman Old Style" pitchFamily="18" charset="0"/>
                <a:cs typeface="+mn-cs"/>
              </a:endParaRPr>
            </a:p>
          </p:txBody>
        </p:sp>
        <p:sp>
          <p:nvSpPr>
            <p:cNvPr id="13" name="Text Box 62"/>
            <p:cNvSpPr txBox="1">
              <a:spLocks noChangeArrowheads="1"/>
            </p:cNvSpPr>
            <p:nvPr/>
          </p:nvSpPr>
          <p:spPr bwMode="auto">
            <a:xfrm>
              <a:off x="3770213" y="6466373"/>
              <a:ext cx="228600" cy="288000"/>
            </a:xfrm>
            <a:prstGeom prst="rect">
              <a:avLst/>
            </a:prstGeom>
            <a:noFill/>
            <a:ln w="9525">
              <a:noFill/>
              <a:miter lim="800000"/>
              <a:headEnd/>
              <a:tailEnd/>
            </a:ln>
          </p:spPr>
          <p:txBody>
            <a:bodyPr lIns="0" tIns="0" rIns="0" bIns="0"/>
            <a:lstStyle/>
            <a:p>
              <a:pPr algn="r">
                <a:lnSpc>
                  <a:spcPct val="90000"/>
                </a:lnSpc>
                <a:defRPr/>
              </a:pPr>
              <a:r>
                <a:rPr lang="es-ES" sz="1300" dirty="0">
                  <a:solidFill>
                    <a:srgbClr val="333333"/>
                  </a:solidFill>
                  <a:latin typeface="Times New Roman" pitchFamily="18" charset="0"/>
                  <a:cs typeface="+mn-cs"/>
                </a:rPr>
                <a:t>©</a:t>
              </a:r>
              <a:endParaRPr lang="es-ES" sz="3700" b="1" dirty="0">
                <a:solidFill>
                  <a:srgbClr val="AC0000"/>
                </a:solidFill>
                <a:effectLst>
                  <a:outerShdw blurRad="38100" dist="38100" dir="2700000" algn="tl">
                    <a:srgbClr val="C0C0C0"/>
                  </a:outerShdw>
                </a:effectLst>
                <a:latin typeface="Bookman Old Style" pitchFamily="18" charset="0"/>
                <a:cs typeface="+mn-cs"/>
              </a:endParaRPr>
            </a:p>
          </p:txBody>
        </p:sp>
      </p:grpSp>
      <p:pic>
        <p:nvPicPr>
          <p:cNvPr id="14" name="Picture 3" descr="C:\Users\fj\Desktop\gpen_iap_logo.gif"/>
          <p:cNvPicPr>
            <a:picLocks noChangeAspect="1" noChangeArrowheads="1"/>
          </p:cNvPicPr>
          <p:nvPr userDrawn="1"/>
        </p:nvPicPr>
        <p:blipFill>
          <a:blip r:embed="rId7" cstate="print"/>
          <a:srcRect/>
          <a:stretch>
            <a:fillRect/>
          </a:stretch>
        </p:blipFill>
        <p:spPr bwMode="auto">
          <a:xfrm>
            <a:off x="251520" y="188640"/>
            <a:ext cx="1895475" cy="828675"/>
          </a:xfrm>
          <a:prstGeom prst="rect">
            <a:avLst/>
          </a:prstGeom>
          <a:noFill/>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696" r:id="rId3"/>
    <p:sldLayoutId id="2147483697" r:id="rId4"/>
  </p:sldLayoutIdLst>
  <p:transition>
    <p:wipe dir="r"/>
  </p:transition>
  <p:hf hdr="0" ftr="0" dt="0"/>
  <p:txStyles>
    <p:titleStyle>
      <a:lvl1pPr algn="l" rtl="0" eaLnBrk="1" fontAlgn="base" hangingPunct="1">
        <a:lnSpc>
          <a:spcPct val="90000"/>
        </a:lnSpc>
        <a:spcBef>
          <a:spcPct val="0"/>
        </a:spcBef>
        <a:spcAft>
          <a:spcPct val="0"/>
        </a:spcAft>
        <a:defRPr sz="2400" b="1">
          <a:solidFill>
            <a:schemeClr val="tx1"/>
          </a:solidFill>
          <a:effectLst>
            <a:outerShdw blurRad="38100" dist="38100" dir="2700000" algn="tl">
              <a:srgbClr val="C0C0C0"/>
            </a:outerShdw>
          </a:effectLst>
          <a:latin typeface="+mj-lt"/>
          <a:ea typeface="+mj-ea"/>
          <a:cs typeface="+mj-cs"/>
        </a:defRPr>
      </a:lvl1pPr>
      <a:lvl2pPr algn="l" rtl="0" eaLnBrk="1" fontAlgn="base" hangingPunct="1">
        <a:lnSpc>
          <a:spcPct val="90000"/>
        </a:lnSpc>
        <a:spcBef>
          <a:spcPct val="0"/>
        </a:spcBef>
        <a:spcAft>
          <a:spcPct val="0"/>
        </a:spcAft>
        <a:defRPr sz="2400" b="1">
          <a:solidFill>
            <a:schemeClr val="tx1"/>
          </a:solidFill>
          <a:effectLst>
            <a:outerShdw blurRad="38100" dist="38100" dir="2700000" algn="tl">
              <a:srgbClr val="C0C0C0"/>
            </a:outerShdw>
          </a:effectLst>
          <a:latin typeface="Arial" charset="0"/>
        </a:defRPr>
      </a:lvl2pPr>
      <a:lvl3pPr algn="l" rtl="0" eaLnBrk="1" fontAlgn="base" hangingPunct="1">
        <a:lnSpc>
          <a:spcPct val="90000"/>
        </a:lnSpc>
        <a:spcBef>
          <a:spcPct val="0"/>
        </a:spcBef>
        <a:spcAft>
          <a:spcPct val="0"/>
        </a:spcAft>
        <a:defRPr sz="2400" b="1">
          <a:solidFill>
            <a:schemeClr val="tx1"/>
          </a:solidFill>
          <a:effectLst>
            <a:outerShdw blurRad="38100" dist="38100" dir="2700000" algn="tl">
              <a:srgbClr val="C0C0C0"/>
            </a:outerShdw>
          </a:effectLst>
          <a:latin typeface="Arial" charset="0"/>
        </a:defRPr>
      </a:lvl3pPr>
      <a:lvl4pPr algn="l" rtl="0" eaLnBrk="1" fontAlgn="base" hangingPunct="1">
        <a:lnSpc>
          <a:spcPct val="90000"/>
        </a:lnSpc>
        <a:spcBef>
          <a:spcPct val="0"/>
        </a:spcBef>
        <a:spcAft>
          <a:spcPct val="0"/>
        </a:spcAft>
        <a:defRPr sz="2400" b="1">
          <a:solidFill>
            <a:schemeClr val="tx1"/>
          </a:solidFill>
          <a:effectLst>
            <a:outerShdw blurRad="38100" dist="38100" dir="2700000" algn="tl">
              <a:srgbClr val="C0C0C0"/>
            </a:outerShdw>
          </a:effectLst>
          <a:latin typeface="Arial" charset="0"/>
        </a:defRPr>
      </a:lvl4pPr>
      <a:lvl5pPr algn="l" rtl="0" eaLnBrk="1" fontAlgn="base" hangingPunct="1">
        <a:lnSpc>
          <a:spcPct val="90000"/>
        </a:lnSpc>
        <a:spcBef>
          <a:spcPct val="0"/>
        </a:spcBef>
        <a:spcAft>
          <a:spcPct val="0"/>
        </a:spcAft>
        <a:defRPr sz="2400" b="1">
          <a:solidFill>
            <a:schemeClr val="tx1"/>
          </a:solidFill>
          <a:effectLst>
            <a:outerShdw blurRad="38100" dist="38100" dir="2700000" algn="tl">
              <a:srgbClr val="C0C0C0"/>
            </a:outerShdw>
          </a:effectLst>
          <a:latin typeface="Arial" charset="0"/>
        </a:defRPr>
      </a:lvl5pPr>
      <a:lvl6pPr marL="457200" algn="l" rtl="0" eaLnBrk="1" fontAlgn="base" hangingPunct="1">
        <a:lnSpc>
          <a:spcPct val="90000"/>
        </a:lnSpc>
        <a:spcBef>
          <a:spcPct val="0"/>
        </a:spcBef>
        <a:spcAft>
          <a:spcPct val="0"/>
        </a:spcAft>
        <a:defRPr sz="2400" b="1">
          <a:solidFill>
            <a:schemeClr val="tx1"/>
          </a:solidFill>
          <a:effectLst>
            <a:outerShdw blurRad="38100" dist="38100" dir="2700000" algn="tl">
              <a:srgbClr val="C0C0C0"/>
            </a:outerShdw>
          </a:effectLst>
          <a:latin typeface="Arial" charset="0"/>
        </a:defRPr>
      </a:lvl6pPr>
      <a:lvl7pPr marL="914400" algn="l" rtl="0" eaLnBrk="1" fontAlgn="base" hangingPunct="1">
        <a:lnSpc>
          <a:spcPct val="90000"/>
        </a:lnSpc>
        <a:spcBef>
          <a:spcPct val="0"/>
        </a:spcBef>
        <a:spcAft>
          <a:spcPct val="0"/>
        </a:spcAft>
        <a:defRPr sz="2400" b="1">
          <a:solidFill>
            <a:schemeClr val="tx1"/>
          </a:solidFill>
          <a:effectLst>
            <a:outerShdw blurRad="38100" dist="38100" dir="2700000" algn="tl">
              <a:srgbClr val="C0C0C0"/>
            </a:outerShdw>
          </a:effectLst>
          <a:latin typeface="Arial" charset="0"/>
        </a:defRPr>
      </a:lvl7pPr>
      <a:lvl8pPr marL="1371600" algn="l" rtl="0" eaLnBrk="1" fontAlgn="base" hangingPunct="1">
        <a:lnSpc>
          <a:spcPct val="90000"/>
        </a:lnSpc>
        <a:spcBef>
          <a:spcPct val="0"/>
        </a:spcBef>
        <a:spcAft>
          <a:spcPct val="0"/>
        </a:spcAft>
        <a:defRPr sz="2400" b="1">
          <a:solidFill>
            <a:schemeClr val="tx1"/>
          </a:solidFill>
          <a:effectLst>
            <a:outerShdw blurRad="38100" dist="38100" dir="2700000" algn="tl">
              <a:srgbClr val="C0C0C0"/>
            </a:outerShdw>
          </a:effectLst>
          <a:latin typeface="Arial" charset="0"/>
        </a:defRPr>
      </a:lvl8pPr>
      <a:lvl9pPr marL="1828800" algn="l" rtl="0" eaLnBrk="1" fontAlgn="base" hangingPunct="1">
        <a:lnSpc>
          <a:spcPct val="90000"/>
        </a:lnSpc>
        <a:spcBef>
          <a:spcPct val="0"/>
        </a:spcBef>
        <a:spcAft>
          <a:spcPct val="0"/>
        </a:spcAft>
        <a:defRPr sz="2400" b="1">
          <a:solidFill>
            <a:schemeClr val="tx1"/>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lr>
          <a:srgbClr val="990033"/>
        </a:buClr>
        <a:buSzPct val="75000"/>
        <a:buFont typeface="Wingdings" pitchFamily="2" charset="2"/>
        <a:buChar char="Ü"/>
        <a:defRPr sz="2400">
          <a:solidFill>
            <a:schemeClr val="tx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lr>
          <a:srgbClr val="990033"/>
        </a:buClr>
        <a:buSzPct val="60000"/>
        <a:buFont typeface="Wingdings" pitchFamily="2" charset="2"/>
        <a:buChar char="u"/>
        <a:defRPr sz="2200">
          <a:solidFill>
            <a:schemeClr val="bg2"/>
          </a:solidFill>
          <a:latin typeface="+mn-lt"/>
        </a:defRPr>
      </a:lvl2pPr>
      <a:lvl3pPr marL="1143000" indent="-228600" algn="l" rtl="0" eaLnBrk="1" fontAlgn="base" hangingPunct="1">
        <a:spcBef>
          <a:spcPct val="20000"/>
        </a:spcBef>
        <a:spcAft>
          <a:spcPct val="0"/>
        </a:spcAft>
        <a:buClr>
          <a:srgbClr val="990033"/>
        </a:buClr>
        <a:buSzPct val="60000"/>
        <a:buFont typeface="Wingdings" pitchFamily="2" charset="2"/>
        <a:buChar char="l"/>
        <a:defRPr sz="2000">
          <a:solidFill>
            <a:schemeClr val="bg2"/>
          </a:solidFill>
          <a:latin typeface="+mn-lt"/>
        </a:defRPr>
      </a:lvl3pPr>
      <a:lvl4pPr marL="1562100" indent="-228600" algn="l" rtl="0" eaLnBrk="1" fontAlgn="base" hangingPunct="1">
        <a:spcBef>
          <a:spcPct val="20000"/>
        </a:spcBef>
        <a:spcAft>
          <a:spcPct val="0"/>
        </a:spcAft>
        <a:buClr>
          <a:srgbClr val="990033"/>
        </a:buClr>
        <a:buSzPct val="40000"/>
        <a:buFont typeface="Wingdings" pitchFamily="2" charset="2"/>
        <a:buChar char="n"/>
        <a:defRPr>
          <a:solidFill>
            <a:schemeClr val="bg2"/>
          </a:solidFill>
          <a:latin typeface="+mn-lt"/>
        </a:defRPr>
      </a:lvl4pPr>
      <a:lvl5pPr marL="1981200" indent="-228600" algn="l" rtl="0" eaLnBrk="1" fontAlgn="base" hangingPunct="1">
        <a:spcBef>
          <a:spcPct val="20000"/>
        </a:spcBef>
        <a:spcAft>
          <a:spcPct val="0"/>
        </a:spcAft>
        <a:buClr>
          <a:srgbClr val="990033"/>
        </a:buClr>
        <a:buSzPct val="85000"/>
        <a:buFont typeface="Times New Roman" pitchFamily="18" charset="0"/>
        <a:buChar char="–"/>
        <a:defRPr sz="1600">
          <a:solidFill>
            <a:schemeClr val="bg2"/>
          </a:solidFill>
          <a:latin typeface="+mn-lt"/>
        </a:defRPr>
      </a:lvl5pPr>
      <a:lvl6pPr marL="2438400" indent="-228600" algn="l" rtl="0" eaLnBrk="1" fontAlgn="base" hangingPunct="1">
        <a:spcBef>
          <a:spcPct val="20000"/>
        </a:spcBef>
        <a:spcAft>
          <a:spcPct val="0"/>
        </a:spcAft>
        <a:buClr>
          <a:srgbClr val="990033"/>
        </a:buClr>
        <a:buSzPct val="85000"/>
        <a:buFont typeface="Times New Roman" pitchFamily="18" charset="0"/>
        <a:buChar char="–"/>
        <a:defRPr sz="1600">
          <a:solidFill>
            <a:schemeClr val="bg2"/>
          </a:solidFill>
          <a:latin typeface="+mn-lt"/>
        </a:defRPr>
      </a:lvl6pPr>
      <a:lvl7pPr marL="2895600" indent="-228600" algn="l" rtl="0" eaLnBrk="1" fontAlgn="base" hangingPunct="1">
        <a:spcBef>
          <a:spcPct val="20000"/>
        </a:spcBef>
        <a:spcAft>
          <a:spcPct val="0"/>
        </a:spcAft>
        <a:buClr>
          <a:srgbClr val="990033"/>
        </a:buClr>
        <a:buSzPct val="85000"/>
        <a:buFont typeface="Times New Roman" pitchFamily="18" charset="0"/>
        <a:buChar char="–"/>
        <a:defRPr sz="1600">
          <a:solidFill>
            <a:schemeClr val="bg2"/>
          </a:solidFill>
          <a:latin typeface="+mn-lt"/>
        </a:defRPr>
      </a:lvl7pPr>
      <a:lvl8pPr marL="3352800" indent="-228600" algn="l" rtl="0" eaLnBrk="1" fontAlgn="base" hangingPunct="1">
        <a:spcBef>
          <a:spcPct val="20000"/>
        </a:spcBef>
        <a:spcAft>
          <a:spcPct val="0"/>
        </a:spcAft>
        <a:buClr>
          <a:srgbClr val="990033"/>
        </a:buClr>
        <a:buSzPct val="85000"/>
        <a:buFont typeface="Times New Roman" pitchFamily="18" charset="0"/>
        <a:buChar char="–"/>
        <a:defRPr sz="1600">
          <a:solidFill>
            <a:schemeClr val="bg2"/>
          </a:solidFill>
          <a:latin typeface="+mn-lt"/>
        </a:defRPr>
      </a:lvl8pPr>
      <a:lvl9pPr marL="3810000" indent="-228600" algn="l" rtl="0" eaLnBrk="1" fontAlgn="base" hangingPunct="1">
        <a:spcBef>
          <a:spcPct val="20000"/>
        </a:spcBef>
        <a:spcAft>
          <a:spcPct val="0"/>
        </a:spcAft>
        <a:buClr>
          <a:srgbClr val="990033"/>
        </a:buClr>
        <a:buSzPct val="85000"/>
        <a:buFont typeface="Times New Roman" pitchFamily="18" charset="0"/>
        <a:buChar char="–"/>
        <a:defRPr sz="1600">
          <a:solidFill>
            <a:schemeClr val="bg2"/>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ctrTitle"/>
          </p:nvPr>
        </p:nvSpPr>
        <p:spPr/>
        <p:txBody>
          <a:bodyPr/>
          <a:lstStyle/>
          <a:p>
            <a:pPr>
              <a:defRPr/>
            </a:pPr>
            <a:r>
              <a:rPr lang="en-US" dirty="0" smtClean="0"/>
              <a:t>International Association of Prosecutors </a:t>
            </a:r>
            <a:br>
              <a:rPr lang="en-US" dirty="0" smtClean="0"/>
            </a:br>
            <a:r>
              <a:rPr lang="en-US" dirty="0" smtClean="0"/>
              <a:t/>
            </a:r>
            <a:br>
              <a:rPr lang="en-US" dirty="0" smtClean="0"/>
            </a:br>
            <a:r>
              <a:rPr lang="en-US" dirty="0" smtClean="0"/>
              <a:t/>
            </a:r>
            <a:br>
              <a:rPr lang="en-US" dirty="0" smtClean="0"/>
            </a:br>
            <a:r>
              <a:rPr lang="en-US" dirty="0" smtClean="0"/>
              <a:t> 24th Annual Conference</a:t>
            </a:r>
            <a:endParaRPr lang="es-ES_tradnl" dirty="0">
              <a:solidFill>
                <a:srgbClr val="C00000"/>
              </a:solidFill>
            </a:endParaRPr>
          </a:p>
        </p:txBody>
      </p:sp>
      <p:pic>
        <p:nvPicPr>
          <p:cNvPr id="1026" name="Picture 2" descr="C:\Users\fj\Desktop\Logo IAP color.png"/>
          <p:cNvPicPr>
            <a:picLocks noChangeAspect="1" noChangeArrowheads="1"/>
          </p:cNvPicPr>
          <p:nvPr/>
        </p:nvPicPr>
        <p:blipFill>
          <a:blip r:embed="rId3" cstate="print"/>
          <a:srcRect/>
          <a:stretch>
            <a:fillRect/>
          </a:stretch>
        </p:blipFill>
        <p:spPr bwMode="auto">
          <a:xfrm>
            <a:off x="3923928" y="4221088"/>
            <a:ext cx="1828800" cy="1828800"/>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Principles for the Implementation and Use of Non-Trial Resolutions of Foreign Bribe Cases</a:t>
            </a:r>
            <a:endParaRPr lang="es-AR" dirty="0"/>
          </a:p>
        </p:txBody>
      </p:sp>
      <p:sp>
        <p:nvSpPr>
          <p:cNvPr id="3" name="2 Marcador de contenido"/>
          <p:cNvSpPr>
            <a:spLocks noGrp="1"/>
          </p:cNvSpPr>
          <p:nvPr>
            <p:ph idx="1"/>
          </p:nvPr>
        </p:nvSpPr>
        <p:spPr/>
        <p:txBody>
          <a:bodyPr/>
          <a:lstStyle/>
          <a:p>
            <a:pPr algn="ctr">
              <a:buNone/>
            </a:pPr>
            <a:r>
              <a:rPr lang="en-US" sz="2200" u="sng" dirty="0" smtClean="0">
                <a:effectLst/>
              </a:rPr>
              <a:t>Third Principle</a:t>
            </a:r>
            <a:endParaRPr lang="en-US" sz="2200" dirty="0" smtClean="0">
              <a:effectLst/>
            </a:endParaRPr>
          </a:p>
          <a:p>
            <a:pPr algn="just"/>
            <a:endParaRPr lang="en-US" sz="2200" dirty="0" smtClean="0">
              <a:effectLst/>
            </a:endParaRPr>
          </a:p>
          <a:p>
            <a:pPr algn="just">
              <a:spcBef>
                <a:spcPts val="0"/>
              </a:spcBef>
              <a:spcAft>
                <a:spcPts val="1200"/>
              </a:spcAft>
            </a:pPr>
            <a:r>
              <a:rPr lang="en-US" sz="2200" dirty="0" smtClean="0">
                <a:effectLst/>
              </a:rPr>
              <a:t>NTRs may range between decisions not to charge a putative defendant, formal admissions of guilt or the imposition of non-criminal or civil penalties </a:t>
            </a:r>
          </a:p>
          <a:p>
            <a:pPr algn="just">
              <a:spcBef>
                <a:spcPts val="0"/>
              </a:spcBef>
              <a:spcAft>
                <a:spcPts val="1200"/>
              </a:spcAft>
            </a:pPr>
            <a:r>
              <a:rPr lang="en-US" sz="2200" dirty="0" smtClean="0">
                <a:effectLst/>
              </a:rPr>
              <a:t>NTRs should be proportionate to the gravity of the offenses alleged while taking into account such mitigating factors as voluntary disclosure and effective and timely cooperation </a:t>
            </a:r>
          </a:p>
          <a:p>
            <a:pPr algn="just">
              <a:spcBef>
                <a:spcPts val="0"/>
              </a:spcBef>
              <a:spcAft>
                <a:spcPts val="1200"/>
              </a:spcAft>
            </a:pPr>
            <a:r>
              <a:rPr lang="en-US" sz="2200" dirty="0" smtClean="0">
                <a:effectLst/>
              </a:rPr>
              <a:t>Effective deterrence does not require an admission of guilt, but does require a recognition of responsibility</a:t>
            </a:r>
            <a:endParaRPr lang="es-AR" sz="2200" dirty="0">
              <a:effectLst/>
            </a:endParaRPr>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10</a:t>
            </a:fld>
            <a:endParaRPr lang="es-E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Principles for the Implementation and Use of Non-Trial Resolutions of Foreign Bribe Cases</a:t>
            </a:r>
            <a:endParaRPr lang="es-AR" dirty="0"/>
          </a:p>
        </p:txBody>
      </p:sp>
      <p:sp>
        <p:nvSpPr>
          <p:cNvPr id="3" name="2 Marcador de contenido"/>
          <p:cNvSpPr>
            <a:spLocks noGrp="1"/>
          </p:cNvSpPr>
          <p:nvPr>
            <p:ph idx="1"/>
          </p:nvPr>
        </p:nvSpPr>
        <p:spPr>
          <a:xfrm>
            <a:off x="323528" y="2060848"/>
            <a:ext cx="8382000" cy="4195762"/>
          </a:xfrm>
        </p:spPr>
        <p:txBody>
          <a:bodyPr/>
          <a:lstStyle/>
          <a:p>
            <a:pPr algn="ctr">
              <a:spcBef>
                <a:spcPts val="0"/>
              </a:spcBef>
              <a:buNone/>
            </a:pPr>
            <a:r>
              <a:rPr lang="en-US" sz="2200" u="sng" dirty="0" smtClean="0">
                <a:effectLst/>
              </a:rPr>
              <a:t>Fourth Principle</a:t>
            </a:r>
            <a:endParaRPr lang="en-US" sz="2200" dirty="0" smtClean="0">
              <a:effectLst/>
            </a:endParaRPr>
          </a:p>
          <a:p>
            <a:pPr algn="just">
              <a:spcBef>
                <a:spcPts val="0"/>
              </a:spcBef>
            </a:pPr>
            <a:endParaRPr lang="en-US" sz="2200" dirty="0" smtClean="0">
              <a:effectLst/>
            </a:endParaRPr>
          </a:p>
          <a:p>
            <a:pPr algn="just">
              <a:spcBef>
                <a:spcPts val="0"/>
              </a:spcBef>
              <a:spcAft>
                <a:spcPts val="1200"/>
              </a:spcAft>
            </a:pPr>
            <a:r>
              <a:rPr lang="en-US" sz="2200" dirty="0" smtClean="0">
                <a:effectLst/>
              </a:rPr>
              <a:t>If reasonably appropriate, the investigation, negotiation, penalties and remediation constituting NTRs should be coordinated among countries with jurisdiction over claims against suspected offenders</a:t>
            </a:r>
          </a:p>
          <a:p>
            <a:pPr algn="just">
              <a:spcBef>
                <a:spcPts val="0"/>
              </a:spcBef>
              <a:spcAft>
                <a:spcPts val="1200"/>
              </a:spcAft>
            </a:pPr>
            <a:r>
              <a:rPr lang="en-US" sz="2200" dirty="0" smtClean="0">
                <a:effectLst/>
              </a:rPr>
              <a:t>Coordination should promote efficient investigations and prompt NTRs and should ensure that aggregate sanctions across all countries are appropriate given the nature of the offenses charged and fairly allocated among the countries participating in the enforcement actions, taking into account the primacy of jurisdiction</a:t>
            </a:r>
            <a:endParaRPr lang="es-AR" sz="2200" dirty="0">
              <a:effectLst/>
            </a:endParaRPr>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11</a:t>
            </a:fld>
            <a:endParaRPr lang="es-ES"/>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Principles for the Implementation and Use of Non-Trial Resolutions of Foreign Bribe Cases</a:t>
            </a:r>
            <a:endParaRPr lang="es-AR" dirty="0"/>
          </a:p>
        </p:txBody>
      </p:sp>
      <p:sp>
        <p:nvSpPr>
          <p:cNvPr id="3" name="2 Marcador de contenido"/>
          <p:cNvSpPr>
            <a:spLocks noGrp="1"/>
          </p:cNvSpPr>
          <p:nvPr>
            <p:ph idx="1"/>
          </p:nvPr>
        </p:nvSpPr>
        <p:spPr/>
        <p:txBody>
          <a:bodyPr/>
          <a:lstStyle/>
          <a:p>
            <a:pPr algn="ctr">
              <a:buNone/>
            </a:pPr>
            <a:r>
              <a:rPr lang="en-US" sz="2200" u="sng" dirty="0" smtClean="0">
                <a:effectLst/>
              </a:rPr>
              <a:t>Fifth Principle</a:t>
            </a:r>
            <a:endParaRPr lang="en-US" sz="2200" dirty="0" smtClean="0">
              <a:effectLst/>
            </a:endParaRPr>
          </a:p>
          <a:p>
            <a:pPr algn="just"/>
            <a:endParaRPr lang="es-AR" sz="2200" dirty="0" smtClean="0">
              <a:effectLst/>
            </a:endParaRPr>
          </a:p>
          <a:p>
            <a:pPr algn="just">
              <a:spcAft>
                <a:spcPts val="1200"/>
              </a:spcAft>
            </a:pPr>
            <a:r>
              <a:rPr lang="en-US" sz="2200" dirty="0" smtClean="0">
                <a:effectLst/>
              </a:rPr>
              <a:t>Bribery is effected by individuals working for the organizations involved in bribery. Those individuals should be held accountable too</a:t>
            </a:r>
          </a:p>
          <a:p>
            <a:pPr algn="just"/>
            <a:r>
              <a:rPr lang="en-US" sz="2200" dirty="0" smtClean="0">
                <a:effectLst/>
              </a:rPr>
              <a:t>Their civil and procedural rights must be observed, and not compromised for the sake of achieving a prompt NTR</a:t>
            </a:r>
            <a:endParaRPr lang="es-AR" sz="2200" dirty="0" smtClean="0">
              <a:effectLst/>
            </a:endParaRPr>
          </a:p>
          <a:p>
            <a:endParaRPr lang="es-AR" dirty="0">
              <a:effectLst/>
            </a:endParaRPr>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12</a:t>
            </a:fld>
            <a:endParaRPr lang="es-ES"/>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Principles for the Implementation and Use of Non-Trial Resolutions of Foreign Bribe Cases</a:t>
            </a:r>
            <a:endParaRPr lang="es-AR" dirty="0"/>
          </a:p>
        </p:txBody>
      </p:sp>
      <p:sp>
        <p:nvSpPr>
          <p:cNvPr id="3" name="2 Marcador de contenido"/>
          <p:cNvSpPr>
            <a:spLocks noGrp="1"/>
          </p:cNvSpPr>
          <p:nvPr>
            <p:ph idx="1"/>
          </p:nvPr>
        </p:nvSpPr>
        <p:spPr/>
        <p:txBody>
          <a:bodyPr/>
          <a:lstStyle/>
          <a:p>
            <a:pPr algn="ctr">
              <a:buNone/>
            </a:pPr>
            <a:r>
              <a:rPr lang="en-US" sz="2200" u="sng" dirty="0" smtClean="0">
                <a:effectLst/>
              </a:rPr>
              <a:t>Sixth Principle</a:t>
            </a:r>
            <a:endParaRPr lang="en-US" sz="2200" dirty="0" smtClean="0">
              <a:effectLst/>
            </a:endParaRPr>
          </a:p>
          <a:p>
            <a:pPr algn="just"/>
            <a:endParaRPr lang="en-US" sz="2200" dirty="0" smtClean="0">
              <a:effectLst/>
            </a:endParaRPr>
          </a:p>
          <a:p>
            <a:pPr algn="just">
              <a:spcBef>
                <a:spcPts val="0"/>
              </a:spcBef>
              <a:spcAft>
                <a:spcPts val="1200"/>
              </a:spcAft>
            </a:pPr>
            <a:r>
              <a:rPr lang="en-US" sz="2200" dirty="0" smtClean="0">
                <a:effectLst/>
              </a:rPr>
              <a:t>NTRs should be subject to checks and balances to ensure fairness and conformity with the rule of law </a:t>
            </a:r>
          </a:p>
          <a:p>
            <a:pPr algn="just"/>
            <a:r>
              <a:rPr lang="en-US" sz="2200" dirty="0" smtClean="0">
                <a:effectLst/>
              </a:rPr>
              <a:t>Control can be exercised by an independent judiciary, another independent government branch, or through a robust internal review process</a:t>
            </a:r>
            <a:endParaRPr lang="es-AR" sz="2200" dirty="0">
              <a:effectLst/>
            </a:endParaRPr>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13</a:t>
            </a:fld>
            <a:endParaRPr lang="es-ES"/>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Principles for the Implementation and Use of Non-Trial Resolutions of Foreign Bribe Cases</a:t>
            </a:r>
            <a:endParaRPr lang="es-AR" dirty="0"/>
          </a:p>
        </p:txBody>
      </p:sp>
      <p:sp>
        <p:nvSpPr>
          <p:cNvPr id="3" name="2 Marcador de contenido"/>
          <p:cNvSpPr>
            <a:spLocks noGrp="1"/>
          </p:cNvSpPr>
          <p:nvPr>
            <p:ph idx="1"/>
          </p:nvPr>
        </p:nvSpPr>
        <p:spPr/>
        <p:txBody>
          <a:bodyPr/>
          <a:lstStyle/>
          <a:p>
            <a:pPr algn="ctr">
              <a:buNone/>
            </a:pPr>
            <a:r>
              <a:rPr lang="en-US" sz="2200" u="sng" dirty="0" smtClean="0">
                <a:effectLst/>
              </a:rPr>
              <a:t>Seventh Principle</a:t>
            </a:r>
            <a:endParaRPr lang="en-US" sz="2200" dirty="0" smtClean="0">
              <a:effectLst/>
            </a:endParaRPr>
          </a:p>
          <a:p>
            <a:endParaRPr lang="es-AR" dirty="0" smtClean="0">
              <a:effectLst/>
            </a:endParaRPr>
          </a:p>
          <a:p>
            <a:pPr algn="just"/>
            <a:r>
              <a:rPr lang="en-US" sz="2200" dirty="0" smtClean="0">
                <a:effectLst/>
              </a:rPr>
              <a:t>The process of concluding NTRs should, where appropriate, provide for consideration of potential remedies for injured parties without compromising the goals of law enforcement </a:t>
            </a:r>
            <a:endParaRPr lang="es-AR" sz="2200" dirty="0">
              <a:effectLst/>
            </a:endParaRPr>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14</a:t>
            </a:fld>
            <a:endParaRPr lang="es-ES"/>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Principles for the Implementation and Use of Non-Trial Resolutions of Foreign Bribe Cases</a:t>
            </a:r>
            <a:endParaRPr lang="es-AR" dirty="0"/>
          </a:p>
        </p:txBody>
      </p:sp>
      <p:sp>
        <p:nvSpPr>
          <p:cNvPr id="3" name="2 Marcador de contenido"/>
          <p:cNvSpPr>
            <a:spLocks noGrp="1"/>
          </p:cNvSpPr>
          <p:nvPr>
            <p:ph idx="1"/>
          </p:nvPr>
        </p:nvSpPr>
        <p:spPr/>
        <p:txBody>
          <a:bodyPr/>
          <a:lstStyle/>
          <a:p>
            <a:pPr algn="ctr">
              <a:buNone/>
            </a:pPr>
            <a:r>
              <a:rPr lang="en-US" sz="2200" u="sng" dirty="0" smtClean="0">
                <a:effectLst/>
              </a:rPr>
              <a:t>Eighth Principle</a:t>
            </a:r>
          </a:p>
          <a:p>
            <a:endParaRPr lang="es-AR" sz="2200" dirty="0" smtClean="0">
              <a:effectLst/>
            </a:endParaRPr>
          </a:p>
          <a:p>
            <a:pPr algn="just"/>
            <a:r>
              <a:rPr lang="en-US" sz="2200" dirty="0" smtClean="0">
                <a:effectLst/>
              </a:rPr>
              <a:t>Member countries should collect, share and disclose information and metrics concerning enforcement practices regarding NTRs, particularly through the Working Group on Bribery</a:t>
            </a:r>
            <a:r>
              <a:rPr lang="en-US" sz="2200" b="1" dirty="0" smtClean="0">
                <a:effectLst/>
              </a:rPr>
              <a:t> </a:t>
            </a:r>
            <a:endParaRPr lang="es-AR" sz="2200" dirty="0">
              <a:effectLst/>
            </a:endParaRPr>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15</a:t>
            </a:fld>
            <a:endParaRPr lang="es-ES"/>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4 Grupo"/>
          <p:cNvGrpSpPr/>
          <p:nvPr/>
        </p:nvGrpSpPr>
        <p:grpSpPr>
          <a:xfrm>
            <a:off x="2051050" y="2349500"/>
            <a:ext cx="5181600" cy="3578225"/>
            <a:chOff x="2051050" y="2349500"/>
            <a:chExt cx="5181600" cy="3578225"/>
          </a:xfrm>
        </p:grpSpPr>
        <p:sp>
          <p:nvSpPr>
            <p:cNvPr id="7171" name="Text Box 11"/>
            <p:cNvSpPr txBox="1">
              <a:spLocks noChangeArrowheads="1"/>
            </p:cNvSpPr>
            <p:nvPr/>
          </p:nvSpPr>
          <p:spPr bwMode="auto">
            <a:xfrm>
              <a:off x="2841625" y="5162550"/>
              <a:ext cx="3600450" cy="765175"/>
            </a:xfrm>
            <a:prstGeom prst="rect">
              <a:avLst/>
            </a:prstGeom>
            <a:noFill/>
            <a:ln w="9525">
              <a:noFill/>
              <a:miter lim="800000"/>
              <a:headEnd/>
              <a:tailEnd/>
            </a:ln>
          </p:spPr>
          <p:txBody>
            <a:bodyPr lIns="18000" rIns="18000">
              <a:spAutoFit/>
            </a:bodyPr>
            <a:lstStyle/>
            <a:p>
              <a:pPr algn="ctr" eaLnBrk="0" hangingPunct="0">
                <a:spcBef>
                  <a:spcPts val="500"/>
                </a:spcBef>
                <a:spcAft>
                  <a:spcPts val="500"/>
                </a:spcAft>
              </a:pPr>
              <a:r>
                <a:rPr lang="en-US" sz="1100" dirty="0" err="1">
                  <a:solidFill>
                    <a:schemeClr val="tx1"/>
                  </a:solidFill>
                  <a:latin typeface="Times New Roman" pitchFamily="18" charset="0"/>
                </a:rPr>
                <a:t>Maipú</a:t>
              </a:r>
              <a:r>
                <a:rPr lang="en-US" sz="1100" dirty="0">
                  <a:solidFill>
                    <a:schemeClr val="tx1"/>
                  </a:solidFill>
                  <a:latin typeface="Times New Roman" pitchFamily="18" charset="0"/>
                </a:rPr>
                <a:t> 1300, </a:t>
              </a:r>
              <a:r>
                <a:rPr lang="en-US" sz="1100" dirty="0" err="1">
                  <a:solidFill>
                    <a:schemeClr val="tx1"/>
                  </a:solidFill>
                  <a:latin typeface="Times New Roman" pitchFamily="18" charset="0"/>
                </a:rPr>
                <a:t>Piso</a:t>
              </a:r>
              <a:r>
                <a:rPr lang="en-US" sz="1100">
                  <a:solidFill>
                    <a:schemeClr val="tx1"/>
                  </a:solidFill>
                  <a:latin typeface="Times New Roman" pitchFamily="18" charset="0"/>
                </a:rPr>
                <a:t> </a:t>
              </a:r>
              <a:r>
                <a:rPr lang="en-US" sz="1100" smtClean="0">
                  <a:solidFill>
                    <a:schemeClr val="tx1"/>
                  </a:solidFill>
                  <a:latin typeface="Times New Roman" pitchFamily="18" charset="0"/>
                </a:rPr>
                <a:t>11</a:t>
              </a:r>
              <a:r>
                <a:rPr lang="en-US" sz="1100" dirty="0">
                  <a:solidFill>
                    <a:schemeClr val="tx1"/>
                  </a:solidFill>
                  <a:latin typeface="Times New Roman" pitchFamily="18" charset="0"/>
                </a:rPr>
                <a:t/>
              </a:r>
              <a:br>
                <a:rPr lang="en-US" sz="1100" dirty="0">
                  <a:solidFill>
                    <a:schemeClr val="tx1"/>
                  </a:solidFill>
                  <a:latin typeface="Times New Roman" pitchFamily="18" charset="0"/>
                </a:rPr>
              </a:br>
              <a:r>
                <a:rPr lang="en-US" sz="1100" dirty="0">
                  <a:solidFill>
                    <a:schemeClr val="tx1"/>
                  </a:solidFill>
                  <a:latin typeface="Times New Roman" pitchFamily="18" charset="0"/>
                </a:rPr>
                <a:t>(C1006ACT) Buenos Aires, Argentina</a:t>
              </a:r>
              <a:br>
                <a:rPr lang="en-US" sz="1100" dirty="0">
                  <a:solidFill>
                    <a:schemeClr val="tx1"/>
                  </a:solidFill>
                  <a:latin typeface="Times New Roman" pitchFamily="18" charset="0"/>
                </a:rPr>
              </a:br>
              <a:r>
                <a:rPr lang="en-US" sz="1100" dirty="0">
                  <a:solidFill>
                    <a:schemeClr val="tx1"/>
                  </a:solidFill>
                  <a:latin typeface="Times New Roman" pitchFamily="18" charset="0"/>
                </a:rPr>
                <a:t>Tel: (54-11) 4318-9900 - Fax: (54-11) 4318-9999</a:t>
              </a:r>
              <a:br>
                <a:rPr lang="en-US" sz="1100" dirty="0">
                  <a:solidFill>
                    <a:schemeClr val="tx1"/>
                  </a:solidFill>
                  <a:latin typeface="Times New Roman" pitchFamily="18" charset="0"/>
                </a:rPr>
              </a:br>
              <a:r>
                <a:rPr lang="en-US" sz="1100" dirty="0" smtClean="0">
                  <a:solidFill>
                    <a:schemeClr val="tx1"/>
                  </a:solidFill>
                  <a:latin typeface="Times New Roman" pitchFamily="18" charset="0"/>
                </a:rPr>
                <a:t>info@allendebrea.com.ar</a:t>
              </a:r>
              <a:endParaRPr lang="en-US" sz="1100" b="1" dirty="0">
                <a:solidFill>
                  <a:schemeClr val="tx1"/>
                </a:solidFill>
                <a:latin typeface="Times New Roman" pitchFamily="18" charset="0"/>
              </a:endParaRPr>
            </a:p>
          </p:txBody>
        </p:sp>
        <p:pic>
          <p:nvPicPr>
            <p:cNvPr id="7172" name="Picture 12" descr="logoA&amp;B"/>
            <p:cNvPicPr>
              <a:picLocks noChangeAspect="1" noChangeArrowheads="1"/>
            </p:cNvPicPr>
            <p:nvPr/>
          </p:nvPicPr>
          <p:blipFill>
            <a:blip r:embed="rId3" cstate="print"/>
            <a:srcRect b="24159"/>
            <a:stretch>
              <a:fillRect/>
            </a:stretch>
          </p:blipFill>
          <p:spPr bwMode="auto">
            <a:xfrm>
              <a:off x="2051050" y="2349500"/>
              <a:ext cx="5181600" cy="935484"/>
            </a:xfrm>
            <a:prstGeom prst="rect">
              <a:avLst/>
            </a:prstGeom>
            <a:noFill/>
            <a:ln w="9525">
              <a:noFill/>
              <a:miter lim="800000"/>
              <a:headEnd/>
              <a:tailEnd/>
            </a:ln>
          </p:spPr>
        </p:pic>
      </p:gr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Combating Bribery of Public Officials in International Business Transactions</a:t>
            </a:r>
            <a:endParaRPr lang="es-AR" dirty="0"/>
          </a:p>
        </p:txBody>
      </p:sp>
      <p:sp>
        <p:nvSpPr>
          <p:cNvPr id="3" name="2 Marcador de contenido"/>
          <p:cNvSpPr>
            <a:spLocks noGrp="1"/>
          </p:cNvSpPr>
          <p:nvPr>
            <p:ph idx="1"/>
          </p:nvPr>
        </p:nvSpPr>
        <p:spPr/>
        <p:txBody>
          <a:bodyPr/>
          <a:lstStyle/>
          <a:p>
            <a:endParaRPr lang="es-AR" dirty="0" smtClean="0"/>
          </a:p>
          <a:p>
            <a:r>
              <a:rPr lang="en-US" dirty="0" smtClean="0"/>
              <a:t>Focus on the “supply side” of the bribery, specifically on multinational corporations</a:t>
            </a:r>
          </a:p>
          <a:p>
            <a:pPr lvl="1"/>
            <a:endParaRPr lang="en-US" dirty="0" smtClean="0"/>
          </a:p>
          <a:p>
            <a:pPr lvl="1"/>
            <a:r>
              <a:rPr lang="en-US" sz="2400" dirty="0" smtClean="0"/>
              <a:t>Not on Public Officials</a:t>
            </a:r>
          </a:p>
          <a:p>
            <a:pPr lvl="1"/>
            <a:endParaRPr lang="en-US" sz="2400" dirty="0" smtClean="0"/>
          </a:p>
          <a:p>
            <a:pPr lvl="1"/>
            <a:r>
              <a:rPr lang="en-US" sz="2400" dirty="0" smtClean="0"/>
              <a:t>Not on individuals</a:t>
            </a:r>
            <a:endParaRPr lang="en-US" sz="2400" dirty="0"/>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2</a:t>
            </a:fld>
            <a:endParaRPr lang="es-E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4 Marcador de número de diapositiva"/>
          <p:cNvSpPr>
            <a:spLocks noGrp="1"/>
          </p:cNvSpPr>
          <p:nvPr>
            <p:ph type="sldNum" sz="quarter" idx="10"/>
          </p:nvPr>
        </p:nvSpPr>
        <p:spPr/>
        <p:txBody>
          <a:bodyPr/>
          <a:lstStyle/>
          <a:p>
            <a:pPr>
              <a:defRPr/>
            </a:pPr>
            <a:r>
              <a:rPr lang="es-ES" smtClean="0"/>
              <a:t>P </a:t>
            </a:r>
            <a:fld id="{6E53E575-A567-4B9D-9F42-7FD7AE9856D2}" type="slidenum">
              <a:rPr lang="es-ES" smtClean="0"/>
              <a:pPr>
                <a:defRPr/>
              </a:pPr>
              <a:t>3</a:t>
            </a:fld>
            <a:endParaRPr lang="es-ES" smtClean="0"/>
          </a:p>
        </p:txBody>
      </p:sp>
      <p:sp>
        <p:nvSpPr>
          <p:cNvPr id="416771" name="Rectangle 3"/>
          <p:cNvSpPr>
            <a:spLocks noGrp="1" noChangeArrowheads="1"/>
          </p:cNvSpPr>
          <p:nvPr>
            <p:ph type="body" idx="1"/>
          </p:nvPr>
        </p:nvSpPr>
        <p:spPr>
          <a:xfrm>
            <a:off x="539552" y="1052736"/>
            <a:ext cx="4051176" cy="4896544"/>
          </a:xfrm>
        </p:spPr>
        <p:txBody>
          <a:bodyPr/>
          <a:lstStyle/>
          <a:p>
            <a:pPr algn="ctr">
              <a:buNone/>
              <a:defRPr/>
            </a:pPr>
            <a:r>
              <a:rPr lang="en-US" b="1" u="sng" dirty="0" smtClean="0"/>
              <a:t>Main Difficulties</a:t>
            </a:r>
          </a:p>
          <a:p>
            <a:pPr>
              <a:defRPr/>
            </a:pPr>
            <a:endParaRPr lang="en-US" dirty="0" smtClean="0"/>
          </a:p>
          <a:p>
            <a:pPr marL="622300">
              <a:defRPr/>
            </a:pPr>
            <a:r>
              <a:rPr lang="en-US" dirty="0" smtClean="0">
                <a:effectLst/>
              </a:rPr>
              <a:t>Multiple jurisdictions</a:t>
            </a:r>
          </a:p>
          <a:p>
            <a:pPr marL="622300">
              <a:defRPr/>
            </a:pPr>
            <a:r>
              <a:rPr lang="en-US" dirty="0" smtClean="0">
                <a:effectLst/>
              </a:rPr>
              <a:t>Multiple legislations</a:t>
            </a:r>
          </a:p>
          <a:p>
            <a:pPr marL="622300">
              <a:defRPr/>
            </a:pPr>
            <a:r>
              <a:rPr lang="en-US" dirty="0" smtClean="0">
                <a:effectLst/>
              </a:rPr>
              <a:t>Investigation inefficiencies</a:t>
            </a:r>
          </a:p>
          <a:p>
            <a:pPr marL="622300">
              <a:defRPr/>
            </a:pPr>
            <a:r>
              <a:rPr lang="en-US" dirty="0" smtClean="0">
                <a:effectLst/>
              </a:rPr>
              <a:t>Enforcement inefficiencies</a:t>
            </a:r>
          </a:p>
          <a:p>
            <a:pPr marL="622300">
              <a:defRPr/>
            </a:pPr>
            <a:r>
              <a:rPr lang="en-US" dirty="0" smtClean="0">
                <a:effectLst/>
              </a:rPr>
              <a:t>Double jeopardy</a:t>
            </a:r>
          </a:p>
          <a:p>
            <a:pPr lvl="1">
              <a:defRPr/>
            </a:pPr>
            <a:endParaRPr lang="en-US" sz="2400" dirty="0" smtClean="0"/>
          </a:p>
          <a:p>
            <a:pPr lvl="0">
              <a:buNone/>
              <a:defRPr/>
            </a:pPr>
            <a:r>
              <a:rPr lang="en-US" dirty="0" smtClean="0"/>
              <a:t> </a:t>
            </a:r>
            <a:endParaRPr lang="es-AR" dirty="0" smtClean="0"/>
          </a:p>
          <a:p>
            <a:pPr>
              <a:defRPr/>
            </a:pPr>
            <a:endParaRPr lang="es-ES" dirty="0">
              <a:effectLst/>
            </a:endParaRPr>
          </a:p>
        </p:txBody>
      </p:sp>
      <p:sp>
        <p:nvSpPr>
          <p:cNvPr id="5" name="Rectangle 3"/>
          <p:cNvSpPr txBox="1">
            <a:spLocks noChangeArrowheads="1"/>
          </p:cNvSpPr>
          <p:nvPr/>
        </p:nvSpPr>
        <p:spPr bwMode="auto">
          <a:xfrm>
            <a:off x="4697288" y="1052736"/>
            <a:ext cx="4195192" cy="5348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990033"/>
              </a:buClr>
              <a:buSzPct val="75000"/>
              <a:tabLst/>
              <a:defRPr/>
            </a:pPr>
            <a:r>
              <a:rPr kumimoji="0" lang="en-US" b="1" i="0" u="sng"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rPr>
              <a:t>Possible Solutions</a:t>
            </a:r>
          </a:p>
          <a:p>
            <a:pPr marL="342900" marR="0" lvl="0" indent="-342900" algn="l" defTabSz="914400" rtl="0" eaLnBrk="1" fontAlgn="base" latinLnBrk="0" hangingPunct="1">
              <a:lnSpc>
                <a:spcPct val="100000"/>
              </a:lnSpc>
              <a:spcBef>
                <a:spcPct val="20000"/>
              </a:spcBef>
              <a:spcAft>
                <a:spcPct val="0"/>
              </a:spcAft>
              <a:buClr>
                <a:srgbClr val="990033"/>
              </a:buClr>
              <a:buSzPct val="75000"/>
              <a:buFont typeface="Wingdings" pitchFamily="2" charset="2"/>
              <a:buChar char="Ü"/>
              <a:tabLst/>
              <a:defRPr/>
            </a:pPr>
            <a:endParaRPr kumimoji="0" lang="en-US"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990033"/>
              </a:buClr>
              <a:buSzPct val="75000"/>
              <a:buFont typeface="Wingdings" pitchFamily="2" charset="2"/>
              <a:buChar char="Ü"/>
              <a:tabLst/>
              <a:defRPr/>
            </a:pPr>
            <a:r>
              <a:rPr kumimoji="0" lang="en-US" b="0" i="0" u="none" strike="noStrike" kern="0" cap="none" spc="0" normalizeH="0" baseline="0" noProof="0" dirty="0" smtClean="0">
                <a:ln>
                  <a:noFill/>
                </a:ln>
                <a:solidFill>
                  <a:schemeClr val="tx1"/>
                </a:solidFill>
                <a:uLnTx/>
                <a:uFillTx/>
                <a:latin typeface="+mn-lt"/>
                <a:ea typeface="+mn-ea"/>
                <a:cs typeface="+mn-cs"/>
              </a:rPr>
              <a:t>Local legislation with extraterritorial reach</a:t>
            </a:r>
          </a:p>
          <a:p>
            <a:pPr marL="619125" lvl="1" indent="-285750">
              <a:spcBef>
                <a:spcPct val="20000"/>
              </a:spcBef>
              <a:buClr>
                <a:srgbClr val="990033"/>
              </a:buClr>
              <a:buSzPct val="60000"/>
              <a:buFont typeface="Wingdings" pitchFamily="2" charset="2"/>
              <a:buChar char="u"/>
              <a:defRPr/>
            </a:pPr>
            <a:r>
              <a:rPr kumimoji="0" lang="en-US" b="0" i="0" u="none" strike="noStrike" kern="0" cap="none" spc="0" normalizeH="0" baseline="0" noProof="0" dirty="0" smtClean="0">
                <a:ln>
                  <a:noFill/>
                </a:ln>
                <a:solidFill>
                  <a:schemeClr val="bg2"/>
                </a:solidFill>
                <a:uLnTx/>
                <a:uFillTx/>
                <a:latin typeface="+mn-lt"/>
              </a:rPr>
              <a:t>Detect</a:t>
            </a:r>
            <a:r>
              <a:rPr lang="en-US" kern="0" dirty="0" smtClean="0">
                <a:solidFill>
                  <a:schemeClr val="bg2"/>
                </a:solidFill>
                <a:latin typeface="+mn-lt"/>
              </a:rPr>
              <a:t>, investigate </a:t>
            </a:r>
            <a:r>
              <a:rPr kumimoji="0" lang="en-US" b="0" i="0" u="none" strike="noStrike" kern="0" cap="none" spc="0" normalizeH="0" baseline="0" noProof="0" dirty="0" smtClean="0">
                <a:ln>
                  <a:noFill/>
                </a:ln>
                <a:solidFill>
                  <a:schemeClr val="bg2"/>
                </a:solidFill>
                <a:uLnTx/>
                <a:uFillTx/>
                <a:latin typeface="+mn-lt"/>
              </a:rPr>
              <a:t>and sanction</a:t>
            </a:r>
          </a:p>
          <a:p>
            <a:pPr marL="619125" marR="0" lvl="1" indent="-285750" algn="l" defTabSz="914400" rtl="0" eaLnBrk="1" fontAlgn="base" latinLnBrk="0" hangingPunct="1">
              <a:lnSpc>
                <a:spcPct val="100000"/>
              </a:lnSpc>
              <a:spcBef>
                <a:spcPct val="20000"/>
              </a:spcBef>
              <a:spcAft>
                <a:spcPct val="0"/>
              </a:spcAft>
              <a:buClr>
                <a:srgbClr val="990033"/>
              </a:buClr>
              <a:buSzPct val="60000"/>
              <a:buFont typeface="Wingdings" pitchFamily="2" charset="2"/>
              <a:buChar char="u"/>
              <a:tabLst/>
              <a:defRPr/>
            </a:pPr>
            <a:r>
              <a:rPr kumimoji="0" lang="en-US" b="0" i="0" u="none" strike="noStrike" kern="0" cap="none" spc="0" normalizeH="0" baseline="0" noProof="0" dirty="0" smtClean="0">
                <a:ln>
                  <a:noFill/>
                </a:ln>
                <a:solidFill>
                  <a:schemeClr val="bg2"/>
                </a:solidFill>
                <a:uLnTx/>
                <a:uFillTx/>
                <a:latin typeface="+mn-lt"/>
              </a:rPr>
              <a:t>Non-trial resolutions (leniency programs)</a:t>
            </a:r>
          </a:p>
          <a:p>
            <a:pPr marL="342900" marR="0" lvl="0" indent="-342900" algn="l" defTabSz="914400" rtl="0" eaLnBrk="1" fontAlgn="base" latinLnBrk="0" hangingPunct="1">
              <a:lnSpc>
                <a:spcPct val="100000"/>
              </a:lnSpc>
              <a:spcBef>
                <a:spcPct val="20000"/>
              </a:spcBef>
              <a:spcAft>
                <a:spcPct val="0"/>
              </a:spcAft>
              <a:buClr>
                <a:srgbClr val="990033"/>
              </a:buClr>
              <a:buSzPct val="75000"/>
              <a:buFont typeface="Wingdings" pitchFamily="2" charset="2"/>
              <a:buChar char="Ü"/>
              <a:tabLst/>
              <a:defRPr/>
            </a:pPr>
            <a:endParaRPr kumimoji="0" lang="en-US" b="0" i="0" u="none" strike="noStrike" kern="0" cap="none" spc="0" normalizeH="0" baseline="0" noProof="0" dirty="0" smtClean="0">
              <a:ln>
                <a:noFill/>
              </a:ln>
              <a:solidFill>
                <a:schemeClr val="tx1"/>
              </a:solidFill>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990033"/>
              </a:buClr>
              <a:buSzPct val="75000"/>
              <a:buFont typeface="Wingdings" pitchFamily="2" charset="2"/>
              <a:buChar char="Ü"/>
              <a:tabLst/>
              <a:defRPr/>
            </a:pPr>
            <a:r>
              <a:rPr kumimoji="0" lang="en-US" b="0" i="0" u="none" strike="noStrike" kern="0" cap="none" spc="0" normalizeH="0" baseline="0" noProof="0" dirty="0" smtClean="0">
                <a:ln>
                  <a:noFill/>
                </a:ln>
                <a:solidFill>
                  <a:schemeClr val="tx1"/>
                </a:solidFill>
                <a:uLnTx/>
                <a:uFillTx/>
                <a:latin typeface="+mn-lt"/>
                <a:ea typeface="+mn-ea"/>
                <a:cs typeface="+mn-cs"/>
              </a:rPr>
              <a:t>Multilateral conventions</a:t>
            </a:r>
          </a:p>
          <a:p>
            <a:pPr marL="619125" marR="0" lvl="1" indent="-285750" algn="l" defTabSz="914400" rtl="0" eaLnBrk="1" fontAlgn="base" latinLnBrk="0" hangingPunct="1">
              <a:lnSpc>
                <a:spcPct val="100000"/>
              </a:lnSpc>
              <a:spcBef>
                <a:spcPct val="20000"/>
              </a:spcBef>
              <a:spcAft>
                <a:spcPct val="0"/>
              </a:spcAft>
              <a:buClr>
                <a:srgbClr val="990033"/>
              </a:buClr>
              <a:buSzPct val="60000"/>
              <a:buFont typeface="Wingdings" pitchFamily="2" charset="2"/>
              <a:buChar char="u"/>
              <a:tabLst/>
              <a:defRPr/>
            </a:pPr>
            <a:r>
              <a:rPr kumimoji="0" lang="en-US" b="0" i="0" u="none" strike="noStrike" kern="0" cap="none" spc="0" normalizeH="0" baseline="0" noProof="0" dirty="0" smtClean="0">
                <a:ln>
                  <a:noFill/>
                </a:ln>
                <a:solidFill>
                  <a:schemeClr val="bg2"/>
                </a:solidFill>
                <a:uLnTx/>
                <a:uFillTx/>
                <a:latin typeface="+mn-lt"/>
              </a:rPr>
              <a:t>Standardize legislations</a:t>
            </a:r>
          </a:p>
          <a:p>
            <a:pPr marL="619125" marR="0" lvl="1" indent="-285750" algn="l" defTabSz="914400" rtl="0" eaLnBrk="1" fontAlgn="base" latinLnBrk="0" hangingPunct="1">
              <a:lnSpc>
                <a:spcPct val="100000"/>
              </a:lnSpc>
              <a:spcBef>
                <a:spcPct val="20000"/>
              </a:spcBef>
              <a:spcAft>
                <a:spcPct val="0"/>
              </a:spcAft>
              <a:buClr>
                <a:srgbClr val="990033"/>
              </a:buClr>
              <a:buSzPct val="60000"/>
              <a:buFont typeface="Wingdings" pitchFamily="2" charset="2"/>
              <a:buChar char="u"/>
              <a:tabLst/>
              <a:defRPr/>
            </a:pPr>
            <a:r>
              <a:rPr kumimoji="0" lang="en-US" b="0" i="0" u="none" strike="noStrike" kern="0" cap="none" spc="0" normalizeH="0" baseline="0" noProof="0" dirty="0" smtClean="0">
                <a:ln>
                  <a:noFill/>
                </a:ln>
                <a:solidFill>
                  <a:schemeClr val="bg2"/>
                </a:solidFill>
                <a:uLnTx/>
                <a:uFillTx/>
                <a:latin typeface="+mn-lt"/>
              </a:rPr>
              <a:t>Avoid piling up sanctions</a:t>
            </a:r>
          </a:p>
          <a:p>
            <a:pPr marL="342900" marR="0" lvl="0" indent="-342900" algn="l" defTabSz="914400" rtl="0" eaLnBrk="1" fontAlgn="base" latinLnBrk="0" hangingPunct="1">
              <a:lnSpc>
                <a:spcPct val="100000"/>
              </a:lnSpc>
              <a:spcBef>
                <a:spcPct val="20000"/>
              </a:spcBef>
              <a:spcAft>
                <a:spcPct val="0"/>
              </a:spcAft>
              <a:buClr>
                <a:srgbClr val="990033"/>
              </a:buClr>
              <a:buSzPct val="75000"/>
              <a:buFont typeface="Wingdings" pitchFamily="2" charset="2"/>
              <a:buChar char="Ü"/>
              <a:tabLst/>
              <a:defRPr/>
            </a:pPr>
            <a:endParaRPr kumimoji="0" lang="es-ES" sz="1800" b="0" i="0" u="none" strike="noStrike" kern="0" cap="none" spc="0" normalizeH="0" baseline="0" noProof="0" dirty="0">
              <a:ln>
                <a:noFill/>
              </a:ln>
              <a:solidFill>
                <a:schemeClr val="tx1"/>
              </a:solidFill>
              <a:effectLst/>
              <a:uLnTx/>
              <a:uFillTx/>
              <a:latin typeface="+mn-lt"/>
              <a:ea typeface="+mn-ea"/>
              <a:cs typeface="+mn-cs"/>
            </a:endParaRPr>
          </a:p>
        </p:txBody>
      </p:sp>
      <p:cxnSp>
        <p:nvCxnSpPr>
          <p:cNvPr id="7" name="6 Conector recto"/>
          <p:cNvCxnSpPr/>
          <p:nvPr/>
        </p:nvCxnSpPr>
        <p:spPr bwMode="auto">
          <a:xfrm>
            <a:off x="6732240" y="4005064"/>
            <a:ext cx="914400" cy="914400"/>
          </a:xfrm>
          <a:prstGeom prst="line">
            <a:avLst/>
          </a:prstGeom>
          <a:noFill/>
          <a:ln w="9525" cap="flat" cmpd="sng" algn="ctr">
            <a:noFill/>
            <a:prstDash val="solid"/>
            <a:round/>
            <a:headEnd type="none" w="med" len="med"/>
            <a:tailEnd type="none" w="med" len="med"/>
          </a:ln>
          <a:effectLst/>
        </p:spPr>
      </p:cxnSp>
      <p:cxnSp>
        <p:nvCxnSpPr>
          <p:cNvPr id="9" name="8 Conector recto"/>
          <p:cNvCxnSpPr/>
          <p:nvPr/>
        </p:nvCxnSpPr>
        <p:spPr bwMode="auto">
          <a:xfrm>
            <a:off x="4572000" y="2204864"/>
            <a:ext cx="0" cy="3960440"/>
          </a:xfrm>
          <a:prstGeom prst="line">
            <a:avLst/>
          </a:prstGeom>
          <a:noFill/>
          <a:ln w="9525" cap="flat" cmpd="sng" algn="ctr">
            <a:noFill/>
            <a:prstDash val="solid"/>
            <a:round/>
            <a:headEnd type="none" w="med" len="med"/>
            <a:tailEnd type="none" w="med" len="med"/>
          </a:ln>
          <a:effectLst/>
        </p:spPr>
      </p:cxnSp>
      <p:cxnSp>
        <p:nvCxnSpPr>
          <p:cNvPr id="11" name="10 Conector recto"/>
          <p:cNvCxnSpPr/>
          <p:nvPr/>
        </p:nvCxnSpPr>
        <p:spPr bwMode="auto">
          <a:xfrm>
            <a:off x="4499992" y="1988840"/>
            <a:ext cx="0" cy="4032000"/>
          </a:xfrm>
          <a:prstGeom prst="line">
            <a:avLst/>
          </a:prstGeom>
          <a:noFill/>
          <a:ln w="9525" cap="flat" cmpd="sng" algn="ctr">
            <a:solidFill>
              <a:schemeClr val="tx1"/>
            </a:solidFill>
            <a:prstDash val="solid"/>
            <a:round/>
            <a:headEnd type="none" w="med" len="med"/>
            <a:tailEnd type="none" w="med" len="med"/>
          </a:ln>
          <a:effectLst/>
        </p:spPr>
      </p:cxn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80728"/>
            <a:ext cx="8382000" cy="620713"/>
          </a:xfrm>
        </p:spPr>
        <p:txBody>
          <a:bodyPr/>
          <a:lstStyle/>
          <a:p>
            <a:pPr algn="ctr"/>
            <a:r>
              <a:rPr lang="es-AR" dirty="0" smtClean="0"/>
              <a:t>Top </a:t>
            </a:r>
            <a:r>
              <a:rPr lang="es-AR" dirty="0" err="1" smtClean="0"/>
              <a:t>Sanctions</a:t>
            </a:r>
            <a:endParaRPr lang="es-AR" dirty="0"/>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4</a:t>
            </a:fld>
            <a:endParaRPr lang="es-ES"/>
          </a:p>
        </p:txBody>
      </p:sp>
      <p:graphicFrame>
        <p:nvGraphicFramePr>
          <p:cNvPr id="5" name="Gráfico 3"/>
          <p:cNvGraphicFramePr>
            <a:graphicFrameLocks noGrp="1"/>
          </p:cNvGraphicFramePr>
          <p:nvPr>
            <p:ph idx="1"/>
            <p:extLst>
              <p:ext uri="{D42A27DB-BD31-4B8C-83A1-F6EECF244321}">
                <p14:modId xmlns:p14="http://schemas.microsoft.com/office/powerpoint/2010/main" val="3268535054"/>
              </p:ext>
            </p:extLst>
          </p:nvPr>
        </p:nvGraphicFramePr>
        <p:xfrm>
          <a:off x="683568" y="1700808"/>
          <a:ext cx="7704856" cy="45363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4 Marcador de número de diapositiva"/>
          <p:cNvSpPr>
            <a:spLocks noGrp="1"/>
          </p:cNvSpPr>
          <p:nvPr>
            <p:ph type="sldNum" sz="quarter" idx="10"/>
          </p:nvPr>
        </p:nvSpPr>
        <p:spPr/>
        <p:txBody>
          <a:bodyPr/>
          <a:lstStyle/>
          <a:p>
            <a:pPr>
              <a:defRPr/>
            </a:pPr>
            <a:r>
              <a:rPr lang="es-ES" smtClean="0"/>
              <a:t>P </a:t>
            </a:r>
            <a:fld id="{6E53E575-A567-4B9D-9F42-7FD7AE9856D2}" type="slidenum">
              <a:rPr lang="es-ES" smtClean="0"/>
              <a:pPr>
                <a:defRPr/>
              </a:pPr>
              <a:t>5</a:t>
            </a:fld>
            <a:endParaRPr lang="es-ES" smtClean="0"/>
          </a:p>
        </p:txBody>
      </p:sp>
      <p:sp>
        <p:nvSpPr>
          <p:cNvPr id="416770" name="Rectangle 2"/>
          <p:cNvSpPr>
            <a:spLocks noGrp="1" noChangeArrowheads="1"/>
          </p:cNvSpPr>
          <p:nvPr>
            <p:ph type="title"/>
          </p:nvPr>
        </p:nvSpPr>
        <p:spPr>
          <a:xfrm>
            <a:off x="251520" y="1268760"/>
            <a:ext cx="8382000" cy="620713"/>
          </a:xfrm>
        </p:spPr>
        <p:txBody>
          <a:bodyPr/>
          <a:lstStyle/>
          <a:p>
            <a:pPr algn="ctr">
              <a:defRPr/>
            </a:pPr>
            <a:r>
              <a:rPr lang="en-US" dirty="0" smtClean="0"/>
              <a:t>Organization for Economic Cooperation and Development (OECD)</a:t>
            </a:r>
            <a:endParaRPr lang="es-ES" dirty="0">
              <a:solidFill>
                <a:srgbClr val="C00000"/>
              </a:solidFill>
            </a:endParaRPr>
          </a:p>
        </p:txBody>
      </p:sp>
      <p:sp>
        <p:nvSpPr>
          <p:cNvPr id="416771" name="Rectangle 3"/>
          <p:cNvSpPr>
            <a:spLocks noGrp="1" noChangeArrowheads="1"/>
          </p:cNvSpPr>
          <p:nvPr>
            <p:ph type="body" idx="1"/>
          </p:nvPr>
        </p:nvSpPr>
        <p:spPr>
          <a:xfrm>
            <a:off x="304800" y="2401590"/>
            <a:ext cx="8382000" cy="4195762"/>
          </a:xfrm>
        </p:spPr>
        <p:txBody>
          <a:bodyPr/>
          <a:lstStyle/>
          <a:p>
            <a:pPr>
              <a:spcBef>
                <a:spcPts val="1200"/>
              </a:spcBef>
              <a:defRPr/>
            </a:pPr>
            <a:r>
              <a:rPr lang="en-US" sz="2300" dirty="0" smtClean="0">
                <a:effectLst/>
              </a:rPr>
              <a:t>Intergovernmental economic organization founded in 1961 to stimulate economic progress and world trade</a:t>
            </a:r>
          </a:p>
          <a:p>
            <a:pPr lvl="0">
              <a:spcBef>
                <a:spcPts val="1200"/>
              </a:spcBef>
              <a:defRPr/>
            </a:pPr>
            <a:r>
              <a:rPr lang="en-US" sz="2300" dirty="0" smtClean="0">
                <a:effectLst/>
              </a:rPr>
              <a:t>36 members countries</a:t>
            </a:r>
          </a:p>
          <a:p>
            <a:pPr lvl="0">
              <a:spcBef>
                <a:spcPts val="1200"/>
              </a:spcBef>
              <a:defRPr/>
            </a:pPr>
            <a:r>
              <a:rPr lang="en-US" sz="2300" dirty="0" smtClean="0">
                <a:effectLst/>
              </a:rPr>
              <a:t>Convention on Combating Bribery of Foreign Public Officials in International Business Transactions of 1997</a:t>
            </a:r>
          </a:p>
          <a:p>
            <a:pPr lvl="0">
              <a:spcBef>
                <a:spcPts val="1200"/>
              </a:spcBef>
              <a:defRPr/>
            </a:pPr>
            <a:r>
              <a:rPr lang="en-US" sz="2300" dirty="0" smtClean="0">
                <a:effectLst/>
              </a:rPr>
              <a:t>Recommendation for Further Combating Bribery of Foreign Officials in International Business Transactions of 2009</a:t>
            </a:r>
          </a:p>
          <a:p>
            <a:pPr lvl="0">
              <a:defRPr/>
            </a:pPr>
            <a:r>
              <a:rPr lang="en-US" sz="2300" dirty="0" smtClean="0">
                <a:effectLst/>
              </a:rPr>
              <a:t>Principles for Non-Trial Resolutions of 2019</a:t>
            </a:r>
          </a:p>
          <a:p>
            <a:pPr lvl="0">
              <a:defRPr/>
            </a:pPr>
            <a:endParaRPr lang="en-US" sz="2300" dirty="0" smtClean="0">
              <a:effectLst/>
            </a:endParaRPr>
          </a:p>
          <a:p>
            <a:pPr lvl="0">
              <a:buNone/>
              <a:defRPr/>
            </a:pPr>
            <a:endParaRPr lang="es-AR" dirty="0" smtClean="0">
              <a:effectLst/>
            </a:endParaRPr>
          </a:p>
          <a:p>
            <a:pPr>
              <a:defRPr/>
            </a:pPr>
            <a:endParaRPr lang="es-ES" dirty="0">
              <a:effectLst/>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lgn="ctr"/>
            <a:r>
              <a:rPr lang="en-US" dirty="0" smtClean="0"/>
              <a:t>OECD Anti-Bribery Convention</a:t>
            </a:r>
            <a:r>
              <a:rPr lang="es-AR" dirty="0" smtClean="0"/>
              <a:t/>
            </a:r>
            <a:br>
              <a:rPr lang="es-AR" dirty="0" smtClean="0"/>
            </a:br>
            <a:endParaRPr lang="es-AR" dirty="0">
              <a:solidFill>
                <a:srgbClr val="C00000"/>
              </a:solidFill>
            </a:endParaRPr>
          </a:p>
        </p:txBody>
      </p:sp>
      <p:sp>
        <p:nvSpPr>
          <p:cNvPr id="3" name="2 Marcador de contenido"/>
          <p:cNvSpPr>
            <a:spLocks noGrp="1"/>
          </p:cNvSpPr>
          <p:nvPr>
            <p:ph idx="1"/>
          </p:nvPr>
        </p:nvSpPr>
        <p:spPr>
          <a:xfrm>
            <a:off x="304800" y="1772816"/>
            <a:ext cx="8382000" cy="4627984"/>
          </a:xfrm>
        </p:spPr>
        <p:txBody>
          <a:bodyPr/>
          <a:lstStyle/>
          <a:p>
            <a:pPr lvl="0"/>
            <a:r>
              <a:rPr lang="en-US" sz="1800" dirty="0" smtClean="0">
                <a:effectLst/>
              </a:rPr>
              <a:t>Aimed at reducing political corruption and corporate crime in developing countries</a:t>
            </a:r>
          </a:p>
          <a:p>
            <a:r>
              <a:rPr lang="en-US" sz="1800" dirty="0" smtClean="0">
                <a:effectLst/>
              </a:rPr>
              <a:t>Requires adherents to criminalize companies and businessmen for offering or giving bribes</a:t>
            </a:r>
          </a:p>
          <a:p>
            <a:r>
              <a:rPr lang="en-US" sz="1800" dirty="0" smtClean="0">
                <a:effectLst/>
              </a:rPr>
              <a:t>44 countries have ratified the Convention</a:t>
            </a:r>
            <a:endParaRPr lang="es-AR" sz="1800" dirty="0" smtClean="0">
              <a:effectLst/>
            </a:endParaRPr>
          </a:p>
          <a:p>
            <a:pPr lvl="0"/>
            <a:endParaRPr lang="es-AR" sz="1600" dirty="0" smtClean="0">
              <a:effectLst/>
            </a:endParaRPr>
          </a:p>
          <a:p>
            <a:endParaRPr lang="es-AR" dirty="0" smtClean="0">
              <a:effectLst/>
            </a:endParaRPr>
          </a:p>
          <a:p>
            <a:pPr lvl="0"/>
            <a:endParaRPr lang="es-AR" dirty="0" smtClean="0">
              <a:effectLst/>
            </a:endParaRPr>
          </a:p>
          <a:p>
            <a:endParaRPr lang="es-AR" dirty="0">
              <a:effectLst/>
            </a:endParaRPr>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6</a:t>
            </a:fld>
            <a:endParaRPr lang="es-ES"/>
          </a:p>
        </p:txBody>
      </p:sp>
      <p:pic>
        <p:nvPicPr>
          <p:cNvPr id="1026" name="Picture 2" descr="C:\Users\fj\AppData\Local\Microsoft\Windows\Temporary Internet Files\Content.Outlook\JY83AJV5\OECD-01 (3).jpg"/>
          <p:cNvPicPr>
            <a:picLocks noChangeAspect="1" noChangeArrowheads="1"/>
          </p:cNvPicPr>
          <p:nvPr/>
        </p:nvPicPr>
        <p:blipFill>
          <a:blip r:embed="rId3" cstate="print"/>
          <a:srcRect/>
          <a:stretch>
            <a:fillRect/>
          </a:stretch>
        </p:blipFill>
        <p:spPr bwMode="auto">
          <a:xfrm>
            <a:off x="1547664" y="3645024"/>
            <a:ext cx="6378827" cy="2817302"/>
          </a:xfrm>
          <a:prstGeom prst="rect">
            <a:avLst/>
          </a:prstGeom>
          <a:noFill/>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4 Marcador de número de diapositiva"/>
          <p:cNvSpPr>
            <a:spLocks noGrp="1"/>
          </p:cNvSpPr>
          <p:nvPr>
            <p:ph type="sldNum" sz="quarter" idx="10"/>
          </p:nvPr>
        </p:nvSpPr>
        <p:spPr/>
        <p:txBody>
          <a:bodyPr/>
          <a:lstStyle/>
          <a:p>
            <a:pPr>
              <a:defRPr/>
            </a:pPr>
            <a:r>
              <a:rPr lang="es-ES" smtClean="0"/>
              <a:t>P </a:t>
            </a:r>
            <a:fld id="{7AE627D2-0322-4BE2-9314-8E183F95D410}" type="slidenum">
              <a:rPr lang="es-ES" smtClean="0"/>
              <a:pPr>
                <a:defRPr/>
              </a:pPr>
              <a:t>7</a:t>
            </a:fld>
            <a:endParaRPr lang="es-ES" smtClean="0"/>
          </a:p>
        </p:txBody>
      </p:sp>
      <p:sp>
        <p:nvSpPr>
          <p:cNvPr id="431106" name="Rectangle 2"/>
          <p:cNvSpPr>
            <a:spLocks noGrp="1" noChangeArrowheads="1"/>
          </p:cNvSpPr>
          <p:nvPr>
            <p:ph type="title"/>
          </p:nvPr>
        </p:nvSpPr>
        <p:spPr>
          <a:xfrm>
            <a:off x="323528" y="1340768"/>
            <a:ext cx="8382000" cy="620713"/>
          </a:xfrm>
        </p:spPr>
        <p:txBody>
          <a:bodyPr/>
          <a:lstStyle/>
          <a:p>
            <a:pPr lvl="0" algn="ctr">
              <a:defRPr/>
            </a:pPr>
            <a:r>
              <a:rPr lang="en-US" dirty="0" smtClean="0"/>
              <a:t>Recommendation on Further Combating Bribery in International Business Transactions</a:t>
            </a:r>
            <a:br>
              <a:rPr lang="en-US" dirty="0" smtClean="0"/>
            </a:br>
            <a:endParaRPr lang="es-ES" dirty="0"/>
          </a:p>
        </p:txBody>
      </p:sp>
      <p:sp>
        <p:nvSpPr>
          <p:cNvPr id="431107" name="Rectangle 3"/>
          <p:cNvSpPr>
            <a:spLocks noGrp="1" noChangeArrowheads="1"/>
          </p:cNvSpPr>
          <p:nvPr>
            <p:ph type="body" idx="1"/>
          </p:nvPr>
        </p:nvSpPr>
        <p:spPr>
          <a:xfrm>
            <a:off x="251520" y="2492896"/>
            <a:ext cx="8382000" cy="4195762"/>
          </a:xfrm>
        </p:spPr>
        <p:txBody>
          <a:bodyPr/>
          <a:lstStyle/>
          <a:p>
            <a:pPr>
              <a:spcBef>
                <a:spcPts val="0"/>
              </a:spcBef>
              <a:spcAft>
                <a:spcPts val="1200"/>
              </a:spcAft>
              <a:defRPr/>
            </a:pPr>
            <a:r>
              <a:rPr lang="en-US" sz="2200" dirty="0" smtClean="0">
                <a:effectLst/>
              </a:rPr>
              <a:t>Good Practice Guidance on Internal Controls, Ethics and Compliance</a:t>
            </a:r>
          </a:p>
          <a:p>
            <a:pPr>
              <a:spcBef>
                <a:spcPts val="0"/>
              </a:spcBef>
              <a:spcAft>
                <a:spcPts val="1200"/>
              </a:spcAft>
              <a:defRPr/>
            </a:pPr>
            <a:r>
              <a:rPr lang="en-US" sz="2200" dirty="0" smtClean="0">
                <a:effectLst/>
              </a:rPr>
              <a:t>Principles for the implementation and use of Non-Trial Resolutions of foreign bribe cases</a:t>
            </a:r>
          </a:p>
          <a:p>
            <a:pPr>
              <a:spcBef>
                <a:spcPts val="0"/>
              </a:spcBef>
              <a:spcAft>
                <a:spcPts val="1200"/>
              </a:spcAft>
              <a:defRPr/>
            </a:pPr>
            <a:r>
              <a:rPr lang="en-US" sz="2200" dirty="0" smtClean="0">
                <a:effectLst/>
              </a:rPr>
              <a:t>8 principles addressed to Departments of Justice, Ministries of Justice, Enforcement Officials and government agencies empowered to impose civil penalties against organizations and individuals</a:t>
            </a:r>
            <a:endParaRPr lang="es-ES" sz="2200" dirty="0">
              <a:effectLst/>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Principles for the Implementation and Use of Non-Trial Resolutions of Foreign Bribe Cases</a:t>
            </a:r>
            <a:endParaRPr lang="es-AR" dirty="0"/>
          </a:p>
        </p:txBody>
      </p:sp>
      <p:sp>
        <p:nvSpPr>
          <p:cNvPr id="3" name="2 Marcador de contenido"/>
          <p:cNvSpPr>
            <a:spLocks noGrp="1"/>
          </p:cNvSpPr>
          <p:nvPr>
            <p:ph idx="1"/>
          </p:nvPr>
        </p:nvSpPr>
        <p:spPr/>
        <p:txBody>
          <a:bodyPr/>
          <a:lstStyle/>
          <a:p>
            <a:pPr algn="ctr">
              <a:buNone/>
            </a:pPr>
            <a:r>
              <a:rPr lang="en-US" sz="2200" u="sng" dirty="0" smtClean="0">
                <a:effectLst/>
              </a:rPr>
              <a:t>First Principle</a:t>
            </a:r>
          </a:p>
          <a:p>
            <a:pPr algn="just"/>
            <a:endParaRPr lang="en-US" sz="2200" dirty="0" smtClean="0">
              <a:effectLst/>
            </a:endParaRPr>
          </a:p>
          <a:p>
            <a:pPr algn="just">
              <a:spcAft>
                <a:spcPts val="600"/>
              </a:spcAft>
            </a:pPr>
            <a:r>
              <a:rPr lang="en-US" sz="2200" dirty="0" smtClean="0">
                <a:effectLst/>
              </a:rPr>
              <a:t>Non-Trial Resolutions (NTRs) are designed and implemented with the purpose of deterring bribery, enhance law enforcement and promote compliance </a:t>
            </a:r>
          </a:p>
          <a:p>
            <a:pPr algn="just">
              <a:spcAft>
                <a:spcPts val="600"/>
              </a:spcAft>
            </a:pPr>
            <a:r>
              <a:rPr lang="en-US" sz="2200" dirty="0" smtClean="0">
                <a:effectLst/>
              </a:rPr>
              <a:t>Sanctions should be effective, proportionate and dissuasive </a:t>
            </a:r>
          </a:p>
          <a:p>
            <a:pPr algn="just"/>
            <a:r>
              <a:rPr lang="en-US" sz="2200" dirty="0" smtClean="0">
                <a:effectLst/>
              </a:rPr>
              <a:t>NTRs should not be used as a means of reducing law enforcement or diminishing any Member country’s commitment to the elimination of bribery</a:t>
            </a:r>
            <a:endParaRPr lang="es-AR" sz="2200" dirty="0">
              <a:effectLst/>
            </a:endParaRPr>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8</a:t>
            </a:fld>
            <a:endParaRPr lang="es-E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Principles for the Implementation and Use of Non-Trial Resolutions of Foreign Bribe Cases</a:t>
            </a:r>
            <a:endParaRPr lang="es-AR" dirty="0"/>
          </a:p>
        </p:txBody>
      </p:sp>
      <p:sp>
        <p:nvSpPr>
          <p:cNvPr id="3" name="2 Marcador de contenido"/>
          <p:cNvSpPr>
            <a:spLocks noGrp="1"/>
          </p:cNvSpPr>
          <p:nvPr>
            <p:ph idx="1"/>
          </p:nvPr>
        </p:nvSpPr>
        <p:spPr/>
        <p:txBody>
          <a:bodyPr/>
          <a:lstStyle/>
          <a:p>
            <a:pPr algn="ctr">
              <a:buNone/>
            </a:pPr>
            <a:r>
              <a:rPr lang="en-US" sz="2200" u="sng" dirty="0" smtClean="0">
                <a:effectLst/>
              </a:rPr>
              <a:t>Second Principle</a:t>
            </a:r>
          </a:p>
          <a:p>
            <a:pPr lvl="0" algn="just"/>
            <a:endParaRPr lang="en-US" sz="2200" dirty="0" smtClean="0">
              <a:effectLst/>
            </a:endParaRPr>
          </a:p>
          <a:p>
            <a:pPr lvl="0" algn="just">
              <a:spcBef>
                <a:spcPts val="0"/>
              </a:spcBef>
              <a:spcAft>
                <a:spcPts val="1200"/>
              </a:spcAft>
            </a:pPr>
            <a:r>
              <a:rPr lang="en-US" sz="2200" dirty="0" smtClean="0">
                <a:effectLst/>
              </a:rPr>
              <a:t>NTRs are a privilege of government to offer, not a fundamental right of an accused</a:t>
            </a:r>
          </a:p>
          <a:p>
            <a:pPr lvl="0" algn="just">
              <a:spcBef>
                <a:spcPts val="0"/>
              </a:spcBef>
              <a:spcAft>
                <a:spcPts val="1200"/>
              </a:spcAft>
            </a:pPr>
            <a:r>
              <a:rPr lang="en-US" sz="2200" dirty="0" smtClean="0">
                <a:effectLst/>
              </a:rPr>
              <a:t>NTRs that offer predictable sanctions and leniency for self-disclosure and cooperation are effective in deterring bribery</a:t>
            </a:r>
          </a:p>
          <a:p>
            <a:pPr lvl="0" algn="just">
              <a:spcBef>
                <a:spcPts val="0"/>
              </a:spcBef>
              <a:spcAft>
                <a:spcPts val="1200"/>
              </a:spcAft>
            </a:pPr>
            <a:r>
              <a:rPr lang="en-US" sz="2200" dirty="0" smtClean="0">
                <a:effectLst/>
              </a:rPr>
              <a:t>NTRs are compatible with the criminal, administrative and civil law traditions and practices of all member countries</a:t>
            </a:r>
          </a:p>
          <a:p>
            <a:pPr lvl="0" algn="just">
              <a:spcBef>
                <a:spcPts val="0"/>
              </a:spcBef>
              <a:spcAft>
                <a:spcPts val="1200"/>
              </a:spcAft>
            </a:pPr>
            <a:r>
              <a:rPr lang="en-US" sz="2200" dirty="0" smtClean="0">
                <a:effectLst/>
              </a:rPr>
              <a:t>Member countries should publicize standards for NTRs and their methods of determining constituent sanctions</a:t>
            </a:r>
            <a:endParaRPr lang="es-AR" sz="2200" dirty="0" smtClean="0">
              <a:effectLst/>
            </a:endParaRPr>
          </a:p>
          <a:p>
            <a:endParaRPr lang="es-AR" dirty="0">
              <a:effectLst/>
            </a:endParaRPr>
          </a:p>
        </p:txBody>
      </p:sp>
      <p:sp>
        <p:nvSpPr>
          <p:cNvPr id="4" name="3 Marcador de número de diapositiva"/>
          <p:cNvSpPr>
            <a:spLocks noGrp="1"/>
          </p:cNvSpPr>
          <p:nvPr>
            <p:ph type="sldNum" sz="quarter" idx="10"/>
          </p:nvPr>
        </p:nvSpPr>
        <p:spPr/>
        <p:txBody>
          <a:bodyPr/>
          <a:lstStyle/>
          <a:p>
            <a:pPr>
              <a:defRPr/>
            </a:pPr>
            <a:r>
              <a:rPr lang="es-ES" smtClean="0"/>
              <a:t>P </a:t>
            </a:r>
            <a:fld id="{9FF6EEE5-5EA1-4504-BC90-837DBE70C535}" type="slidenum">
              <a:rPr lang="es-ES" smtClean="0"/>
              <a:pPr>
                <a:defRPr/>
              </a:pPr>
              <a:t>9</a:t>
            </a:fld>
            <a:endParaRPr lang="es-E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Presentación A&amp;B 2019">
  <a:themeElements>
    <a:clrScheme name="">
      <a:dk1>
        <a:srgbClr val="000000"/>
      </a:dk1>
      <a:lt1>
        <a:srgbClr val="E9E9E9"/>
      </a:lt1>
      <a:dk2>
        <a:srgbClr val="000000"/>
      </a:dk2>
      <a:lt2>
        <a:srgbClr val="000000"/>
      </a:lt2>
      <a:accent1>
        <a:srgbClr val="FCFC7C"/>
      </a:accent1>
      <a:accent2>
        <a:srgbClr val="99FF66"/>
      </a:accent2>
      <a:accent3>
        <a:srgbClr val="F2F2F2"/>
      </a:accent3>
      <a:accent4>
        <a:srgbClr val="000000"/>
      </a:accent4>
      <a:accent5>
        <a:srgbClr val="FDFDBF"/>
      </a:accent5>
      <a:accent6>
        <a:srgbClr val="8AE75C"/>
      </a:accent6>
      <a:hlink>
        <a:srgbClr val="CCCCFF"/>
      </a:hlink>
      <a:folHlink>
        <a:srgbClr val="CC99FF"/>
      </a:folHlink>
    </a:clrScheme>
    <a:fontScheme name="A&amp;B 2008 - Nuevo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2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2400" b="0" i="0" u="none" strike="noStrike" cap="none" normalizeH="0" baseline="0" smtClean="0">
            <a:ln>
              <a:noFill/>
            </a:ln>
            <a:solidFill>
              <a:schemeClr val="tx2"/>
            </a:solidFill>
            <a:effectLst/>
            <a:latin typeface="Arial" charset="0"/>
          </a:defRPr>
        </a:defPPr>
      </a:lstStyle>
    </a:lnDef>
  </a:objectDefaults>
  <a:extraClrSchemeLst>
    <a:extraClrScheme>
      <a:clrScheme name="A&amp;B 2008 - Nuevo Logo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amp;B 2008 - Nuevo Logo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amp;B 2008 - Nuevo Logo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amp;B 2008 - Nuevo Logo 4">
        <a:dk1>
          <a:srgbClr val="000000"/>
        </a:dk1>
        <a:lt1>
          <a:srgbClr val="FFFFFF"/>
        </a:lt1>
        <a:dk2>
          <a:srgbClr val="006600"/>
        </a:dk2>
        <a:lt2>
          <a:srgbClr val="CCCC00"/>
        </a:lt2>
        <a:accent1>
          <a:srgbClr val="0CC015"/>
        </a:accent1>
        <a:accent2>
          <a:srgbClr val="6666FF"/>
        </a:accent2>
        <a:accent3>
          <a:srgbClr val="AAB8AA"/>
        </a:accent3>
        <a:accent4>
          <a:srgbClr val="DADADA"/>
        </a:accent4>
        <a:accent5>
          <a:srgbClr val="AADCAA"/>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amp;B 2008 - Nuevo Logo 5">
        <a:dk1>
          <a:srgbClr val="000000"/>
        </a:dk1>
        <a:lt1>
          <a:srgbClr val="E9E9E9"/>
        </a:lt1>
        <a:dk2>
          <a:srgbClr val="174827"/>
        </a:dk2>
        <a:lt2>
          <a:srgbClr val="969696"/>
        </a:lt2>
        <a:accent1>
          <a:srgbClr val="9BD026"/>
        </a:accent1>
        <a:accent2>
          <a:srgbClr val="00CC66"/>
        </a:accent2>
        <a:accent3>
          <a:srgbClr val="F2F2F2"/>
        </a:accent3>
        <a:accent4>
          <a:srgbClr val="000000"/>
        </a:accent4>
        <a:accent5>
          <a:srgbClr val="CBE4AC"/>
        </a:accent5>
        <a:accent6>
          <a:srgbClr val="00B95C"/>
        </a:accent6>
        <a:hlink>
          <a:srgbClr val="CCCCFF"/>
        </a:hlink>
        <a:folHlink>
          <a:srgbClr val="CC99FF"/>
        </a:folHlink>
      </a:clrScheme>
      <a:clrMap bg1="lt1" tx1="dk1" bg2="lt2" tx2="dk2" accent1="accent1" accent2="accent2" accent3="accent3" accent4="accent4" accent5="accent5" accent6="accent6" hlink="hlink" folHlink="folHlink"/>
    </a:extraClrScheme>
    <a:extraClrScheme>
      <a:clrScheme name="A&amp;B 2008 - Nuevo Logo 6">
        <a:dk1>
          <a:srgbClr val="000000"/>
        </a:dk1>
        <a:lt1>
          <a:srgbClr val="E9E9E9"/>
        </a:lt1>
        <a:dk2>
          <a:srgbClr val="000000"/>
        </a:dk2>
        <a:lt2>
          <a:srgbClr val="000000"/>
        </a:lt2>
        <a:accent1>
          <a:srgbClr val="9BD026"/>
        </a:accent1>
        <a:accent2>
          <a:srgbClr val="00CC66"/>
        </a:accent2>
        <a:accent3>
          <a:srgbClr val="F2F2F2"/>
        </a:accent3>
        <a:accent4>
          <a:srgbClr val="000000"/>
        </a:accent4>
        <a:accent5>
          <a:srgbClr val="CBE4AC"/>
        </a:accent5>
        <a:accent6>
          <a:srgbClr val="00B95C"/>
        </a:accent6>
        <a:hlink>
          <a:srgbClr val="CCCCFF"/>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A&amp;B 2019</Template>
  <TotalTime>3566</TotalTime>
  <Pages>8894092</Pages>
  <Words>748</Words>
  <Application>Microsoft Office PowerPoint</Application>
  <PresentationFormat>Letter Paper (8.5x11 in)</PresentationFormat>
  <Paragraphs>116</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Presentación A&amp;B 2019</vt:lpstr>
      <vt:lpstr>International Association of Prosecutors     24th Annual Conference</vt:lpstr>
      <vt:lpstr>Combating Bribery of Public Officials in International Business Transactions</vt:lpstr>
      <vt:lpstr>PowerPoint Presentation</vt:lpstr>
      <vt:lpstr>Top Sanctions</vt:lpstr>
      <vt:lpstr>Organization for Economic Cooperation and Development (OECD)</vt:lpstr>
      <vt:lpstr>OECD Anti-Bribery Convention </vt:lpstr>
      <vt:lpstr>Recommendation on Further Combating Bribery in International Business Transactions </vt:lpstr>
      <vt:lpstr>Principles for the Implementation and Use of Non-Trial Resolutions of Foreign Bribe Cases</vt:lpstr>
      <vt:lpstr>Principles for the Implementation and Use of Non-Trial Resolutions of Foreign Bribe Cases</vt:lpstr>
      <vt:lpstr>Principles for the Implementation and Use of Non-Trial Resolutions of Foreign Bribe Cases</vt:lpstr>
      <vt:lpstr>Principles for the Implementation and Use of Non-Trial Resolutions of Foreign Bribe Cases</vt:lpstr>
      <vt:lpstr>Principles for the Implementation and Use of Non-Trial Resolutions of Foreign Bribe Cases</vt:lpstr>
      <vt:lpstr>Principles for the Implementation and Use of Non-Trial Resolutions of Foreign Bribe Cases</vt:lpstr>
      <vt:lpstr>Principles for the Implementation and Use of Non-Trial Resolutions of Foreign Bribe Cases</vt:lpstr>
      <vt:lpstr>Principles for the Implementation and Use of Non-Trial Resolutions of Foreign Bribe Cases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Allende &amp; Brea</dc:creator>
  <cp:lastModifiedBy>Nino Siradze</cp:lastModifiedBy>
  <cp:revision>507</cp:revision>
  <cp:lastPrinted>2002-09-28T00:53:35Z</cp:lastPrinted>
  <dcterms:created xsi:type="dcterms:W3CDTF">2019-09-02T17:33:03Z</dcterms:created>
  <dcterms:modified xsi:type="dcterms:W3CDTF">2019-10-01T11:54:45Z</dcterms:modified>
</cp:coreProperties>
</file>