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5" r:id="rId2"/>
    <p:sldId id="257" r:id="rId3"/>
    <p:sldId id="288" r:id="rId4"/>
    <p:sldId id="300" r:id="rId5"/>
    <p:sldId id="301" r:id="rId6"/>
    <p:sldId id="291" r:id="rId7"/>
    <p:sldId id="312" r:id="rId8"/>
    <p:sldId id="273" r:id="rId9"/>
    <p:sldId id="275" r:id="rId10"/>
    <p:sldId id="313" r:id="rId11"/>
    <p:sldId id="306" r:id="rId12"/>
    <p:sldId id="292" r:id="rId13"/>
    <p:sldId id="307" r:id="rId14"/>
    <p:sldId id="298" r:id="rId15"/>
    <p:sldId id="293" r:id="rId16"/>
    <p:sldId id="270" r:id="rId17"/>
    <p:sldId id="309" r:id="rId18"/>
    <p:sldId id="311" r:id="rId19"/>
    <p:sldId id="28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0723" autoAdjust="0"/>
  </p:normalViewPr>
  <p:slideViewPr>
    <p:cSldViewPr snapToGrid="0">
      <p:cViewPr>
        <p:scale>
          <a:sx n="80" d="100"/>
          <a:sy n="80" d="100"/>
        </p:scale>
        <p:origin x="-44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1.svg"/><Relationship Id="rId1" Type="http://schemas.openxmlformats.org/officeDocument/2006/relationships/image" Target="../media/image7.png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1.svg"/><Relationship Id="rId1" Type="http://schemas.openxmlformats.org/officeDocument/2006/relationships/image" Target="../media/image7.png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E02FB5-C653-41E0-B49C-1D259258A1A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38EEE58-BA5F-4BE5-8693-17B27163BB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Created by DOJ in 1991 – in response to growing threat of international crime. </a:t>
          </a:r>
        </a:p>
      </dgm:t>
    </dgm:pt>
    <dgm:pt modelId="{CA8C5D02-2CB4-409A-A2DE-2A3C5EA574F2}" type="parTrans" cxnId="{764F2932-12FA-4CC7-A88C-EB10C3C9B0A6}">
      <dgm:prSet/>
      <dgm:spPr/>
      <dgm:t>
        <a:bodyPr/>
        <a:lstStyle/>
        <a:p>
          <a:endParaRPr lang="en-US"/>
        </a:p>
      </dgm:t>
    </dgm:pt>
    <dgm:pt modelId="{62FBF433-BFAF-4F10-B274-81D4118411E8}" type="sibTrans" cxnId="{764F2932-12FA-4CC7-A88C-EB10C3C9B0A6}">
      <dgm:prSet/>
      <dgm:spPr/>
      <dgm:t>
        <a:bodyPr/>
        <a:lstStyle/>
        <a:p>
          <a:endParaRPr lang="en-US"/>
        </a:p>
      </dgm:t>
    </dgm:pt>
    <dgm:pt modelId="{BF502AB0-7886-4617-BBE9-54B8AAF953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Draws on DOJ resources and expertise to enhance the administration of justice abroad.  </a:t>
          </a:r>
        </a:p>
      </dgm:t>
    </dgm:pt>
    <dgm:pt modelId="{7C382363-E33E-402A-B539-EB32BA1E73F0}" type="parTrans" cxnId="{3552B4D3-519B-439D-998B-FCAE0F390852}">
      <dgm:prSet/>
      <dgm:spPr/>
      <dgm:t>
        <a:bodyPr/>
        <a:lstStyle/>
        <a:p>
          <a:endParaRPr lang="en-US"/>
        </a:p>
      </dgm:t>
    </dgm:pt>
    <dgm:pt modelId="{C92680C8-7930-4166-958A-4DB575629A3F}" type="sibTrans" cxnId="{3552B4D3-519B-439D-998B-FCAE0F390852}">
      <dgm:prSet/>
      <dgm:spPr/>
      <dgm:t>
        <a:bodyPr/>
        <a:lstStyle/>
        <a:p>
          <a:endParaRPr lang="en-US"/>
        </a:p>
      </dgm:t>
    </dgm:pt>
    <dgm:pt modelId="{94721DF0-C11D-420B-B240-355F7E1497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Core Competencies – justice sector reform, ROL, Human Rights, and international cooperation (task force model)</a:t>
          </a:r>
        </a:p>
      </dgm:t>
    </dgm:pt>
    <dgm:pt modelId="{D0559B4A-4D98-48F8-BAD2-03A4FA7B4075}" type="parTrans" cxnId="{A30E47B9-B956-4ED6-9D3F-E05167C77D02}">
      <dgm:prSet/>
      <dgm:spPr/>
      <dgm:t>
        <a:bodyPr/>
        <a:lstStyle/>
        <a:p>
          <a:endParaRPr lang="en-US"/>
        </a:p>
      </dgm:t>
    </dgm:pt>
    <dgm:pt modelId="{14BCD0D3-C88C-45CD-8890-76DE2D43933C}" type="sibTrans" cxnId="{A30E47B9-B956-4ED6-9D3F-E05167C77D02}">
      <dgm:prSet/>
      <dgm:spPr/>
      <dgm:t>
        <a:bodyPr/>
        <a:lstStyle/>
        <a:p>
          <a:endParaRPr lang="en-US"/>
        </a:p>
      </dgm:t>
    </dgm:pt>
    <dgm:pt modelId="{295DDE2D-A4AE-42D4-95D3-DD68B49AC0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Expertise Areas – counter-terrorism, TIP, OC, Anti-corruption, judicial independence, MLAR, </a:t>
          </a:r>
          <a:r>
            <a:rPr lang="en-US" dirty="0" smtClean="0"/>
            <a:t>cyber-crime</a:t>
          </a:r>
          <a:r>
            <a:rPr lang="en-US" dirty="0"/>
            <a:t>, gender-based violence, &amp; Trial Advocacy.  </a:t>
          </a:r>
        </a:p>
      </dgm:t>
    </dgm:pt>
    <dgm:pt modelId="{2EB57EE9-D516-4DBC-A08F-9D2620206E53}" type="parTrans" cxnId="{178934CA-D24A-4C44-B231-FC8E2C8A9F40}">
      <dgm:prSet/>
      <dgm:spPr/>
      <dgm:t>
        <a:bodyPr/>
        <a:lstStyle/>
        <a:p>
          <a:endParaRPr lang="en-US"/>
        </a:p>
      </dgm:t>
    </dgm:pt>
    <dgm:pt modelId="{2D810665-7DE9-411B-AF35-06D4ACDD4048}" type="sibTrans" cxnId="{178934CA-D24A-4C44-B231-FC8E2C8A9F40}">
      <dgm:prSet/>
      <dgm:spPr/>
      <dgm:t>
        <a:bodyPr/>
        <a:lstStyle/>
        <a:p>
          <a:endParaRPr lang="en-US"/>
        </a:p>
      </dgm:t>
    </dgm:pt>
    <dgm:pt modelId="{7B5FE05C-DF53-45E7-BB28-2ADAFD47CC62}" type="pres">
      <dgm:prSet presAssocID="{19E02FB5-C653-41E0-B49C-1D259258A1A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D166AC-D3E4-4DDB-84D5-8FB0062AC9FD}" type="pres">
      <dgm:prSet presAssocID="{238EEE58-BA5F-4BE5-8693-17B27163BB98}" presName="compNode" presStyleCnt="0"/>
      <dgm:spPr/>
    </dgm:pt>
    <dgm:pt modelId="{FB964760-293F-4C42-81B9-85674E15C98B}" type="pres">
      <dgm:prSet presAssocID="{238EEE58-BA5F-4BE5-8693-17B27163BB98}" presName="bgRect" presStyleLbl="bgShp" presStyleIdx="0" presStyleCnt="4"/>
      <dgm:spPr/>
    </dgm:pt>
    <dgm:pt modelId="{52E4AF28-EAF6-4724-BF8C-5DC81213792B}" type="pres">
      <dgm:prSet presAssocID="{238EEE58-BA5F-4BE5-8693-17B27163BB98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North America"/>
        </a:ext>
      </dgm:extLst>
    </dgm:pt>
    <dgm:pt modelId="{0DA9D264-2893-4FE7-9AE3-DCFBA3786150}" type="pres">
      <dgm:prSet presAssocID="{238EEE58-BA5F-4BE5-8693-17B27163BB98}" presName="spaceRect" presStyleCnt="0"/>
      <dgm:spPr/>
    </dgm:pt>
    <dgm:pt modelId="{22ABA80F-0AB4-4B95-9F73-1594C7767FF6}" type="pres">
      <dgm:prSet presAssocID="{238EEE58-BA5F-4BE5-8693-17B27163BB98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28734BE-DB2F-4D36-9E41-1624B00A0237}" type="pres">
      <dgm:prSet presAssocID="{62FBF433-BFAF-4F10-B274-81D4118411E8}" presName="sibTrans" presStyleCnt="0"/>
      <dgm:spPr/>
    </dgm:pt>
    <dgm:pt modelId="{3B6D7D72-E0D5-4907-9FB2-7C08E27BB0F9}" type="pres">
      <dgm:prSet presAssocID="{BF502AB0-7886-4617-BBE9-54B8AAF953BA}" presName="compNode" presStyleCnt="0"/>
      <dgm:spPr/>
    </dgm:pt>
    <dgm:pt modelId="{C6DE11CA-8641-4491-9C8D-713E99158B51}" type="pres">
      <dgm:prSet presAssocID="{BF502AB0-7886-4617-BBE9-54B8AAF953BA}" presName="bgRect" presStyleLbl="bgShp" presStyleIdx="1" presStyleCnt="4"/>
      <dgm:spPr/>
    </dgm:pt>
    <dgm:pt modelId="{531E04E6-A579-48BE-952B-A0961F5C69CD}" type="pres">
      <dgm:prSet presAssocID="{BF502AB0-7886-4617-BBE9-54B8AAF953BA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FA9C2475-7777-4622-9170-FD7C4E40A36C}" type="pres">
      <dgm:prSet presAssocID="{BF502AB0-7886-4617-BBE9-54B8AAF953BA}" presName="spaceRect" presStyleCnt="0"/>
      <dgm:spPr/>
    </dgm:pt>
    <dgm:pt modelId="{602EECA8-7F1A-4392-B44A-4535FAFFFDB8}" type="pres">
      <dgm:prSet presAssocID="{BF502AB0-7886-4617-BBE9-54B8AAF953BA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7E57366-BE12-48C7-8F8C-E0F2C509F2D3}" type="pres">
      <dgm:prSet presAssocID="{C92680C8-7930-4166-958A-4DB575629A3F}" presName="sibTrans" presStyleCnt="0"/>
      <dgm:spPr/>
    </dgm:pt>
    <dgm:pt modelId="{F180D988-513B-4E35-9C0C-1F78E64656CE}" type="pres">
      <dgm:prSet presAssocID="{94721DF0-C11D-420B-B240-355F7E1497C3}" presName="compNode" presStyleCnt="0"/>
      <dgm:spPr/>
    </dgm:pt>
    <dgm:pt modelId="{60970D55-C926-454E-81BE-D130885D3A86}" type="pres">
      <dgm:prSet presAssocID="{94721DF0-C11D-420B-B240-355F7E1497C3}" presName="bgRect" presStyleLbl="bgShp" presStyleIdx="2" presStyleCnt="4"/>
      <dgm:spPr/>
    </dgm:pt>
    <dgm:pt modelId="{F3B619EC-AB06-409F-9C0C-5824A4B68A16}" type="pres">
      <dgm:prSet presAssocID="{94721DF0-C11D-420B-B240-355F7E1497C3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5B6091BA-6ED9-4BA6-9C14-2A26D6B2D13D}" type="pres">
      <dgm:prSet presAssocID="{94721DF0-C11D-420B-B240-355F7E1497C3}" presName="spaceRect" presStyleCnt="0"/>
      <dgm:spPr/>
    </dgm:pt>
    <dgm:pt modelId="{994316AE-9F44-4CF5-82FD-5A1CB6780C1D}" type="pres">
      <dgm:prSet presAssocID="{94721DF0-C11D-420B-B240-355F7E1497C3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D711D0A-4BCD-4093-A03B-842AE320E145}" type="pres">
      <dgm:prSet presAssocID="{14BCD0D3-C88C-45CD-8890-76DE2D43933C}" presName="sibTrans" presStyleCnt="0"/>
      <dgm:spPr/>
    </dgm:pt>
    <dgm:pt modelId="{DDF04543-8D9D-40DD-8D65-9E01AEE89B0A}" type="pres">
      <dgm:prSet presAssocID="{295DDE2D-A4AE-42D4-95D3-DD68B49AC02E}" presName="compNode" presStyleCnt="0"/>
      <dgm:spPr/>
    </dgm:pt>
    <dgm:pt modelId="{57345086-B3EF-4668-B881-42186BD27013}" type="pres">
      <dgm:prSet presAssocID="{295DDE2D-A4AE-42D4-95D3-DD68B49AC02E}" presName="bgRect" presStyleLbl="bgShp" presStyleIdx="3" presStyleCnt="4"/>
      <dgm:spPr/>
    </dgm:pt>
    <dgm:pt modelId="{BB7B33A0-0879-476C-846B-C2654C3513EA}" type="pres">
      <dgm:prSet presAssocID="{295DDE2D-A4AE-42D4-95D3-DD68B49AC02E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C32E3507-6DCF-4A8D-B82B-F49FDD5DFF6B}" type="pres">
      <dgm:prSet presAssocID="{295DDE2D-A4AE-42D4-95D3-DD68B49AC02E}" presName="spaceRect" presStyleCnt="0"/>
      <dgm:spPr/>
    </dgm:pt>
    <dgm:pt modelId="{8064A2D4-C774-44F8-A704-F9D09FD10DBD}" type="pres">
      <dgm:prSet presAssocID="{295DDE2D-A4AE-42D4-95D3-DD68B49AC02E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3C3112B-8E0D-4A33-9A96-DE0360EE90EF}" type="presOf" srcId="{238EEE58-BA5F-4BE5-8693-17B27163BB98}" destId="{22ABA80F-0AB4-4B95-9F73-1594C7767FF6}" srcOrd="0" destOrd="0" presId="urn:microsoft.com/office/officeart/2018/2/layout/IconVerticalSolidList"/>
    <dgm:cxn modelId="{EDB5F042-6D4E-4010-8A81-B012C32816C0}" type="presOf" srcId="{BF502AB0-7886-4617-BBE9-54B8AAF953BA}" destId="{602EECA8-7F1A-4392-B44A-4535FAFFFDB8}" srcOrd="0" destOrd="0" presId="urn:microsoft.com/office/officeart/2018/2/layout/IconVerticalSolidList"/>
    <dgm:cxn modelId="{3552B4D3-519B-439D-998B-FCAE0F390852}" srcId="{19E02FB5-C653-41E0-B49C-1D259258A1A0}" destId="{BF502AB0-7886-4617-BBE9-54B8AAF953BA}" srcOrd="1" destOrd="0" parTransId="{7C382363-E33E-402A-B539-EB32BA1E73F0}" sibTransId="{C92680C8-7930-4166-958A-4DB575629A3F}"/>
    <dgm:cxn modelId="{69ACB6BC-8503-4705-B0B0-280B6774C337}" type="presOf" srcId="{94721DF0-C11D-420B-B240-355F7E1497C3}" destId="{994316AE-9F44-4CF5-82FD-5A1CB6780C1D}" srcOrd="0" destOrd="0" presId="urn:microsoft.com/office/officeart/2018/2/layout/IconVerticalSolidList"/>
    <dgm:cxn modelId="{1E638CE3-CAE9-4C44-919E-7DC4D8D64E63}" type="presOf" srcId="{19E02FB5-C653-41E0-B49C-1D259258A1A0}" destId="{7B5FE05C-DF53-45E7-BB28-2ADAFD47CC62}" srcOrd="0" destOrd="0" presId="urn:microsoft.com/office/officeart/2018/2/layout/IconVerticalSolidList"/>
    <dgm:cxn modelId="{764F2932-12FA-4CC7-A88C-EB10C3C9B0A6}" srcId="{19E02FB5-C653-41E0-B49C-1D259258A1A0}" destId="{238EEE58-BA5F-4BE5-8693-17B27163BB98}" srcOrd="0" destOrd="0" parTransId="{CA8C5D02-2CB4-409A-A2DE-2A3C5EA574F2}" sibTransId="{62FBF433-BFAF-4F10-B274-81D4118411E8}"/>
    <dgm:cxn modelId="{178934CA-D24A-4C44-B231-FC8E2C8A9F40}" srcId="{19E02FB5-C653-41E0-B49C-1D259258A1A0}" destId="{295DDE2D-A4AE-42D4-95D3-DD68B49AC02E}" srcOrd="3" destOrd="0" parTransId="{2EB57EE9-D516-4DBC-A08F-9D2620206E53}" sibTransId="{2D810665-7DE9-411B-AF35-06D4ACDD4048}"/>
    <dgm:cxn modelId="{5BFA2B6F-1F3B-46F3-A4CF-A630F24E2427}" type="presOf" srcId="{295DDE2D-A4AE-42D4-95D3-DD68B49AC02E}" destId="{8064A2D4-C774-44F8-A704-F9D09FD10DBD}" srcOrd="0" destOrd="0" presId="urn:microsoft.com/office/officeart/2018/2/layout/IconVerticalSolidList"/>
    <dgm:cxn modelId="{A30E47B9-B956-4ED6-9D3F-E05167C77D02}" srcId="{19E02FB5-C653-41E0-B49C-1D259258A1A0}" destId="{94721DF0-C11D-420B-B240-355F7E1497C3}" srcOrd="2" destOrd="0" parTransId="{D0559B4A-4D98-48F8-BAD2-03A4FA7B4075}" sibTransId="{14BCD0D3-C88C-45CD-8890-76DE2D43933C}"/>
    <dgm:cxn modelId="{B9C0E311-C78F-437C-A292-F95B57B845B8}" type="presParOf" srcId="{7B5FE05C-DF53-45E7-BB28-2ADAFD47CC62}" destId="{E9D166AC-D3E4-4DDB-84D5-8FB0062AC9FD}" srcOrd="0" destOrd="0" presId="urn:microsoft.com/office/officeart/2018/2/layout/IconVerticalSolidList"/>
    <dgm:cxn modelId="{8BF989CE-8FEB-4350-BE51-7D80CD46C9C2}" type="presParOf" srcId="{E9D166AC-D3E4-4DDB-84D5-8FB0062AC9FD}" destId="{FB964760-293F-4C42-81B9-85674E15C98B}" srcOrd="0" destOrd="0" presId="urn:microsoft.com/office/officeart/2018/2/layout/IconVerticalSolidList"/>
    <dgm:cxn modelId="{345543D6-20FD-4A89-9FCE-EDF14DB15695}" type="presParOf" srcId="{E9D166AC-D3E4-4DDB-84D5-8FB0062AC9FD}" destId="{52E4AF28-EAF6-4724-BF8C-5DC81213792B}" srcOrd="1" destOrd="0" presId="urn:microsoft.com/office/officeart/2018/2/layout/IconVerticalSolidList"/>
    <dgm:cxn modelId="{29D096A6-F323-4B7C-8EB7-B6283EAFE876}" type="presParOf" srcId="{E9D166AC-D3E4-4DDB-84D5-8FB0062AC9FD}" destId="{0DA9D264-2893-4FE7-9AE3-DCFBA3786150}" srcOrd="2" destOrd="0" presId="urn:microsoft.com/office/officeart/2018/2/layout/IconVerticalSolidList"/>
    <dgm:cxn modelId="{331765DB-B610-45FF-AE5E-3ABB90193A40}" type="presParOf" srcId="{E9D166AC-D3E4-4DDB-84D5-8FB0062AC9FD}" destId="{22ABA80F-0AB4-4B95-9F73-1594C7767FF6}" srcOrd="3" destOrd="0" presId="urn:microsoft.com/office/officeart/2018/2/layout/IconVerticalSolidList"/>
    <dgm:cxn modelId="{40D1E9AE-314C-4F29-83B1-170495013BDA}" type="presParOf" srcId="{7B5FE05C-DF53-45E7-BB28-2ADAFD47CC62}" destId="{F28734BE-DB2F-4D36-9E41-1624B00A0237}" srcOrd="1" destOrd="0" presId="urn:microsoft.com/office/officeart/2018/2/layout/IconVerticalSolidList"/>
    <dgm:cxn modelId="{BDE677A8-E4C1-4380-ABB0-5C802926EA69}" type="presParOf" srcId="{7B5FE05C-DF53-45E7-BB28-2ADAFD47CC62}" destId="{3B6D7D72-E0D5-4907-9FB2-7C08E27BB0F9}" srcOrd="2" destOrd="0" presId="urn:microsoft.com/office/officeart/2018/2/layout/IconVerticalSolidList"/>
    <dgm:cxn modelId="{9520FD15-C0C7-4EAF-8CE6-5CA99ECF72D4}" type="presParOf" srcId="{3B6D7D72-E0D5-4907-9FB2-7C08E27BB0F9}" destId="{C6DE11CA-8641-4491-9C8D-713E99158B51}" srcOrd="0" destOrd="0" presId="urn:microsoft.com/office/officeart/2018/2/layout/IconVerticalSolidList"/>
    <dgm:cxn modelId="{BCCF963D-8677-4CFD-970A-0D2CA3D26328}" type="presParOf" srcId="{3B6D7D72-E0D5-4907-9FB2-7C08E27BB0F9}" destId="{531E04E6-A579-48BE-952B-A0961F5C69CD}" srcOrd="1" destOrd="0" presId="urn:microsoft.com/office/officeart/2018/2/layout/IconVerticalSolidList"/>
    <dgm:cxn modelId="{5158333C-F708-41E4-8C89-3BC97AE9757D}" type="presParOf" srcId="{3B6D7D72-E0D5-4907-9FB2-7C08E27BB0F9}" destId="{FA9C2475-7777-4622-9170-FD7C4E40A36C}" srcOrd="2" destOrd="0" presId="urn:microsoft.com/office/officeart/2018/2/layout/IconVerticalSolidList"/>
    <dgm:cxn modelId="{F162851C-2293-4C39-976C-AD63CACD185B}" type="presParOf" srcId="{3B6D7D72-E0D5-4907-9FB2-7C08E27BB0F9}" destId="{602EECA8-7F1A-4392-B44A-4535FAFFFDB8}" srcOrd="3" destOrd="0" presId="urn:microsoft.com/office/officeart/2018/2/layout/IconVerticalSolidList"/>
    <dgm:cxn modelId="{9E9D741D-86E9-4850-B5C0-72182DC913ED}" type="presParOf" srcId="{7B5FE05C-DF53-45E7-BB28-2ADAFD47CC62}" destId="{A7E57366-BE12-48C7-8F8C-E0F2C509F2D3}" srcOrd="3" destOrd="0" presId="urn:microsoft.com/office/officeart/2018/2/layout/IconVerticalSolidList"/>
    <dgm:cxn modelId="{8FE50BD9-17D3-483F-BA7E-A61B047D4855}" type="presParOf" srcId="{7B5FE05C-DF53-45E7-BB28-2ADAFD47CC62}" destId="{F180D988-513B-4E35-9C0C-1F78E64656CE}" srcOrd="4" destOrd="0" presId="urn:microsoft.com/office/officeart/2018/2/layout/IconVerticalSolidList"/>
    <dgm:cxn modelId="{1584557E-742D-4798-956A-7332A3754E55}" type="presParOf" srcId="{F180D988-513B-4E35-9C0C-1F78E64656CE}" destId="{60970D55-C926-454E-81BE-D130885D3A86}" srcOrd="0" destOrd="0" presId="urn:microsoft.com/office/officeart/2018/2/layout/IconVerticalSolidList"/>
    <dgm:cxn modelId="{0A07F760-2F29-4162-8829-020AA2F3332B}" type="presParOf" srcId="{F180D988-513B-4E35-9C0C-1F78E64656CE}" destId="{F3B619EC-AB06-409F-9C0C-5824A4B68A16}" srcOrd="1" destOrd="0" presId="urn:microsoft.com/office/officeart/2018/2/layout/IconVerticalSolidList"/>
    <dgm:cxn modelId="{81B925CD-D32B-4C3A-BADB-45CAA64D58FC}" type="presParOf" srcId="{F180D988-513B-4E35-9C0C-1F78E64656CE}" destId="{5B6091BA-6ED9-4BA6-9C14-2A26D6B2D13D}" srcOrd="2" destOrd="0" presId="urn:microsoft.com/office/officeart/2018/2/layout/IconVerticalSolidList"/>
    <dgm:cxn modelId="{8E3AFB95-31BC-4737-9D8E-16C20A94218B}" type="presParOf" srcId="{F180D988-513B-4E35-9C0C-1F78E64656CE}" destId="{994316AE-9F44-4CF5-82FD-5A1CB6780C1D}" srcOrd="3" destOrd="0" presId="urn:microsoft.com/office/officeart/2018/2/layout/IconVerticalSolidList"/>
    <dgm:cxn modelId="{037486CD-9091-47D3-BC66-FD94447B848A}" type="presParOf" srcId="{7B5FE05C-DF53-45E7-BB28-2ADAFD47CC62}" destId="{CD711D0A-4BCD-4093-A03B-842AE320E145}" srcOrd="5" destOrd="0" presId="urn:microsoft.com/office/officeart/2018/2/layout/IconVerticalSolidList"/>
    <dgm:cxn modelId="{CA8DB84A-44E0-4928-8D19-355AC5DC625C}" type="presParOf" srcId="{7B5FE05C-DF53-45E7-BB28-2ADAFD47CC62}" destId="{DDF04543-8D9D-40DD-8D65-9E01AEE89B0A}" srcOrd="6" destOrd="0" presId="urn:microsoft.com/office/officeart/2018/2/layout/IconVerticalSolidList"/>
    <dgm:cxn modelId="{2C894FC7-99EE-4577-BD9D-54C2ED8285A4}" type="presParOf" srcId="{DDF04543-8D9D-40DD-8D65-9E01AEE89B0A}" destId="{57345086-B3EF-4668-B881-42186BD27013}" srcOrd="0" destOrd="0" presId="urn:microsoft.com/office/officeart/2018/2/layout/IconVerticalSolidList"/>
    <dgm:cxn modelId="{F4D36B4F-1640-460E-8B77-DB6ECD01EF58}" type="presParOf" srcId="{DDF04543-8D9D-40DD-8D65-9E01AEE89B0A}" destId="{BB7B33A0-0879-476C-846B-C2654C3513EA}" srcOrd="1" destOrd="0" presId="urn:microsoft.com/office/officeart/2018/2/layout/IconVerticalSolidList"/>
    <dgm:cxn modelId="{9C18FF46-E012-451F-B043-82DAC3F0EBA1}" type="presParOf" srcId="{DDF04543-8D9D-40DD-8D65-9E01AEE89B0A}" destId="{C32E3507-6DCF-4A8D-B82B-F49FDD5DFF6B}" srcOrd="2" destOrd="0" presId="urn:microsoft.com/office/officeart/2018/2/layout/IconVerticalSolidList"/>
    <dgm:cxn modelId="{2C09E22C-B216-447D-AE72-F2A3CADDE70F}" type="presParOf" srcId="{DDF04543-8D9D-40DD-8D65-9E01AEE89B0A}" destId="{8064A2D4-C774-44F8-A704-F9D09FD10D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1567CC-86E8-4B71-B559-90A4DB108FB7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970B4B5-7944-4751-B3B0-CC7E1C52C325}">
      <dgm:prSet/>
      <dgm:spPr/>
      <dgm:t>
        <a:bodyPr/>
        <a:lstStyle/>
        <a:p>
          <a:r>
            <a:rPr lang="en-US" b="0" i="0" dirty="0" smtClean="0"/>
            <a:t>Criminal &amp; Procedure Code</a:t>
          </a:r>
          <a:endParaRPr lang="en-US" dirty="0"/>
        </a:p>
      </dgm:t>
    </dgm:pt>
    <dgm:pt modelId="{06211EFF-9598-4127-B218-35508298C342}" type="parTrans" cxnId="{5636668D-25BB-49E2-8942-EEBFE29392A9}">
      <dgm:prSet/>
      <dgm:spPr/>
      <dgm:t>
        <a:bodyPr/>
        <a:lstStyle/>
        <a:p>
          <a:endParaRPr lang="en-US"/>
        </a:p>
      </dgm:t>
    </dgm:pt>
    <dgm:pt modelId="{0283EF39-8DA4-45D3-8CD2-D2FF3C3FFE89}" type="sibTrans" cxnId="{5636668D-25BB-49E2-8942-EEBFE29392A9}">
      <dgm:prSet/>
      <dgm:spPr/>
      <dgm:t>
        <a:bodyPr/>
        <a:lstStyle/>
        <a:p>
          <a:endParaRPr lang="en-US"/>
        </a:p>
      </dgm:t>
    </dgm:pt>
    <dgm:pt modelId="{7AB076E5-9973-467A-A7A9-065EFDFCC3C0}">
      <dgm:prSet/>
      <dgm:spPr/>
      <dgm:t>
        <a:bodyPr/>
        <a:lstStyle/>
        <a:p>
          <a:r>
            <a:rPr lang="en-US" b="0" i="0" dirty="0" smtClean="0"/>
            <a:t>Counter-terrorism</a:t>
          </a:r>
          <a:endParaRPr lang="en-US" dirty="0"/>
        </a:p>
      </dgm:t>
    </dgm:pt>
    <dgm:pt modelId="{9C2E7575-8812-4448-88B1-24EC47F07421}" type="parTrans" cxnId="{4DC9CB91-4C60-4A96-801C-F2BEE367F3A2}">
      <dgm:prSet/>
      <dgm:spPr/>
      <dgm:t>
        <a:bodyPr/>
        <a:lstStyle/>
        <a:p>
          <a:endParaRPr lang="en-US"/>
        </a:p>
      </dgm:t>
    </dgm:pt>
    <dgm:pt modelId="{63D04DC0-B266-439D-80EF-46E248E68115}" type="sibTrans" cxnId="{4DC9CB91-4C60-4A96-801C-F2BEE367F3A2}">
      <dgm:prSet/>
      <dgm:spPr/>
      <dgm:t>
        <a:bodyPr/>
        <a:lstStyle/>
        <a:p>
          <a:endParaRPr lang="en-US"/>
        </a:p>
      </dgm:t>
    </dgm:pt>
    <dgm:pt modelId="{E802CEE0-B106-4C09-BD3A-626EECE0E6CE}">
      <dgm:prSet/>
      <dgm:spPr/>
      <dgm:t>
        <a:bodyPr/>
        <a:lstStyle/>
        <a:p>
          <a:r>
            <a:rPr lang="en-US" dirty="0" smtClean="0"/>
            <a:t>Organized Crime </a:t>
          </a:r>
          <a:endParaRPr lang="en-US" dirty="0"/>
        </a:p>
      </dgm:t>
    </dgm:pt>
    <dgm:pt modelId="{DDDD83EE-B173-4903-A5BA-45A3E77B088A}" type="parTrans" cxnId="{9099436E-586C-47F3-93BF-07ADE38EC676}">
      <dgm:prSet/>
      <dgm:spPr/>
      <dgm:t>
        <a:bodyPr/>
        <a:lstStyle/>
        <a:p>
          <a:endParaRPr lang="en-US"/>
        </a:p>
      </dgm:t>
    </dgm:pt>
    <dgm:pt modelId="{C46ECD30-FFEC-4EDD-8F70-DF635904058E}" type="sibTrans" cxnId="{9099436E-586C-47F3-93BF-07ADE38EC676}">
      <dgm:prSet/>
      <dgm:spPr/>
      <dgm:t>
        <a:bodyPr/>
        <a:lstStyle/>
        <a:p>
          <a:endParaRPr lang="en-US"/>
        </a:p>
      </dgm:t>
    </dgm:pt>
    <dgm:pt modelId="{56F64856-8F77-4DAA-A010-ABED83624F68}">
      <dgm:prSet/>
      <dgm:spPr/>
      <dgm:t>
        <a:bodyPr/>
        <a:lstStyle/>
        <a:p>
          <a:r>
            <a:rPr lang="en-US" b="0" i="0" dirty="0" smtClean="0"/>
            <a:t>GBV (DV and stalking) </a:t>
          </a:r>
          <a:endParaRPr lang="en-US" dirty="0"/>
        </a:p>
      </dgm:t>
    </dgm:pt>
    <dgm:pt modelId="{6ED24C6C-E2CE-46D8-B765-988D9A178999}" type="parTrans" cxnId="{84F711B6-99EE-43E5-80B6-A728B3465446}">
      <dgm:prSet/>
      <dgm:spPr/>
      <dgm:t>
        <a:bodyPr/>
        <a:lstStyle/>
        <a:p>
          <a:endParaRPr lang="en-US"/>
        </a:p>
      </dgm:t>
    </dgm:pt>
    <dgm:pt modelId="{6BD20001-7F95-4763-A2DC-3091F37E9A27}" type="sibTrans" cxnId="{84F711B6-99EE-43E5-80B6-A728B3465446}">
      <dgm:prSet/>
      <dgm:spPr/>
      <dgm:t>
        <a:bodyPr/>
        <a:lstStyle/>
        <a:p>
          <a:endParaRPr lang="en-US"/>
        </a:p>
      </dgm:t>
    </dgm:pt>
    <dgm:pt modelId="{AF87449B-C4EC-4590-B72B-7D5F8CDCB9E8}">
      <dgm:prSet/>
      <dgm:spPr/>
      <dgm:t>
        <a:bodyPr/>
        <a:lstStyle/>
        <a:p>
          <a:r>
            <a:rPr lang="en-US" dirty="0" smtClean="0"/>
            <a:t>Victim Witness Services </a:t>
          </a:r>
          <a:endParaRPr lang="en-US" dirty="0"/>
        </a:p>
      </dgm:t>
    </dgm:pt>
    <dgm:pt modelId="{3B001CAB-7F0A-4831-BBE5-CFC88AD56A2A}" type="parTrans" cxnId="{88365C2E-6BF6-45D0-AE03-D65163DF605E}">
      <dgm:prSet/>
      <dgm:spPr/>
      <dgm:t>
        <a:bodyPr/>
        <a:lstStyle/>
        <a:p>
          <a:endParaRPr lang="en-US"/>
        </a:p>
      </dgm:t>
    </dgm:pt>
    <dgm:pt modelId="{77C5C673-F0FE-4ACE-A193-5E4E290CE0C2}" type="sibTrans" cxnId="{88365C2E-6BF6-45D0-AE03-D65163DF605E}">
      <dgm:prSet/>
      <dgm:spPr/>
      <dgm:t>
        <a:bodyPr/>
        <a:lstStyle/>
        <a:p>
          <a:endParaRPr lang="en-US"/>
        </a:p>
      </dgm:t>
    </dgm:pt>
    <dgm:pt modelId="{929ACBF0-89C8-48FE-9497-95BBA4B3EA97}">
      <dgm:prSet/>
      <dgm:spPr/>
      <dgm:t>
        <a:bodyPr/>
        <a:lstStyle/>
        <a:p>
          <a:r>
            <a:rPr lang="en-US" dirty="0" smtClean="0"/>
            <a:t>Digital Evidence </a:t>
          </a:r>
          <a:endParaRPr lang="en-US" dirty="0"/>
        </a:p>
      </dgm:t>
    </dgm:pt>
    <dgm:pt modelId="{A5E37347-1B0B-4E5C-B636-657C8429EDDD}" type="parTrans" cxnId="{77F2C52A-A25F-4E92-BC9C-2070AB0551AF}">
      <dgm:prSet/>
      <dgm:spPr/>
      <dgm:t>
        <a:bodyPr/>
        <a:lstStyle/>
        <a:p>
          <a:endParaRPr lang="en-US"/>
        </a:p>
      </dgm:t>
    </dgm:pt>
    <dgm:pt modelId="{DD878769-2168-4047-AEDE-3655202265CB}" type="sibTrans" cxnId="{77F2C52A-A25F-4E92-BC9C-2070AB0551AF}">
      <dgm:prSet/>
      <dgm:spPr/>
      <dgm:t>
        <a:bodyPr/>
        <a:lstStyle/>
        <a:p>
          <a:endParaRPr lang="en-US"/>
        </a:p>
      </dgm:t>
    </dgm:pt>
    <dgm:pt modelId="{D971625E-D253-4D3D-B3D3-623294A4DD7F}">
      <dgm:prSet/>
      <dgm:spPr/>
      <dgm:t>
        <a:bodyPr/>
        <a:lstStyle/>
        <a:p>
          <a:r>
            <a:rPr lang="en-US" b="0" i="0" dirty="0" smtClean="0"/>
            <a:t>Child Exploitation </a:t>
          </a:r>
          <a:endParaRPr lang="en-US" dirty="0"/>
        </a:p>
      </dgm:t>
    </dgm:pt>
    <dgm:pt modelId="{F3183A1A-8066-440A-BECE-70B6BA0F9965}" type="parTrans" cxnId="{E0FC3ADE-45B5-43E3-A606-D6BB222AE184}">
      <dgm:prSet/>
      <dgm:spPr/>
      <dgm:t>
        <a:bodyPr/>
        <a:lstStyle/>
        <a:p>
          <a:endParaRPr lang="en-US"/>
        </a:p>
      </dgm:t>
    </dgm:pt>
    <dgm:pt modelId="{86120702-C978-4667-9E9B-10AFE62C3275}" type="sibTrans" cxnId="{E0FC3ADE-45B5-43E3-A606-D6BB222AE184}">
      <dgm:prSet/>
      <dgm:spPr/>
      <dgm:t>
        <a:bodyPr/>
        <a:lstStyle/>
        <a:p>
          <a:endParaRPr lang="en-US"/>
        </a:p>
      </dgm:t>
    </dgm:pt>
    <dgm:pt modelId="{A91C9A1A-AC5A-4039-8EF6-B79A7C5B3A4F}" type="pres">
      <dgm:prSet presAssocID="{801567CC-86E8-4B71-B559-90A4DB108FB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88223E2-B46F-4959-80BB-A26DF13F5B1F}" type="pres">
      <dgm:prSet presAssocID="{E970B4B5-7944-4751-B3B0-CC7E1C52C325}" presName="thickLine" presStyleLbl="alignNode1" presStyleIdx="0" presStyleCnt="7"/>
      <dgm:spPr/>
    </dgm:pt>
    <dgm:pt modelId="{48788A44-25D2-4181-B4CD-060AF80773CF}" type="pres">
      <dgm:prSet presAssocID="{E970B4B5-7944-4751-B3B0-CC7E1C52C325}" presName="horz1" presStyleCnt="0"/>
      <dgm:spPr/>
    </dgm:pt>
    <dgm:pt modelId="{8D93909B-0EEC-4AF7-AD43-C3E674D7B8D0}" type="pres">
      <dgm:prSet presAssocID="{E970B4B5-7944-4751-B3B0-CC7E1C52C325}" presName="tx1" presStyleLbl="revTx" presStyleIdx="0" presStyleCnt="7"/>
      <dgm:spPr/>
      <dgm:t>
        <a:bodyPr/>
        <a:lstStyle/>
        <a:p>
          <a:endParaRPr lang="en-US"/>
        </a:p>
      </dgm:t>
    </dgm:pt>
    <dgm:pt modelId="{91E41101-9943-469F-AC38-E382635FAB49}" type="pres">
      <dgm:prSet presAssocID="{E970B4B5-7944-4751-B3B0-CC7E1C52C325}" presName="vert1" presStyleCnt="0"/>
      <dgm:spPr/>
    </dgm:pt>
    <dgm:pt modelId="{E8DF94B6-BCD8-4DD7-8FFA-05EC16934228}" type="pres">
      <dgm:prSet presAssocID="{7AB076E5-9973-467A-A7A9-065EFDFCC3C0}" presName="thickLine" presStyleLbl="alignNode1" presStyleIdx="1" presStyleCnt="7"/>
      <dgm:spPr/>
    </dgm:pt>
    <dgm:pt modelId="{95CBFE29-F55F-432A-8A1E-1F6D88090FCF}" type="pres">
      <dgm:prSet presAssocID="{7AB076E5-9973-467A-A7A9-065EFDFCC3C0}" presName="horz1" presStyleCnt="0"/>
      <dgm:spPr/>
    </dgm:pt>
    <dgm:pt modelId="{03612F7F-C6DC-4592-87A5-FDA4845FFFBC}" type="pres">
      <dgm:prSet presAssocID="{7AB076E5-9973-467A-A7A9-065EFDFCC3C0}" presName="tx1" presStyleLbl="revTx" presStyleIdx="1" presStyleCnt="7"/>
      <dgm:spPr/>
      <dgm:t>
        <a:bodyPr/>
        <a:lstStyle/>
        <a:p>
          <a:endParaRPr lang="en-US"/>
        </a:p>
      </dgm:t>
    </dgm:pt>
    <dgm:pt modelId="{3A30A55E-5F5D-4941-AFAD-1ED63BDB0F35}" type="pres">
      <dgm:prSet presAssocID="{7AB076E5-9973-467A-A7A9-065EFDFCC3C0}" presName="vert1" presStyleCnt="0"/>
      <dgm:spPr/>
    </dgm:pt>
    <dgm:pt modelId="{15877E20-0C95-43DC-907F-89CF1DCEB309}" type="pres">
      <dgm:prSet presAssocID="{E802CEE0-B106-4C09-BD3A-626EECE0E6CE}" presName="thickLine" presStyleLbl="alignNode1" presStyleIdx="2" presStyleCnt="7"/>
      <dgm:spPr/>
    </dgm:pt>
    <dgm:pt modelId="{DDFF4A64-FB6B-40E2-9F50-8ACC3E4E4FD2}" type="pres">
      <dgm:prSet presAssocID="{E802CEE0-B106-4C09-BD3A-626EECE0E6CE}" presName="horz1" presStyleCnt="0"/>
      <dgm:spPr/>
    </dgm:pt>
    <dgm:pt modelId="{62A0524C-9C19-4C24-A83F-0F4766EAE9E6}" type="pres">
      <dgm:prSet presAssocID="{E802CEE0-B106-4C09-BD3A-626EECE0E6CE}" presName="tx1" presStyleLbl="revTx" presStyleIdx="2" presStyleCnt="7"/>
      <dgm:spPr/>
      <dgm:t>
        <a:bodyPr/>
        <a:lstStyle/>
        <a:p>
          <a:endParaRPr lang="en-US"/>
        </a:p>
      </dgm:t>
    </dgm:pt>
    <dgm:pt modelId="{18B262E6-4FDD-4724-B24C-C3F09ABB1C78}" type="pres">
      <dgm:prSet presAssocID="{E802CEE0-B106-4C09-BD3A-626EECE0E6CE}" presName="vert1" presStyleCnt="0"/>
      <dgm:spPr/>
    </dgm:pt>
    <dgm:pt modelId="{6EE03768-12D0-4494-B940-00BBA41A0088}" type="pres">
      <dgm:prSet presAssocID="{56F64856-8F77-4DAA-A010-ABED83624F68}" presName="thickLine" presStyleLbl="alignNode1" presStyleIdx="3" presStyleCnt="7"/>
      <dgm:spPr/>
    </dgm:pt>
    <dgm:pt modelId="{4BA92C0D-485D-4B16-83D2-9C3CC2A8195D}" type="pres">
      <dgm:prSet presAssocID="{56F64856-8F77-4DAA-A010-ABED83624F68}" presName="horz1" presStyleCnt="0"/>
      <dgm:spPr/>
    </dgm:pt>
    <dgm:pt modelId="{376EEAEC-FCFD-4116-B774-8001D034EA7A}" type="pres">
      <dgm:prSet presAssocID="{56F64856-8F77-4DAA-A010-ABED83624F68}" presName="tx1" presStyleLbl="revTx" presStyleIdx="3" presStyleCnt="7"/>
      <dgm:spPr/>
      <dgm:t>
        <a:bodyPr/>
        <a:lstStyle/>
        <a:p>
          <a:endParaRPr lang="en-US"/>
        </a:p>
      </dgm:t>
    </dgm:pt>
    <dgm:pt modelId="{42932794-303E-4689-AB0F-8D503EB942CB}" type="pres">
      <dgm:prSet presAssocID="{56F64856-8F77-4DAA-A010-ABED83624F68}" presName="vert1" presStyleCnt="0"/>
      <dgm:spPr/>
    </dgm:pt>
    <dgm:pt modelId="{B26D0462-09E1-4A81-90F9-4A562F79120C}" type="pres">
      <dgm:prSet presAssocID="{AF87449B-C4EC-4590-B72B-7D5F8CDCB9E8}" presName="thickLine" presStyleLbl="alignNode1" presStyleIdx="4" presStyleCnt="7"/>
      <dgm:spPr/>
    </dgm:pt>
    <dgm:pt modelId="{4F62273F-D3AE-4907-98BB-5669B0397281}" type="pres">
      <dgm:prSet presAssocID="{AF87449B-C4EC-4590-B72B-7D5F8CDCB9E8}" presName="horz1" presStyleCnt="0"/>
      <dgm:spPr/>
    </dgm:pt>
    <dgm:pt modelId="{4605BDBB-BF3B-46A5-B2C8-1B9850034150}" type="pres">
      <dgm:prSet presAssocID="{AF87449B-C4EC-4590-B72B-7D5F8CDCB9E8}" presName="tx1" presStyleLbl="revTx" presStyleIdx="4" presStyleCnt="7"/>
      <dgm:spPr/>
      <dgm:t>
        <a:bodyPr/>
        <a:lstStyle/>
        <a:p>
          <a:endParaRPr lang="en-US"/>
        </a:p>
      </dgm:t>
    </dgm:pt>
    <dgm:pt modelId="{D5A959F8-2D51-493A-8E10-AA7AA672E2E3}" type="pres">
      <dgm:prSet presAssocID="{AF87449B-C4EC-4590-B72B-7D5F8CDCB9E8}" presName="vert1" presStyleCnt="0"/>
      <dgm:spPr/>
    </dgm:pt>
    <dgm:pt modelId="{98FD13C3-8E0B-49F6-AE6F-544371357439}" type="pres">
      <dgm:prSet presAssocID="{929ACBF0-89C8-48FE-9497-95BBA4B3EA97}" presName="thickLine" presStyleLbl="alignNode1" presStyleIdx="5" presStyleCnt="7"/>
      <dgm:spPr/>
    </dgm:pt>
    <dgm:pt modelId="{D50914BA-B83D-4DE6-B7F9-FD22C86C6989}" type="pres">
      <dgm:prSet presAssocID="{929ACBF0-89C8-48FE-9497-95BBA4B3EA97}" presName="horz1" presStyleCnt="0"/>
      <dgm:spPr/>
    </dgm:pt>
    <dgm:pt modelId="{685D2009-A43E-41F6-898E-53E5801FF0E9}" type="pres">
      <dgm:prSet presAssocID="{929ACBF0-89C8-48FE-9497-95BBA4B3EA97}" presName="tx1" presStyleLbl="revTx" presStyleIdx="5" presStyleCnt="7"/>
      <dgm:spPr/>
      <dgm:t>
        <a:bodyPr/>
        <a:lstStyle/>
        <a:p>
          <a:endParaRPr lang="en-US"/>
        </a:p>
      </dgm:t>
    </dgm:pt>
    <dgm:pt modelId="{B85E6E7D-7332-4537-BA3D-8471BFD3BECC}" type="pres">
      <dgm:prSet presAssocID="{929ACBF0-89C8-48FE-9497-95BBA4B3EA97}" presName="vert1" presStyleCnt="0"/>
      <dgm:spPr/>
    </dgm:pt>
    <dgm:pt modelId="{F9E470CE-0124-4DEF-BF0F-863BFBC9168A}" type="pres">
      <dgm:prSet presAssocID="{D971625E-D253-4D3D-B3D3-623294A4DD7F}" presName="thickLine" presStyleLbl="alignNode1" presStyleIdx="6" presStyleCnt="7"/>
      <dgm:spPr/>
    </dgm:pt>
    <dgm:pt modelId="{FB784477-DF2B-46FF-988C-9D331277B2B6}" type="pres">
      <dgm:prSet presAssocID="{D971625E-D253-4D3D-B3D3-623294A4DD7F}" presName="horz1" presStyleCnt="0"/>
      <dgm:spPr/>
    </dgm:pt>
    <dgm:pt modelId="{46CE8AF2-7E40-486B-ACD2-C3AB5E2CD8FE}" type="pres">
      <dgm:prSet presAssocID="{D971625E-D253-4D3D-B3D3-623294A4DD7F}" presName="tx1" presStyleLbl="revTx" presStyleIdx="6" presStyleCnt="7"/>
      <dgm:spPr/>
      <dgm:t>
        <a:bodyPr/>
        <a:lstStyle/>
        <a:p>
          <a:endParaRPr lang="en-US"/>
        </a:p>
      </dgm:t>
    </dgm:pt>
    <dgm:pt modelId="{2139F56F-B484-44E7-BC91-D78DE299E2A3}" type="pres">
      <dgm:prSet presAssocID="{D971625E-D253-4D3D-B3D3-623294A4DD7F}" presName="vert1" presStyleCnt="0"/>
      <dgm:spPr/>
    </dgm:pt>
  </dgm:ptLst>
  <dgm:cxnLst>
    <dgm:cxn modelId="{84F711B6-99EE-43E5-80B6-A728B3465446}" srcId="{801567CC-86E8-4B71-B559-90A4DB108FB7}" destId="{56F64856-8F77-4DAA-A010-ABED83624F68}" srcOrd="3" destOrd="0" parTransId="{6ED24C6C-E2CE-46D8-B765-988D9A178999}" sibTransId="{6BD20001-7F95-4763-A2DC-3091F37E9A27}"/>
    <dgm:cxn modelId="{9099436E-586C-47F3-93BF-07ADE38EC676}" srcId="{801567CC-86E8-4B71-B559-90A4DB108FB7}" destId="{E802CEE0-B106-4C09-BD3A-626EECE0E6CE}" srcOrd="2" destOrd="0" parTransId="{DDDD83EE-B173-4903-A5BA-45A3E77B088A}" sibTransId="{C46ECD30-FFEC-4EDD-8F70-DF635904058E}"/>
    <dgm:cxn modelId="{528A6F58-226C-4C78-A60C-C91929C7E8A1}" type="presOf" srcId="{E802CEE0-B106-4C09-BD3A-626EECE0E6CE}" destId="{62A0524C-9C19-4C24-A83F-0F4766EAE9E6}" srcOrd="0" destOrd="0" presId="urn:microsoft.com/office/officeart/2008/layout/LinedList"/>
    <dgm:cxn modelId="{5636668D-25BB-49E2-8942-EEBFE29392A9}" srcId="{801567CC-86E8-4B71-B559-90A4DB108FB7}" destId="{E970B4B5-7944-4751-B3B0-CC7E1C52C325}" srcOrd="0" destOrd="0" parTransId="{06211EFF-9598-4127-B218-35508298C342}" sibTransId="{0283EF39-8DA4-45D3-8CD2-D2FF3C3FFE89}"/>
    <dgm:cxn modelId="{404A2B85-27DB-410A-A618-687B1AB6FF78}" type="presOf" srcId="{D971625E-D253-4D3D-B3D3-623294A4DD7F}" destId="{46CE8AF2-7E40-486B-ACD2-C3AB5E2CD8FE}" srcOrd="0" destOrd="0" presId="urn:microsoft.com/office/officeart/2008/layout/LinedList"/>
    <dgm:cxn modelId="{77F2C52A-A25F-4E92-BC9C-2070AB0551AF}" srcId="{801567CC-86E8-4B71-B559-90A4DB108FB7}" destId="{929ACBF0-89C8-48FE-9497-95BBA4B3EA97}" srcOrd="5" destOrd="0" parTransId="{A5E37347-1B0B-4E5C-B636-657C8429EDDD}" sibTransId="{DD878769-2168-4047-AEDE-3655202265CB}"/>
    <dgm:cxn modelId="{4DC9CB91-4C60-4A96-801C-F2BEE367F3A2}" srcId="{801567CC-86E8-4B71-B559-90A4DB108FB7}" destId="{7AB076E5-9973-467A-A7A9-065EFDFCC3C0}" srcOrd="1" destOrd="0" parTransId="{9C2E7575-8812-4448-88B1-24EC47F07421}" sibTransId="{63D04DC0-B266-439D-80EF-46E248E68115}"/>
    <dgm:cxn modelId="{9DBD7A16-F16B-4A9A-A742-C8E8186EB6D6}" type="presOf" srcId="{AF87449B-C4EC-4590-B72B-7D5F8CDCB9E8}" destId="{4605BDBB-BF3B-46A5-B2C8-1B9850034150}" srcOrd="0" destOrd="0" presId="urn:microsoft.com/office/officeart/2008/layout/LinedList"/>
    <dgm:cxn modelId="{98E042CC-5F09-4779-8008-DCFCEB6BA848}" type="presOf" srcId="{929ACBF0-89C8-48FE-9497-95BBA4B3EA97}" destId="{685D2009-A43E-41F6-898E-53E5801FF0E9}" srcOrd="0" destOrd="0" presId="urn:microsoft.com/office/officeart/2008/layout/LinedList"/>
    <dgm:cxn modelId="{5F25BA7A-E2C7-4214-B232-75FACAAACFA3}" type="presOf" srcId="{56F64856-8F77-4DAA-A010-ABED83624F68}" destId="{376EEAEC-FCFD-4116-B774-8001D034EA7A}" srcOrd="0" destOrd="0" presId="urn:microsoft.com/office/officeart/2008/layout/LinedList"/>
    <dgm:cxn modelId="{7981EF71-6EBE-44CC-BE27-75B2F41F6F33}" type="presOf" srcId="{E970B4B5-7944-4751-B3B0-CC7E1C52C325}" destId="{8D93909B-0EEC-4AF7-AD43-C3E674D7B8D0}" srcOrd="0" destOrd="0" presId="urn:microsoft.com/office/officeart/2008/layout/LinedList"/>
    <dgm:cxn modelId="{88365C2E-6BF6-45D0-AE03-D65163DF605E}" srcId="{801567CC-86E8-4B71-B559-90A4DB108FB7}" destId="{AF87449B-C4EC-4590-B72B-7D5F8CDCB9E8}" srcOrd="4" destOrd="0" parTransId="{3B001CAB-7F0A-4831-BBE5-CFC88AD56A2A}" sibTransId="{77C5C673-F0FE-4ACE-A193-5E4E290CE0C2}"/>
    <dgm:cxn modelId="{9F677B4E-C318-40B5-984C-03F63ED5A6DB}" type="presOf" srcId="{7AB076E5-9973-467A-A7A9-065EFDFCC3C0}" destId="{03612F7F-C6DC-4592-87A5-FDA4845FFFBC}" srcOrd="0" destOrd="0" presId="urn:microsoft.com/office/officeart/2008/layout/LinedList"/>
    <dgm:cxn modelId="{9109D500-AC27-4649-AE75-AE04E775DDA3}" type="presOf" srcId="{801567CC-86E8-4B71-B559-90A4DB108FB7}" destId="{A91C9A1A-AC5A-4039-8EF6-B79A7C5B3A4F}" srcOrd="0" destOrd="0" presId="urn:microsoft.com/office/officeart/2008/layout/LinedList"/>
    <dgm:cxn modelId="{E0FC3ADE-45B5-43E3-A606-D6BB222AE184}" srcId="{801567CC-86E8-4B71-B559-90A4DB108FB7}" destId="{D971625E-D253-4D3D-B3D3-623294A4DD7F}" srcOrd="6" destOrd="0" parTransId="{F3183A1A-8066-440A-BECE-70B6BA0F9965}" sibTransId="{86120702-C978-4667-9E9B-10AFE62C3275}"/>
    <dgm:cxn modelId="{45AF46A2-8FAD-4F7E-8F1F-61F6C91B39E5}" type="presParOf" srcId="{A91C9A1A-AC5A-4039-8EF6-B79A7C5B3A4F}" destId="{788223E2-B46F-4959-80BB-A26DF13F5B1F}" srcOrd="0" destOrd="0" presId="urn:microsoft.com/office/officeart/2008/layout/LinedList"/>
    <dgm:cxn modelId="{2181597F-D13B-44F2-8FD0-FD030D80FBBF}" type="presParOf" srcId="{A91C9A1A-AC5A-4039-8EF6-B79A7C5B3A4F}" destId="{48788A44-25D2-4181-B4CD-060AF80773CF}" srcOrd="1" destOrd="0" presId="urn:microsoft.com/office/officeart/2008/layout/LinedList"/>
    <dgm:cxn modelId="{260B61BA-F018-4EFF-95B6-96392B4EC410}" type="presParOf" srcId="{48788A44-25D2-4181-B4CD-060AF80773CF}" destId="{8D93909B-0EEC-4AF7-AD43-C3E674D7B8D0}" srcOrd="0" destOrd="0" presId="urn:microsoft.com/office/officeart/2008/layout/LinedList"/>
    <dgm:cxn modelId="{FD88A25D-CA6F-4AF7-A2EF-304705C82569}" type="presParOf" srcId="{48788A44-25D2-4181-B4CD-060AF80773CF}" destId="{91E41101-9943-469F-AC38-E382635FAB49}" srcOrd="1" destOrd="0" presId="urn:microsoft.com/office/officeart/2008/layout/LinedList"/>
    <dgm:cxn modelId="{16A5E132-2976-4C98-AD6B-F74F946B9A84}" type="presParOf" srcId="{A91C9A1A-AC5A-4039-8EF6-B79A7C5B3A4F}" destId="{E8DF94B6-BCD8-4DD7-8FFA-05EC16934228}" srcOrd="2" destOrd="0" presId="urn:microsoft.com/office/officeart/2008/layout/LinedList"/>
    <dgm:cxn modelId="{A69379F6-09BE-4A9D-A9C3-2ECE09550AE4}" type="presParOf" srcId="{A91C9A1A-AC5A-4039-8EF6-B79A7C5B3A4F}" destId="{95CBFE29-F55F-432A-8A1E-1F6D88090FCF}" srcOrd="3" destOrd="0" presId="urn:microsoft.com/office/officeart/2008/layout/LinedList"/>
    <dgm:cxn modelId="{90FDD3E8-B076-44F8-BF70-65512D111FD7}" type="presParOf" srcId="{95CBFE29-F55F-432A-8A1E-1F6D88090FCF}" destId="{03612F7F-C6DC-4592-87A5-FDA4845FFFBC}" srcOrd="0" destOrd="0" presId="urn:microsoft.com/office/officeart/2008/layout/LinedList"/>
    <dgm:cxn modelId="{9C4AA64F-1E47-4C12-9E33-E18CC2070CD1}" type="presParOf" srcId="{95CBFE29-F55F-432A-8A1E-1F6D88090FCF}" destId="{3A30A55E-5F5D-4941-AFAD-1ED63BDB0F35}" srcOrd="1" destOrd="0" presId="urn:microsoft.com/office/officeart/2008/layout/LinedList"/>
    <dgm:cxn modelId="{C819ED2A-0894-4C0A-B997-704E83F10C04}" type="presParOf" srcId="{A91C9A1A-AC5A-4039-8EF6-B79A7C5B3A4F}" destId="{15877E20-0C95-43DC-907F-89CF1DCEB309}" srcOrd="4" destOrd="0" presId="urn:microsoft.com/office/officeart/2008/layout/LinedList"/>
    <dgm:cxn modelId="{4FB212EB-1D11-4846-B614-CBA2A7A97613}" type="presParOf" srcId="{A91C9A1A-AC5A-4039-8EF6-B79A7C5B3A4F}" destId="{DDFF4A64-FB6B-40E2-9F50-8ACC3E4E4FD2}" srcOrd="5" destOrd="0" presId="urn:microsoft.com/office/officeart/2008/layout/LinedList"/>
    <dgm:cxn modelId="{FDFC4330-B1E2-42C6-8F30-EEBB38E446C5}" type="presParOf" srcId="{DDFF4A64-FB6B-40E2-9F50-8ACC3E4E4FD2}" destId="{62A0524C-9C19-4C24-A83F-0F4766EAE9E6}" srcOrd="0" destOrd="0" presId="urn:microsoft.com/office/officeart/2008/layout/LinedList"/>
    <dgm:cxn modelId="{7FD1E2F3-5834-4D9A-A0E6-BD81CFC4A900}" type="presParOf" srcId="{DDFF4A64-FB6B-40E2-9F50-8ACC3E4E4FD2}" destId="{18B262E6-4FDD-4724-B24C-C3F09ABB1C78}" srcOrd="1" destOrd="0" presId="urn:microsoft.com/office/officeart/2008/layout/LinedList"/>
    <dgm:cxn modelId="{8341DF21-3F35-44A3-A539-BE4D98E3DC1F}" type="presParOf" srcId="{A91C9A1A-AC5A-4039-8EF6-B79A7C5B3A4F}" destId="{6EE03768-12D0-4494-B940-00BBA41A0088}" srcOrd="6" destOrd="0" presId="urn:microsoft.com/office/officeart/2008/layout/LinedList"/>
    <dgm:cxn modelId="{E7177BDF-3C96-4D4A-86C3-554EC3295979}" type="presParOf" srcId="{A91C9A1A-AC5A-4039-8EF6-B79A7C5B3A4F}" destId="{4BA92C0D-485D-4B16-83D2-9C3CC2A8195D}" srcOrd="7" destOrd="0" presId="urn:microsoft.com/office/officeart/2008/layout/LinedList"/>
    <dgm:cxn modelId="{A73A8FCD-B808-491A-BD1E-A7A4849BD016}" type="presParOf" srcId="{4BA92C0D-485D-4B16-83D2-9C3CC2A8195D}" destId="{376EEAEC-FCFD-4116-B774-8001D034EA7A}" srcOrd="0" destOrd="0" presId="urn:microsoft.com/office/officeart/2008/layout/LinedList"/>
    <dgm:cxn modelId="{2A9D36CF-9BF5-4DAB-B8C5-07BDE7BA7921}" type="presParOf" srcId="{4BA92C0D-485D-4B16-83D2-9C3CC2A8195D}" destId="{42932794-303E-4689-AB0F-8D503EB942CB}" srcOrd="1" destOrd="0" presId="urn:microsoft.com/office/officeart/2008/layout/LinedList"/>
    <dgm:cxn modelId="{77DD5CD6-D46E-4EE4-8187-1AE3F398D199}" type="presParOf" srcId="{A91C9A1A-AC5A-4039-8EF6-B79A7C5B3A4F}" destId="{B26D0462-09E1-4A81-90F9-4A562F79120C}" srcOrd="8" destOrd="0" presId="urn:microsoft.com/office/officeart/2008/layout/LinedList"/>
    <dgm:cxn modelId="{494B11F5-C66B-4548-AD5A-39C428E72217}" type="presParOf" srcId="{A91C9A1A-AC5A-4039-8EF6-B79A7C5B3A4F}" destId="{4F62273F-D3AE-4907-98BB-5669B0397281}" srcOrd="9" destOrd="0" presId="urn:microsoft.com/office/officeart/2008/layout/LinedList"/>
    <dgm:cxn modelId="{973DF994-F8B4-497F-B24E-5843FF02DDE0}" type="presParOf" srcId="{4F62273F-D3AE-4907-98BB-5669B0397281}" destId="{4605BDBB-BF3B-46A5-B2C8-1B9850034150}" srcOrd="0" destOrd="0" presId="urn:microsoft.com/office/officeart/2008/layout/LinedList"/>
    <dgm:cxn modelId="{D96F9C65-8A9A-4ACD-9544-F1866D2386E0}" type="presParOf" srcId="{4F62273F-D3AE-4907-98BB-5669B0397281}" destId="{D5A959F8-2D51-493A-8E10-AA7AA672E2E3}" srcOrd="1" destOrd="0" presId="urn:microsoft.com/office/officeart/2008/layout/LinedList"/>
    <dgm:cxn modelId="{601F511D-6BF5-480E-9E9C-19A188F09A5A}" type="presParOf" srcId="{A91C9A1A-AC5A-4039-8EF6-B79A7C5B3A4F}" destId="{98FD13C3-8E0B-49F6-AE6F-544371357439}" srcOrd="10" destOrd="0" presId="urn:microsoft.com/office/officeart/2008/layout/LinedList"/>
    <dgm:cxn modelId="{C7B022B1-5123-4477-86BB-BEF0FDBBB7EE}" type="presParOf" srcId="{A91C9A1A-AC5A-4039-8EF6-B79A7C5B3A4F}" destId="{D50914BA-B83D-4DE6-B7F9-FD22C86C6989}" srcOrd="11" destOrd="0" presId="urn:microsoft.com/office/officeart/2008/layout/LinedList"/>
    <dgm:cxn modelId="{884297FA-0D49-4E4F-B83E-B864ADB25F52}" type="presParOf" srcId="{D50914BA-B83D-4DE6-B7F9-FD22C86C6989}" destId="{685D2009-A43E-41F6-898E-53E5801FF0E9}" srcOrd="0" destOrd="0" presId="urn:microsoft.com/office/officeart/2008/layout/LinedList"/>
    <dgm:cxn modelId="{E52E5ED0-EDA7-469D-8F1D-0D91BB94A03B}" type="presParOf" srcId="{D50914BA-B83D-4DE6-B7F9-FD22C86C6989}" destId="{B85E6E7D-7332-4537-BA3D-8471BFD3BECC}" srcOrd="1" destOrd="0" presId="urn:microsoft.com/office/officeart/2008/layout/LinedList"/>
    <dgm:cxn modelId="{78A80AD2-D257-4039-9A58-A42D69206304}" type="presParOf" srcId="{A91C9A1A-AC5A-4039-8EF6-B79A7C5B3A4F}" destId="{F9E470CE-0124-4DEF-BF0F-863BFBC9168A}" srcOrd="12" destOrd="0" presId="urn:microsoft.com/office/officeart/2008/layout/LinedList"/>
    <dgm:cxn modelId="{52753CC9-E39F-4F0A-8A07-B3583DA7B4CB}" type="presParOf" srcId="{A91C9A1A-AC5A-4039-8EF6-B79A7C5B3A4F}" destId="{FB784477-DF2B-46FF-988C-9D331277B2B6}" srcOrd="13" destOrd="0" presId="urn:microsoft.com/office/officeart/2008/layout/LinedList"/>
    <dgm:cxn modelId="{5547A2ED-BF0C-40D2-9A11-65382577B16D}" type="presParOf" srcId="{FB784477-DF2B-46FF-988C-9D331277B2B6}" destId="{46CE8AF2-7E40-486B-ACD2-C3AB5E2CD8FE}" srcOrd="0" destOrd="0" presId="urn:microsoft.com/office/officeart/2008/layout/LinedList"/>
    <dgm:cxn modelId="{2E2C7C6D-1F2B-4B93-983A-7731F4053FE9}" type="presParOf" srcId="{FB784477-DF2B-46FF-988C-9D331277B2B6}" destId="{2139F56F-B484-44E7-BC91-D78DE299E2A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1567CC-86E8-4B71-B559-90A4DB108FB7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970B4B5-7944-4751-B3B0-CC7E1C52C325}">
      <dgm:prSet/>
      <dgm:spPr/>
      <dgm:t>
        <a:bodyPr/>
        <a:lstStyle/>
        <a:p>
          <a:r>
            <a:rPr lang="en-US" dirty="0" smtClean="0"/>
            <a:t>5-Year National Strategy</a:t>
          </a:r>
          <a:endParaRPr lang="en-US" dirty="0"/>
        </a:p>
      </dgm:t>
    </dgm:pt>
    <dgm:pt modelId="{06211EFF-9598-4127-B218-35508298C342}" type="parTrans" cxnId="{5636668D-25BB-49E2-8942-EEBFE29392A9}">
      <dgm:prSet/>
      <dgm:spPr/>
      <dgm:t>
        <a:bodyPr/>
        <a:lstStyle/>
        <a:p>
          <a:endParaRPr lang="en-US"/>
        </a:p>
      </dgm:t>
    </dgm:pt>
    <dgm:pt modelId="{0283EF39-8DA4-45D3-8CD2-D2FF3C3FFE89}" type="sibTrans" cxnId="{5636668D-25BB-49E2-8942-EEBFE29392A9}">
      <dgm:prSet/>
      <dgm:spPr/>
      <dgm:t>
        <a:bodyPr/>
        <a:lstStyle/>
        <a:p>
          <a:endParaRPr lang="en-US"/>
        </a:p>
      </dgm:t>
    </dgm:pt>
    <dgm:pt modelId="{7AB076E5-9973-467A-A7A9-065EFDFCC3C0}">
      <dgm:prSet/>
      <dgm:spPr/>
      <dgm:t>
        <a:bodyPr/>
        <a:lstStyle/>
        <a:p>
          <a:r>
            <a:rPr lang="en-US" b="0" i="0" dirty="0" smtClean="0"/>
            <a:t>Modernize Administration</a:t>
          </a:r>
          <a:endParaRPr lang="en-US" dirty="0"/>
        </a:p>
      </dgm:t>
    </dgm:pt>
    <dgm:pt modelId="{9C2E7575-8812-4448-88B1-24EC47F07421}" type="parTrans" cxnId="{4DC9CB91-4C60-4A96-801C-F2BEE367F3A2}">
      <dgm:prSet/>
      <dgm:spPr/>
      <dgm:t>
        <a:bodyPr/>
        <a:lstStyle/>
        <a:p>
          <a:endParaRPr lang="en-US"/>
        </a:p>
      </dgm:t>
    </dgm:pt>
    <dgm:pt modelId="{63D04DC0-B266-439D-80EF-46E248E68115}" type="sibTrans" cxnId="{4DC9CB91-4C60-4A96-801C-F2BEE367F3A2}">
      <dgm:prSet/>
      <dgm:spPr/>
      <dgm:t>
        <a:bodyPr/>
        <a:lstStyle/>
        <a:p>
          <a:endParaRPr lang="en-US"/>
        </a:p>
      </dgm:t>
    </dgm:pt>
    <dgm:pt modelId="{E802CEE0-B106-4C09-BD3A-626EECE0E6CE}">
      <dgm:prSet/>
      <dgm:spPr/>
      <dgm:t>
        <a:bodyPr/>
        <a:lstStyle/>
        <a:p>
          <a:r>
            <a:rPr lang="en-US" dirty="0" smtClean="0"/>
            <a:t>Specialized Pros Units </a:t>
          </a:r>
          <a:endParaRPr lang="en-US" dirty="0"/>
        </a:p>
      </dgm:t>
    </dgm:pt>
    <dgm:pt modelId="{DDDD83EE-B173-4903-A5BA-45A3E77B088A}" type="parTrans" cxnId="{9099436E-586C-47F3-93BF-07ADE38EC676}">
      <dgm:prSet/>
      <dgm:spPr/>
      <dgm:t>
        <a:bodyPr/>
        <a:lstStyle/>
        <a:p>
          <a:endParaRPr lang="en-US"/>
        </a:p>
      </dgm:t>
    </dgm:pt>
    <dgm:pt modelId="{C46ECD30-FFEC-4EDD-8F70-DF635904058E}" type="sibTrans" cxnId="{9099436E-586C-47F3-93BF-07ADE38EC676}">
      <dgm:prSet/>
      <dgm:spPr/>
      <dgm:t>
        <a:bodyPr/>
        <a:lstStyle/>
        <a:p>
          <a:endParaRPr lang="en-US"/>
        </a:p>
      </dgm:t>
    </dgm:pt>
    <dgm:pt modelId="{56F64856-8F77-4DAA-A010-ABED83624F68}">
      <dgm:prSet/>
      <dgm:spPr/>
      <dgm:t>
        <a:bodyPr/>
        <a:lstStyle/>
        <a:p>
          <a:r>
            <a:rPr lang="en-US" b="0" i="0" dirty="0" smtClean="0"/>
            <a:t>Victim-Witness Coordination</a:t>
          </a:r>
          <a:endParaRPr lang="en-US" dirty="0"/>
        </a:p>
      </dgm:t>
    </dgm:pt>
    <dgm:pt modelId="{6ED24C6C-E2CE-46D8-B765-988D9A178999}" type="parTrans" cxnId="{84F711B6-99EE-43E5-80B6-A728B3465446}">
      <dgm:prSet/>
      <dgm:spPr/>
      <dgm:t>
        <a:bodyPr/>
        <a:lstStyle/>
        <a:p>
          <a:endParaRPr lang="en-US"/>
        </a:p>
      </dgm:t>
    </dgm:pt>
    <dgm:pt modelId="{6BD20001-7F95-4763-A2DC-3091F37E9A27}" type="sibTrans" cxnId="{84F711B6-99EE-43E5-80B6-A728B3465446}">
      <dgm:prSet/>
      <dgm:spPr/>
      <dgm:t>
        <a:bodyPr/>
        <a:lstStyle/>
        <a:p>
          <a:endParaRPr lang="en-US"/>
        </a:p>
      </dgm:t>
    </dgm:pt>
    <dgm:pt modelId="{AF87449B-C4EC-4590-B72B-7D5F8CDCB9E8}">
      <dgm:prSet/>
      <dgm:spPr/>
      <dgm:t>
        <a:bodyPr/>
        <a:lstStyle/>
        <a:p>
          <a:r>
            <a:rPr lang="en-US" dirty="0" smtClean="0"/>
            <a:t>Plea Bargaining </a:t>
          </a:r>
          <a:r>
            <a:rPr lang="en-US" dirty="0" err="1" smtClean="0"/>
            <a:t>Refrom</a:t>
          </a:r>
          <a:r>
            <a:rPr lang="en-US" dirty="0" smtClean="0"/>
            <a:t> </a:t>
          </a:r>
          <a:endParaRPr lang="en-US" dirty="0"/>
        </a:p>
      </dgm:t>
    </dgm:pt>
    <dgm:pt modelId="{3B001CAB-7F0A-4831-BBE5-CFC88AD56A2A}" type="parTrans" cxnId="{88365C2E-6BF6-45D0-AE03-D65163DF605E}">
      <dgm:prSet/>
      <dgm:spPr/>
      <dgm:t>
        <a:bodyPr/>
        <a:lstStyle/>
        <a:p>
          <a:endParaRPr lang="en-US"/>
        </a:p>
      </dgm:t>
    </dgm:pt>
    <dgm:pt modelId="{77C5C673-F0FE-4ACE-A193-5E4E290CE0C2}" type="sibTrans" cxnId="{88365C2E-6BF6-45D0-AE03-D65163DF605E}">
      <dgm:prSet/>
      <dgm:spPr/>
      <dgm:t>
        <a:bodyPr/>
        <a:lstStyle/>
        <a:p>
          <a:endParaRPr lang="en-US"/>
        </a:p>
      </dgm:t>
    </dgm:pt>
    <dgm:pt modelId="{929ACBF0-89C8-48FE-9497-95BBA4B3EA97}">
      <dgm:prSet/>
      <dgm:spPr/>
      <dgm:t>
        <a:bodyPr/>
        <a:lstStyle/>
        <a:p>
          <a:r>
            <a:rPr lang="en-US" dirty="0" smtClean="0"/>
            <a:t>Ethics Code </a:t>
          </a:r>
          <a:endParaRPr lang="en-US" dirty="0"/>
        </a:p>
      </dgm:t>
    </dgm:pt>
    <dgm:pt modelId="{A5E37347-1B0B-4E5C-B636-657C8429EDDD}" type="parTrans" cxnId="{77F2C52A-A25F-4E92-BC9C-2070AB0551AF}">
      <dgm:prSet/>
      <dgm:spPr/>
      <dgm:t>
        <a:bodyPr/>
        <a:lstStyle/>
        <a:p>
          <a:endParaRPr lang="en-US"/>
        </a:p>
      </dgm:t>
    </dgm:pt>
    <dgm:pt modelId="{DD878769-2168-4047-AEDE-3655202265CB}" type="sibTrans" cxnId="{77F2C52A-A25F-4E92-BC9C-2070AB0551AF}">
      <dgm:prSet/>
      <dgm:spPr/>
      <dgm:t>
        <a:bodyPr/>
        <a:lstStyle/>
        <a:p>
          <a:endParaRPr lang="en-US"/>
        </a:p>
      </dgm:t>
    </dgm:pt>
    <dgm:pt modelId="{D971625E-D253-4D3D-B3D3-623294A4DD7F}">
      <dgm:prSet/>
      <dgm:spPr/>
      <dgm:t>
        <a:bodyPr/>
        <a:lstStyle/>
        <a:p>
          <a:r>
            <a:rPr lang="en-US" b="0" i="0" dirty="0" smtClean="0"/>
            <a:t>Prosecutorial Council </a:t>
          </a:r>
          <a:endParaRPr lang="en-US" dirty="0"/>
        </a:p>
      </dgm:t>
    </dgm:pt>
    <dgm:pt modelId="{F3183A1A-8066-440A-BECE-70B6BA0F9965}" type="parTrans" cxnId="{E0FC3ADE-45B5-43E3-A606-D6BB222AE184}">
      <dgm:prSet/>
      <dgm:spPr/>
      <dgm:t>
        <a:bodyPr/>
        <a:lstStyle/>
        <a:p>
          <a:endParaRPr lang="en-US"/>
        </a:p>
      </dgm:t>
    </dgm:pt>
    <dgm:pt modelId="{86120702-C978-4667-9E9B-10AFE62C3275}" type="sibTrans" cxnId="{E0FC3ADE-45B5-43E3-A606-D6BB222AE184}">
      <dgm:prSet/>
      <dgm:spPr/>
      <dgm:t>
        <a:bodyPr/>
        <a:lstStyle/>
        <a:p>
          <a:endParaRPr lang="en-US"/>
        </a:p>
      </dgm:t>
    </dgm:pt>
    <dgm:pt modelId="{A91C9A1A-AC5A-4039-8EF6-B79A7C5B3A4F}" type="pres">
      <dgm:prSet presAssocID="{801567CC-86E8-4B71-B559-90A4DB108FB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88223E2-B46F-4959-80BB-A26DF13F5B1F}" type="pres">
      <dgm:prSet presAssocID="{E970B4B5-7944-4751-B3B0-CC7E1C52C325}" presName="thickLine" presStyleLbl="alignNode1" presStyleIdx="0" presStyleCnt="7"/>
      <dgm:spPr/>
    </dgm:pt>
    <dgm:pt modelId="{48788A44-25D2-4181-B4CD-060AF80773CF}" type="pres">
      <dgm:prSet presAssocID="{E970B4B5-7944-4751-B3B0-CC7E1C52C325}" presName="horz1" presStyleCnt="0"/>
      <dgm:spPr/>
    </dgm:pt>
    <dgm:pt modelId="{8D93909B-0EEC-4AF7-AD43-C3E674D7B8D0}" type="pres">
      <dgm:prSet presAssocID="{E970B4B5-7944-4751-B3B0-CC7E1C52C325}" presName="tx1" presStyleLbl="revTx" presStyleIdx="0" presStyleCnt="7"/>
      <dgm:spPr/>
      <dgm:t>
        <a:bodyPr/>
        <a:lstStyle/>
        <a:p>
          <a:endParaRPr lang="en-US"/>
        </a:p>
      </dgm:t>
    </dgm:pt>
    <dgm:pt modelId="{91E41101-9943-469F-AC38-E382635FAB49}" type="pres">
      <dgm:prSet presAssocID="{E970B4B5-7944-4751-B3B0-CC7E1C52C325}" presName="vert1" presStyleCnt="0"/>
      <dgm:spPr/>
    </dgm:pt>
    <dgm:pt modelId="{E8DF94B6-BCD8-4DD7-8FFA-05EC16934228}" type="pres">
      <dgm:prSet presAssocID="{7AB076E5-9973-467A-A7A9-065EFDFCC3C0}" presName="thickLine" presStyleLbl="alignNode1" presStyleIdx="1" presStyleCnt="7"/>
      <dgm:spPr/>
    </dgm:pt>
    <dgm:pt modelId="{95CBFE29-F55F-432A-8A1E-1F6D88090FCF}" type="pres">
      <dgm:prSet presAssocID="{7AB076E5-9973-467A-A7A9-065EFDFCC3C0}" presName="horz1" presStyleCnt="0"/>
      <dgm:spPr/>
    </dgm:pt>
    <dgm:pt modelId="{03612F7F-C6DC-4592-87A5-FDA4845FFFBC}" type="pres">
      <dgm:prSet presAssocID="{7AB076E5-9973-467A-A7A9-065EFDFCC3C0}" presName="tx1" presStyleLbl="revTx" presStyleIdx="1" presStyleCnt="7"/>
      <dgm:spPr/>
      <dgm:t>
        <a:bodyPr/>
        <a:lstStyle/>
        <a:p>
          <a:endParaRPr lang="en-US"/>
        </a:p>
      </dgm:t>
    </dgm:pt>
    <dgm:pt modelId="{3A30A55E-5F5D-4941-AFAD-1ED63BDB0F35}" type="pres">
      <dgm:prSet presAssocID="{7AB076E5-9973-467A-A7A9-065EFDFCC3C0}" presName="vert1" presStyleCnt="0"/>
      <dgm:spPr/>
    </dgm:pt>
    <dgm:pt modelId="{15877E20-0C95-43DC-907F-89CF1DCEB309}" type="pres">
      <dgm:prSet presAssocID="{E802CEE0-B106-4C09-BD3A-626EECE0E6CE}" presName="thickLine" presStyleLbl="alignNode1" presStyleIdx="2" presStyleCnt="7"/>
      <dgm:spPr/>
    </dgm:pt>
    <dgm:pt modelId="{DDFF4A64-FB6B-40E2-9F50-8ACC3E4E4FD2}" type="pres">
      <dgm:prSet presAssocID="{E802CEE0-B106-4C09-BD3A-626EECE0E6CE}" presName="horz1" presStyleCnt="0"/>
      <dgm:spPr/>
    </dgm:pt>
    <dgm:pt modelId="{62A0524C-9C19-4C24-A83F-0F4766EAE9E6}" type="pres">
      <dgm:prSet presAssocID="{E802CEE0-B106-4C09-BD3A-626EECE0E6CE}" presName="tx1" presStyleLbl="revTx" presStyleIdx="2" presStyleCnt="7"/>
      <dgm:spPr/>
      <dgm:t>
        <a:bodyPr/>
        <a:lstStyle/>
        <a:p>
          <a:endParaRPr lang="en-US"/>
        </a:p>
      </dgm:t>
    </dgm:pt>
    <dgm:pt modelId="{18B262E6-4FDD-4724-B24C-C3F09ABB1C78}" type="pres">
      <dgm:prSet presAssocID="{E802CEE0-B106-4C09-BD3A-626EECE0E6CE}" presName="vert1" presStyleCnt="0"/>
      <dgm:spPr/>
    </dgm:pt>
    <dgm:pt modelId="{6EE03768-12D0-4494-B940-00BBA41A0088}" type="pres">
      <dgm:prSet presAssocID="{56F64856-8F77-4DAA-A010-ABED83624F68}" presName="thickLine" presStyleLbl="alignNode1" presStyleIdx="3" presStyleCnt="7"/>
      <dgm:spPr/>
    </dgm:pt>
    <dgm:pt modelId="{4BA92C0D-485D-4B16-83D2-9C3CC2A8195D}" type="pres">
      <dgm:prSet presAssocID="{56F64856-8F77-4DAA-A010-ABED83624F68}" presName="horz1" presStyleCnt="0"/>
      <dgm:spPr/>
    </dgm:pt>
    <dgm:pt modelId="{376EEAEC-FCFD-4116-B774-8001D034EA7A}" type="pres">
      <dgm:prSet presAssocID="{56F64856-8F77-4DAA-A010-ABED83624F68}" presName="tx1" presStyleLbl="revTx" presStyleIdx="3" presStyleCnt="7"/>
      <dgm:spPr/>
      <dgm:t>
        <a:bodyPr/>
        <a:lstStyle/>
        <a:p>
          <a:endParaRPr lang="en-US"/>
        </a:p>
      </dgm:t>
    </dgm:pt>
    <dgm:pt modelId="{42932794-303E-4689-AB0F-8D503EB942CB}" type="pres">
      <dgm:prSet presAssocID="{56F64856-8F77-4DAA-A010-ABED83624F68}" presName="vert1" presStyleCnt="0"/>
      <dgm:spPr/>
    </dgm:pt>
    <dgm:pt modelId="{B26D0462-09E1-4A81-90F9-4A562F79120C}" type="pres">
      <dgm:prSet presAssocID="{AF87449B-C4EC-4590-B72B-7D5F8CDCB9E8}" presName="thickLine" presStyleLbl="alignNode1" presStyleIdx="4" presStyleCnt="7"/>
      <dgm:spPr/>
    </dgm:pt>
    <dgm:pt modelId="{4F62273F-D3AE-4907-98BB-5669B0397281}" type="pres">
      <dgm:prSet presAssocID="{AF87449B-C4EC-4590-B72B-7D5F8CDCB9E8}" presName="horz1" presStyleCnt="0"/>
      <dgm:spPr/>
    </dgm:pt>
    <dgm:pt modelId="{4605BDBB-BF3B-46A5-B2C8-1B9850034150}" type="pres">
      <dgm:prSet presAssocID="{AF87449B-C4EC-4590-B72B-7D5F8CDCB9E8}" presName="tx1" presStyleLbl="revTx" presStyleIdx="4" presStyleCnt="7"/>
      <dgm:spPr/>
      <dgm:t>
        <a:bodyPr/>
        <a:lstStyle/>
        <a:p>
          <a:endParaRPr lang="en-US"/>
        </a:p>
      </dgm:t>
    </dgm:pt>
    <dgm:pt modelId="{D5A959F8-2D51-493A-8E10-AA7AA672E2E3}" type="pres">
      <dgm:prSet presAssocID="{AF87449B-C4EC-4590-B72B-7D5F8CDCB9E8}" presName="vert1" presStyleCnt="0"/>
      <dgm:spPr/>
    </dgm:pt>
    <dgm:pt modelId="{98FD13C3-8E0B-49F6-AE6F-544371357439}" type="pres">
      <dgm:prSet presAssocID="{929ACBF0-89C8-48FE-9497-95BBA4B3EA97}" presName="thickLine" presStyleLbl="alignNode1" presStyleIdx="5" presStyleCnt="7"/>
      <dgm:spPr/>
    </dgm:pt>
    <dgm:pt modelId="{D50914BA-B83D-4DE6-B7F9-FD22C86C6989}" type="pres">
      <dgm:prSet presAssocID="{929ACBF0-89C8-48FE-9497-95BBA4B3EA97}" presName="horz1" presStyleCnt="0"/>
      <dgm:spPr/>
    </dgm:pt>
    <dgm:pt modelId="{685D2009-A43E-41F6-898E-53E5801FF0E9}" type="pres">
      <dgm:prSet presAssocID="{929ACBF0-89C8-48FE-9497-95BBA4B3EA97}" presName="tx1" presStyleLbl="revTx" presStyleIdx="5" presStyleCnt="7"/>
      <dgm:spPr/>
      <dgm:t>
        <a:bodyPr/>
        <a:lstStyle/>
        <a:p>
          <a:endParaRPr lang="en-US"/>
        </a:p>
      </dgm:t>
    </dgm:pt>
    <dgm:pt modelId="{B85E6E7D-7332-4537-BA3D-8471BFD3BECC}" type="pres">
      <dgm:prSet presAssocID="{929ACBF0-89C8-48FE-9497-95BBA4B3EA97}" presName="vert1" presStyleCnt="0"/>
      <dgm:spPr/>
    </dgm:pt>
    <dgm:pt modelId="{F9E470CE-0124-4DEF-BF0F-863BFBC9168A}" type="pres">
      <dgm:prSet presAssocID="{D971625E-D253-4D3D-B3D3-623294A4DD7F}" presName="thickLine" presStyleLbl="alignNode1" presStyleIdx="6" presStyleCnt="7"/>
      <dgm:spPr/>
    </dgm:pt>
    <dgm:pt modelId="{FB784477-DF2B-46FF-988C-9D331277B2B6}" type="pres">
      <dgm:prSet presAssocID="{D971625E-D253-4D3D-B3D3-623294A4DD7F}" presName="horz1" presStyleCnt="0"/>
      <dgm:spPr/>
    </dgm:pt>
    <dgm:pt modelId="{46CE8AF2-7E40-486B-ACD2-C3AB5E2CD8FE}" type="pres">
      <dgm:prSet presAssocID="{D971625E-D253-4D3D-B3D3-623294A4DD7F}" presName="tx1" presStyleLbl="revTx" presStyleIdx="6" presStyleCnt="7"/>
      <dgm:spPr/>
      <dgm:t>
        <a:bodyPr/>
        <a:lstStyle/>
        <a:p>
          <a:endParaRPr lang="en-US"/>
        </a:p>
      </dgm:t>
    </dgm:pt>
    <dgm:pt modelId="{2139F56F-B484-44E7-BC91-D78DE299E2A3}" type="pres">
      <dgm:prSet presAssocID="{D971625E-D253-4D3D-B3D3-623294A4DD7F}" presName="vert1" presStyleCnt="0"/>
      <dgm:spPr/>
    </dgm:pt>
  </dgm:ptLst>
  <dgm:cxnLst>
    <dgm:cxn modelId="{84F711B6-99EE-43E5-80B6-A728B3465446}" srcId="{801567CC-86E8-4B71-B559-90A4DB108FB7}" destId="{56F64856-8F77-4DAA-A010-ABED83624F68}" srcOrd="3" destOrd="0" parTransId="{6ED24C6C-E2CE-46D8-B765-988D9A178999}" sibTransId="{6BD20001-7F95-4763-A2DC-3091F37E9A27}"/>
    <dgm:cxn modelId="{9099436E-586C-47F3-93BF-07ADE38EC676}" srcId="{801567CC-86E8-4B71-B559-90A4DB108FB7}" destId="{E802CEE0-B106-4C09-BD3A-626EECE0E6CE}" srcOrd="2" destOrd="0" parTransId="{DDDD83EE-B173-4903-A5BA-45A3E77B088A}" sibTransId="{C46ECD30-FFEC-4EDD-8F70-DF635904058E}"/>
    <dgm:cxn modelId="{528A6F58-226C-4C78-A60C-C91929C7E8A1}" type="presOf" srcId="{E802CEE0-B106-4C09-BD3A-626EECE0E6CE}" destId="{62A0524C-9C19-4C24-A83F-0F4766EAE9E6}" srcOrd="0" destOrd="0" presId="urn:microsoft.com/office/officeart/2008/layout/LinedList"/>
    <dgm:cxn modelId="{5636668D-25BB-49E2-8942-EEBFE29392A9}" srcId="{801567CC-86E8-4B71-B559-90A4DB108FB7}" destId="{E970B4B5-7944-4751-B3B0-CC7E1C52C325}" srcOrd="0" destOrd="0" parTransId="{06211EFF-9598-4127-B218-35508298C342}" sibTransId="{0283EF39-8DA4-45D3-8CD2-D2FF3C3FFE89}"/>
    <dgm:cxn modelId="{404A2B85-27DB-410A-A618-687B1AB6FF78}" type="presOf" srcId="{D971625E-D253-4D3D-B3D3-623294A4DD7F}" destId="{46CE8AF2-7E40-486B-ACD2-C3AB5E2CD8FE}" srcOrd="0" destOrd="0" presId="urn:microsoft.com/office/officeart/2008/layout/LinedList"/>
    <dgm:cxn modelId="{77F2C52A-A25F-4E92-BC9C-2070AB0551AF}" srcId="{801567CC-86E8-4B71-B559-90A4DB108FB7}" destId="{929ACBF0-89C8-48FE-9497-95BBA4B3EA97}" srcOrd="5" destOrd="0" parTransId="{A5E37347-1B0B-4E5C-B636-657C8429EDDD}" sibTransId="{DD878769-2168-4047-AEDE-3655202265CB}"/>
    <dgm:cxn modelId="{4DC9CB91-4C60-4A96-801C-F2BEE367F3A2}" srcId="{801567CC-86E8-4B71-B559-90A4DB108FB7}" destId="{7AB076E5-9973-467A-A7A9-065EFDFCC3C0}" srcOrd="1" destOrd="0" parTransId="{9C2E7575-8812-4448-88B1-24EC47F07421}" sibTransId="{63D04DC0-B266-439D-80EF-46E248E68115}"/>
    <dgm:cxn modelId="{9DBD7A16-F16B-4A9A-A742-C8E8186EB6D6}" type="presOf" srcId="{AF87449B-C4EC-4590-B72B-7D5F8CDCB9E8}" destId="{4605BDBB-BF3B-46A5-B2C8-1B9850034150}" srcOrd="0" destOrd="0" presId="urn:microsoft.com/office/officeart/2008/layout/LinedList"/>
    <dgm:cxn modelId="{98E042CC-5F09-4779-8008-DCFCEB6BA848}" type="presOf" srcId="{929ACBF0-89C8-48FE-9497-95BBA4B3EA97}" destId="{685D2009-A43E-41F6-898E-53E5801FF0E9}" srcOrd="0" destOrd="0" presId="urn:microsoft.com/office/officeart/2008/layout/LinedList"/>
    <dgm:cxn modelId="{5F25BA7A-E2C7-4214-B232-75FACAAACFA3}" type="presOf" srcId="{56F64856-8F77-4DAA-A010-ABED83624F68}" destId="{376EEAEC-FCFD-4116-B774-8001D034EA7A}" srcOrd="0" destOrd="0" presId="urn:microsoft.com/office/officeart/2008/layout/LinedList"/>
    <dgm:cxn modelId="{7981EF71-6EBE-44CC-BE27-75B2F41F6F33}" type="presOf" srcId="{E970B4B5-7944-4751-B3B0-CC7E1C52C325}" destId="{8D93909B-0EEC-4AF7-AD43-C3E674D7B8D0}" srcOrd="0" destOrd="0" presId="urn:microsoft.com/office/officeart/2008/layout/LinedList"/>
    <dgm:cxn modelId="{88365C2E-6BF6-45D0-AE03-D65163DF605E}" srcId="{801567CC-86E8-4B71-B559-90A4DB108FB7}" destId="{AF87449B-C4EC-4590-B72B-7D5F8CDCB9E8}" srcOrd="4" destOrd="0" parTransId="{3B001CAB-7F0A-4831-BBE5-CFC88AD56A2A}" sibTransId="{77C5C673-F0FE-4ACE-A193-5E4E290CE0C2}"/>
    <dgm:cxn modelId="{9F677B4E-C318-40B5-984C-03F63ED5A6DB}" type="presOf" srcId="{7AB076E5-9973-467A-A7A9-065EFDFCC3C0}" destId="{03612F7F-C6DC-4592-87A5-FDA4845FFFBC}" srcOrd="0" destOrd="0" presId="urn:microsoft.com/office/officeart/2008/layout/LinedList"/>
    <dgm:cxn modelId="{9109D500-AC27-4649-AE75-AE04E775DDA3}" type="presOf" srcId="{801567CC-86E8-4B71-B559-90A4DB108FB7}" destId="{A91C9A1A-AC5A-4039-8EF6-B79A7C5B3A4F}" srcOrd="0" destOrd="0" presId="urn:microsoft.com/office/officeart/2008/layout/LinedList"/>
    <dgm:cxn modelId="{E0FC3ADE-45B5-43E3-A606-D6BB222AE184}" srcId="{801567CC-86E8-4B71-B559-90A4DB108FB7}" destId="{D971625E-D253-4D3D-B3D3-623294A4DD7F}" srcOrd="6" destOrd="0" parTransId="{F3183A1A-8066-440A-BECE-70B6BA0F9965}" sibTransId="{86120702-C978-4667-9E9B-10AFE62C3275}"/>
    <dgm:cxn modelId="{45AF46A2-8FAD-4F7E-8F1F-61F6C91B39E5}" type="presParOf" srcId="{A91C9A1A-AC5A-4039-8EF6-B79A7C5B3A4F}" destId="{788223E2-B46F-4959-80BB-A26DF13F5B1F}" srcOrd="0" destOrd="0" presId="urn:microsoft.com/office/officeart/2008/layout/LinedList"/>
    <dgm:cxn modelId="{2181597F-D13B-44F2-8FD0-FD030D80FBBF}" type="presParOf" srcId="{A91C9A1A-AC5A-4039-8EF6-B79A7C5B3A4F}" destId="{48788A44-25D2-4181-B4CD-060AF80773CF}" srcOrd="1" destOrd="0" presId="urn:microsoft.com/office/officeart/2008/layout/LinedList"/>
    <dgm:cxn modelId="{260B61BA-F018-4EFF-95B6-96392B4EC410}" type="presParOf" srcId="{48788A44-25D2-4181-B4CD-060AF80773CF}" destId="{8D93909B-0EEC-4AF7-AD43-C3E674D7B8D0}" srcOrd="0" destOrd="0" presId="urn:microsoft.com/office/officeart/2008/layout/LinedList"/>
    <dgm:cxn modelId="{FD88A25D-CA6F-4AF7-A2EF-304705C82569}" type="presParOf" srcId="{48788A44-25D2-4181-B4CD-060AF80773CF}" destId="{91E41101-9943-469F-AC38-E382635FAB49}" srcOrd="1" destOrd="0" presId="urn:microsoft.com/office/officeart/2008/layout/LinedList"/>
    <dgm:cxn modelId="{16A5E132-2976-4C98-AD6B-F74F946B9A84}" type="presParOf" srcId="{A91C9A1A-AC5A-4039-8EF6-B79A7C5B3A4F}" destId="{E8DF94B6-BCD8-4DD7-8FFA-05EC16934228}" srcOrd="2" destOrd="0" presId="urn:microsoft.com/office/officeart/2008/layout/LinedList"/>
    <dgm:cxn modelId="{A69379F6-09BE-4A9D-A9C3-2ECE09550AE4}" type="presParOf" srcId="{A91C9A1A-AC5A-4039-8EF6-B79A7C5B3A4F}" destId="{95CBFE29-F55F-432A-8A1E-1F6D88090FCF}" srcOrd="3" destOrd="0" presId="urn:microsoft.com/office/officeart/2008/layout/LinedList"/>
    <dgm:cxn modelId="{90FDD3E8-B076-44F8-BF70-65512D111FD7}" type="presParOf" srcId="{95CBFE29-F55F-432A-8A1E-1F6D88090FCF}" destId="{03612F7F-C6DC-4592-87A5-FDA4845FFFBC}" srcOrd="0" destOrd="0" presId="urn:microsoft.com/office/officeart/2008/layout/LinedList"/>
    <dgm:cxn modelId="{9C4AA64F-1E47-4C12-9E33-E18CC2070CD1}" type="presParOf" srcId="{95CBFE29-F55F-432A-8A1E-1F6D88090FCF}" destId="{3A30A55E-5F5D-4941-AFAD-1ED63BDB0F35}" srcOrd="1" destOrd="0" presId="urn:microsoft.com/office/officeart/2008/layout/LinedList"/>
    <dgm:cxn modelId="{C819ED2A-0894-4C0A-B997-704E83F10C04}" type="presParOf" srcId="{A91C9A1A-AC5A-4039-8EF6-B79A7C5B3A4F}" destId="{15877E20-0C95-43DC-907F-89CF1DCEB309}" srcOrd="4" destOrd="0" presId="urn:microsoft.com/office/officeart/2008/layout/LinedList"/>
    <dgm:cxn modelId="{4FB212EB-1D11-4846-B614-CBA2A7A97613}" type="presParOf" srcId="{A91C9A1A-AC5A-4039-8EF6-B79A7C5B3A4F}" destId="{DDFF4A64-FB6B-40E2-9F50-8ACC3E4E4FD2}" srcOrd="5" destOrd="0" presId="urn:microsoft.com/office/officeart/2008/layout/LinedList"/>
    <dgm:cxn modelId="{FDFC4330-B1E2-42C6-8F30-EEBB38E446C5}" type="presParOf" srcId="{DDFF4A64-FB6B-40E2-9F50-8ACC3E4E4FD2}" destId="{62A0524C-9C19-4C24-A83F-0F4766EAE9E6}" srcOrd="0" destOrd="0" presId="urn:microsoft.com/office/officeart/2008/layout/LinedList"/>
    <dgm:cxn modelId="{7FD1E2F3-5834-4D9A-A0E6-BD81CFC4A900}" type="presParOf" srcId="{DDFF4A64-FB6B-40E2-9F50-8ACC3E4E4FD2}" destId="{18B262E6-4FDD-4724-B24C-C3F09ABB1C78}" srcOrd="1" destOrd="0" presId="urn:microsoft.com/office/officeart/2008/layout/LinedList"/>
    <dgm:cxn modelId="{8341DF21-3F35-44A3-A539-BE4D98E3DC1F}" type="presParOf" srcId="{A91C9A1A-AC5A-4039-8EF6-B79A7C5B3A4F}" destId="{6EE03768-12D0-4494-B940-00BBA41A0088}" srcOrd="6" destOrd="0" presId="urn:microsoft.com/office/officeart/2008/layout/LinedList"/>
    <dgm:cxn modelId="{E7177BDF-3C96-4D4A-86C3-554EC3295979}" type="presParOf" srcId="{A91C9A1A-AC5A-4039-8EF6-B79A7C5B3A4F}" destId="{4BA92C0D-485D-4B16-83D2-9C3CC2A8195D}" srcOrd="7" destOrd="0" presId="urn:microsoft.com/office/officeart/2008/layout/LinedList"/>
    <dgm:cxn modelId="{A73A8FCD-B808-491A-BD1E-A7A4849BD016}" type="presParOf" srcId="{4BA92C0D-485D-4B16-83D2-9C3CC2A8195D}" destId="{376EEAEC-FCFD-4116-B774-8001D034EA7A}" srcOrd="0" destOrd="0" presId="urn:microsoft.com/office/officeart/2008/layout/LinedList"/>
    <dgm:cxn modelId="{2A9D36CF-9BF5-4DAB-B8C5-07BDE7BA7921}" type="presParOf" srcId="{4BA92C0D-485D-4B16-83D2-9C3CC2A8195D}" destId="{42932794-303E-4689-AB0F-8D503EB942CB}" srcOrd="1" destOrd="0" presId="urn:microsoft.com/office/officeart/2008/layout/LinedList"/>
    <dgm:cxn modelId="{77DD5CD6-D46E-4EE4-8187-1AE3F398D199}" type="presParOf" srcId="{A91C9A1A-AC5A-4039-8EF6-B79A7C5B3A4F}" destId="{B26D0462-09E1-4A81-90F9-4A562F79120C}" srcOrd="8" destOrd="0" presId="urn:microsoft.com/office/officeart/2008/layout/LinedList"/>
    <dgm:cxn modelId="{494B11F5-C66B-4548-AD5A-39C428E72217}" type="presParOf" srcId="{A91C9A1A-AC5A-4039-8EF6-B79A7C5B3A4F}" destId="{4F62273F-D3AE-4907-98BB-5669B0397281}" srcOrd="9" destOrd="0" presId="urn:microsoft.com/office/officeart/2008/layout/LinedList"/>
    <dgm:cxn modelId="{973DF994-F8B4-497F-B24E-5843FF02DDE0}" type="presParOf" srcId="{4F62273F-D3AE-4907-98BB-5669B0397281}" destId="{4605BDBB-BF3B-46A5-B2C8-1B9850034150}" srcOrd="0" destOrd="0" presId="urn:microsoft.com/office/officeart/2008/layout/LinedList"/>
    <dgm:cxn modelId="{D96F9C65-8A9A-4ACD-9544-F1866D2386E0}" type="presParOf" srcId="{4F62273F-D3AE-4907-98BB-5669B0397281}" destId="{D5A959F8-2D51-493A-8E10-AA7AA672E2E3}" srcOrd="1" destOrd="0" presId="urn:microsoft.com/office/officeart/2008/layout/LinedList"/>
    <dgm:cxn modelId="{601F511D-6BF5-480E-9E9C-19A188F09A5A}" type="presParOf" srcId="{A91C9A1A-AC5A-4039-8EF6-B79A7C5B3A4F}" destId="{98FD13C3-8E0B-49F6-AE6F-544371357439}" srcOrd="10" destOrd="0" presId="urn:microsoft.com/office/officeart/2008/layout/LinedList"/>
    <dgm:cxn modelId="{C7B022B1-5123-4477-86BB-BEF0FDBBB7EE}" type="presParOf" srcId="{A91C9A1A-AC5A-4039-8EF6-B79A7C5B3A4F}" destId="{D50914BA-B83D-4DE6-B7F9-FD22C86C6989}" srcOrd="11" destOrd="0" presId="urn:microsoft.com/office/officeart/2008/layout/LinedList"/>
    <dgm:cxn modelId="{884297FA-0D49-4E4F-B83E-B864ADB25F52}" type="presParOf" srcId="{D50914BA-B83D-4DE6-B7F9-FD22C86C6989}" destId="{685D2009-A43E-41F6-898E-53E5801FF0E9}" srcOrd="0" destOrd="0" presId="urn:microsoft.com/office/officeart/2008/layout/LinedList"/>
    <dgm:cxn modelId="{E52E5ED0-EDA7-469D-8F1D-0D91BB94A03B}" type="presParOf" srcId="{D50914BA-B83D-4DE6-B7F9-FD22C86C6989}" destId="{B85E6E7D-7332-4537-BA3D-8471BFD3BECC}" srcOrd="1" destOrd="0" presId="urn:microsoft.com/office/officeart/2008/layout/LinedList"/>
    <dgm:cxn modelId="{78A80AD2-D257-4039-9A58-A42D69206304}" type="presParOf" srcId="{A91C9A1A-AC5A-4039-8EF6-B79A7C5B3A4F}" destId="{F9E470CE-0124-4DEF-BF0F-863BFBC9168A}" srcOrd="12" destOrd="0" presId="urn:microsoft.com/office/officeart/2008/layout/LinedList"/>
    <dgm:cxn modelId="{52753CC9-E39F-4F0A-8A07-B3583DA7B4CB}" type="presParOf" srcId="{A91C9A1A-AC5A-4039-8EF6-B79A7C5B3A4F}" destId="{FB784477-DF2B-46FF-988C-9D331277B2B6}" srcOrd="13" destOrd="0" presId="urn:microsoft.com/office/officeart/2008/layout/LinedList"/>
    <dgm:cxn modelId="{5547A2ED-BF0C-40D2-9A11-65382577B16D}" type="presParOf" srcId="{FB784477-DF2B-46FF-988C-9D331277B2B6}" destId="{46CE8AF2-7E40-486B-ACD2-C3AB5E2CD8FE}" srcOrd="0" destOrd="0" presId="urn:microsoft.com/office/officeart/2008/layout/LinedList"/>
    <dgm:cxn modelId="{2E2C7C6D-1F2B-4B93-983A-7731F4053FE9}" type="presParOf" srcId="{FB784477-DF2B-46FF-988C-9D331277B2B6}" destId="{2139F56F-B484-44E7-BC91-D78DE299E2A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1567CC-86E8-4B71-B559-90A4DB108FB7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970B4B5-7944-4751-B3B0-CC7E1C52C325}">
      <dgm:prSet/>
      <dgm:spPr/>
      <dgm:t>
        <a:bodyPr/>
        <a:lstStyle/>
        <a:p>
          <a:r>
            <a:rPr lang="en-US" b="0" i="0" dirty="0"/>
            <a:t>Trial Skills </a:t>
          </a:r>
          <a:r>
            <a:rPr lang="en-US" b="0" i="0" dirty="0" smtClean="0"/>
            <a:t>(95% trained)</a:t>
          </a:r>
          <a:endParaRPr lang="en-US" dirty="0"/>
        </a:p>
      </dgm:t>
    </dgm:pt>
    <dgm:pt modelId="{06211EFF-9598-4127-B218-35508298C342}" type="parTrans" cxnId="{5636668D-25BB-49E2-8942-EEBFE29392A9}">
      <dgm:prSet/>
      <dgm:spPr/>
      <dgm:t>
        <a:bodyPr/>
        <a:lstStyle/>
        <a:p>
          <a:endParaRPr lang="en-US"/>
        </a:p>
      </dgm:t>
    </dgm:pt>
    <dgm:pt modelId="{0283EF39-8DA4-45D3-8CD2-D2FF3C3FFE89}" type="sibTrans" cxnId="{5636668D-25BB-49E2-8942-EEBFE29392A9}">
      <dgm:prSet/>
      <dgm:spPr/>
      <dgm:t>
        <a:bodyPr/>
        <a:lstStyle/>
        <a:p>
          <a:endParaRPr lang="en-US"/>
        </a:p>
      </dgm:t>
    </dgm:pt>
    <dgm:pt modelId="{7AB076E5-9973-467A-A7A9-065EFDFCC3C0}">
      <dgm:prSet/>
      <dgm:spPr/>
      <dgm:t>
        <a:bodyPr/>
        <a:lstStyle/>
        <a:p>
          <a:r>
            <a:rPr lang="en-US" b="0" i="0"/>
            <a:t>Counter-terrorism and FTF</a:t>
          </a:r>
          <a:endParaRPr lang="en-US"/>
        </a:p>
      </dgm:t>
    </dgm:pt>
    <dgm:pt modelId="{9C2E7575-8812-4448-88B1-24EC47F07421}" type="parTrans" cxnId="{4DC9CB91-4C60-4A96-801C-F2BEE367F3A2}">
      <dgm:prSet/>
      <dgm:spPr/>
      <dgm:t>
        <a:bodyPr/>
        <a:lstStyle/>
        <a:p>
          <a:endParaRPr lang="en-US"/>
        </a:p>
      </dgm:t>
    </dgm:pt>
    <dgm:pt modelId="{63D04DC0-B266-439D-80EF-46E248E68115}" type="sibTrans" cxnId="{4DC9CB91-4C60-4A96-801C-F2BEE367F3A2}">
      <dgm:prSet/>
      <dgm:spPr/>
      <dgm:t>
        <a:bodyPr/>
        <a:lstStyle/>
        <a:p>
          <a:endParaRPr lang="en-US"/>
        </a:p>
      </dgm:t>
    </dgm:pt>
    <dgm:pt modelId="{E802CEE0-B106-4C09-BD3A-626EECE0E6CE}">
      <dgm:prSet/>
      <dgm:spPr/>
      <dgm:t>
        <a:bodyPr/>
        <a:lstStyle/>
        <a:p>
          <a:r>
            <a:rPr lang="en-US" b="0" i="0"/>
            <a:t>Domestic Violence </a:t>
          </a:r>
          <a:endParaRPr lang="en-US"/>
        </a:p>
      </dgm:t>
    </dgm:pt>
    <dgm:pt modelId="{DDDD83EE-B173-4903-A5BA-45A3E77B088A}" type="parTrans" cxnId="{9099436E-586C-47F3-93BF-07ADE38EC676}">
      <dgm:prSet/>
      <dgm:spPr/>
      <dgm:t>
        <a:bodyPr/>
        <a:lstStyle/>
        <a:p>
          <a:endParaRPr lang="en-US"/>
        </a:p>
      </dgm:t>
    </dgm:pt>
    <dgm:pt modelId="{C46ECD30-FFEC-4EDD-8F70-DF635904058E}" type="sibTrans" cxnId="{9099436E-586C-47F3-93BF-07ADE38EC676}">
      <dgm:prSet/>
      <dgm:spPr/>
      <dgm:t>
        <a:bodyPr/>
        <a:lstStyle/>
        <a:p>
          <a:endParaRPr lang="en-US"/>
        </a:p>
      </dgm:t>
    </dgm:pt>
    <dgm:pt modelId="{56F64856-8F77-4DAA-A010-ABED83624F68}">
      <dgm:prSet/>
      <dgm:spPr/>
      <dgm:t>
        <a:bodyPr/>
        <a:lstStyle/>
        <a:p>
          <a:r>
            <a:rPr lang="en-US" b="0" i="0" dirty="0"/>
            <a:t>Trafficking in Persons </a:t>
          </a:r>
          <a:r>
            <a:rPr lang="en-US" b="0" i="0" dirty="0" smtClean="0"/>
            <a:t>(TIP)</a:t>
          </a:r>
          <a:endParaRPr lang="en-US" dirty="0"/>
        </a:p>
      </dgm:t>
    </dgm:pt>
    <dgm:pt modelId="{6ED24C6C-E2CE-46D8-B765-988D9A178999}" type="parTrans" cxnId="{84F711B6-99EE-43E5-80B6-A728B3465446}">
      <dgm:prSet/>
      <dgm:spPr/>
      <dgm:t>
        <a:bodyPr/>
        <a:lstStyle/>
        <a:p>
          <a:endParaRPr lang="en-US"/>
        </a:p>
      </dgm:t>
    </dgm:pt>
    <dgm:pt modelId="{6BD20001-7F95-4763-A2DC-3091F37E9A27}" type="sibTrans" cxnId="{84F711B6-99EE-43E5-80B6-A728B3465446}">
      <dgm:prSet/>
      <dgm:spPr/>
      <dgm:t>
        <a:bodyPr/>
        <a:lstStyle/>
        <a:p>
          <a:endParaRPr lang="en-US"/>
        </a:p>
      </dgm:t>
    </dgm:pt>
    <dgm:pt modelId="{AF87449B-C4EC-4590-B72B-7D5F8CDCB9E8}">
      <dgm:prSet/>
      <dgm:spPr/>
      <dgm:t>
        <a:bodyPr/>
        <a:lstStyle/>
        <a:p>
          <a:r>
            <a:rPr lang="en-US" b="0" i="0"/>
            <a:t>Child Exploitation </a:t>
          </a:r>
          <a:endParaRPr lang="en-US"/>
        </a:p>
      </dgm:t>
    </dgm:pt>
    <dgm:pt modelId="{3B001CAB-7F0A-4831-BBE5-CFC88AD56A2A}" type="parTrans" cxnId="{88365C2E-6BF6-45D0-AE03-D65163DF605E}">
      <dgm:prSet/>
      <dgm:spPr/>
      <dgm:t>
        <a:bodyPr/>
        <a:lstStyle/>
        <a:p>
          <a:endParaRPr lang="en-US"/>
        </a:p>
      </dgm:t>
    </dgm:pt>
    <dgm:pt modelId="{77C5C673-F0FE-4ACE-A193-5E4E290CE0C2}" type="sibTrans" cxnId="{88365C2E-6BF6-45D0-AE03-D65163DF605E}">
      <dgm:prSet/>
      <dgm:spPr/>
      <dgm:t>
        <a:bodyPr/>
        <a:lstStyle/>
        <a:p>
          <a:endParaRPr lang="en-US"/>
        </a:p>
      </dgm:t>
    </dgm:pt>
    <dgm:pt modelId="{929ACBF0-89C8-48FE-9497-95BBA4B3EA97}">
      <dgm:prSet/>
      <dgm:spPr/>
      <dgm:t>
        <a:bodyPr/>
        <a:lstStyle/>
        <a:p>
          <a:r>
            <a:rPr lang="en-US" b="0" i="0"/>
            <a:t>Public Corruption </a:t>
          </a:r>
          <a:endParaRPr lang="en-US"/>
        </a:p>
      </dgm:t>
    </dgm:pt>
    <dgm:pt modelId="{A5E37347-1B0B-4E5C-B636-657C8429EDDD}" type="parTrans" cxnId="{77F2C52A-A25F-4E92-BC9C-2070AB0551AF}">
      <dgm:prSet/>
      <dgm:spPr/>
      <dgm:t>
        <a:bodyPr/>
        <a:lstStyle/>
        <a:p>
          <a:endParaRPr lang="en-US"/>
        </a:p>
      </dgm:t>
    </dgm:pt>
    <dgm:pt modelId="{DD878769-2168-4047-AEDE-3655202265CB}" type="sibTrans" cxnId="{77F2C52A-A25F-4E92-BC9C-2070AB0551AF}">
      <dgm:prSet/>
      <dgm:spPr/>
      <dgm:t>
        <a:bodyPr/>
        <a:lstStyle/>
        <a:p>
          <a:endParaRPr lang="en-US"/>
        </a:p>
      </dgm:t>
    </dgm:pt>
    <dgm:pt modelId="{D971625E-D253-4D3D-B3D3-623294A4DD7F}">
      <dgm:prSet/>
      <dgm:spPr/>
      <dgm:t>
        <a:bodyPr/>
        <a:lstStyle/>
        <a:p>
          <a:r>
            <a:rPr lang="en-US" b="0" i="0"/>
            <a:t>Cyber, Cyber, Cyber! </a:t>
          </a:r>
          <a:endParaRPr lang="en-US"/>
        </a:p>
      </dgm:t>
    </dgm:pt>
    <dgm:pt modelId="{F3183A1A-8066-440A-BECE-70B6BA0F9965}" type="parTrans" cxnId="{E0FC3ADE-45B5-43E3-A606-D6BB222AE184}">
      <dgm:prSet/>
      <dgm:spPr/>
      <dgm:t>
        <a:bodyPr/>
        <a:lstStyle/>
        <a:p>
          <a:endParaRPr lang="en-US"/>
        </a:p>
      </dgm:t>
    </dgm:pt>
    <dgm:pt modelId="{86120702-C978-4667-9E9B-10AFE62C3275}" type="sibTrans" cxnId="{E0FC3ADE-45B5-43E3-A606-D6BB222AE184}">
      <dgm:prSet/>
      <dgm:spPr/>
      <dgm:t>
        <a:bodyPr/>
        <a:lstStyle/>
        <a:p>
          <a:endParaRPr lang="en-US"/>
        </a:p>
      </dgm:t>
    </dgm:pt>
    <dgm:pt modelId="{A91C9A1A-AC5A-4039-8EF6-B79A7C5B3A4F}" type="pres">
      <dgm:prSet presAssocID="{801567CC-86E8-4B71-B559-90A4DB108FB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88223E2-B46F-4959-80BB-A26DF13F5B1F}" type="pres">
      <dgm:prSet presAssocID="{E970B4B5-7944-4751-B3B0-CC7E1C52C325}" presName="thickLine" presStyleLbl="alignNode1" presStyleIdx="0" presStyleCnt="7"/>
      <dgm:spPr/>
    </dgm:pt>
    <dgm:pt modelId="{48788A44-25D2-4181-B4CD-060AF80773CF}" type="pres">
      <dgm:prSet presAssocID="{E970B4B5-7944-4751-B3B0-CC7E1C52C325}" presName="horz1" presStyleCnt="0"/>
      <dgm:spPr/>
    </dgm:pt>
    <dgm:pt modelId="{8D93909B-0EEC-4AF7-AD43-C3E674D7B8D0}" type="pres">
      <dgm:prSet presAssocID="{E970B4B5-7944-4751-B3B0-CC7E1C52C325}" presName="tx1" presStyleLbl="revTx" presStyleIdx="0" presStyleCnt="7"/>
      <dgm:spPr/>
      <dgm:t>
        <a:bodyPr/>
        <a:lstStyle/>
        <a:p>
          <a:endParaRPr lang="en-US"/>
        </a:p>
      </dgm:t>
    </dgm:pt>
    <dgm:pt modelId="{91E41101-9943-469F-AC38-E382635FAB49}" type="pres">
      <dgm:prSet presAssocID="{E970B4B5-7944-4751-B3B0-CC7E1C52C325}" presName="vert1" presStyleCnt="0"/>
      <dgm:spPr/>
    </dgm:pt>
    <dgm:pt modelId="{E8DF94B6-BCD8-4DD7-8FFA-05EC16934228}" type="pres">
      <dgm:prSet presAssocID="{7AB076E5-9973-467A-A7A9-065EFDFCC3C0}" presName="thickLine" presStyleLbl="alignNode1" presStyleIdx="1" presStyleCnt="7"/>
      <dgm:spPr/>
    </dgm:pt>
    <dgm:pt modelId="{95CBFE29-F55F-432A-8A1E-1F6D88090FCF}" type="pres">
      <dgm:prSet presAssocID="{7AB076E5-9973-467A-A7A9-065EFDFCC3C0}" presName="horz1" presStyleCnt="0"/>
      <dgm:spPr/>
    </dgm:pt>
    <dgm:pt modelId="{03612F7F-C6DC-4592-87A5-FDA4845FFFBC}" type="pres">
      <dgm:prSet presAssocID="{7AB076E5-9973-467A-A7A9-065EFDFCC3C0}" presName="tx1" presStyleLbl="revTx" presStyleIdx="1" presStyleCnt="7"/>
      <dgm:spPr/>
      <dgm:t>
        <a:bodyPr/>
        <a:lstStyle/>
        <a:p>
          <a:endParaRPr lang="en-US"/>
        </a:p>
      </dgm:t>
    </dgm:pt>
    <dgm:pt modelId="{3A30A55E-5F5D-4941-AFAD-1ED63BDB0F35}" type="pres">
      <dgm:prSet presAssocID="{7AB076E5-9973-467A-A7A9-065EFDFCC3C0}" presName="vert1" presStyleCnt="0"/>
      <dgm:spPr/>
    </dgm:pt>
    <dgm:pt modelId="{15877E20-0C95-43DC-907F-89CF1DCEB309}" type="pres">
      <dgm:prSet presAssocID="{E802CEE0-B106-4C09-BD3A-626EECE0E6CE}" presName="thickLine" presStyleLbl="alignNode1" presStyleIdx="2" presStyleCnt="7"/>
      <dgm:spPr/>
    </dgm:pt>
    <dgm:pt modelId="{DDFF4A64-FB6B-40E2-9F50-8ACC3E4E4FD2}" type="pres">
      <dgm:prSet presAssocID="{E802CEE0-B106-4C09-BD3A-626EECE0E6CE}" presName="horz1" presStyleCnt="0"/>
      <dgm:spPr/>
    </dgm:pt>
    <dgm:pt modelId="{62A0524C-9C19-4C24-A83F-0F4766EAE9E6}" type="pres">
      <dgm:prSet presAssocID="{E802CEE0-B106-4C09-BD3A-626EECE0E6CE}" presName="tx1" presStyleLbl="revTx" presStyleIdx="2" presStyleCnt="7"/>
      <dgm:spPr/>
      <dgm:t>
        <a:bodyPr/>
        <a:lstStyle/>
        <a:p>
          <a:endParaRPr lang="en-US"/>
        </a:p>
      </dgm:t>
    </dgm:pt>
    <dgm:pt modelId="{18B262E6-4FDD-4724-B24C-C3F09ABB1C78}" type="pres">
      <dgm:prSet presAssocID="{E802CEE0-B106-4C09-BD3A-626EECE0E6CE}" presName="vert1" presStyleCnt="0"/>
      <dgm:spPr/>
    </dgm:pt>
    <dgm:pt modelId="{6EE03768-12D0-4494-B940-00BBA41A0088}" type="pres">
      <dgm:prSet presAssocID="{56F64856-8F77-4DAA-A010-ABED83624F68}" presName="thickLine" presStyleLbl="alignNode1" presStyleIdx="3" presStyleCnt="7"/>
      <dgm:spPr/>
    </dgm:pt>
    <dgm:pt modelId="{4BA92C0D-485D-4B16-83D2-9C3CC2A8195D}" type="pres">
      <dgm:prSet presAssocID="{56F64856-8F77-4DAA-A010-ABED83624F68}" presName="horz1" presStyleCnt="0"/>
      <dgm:spPr/>
    </dgm:pt>
    <dgm:pt modelId="{376EEAEC-FCFD-4116-B774-8001D034EA7A}" type="pres">
      <dgm:prSet presAssocID="{56F64856-8F77-4DAA-A010-ABED83624F68}" presName="tx1" presStyleLbl="revTx" presStyleIdx="3" presStyleCnt="7"/>
      <dgm:spPr/>
      <dgm:t>
        <a:bodyPr/>
        <a:lstStyle/>
        <a:p>
          <a:endParaRPr lang="en-US"/>
        </a:p>
      </dgm:t>
    </dgm:pt>
    <dgm:pt modelId="{42932794-303E-4689-AB0F-8D503EB942CB}" type="pres">
      <dgm:prSet presAssocID="{56F64856-8F77-4DAA-A010-ABED83624F68}" presName="vert1" presStyleCnt="0"/>
      <dgm:spPr/>
    </dgm:pt>
    <dgm:pt modelId="{B26D0462-09E1-4A81-90F9-4A562F79120C}" type="pres">
      <dgm:prSet presAssocID="{AF87449B-C4EC-4590-B72B-7D5F8CDCB9E8}" presName="thickLine" presStyleLbl="alignNode1" presStyleIdx="4" presStyleCnt="7"/>
      <dgm:spPr/>
    </dgm:pt>
    <dgm:pt modelId="{4F62273F-D3AE-4907-98BB-5669B0397281}" type="pres">
      <dgm:prSet presAssocID="{AF87449B-C4EC-4590-B72B-7D5F8CDCB9E8}" presName="horz1" presStyleCnt="0"/>
      <dgm:spPr/>
    </dgm:pt>
    <dgm:pt modelId="{4605BDBB-BF3B-46A5-B2C8-1B9850034150}" type="pres">
      <dgm:prSet presAssocID="{AF87449B-C4EC-4590-B72B-7D5F8CDCB9E8}" presName="tx1" presStyleLbl="revTx" presStyleIdx="4" presStyleCnt="7"/>
      <dgm:spPr/>
      <dgm:t>
        <a:bodyPr/>
        <a:lstStyle/>
        <a:p>
          <a:endParaRPr lang="en-US"/>
        </a:p>
      </dgm:t>
    </dgm:pt>
    <dgm:pt modelId="{D5A959F8-2D51-493A-8E10-AA7AA672E2E3}" type="pres">
      <dgm:prSet presAssocID="{AF87449B-C4EC-4590-B72B-7D5F8CDCB9E8}" presName="vert1" presStyleCnt="0"/>
      <dgm:spPr/>
    </dgm:pt>
    <dgm:pt modelId="{98FD13C3-8E0B-49F6-AE6F-544371357439}" type="pres">
      <dgm:prSet presAssocID="{929ACBF0-89C8-48FE-9497-95BBA4B3EA97}" presName="thickLine" presStyleLbl="alignNode1" presStyleIdx="5" presStyleCnt="7"/>
      <dgm:spPr/>
    </dgm:pt>
    <dgm:pt modelId="{D50914BA-B83D-4DE6-B7F9-FD22C86C6989}" type="pres">
      <dgm:prSet presAssocID="{929ACBF0-89C8-48FE-9497-95BBA4B3EA97}" presName="horz1" presStyleCnt="0"/>
      <dgm:spPr/>
    </dgm:pt>
    <dgm:pt modelId="{685D2009-A43E-41F6-898E-53E5801FF0E9}" type="pres">
      <dgm:prSet presAssocID="{929ACBF0-89C8-48FE-9497-95BBA4B3EA97}" presName="tx1" presStyleLbl="revTx" presStyleIdx="5" presStyleCnt="7"/>
      <dgm:spPr/>
      <dgm:t>
        <a:bodyPr/>
        <a:lstStyle/>
        <a:p>
          <a:endParaRPr lang="en-US"/>
        </a:p>
      </dgm:t>
    </dgm:pt>
    <dgm:pt modelId="{B85E6E7D-7332-4537-BA3D-8471BFD3BECC}" type="pres">
      <dgm:prSet presAssocID="{929ACBF0-89C8-48FE-9497-95BBA4B3EA97}" presName="vert1" presStyleCnt="0"/>
      <dgm:spPr/>
    </dgm:pt>
    <dgm:pt modelId="{F9E470CE-0124-4DEF-BF0F-863BFBC9168A}" type="pres">
      <dgm:prSet presAssocID="{D971625E-D253-4D3D-B3D3-623294A4DD7F}" presName="thickLine" presStyleLbl="alignNode1" presStyleIdx="6" presStyleCnt="7"/>
      <dgm:spPr/>
    </dgm:pt>
    <dgm:pt modelId="{FB784477-DF2B-46FF-988C-9D331277B2B6}" type="pres">
      <dgm:prSet presAssocID="{D971625E-D253-4D3D-B3D3-623294A4DD7F}" presName="horz1" presStyleCnt="0"/>
      <dgm:spPr/>
    </dgm:pt>
    <dgm:pt modelId="{46CE8AF2-7E40-486B-ACD2-C3AB5E2CD8FE}" type="pres">
      <dgm:prSet presAssocID="{D971625E-D253-4D3D-B3D3-623294A4DD7F}" presName="tx1" presStyleLbl="revTx" presStyleIdx="6" presStyleCnt="7"/>
      <dgm:spPr/>
      <dgm:t>
        <a:bodyPr/>
        <a:lstStyle/>
        <a:p>
          <a:endParaRPr lang="en-US"/>
        </a:p>
      </dgm:t>
    </dgm:pt>
    <dgm:pt modelId="{2139F56F-B484-44E7-BC91-D78DE299E2A3}" type="pres">
      <dgm:prSet presAssocID="{D971625E-D253-4D3D-B3D3-623294A4DD7F}" presName="vert1" presStyleCnt="0"/>
      <dgm:spPr/>
    </dgm:pt>
  </dgm:ptLst>
  <dgm:cxnLst>
    <dgm:cxn modelId="{84F711B6-99EE-43E5-80B6-A728B3465446}" srcId="{801567CC-86E8-4B71-B559-90A4DB108FB7}" destId="{56F64856-8F77-4DAA-A010-ABED83624F68}" srcOrd="3" destOrd="0" parTransId="{6ED24C6C-E2CE-46D8-B765-988D9A178999}" sibTransId="{6BD20001-7F95-4763-A2DC-3091F37E9A27}"/>
    <dgm:cxn modelId="{9099436E-586C-47F3-93BF-07ADE38EC676}" srcId="{801567CC-86E8-4B71-B559-90A4DB108FB7}" destId="{E802CEE0-B106-4C09-BD3A-626EECE0E6CE}" srcOrd="2" destOrd="0" parTransId="{DDDD83EE-B173-4903-A5BA-45A3E77B088A}" sibTransId="{C46ECD30-FFEC-4EDD-8F70-DF635904058E}"/>
    <dgm:cxn modelId="{528A6F58-226C-4C78-A60C-C91929C7E8A1}" type="presOf" srcId="{E802CEE0-B106-4C09-BD3A-626EECE0E6CE}" destId="{62A0524C-9C19-4C24-A83F-0F4766EAE9E6}" srcOrd="0" destOrd="0" presId="urn:microsoft.com/office/officeart/2008/layout/LinedList"/>
    <dgm:cxn modelId="{5636668D-25BB-49E2-8942-EEBFE29392A9}" srcId="{801567CC-86E8-4B71-B559-90A4DB108FB7}" destId="{E970B4B5-7944-4751-B3B0-CC7E1C52C325}" srcOrd="0" destOrd="0" parTransId="{06211EFF-9598-4127-B218-35508298C342}" sibTransId="{0283EF39-8DA4-45D3-8CD2-D2FF3C3FFE89}"/>
    <dgm:cxn modelId="{404A2B85-27DB-410A-A618-687B1AB6FF78}" type="presOf" srcId="{D971625E-D253-4D3D-B3D3-623294A4DD7F}" destId="{46CE8AF2-7E40-486B-ACD2-C3AB5E2CD8FE}" srcOrd="0" destOrd="0" presId="urn:microsoft.com/office/officeart/2008/layout/LinedList"/>
    <dgm:cxn modelId="{77F2C52A-A25F-4E92-BC9C-2070AB0551AF}" srcId="{801567CC-86E8-4B71-B559-90A4DB108FB7}" destId="{929ACBF0-89C8-48FE-9497-95BBA4B3EA97}" srcOrd="5" destOrd="0" parTransId="{A5E37347-1B0B-4E5C-B636-657C8429EDDD}" sibTransId="{DD878769-2168-4047-AEDE-3655202265CB}"/>
    <dgm:cxn modelId="{4DC9CB91-4C60-4A96-801C-F2BEE367F3A2}" srcId="{801567CC-86E8-4B71-B559-90A4DB108FB7}" destId="{7AB076E5-9973-467A-A7A9-065EFDFCC3C0}" srcOrd="1" destOrd="0" parTransId="{9C2E7575-8812-4448-88B1-24EC47F07421}" sibTransId="{63D04DC0-B266-439D-80EF-46E248E68115}"/>
    <dgm:cxn modelId="{9DBD7A16-F16B-4A9A-A742-C8E8186EB6D6}" type="presOf" srcId="{AF87449B-C4EC-4590-B72B-7D5F8CDCB9E8}" destId="{4605BDBB-BF3B-46A5-B2C8-1B9850034150}" srcOrd="0" destOrd="0" presId="urn:microsoft.com/office/officeart/2008/layout/LinedList"/>
    <dgm:cxn modelId="{98E042CC-5F09-4779-8008-DCFCEB6BA848}" type="presOf" srcId="{929ACBF0-89C8-48FE-9497-95BBA4B3EA97}" destId="{685D2009-A43E-41F6-898E-53E5801FF0E9}" srcOrd="0" destOrd="0" presId="urn:microsoft.com/office/officeart/2008/layout/LinedList"/>
    <dgm:cxn modelId="{5F25BA7A-E2C7-4214-B232-75FACAAACFA3}" type="presOf" srcId="{56F64856-8F77-4DAA-A010-ABED83624F68}" destId="{376EEAEC-FCFD-4116-B774-8001D034EA7A}" srcOrd="0" destOrd="0" presId="urn:microsoft.com/office/officeart/2008/layout/LinedList"/>
    <dgm:cxn modelId="{7981EF71-6EBE-44CC-BE27-75B2F41F6F33}" type="presOf" srcId="{E970B4B5-7944-4751-B3B0-CC7E1C52C325}" destId="{8D93909B-0EEC-4AF7-AD43-C3E674D7B8D0}" srcOrd="0" destOrd="0" presId="urn:microsoft.com/office/officeart/2008/layout/LinedList"/>
    <dgm:cxn modelId="{88365C2E-6BF6-45D0-AE03-D65163DF605E}" srcId="{801567CC-86E8-4B71-B559-90A4DB108FB7}" destId="{AF87449B-C4EC-4590-B72B-7D5F8CDCB9E8}" srcOrd="4" destOrd="0" parTransId="{3B001CAB-7F0A-4831-BBE5-CFC88AD56A2A}" sibTransId="{77C5C673-F0FE-4ACE-A193-5E4E290CE0C2}"/>
    <dgm:cxn modelId="{9F677B4E-C318-40B5-984C-03F63ED5A6DB}" type="presOf" srcId="{7AB076E5-9973-467A-A7A9-065EFDFCC3C0}" destId="{03612F7F-C6DC-4592-87A5-FDA4845FFFBC}" srcOrd="0" destOrd="0" presId="urn:microsoft.com/office/officeart/2008/layout/LinedList"/>
    <dgm:cxn modelId="{9109D500-AC27-4649-AE75-AE04E775DDA3}" type="presOf" srcId="{801567CC-86E8-4B71-B559-90A4DB108FB7}" destId="{A91C9A1A-AC5A-4039-8EF6-B79A7C5B3A4F}" srcOrd="0" destOrd="0" presId="urn:microsoft.com/office/officeart/2008/layout/LinedList"/>
    <dgm:cxn modelId="{E0FC3ADE-45B5-43E3-A606-D6BB222AE184}" srcId="{801567CC-86E8-4B71-B559-90A4DB108FB7}" destId="{D971625E-D253-4D3D-B3D3-623294A4DD7F}" srcOrd="6" destOrd="0" parTransId="{F3183A1A-8066-440A-BECE-70B6BA0F9965}" sibTransId="{86120702-C978-4667-9E9B-10AFE62C3275}"/>
    <dgm:cxn modelId="{45AF46A2-8FAD-4F7E-8F1F-61F6C91B39E5}" type="presParOf" srcId="{A91C9A1A-AC5A-4039-8EF6-B79A7C5B3A4F}" destId="{788223E2-B46F-4959-80BB-A26DF13F5B1F}" srcOrd="0" destOrd="0" presId="urn:microsoft.com/office/officeart/2008/layout/LinedList"/>
    <dgm:cxn modelId="{2181597F-D13B-44F2-8FD0-FD030D80FBBF}" type="presParOf" srcId="{A91C9A1A-AC5A-4039-8EF6-B79A7C5B3A4F}" destId="{48788A44-25D2-4181-B4CD-060AF80773CF}" srcOrd="1" destOrd="0" presId="urn:microsoft.com/office/officeart/2008/layout/LinedList"/>
    <dgm:cxn modelId="{260B61BA-F018-4EFF-95B6-96392B4EC410}" type="presParOf" srcId="{48788A44-25D2-4181-B4CD-060AF80773CF}" destId="{8D93909B-0EEC-4AF7-AD43-C3E674D7B8D0}" srcOrd="0" destOrd="0" presId="urn:microsoft.com/office/officeart/2008/layout/LinedList"/>
    <dgm:cxn modelId="{FD88A25D-CA6F-4AF7-A2EF-304705C82569}" type="presParOf" srcId="{48788A44-25D2-4181-B4CD-060AF80773CF}" destId="{91E41101-9943-469F-AC38-E382635FAB49}" srcOrd="1" destOrd="0" presId="urn:microsoft.com/office/officeart/2008/layout/LinedList"/>
    <dgm:cxn modelId="{16A5E132-2976-4C98-AD6B-F74F946B9A84}" type="presParOf" srcId="{A91C9A1A-AC5A-4039-8EF6-B79A7C5B3A4F}" destId="{E8DF94B6-BCD8-4DD7-8FFA-05EC16934228}" srcOrd="2" destOrd="0" presId="urn:microsoft.com/office/officeart/2008/layout/LinedList"/>
    <dgm:cxn modelId="{A69379F6-09BE-4A9D-A9C3-2ECE09550AE4}" type="presParOf" srcId="{A91C9A1A-AC5A-4039-8EF6-B79A7C5B3A4F}" destId="{95CBFE29-F55F-432A-8A1E-1F6D88090FCF}" srcOrd="3" destOrd="0" presId="urn:microsoft.com/office/officeart/2008/layout/LinedList"/>
    <dgm:cxn modelId="{90FDD3E8-B076-44F8-BF70-65512D111FD7}" type="presParOf" srcId="{95CBFE29-F55F-432A-8A1E-1F6D88090FCF}" destId="{03612F7F-C6DC-4592-87A5-FDA4845FFFBC}" srcOrd="0" destOrd="0" presId="urn:microsoft.com/office/officeart/2008/layout/LinedList"/>
    <dgm:cxn modelId="{9C4AA64F-1E47-4C12-9E33-E18CC2070CD1}" type="presParOf" srcId="{95CBFE29-F55F-432A-8A1E-1F6D88090FCF}" destId="{3A30A55E-5F5D-4941-AFAD-1ED63BDB0F35}" srcOrd="1" destOrd="0" presId="urn:microsoft.com/office/officeart/2008/layout/LinedList"/>
    <dgm:cxn modelId="{C819ED2A-0894-4C0A-B997-704E83F10C04}" type="presParOf" srcId="{A91C9A1A-AC5A-4039-8EF6-B79A7C5B3A4F}" destId="{15877E20-0C95-43DC-907F-89CF1DCEB309}" srcOrd="4" destOrd="0" presId="urn:microsoft.com/office/officeart/2008/layout/LinedList"/>
    <dgm:cxn modelId="{4FB212EB-1D11-4846-B614-CBA2A7A97613}" type="presParOf" srcId="{A91C9A1A-AC5A-4039-8EF6-B79A7C5B3A4F}" destId="{DDFF4A64-FB6B-40E2-9F50-8ACC3E4E4FD2}" srcOrd="5" destOrd="0" presId="urn:microsoft.com/office/officeart/2008/layout/LinedList"/>
    <dgm:cxn modelId="{FDFC4330-B1E2-42C6-8F30-EEBB38E446C5}" type="presParOf" srcId="{DDFF4A64-FB6B-40E2-9F50-8ACC3E4E4FD2}" destId="{62A0524C-9C19-4C24-A83F-0F4766EAE9E6}" srcOrd="0" destOrd="0" presId="urn:microsoft.com/office/officeart/2008/layout/LinedList"/>
    <dgm:cxn modelId="{7FD1E2F3-5834-4D9A-A0E6-BD81CFC4A900}" type="presParOf" srcId="{DDFF4A64-FB6B-40E2-9F50-8ACC3E4E4FD2}" destId="{18B262E6-4FDD-4724-B24C-C3F09ABB1C78}" srcOrd="1" destOrd="0" presId="urn:microsoft.com/office/officeart/2008/layout/LinedList"/>
    <dgm:cxn modelId="{8341DF21-3F35-44A3-A539-BE4D98E3DC1F}" type="presParOf" srcId="{A91C9A1A-AC5A-4039-8EF6-B79A7C5B3A4F}" destId="{6EE03768-12D0-4494-B940-00BBA41A0088}" srcOrd="6" destOrd="0" presId="urn:microsoft.com/office/officeart/2008/layout/LinedList"/>
    <dgm:cxn modelId="{E7177BDF-3C96-4D4A-86C3-554EC3295979}" type="presParOf" srcId="{A91C9A1A-AC5A-4039-8EF6-B79A7C5B3A4F}" destId="{4BA92C0D-485D-4B16-83D2-9C3CC2A8195D}" srcOrd="7" destOrd="0" presId="urn:microsoft.com/office/officeart/2008/layout/LinedList"/>
    <dgm:cxn modelId="{A73A8FCD-B808-491A-BD1E-A7A4849BD016}" type="presParOf" srcId="{4BA92C0D-485D-4B16-83D2-9C3CC2A8195D}" destId="{376EEAEC-FCFD-4116-B774-8001D034EA7A}" srcOrd="0" destOrd="0" presId="urn:microsoft.com/office/officeart/2008/layout/LinedList"/>
    <dgm:cxn modelId="{2A9D36CF-9BF5-4DAB-B8C5-07BDE7BA7921}" type="presParOf" srcId="{4BA92C0D-485D-4B16-83D2-9C3CC2A8195D}" destId="{42932794-303E-4689-AB0F-8D503EB942CB}" srcOrd="1" destOrd="0" presId="urn:microsoft.com/office/officeart/2008/layout/LinedList"/>
    <dgm:cxn modelId="{77DD5CD6-D46E-4EE4-8187-1AE3F398D199}" type="presParOf" srcId="{A91C9A1A-AC5A-4039-8EF6-B79A7C5B3A4F}" destId="{B26D0462-09E1-4A81-90F9-4A562F79120C}" srcOrd="8" destOrd="0" presId="urn:microsoft.com/office/officeart/2008/layout/LinedList"/>
    <dgm:cxn modelId="{494B11F5-C66B-4548-AD5A-39C428E72217}" type="presParOf" srcId="{A91C9A1A-AC5A-4039-8EF6-B79A7C5B3A4F}" destId="{4F62273F-D3AE-4907-98BB-5669B0397281}" srcOrd="9" destOrd="0" presId="urn:microsoft.com/office/officeart/2008/layout/LinedList"/>
    <dgm:cxn modelId="{973DF994-F8B4-497F-B24E-5843FF02DDE0}" type="presParOf" srcId="{4F62273F-D3AE-4907-98BB-5669B0397281}" destId="{4605BDBB-BF3B-46A5-B2C8-1B9850034150}" srcOrd="0" destOrd="0" presId="urn:microsoft.com/office/officeart/2008/layout/LinedList"/>
    <dgm:cxn modelId="{D96F9C65-8A9A-4ACD-9544-F1866D2386E0}" type="presParOf" srcId="{4F62273F-D3AE-4907-98BB-5669B0397281}" destId="{D5A959F8-2D51-493A-8E10-AA7AA672E2E3}" srcOrd="1" destOrd="0" presId="urn:microsoft.com/office/officeart/2008/layout/LinedList"/>
    <dgm:cxn modelId="{601F511D-6BF5-480E-9E9C-19A188F09A5A}" type="presParOf" srcId="{A91C9A1A-AC5A-4039-8EF6-B79A7C5B3A4F}" destId="{98FD13C3-8E0B-49F6-AE6F-544371357439}" srcOrd="10" destOrd="0" presId="urn:microsoft.com/office/officeart/2008/layout/LinedList"/>
    <dgm:cxn modelId="{C7B022B1-5123-4477-86BB-BEF0FDBBB7EE}" type="presParOf" srcId="{A91C9A1A-AC5A-4039-8EF6-B79A7C5B3A4F}" destId="{D50914BA-B83D-4DE6-B7F9-FD22C86C6989}" srcOrd="11" destOrd="0" presId="urn:microsoft.com/office/officeart/2008/layout/LinedList"/>
    <dgm:cxn modelId="{884297FA-0D49-4E4F-B83E-B864ADB25F52}" type="presParOf" srcId="{D50914BA-B83D-4DE6-B7F9-FD22C86C6989}" destId="{685D2009-A43E-41F6-898E-53E5801FF0E9}" srcOrd="0" destOrd="0" presId="urn:microsoft.com/office/officeart/2008/layout/LinedList"/>
    <dgm:cxn modelId="{E52E5ED0-EDA7-469D-8F1D-0D91BB94A03B}" type="presParOf" srcId="{D50914BA-B83D-4DE6-B7F9-FD22C86C6989}" destId="{B85E6E7D-7332-4537-BA3D-8471BFD3BECC}" srcOrd="1" destOrd="0" presId="urn:microsoft.com/office/officeart/2008/layout/LinedList"/>
    <dgm:cxn modelId="{78A80AD2-D257-4039-9A58-A42D69206304}" type="presParOf" srcId="{A91C9A1A-AC5A-4039-8EF6-B79A7C5B3A4F}" destId="{F9E470CE-0124-4DEF-BF0F-863BFBC9168A}" srcOrd="12" destOrd="0" presId="urn:microsoft.com/office/officeart/2008/layout/LinedList"/>
    <dgm:cxn modelId="{52753CC9-E39F-4F0A-8A07-B3583DA7B4CB}" type="presParOf" srcId="{A91C9A1A-AC5A-4039-8EF6-B79A7C5B3A4F}" destId="{FB784477-DF2B-46FF-988C-9D331277B2B6}" srcOrd="13" destOrd="0" presId="urn:microsoft.com/office/officeart/2008/layout/LinedList"/>
    <dgm:cxn modelId="{5547A2ED-BF0C-40D2-9A11-65382577B16D}" type="presParOf" srcId="{FB784477-DF2B-46FF-988C-9D331277B2B6}" destId="{46CE8AF2-7E40-486B-ACD2-C3AB5E2CD8FE}" srcOrd="0" destOrd="0" presId="urn:microsoft.com/office/officeart/2008/layout/LinedList"/>
    <dgm:cxn modelId="{2E2C7C6D-1F2B-4B93-983A-7731F4053FE9}" type="presParOf" srcId="{FB784477-DF2B-46FF-988C-9D331277B2B6}" destId="{2139F56F-B484-44E7-BC91-D78DE299E2A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64760-293F-4C42-81B9-85674E15C98B}">
      <dsp:nvSpPr>
        <dsp:cNvPr id="0" name=""/>
        <dsp:cNvSpPr/>
      </dsp:nvSpPr>
      <dsp:spPr>
        <a:xfrm>
          <a:off x="0" y="1897"/>
          <a:ext cx="649605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4AF28-EAF6-4724-BF8C-5DC81213792B}">
      <dsp:nvSpPr>
        <dsp:cNvPr id="0" name=""/>
        <dsp:cNvSpPr/>
      </dsp:nvSpPr>
      <dsp:spPr>
        <a:xfrm>
          <a:off x="290922" y="218286"/>
          <a:ext cx="528950" cy="52895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ABA80F-0AB4-4B95-9F73-1594C7767FF6}">
      <dsp:nvSpPr>
        <dsp:cNvPr id="0" name=""/>
        <dsp:cNvSpPr/>
      </dsp:nvSpPr>
      <dsp:spPr>
        <a:xfrm>
          <a:off x="1110795" y="1897"/>
          <a:ext cx="538525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Created by DOJ in 1991 – in response to growing threat of international crime. </a:t>
          </a:r>
        </a:p>
      </dsp:txBody>
      <dsp:txXfrm>
        <a:off x="1110795" y="1897"/>
        <a:ext cx="5385254" cy="961727"/>
      </dsp:txXfrm>
    </dsp:sp>
    <dsp:sp modelId="{C6DE11CA-8641-4491-9C8D-713E99158B51}">
      <dsp:nvSpPr>
        <dsp:cNvPr id="0" name=""/>
        <dsp:cNvSpPr/>
      </dsp:nvSpPr>
      <dsp:spPr>
        <a:xfrm>
          <a:off x="0" y="1204056"/>
          <a:ext cx="649605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1E04E6-A579-48BE-952B-A0961F5C69CD}">
      <dsp:nvSpPr>
        <dsp:cNvPr id="0" name=""/>
        <dsp:cNvSpPr/>
      </dsp:nvSpPr>
      <dsp:spPr>
        <a:xfrm>
          <a:off x="290922" y="1420445"/>
          <a:ext cx="528950" cy="52895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EECA8-7F1A-4392-B44A-4535FAFFFDB8}">
      <dsp:nvSpPr>
        <dsp:cNvPr id="0" name=""/>
        <dsp:cNvSpPr/>
      </dsp:nvSpPr>
      <dsp:spPr>
        <a:xfrm>
          <a:off x="1110795" y="1204056"/>
          <a:ext cx="538525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Draws on DOJ resources and expertise to enhance the administration of justice abroad.  </a:t>
          </a:r>
        </a:p>
      </dsp:txBody>
      <dsp:txXfrm>
        <a:off x="1110795" y="1204056"/>
        <a:ext cx="5385254" cy="961727"/>
      </dsp:txXfrm>
    </dsp:sp>
    <dsp:sp modelId="{60970D55-C926-454E-81BE-D130885D3A86}">
      <dsp:nvSpPr>
        <dsp:cNvPr id="0" name=""/>
        <dsp:cNvSpPr/>
      </dsp:nvSpPr>
      <dsp:spPr>
        <a:xfrm>
          <a:off x="0" y="2406215"/>
          <a:ext cx="649605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619EC-AB06-409F-9C0C-5824A4B68A16}">
      <dsp:nvSpPr>
        <dsp:cNvPr id="0" name=""/>
        <dsp:cNvSpPr/>
      </dsp:nvSpPr>
      <dsp:spPr>
        <a:xfrm>
          <a:off x="290922" y="2622604"/>
          <a:ext cx="528950" cy="52895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316AE-9F44-4CF5-82FD-5A1CB6780C1D}">
      <dsp:nvSpPr>
        <dsp:cNvPr id="0" name=""/>
        <dsp:cNvSpPr/>
      </dsp:nvSpPr>
      <dsp:spPr>
        <a:xfrm>
          <a:off x="1110795" y="2406215"/>
          <a:ext cx="538525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Core Competencies – justice sector reform, ROL, Human Rights, and international cooperation (task force model)</a:t>
          </a:r>
        </a:p>
      </dsp:txBody>
      <dsp:txXfrm>
        <a:off x="1110795" y="2406215"/>
        <a:ext cx="5385254" cy="961727"/>
      </dsp:txXfrm>
    </dsp:sp>
    <dsp:sp modelId="{57345086-B3EF-4668-B881-42186BD27013}">
      <dsp:nvSpPr>
        <dsp:cNvPr id="0" name=""/>
        <dsp:cNvSpPr/>
      </dsp:nvSpPr>
      <dsp:spPr>
        <a:xfrm>
          <a:off x="0" y="3608375"/>
          <a:ext cx="649605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B33A0-0879-476C-846B-C2654C3513EA}">
      <dsp:nvSpPr>
        <dsp:cNvPr id="0" name=""/>
        <dsp:cNvSpPr/>
      </dsp:nvSpPr>
      <dsp:spPr>
        <a:xfrm>
          <a:off x="290922" y="3824763"/>
          <a:ext cx="528950" cy="52895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64A2D4-C774-44F8-A704-F9D09FD10DBD}">
      <dsp:nvSpPr>
        <dsp:cNvPr id="0" name=""/>
        <dsp:cNvSpPr/>
      </dsp:nvSpPr>
      <dsp:spPr>
        <a:xfrm>
          <a:off x="1110795" y="3608375"/>
          <a:ext cx="538525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Expertise Areas – counter-terrorism, TIP, OC, Anti-corruption, judicial independence, MLAR, </a:t>
          </a:r>
          <a:r>
            <a:rPr lang="en-US" sz="1600" kern="1200" dirty="0" smtClean="0"/>
            <a:t>cyber-crime</a:t>
          </a:r>
          <a:r>
            <a:rPr lang="en-US" sz="1600" kern="1200" dirty="0"/>
            <a:t>, gender-based violence, &amp; Trial Advocacy.  </a:t>
          </a:r>
        </a:p>
      </dsp:txBody>
      <dsp:txXfrm>
        <a:off x="1110795" y="3608375"/>
        <a:ext cx="5385254" cy="961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223E2-B46F-4959-80BB-A26DF13F5B1F}">
      <dsp:nvSpPr>
        <dsp:cNvPr id="0" name=""/>
        <dsp:cNvSpPr/>
      </dsp:nvSpPr>
      <dsp:spPr>
        <a:xfrm>
          <a:off x="0" y="558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93909B-0EEC-4AF7-AD43-C3E674D7B8D0}">
      <dsp:nvSpPr>
        <dsp:cNvPr id="0" name=""/>
        <dsp:cNvSpPr/>
      </dsp:nvSpPr>
      <dsp:spPr>
        <a:xfrm>
          <a:off x="0" y="558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/>
            <a:t>Criminal &amp; Procedure Code</a:t>
          </a:r>
          <a:endParaRPr lang="en-US" sz="3000" kern="1200" dirty="0"/>
        </a:p>
      </dsp:txBody>
      <dsp:txXfrm>
        <a:off x="0" y="558"/>
        <a:ext cx="6496050" cy="652983"/>
      </dsp:txXfrm>
    </dsp:sp>
    <dsp:sp modelId="{E8DF94B6-BCD8-4DD7-8FFA-05EC16934228}">
      <dsp:nvSpPr>
        <dsp:cNvPr id="0" name=""/>
        <dsp:cNvSpPr/>
      </dsp:nvSpPr>
      <dsp:spPr>
        <a:xfrm>
          <a:off x="0" y="653541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225802"/>
                <a:satOff val="-1105"/>
                <a:lumOff val="621"/>
                <a:alphaOff val="0"/>
                <a:tint val="98000"/>
                <a:lumMod val="114000"/>
              </a:schemeClr>
            </a:gs>
            <a:gs pos="100000">
              <a:schemeClr val="accent2">
                <a:hueOff val="225802"/>
                <a:satOff val="-1105"/>
                <a:lumOff val="621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225802"/>
              <a:satOff val="-1105"/>
              <a:lumOff val="62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612F7F-C6DC-4592-87A5-FDA4845FFFBC}">
      <dsp:nvSpPr>
        <dsp:cNvPr id="0" name=""/>
        <dsp:cNvSpPr/>
      </dsp:nvSpPr>
      <dsp:spPr>
        <a:xfrm>
          <a:off x="0" y="653541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/>
            <a:t>Counter-terrorism</a:t>
          </a:r>
          <a:endParaRPr lang="en-US" sz="3000" kern="1200" dirty="0"/>
        </a:p>
      </dsp:txBody>
      <dsp:txXfrm>
        <a:off x="0" y="653541"/>
        <a:ext cx="6496050" cy="652983"/>
      </dsp:txXfrm>
    </dsp:sp>
    <dsp:sp modelId="{15877E20-0C95-43DC-907F-89CF1DCEB309}">
      <dsp:nvSpPr>
        <dsp:cNvPr id="0" name=""/>
        <dsp:cNvSpPr/>
      </dsp:nvSpPr>
      <dsp:spPr>
        <a:xfrm>
          <a:off x="0" y="1306524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451605"/>
                <a:satOff val="-2211"/>
                <a:lumOff val="1242"/>
                <a:alphaOff val="0"/>
                <a:tint val="98000"/>
                <a:lumMod val="114000"/>
              </a:schemeClr>
            </a:gs>
            <a:gs pos="100000">
              <a:schemeClr val="accent2">
                <a:hueOff val="451605"/>
                <a:satOff val="-2211"/>
                <a:lumOff val="124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1605"/>
              <a:satOff val="-2211"/>
              <a:lumOff val="124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0524C-9C19-4C24-A83F-0F4766EAE9E6}">
      <dsp:nvSpPr>
        <dsp:cNvPr id="0" name=""/>
        <dsp:cNvSpPr/>
      </dsp:nvSpPr>
      <dsp:spPr>
        <a:xfrm>
          <a:off x="0" y="1306524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Organized Crime </a:t>
          </a:r>
          <a:endParaRPr lang="en-US" sz="3000" kern="1200" dirty="0"/>
        </a:p>
      </dsp:txBody>
      <dsp:txXfrm>
        <a:off x="0" y="1306524"/>
        <a:ext cx="6496050" cy="652983"/>
      </dsp:txXfrm>
    </dsp:sp>
    <dsp:sp modelId="{6EE03768-12D0-4494-B940-00BBA41A0088}">
      <dsp:nvSpPr>
        <dsp:cNvPr id="0" name=""/>
        <dsp:cNvSpPr/>
      </dsp:nvSpPr>
      <dsp:spPr>
        <a:xfrm>
          <a:off x="0" y="1959508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677407"/>
                <a:satOff val="-3316"/>
                <a:lumOff val="1862"/>
                <a:alphaOff val="0"/>
                <a:tint val="98000"/>
                <a:lumMod val="114000"/>
              </a:schemeClr>
            </a:gs>
            <a:gs pos="100000">
              <a:schemeClr val="accent2">
                <a:hueOff val="677407"/>
                <a:satOff val="-3316"/>
                <a:lumOff val="186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677407"/>
              <a:satOff val="-3316"/>
              <a:lumOff val="186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6EEAEC-FCFD-4116-B774-8001D034EA7A}">
      <dsp:nvSpPr>
        <dsp:cNvPr id="0" name=""/>
        <dsp:cNvSpPr/>
      </dsp:nvSpPr>
      <dsp:spPr>
        <a:xfrm>
          <a:off x="0" y="1959508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/>
            <a:t>GBV (DV and stalking) </a:t>
          </a:r>
          <a:endParaRPr lang="en-US" sz="3000" kern="1200" dirty="0"/>
        </a:p>
      </dsp:txBody>
      <dsp:txXfrm>
        <a:off x="0" y="1959508"/>
        <a:ext cx="6496050" cy="652983"/>
      </dsp:txXfrm>
    </dsp:sp>
    <dsp:sp modelId="{B26D0462-09E1-4A81-90F9-4A562F79120C}">
      <dsp:nvSpPr>
        <dsp:cNvPr id="0" name=""/>
        <dsp:cNvSpPr/>
      </dsp:nvSpPr>
      <dsp:spPr>
        <a:xfrm>
          <a:off x="0" y="2612491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903209"/>
                <a:satOff val="-4421"/>
                <a:lumOff val="2483"/>
                <a:alphaOff val="0"/>
                <a:tint val="98000"/>
                <a:lumMod val="114000"/>
              </a:schemeClr>
            </a:gs>
            <a:gs pos="100000">
              <a:schemeClr val="accent2">
                <a:hueOff val="903209"/>
                <a:satOff val="-4421"/>
                <a:lumOff val="2483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903209"/>
              <a:satOff val="-4421"/>
              <a:lumOff val="248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5BDBB-BF3B-46A5-B2C8-1B9850034150}">
      <dsp:nvSpPr>
        <dsp:cNvPr id="0" name=""/>
        <dsp:cNvSpPr/>
      </dsp:nvSpPr>
      <dsp:spPr>
        <a:xfrm>
          <a:off x="0" y="2612491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Victim Witness Services </a:t>
          </a:r>
          <a:endParaRPr lang="en-US" sz="3000" kern="1200" dirty="0"/>
        </a:p>
      </dsp:txBody>
      <dsp:txXfrm>
        <a:off x="0" y="2612491"/>
        <a:ext cx="6496050" cy="652983"/>
      </dsp:txXfrm>
    </dsp:sp>
    <dsp:sp modelId="{98FD13C3-8E0B-49F6-AE6F-544371357439}">
      <dsp:nvSpPr>
        <dsp:cNvPr id="0" name=""/>
        <dsp:cNvSpPr/>
      </dsp:nvSpPr>
      <dsp:spPr>
        <a:xfrm>
          <a:off x="0" y="3265475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1129012"/>
                <a:satOff val="-5527"/>
                <a:lumOff val="3104"/>
                <a:alphaOff val="0"/>
                <a:tint val="98000"/>
                <a:lumMod val="114000"/>
              </a:schemeClr>
            </a:gs>
            <a:gs pos="100000">
              <a:schemeClr val="accent2">
                <a:hueOff val="1129012"/>
                <a:satOff val="-5527"/>
                <a:lumOff val="3104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129012"/>
              <a:satOff val="-5527"/>
              <a:lumOff val="310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5D2009-A43E-41F6-898E-53E5801FF0E9}">
      <dsp:nvSpPr>
        <dsp:cNvPr id="0" name=""/>
        <dsp:cNvSpPr/>
      </dsp:nvSpPr>
      <dsp:spPr>
        <a:xfrm>
          <a:off x="0" y="3265475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Digital Evidence </a:t>
          </a:r>
          <a:endParaRPr lang="en-US" sz="3000" kern="1200" dirty="0"/>
        </a:p>
      </dsp:txBody>
      <dsp:txXfrm>
        <a:off x="0" y="3265475"/>
        <a:ext cx="6496050" cy="652983"/>
      </dsp:txXfrm>
    </dsp:sp>
    <dsp:sp modelId="{F9E470CE-0124-4DEF-BF0F-863BFBC9168A}">
      <dsp:nvSpPr>
        <dsp:cNvPr id="0" name=""/>
        <dsp:cNvSpPr/>
      </dsp:nvSpPr>
      <dsp:spPr>
        <a:xfrm>
          <a:off x="0" y="3918458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354814"/>
              <a:satOff val="-6632"/>
              <a:lumOff val="372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CE8AF2-7E40-486B-ACD2-C3AB5E2CD8FE}">
      <dsp:nvSpPr>
        <dsp:cNvPr id="0" name=""/>
        <dsp:cNvSpPr/>
      </dsp:nvSpPr>
      <dsp:spPr>
        <a:xfrm>
          <a:off x="0" y="3918458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/>
            <a:t>Child Exploitation </a:t>
          </a:r>
          <a:endParaRPr lang="en-US" sz="3000" kern="1200" dirty="0"/>
        </a:p>
      </dsp:txBody>
      <dsp:txXfrm>
        <a:off x="0" y="3918458"/>
        <a:ext cx="6496050" cy="6529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223E2-B46F-4959-80BB-A26DF13F5B1F}">
      <dsp:nvSpPr>
        <dsp:cNvPr id="0" name=""/>
        <dsp:cNvSpPr/>
      </dsp:nvSpPr>
      <dsp:spPr>
        <a:xfrm>
          <a:off x="0" y="558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93909B-0EEC-4AF7-AD43-C3E674D7B8D0}">
      <dsp:nvSpPr>
        <dsp:cNvPr id="0" name=""/>
        <dsp:cNvSpPr/>
      </dsp:nvSpPr>
      <dsp:spPr>
        <a:xfrm>
          <a:off x="0" y="558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5-Year National Strategy</a:t>
          </a:r>
          <a:endParaRPr lang="en-US" sz="3000" kern="1200" dirty="0"/>
        </a:p>
      </dsp:txBody>
      <dsp:txXfrm>
        <a:off x="0" y="558"/>
        <a:ext cx="6496050" cy="652983"/>
      </dsp:txXfrm>
    </dsp:sp>
    <dsp:sp modelId="{E8DF94B6-BCD8-4DD7-8FFA-05EC16934228}">
      <dsp:nvSpPr>
        <dsp:cNvPr id="0" name=""/>
        <dsp:cNvSpPr/>
      </dsp:nvSpPr>
      <dsp:spPr>
        <a:xfrm>
          <a:off x="0" y="653541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225802"/>
                <a:satOff val="-1105"/>
                <a:lumOff val="621"/>
                <a:alphaOff val="0"/>
                <a:tint val="98000"/>
                <a:lumMod val="114000"/>
              </a:schemeClr>
            </a:gs>
            <a:gs pos="100000">
              <a:schemeClr val="accent2">
                <a:hueOff val="225802"/>
                <a:satOff val="-1105"/>
                <a:lumOff val="621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225802"/>
              <a:satOff val="-1105"/>
              <a:lumOff val="62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612F7F-C6DC-4592-87A5-FDA4845FFFBC}">
      <dsp:nvSpPr>
        <dsp:cNvPr id="0" name=""/>
        <dsp:cNvSpPr/>
      </dsp:nvSpPr>
      <dsp:spPr>
        <a:xfrm>
          <a:off x="0" y="653541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/>
            <a:t>Modernize Administration</a:t>
          </a:r>
          <a:endParaRPr lang="en-US" sz="3000" kern="1200" dirty="0"/>
        </a:p>
      </dsp:txBody>
      <dsp:txXfrm>
        <a:off x="0" y="653541"/>
        <a:ext cx="6496050" cy="652983"/>
      </dsp:txXfrm>
    </dsp:sp>
    <dsp:sp modelId="{15877E20-0C95-43DC-907F-89CF1DCEB309}">
      <dsp:nvSpPr>
        <dsp:cNvPr id="0" name=""/>
        <dsp:cNvSpPr/>
      </dsp:nvSpPr>
      <dsp:spPr>
        <a:xfrm>
          <a:off x="0" y="1306524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451605"/>
                <a:satOff val="-2211"/>
                <a:lumOff val="1242"/>
                <a:alphaOff val="0"/>
                <a:tint val="98000"/>
                <a:lumMod val="114000"/>
              </a:schemeClr>
            </a:gs>
            <a:gs pos="100000">
              <a:schemeClr val="accent2">
                <a:hueOff val="451605"/>
                <a:satOff val="-2211"/>
                <a:lumOff val="124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1605"/>
              <a:satOff val="-2211"/>
              <a:lumOff val="124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0524C-9C19-4C24-A83F-0F4766EAE9E6}">
      <dsp:nvSpPr>
        <dsp:cNvPr id="0" name=""/>
        <dsp:cNvSpPr/>
      </dsp:nvSpPr>
      <dsp:spPr>
        <a:xfrm>
          <a:off x="0" y="1306524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Specialized Pros Units </a:t>
          </a:r>
          <a:endParaRPr lang="en-US" sz="3000" kern="1200" dirty="0"/>
        </a:p>
      </dsp:txBody>
      <dsp:txXfrm>
        <a:off x="0" y="1306524"/>
        <a:ext cx="6496050" cy="652983"/>
      </dsp:txXfrm>
    </dsp:sp>
    <dsp:sp modelId="{6EE03768-12D0-4494-B940-00BBA41A0088}">
      <dsp:nvSpPr>
        <dsp:cNvPr id="0" name=""/>
        <dsp:cNvSpPr/>
      </dsp:nvSpPr>
      <dsp:spPr>
        <a:xfrm>
          <a:off x="0" y="1959508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677407"/>
                <a:satOff val="-3316"/>
                <a:lumOff val="1862"/>
                <a:alphaOff val="0"/>
                <a:tint val="98000"/>
                <a:lumMod val="114000"/>
              </a:schemeClr>
            </a:gs>
            <a:gs pos="100000">
              <a:schemeClr val="accent2">
                <a:hueOff val="677407"/>
                <a:satOff val="-3316"/>
                <a:lumOff val="186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677407"/>
              <a:satOff val="-3316"/>
              <a:lumOff val="186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6EEAEC-FCFD-4116-B774-8001D034EA7A}">
      <dsp:nvSpPr>
        <dsp:cNvPr id="0" name=""/>
        <dsp:cNvSpPr/>
      </dsp:nvSpPr>
      <dsp:spPr>
        <a:xfrm>
          <a:off x="0" y="1959508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/>
            <a:t>Victim-Witness Coordination</a:t>
          </a:r>
          <a:endParaRPr lang="en-US" sz="3000" kern="1200" dirty="0"/>
        </a:p>
      </dsp:txBody>
      <dsp:txXfrm>
        <a:off x="0" y="1959508"/>
        <a:ext cx="6496050" cy="652983"/>
      </dsp:txXfrm>
    </dsp:sp>
    <dsp:sp modelId="{B26D0462-09E1-4A81-90F9-4A562F79120C}">
      <dsp:nvSpPr>
        <dsp:cNvPr id="0" name=""/>
        <dsp:cNvSpPr/>
      </dsp:nvSpPr>
      <dsp:spPr>
        <a:xfrm>
          <a:off x="0" y="2612491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903209"/>
                <a:satOff val="-4421"/>
                <a:lumOff val="2483"/>
                <a:alphaOff val="0"/>
                <a:tint val="98000"/>
                <a:lumMod val="114000"/>
              </a:schemeClr>
            </a:gs>
            <a:gs pos="100000">
              <a:schemeClr val="accent2">
                <a:hueOff val="903209"/>
                <a:satOff val="-4421"/>
                <a:lumOff val="2483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903209"/>
              <a:satOff val="-4421"/>
              <a:lumOff val="248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5BDBB-BF3B-46A5-B2C8-1B9850034150}">
      <dsp:nvSpPr>
        <dsp:cNvPr id="0" name=""/>
        <dsp:cNvSpPr/>
      </dsp:nvSpPr>
      <dsp:spPr>
        <a:xfrm>
          <a:off x="0" y="2612491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Plea Bargaining </a:t>
          </a:r>
          <a:r>
            <a:rPr lang="en-US" sz="3000" kern="1200" dirty="0" err="1" smtClean="0"/>
            <a:t>Refrom</a:t>
          </a:r>
          <a:r>
            <a:rPr lang="en-US" sz="3000" kern="1200" dirty="0" smtClean="0"/>
            <a:t> </a:t>
          </a:r>
          <a:endParaRPr lang="en-US" sz="3000" kern="1200" dirty="0"/>
        </a:p>
      </dsp:txBody>
      <dsp:txXfrm>
        <a:off x="0" y="2612491"/>
        <a:ext cx="6496050" cy="652983"/>
      </dsp:txXfrm>
    </dsp:sp>
    <dsp:sp modelId="{98FD13C3-8E0B-49F6-AE6F-544371357439}">
      <dsp:nvSpPr>
        <dsp:cNvPr id="0" name=""/>
        <dsp:cNvSpPr/>
      </dsp:nvSpPr>
      <dsp:spPr>
        <a:xfrm>
          <a:off x="0" y="3265475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1129012"/>
                <a:satOff val="-5527"/>
                <a:lumOff val="3104"/>
                <a:alphaOff val="0"/>
                <a:tint val="98000"/>
                <a:lumMod val="114000"/>
              </a:schemeClr>
            </a:gs>
            <a:gs pos="100000">
              <a:schemeClr val="accent2">
                <a:hueOff val="1129012"/>
                <a:satOff val="-5527"/>
                <a:lumOff val="3104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129012"/>
              <a:satOff val="-5527"/>
              <a:lumOff val="310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5D2009-A43E-41F6-898E-53E5801FF0E9}">
      <dsp:nvSpPr>
        <dsp:cNvPr id="0" name=""/>
        <dsp:cNvSpPr/>
      </dsp:nvSpPr>
      <dsp:spPr>
        <a:xfrm>
          <a:off x="0" y="3265475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Ethics Code </a:t>
          </a:r>
          <a:endParaRPr lang="en-US" sz="3000" kern="1200" dirty="0"/>
        </a:p>
      </dsp:txBody>
      <dsp:txXfrm>
        <a:off x="0" y="3265475"/>
        <a:ext cx="6496050" cy="652983"/>
      </dsp:txXfrm>
    </dsp:sp>
    <dsp:sp modelId="{F9E470CE-0124-4DEF-BF0F-863BFBC9168A}">
      <dsp:nvSpPr>
        <dsp:cNvPr id="0" name=""/>
        <dsp:cNvSpPr/>
      </dsp:nvSpPr>
      <dsp:spPr>
        <a:xfrm>
          <a:off x="0" y="3918458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354814"/>
              <a:satOff val="-6632"/>
              <a:lumOff val="372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CE8AF2-7E40-486B-ACD2-C3AB5E2CD8FE}">
      <dsp:nvSpPr>
        <dsp:cNvPr id="0" name=""/>
        <dsp:cNvSpPr/>
      </dsp:nvSpPr>
      <dsp:spPr>
        <a:xfrm>
          <a:off x="0" y="3918458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/>
            <a:t>Prosecutorial Council </a:t>
          </a:r>
          <a:endParaRPr lang="en-US" sz="3000" kern="1200" dirty="0"/>
        </a:p>
      </dsp:txBody>
      <dsp:txXfrm>
        <a:off x="0" y="3918458"/>
        <a:ext cx="6496050" cy="6529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223E2-B46F-4959-80BB-A26DF13F5B1F}">
      <dsp:nvSpPr>
        <dsp:cNvPr id="0" name=""/>
        <dsp:cNvSpPr/>
      </dsp:nvSpPr>
      <dsp:spPr>
        <a:xfrm>
          <a:off x="0" y="558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93909B-0EEC-4AF7-AD43-C3E674D7B8D0}">
      <dsp:nvSpPr>
        <dsp:cNvPr id="0" name=""/>
        <dsp:cNvSpPr/>
      </dsp:nvSpPr>
      <dsp:spPr>
        <a:xfrm>
          <a:off x="0" y="558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/>
            <a:t>Trial Skills </a:t>
          </a:r>
          <a:r>
            <a:rPr lang="en-US" sz="3000" b="0" i="0" kern="1200" dirty="0" smtClean="0"/>
            <a:t>(95% trained)</a:t>
          </a:r>
          <a:endParaRPr lang="en-US" sz="3000" kern="1200" dirty="0"/>
        </a:p>
      </dsp:txBody>
      <dsp:txXfrm>
        <a:off x="0" y="558"/>
        <a:ext cx="6496050" cy="652983"/>
      </dsp:txXfrm>
    </dsp:sp>
    <dsp:sp modelId="{E8DF94B6-BCD8-4DD7-8FFA-05EC16934228}">
      <dsp:nvSpPr>
        <dsp:cNvPr id="0" name=""/>
        <dsp:cNvSpPr/>
      </dsp:nvSpPr>
      <dsp:spPr>
        <a:xfrm>
          <a:off x="0" y="653541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225802"/>
                <a:satOff val="-1105"/>
                <a:lumOff val="621"/>
                <a:alphaOff val="0"/>
                <a:tint val="98000"/>
                <a:lumMod val="114000"/>
              </a:schemeClr>
            </a:gs>
            <a:gs pos="100000">
              <a:schemeClr val="accent2">
                <a:hueOff val="225802"/>
                <a:satOff val="-1105"/>
                <a:lumOff val="621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225802"/>
              <a:satOff val="-1105"/>
              <a:lumOff val="62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612F7F-C6DC-4592-87A5-FDA4845FFFBC}">
      <dsp:nvSpPr>
        <dsp:cNvPr id="0" name=""/>
        <dsp:cNvSpPr/>
      </dsp:nvSpPr>
      <dsp:spPr>
        <a:xfrm>
          <a:off x="0" y="653541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/>
            <a:t>Counter-terrorism and FTF</a:t>
          </a:r>
          <a:endParaRPr lang="en-US" sz="3000" kern="1200"/>
        </a:p>
      </dsp:txBody>
      <dsp:txXfrm>
        <a:off x="0" y="653541"/>
        <a:ext cx="6496050" cy="652983"/>
      </dsp:txXfrm>
    </dsp:sp>
    <dsp:sp modelId="{15877E20-0C95-43DC-907F-89CF1DCEB309}">
      <dsp:nvSpPr>
        <dsp:cNvPr id="0" name=""/>
        <dsp:cNvSpPr/>
      </dsp:nvSpPr>
      <dsp:spPr>
        <a:xfrm>
          <a:off x="0" y="1306524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451605"/>
                <a:satOff val="-2211"/>
                <a:lumOff val="1242"/>
                <a:alphaOff val="0"/>
                <a:tint val="98000"/>
                <a:lumMod val="114000"/>
              </a:schemeClr>
            </a:gs>
            <a:gs pos="100000">
              <a:schemeClr val="accent2">
                <a:hueOff val="451605"/>
                <a:satOff val="-2211"/>
                <a:lumOff val="124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1605"/>
              <a:satOff val="-2211"/>
              <a:lumOff val="124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0524C-9C19-4C24-A83F-0F4766EAE9E6}">
      <dsp:nvSpPr>
        <dsp:cNvPr id="0" name=""/>
        <dsp:cNvSpPr/>
      </dsp:nvSpPr>
      <dsp:spPr>
        <a:xfrm>
          <a:off x="0" y="1306524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/>
            <a:t>Domestic Violence </a:t>
          </a:r>
          <a:endParaRPr lang="en-US" sz="3000" kern="1200"/>
        </a:p>
      </dsp:txBody>
      <dsp:txXfrm>
        <a:off x="0" y="1306524"/>
        <a:ext cx="6496050" cy="652983"/>
      </dsp:txXfrm>
    </dsp:sp>
    <dsp:sp modelId="{6EE03768-12D0-4494-B940-00BBA41A0088}">
      <dsp:nvSpPr>
        <dsp:cNvPr id="0" name=""/>
        <dsp:cNvSpPr/>
      </dsp:nvSpPr>
      <dsp:spPr>
        <a:xfrm>
          <a:off x="0" y="1959508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677407"/>
                <a:satOff val="-3316"/>
                <a:lumOff val="1862"/>
                <a:alphaOff val="0"/>
                <a:tint val="98000"/>
                <a:lumMod val="114000"/>
              </a:schemeClr>
            </a:gs>
            <a:gs pos="100000">
              <a:schemeClr val="accent2">
                <a:hueOff val="677407"/>
                <a:satOff val="-3316"/>
                <a:lumOff val="186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677407"/>
              <a:satOff val="-3316"/>
              <a:lumOff val="186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6EEAEC-FCFD-4116-B774-8001D034EA7A}">
      <dsp:nvSpPr>
        <dsp:cNvPr id="0" name=""/>
        <dsp:cNvSpPr/>
      </dsp:nvSpPr>
      <dsp:spPr>
        <a:xfrm>
          <a:off x="0" y="1959508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/>
            <a:t>Trafficking in Persons </a:t>
          </a:r>
          <a:r>
            <a:rPr lang="en-US" sz="3000" b="0" i="0" kern="1200" dirty="0" smtClean="0"/>
            <a:t>(TIP)</a:t>
          </a:r>
          <a:endParaRPr lang="en-US" sz="3000" kern="1200" dirty="0"/>
        </a:p>
      </dsp:txBody>
      <dsp:txXfrm>
        <a:off x="0" y="1959508"/>
        <a:ext cx="6496050" cy="652983"/>
      </dsp:txXfrm>
    </dsp:sp>
    <dsp:sp modelId="{B26D0462-09E1-4A81-90F9-4A562F79120C}">
      <dsp:nvSpPr>
        <dsp:cNvPr id="0" name=""/>
        <dsp:cNvSpPr/>
      </dsp:nvSpPr>
      <dsp:spPr>
        <a:xfrm>
          <a:off x="0" y="2612491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903209"/>
                <a:satOff val="-4421"/>
                <a:lumOff val="2483"/>
                <a:alphaOff val="0"/>
                <a:tint val="98000"/>
                <a:lumMod val="114000"/>
              </a:schemeClr>
            </a:gs>
            <a:gs pos="100000">
              <a:schemeClr val="accent2">
                <a:hueOff val="903209"/>
                <a:satOff val="-4421"/>
                <a:lumOff val="2483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903209"/>
              <a:satOff val="-4421"/>
              <a:lumOff val="248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5BDBB-BF3B-46A5-B2C8-1B9850034150}">
      <dsp:nvSpPr>
        <dsp:cNvPr id="0" name=""/>
        <dsp:cNvSpPr/>
      </dsp:nvSpPr>
      <dsp:spPr>
        <a:xfrm>
          <a:off x="0" y="2612491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/>
            <a:t>Child Exploitation </a:t>
          </a:r>
          <a:endParaRPr lang="en-US" sz="3000" kern="1200"/>
        </a:p>
      </dsp:txBody>
      <dsp:txXfrm>
        <a:off x="0" y="2612491"/>
        <a:ext cx="6496050" cy="652983"/>
      </dsp:txXfrm>
    </dsp:sp>
    <dsp:sp modelId="{98FD13C3-8E0B-49F6-AE6F-544371357439}">
      <dsp:nvSpPr>
        <dsp:cNvPr id="0" name=""/>
        <dsp:cNvSpPr/>
      </dsp:nvSpPr>
      <dsp:spPr>
        <a:xfrm>
          <a:off x="0" y="3265475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1129012"/>
                <a:satOff val="-5527"/>
                <a:lumOff val="3104"/>
                <a:alphaOff val="0"/>
                <a:tint val="98000"/>
                <a:lumMod val="114000"/>
              </a:schemeClr>
            </a:gs>
            <a:gs pos="100000">
              <a:schemeClr val="accent2">
                <a:hueOff val="1129012"/>
                <a:satOff val="-5527"/>
                <a:lumOff val="3104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129012"/>
              <a:satOff val="-5527"/>
              <a:lumOff val="310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5D2009-A43E-41F6-898E-53E5801FF0E9}">
      <dsp:nvSpPr>
        <dsp:cNvPr id="0" name=""/>
        <dsp:cNvSpPr/>
      </dsp:nvSpPr>
      <dsp:spPr>
        <a:xfrm>
          <a:off x="0" y="3265475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/>
            <a:t>Public Corruption </a:t>
          </a:r>
          <a:endParaRPr lang="en-US" sz="3000" kern="1200"/>
        </a:p>
      </dsp:txBody>
      <dsp:txXfrm>
        <a:off x="0" y="3265475"/>
        <a:ext cx="6496050" cy="652983"/>
      </dsp:txXfrm>
    </dsp:sp>
    <dsp:sp modelId="{F9E470CE-0124-4DEF-BF0F-863BFBC9168A}">
      <dsp:nvSpPr>
        <dsp:cNvPr id="0" name=""/>
        <dsp:cNvSpPr/>
      </dsp:nvSpPr>
      <dsp:spPr>
        <a:xfrm>
          <a:off x="0" y="3918458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354814"/>
              <a:satOff val="-6632"/>
              <a:lumOff val="372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CE8AF2-7E40-486B-ACD2-C3AB5E2CD8FE}">
      <dsp:nvSpPr>
        <dsp:cNvPr id="0" name=""/>
        <dsp:cNvSpPr/>
      </dsp:nvSpPr>
      <dsp:spPr>
        <a:xfrm>
          <a:off x="0" y="3918458"/>
          <a:ext cx="6496050" cy="65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/>
            <a:t>Cyber, Cyber, Cyber! </a:t>
          </a:r>
          <a:endParaRPr lang="en-US" sz="3000" kern="1200"/>
        </a:p>
      </dsp:txBody>
      <dsp:txXfrm>
        <a:off x="0" y="3918458"/>
        <a:ext cx="6496050" cy="652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9890E-546B-448E-A8CD-5A2B645DCE51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55B40-978C-411B-8FBC-CE64212E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9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82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58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80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00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34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0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9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2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71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37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94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5B40-978C-411B-8FBC-CE64212E2D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3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1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6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09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4380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78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98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56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6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06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13B1-0EC3-489D-87EE-2E72D4E322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01.10.2019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82BF-CDEF-47ED-9D3D-FCE1763F8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7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2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4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6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6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55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24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34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DD4852C-C9A4-404E-9DB5-6CF3C39D6CE6}" type="datetimeFigureOut">
              <a:rPr lang="en-US" smtClean="0"/>
              <a:t>01.10.2019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4535F-90E3-4466-9667-86CE2EE4335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MSIPCMContentMarking" descr="{&quot;HashCode&quot;:-1076561164,&quot;Placement&quot;:&quot;Footer&quot;}">
            <a:extLst>
              <a:ext uri="{FF2B5EF4-FFF2-40B4-BE49-F238E27FC236}">
                <a16:creationId xmlns:a16="http://schemas.microsoft.com/office/drawing/2014/main" xmlns="" id="{E5F4F1BB-499C-4D11-9714-C569ADE6F37C}"/>
              </a:ext>
            </a:extLst>
          </p:cNvPr>
          <p:cNvSpPr txBox="1"/>
          <p:nvPr userDrawn="1"/>
        </p:nvSpPr>
        <p:spPr>
          <a:xfrm>
            <a:off x="0" y="6595656"/>
            <a:ext cx="89744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881992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cid:edbf2087-2a11-4fe1-9b36-4ebab8cabcb5@namprd09.prod.outlook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4AAD3FD-83A5-4B89-9F8F-01B8870865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i="0" kern="1200" dirty="0">
                <a:solidFill>
                  <a:srgbClr val="EBEBEB"/>
                </a:solidFill>
                <a:latin typeface="Agency FB" panose="020B0503020202020204" pitchFamily="34" charset="0"/>
              </a:rPr>
              <a:t>Office of Overseas Prosecutorial Development, Assistance and Training</a:t>
            </a:r>
            <a:br>
              <a:rPr lang="en-US" sz="4000" b="1" i="0" kern="1200" dirty="0">
                <a:solidFill>
                  <a:srgbClr val="EBEBEB"/>
                </a:solidFill>
                <a:latin typeface="Agency FB" panose="020B0503020202020204" pitchFamily="34" charset="0"/>
              </a:rPr>
            </a:br>
            <a:r>
              <a:rPr lang="en-US" sz="4000" b="1" i="0" kern="1200" dirty="0">
                <a:solidFill>
                  <a:srgbClr val="EBEBEB"/>
                </a:solidFill>
                <a:latin typeface="Agency FB" panose="020B0503020202020204" pitchFamily="34" charset="0"/>
              </a:rPr>
              <a:t/>
            </a:r>
            <a:br>
              <a:rPr lang="en-US" sz="4000" b="1" i="0" kern="1200" dirty="0">
                <a:solidFill>
                  <a:srgbClr val="EBEBEB"/>
                </a:solidFill>
                <a:latin typeface="Agency FB" panose="020B0503020202020204" pitchFamily="34" charset="0"/>
              </a:rPr>
            </a:br>
            <a:r>
              <a:rPr lang="en-US" sz="4000" b="1" i="0" kern="1200" dirty="0">
                <a:solidFill>
                  <a:srgbClr val="EBEBEB"/>
                </a:solidFill>
                <a:latin typeface="Agency FB" panose="020B0503020202020204" pitchFamily="34" charset="0"/>
              </a:rPr>
              <a:t>(OPDAT)</a:t>
            </a:r>
          </a:p>
        </p:txBody>
      </p:sp>
      <p:sp>
        <p:nvSpPr>
          <p:cNvPr id="37" name="Freeform 31">
            <a:extLst>
              <a:ext uri="{FF2B5EF4-FFF2-40B4-BE49-F238E27FC236}">
                <a16:creationId xmlns:a16="http://schemas.microsoft.com/office/drawing/2014/main" xmlns="" id="{61752F1D-FC0F-4103-9584-630E643CCD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xmlns="" id="{70151CB7-E7DE-4917-B831-01DF9CE013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A92A1116-1C84-41DF-B803-1F7B0883EC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xmlns="" id="{08247A08-F352-4768-9D2E-01D782F23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591" y="5181600"/>
            <a:ext cx="4166509" cy="3785419"/>
          </a:xfrm>
        </p:spPr>
        <p:txBody>
          <a:bodyPr>
            <a:normAutofit/>
          </a:bodyPr>
          <a:lstStyle/>
          <a:p>
            <a:endParaRPr lang="en-US">
              <a:solidFill>
                <a:srgbClr val="EBEBEB"/>
              </a:solidFill>
            </a:endParaRPr>
          </a:p>
        </p:txBody>
      </p:sp>
      <p:pic>
        <p:nvPicPr>
          <p:cNvPr id="1026" name="Picture 2" descr="Image result for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91" y="780710"/>
            <a:ext cx="6067697" cy="595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518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78424C-6FD0-41F8-9CAA-5DC19C4235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885CE0-37F3-4BAC-809D-8CB33807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12" y="816430"/>
            <a:ext cx="3582664" cy="479406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2F2F2"/>
                </a:solidFill>
                <a:latin typeface="Agency FB" panose="020B0503020202020204" pitchFamily="34" charset="0"/>
              </a:rPr>
              <a:t>Prosecution Service Internal Reform </a:t>
            </a:r>
            <a:endParaRPr lang="en-US" sz="3600" b="1" dirty="0">
              <a:solidFill>
                <a:srgbClr val="F2F2F2"/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DD136760-57DC-4301-8BEA-B71AD2D139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BDC58DEA-1307-4F44-AD47-E613D8B76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99B912D-1E4B-42AF-A2BE-CFEFEC916E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FB2F3A3C-87A1-4A6A-A022-625C05F908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370563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6366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457685F-5B48-49FE-989F-7EE850A3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452718"/>
            <a:ext cx="4597203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b="1" u="sng" dirty="0"/>
              <a:t/>
            </a:r>
            <a:br>
              <a:rPr lang="en-US" sz="2900" b="1" u="sng" dirty="0"/>
            </a:br>
            <a:r>
              <a:rPr lang="en-US" sz="2900" b="1" dirty="0"/>
              <a:t/>
            </a:r>
            <a:br>
              <a:rPr lang="en-US" sz="2900" b="1" dirty="0"/>
            </a:br>
            <a:endParaRPr lang="en-US" sz="2900" b="1" u="sng" dirty="0"/>
          </a:p>
        </p:txBody>
      </p:sp>
      <p:sp>
        <p:nvSpPr>
          <p:cNvPr id="38" name="Freeform: Shape 31">
            <a:extLst>
              <a:ext uri="{FF2B5EF4-FFF2-40B4-BE49-F238E27FC236}">
                <a16:creationId xmlns:a16="http://schemas.microsoft.com/office/drawing/2014/main" xmlns="" id="{01F06C3F-35EE-478B-B96B-1247519C7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xmlns="" id="{72742D7C-18EF-4DDC-B3B1-7D394C348A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xmlns="" id="{5DFB004C-C794-45CE-846D-166C532D64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EC03B56-16E1-432F-83C6-7EDDA16E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64" y="2052918"/>
            <a:ext cx="5233519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latin typeface="Agency FB" panose="020B0503020202020204" pitchFamily="34" charset="0"/>
              </a:rPr>
              <a:t>5-Year </a:t>
            </a:r>
            <a:r>
              <a:rPr lang="en-US" sz="3600" b="1" dirty="0">
                <a:latin typeface="Agency FB" panose="020B0503020202020204" pitchFamily="34" charset="0"/>
              </a:rPr>
              <a:t>Strategy </a:t>
            </a:r>
            <a:endParaRPr lang="en-US" sz="36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atin typeface="Agency FB" panose="020B0503020202020204" pitchFamily="34" charset="0"/>
              </a:rPr>
              <a:t>&amp; </a:t>
            </a:r>
          </a:p>
          <a:p>
            <a:pPr marL="0" indent="0" algn="ctr">
              <a:buNone/>
            </a:pPr>
            <a:r>
              <a:rPr lang="en-US" sz="3600" b="1" dirty="0" smtClean="0">
                <a:latin typeface="Agency FB" panose="020B0503020202020204" pitchFamily="34" charset="0"/>
              </a:rPr>
              <a:t>Prosecutor </a:t>
            </a:r>
            <a:r>
              <a:rPr lang="en-US" sz="3600" b="1" dirty="0">
                <a:latin typeface="Agency FB" panose="020B0503020202020204" pitchFamily="34" charset="0"/>
              </a:rPr>
              <a:t>Council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66" y="111440"/>
            <a:ext cx="2176610" cy="30730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83" y="3595958"/>
            <a:ext cx="3319818" cy="2213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017" y="4389070"/>
            <a:ext cx="3033442" cy="20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457685F-5B48-49FE-989F-7EE850A3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452718"/>
            <a:ext cx="4597203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b="1" u="sng" dirty="0"/>
              <a:t/>
            </a:r>
            <a:br>
              <a:rPr lang="en-US" sz="2900" b="1" u="sng" dirty="0"/>
            </a:br>
            <a:r>
              <a:rPr lang="en-US" sz="2900" b="1" dirty="0"/>
              <a:t/>
            </a:r>
            <a:br>
              <a:rPr lang="en-US" sz="2900" b="1" dirty="0"/>
            </a:br>
            <a:endParaRPr lang="en-US" sz="2900" b="1" u="sng" dirty="0"/>
          </a:p>
        </p:txBody>
      </p:sp>
      <p:sp>
        <p:nvSpPr>
          <p:cNvPr id="38" name="Freeform: Shape 31">
            <a:extLst>
              <a:ext uri="{FF2B5EF4-FFF2-40B4-BE49-F238E27FC236}">
                <a16:creationId xmlns:a16="http://schemas.microsoft.com/office/drawing/2014/main" xmlns="" id="{01F06C3F-35EE-478B-B96B-1247519C7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xmlns="" id="{72742D7C-18EF-4DDC-B3B1-7D394C348A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23327C-E108-4590-9D6F-C494DC2C7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92" y="304800"/>
            <a:ext cx="6424019" cy="3585101"/>
          </a:xfrm>
          <a:prstGeom prst="rect">
            <a:avLst/>
          </a:prstGeom>
          <a:effectLst/>
        </p:spPr>
      </p:pic>
      <p:sp>
        <p:nvSpPr>
          <p:cNvPr id="40" name="Rectangle 35">
            <a:extLst>
              <a:ext uri="{FF2B5EF4-FFF2-40B4-BE49-F238E27FC236}">
                <a16:creationId xmlns:a16="http://schemas.microsoft.com/office/drawing/2014/main" xmlns="" id="{5DFB004C-C794-45CE-846D-166C532D64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EC03B56-16E1-432F-83C6-7EDDA16E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64" y="2052918"/>
            <a:ext cx="5233519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atin typeface="Agency FB" panose="020B0503020202020204" pitchFamily="34" charset="0"/>
              </a:rPr>
              <a:t>Victim </a:t>
            </a:r>
            <a:r>
              <a:rPr lang="en-US" sz="3600" b="1" dirty="0">
                <a:latin typeface="Agency FB" panose="020B0503020202020204" pitchFamily="34" charset="0"/>
              </a:rPr>
              <a:t>Witness Assistance </a:t>
            </a:r>
            <a:r>
              <a:rPr lang="en-US" sz="3600" b="1" dirty="0" smtClean="0">
                <a:latin typeface="Agency FB" panose="020B0503020202020204" pitchFamily="34" charset="0"/>
              </a:rPr>
              <a:t>Unit</a:t>
            </a:r>
          </a:p>
          <a:p>
            <a:pPr marL="0" indent="0" algn="ctr">
              <a:buNone/>
            </a:pPr>
            <a:r>
              <a:rPr lang="en-US" sz="3600" b="1" dirty="0" smtClean="0">
                <a:latin typeface="Agency FB" panose="020B0503020202020204" pitchFamily="34" charset="0"/>
              </a:rPr>
              <a:t>&amp; </a:t>
            </a:r>
          </a:p>
          <a:p>
            <a:pPr marL="0" indent="0" algn="ctr">
              <a:buNone/>
            </a:pPr>
            <a:r>
              <a:rPr lang="en-US" sz="3600" b="1" dirty="0" smtClean="0">
                <a:latin typeface="Agency FB" panose="020B0503020202020204" pitchFamily="34" charset="0"/>
              </a:rPr>
              <a:t>Local Outreach </a:t>
            </a:r>
            <a:endParaRPr lang="en-US" sz="3600" b="1" dirty="0">
              <a:latin typeface="Agency FB" panose="020B0503020202020204" pitchFamily="34" charset="0"/>
            </a:endParaRP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29597CA-97F2-4690-9CF4-EADE164A1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792" y="4303245"/>
            <a:ext cx="3207368" cy="2108843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F0EC76-2E80-4FE2-88C5-366FE2C7A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135" y="4303245"/>
            <a:ext cx="3244374" cy="21088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924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457685F-5B48-49FE-989F-7EE850A3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452718"/>
            <a:ext cx="4597203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b="1" u="sng" dirty="0"/>
              <a:t/>
            </a:r>
            <a:br>
              <a:rPr lang="en-US" sz="2900" b="1" u="sng" dirty="0"/>
            </a:br>
            <a:r>
              <a:rPr lang="en-US" sz="2900" b="1" dirty="0"/>
              <a:t/>
            </a:r>
            <a:br>
              <a:rPr lang="en-US" sz="2900" b="1" dirty="0"/>
            </a:br>
            <a:endParaRPr lang="en-US" sz="2900" b="1" u="sng" dirty="0"/>
          </a:p>
        </p:txBody>
      </p:sp>
      <p:sp>
        <p:nvSpPr>
          <p:cNvPr id="38" name="Freeform: Shape 31">
            <a:extLst>
              <a:ext uri="{FF2B5EF4-FFF2-40B4-BE49-F238E27FC236}">
                <a16:creationId xmlns:a16="http://schemas.microsoft.com/office/drawing/2014/main" xmlns="" id="{01F06C3F-35EE-478B-B96B-1247519C7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xmlns="" id="{72742D7C-18EF-4DDC-B3B1-7D394C348A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xmlns="" id="{5DFB004C-C794-45CE-846D-166C532D64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EC03B56-16E1-432F-83C6-7EDDA16E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64" y="2052918"/>
            <a:ext cx="5233519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atin typeface="Agency FB" panose="020B0503020202020204" pitchFamily="34" charset="0"/>
              </a:rPr>
              <a:t>Victim </a:t>
            </a:r>
            <a:r>
              <a:rPr lang="en-US" sz="3600" b="1" dirty="0">
                <a:latin typeface="Agency FB" panose="020B0503020202020204" pitchFamily="34" charset="0"/>
              </a:rPr>
              <a:t>Witness Assistance </a:t>
            </a:r>
            <a:r>
              <a:rPr lang="en-US" sz="3600" b="1" dirty="0" smtClean="0">
                <a:latin typeface="Agency FB" panose="020B0503020202020204" pitchFamily="34" charset="0"/>
              </a:rPr>
              <a:t>Unit</a:t>
            </a:r>
          </a:p>
          <a:p>
            <a:pPr marL="0" indent="0" algn="ctr">
              <a:buNone/>
            </a:pPr>
            <a:r>
              <a:rPr lang="en-US" sz="3600" b="1" dirty="0" smtClean="0">
                <a:latin typeface="Agency FB" panose="020B0503020202020204" pitchFamily="34" charset="0"/>
              </a:rPr>
              <a:t>&amp; </a:t>
            </a:r>
          </a:p>
          <a:p>
            <a:pPr marL="0" indent="0" algn="ctr">
              <a:buNone/>
            </a:pPr>
            <a:r>
              <a:rPr lang="en-US" sz="3600" b="1" dirty="0" smtClean="0">
                <a:latin typeface="Agency FB" panose="020B0503020202020204" pitchFamily="34" charset="0"/>
              </a:rPr>
              <a:t>Local Outreach </a:t>
            </a:r>
            <a:endParaRPr lang="en-US" sz="3600" b="1" dirty="0">
              <a:latin typeface="Agency FB" panose="020B0503020202020204" pitchFamily="34" charset="0"/>
            </a:endParaRPr>
          </a:p>
          <a:p>
            <a:endParaRPr lang="en-US" dirty="0"/>
          </a:p>
        </p:txBody>
      </p:sp>
      <p:pic>
        <p:nvPicPr>
          <p:cNvPr id="11" name="Picture 10" descr="A group of people standing around a motorcycle&#10;&#10;Description automatically generated">
            <a:extLst>
              <a:ext uri="{FF2B5EF4-FFF2-40B4-BE49-F238E27FC236}">
                <a16:creationId xmlns:a16="http://schemas.microsoft.com/office/drawing/2014/main" xmlns="" id="{7692B106-D2AD-4CBA-842E-ED57462D4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29" y="245095"/>
            <a:ext cx="2607069" cy="2218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39BF82F-64D9-4561-8280-C6DD2D363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330" y="3586602"/>
            <a:ext cx="2697986" cy="20908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3946" y="3106865"/>
            <a:ext cx="311358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6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457685F-5B48-49FE-989F-7EE850A3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64" y="452718"/>
            <a:ext cx="4706628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2900" b="1" u="sng" dirty="0"/>
          </a:p>
        </p:txBody>
      </p:sp>
      <p:sp>
        <p:nvSpPr>
          <p:cNvPr id="38" name="Freeform: Shape 31">
            <a:extLst>
              <a:ext uri="{FF2B5EF4-FFF2-40B4-BE49-F238E27FC236}">
                <a16:creationId xmlns:a16="http://schemas.microsoft.com/office/drawing/2014/main" xmlns="" id="{01F06C3F-35EE-478B-B96B-1247519C7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xmlns="" id="{72742D7C-18EF-4DDC-B3B1-7D394C348A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xmlns="" id="{5DFB004C-C794-45CE-846D-166C532D64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EC03B56-16E1-432F-83C6-7EDDA16E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31" y="2052918"/>
            <a:ext cx="4706628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 smtClean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latin typeface="Agency FB" panose="020B0503020202020204" pitchFamily="34" charset="0"/>
              </a:rPr>
              <a:t>Jury </a:t>
            </a:r>
            <a:r>
              <a:rPr lang="en-US" sz="4400" b="1" dirty="0">
                <a:latin typeface="Agency FB" panose="020B0503020202020204" pitchFamily="34" charset="0"/>
              </a:rPr>
              <a:t>Trial Unit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568A50-301E-486A-9A72-EAD1F657B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326" y="75855"/>
            <a:ext cx="5742116" cy="3156613"/>
          </a:xfrm>
          <a:prstGeom prst="rect">
            <a:avLst/>
          </a:prstGeom>
        </p:spPr>
      </p:pic>
      <p:pic>
        <p:nvPicPr>
          <p:cNvPr id="12" name="Picture 11" descr="C:\Users\TsnoriashviliN\AppData\Local\Microsoft\Windows\INetCache\Content.Outlook\5F4HPQ19\IMG_4869.jpg">
            <a:extLst>
              <a:ext uri="{FF2B5EF4-FFF2-40B4-BE49-F238E27FC236}">
                <a16:creationId xmlns:a16="http://schemas.microsoft.com/office/drawing/2014/main" xmlns="" id="{4370040B-5AC2-4572-B6C1-3AC9BCF0392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81" y="3504855"/>
            <a:ext cx="5492145" cy="3156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9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78424C-6FD0-41F8-9CAA-5DC19C4235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885CE0-37F3-4BAC-809D-8CB33807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2F2F2"/>
                </a:solidFill>
                <a:latin typeface="Agency FB" panose="020B0503020202020204" pitchFamily="34" charset="0"/>
              </a:rPr>
              <a:t>Skills-Based Training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DD136760-57DC-4301-8BEA-B71AD2D139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BDC58DEA-1307-4F44-AD47-E613D8B76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99B912D-1E4B-42AF-A2BE-CFEFEC916E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FB2F3A3C-87A1-4A6A-A022-625C05F908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117267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5369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7"/>
            <a:ext cx="4165580" cy="325692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u="sng" dirty="0" smtClean="0">
                <a:latin typeface="Agency FB" panose="020B0503020202020204" pitchFamily="34" charset="0"/>
              </a:rPr>
              <a:t>Trial </a:t>
            </a:r>
            <a:r>
              <a:rPr lang="en-US" sz="4000" b="1" u="sng" dirty="0">
                <a:latin typeface="Agency FB" panose="020B0503020202020204" pitchFamily="34" charset="0"/>
              </a:rPr>
              <a:t>Skills </a:t>
            </a:r>
            <a:r>
              <a:rPr lang="en-US" sz="4000" b="1" u="sng" dirty="0" smtClean="0">
                <a:latin typeface="Agency FB" panose="020B0503020202020204" pitchFamily="34" charset="0"/>
              </a:rPr>
              <a:t>Training</a:t>
            </a:r>
            <a:endParaRPr lang="en-US" sz="4000" b="1" u="sng" dirty="0">
              <a:latin typeface="Agency FB" panose="020B0503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475CE30D-8C95-4716-A3AB-29EC9A5F19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39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xmlns="" id="{5262E9D7-B5C1-4E6C-B3EF-2F48077054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492" y="361244"/>
            <a:ext cx="3136273" cy="2353139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519" y="361244"/>
            <a:ext cx="3136273" cy="2353139"/>
          </a:xfrm>
          <a:prstGeom prst="rect">
            <a:avLst/>
          </a:prstGeom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8C7DA03-3808-49BC-946F-ECACEAE88D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0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D5E4C2-3AC8-47C9-92D1-2857FB475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493" y="2795500"/>
            <a:ext cx="6517300" cy="38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98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7"/>
            <a:ext cx="4165580" cy="3256923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3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3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u="sng" dirty="0" smtClean="0">
                <a:latin typeface="Agency FB" panose="020B0503020202020204" pitchFamily="34" charset="0"/>
              </a:rPr>
              <a:t>Anti-Corruption Training</a:t>
            </a:r>
            <a:endParaRPr lang="en-US" sz="4000" b="1" u="sng" dirty="0">
              <a:latin typeface="Agency FB" panose="020B0503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475CE30D-8C95-4716-A3AB-29EC9A5F19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39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xmlns="" id="{5262E9D7-B5C1-4E6C-B3EF-2F48077054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8C7DA03-3808-49BC-946F-ECACEAE88D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0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41" y="1784727"/>
            <a:ext cx="3765787" cy="2203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92" y="278199"/>
            <a:ext cx="3886200" cy="1171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05" y="4479661"/>
            <a:ext cx="2954740" cy="2216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01" y="4115218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4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7"/>
            <a:ext cx="4165580" cy="541903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 smtClean="0">
                <a:latin typeface="Agency FB" panose="020B0503020202020204" pitchFamily="34" charset="0"/>
              </a:rPr>
              <a:t/>
            </a:r>
            <a:br>
              <a:rPr lang="en-US" sz="4400" b="1" dirty="0" smtClean="0">
                <a:latin typeface="Agency FB" panose="020B0503020202020204" pitchFamily="34" charset="0"/>
              </a:rPr>
            </a:br>
            <a:r>
              <a:rPr lang="en-US" sz="4400" b="1" dirty="0">
                <a:latin typeface="Agency FB" panose="020B0503020202020204" pitchFamily="34" charset="0"/>
              </a:rPr>
              <a:t/>
            </a:r>
            <a:br>
              <a:rPr lang="en-US" sz="4400" b="1" dirty="0">
                <a:latin typeface="Agency FB" panose="020B0503020202020204" pitchFamily="34" charset="0"/>
              </a:rPr>
            </a:br>
            <a:r>
              <a:rPr lang="en-US" sz="4400" b="1" dirty="0" smtClean="0">
                <a:latin typeface="Agency FB" panose="020B0503020202020204" pitchFamily="34" charset="0"/>
              </a:rPr>
              <a:t/>
            </a:r>
            <a:br>
              <a:rPr lang="en-US" sz="4400" b="1" dirty="0" smtClean="0">
                <a:latin typeface="Agency FB" panose="020B0503020202020204" pitchFamily="34" charset="0"/>
              </a:rPr>
            </a:br>
            <a:r>
              <a:rPr lang="en-US" sz="4400" b="1" dirty="0" smtClean="0">
                <a:latin typeface="Agency FB" panose="020B0503020202020204" pitchFamily="34" charset="0"/>
              </a:rPr>
              <a:t/>
            </a:r>
            <a:br>
              <a:rPr lang="en-US" sz="4400" b="1" dirty="0" smtClean="0">
                <a:latin typeface="Agency FB" panose="020B0503020202020204" pitchFamily="34" charset="0"/>
              </a:rPr>
            </a:br>
            <a:r>
              <a:rPr lang="en-US" sz="4400" b="1" dirty="0" smtClean="0">
                <a:latin typeface="Agency FB" panose="020B0503020202020204" pitchFamily="34" charset="0"/>
              </a:rPr>
              <a:t>Cyber Crime </a:t>
            </a:r>
            <a:endParaRPr lang="en-US" sz="4400" b="1" dirty="0">
              <a:latin typeface="Agency FB" panose="020B0503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475CE30D-8C95-4716-A3AB-29EC9A5F19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39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xmlns="" id="{5262E9D7-B5C1-4E6C-B3EF-2F48077054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8C7DA03-3808-49BC-946F-ECACEAE88D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0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65" y="1443447"/>
            <a:ext cx="6341162" cy="43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69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xmlns="" id="{5F3FC718-FDE3-4EF7-921E-A5F374EAF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anchor="b">
            <a:normAutofit/>
          </a:bodyPr>
          <a:lstStyle/>
          <a:p>
            <a:r>
              <a:rPr lang="en-US" sz="6000" b="1" u="sng" dirty="0">
                <a:solidFill>
                  <a:srgbClr val="EBEBEB"/>
                </a:solidFill>
                <a:latin typeface="Agency FB" panose="020B0503020202020204" pitchFamily="34" charset="0"/>
              </a:rPr>
              <a:t>Questions?  </a:t>
            </a: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FAA0F719-3DC8-4F08-AD8F-5A845658CB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xmlns="" id="{7DCB61BE-FA0F-4EFB-BE0E-268BAD8E30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4B31EAA-7423-46F7-9B90-4AB2B09C35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7" y="-1"/>
            <a:ext cx="7967224" cy="68579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65397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E78424C-6FD0-41F8-9CAA-5DC19C4235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55" y="225778"/>
            <a:ext cx="3108626" cy="5794022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EBEBEB"/>
                </a:solidFill>
                <a:latin typeface="Agency FB" panose="020B0503020202020204" pitchFamily="34" charset="0"/>
              </a:rPr>
              <a:t>OPDAT</a:t>
            </a:r>
            <a:endParaRPr lang="en-US" sz="5400" b="1" u="sng" dirty="0">
              <a:solidFill>
                <a:srgbClr val="F2F2F2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DD136760-57DC-4301-8BEA-B71AD2D139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BDC58DEA-1307-4F44-AD47-E613D8B76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99B912D-1E4B-42AF-A2BE-CFEFEC916E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xmlns="" id="{517C115B-8E56-4B08-AB33-89F481B268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745657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2523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B4AAD3FD-83A5-4B89-9F8F-01B8870865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475547-17B2-465D-A752-FAF54BD9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378541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 smtClean="0">
                <a:solidFill>
                  <a:srgbClr val="EBEBEB"/>
                </a:solidFill>
                <a:latin typeface="Agency FB" panose="020B0503020202020204" pitchFamily="34" charset="0"/>
              </a:rPr>
              <a:t/>
            </a:r>
            <a:br>
              <a:rPr lang="en-US" sz="4000" b="1" dirty="0" smtClean="0">
                <a:solidFill>
                  <a:srgbClr val="EBEBEB"/>
                </a:solidFill>
                <a:latin typeface="Agency FB" panose="020B0503020202020204" pitchFamily="34" charset="0"/>
              </a:rPr>
            </a:br>
            <a:r>
              <a:rPr lang="en-US" sz="4000" b="1" dirty="0">
                <a:solidFill>
                  <a:srgbClr val="EBEBEB"/>
                </a:solidFill>
                <a:latin typeface="Agency FB" panose="020B0503020202020204" pitchFamily="34" charset="0"/>
              </a:rPr>
              <a:t/>
            </a:r>
            <a:br>
              <a:rPr lang="en-US" sz="4000" b="1" dirty="0">
                <a:solidFill>
                  <a:srgbClr val="EBEBEB"/>
                </a:solidFill>
                <a:latin typeface="Agency FB" panose="020B0503020202020204" pitchFamily="34" charset="0"/>
              </a:rPr>
            </a:br>
            <a:r>
              <a:rPr lang="en-US" sz="4000" b="1" dirty="0" smtClean="0">
                <a:solidFill>
                  <a:srgbClr val="EBEBEB"/>
                </a:solidFill>
                <a:latin typeface="Agency FB" panose="020B0503020202020204" pitchFamily="34" charset="0"/>
              </a:rPr>
              <a:t/>
            </a:r>
            <a:br>
              <a:rPr lang="en-US" sz="4000" b="1" dirty="0" smtClean="0">
                <a:solidFill>
                  <a:srgbClr val="EBEBEB"/>
                </a:solidFill>
                <a:latin typeface="Agency FB" panose="020B0503020202020204" pitchFamily="34" charset="0"/>
              </a:rPr>
            </a:br>
            <a:r>
              <a:rPr lang="en-US" sz="4000" b="1" dirty="0">
                <a:solidFill>
                  <a:srgbClr val="EBEBEB"/>
                </a:solidFill>
                <a:latin typeface="Agency FB" panose="020B0503020202020204" pitchFamily="34" charset="0"/>
              </a:rPr>
              <a:t/>
            </a:r>
            <a:br>
              <a:rPr lang="en-US" sz="4000" b="1" dirty="0">
                <a:solidFill>
                  <a:srgbClr val="EBEBEB"/>
                </a:solidFill>
                <a:latin typeface="Agency FB" panose="020B0503020202020204" pitchFamily="34" charset="0"/>
              </a:rPr>
            </a:br>
            <a:r>
              <a:rPr lang="en-US" sz="5400" b="1" dirty="0" smtClean="0">
                <a:solidFill>
                  <a:srgbClr val="EBEBEB"/>
                </a:solidFill>
                <a:latin typeface="Agency FB" panose="020B0503020202020204" pitchFamily="34" charset="0"/>
              </a:rPr>
              <a:t>OPDAT</a:t>
            </a:r>
            <a:endParaRPr lang="en-US" sz="5400" dirty="0">
              <a:solidFill>
                <a:srgbClr val="EBEBEB"/>
              </a:solidFill>
            </a:endParaRPr>
          </a:p>
        </p:txBody>
      </p:sp>
      <p:sp>
        <p:nvSpPr>
          <p:cNvPr id="18" name="Freeform 31">
            <a:extLst>
              <a:ext uri="{FF2B5EF4-FFF2-40B4-BE49-F238E27FC236}">
                <a16:creationId xmlns:a16="http://schemas.microsoft.com/office/drawing/2014/main" xmlns="" id="{61752F1D-FC0F-4103-9584-630E643CCD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3">
            <a:extLst>
              <a:ext uri="{FF2B5EF4-FFF2-40B4-BE49-F238E27FC236}">
                <a16:creationId xmlns:a16="http://schemas.microsoft.com/office/drawing/2014/main" xmlns="" id="{70151CB7-E7DE-4917-B831-01DF9CE013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92A1116-1C84-41DF-B803-1F7B0883EC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E5008EF-BA7B-4840-BB99-72361E5A2FD9}"/>
              </a:ext>
            </a:extLst>
          </p:cNvPr>
          <p:cNvSpPr/>
          <p:nvPr/>
        </p:nvSpPr>
        <p:spPr>
          <a:xfrm>
            <a:off x="5732071" y="1143000"/>
            <a:ext cx="663850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OPDAT programs are part of </a:t>
            </a:r>
            <a:r>
              <a:rPr lang="en-US" sz="2800" dirty="0" smtClean="0"/>
              <a:t>DOJ </a:t>
            </a:r>
            <a:r>
              <a:rPr lang="en-US" sz="2800" u="sng" dirty="0"/>
              <a:t>two-pronged</a:t>
            </a:r>
            <a:r>
              <a:rPr lang="en-US" sz="2800" dirty="0"/>
              <a:t> law enforcement strategy: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b="1" u="sng" dirty="0" smtClean="0"/>
              <a:t>Operational</a:t>
            </a:r>
            <a:r>
              <a:rPr lang="en-US" sz="2800" b="1" dirty="0" smtClean="0"/>
              <a:t> </a:t>
            </a:r>
            <a:r>
              <a:rPr lang="en-US" sz="2800" dirty="0" smtClean="0"/>
              <a:t>– </a:t>
            </a:r>
            <a:r>
              <a:rPr lang="en-US" sz="2800" dirty="0"/>
              <a:t>targeting transnational criminal organizations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b="1" u="sng" dirty="0" smtClean="0"/>
              <a:t>Capacity-building</a:t>
            </a:r>
            <a:r>
              <a:rPr lang="en-US" sz="2800" b="1" dirty="0" smtClean="0"/>
              <a:t> </a:t>
            </a:r>
            <a:r>
              <a:rPr lang="en-US" sz="2800" dirty="0" smtClean="0"/>
              <a:t>– </a:t>
            </a:r>
            <a:r>
              <a:rPr lang="en-US" sz="2800" dirty="0"/>
              <a:t>Designed to increase the ability of our foreign partners to investigate &amp; prosecute these criminal groups before their criminal activities reach the U.S.  </a:t>
            </a:r>
          </a:p>
        </p:txBody>
      </p:sp>
    </p:spTree>
    <p:extLst>
      <p:ext uri="{BB962C8B-B14F-4D97-AF65-F5344CB8AC3E}">
        <p14:creationId xmlns:p14="http://schemas.microsoft.com/office/powerpoint/2010/main" val="2963160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72069"/>
            <a:ext cx="9144000" cy="49880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70427" y="6355084"/>
            <a:ext cx="1297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August 2019</a:t>
            </a:r>
          </a:p>
        </p:txBody>
      </p:sp>
      <p:sp>
        <p:nvSpPr>
          <p:cNvPr id="16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3114704" y="3215620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7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3016332" y="3241476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2740135" y="3019171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3506248" y="3548483"/>
            <a:ext cx="73152" cy="73152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4321799" y="4452555"/>
            <a:ext cx="73911" cy="7391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3980044" y="4653611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028087" y="3203596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7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494672" y="3516345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760952" y="3439044"/>
            <a:ext cx="73911" cy="7391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237077" y="3242669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414589" y="3371860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2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612669" y="3310168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4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871815" y="3598275"/>
            <a:ext cx="79147" cy="79147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655685" y="3838831"/>
            <a:ext cx="73152" cy="73152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7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692639" y="4093499"/>
            <a:ext cx="73152" cy="73152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8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299031" y="2570553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9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598207" y="2460396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0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909424" y="2462013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2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900185" y="2691372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3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7065000" y="2850640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6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7197508" y="2883473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7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105176" y="2297941"/>
            <a:ext cx="73911" cy="7391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8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998885" y="2088093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9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055371" y="2153924"/>
            <a:ext cx="73911" cy="7391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0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179791" y="2248511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1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120999" y="2208200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2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277059" y="2221724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3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145808" y="2129739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4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271363" y="2133856"/>
            <a:ext cx="73911" cy="7391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760952" y="1926767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6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5836264" y="1934687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7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350116" y="1934687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8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6766551" y="2215235"/>
            <a:ext cx="73152" cy="73152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" name="Oval 58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7667158" y="2607507"/>
            <a:ext cx="75353" cy="75353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0" name="Oval 59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7996704" y="2718832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1" name="Oval 60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8033660" y="3458239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3" name="Oval 62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8478503" y="3019171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4" name="Oval 63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8690776" y="3585888"/>
            <a:ext cx="73911" cy="7391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5" name="Oval 64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8872047" y="3958541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6" name="Oval 65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9424076" y="4032452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7" name="Oval 66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9268440" y="3218754"/>
            <a:ext cx="78757" cy="78757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8" name="Oval 6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8937724" y="2954361"/>
            <a:ext cx="73911" cy="7391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" name="Oval 68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8794764" y="2272871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" name="Oval 69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8671420" y="3098111"/>
            <a:ext cx="77577" cy="77577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2" name="Oval 71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8284913" y="2908304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14787" y="2760133"/>
            <a:ext cx="6931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Mexico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23756" y="3022142"/>
            <a:ext cx="9854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Guatemala</a:t>
            </a:r>
          </a:p>
        </p:txBody>
      </p:sp>
      <p:sp>
        <p:nvSpPr>
          <p:cNvPr id="75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3016331" y="3162345"/>
            <a:ext cx="73911" cy="73911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854210" y="3215617"/>
            <a:ext cx="990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El Salvador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057846" y="3559251"/>
            <a:ext cx="1107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Honduras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413686" y="3963733"/>
            <a:ext cx="8502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Colombia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507950" y="4422084"/>
            <a:ext cx="935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Paraguay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709206" y="4828060"/>
            <a:ext cx="9200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>
                <a:solidFill>
                  <a:prstClr val="black"/>
                </a:solidFill>
              </a:rPr>
              <a:t>Argentina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61059" y="4704951"/>
            <a:ext cx="780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Brazil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493221" y="2551538"/>
            <a:ext cx="780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Morocco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192771" y="3118365"/>
            <a:ext cx="780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Senegal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451469" y="3329659"/>
            <a:ext cx="780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Mali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328196" y="3539237"/>
            <a:ext cx="1022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Burkina Faso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948356" y="3696464"/>
            <a:ext cx="626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Ghana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240111" y="4077159"/>
            <a:ext cx="780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Nigeria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759827" y="3881437"/>
            <a:ext cx="891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Cameroon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010353" y="4093503"/>
            <a:ext cx="780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Tanzania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913485" y="3847283"/>
            <a:ext cx="780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Kenya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659746" y="2791589"/>
            <a:ext cx="1055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Int’l Institute of Justice (Malta)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272480" y="3065934"/>
            <a:ext cx="575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Niger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92239" y="2587717"/>
            <a:ext cx="6668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Algeria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441577" y="2181313"/>
            <a:ext cx="677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Albania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421389" y="1986529"/>
            <a:ext cx="682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Kosovo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616012" y="1840973"/>
            <a:ext cx="5909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Bosnia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599171" y="1687665"/>
            <a:ext cx="650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Croatia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980725" y="1468468"/>
            <a:ext cx="8110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AFRICOM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325124" y="1266667"/>
            <a:ext cx="690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EUCOM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116413" y="1196815"/>
            <a:ext cx="95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North Macedonia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540735" y="1095011"/>
            <a:ext cx="649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Serbia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485853" y="1569704"/>
            <a:ext cx="738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Ukraine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523831" y="1743450"/>
            <a:ext cx="760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Romania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602583" y="1881113"/>
            <a:ext cx="717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Bulgaria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978769" y="2059954"/>
            <a:ext cx="717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Georgia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612738" y="2413710"/>
            <a:ext cx="717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Kuwait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703497" y="2907169"/>
            <a:ext cx="53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Qatar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219771" y="2995137"/>
            <a:ext cx="53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UAE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647962" y="2232005"/>
            <a:ext cx="780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Pakistan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964219" y="2449719"/>
            <a:ext cx="780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Nepal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213336" y="2623096"/>
            <a:ext cx="930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Bangladesh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603000" y="3616248"/>
            <a:ext cx="884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Sri Lanka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8078271" y="3261229"/>
            <a:ext cx="628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Burma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671417" y="1978946"/>
            <a:ext cx="628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China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453166" y="2688387"/>
            <a:ext cx="783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Hong Kong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9058412" y="3020512"/>
            <a:ext cx="1616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 smtClean="0">
                <a:solidFill>
                  <a:prstClr val="black"/>
                </a:solidFill>
              </a:rPr>
              <a:t>Laos </a:t>
            </a:r>
          </a:p>
          <a:p>
            <a:pPr algn="ctr"/>
            <a:endParaRPr lang="en-US" sz="1000" b="1" u="sng" dirty="0">
              <a:solidFill>
                <a:prstClr val="black"/>
              </a:solidFill>
            </a:endParaRPr>
          </a:p>
          <a:p>
            <a:pPr algn="ctr"/>
            <a:endParaRPr lang="en-US" sz="1000" b="1" u="sng" dirty="0">
              <a:solidFill>
                <a:prstClr val="black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9538975" y="3225891"/>
            <a:ext cx="931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Philippines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9547647" y="3466795"/>
            <a:ext cx="780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Malaysia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8059793" y="3982692"/>
            <a:ext cx="800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Indonesia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8478499" y="4206332"/>
            <a:ext cx="866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Timor-Leste</a:t>
            </a:r>
          </a:p>
        </p:txBody>
      </p:sp>
      <p:cxnSp>
        <p:nvCxnSpPr>
          <p:cNvPr id="128" name="Straight Connector 127"/>
          <p:cNvCxnSpPr>
            <a:endCxn id="19" idx="1"/>
          </p:cNvCxnSpPr>
          <p:nvPr/>
        </p:nvCxnSpPr>
        <p:spPr>
          <a:xfrm>
            <a:off x="2384891" y="2899031"/>
            <a:ext cx="366064" cy="1309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endCxn id="75" idx="2"/>
          </p:cNvCxnSpPr>
          <p:nvPr/>
        </p:nvCxnSpPr>
        <p:spPr>
          <a:xfrm>
            <a:off x="2643859" y="3163793"/>
            <a:ext cx="372471" cy="35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endCxn id="17" idx="2"/>
          </p:cNvCxnSpPr>
          <p:nvPr/>
        </p:nvCxnSpPr>
        <p:spPr>
          <a:xfrm flipV="1">
            <a:off x="2740134" y="3278430"/>
            <a:ext cx="276197" cy="686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endCxn id="16" idx="3"/>
          </p:cNvCxnSpPr>
          <p:nvPr/>
        </p:nvCxnSpPr>
        <p:spPr>
          <a:xfrm flipV="1">
            <a:off x="3028051" y="3278703"/>
            <a:ext cx="97475" cy="186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endCxn id="20" idx="3"/>
          </p:cNvCxnSpPr>
          <p:nvPr/>
        </p:nvCxnSpPr>
        <p:spPr>
          <a:xfrm flipV="1">
            <a:off x="3119489" y="3610926"/>
            <a:ext cx="397472" cy="4373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endCxn id="23" idx="2"/>
          </p:cNvCxnSpPr>
          <p:nvPr/>
        </p:nvCxnSpPr>
        <p:spPr>
          <a:xfrm>
            <a:off x="3326667" y="4575681"/>
            <a:ext cx="653372" cy="114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endCxn id="176" idx="2"/>
          </p:cNvCxnSpPr>
          <p:nvPr/>
        </p:nvCxnSpPr>
        <p:spPr>
          <a:xfrm>
            <a:off x="3516965" y="4957584"/>
            <a:ext cx="536989" cy="152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endCxn id="22" idx="5"/>
          </p:cNvCxnSpPr>
          <p:nvPr/>
        </p:nvCxnSpPr>
        <p:spPr>
          <a:xfrm flipH="1" flipV="1">
            <a:off x="4384885" y="4515641"/>
            <a:ext cx="306421" cy="312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endCxn id="34" idx="4"/>
          </p:cNvCxnSpPr>
          <p:nvPr/>
        </p:nvCxnSpPr>
        <p:spPr>
          <a:xfrm flipH="1" flipV="1">
            <a:off x="5911391" y="3677421"/>
            <a:ext cx="214579" cy="281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endCxn id="29" idx="4"/>
          </p:cNvCxnSpPr>
          <p:nvPr/>
        </p:nvCxnSpPr>
        <p:spPr>
          <a:xfrm flipV="1">
            <a:off x="5636323" y="3512951"/>
            <a:ext cx="161585" cy="6147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endCxn id="32" idx="1"/>
          </p:cNvCxnSpPr>
          <p:nvPr/>
        </p:nvCxnSpPr>
        <p:spPr>
          <a:xfrm>
            <a:off x="5562409" y="3259207"/>
            <a:ext cx="61083" cy="617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endCxn id="27" idx="3"/>
          </p:cNvCxnSpPr>
          <p:nvPr/>
        </p:nvCxnSpPr>
        <p:spPr>
          <a:xfrm flipV="1">
            <a:off x="5353456" y="3579431"/>
            <a:ext cx="152039" cy="1905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endCxn id="31" idx="3"/>
          </p:cNvCxnSpPr>
          <p:nvPr/>
        </p:nvCxnSpPr>
        <p:spPr>
          <a:xfrm flipV="1">
            <a:off x="5230697" y="3434943"/>
            <a:ext cx="194712" cy="1827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endCxn id="30" idx="3"/>
          </p:cNvCxnSpPr>
          <p:nvPr/>
        </p:nvCxnSpPr>
        <p:spPr>
          <a:xfrm flipV="1">
            <a:off x="4980725" y="3305756"/>
            <a:ext cx="267175" cy="1439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>
            <a:endCxn id="26" idx="2"/>
          </p:cNvCxnSpPr>
          <p:nvPr/>
        </p:nvCxnSpPr>
        <p:spPr>
          <a:xfrm flipV="1">
            <a:off x="4811894" y="3240549"/>
            <a:ext cx="216193" cy="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>
            <a:endCxn id="38" idx="2"/>
          </p:cNvCxnSpPr>
          <p:nvPr/>
        </p:nvCxnSpPr>
        <p:spPr>
          <a:xfrm flipV="1">
            <a:off x="5134647" y="2607509"/>
            <a:ext cx="164383" cy="369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endCxn id="39" idx="4"/>
          </p:cNvCxnSpPr>
          <p:nvPr/>
        </p:nvCxnSpPr>
        <p:spPr>
          <a:xfrm flipH="1" flipV="1">
            <a:off x="5635160" y="2534303"/>
            <a:ext cx="9527" cy="1200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endCxn id="40" idx="4"/>
          </p:cNvCxnSpPr>
          <p:nvPr/>
        </p:nvCxnSpPr>
        <p:spPr>
          <a:xfrm flipH="1" flipV="1">
            <a:off x="5946380" y="2535924"/>
            <a:ext cx="76983" cy="3136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endCxn id="36" idx="6"/>
          </p:cNvCxnSpPr>
          <p:nvPr/>
        </p:nvCxnSpPr>
        <p:spPr>
          <a:xfrm flipH="1" flipV="1">
            <a:off x="6728839" y="3875409"/>
            <a:ext cx="373115" cy="1124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>
            <a:endCxn id="37" idx="6"/>
          </p:cNvCxnSpPr>
          <p:nvPr/>
        </p:nvCxnSpPr>
        <p:spPr>
          <a:xfrm flipH="1" flipV="1">
            <a:off x="6765791" y="4130075"/>
            <a:ext cx="394568" cy="86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>
            <a:stCxn id="42" idx="0"/>
          </p:cNvCxnSpPr>
          <p:nvPr/>
        </p:nvCxnSpPr>
        <p:spPr>
          <a:xfrm flipH="1" flipV="1">
            <a:off x="6937140" y="2615764"/>
            <a:ext cx="1" cy="756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endCxn id="43" idx="3"/>
          </p:cNvCxnSpPr>
          <p:nvPr/>
        </p:nvCxnSpPr>
        <p:spPr>
          <a:xfrm flipV="1">
            <a:off x="6999403" y="2913723"/>
            <a:ext cx="76416" cy="56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>
            <a:endCxn id="46" idx="5"/>
          </p:cNvCxnSpPr>
          <p:nvPr/>
        </p:nvCxnSpPr>
        <p:spPr>
          <a:xfrm flipH="1" flipV="1">
            <a:off x="7260594" y="2946560"/>
            <a:ext cx="109765" cy="1164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>
            <a:endCxn id="47" idx="2"/>
          </p:cNvCxnSpPr>
          <p:nvPr/>
        </p:nvCxnSpPr>
        <p:spPr>
          <a:xfrm>
            <a:off x="5045195" y="2306176"/>
            <a:ext cx="1059979" cy="287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endCxn id="51" idx="2"/>
          </p:cNvCxnSpPr>
          <p:nvPr/>
        </p:nvCxnSpPr>
        <p:spPr>
          <a:xfrm>
            <a:off x="5016823" y="2131333"/>
            <a:ext cx="1104172" cy="113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>
            <a:endCxn id="49" idx="2"/>
          </p:cNvCxnSpPr>
          <p:nvPr/>
        </p:nvCxnSpPr>
        <p:spPr>
          <a:xfrm>
            <a:off x="5097471" y="1976488"/>
            <a:ext cx="957896" cy="214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endCxn id="48" idx="1"/>
          </p:cNvCxnSpPr>
          <p:nvPr/>
        </p:nvCxnSpPr>
        <p:spPr>
          <a:xfrm>
            <a:off x="5165569" y="1842448"/>
            <a:ext cx="844139" cy="2564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>
            <a:endCxn id="55" idx="1"/>
          </p:cNvCxnSpPr>
          <p:nvPr/>
        </p:nvCxnSpPr>
        <p:spPr>
          <a:xfrm>
            <a:off x="5585643" y="1690311"/>
            <a:ext cx="186131" cy="247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>
            <a:endCxn id="56" idx="1"/>
          </p:cNvCxnSpPr>
          <p:nvPr/>
        </p:nvCxnSpPr>
        <p:spPr>
          <a:xfrm>
            <a:off x="5686579" y="1474827"/>
            <a:ext cx="160507" cy="4706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endCxn id="53" idx="1"/>
          </p:cNvCxnSpPr>
          <p:nvPr/>
        </p:nvCxnSpPr>
        <p:spPr>
          <a:xfrm>
            <a:off x="5932043" y="1290875"/>
            <a:ext cx="224587" cy="8496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 flipH="1">
            <a:off x="6216747" y="1563881"/>
            <a:ext cx="168343" cy="6846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>
            <a:endCxn id="57" idx="7"/>
          </p:cNvCxnSpPr>
          <p:nvPr/>
        </p:nvCxnSpPr>
        <p:spPr>
          <a:xfrm flipH="1">
            <a:off x="6413203" y="1724214"/>
            <a:ext cx="249519" cy="221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>
            <a:endCxn id="54" idx="7"/>
          </p:cNvCxnSpPr>
          <p:nvPr/>
        </p:nvCxnSpPr>
        <p:spPr>
          <a:xfrm flipH="1">
            <a:off x="6334445" y="1896768"/>
            <a:ext cx="341208" cy="2479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endCxn id="52" idx="7"/>
          </p:cNvCxnSpPr>
          <p:nvPr/>
        </p:nvCxnSpPr>
        <p:spPr>
          <a:xfrm flipH="1">
            <a:off x="6340141" y="2035773"/>
            <a:ext cx="378448" cy="1967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>
            <a:endCxn id="58" idx="7"/>
          </p:cNvCxnSpPr>
          <p:nvPr/>
        </p:nvCxnSpPr>
        <p:spPr>
          <a:xfrm flipH="1">
            <a:off x="6828991" y="2179196"/>
            <a:ext cx="294004" cy="46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>
            <a:endCxn id="59" idx="7"/>
          </p:cNvCxnSpPr>
          <p:nvPr/>
        </p:nvCxnSpPr>
        <p:spPr>
          <a:xfrm flipH="1">
            <a:off x="7731471" y="2439851"/>
            <a:ext cx="187460" cy="178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>
            <a:endCxn id="60" idx="7"/>
          </p:cNvCxnSpPr>
          <p:nvPr/>
        </p:nvCxnSpPr>
        <p:spPr>
          <a:xfrm flipH="1">
            <a:off x="8059792" y="2656107"/>
            <a:ext cx="154135" cy="735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>
            <a:endCxn id="72" idx="7"/>
          </p:cNvCxnSpPr>
          <p:nvPr/>
        </p:nvCxnSpPr>
        <p:spPr>
          <a:xfrm flipH="1">
            <a:off x="8347999" y="2822919"/>
            <a:ext cx="221771" cy="962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>
            <a:endCxn id="61" idx="4"/>
          </p:cNvCxnSpPr>
          <p:nvPr/>
        </p:nvCxnSpPr>
        <p:spPr>
          <a:xfrm flipV="1">
            <a:off x="8068258" y="3532147"/>
            <a:ext cx="2357" cy="1505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>
            <a:endCxn id="63" idx="3"/>
          </p:cNvCxnSpPr>
          <p:nvPr/>
        </p:nvCxnSpPr>
        <p:spPr>
          <a:xfrm flipV="1">
            <a:off x="8382398" y="3082255"/>
            <a:ext cx="106929" cy="2474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endCxn id="64" idx="6"/>
          </p:cNvCxnSpPr>
          <p:nvPr/>
        </p:nvCxnSpPr>
        <p:spPr>
          <a:xfrm flipH="1">
            <a:off x="8764687" y="3589270"/>
            <a:ext cx="922905" cy="335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endCxn id="65" idx="2"/>
          </p:cNvCxnSpPr>
          <p:nvPr/>
        </p:nvCxnSpPr>
        <p:spPr>
          <a:xfrm flipV="1">
            <a:off x="8711806" y="3995498"/>
            <a:ext cx="160241" cy="505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>
            <a:endCxn id="66" idx="3"/>
          </p:cNvCxnSpPr>
          <p:nvPr/>
        </p:nvCxnSpPr>
        <p:spPr>
          <a:xfrm flipV="1">
            <a:off x="9193315" y="4095535"/>
            <a:ext cx="241580" cy="166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>
            <a:endCxn id="67" idx="6"/>
          </p:cNvCxnSpPr>
          <p:nvPr/>
        </p:nvCxnSpPr>
        <p:spPr>
          <a:xfrm flipH="1" flipV="1">
            <a:off x="9347195" y="3258134"/>
            <a:ext cx="426139" cy="35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>
            <a:endCxn id="70" idx="6"/>
          </p:cNvCxnSpPr>
          <p:nvPr/>
        </p:nvCxnSpPr>
        <p:spPr>
          <a:xfrm flipH="1">
            <a:off x="8748997" y="3093081"/>
            <a:ext cx="500465" cy="438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>
            <a:endCxn id="68" idx="7"/>
          </p:cNvCxnSpPr>
          <p:nvPr/>
        </p:nvCxnSpPr>
        <p:spPr>
          <a:xfrm flipH="1">
            <a:off x="9000810" y="2822256"/>
            <a:ext cx="538165" cy="1429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>
            <a:endCxn id="69" idx="7"/>
          </p:cNvCxnSpPr>
          <p:nvPr/>
        </p:nvCxnSpPr>
        <p:spPr>
          <a:xfrm flipH="1">
            <a:off x="8857849" y="2181315"/>
            <a:ext cx="88107" cy="1023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9" name="Picture 3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1" y="43765"/>
            <a:ext cx="1043923" cy="1043923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5781752" y="105534"/>
            <a:ext cx="37708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OPDAT Field Presence</a:t>
            </a:r>
          </a:p>
          <a:p>
            <a:pPr algn="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Programs</a:t>
            </a:r>
          </a:p>
        </p:txBody>
      </p:sp>
      <p:sp>
        <p:nvSpPr>
          <p:cNvPr id="176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4053955" y="4935909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79" name="Oval 57">
            <a:hlinkClick r:id="" action="ppaction://noaction"/>
          </p:cNvPr>
          <p:cNvSpPr>
            <a:spLocks noChangeAspect="1" noChangeArrowheads="1"/>
          </p:cNvSpPr>
          <p:nvPr/>
        </p:nvSpPr>
        <p:spPr bwMode="auto">
          <a:xfrm>
            <a:off x="3784944" y="3075540"/>
            <a:ext cx="73911" cy="7391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86" name="Straight Connector 185"/>
          <p:cNvCxnSpPr>
            <a:endCxn id="179" idx="0"/>
          </p:cNvCxnSpPr>
          <p:nvPr/>
        </p:nvCxnSpPr>
        <p:spPr>
          <a:xfrm>
            <a:off x="3821899" y="2991312"/>
            <a:ext cx="1" cy="842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3358371" y="2633964"/>
            <a:ext cx="10450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Judicial Studies Institute (PR)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3579403" y="2382211"/>
            <a:ext cx="49899" cy="5764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2894919" y="2107384"/>
            <a:ext cx="1045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prstClr val="black"/>
                </a:solidFill>
              </a:rPr>
              <a:t>OPDAT HQ</a:t>
            </a:r>
          </a:p>
        </p:txBody>
      </p:sp>
      <p:cxnSp>
        <p:nvCxnSpPr>
          <p:cNvPr id="190" name="Straight Connector 189"/>
          <p:cNvCxnSpPr/>
          <p:nvPr/>
        </p:nvCxnSpPr>
        <p:spPr>
          <a:xfrm>
            <a:off x="3526037" y="2304423"/>
            <a:ext cx="52660" cy="7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6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B4AAD3FD-83A5-4B89-9F8F-01B8870865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475547-17B2-465D-A752-FAF54BD9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64" y="629266"/>
            <a:ext cx="5358887" cy="5240956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Georgia Programs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</a:br>
            <a:r>
              <a:rPr lang="en-US" sz="2400" b="1" u="sng" dirty="0">
                <a:solidFill>
                  <a:schemeClr val="bg1"/>
                </a:solidFill>
                <a:latin typeface="Agency FB" panose="020B0503020202020204" pitchFamily="34" charset="0"/>
              </a:rPr>
              <a:t>Resident Legal Advisor Program </a:t>
            </a:r>
            <a:r>
              <a:rPr lang="en-US" sz="2400" u="sng" dirty="0">
                <a:solidFill>
                  <a:schemeClr val="bg1"/>
                </a:solidFill>
                <a:latin typeface="Agency FB" panose="020B0503020202020204" pitchFamily="34" charset="0"/>
              </a:rPr>
              <a:t/>
            </a:r>
            <a:br>
              <a:rPr lang="en-US" sz="2400" u="sng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* 1 DoJ Prosecutor </a:t>
            </a:r>
            <a:b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* 2 Georgian Staff Attorneys</a:t>
            </a:r>
            <a:b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gency FB" panose="020B050302020202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" b="1" u="sng" dirty="0">
                <a:solidFill>
                  <a:schemeClr val="bg1"/>
                </a:solidFill>
                <a:latin typeface="Agency FB" panose="020B0503020202020204" pitchFamily="34" charset="0"/>
              </a:rPr>
              <a:t>Judicial Legal Advisor Program </a:t>
            </a:r>
            <a:r>
              <a:rPr lang="en-US" sz="2400" u="sng" dirty="0">
                <a:solidFill>
                  <a:schemeClr val="bg1"/>
                </a:solidFill>
                <a:latin typeface="Agency FB" panose="020B0503020202020204" pitchFamily="34" charset="0"/>
              </a:rPr>
              <a:t/>
            </a:r>
            <a:br>
              <a:rPr lang="en-US" sz="2400" u="sng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* 1 DoJ Prosecutor </a:t>
            </a:r>
            <a:b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* 1 Georgian Staff Attorney</a:t>
            </a:r>
            <a:b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* Cadre of U.S.-based judges </a:t>
            </a: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8" name="Freeform 31">
            <a:extLst>
              <a:ext uri="{FF2B5EF4-FFF2-40B4-BE49-F238E27FC236}">
                <a16:creationId xmlns:a16="http://schemas.microsoft.com/office/drawing/2014/main" xmlns="" id="{61752F1D-FC0F-4103-9584-630E643CCD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3">
            <a:extLst>
              <a:ext uri="{FF2B5EF4-FFF2-40B4-BE49-F238E27FC236}">
                <a16:creationId xmlns:a16="http://schemas.microsoft.com/office/drawing/2014/main" xmlns="" id="{70151CB7-E7DE-4917-B831-01DF9CE013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92A1116-1C84-41DF-B803-1F7B0883EC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E5008EF-BA7B-4840-BB99-72361E5A2FD9}"/>
              </a:ext>
            </a:extLst>
          </p:cNvPr>
          <p:cNvSpPr/>
          <p:nvPr/>
        </p:nvSpPr>
        <p:spPr>
          <a:xfrm>
            <a:off x="5766691" y="52249"/>
            <a:ext cx="639139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800" b="1" u="sng" dirty="0"/>
          </a:p>
          <a:p>
            <a:endParaRPr lang="en-US" sz="2800" b="1" u="sng" dirty="0"/>
          </a:p>
          <a:p>
            <a:endParaRPr lang="en-US" sz="2000" b="1" u="sng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054" name="Picture 6" descr="Ministry of Internal Affairs of Geor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44" y="3511694"/>
            <a:ext cx="3155332" cy="140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pog.gov.ge/uploads/17f323c5_didi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291" y="385313"/>
            <a:ext cx="2068548" cy="193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state security service of georg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150" y="4892147"/>
            <a:ext cx="4637201" cy="143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246" y="1380784"/>
            <a:ext cx="2449995" cy="18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www.justice.gov.ge/images/Logos/Logo_en_u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66" y="2643090"/>
            <a:ext cx="2309063" cy="85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698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1B28F63-CF00-448F-B141-FE33C33B18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AE609E2-8522-44E4-9077-980E5BCF3E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FA533C5-33E3-4611-AF9F-72811D8B26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949AD42-25FD-4C3D-9EEE-B7FEC58099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AC7D913-60B7-4603-881B-831DA5D3A9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7F0FDC4-AD8C-47D9-9131-623C98ADB0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C28D0172-F2E0-4763-9C35-F022664959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xmlns="" id="{9F2851FB-E841-4509-8A6D-A416376EA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DF6FB2B2-CE21-407F-B22E-302DADC2C3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A926C336-C49F-4690-BECB-BFED781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505" y="623572"/>
            <a:ext cx="10260990" cy="27923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="0" i="0" u="sng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Core Focus Areas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9F8337C2-8F68-4764-A457-D15B76D6B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777380"/>
            <a:ext cx="12292314" cy="12097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b="0" i="0" kern="1200" cap="all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</a:t>
            </a:r>
            <a:r>
              <a:rPr lang="en-US" sz="3600" b="1" i="0" kern="12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Legislative				  Skills 			    Institutional</a:t>
            </a:r>
          </a:p>
          <a:p>
            <a:pPr algn="ctr"/>
            <a:r>
              <a:rPr lang="en-US" sz="3600" b="1" i="0" kern="12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Reform               Training 				Reform </a:t>
            </a:r>
          </a:p>
        </p:txBody>
      </p:sp>
    </p:spTree>
    <p:extLst>
      <p:ext uri="{BB962C8B-B14F-4D97-AF65-F5344CB8AC3E}">
        <p14:creationId xmlns:p14="http://schemas.microsoft.com/office/powerpoint/2010/main" val="410968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78424C-6FD0-41F8-9CAA-5DC19C4235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885CE0-37F3-4BAC-809D-8CB33807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2F2F2"/>
                </a:solidFill>
                <a:latin typeface="Agency FB" panose="020B0503020202020204" pitchFamily="34" charset="0"/>
              </a:rPr>
              <a:t>Criminal Justice </a:t>
            </a:r>
            <a:br>
              <a:rPr lang="en-US" sz="4000" b="1" dirty="0" smtClean="0">
                <a:solidFill>
                  <a:srgbClr val="F2F2F2"/>
                </a:solidFill>
                <a:latin typeface="Agency FB" panose="020B0503020202020204" pitchFamily="34" charset="0"/>
              </a:rPr>
            </a:br>
            <a:r>
              <a:rPr lang="en-US" sz="4000" b="1" dirty="0" smtClean="0">
                <a:solidFill>
                  <a:srgbClr val="F2F2F2"/>
                </a:solidFill>
                <a:latin typeface="Agency FB" panose="020B0503020202020204" pitchFamily="34" charset="0"/>
              </a:rPr>
              <a:t>Legislation </a:t>
            </a:r>
            <a:endParaRPr lang="en-US" sz="4000" b="1" dirty="0">
              <a:solidFill>
                <a:srgbClr val="F2F2F2"/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DD136760-57DC-4301-8BEA-B71AD2D139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BDC58DEA-1307-4F44-AD47-E613D8B76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99B912D-1E4B-42AF-A2BE-CFEFEC916E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FB2F3A3C-87A1-4A6A-A022-625C05F908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249131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7882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64" y="452717"/>
            <a:ext cx="4706628" cy="2708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/>
            </a:r>
            <a:br>
              <a:rPr lang="en-US" b="1" u="sng" dirty="0"/>
            </a:br>
            <a:r>
              <a:rPr lang="en-US" b="1" u="sng" dirty="0"/>
              <a:t/>
            </a:r>
            <a:br>
              <a:rPr lang="en-US" b="1" u="sng" dirty="0"/>
            </a:br>
            <a:r>
              <a:rPr lang="en-US" b="1" u="sng" dirty="0"/>
              <a:t/>
            </a:r>
            <a:br>
              <a:rPr lang="en-US" b="1" u="sng" dirty="0"/>
            </a:b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4400" b="1" dirty="0" smtClean="0">
                <a:latin typeface="Agency FB" panose="020B0503020202020204" pitchFamily="34" charset="0"/>
              </a:rPr>
              <a:t>Working Group Level</a:t>
            </a:r>
            <a:endParaRPr lang="en-US" sz="4400" b="1" dirty="0">
              <a:latin typeface="Agency FB" panose="020B0503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01F06C3F-35EE-478B-B96B-1247519C7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xmlns="" id="{72742D7C-18EF-4DDC-B3B1-7D394C348A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492" y="228429"/>
            <a:ext cx="6457886" cy="3648977"/>
          </a:xfrm>
          <a:prstGeom prst="rect">
            <a:avLst/>
          </a:prstGeom>
          <a:effectLst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DFB004C-C794-45CE-846D-166C532D64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9318" y="4246674"/>
            <a:ext cx="3180103" cy="2029948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561C15-58A1-406E-9DCB-B02F1799F0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136" b="5"/>
          <a:stretch/>
        </p:blipFill>
        <p:spPr>
          <a:xfrm>
            <a:off x="5475011" y="3995722"/>
            <a:ext cx="3397707" cy="27439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74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300" b="1" u="sng" dirty="0"/>
              <a:t/>
            </a:r>
            <a:br>
              <a:rPr lang="en-US" sz="3300" b="1" u="sng" dirty="0"/>
            </a:br>
            <a:r>
              <a:rPr lang="en-US" sz="3300" b="1" u="sng" dirty="0"/>
              <a:t/>
            </a:r>
            <a:br>
              <a:rPr lang="en-US" sz="3300" b="1" u="sng" dirty="0"/>
            </a:br>
            <a:r>
              <a:rPr lang="en-US" sz="3300" b="1" u="sng" dirty="0"/>
              <a:t/>
            </a:r>
            <a:br>
              <a:rPr lang="en-US" sz="3300" b="1" u="sng" dirty="0"/>
            </a:br>
            <a:r>
              <a:rPr lang="en-US" sz="3300" b="1" u="sng" dirty="0"/>
              <a:t/>
            </a:r>
            <a:br>
              <a:rPr lang="en-US" sz="3300" b="1" u="sng" dirty="0"/>
            </a:br>
            <a:r>
              <a:rPr lang="en-US" sz="4900" b="1" u="sng" dirty="0">
                <a:latin typeface="Agency FB" panose="020B0503020202020204" pitchFamily="34" charset="0"/>
              </a:rPr>
              <a:t/>
            </a:r>
            <a:br>
              <a:rPr lang="en-US" sz="4900" b="1" u="sng" dirty="0">
                <a:latin typeface="Agency FB" panose="020B0503020202020204" pitchFamily="34" charset="0"/>
              </a:rPr>
            </a:br>
            <a:r>
              <a:rPr lang="en-US" sz="4900" b="1" dirty="0" smtClean="0">
                <a:latin typeface="Agency FB" panose="020B0503020202020204" pitchFamily="34" charset="0"/>
              </a:rPr>
              <a:t>Ministry of Justice</a:t>
            </a:r>
            <a:br>
              <a:rPr lang="en-US" sz="4900" b="1" dirty="0" smtClean="0">
                <a:latin typeface="Agency FB" panose="020B0503020202020204" pitchFamily="34" charset="0"/>
              </a:rPr>
            </a:br>
            <a:r>
              <a:rPr lang="en-US" sz="4900" b="1" dirty="0" smtClean="0">
                <a:latin typeface="Agency FB" panose="020B0503020202020204" pitchFamily="34" charset="0"/>
              </a:rPr>
              <a:t> </a:t>
            </a:r>
            <a:r>
              <a:rPr lang="en-US" sz="4900" b="1" dirty="0">
                <a:latin typeface="Agency FB" panose="020B0503020202020204" pitchFamily="34" charset="0"/>
              </a:rPr>
              <a:t>&amp; </a:t>
            </a:r>
            <a:r>
              <a:rPr lang="en-US" sz="4900" b="1" dirty="0" smtClean="0">
                <a:latin typeface="Agency FB" panose="020B0503020202020204" pitchFamily="34" charset="0"/>
              </a:rPr>
              <a:t/>
            </a:r>
            <a:br>
              <a:rPr lang="en-US" sz="4900" b="1" dirty="0" smtClean="0">
                <a:latin typeface="Agency FB" panose="020B0503020202020204" pitchFamily="34" charset="0"/>
              </a:rPr>
            </a:br>
            <a:r>
              <a:rPr lang="en-US" sz="4900" b="1" dirty="0" smtClean="0">
                <a:latin typeface="Agency FB" panose="020B0503020202020204" pitchFamily="34" charset="0"/>
              </a:rPr>
              <a:t>Parliament </a:t>
            </a:r>
            <a:endParaRPr lang="en-US" sz="4900" b="1" dirty="0">
              <a:latin typeface="Agency FB" panose="020B0503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1F06C3F-35EE-478B-B96B-1247519C7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xmlns="" id="{72742D7C-18EF-4DDC-B3B1-7D394C348A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DFB004C-C794-45CE-846D-166C532D64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29" y="4178428"/>
            <a:ext cx="3168668" cy="2384422"/>
          </a:xfrm>
          <a:prstGeom prst="rect">
            <a:avLst/>
          </a:prstGeom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73" y="164226"/>
            <a:ext cx="5774965" cy="3849976"/>
          </a:xfrm>
          <a:prstGeom prst="rect">
            <a:avLst/>
          </a:prstGeom>
        </p:spPr>
      </p:pic>
      <p:pic>
        <p:nvPicPr>
          <p:cNvPr id="11" name="Picture 10" descr="cid:edbf2087-2a11-4fe1-9b36-4ebab8cabcb5@namprd09.prod.outlook.com">
            <a:extLst>
              <a:ext uri="{FF2B5EF4-FFF2-40B4-BE49-F238E27FC236}">
                <a16:creationId xmlns:a16="http://schemas.microsoft.com/office/drawing/2014/main" xmlns="" id="{22FFE6FE-5D14-4F7D-950B-8D28B5D172A4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92" y="4178428"/>
            <a:ext cx="3248025" cy="2501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2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316</Words>
  <Application>Microsoft Office PowerPoint</Application>
  <PresentationFormat>Custom</PresentationFormat>
  <Paragraphs>129</Paragraphs>
  <Slides>19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Ion</vt:lpstr>
      <vt:lpstr>Office of Overseas Prosecutorial Development, Assistance and Training  (OPDAT)</vt:lpstr>
      <vt:lpstr>OPDAT</vt:lpstr>
      <vt:lpstr>    OPDAT</vt:lpstr>
      <vt:lpstr>PowerPoint Presentation</vt:lpstr>
      <vt:lpstr>Georgia Programs   Resident Legal Advisor Program  * 1 DoJ Prosecutor  * 2 Georgian Staff Attorneys   Judicial Legal Advisor Program  * 1 DoJ Prosecutor  * 1 Georgian Staff Attorney * Cadre of U.S.-based judges  </vt:lpstr>
      <vt:lpstr>Core Focus Areas</vt:lpstr>
      <vt:lpstr>Criminal Justice  Legislation </vt:lpstr>
      <vt:lpstr>    Working Group Level</vt:lpstr>
      <vt:lpstr>     Ministry of Justice  &amp;  Parliament </vt:lpstr>
      <vt:lpstr>Prosecution Service Internal Reform </vt:lpstr>
      <vt:lpstr>  </vt:lpstr>
      <vt:lpstr>  </vt:lpstr>
      <vt:lpstr>  </vt:lpstr>
      <vt:lpstr>PowerPoint Presentation</vt:lpstr>
      <vt:lpstr>Skills-Based Training </vt:lpstr>
      <vt:lpstr>       Trial Skills Training</vt:lpstr>
      <vt:lpstr>       Anti-Corruption Training</vt:lpstr>
      <vt:lpstr>    Cyber Crime </vt:lpstr>
      <vt:lpstr>Questions?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Tsnoriashvili, Nata</dc:creator>
  <cp:lastModifiedBy>Nino Siradze</cp:lastModifiedBy>
  <cp:revision>35</cp:revision>
  <dcterms:created xsi:type="dcterms:W3CDTF">2019-09-04T11:24:44Z</dcterms:created>
  <dcterms:modified xsi:type="dcterms:W3CDTF">2019-10-01T11:38:13Z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665d9ee-429a-4d5f-97cc-cfb56e044a6e_Enabled">
    <vt:lpwstr>True</vt:lpwstr>
  </property>
  <property fmtid="{D5CDD505-2E9C-101B-9397-08002B2CF9AE}" pid="3" name="MSIP_Label_1665d9ee-429a-4d5f-97cc-cfb56e044a6e_SiteId">
    <vt:lpwstr>66cf5074-5afe-48d1-a691-a12b2121f44b</vt:lpwstr>
  </property>
  <property fmtid="{D5CDD505-2E9C-101B-9397-08002B2CF9AE}" pid="4" name="MSIP_Label_1665d9ee-429a-4d5f-97cc-cfb56e044a6e_Owner">
    <vt:lpwstr>TsnoriashviliN@state.gov</vt:lpwstr>
  </property>
  <property fmtid="{D5CDD505-2E9C-101B-9397-08002B2CF9AE}" pid="5" name="MSIP_Label_1665d9ee-429a-4d5f-97cc-cfb56e044a6e_SetDate">
    <vt:lpwstr>2019-09-04T11:31:04.5737999Z</vt:lpwstr>
  </property>
  <property fmtid="{D5CDD505-2E9C-101B-9397-08002B2CF9AE}" pid="6" name="MSIP_Label_1665d9ee-429a-4d5f-97cc-cfb56e044a6e_Name">
    <vt:lpwstr>Unclassified</vt:lpwstr>
  </property>
  <property fmtid="{D5CDD505-2E9C-101B-9397-08002B2CF9AE}" pid="7" name="MSIP_Label_1665d9ee-429a-4d5f-97cc-cfb56e044a6e_Application">
    <vt:lpwstr>Microsoft Azure Information Protection</vt:lpwstr>
  </property>
  <property fmtid="{D5CDD505-2E9C-101B-9397-08002B2CF9AE}" pid="8" name="MSIP_Label_1665d9ee-429a-4d5f-97cc-cfb56e044a6e_ActionId">
    <vt:lpwstr>bf8dc166-ea83-486c-954a-22102ee1c1b9</vt:lpwstr>
  </property>
  <property fmtid="{D5CDD505-2E9C-101B-9397-08002B2CF9AE}" pid="9" name="MSIP_Label_1665d9ee-429a-4d5f-97cc-cfb56e044a6e_Extended_MSFT_Method">
    <vt:lpwstr>Manual</vt:lpwstr>
  </property>
  <property fmtid="{D5CDD505-2E9C-101B-9397-08002B2CF9AE}" pid="10" name="Sensitivity">
    <vt:lpwstr>Unclassified</vt:lpwstr>
  </property>
</Properties>
</file>