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7021513"/>
  <p:notesSz cx="9947275" cy="6742113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Arial Narrow" pitchFamily="34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  <p:embeddedFont>
      <p:font typeface="Georgia" pitchFamily="18" charset="0"/>
      <p:regular r:id="rId36"/>
      <p:bold r:id="rId37"/>
      <p:italic r:id="rId38"/>
      <p:boldItalic r:id="rId39"/>
    </p:embeddedFont>
    <p:embeddedFont>
      <p:font typeface="Arial Unicode MS" pitchFamily="34" charset="-128"/>
      <p:regular r:id="rId40"/>
    </p:embeddedFont>
    <p:embeddedFont>
      <p:font typeface="HY헤드라인M" charset="-127"/>
      <p:regular r:id="rId41"/>
    </p:embeddedFont>
    <p:embeddedFont>
      <p:font typeface="HY신명조" charset="-127"/>
      <p:regular r:id="rId42"/>
    </p:embeddedFont>
    <p:embeddedFont>
      <p:font typeface="Microsoft Sans Serif" pitchFamily="34" charset="0"/>
      <p:regular r:id="rId43"/>
    </p:embeddedFont>
    <p:embeddedFont>
      <p:font typeface="Constantia" pitchFamily="18" charset="0"/>
      <p:regular r:id="rId44"/>
      <p:bold r:id="rId45"/>
      <p:italic r:id="rId46"/>
      <p:boldItalic r:id="rId47"/>
    </p:embeddedFont>
    <p:embeddedFont>
      <p:font typeface="굴림" pitchFamily="34" charset="-127"/>
      <p:regular r:id="rId48"/>
    </p:embeddedFont>
    <p:embeddedFont>
      <p:font typeface="맑은 고딕" pitchFamily="34" charset="-127"/>
      <p:regular r:id="rId49"/>
      <p:bold r:id="rId50"/>
    </p:embeddedFont>
    <p:embeddedFont>
      <p:font typeface="휴먼엑스포" charset="-127"/>
      <p:regular r:id="rId51"/>
    </p:embeddedFont>
  </p:embeddedFontLst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/>
        <a:ea typeface="굴림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/>
        <a:ea typeface="굴림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/>
        <a:ea typeface="굴림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/>
        <a:ea typeface="굴림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/>
        <a:ea typeface="굴림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/>
        <a:ea typeface="굴림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/>
        <a:ea typeface="굴림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/>
        <a:ea typeface="굴림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9">
          <p15:clr>
            <a:srgbClr val="A4A3A4"/>
          </p15:clr>
        </p15:guide>
        <p15:guide id="2" orient="horz" pos="3416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6"/>
    <p:restoredTop sz="80793"/>
  </p:normalViewPr>
  <p:slideViewPr>
    <p:cSldViewPr>
      <p:cViewPr>
        <p:scale>
          <a:sx n="78" d="100"/>
          <a:sy n="78" d="100"/>
        </p:scale>
        <p:origin x="-1494" y="-72"/>
      </p:cViewPr>
      <p:guideLst>
        <p:guide orient="horz" pos="2209"/>
        <p:guide orient="horz" pos="3416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CB876-F4F0-4586-86CC-BD23BBABDF08}" type="doc">
      <dgm:prSet loTypeId="urn:microsoft.com/office/officeart/2005/8/layout/process4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ECEF45-D7D9-481F-AF49-2C1D6CEA2D1A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</a:rPr>
            <a:t>Requested by Foreign Jurisdiction</a:t>
          </a:r>
          <a:endParaRPr lang="ko-KR" altLang="en-US" sz="1800" b="1" dirty="0">
            <a:solidFill>
              <a:schemeClr val="tx1"/>
            </a:solidFill>
          </a:endParaRPr>
        </a:p>
      </dgm:t>
    </dgm:pt>
    <dgm:pt modelId="{9399D664-E054-4B0B-9F0F-28B906F6E58E}" type="parTrans" cxnId="{433A084F-FB5B-4B22-9A3B-799341831689}">
      <dgm:prSet/>
      <dgm:spPr/>
      <dgm:t>
        <a:bodyPr/>
        <a:lstStyle/>
        <a:p>
          <a:pPr latinLnBrk="1"/>
          <a:endParaRPr lang="ko-KR" altLang="en-US"/>
        </a:p>
      </dgm:t>
    </dgm:pt>
    <dgm:pt modelId="{18400DA1-9E68-4F20-95CE-18F170439ACC}" type="sibTrans" cxnId="{433A084F-FB5B-4B22-9A3B-799341831689}">
      <dgm:prSet/>
      <dgm:spPr/>
      <dgm:t>
        <a:bodyPr/>
        <a:lstStyle/>
        <a:p>
          <a:pPr latinLnBrk="1"/>
          <a:endParaRPr lang="ko-KR" altLang="en-US"/>
        </a:p>
      </dgm:t>
    </dgm:pt>
    <dgm:pt modelId="{2AC7F48F-29CC-46EB-A2F0-140A35F2CA24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</a:rPr>
            <a:t>The Ministry of Foreign Affairs </a:t>
          </a:r>
          <a:r>
            <a:rPr lang="en-US" altLang="ko-KR" sz="1800" b="1" dirty="0" smtClean="0">
              <a:solidFill>
                <a:schemeClr val="tx1"/>
              </a:solidFill>
              <a:sym typeface="Wingdings" pitchFamily="2" charset="2"/>
            </a:rPr>
            <a:t>The Ministry of Justice</a:t>
          </a:r>
          <a:endParaRPr lang="ko-KR" altLang="en-US" sz="1800" b="1" dirty="0">
            <a:solidFill>
              <a:schemeClr val="tx1"/>
            </a:solidFill>
          </a:endParaRPr>
        </a:p>
      </dgm:t>
    </dgm:pt>
    <dgm:pt modelId="{61DD6405-0E04-43A1-9FC9-AD0F8C02BA7D}" type="parTrans" cxnId="{7DD6DCD2-EA7B-4CB7-8EF7-4EB5DDAB9649}">
      <dgm:prSet/>
      <dgm:spPr/>
      <dgm:t>
        <a:bodyPr/>
        <a:lstStyle/>
        <a:p>
          <a:pPr latinLnBrk="1"/>
          <a:endParaRPr lang="ko-KR" altLang="en-US"/>
        </a:p>
      </dgm:t>
    </dgm:pt>
    <dgm:pt modelId="{E41F1784-65D7-4EED-BD26-827930880508}" type="sibTrans" cxnId="{7DD6DCD2-EA7B-4CB7-8EF7-4EB5DDAB9649}">
      <dgm:prSet/>
      <dgm:spPr/>
      <dgm:t>
        <a:bodyPr/>
        <a:lstStyle/>
        <a:p>
          <a:pPr latinLnBrk="1"/>
          <a:endParaRPr lang="ko-KR" altLang="en-US"/>
        </a:p>
      </dgm:t>
    </dgm:pt>
    <dgm:pt modelId="{E03E6A44-43F0-4DA9-9289-5BC979613EB4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</a:rPr>
            <a:t>Reviewed by the MOJ</a:t>
          </a:r>
          <a:endParaRPr lang="ko-KR" altLang="en-US" sz="1800" b="1" dirty="0">
            <a:solidFill>
              <a:schemeClr val="tx1"/>
            </a:solidFill>
          </a:endParaRPr>
        </a:p>
      </dgm:t>
    </dgm:pt>
    <dgm:pt modelId="{BB406B6B-5C60-46D7-971F-DC13458E64B3}" type="parTrans" cxnId="{3D5CC1A0-EAD9-4DEA-9859-B43A76F5FD1E}">
      <dgm:prSet/>
      <dgm:spPr/>
      <dgm:t>
        <a:bodyPr/>
        <a:lstStyle/>
        <a:p>
          <a:pPr latinLnBrk="1"/>
          <a:endParaRPr lang="ko-KR" altLang="en-US"/>
        </a:p>
      </dgm:t>
    </dgm:pt>
    <dgm:pt modelId="{07D1B980-69C1-4291-BF63-A77ED3444FC1}" type="sibTrans" cxnId="{3D5CC1A0-EAD9-4DEA-9859-B43A76F5FD1E}">
      <dgm:prSet/>
      <dgm:spPr/>
      <dgm:t>
        <a:bodyPr/>
        <a:lstStyle/>
        <a:p>
          <a:pPr latinLnBrk="1"/>
          <a:endParaRPr lang="ko-KR" altLang="en-US"/>
        </a:p>
      </dgm:t>
    </dgm:pt>
    <dgm:pt modelId="{0819FD2C-2613-4C37-B729-2B54177673A2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</a:rPr>
            <a:t>Whether to meet requirements etc.</a:t>
          </a:r>
          <a:endParaRPr lang="ko-KR" altLang="en-US" sz="1800" b="1" dirty="0">
            <a:solidFill>
              <a:schemeClr val="tx1"/>
            </a:solidFill>
          </a:endParaRPr>
        </a:p>
      </dgm:t>
    </dgm:pt>
    <dgm:pt modelId="{E67111C7-DE30-45E3-8973-B53BDB563AEE}" type="parTrans" cxnId="{65F1BC54-FF57-4C30-BADF-46BF483B71A3}">
      <dgm:prSet/>
      <dgm:spPr/>
      <dgm:t>
        <a:bodyPr/>
        <a:lstStyle/>
        <a:p>
          <a:pPr latinLnBrk="1"/>
          <a:endParaRPr lang="ko-KR" altLang="en-US"/>
        </a:p>
      </dgm:t>
    </dgm:pt>
    <dgm:pt modelId="{857E8333-37A5-4D56-A410-F2BBC5DD3133}" type="sibTrans" cxnId="{65F1BC54-FF57-4C30-BADF-46BF483B71A3}">
      <dgm:prSet/>
      <dgm:spPr/>
      <dgm:t>
        <a:bodyPr/>
        <a:lstStyle/>
        <a:p>
          <a:pPr latinLnBrk="1"/>
          <a:endParaRPr lang="ko-KR" altLang="en-US"/>
        </a:p>
      </dgm:t>
    </dgm:pt>
    <dgm:pt modelId="{FFA9017C-63DF-4EE6-8B96-1703988C1053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</a:rPr>
            <a:t>Via ICC of the SPO</a:t>
          </a:r>
          <a:endParaRPr lang="ko-KR" altLang="en-US" sz="1800" b="1" dirty="0">
            <a:solidFill>
              <a:schemeClr val="tx1"/>
            </a:solidFill>
          </a:endParaRPr>
        </a:p>
      </dgm:t>
    </dgm:pt>
    <dgm:pt modelId="{71D04FAB-E143-45CE-9523-EC3DD2E8D244}" type="parTrans" cxnId="{5F8BE1B0-AD22-4649-AD4A-E106BE6F0E15}">
      <dgm:prSet/>
      <dgm:spPr/>
      <dgm:t>
        <a:bodyPr/>
        <a:lstStyle/>
        <a:p>
          <a:pPr latinLnBrk="1"/>
          <a:endParaRPr lang="ko-KR" altLang="en-US"/>
        </a:p>
      </dgm:t>
    </dgm:pt>
    <dgm:pt modelId="{A3884DC3-59C1-4974-A88A-7354229B362A}" type="sibTrans" cxnId="{5F8BE1B0-AD22-4649-AD4A-E106BE6F0E15}">
      <dgm:prSet/>
      <dgm:spPr/>
      <dgm:t>
        <a:bodyPr/>
        <a:lstStyle/>
        <a:p>
          <a:pPr latinLnBrk="1"/>
          <a:endParaRPr lang="ko-KR" altLang="en-US"/>
        </a:p>
      </dgm:t>
    </dgm:pt>
    <dgm:pt modelId="{65E75097-17E1-416C-85C7-05D4949AEC2F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</a:rPr>
            <a:t> ICC gives an order to the DPO to fulfill the request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59232074-C664-4801-86FE-A353ABAEB614}" type="parTrans" cxnId="{AAE77631-52F4-4197-B0E5-DE96831CCD93}">
      <dgm:prSet/>
      <dgm:spPr/>
      <dgm:t>
        <a:bodyPr/>
        <a:lstStyle/>
        <a:p>
          <a:pPr latinLnBrk="1"/>
          <a:endParaRPr lang="ko-KR" altLang="en-US"/>
        </a:p>
      </dgm:t>
    </dgm:pt>
    <dgm:pt modelId="{F0BD5193-EF04-4B84-8C5A-7D4607BB1CD6}" type="sibTrans" cxnId="{AAE77631-52F4-4197-B0E5-DE96831CCD93}">
      <dgm:prSet/>
      <dgm:spPr/>
      <dgm:t>
        <a:bodyPr/>
        <a:lstStyle/>
        <a:p>
          <a:pPr latinLnBrk="1"/>
          <a:endParaRPr lang="ko-KR" altLang="en-US"/>
        </a:p>
      </dgm:t>
    </dgm:pt>
    <dgm:pt modelId="{5E31E946-CE92-43EE-863E-A4A390BFEB58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</a:rPr>
            <a:t>fulfillment by the DPO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4F831B1B-9FD1-48DB-8306-4E6ABD7578C0}" type="parTrans" cxnId="{ECC46965-B35D-4643-BC23-DE23B8F32603}">
      <dgm:prSet/>
      <dgm:spPr/>
      <dgm:t>
        <a:bodyPr/>
        <a:lstStyle/>
        <a:p>
          <a:pPr latinLnBrk="1"/>
          <a:endParaRPr lang="ko-KR" altLang="en-US"/>
        </a:p>
      </dgm:t>
    </dgm:pt>
    <dgm:pt modelId="{37BBB33E-FA03-4F6F-B55B-CCAE13633037}" type="sibTrans" cxnId="{ECC46965-B35D-4643-BC23-DE23B8F32603}">
      <dgm:prSet/>
      <dgm:spPr/>
      <dgm:t>
        <a:bodyPr/>
        <a:lstStyle/>
        <a:p>
          <a:pPr latinLnBrk="1"/>
          <a:endParaRPr lang="ko-KR" altLang="en-US"/>
        </a:p>
      </dgm:t>
    </dgm:pt>
    <dgm:pt modelId="{CA5AAE93-8172-4F4A-888A-44E03FB7ADC7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chemeClr val="tx1"/>
              </a:solidFill>
            </a:rPr>
            <a:t>Reply to the requested</a:t>
          </a:r>
          <a:endParaRPr lang="ko-KR" altLang="en-US" sz="1800" b="1" dirty="0">
            <a:solidFill>
              <a:schemeClr val="tx1"/>
            </a:solidFill>
          </a:endParaRPr>
        </a:p>
      </dgm:t>
    </dgm:pt>
    <dgm:pt modelId="{37D89C42-5B2C-4000-B40D-FA40411094AB}" type="parTrans" cxnId="{5241594D-57AD-4382-A24A-2E8B8E7EDA39}">
      <dgm:prSet/>
      <dgm:spPr/>
      <dgm:t>
        <a:bodyPr/>
        <a:lstStyle/>
        <a:p>
          <a:pPr latinLnBrk="1"/>
          <a:endParaRPr lang="ko-KR" altLang="en-US"/>
        </a:p>
      </dgm:t>
    </dgm:pt>
    <dgm:pt modelId="{C7C78C0A-73E0-43C0-ADAA-B4333EB7B91E}" type="sibTrans" cxnId="{5241594D-57AD-4382-A24A-2E8B8E7EDA39}">
      <dgm:prSet/>
      <dgm:spPr/>
      <dgm:t>
        <a:bodyPr/>
        <a:lstStyle/>
        <a:p>
          <a:pPr latinLnBrk="1"/>
          <a:endParaRPr lang="ko-KR" altLang="en-US"/>
        </a:p>
      </dgm:t>
    </dgm:pt>
    <dgm:pt modelId="{4F735300-62E8-4CFB-B4F3-8A2C6EE6AA3C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</a:rPr>
            <a:t>Via ICC of the SPO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AB33CC53-FE79-49B0-8AA9-37942EF218F7}" type="parTrans" cxnId="{425CDF5B-99F1-48B4-92E9-A6695EBC76B5}">
      <dgm:prSet/>
      <dgm:spPr/>
      <dgm:t>
        <a:bodyPr/>
        <a:lstStyle/>
        <a:p>
          <a:pPr latinLnBrk="1"/>
          <a:endParaRPr lang="ko-KR" altLang="en-US"/>
        </a:p>
      </dgm:t>
    </dgm:pt>
    <dgm:pt modelId="{764A48AF-DDAA-4692-9860-FDEB4F145B48}" type="sibTrans" cxnId="{425CDF5B-99F1-48B4-92E9-A6695EBC76B5}">
      <dgm:prSet/>
      <dgm:spPr/>
      <dgm:t>
        <a:bodyPr/>
        <a:lstStyle/>
        <a:p>
          <a:pPr latinLnBrk="1"/>
          <a:endParaRPr lang="ko-KR" altLang="en-US"/>
        </a:p>
      </dgm:t>
    </dgm:pt>
    <dgm:pt modelId="{91C6B72F-D529-4919-B632-4CCDC7ED7642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</a:rPr>
            <a:t>Via the ministry of Foreign Affairs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64DD1790-B12E-40E9-B86C-4D4D9777D4EC}" type="parTrans" cxnId="{8D5920BA-0D3A-45B9-89CE-A1C08B294909}">
      <dgm:prSet/>
      <dgm:spPr/>
      <dgm:t>
        <a:bodyPr/>
        <a:lstStyle/>
        <a:p>
          <a:pPr latinLnBrk="1"/>
          <a:endParaRPr lang="ko-KR" altLang="en-US"/>
        </a:p>
      </dgm:t>
    </dgm:pt>
    <dgm:pt modelId="{2D506338-4F1D-491C-BBA6-AD6B3FB8163D}" type="sibTrans" cxnId="{8D5920BA-0D3A-45B9-89CE-A1C08B294909}">
      <dgm:prSet/>
      <dgm:spPr/>
      <dgm:t>
        <a:bodyPr/>
        <a:lstStyle/>
        <a:p>
          <a:pPr latinLnBrk="1"/>
          <a:endParaRPr lang="ko-KR" altLang="en-US"/>
        </a:p>
      </dgm:t>
    </dgm:pt>
    <dgm:pt modelId="{54E69498-73A8-4AA4-9121-37F6C7413F35}" type="pres">
      <dgm:prSet presAssocID="{BCECB876-F4F0-4586-86CC-BD23BBABDF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2DEA3-53DA-4693-91EB-6A22998A2F00}" type="pres">
      <dgm:prSet presAssocID="{CA5AAE93-8172-4F4A-888A-44E03FB7ADC7}" presName="boxAndChildren" presStyleCnt="0"/>
      <dgm:spPr/>
    </dgm:pt>
    <dgm:pt modelId="{1E8D680F-86D0-4495-8837-6B30BF7CA104}" type="pres">
      <dgm:prSet presAssocID="{CA5AAE93-8172-4F4A-888A-44E03FB7ADC7}" presName="parentText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A6D7B4C-D909-4255-B74C-91AADE86DED5}" type="pres">
      <dgm:prSet presAssocID="{CA5AAE93-8172-4F4A-888A-44E03FB7ADC7}" presName="entire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490DA713-FEB0-4F92-9B06-A128D9BE5645}" type="pres">
      <dgm:prSet presAssocID="{CA5AAE93-8172-4F4A-888A-44E03FB7ADC7}" presName="descendantBox" presStyleCnt="0"/>
      <dgm:spPr/>
    </dgm:pt>
    <dgm:pt modelId="{67599831-FD7D-4CF3-BD29-4BCC8EF80ADC}" type="pres">
      <dgm:prSet presAssocID="{4F735300-62E8-4CFB-B4F3-8A2C6EE6AA3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F9BEF3-3752-402F-91F5-F41916DA4822}" type="pres">
      <dgm:prSet presAssocID="{91C6B72F-D529-4919-B632-4CCDC7ED764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C41FF9-3650-4F23-A291-3C344552EF2F}" type="pres">
      <dgm:prSet presAssocID="{A3884DC3-59C1-4974-A88A-7354229B362A}" presName="sp" presStyleCnt="0"/>
      <dgm:spPr/>
    </dgm:pt>
    <dgm:pt modelId="{5583551D-0102-4FD5-938C-A6F4ADA7BDC7}" type="pres">
      <dgm:prSet presAssocID="{FFA9017C-63DF-4EE6-8B96-1703988C1053}" presName="arrowAndChildren" presStyleCnt="0"/>
      <dgm:spPr/>
    </dgm:pt>
    <dgm:pt modelId="{69FB558C-E552-4761-8E0E-59FE41C01C54}" type="pres">
      <dgm:prSet presAssocID="{FFA9017C-63DF-4EE6-8B96-1703988C1053}" presName="parentTextArrow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FEF4107-EC06-405A-8582-4EEB92A8CF46}" type="pres">
      <dgm:prSet presAssocID="{FFA9017C-63DF-4EE6-8B96-1703988C1053}" presName="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67B72D7-D5DA-4929-AC8E-217560F26DE2}" type="pres">
      <dgm:prSet presAssocID="{FFA9017C-63DF-4EE6-8B96-1703988C1053}" presName="descendantArrow" presStyleCnt="0"/>
      <dgm:spPr/>
    </dgm:pt>
    <dgm:pt modelId="{F92287B2-FDA2-4D50-9117-818307317895}" type="pres">
      <dgm:prSet presAssocID="{65E75097-17E1-416C-85C7-05D4949AEC2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57E70C-F0ED-43D3-AA43-4156FFD0B8C0}" type="pres">
      <dgm:prSet presAssocID="{5E31E946-CE92-43EE-863E-A4A390BFEB5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1C53B0-FC05-4B27-B356-91057D1F9B08}" type="pres">
      <dgm:prSet presAssocID="{07D1B980-69C1-4291-BF63-A77ED3444FC1}" presName="sp" presStyleCnt="0"/>
      <dgm:spPr/>
    </dgm:pt>
    <dgm:pt modelId="{B1996255-D141-4C73-8DDC-808F8C7272D3}" type="pres">
      <dgm:prSet presAssocID="{E03E6A44-43F0-4DA9-9289-5BC979613EB4}" presName="arrowAndChildren" presStyleCnt="0"/>
      <dgm:spPr/>
    </dgm:pt>
    <dgm:pt modelId="{431D50C3-325A-4E9E-888F-575071D3FE41}" type="pres">
      <dgm:prSet presAssocID="{E03E6A44-43F0-4DA9-9289-5BC979613EB4}" presName="parentText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5411096-6347-4FC6-9241-4862330913B5}" type="pres">
      <dgm:prSet presAssocID="{E03E6A44-43F0-4DA9-9289-5BC979613EB4}" presName="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423AF73-44FE-4AE9-81EE-91A1DB7564B4}" type="pres">
      <dgm:prSet presAssocID="{E03E6A44-43F0-4DA9-9289-5BC979613EB4}" presName="descendantArrow" presStyleCnt="0"/>
      <dgm:spPr/>
    </dgm:pt>
    <dgm:pt modelId="{6B94B5A0-D0EB-4292-ABD1-FA3ABF15920C}" type="pres">
      <dgm:prSet presAssocID="{0819FD2C-2613-4C37-B729-2B54177673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BD085F-4FD1-44EE-A8E2-0C75CAE5A2E8}" type="pres">
      <dgm:prSet presAssocID="{18400DA1-9E68-4F20-95CE-18F170439ACC}" presName="sp" presStyleCnt="0"/>
      <dgm:spPr/>
    </dgm:pt>
    <dgm:pt modelId="{A234E925-2575-4C79-99A0-21F620E1517F}" type="pres">
      <dgm:prSet presAssocID="{ABECEF45-D7D9-481F-AF49-2C1D6CEA2D1A}" presName="arrowAndChildren" presStyleCnt="0"/>
      <dgm:spPr/>
    </dgm:pt>
    <dgm:pt modelId="{521288EA-2988-4167-9511-94A5A564E11B}" type="pres">
      <dgm:prSet presAssocID="{ABECEF45-D7D9-481F-AF49-2C1D6CEA2D1A}" presName="parentText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3E6088A-34B2-45E8-A801-24ABF58DFC96}" type="pres">
      <dgm:prSet presAssocID="{ABECEF45-D7D9-481F-AF49-2C1D6CEA2D1A}" presName="arrow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72A2DB4-010E-40FD-B8AD-1C5C6DEA9A90}" type="pres">
      <dgm:prSet presAssocID="{ABECEF45-D7D9-481F-AF49-2C1D6CEA2D1A}" presName="descendantArrow" presStyleCnt="0"/>
      <dgm:spPr/>
    </dgm:pt>
    <dgm:pt modelId="{6E579A73-5EE4-4475-8CD0-BE9252672A09}" type="pres">
      <dgm:prSet presAssocID="{2AC7F48F-29CC-46EB-A2F0-140A35F2CA2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D7AFE6-3AE7-41DC-96C3-08CBC3D8BD7A}" type="presOf" srcId="{4F735300-62E8-4CFB-B4F3-8A2C6EE6AA3C}" destId="{67599831-FD7D-4CF3-BD29-4BCC8EF80ADC}" srcOrd="0" destOrd="0" presId="urn:microsoft.com/office/officeart/2005/8/layout/process4"/>
    <dgm:cxn modelId="{D81DEEE5-0D54-4801-B673-DA62CD834296}" type="presOf" srcId="{5E31E946-CE92-43EE-863E-A4A390BFEB58}" destId="{5357E70C-F0ED-43D3-AA43-4156FFD0B8C0}" srcOrd="0" destOrd="0" presId="urn:microsoft.com/office/officeart/2005/8/layout/process4"/>
    <dgm:cxn modelId="{ECC46965-B35D-4643-BC23-DE23B8F32603}" srcId="{FFA9017C-63DF-4EE6-8B96-1703988C1053}" destId="{5E31E946-CE92-43EE-863E-A4A390BFEB58}" srcOrd="1" destOrd="0" parTransId="{4F831B1B-9FD1-48DB-8306-4E6ABD7578C0}" sibTransId="{37BBB33E-FA03-4F6F-B55B-CCAE13633037}"/>
    <dgm:cxn modelId="{425CDF5B-99F1-48B4-92E9-A6695EBC76B5}" srcId="{CA5AAE93-8172-4F4A-888A-44E03FB7ADC7}" destId="{4F735300-62E8-4CFB-B4F3-8A2C6EE6AA3C}" srcOrd="0" destOrd="0" parTransId="{AB33CC53-FE79-49B0-8AA9-37942EF218F7}" sibTransId="{764A48AF-DDAA-4692-9860-FDEB4F145B48}"/>
    <dgm:cxn modelId="{433A084F-FB5B-4B22-9A3B-799341831689}" srcId="{BCECB876-F4F0-4586-86CC-BD23BBABDF08}" destId="{ABECEF45-D7D9-481F-AF49-2C1D6CEA2D1A}" srcOrd="0" destOrd="0" parTransId="{9399D664-E054-4B0B-9F0F-28B906F6E58E}" sibTransId="{18400DA1-9E68-4F20-95CE-18F170439ACC}"/>
    <dgm:cxn modelId="{D7F3494A-BC85-4339-A904-BFCD2F8FE55B}" type="presOf" srcId="{ABECEF45-D7D9-481F-AF49-2C1D6CEA2D1A}" destId="{03E6088A-34B2-45E8-A801-24ABF58DFC96}" srcOrd="1" destOrd="0" presId="urn:microsoft.com/office/officeart/2005/8/layout/process4"/>
    <dgm:cxn modelId="{1DEB6D6E-BF41-4CD3-9B6A-7656FD88A300}" type="presOf" srcId="{65E75097-17E1-416C-85C7-05D4949AEC2F}" destId="{F92287B2-FDA2-4D50-9117-818307317895}" srcOrd="0" destOrd="0" presId="urn:microsoft.com/office/officeart/2005/8/layout/process4"/>
    <dgm:cxn modelId="{7650B2BA-AA5B-4B6D-AC08-814B2C18A758}" type="presOf" srcId="{BCECB876-F4F0-4586-86CC-BD23BBABDF08}" destId="{54E69498-73A8-4AA4-9121-37F6C7413F35}" srcOrd="0" destOrd="0" presId="urn:microsoft.com/office/officeart/2005/8/layout/process4"/>
    <dgm:cxn modelId="{AD1D77B9-F359-4EEE-9AE6-C1A6178FB0EB}" type="presOf" srcId="{2AC7F48F-29CC-46EB-A2F0-140A35F2CA24}" destId="{6E579A73-5EE4-4475-8CD0-BE9252672A09}" srcOrd="0" destOrd="0" presId="urn:microsoft.com/office/officeart/2005/8/layout/process4"/>
    <dgm:cxn modelId="{5F8BE1B0-AD22-4649-AD4A-E106BE6F0E15}" srcId="{BCECB876-F4F0-4586-86CC-BD23BBABDF08}" destId="{FFA9017C-63DF-4EE6-8B96-1703988C1053}" srcOrd="2" destOrd="0" parTransId="{71D04FAB-E143-45CE-9523-EC3DD2E8D244}" sibTransId="{A3884DC3-59C1-4974-A88A-7354229B362A}"/>
    <dgm:cxn modelId="{BBD4B5D1-256D-44B9-8087-3B3B852CF374}" type="presOf" srcId="{E03E6A44-43F0-4DA9-9289-5BC979613EB4}" destId="{431D50C3-325A-4E9E-888F-575071D3FE41}" srcOrd="0" destOrd="0" presId="urn:microsoft.com/office/officeart/2005/8/layout/process4"/>
    <dgm:cxn modelId="{7DAA653D-1507-4F91-A30E-43529824166C}" type="presOf" srcId="{E03E6A44-43F0-4DA9-9289-5BC979613EB4}" destId="{65411096-6347-4FC6-9241-4862330913B5}" srcOrd="1" destOrd="0" presId="urn:microsoft.com/office/officeart/2005/8/layout/process4"/>
    <dgm:cxn modelId="{D84C6715-9234-4B76-A3F4-E6FC9E3E3F4E}" type="presOf" srcId="{FFA9017C-63DF-4EE6-8B96-1703988C1053}" destId="{CFEF4107-EC06-405A-8582-4EEB92A8CF46}" srcOrd="1" destOrd="0" presId="urn:microsoft.com/office/officeart/2005/8/layout/process4"/>
    <dgm:cxn modelId="{7DD6DCD2-EA7B-4CB7-8EF7-4EB5DDAB9649}" srcId="{ABECEF45-D7D9-481F-AF49-2C1D6CEA2D1A}" destId="{2AC7F48F-29CC-46EB-A2F0-140A35F2CA24}" srcOrd="0" destOrd="0" parTransId="{61DD6405-0E04-43A1-9FC9-AD0F8C02BA7D}" sibTransId="{E41F1784-65D7-4EED-BD26-827930880508}"/>
    <dgm:cxn modelId="{75E12CC9-E93B-4260-AF4A-1A9AC8B47427}" type="presOf" srcId="{FFA9017C-63DF-4EE6-8B96-1703988C1053}" destId="{69FB558C-E552-4761-8E0E-59FE41C01C54}" srcOrd="0" destOrd="0" presId="urn:microsoft.com/office/officeart/2005/8/layout/process4"/>
    <dgm:cxn modelId="{8520CA1A-6017-47B3-AF25-2F85564C2297}" type="presOf" srcId="{0819FD2C-2613-4C37-B729-2B54177673A2}" destId="{6B94B5A0-D0EB-4292-ABD1-FA3ABF15920C}" srcOrd="0" destOrd="0" presId="urn:microsoft.com/office/officeart/2005/8/layout/process4"/>
    <dgm:cxn modelId="{5241594D-57AD-4382-A24A-2E8B8E7EDA39}" srcId="{BCECB876-F4F0-4586-86CC-BD23BBABDF08}" destId="{CA5AAE93-8172-4F4A-888A-44E03FB7ADC7}" srcOrd="3" destOrd="0" parTransId="{37D89C42-5B2C-4000-B40D-FA40411094AB}" sibTransId="{C7C78C0A-73E0-43C0-ADAA-B4333EB7B91E}"/>
    <dgm:cxn modelId="{65F1BC54-FF57-4C30-BADF-46BF483B71A3}" srcId="{E03E6A44-43F0-4DA9-9289-5BC979613EB4}" destId="{0819FD2C-2613-4C37-B729-2B54177673A2}" srcOrd="0" destOrd="0" parTransId="{E67111C7-DE30-45E3-8973-B53BDB563AEE}" sibTransId="{857E8333-37A5-4D56-A410-F2BBC5DD3133}"/>
    <dgm:cxn modelId="{8AD1F72D-D482-4C2C-B867-BE77D1E9FC2C}" type="presOf" srcId="{ABECEF45-D7D9-481F-AF49-2C1D6CEA2D1A}" destId="{521288EA-2988-4167-9511-94A5A564E11B}" srcOrd="0" destOrd="0" presId="urn:microsoft.com/office/officeart/2005/8/layout/process4"/>
    <dgm:cxn modelId="{AAE77631-52F4-4197-B0E5-DE96831CCD93}" srcId="{FFA9017C-63DF-4EE6-8B96-1703988C1053}" destId="{65E75097-17E1-416C-85C7-05D4949AEC2F}" srcOrd="0" destOrd="0" parTransId="{59232074-C664-4801-86FE-A353ABAEB614}" sibTransId="{F0BD5193-EF04-4B84-8C5A-7D4607BB1CD6}"/>
    <dgm:cxn modelId="{E4A432F1-0668-499F-B9F7-47477160BAA6}" type="presOf" srcId="{CA5AAE93-8172-4F4A-888A-44E03FB7ADC7}" destId="{2A6D7B4C-D909-4255-B74C-91AADE86DED5}" srcOrd="1" destOrd="0" presId="urn:microsoft.com/office/officeart/2005/8/layout/process4"/>
    <dgm:cxn modelId="{3D5CC1A0-EAD9-4DEA-9859-B43A76F5FD1E}" srcId="{BCECB876-F4F0-4586-86CC-BD23BBABDF08}" destId="{E03E6A44-43F0-4DA9-9289-5BC979613EB4}" srcOrd="1" destOrd="0" parTransId="{BB406B6B-5C60-46D7-971F-DC13458E64B3}" sibTransId="{07D1B980-69C1-4291-BF63-A77ED3444FC1}"/>
    <dgm:cxn modelId="{1F03A18D-89B2-4E69-9650-4BF005FC4192}" type="presOf" srcId="{91C6B72F-D529-4919-B632-4CCDC7ED7642}" destId="{09F9BEF3-3752-402F-91F5-F41916DA4822}" srcOrd="0" destOrd="0" presId="urn:microsoft.com/office/officeart/2005/8/layout/process4"/>
    <dgm:cxn modelId="{8D5920BA-0D3A-45B9-89CE-A1C08B294909}" srcId="{CA5AAE93-8172-4F4A-888A-44E03FB7ADC7}" destId="{91C6B72F-D529-4919-B632-4CCDC7ED7642}" srcOrd="1" destOrd="0" parTransId="{64DD1790-B12E-40E9-B86C-4D4D9777D4EC}" sibTransId="{2D506338-4F1D-491C-BBA6-AD6B3FB8163D}"/>
    <dgm:cxn modelId="{0A591C92-7AE0-40EC-983E-64799579E465}" type="presOf" srcId="{CA5AAE93-8172-4F4A-888A-44E03FB7ADC7}" destId="{1E8D680F-86D0-4495-8837-6B30BF7CA104}" srcOrd="0" destOrd="0" presId="urn:microsoft.com/office/officeart/2005/8/layout/process4"/>
    <dgm:cxn modelId="{95813426-7A27-4B25-B676-286E22D95C66}" type="presParOf" srcId="{54E69498-73A8-4AA4-9121-37F6C7413F35}" destId="{66D2DEA3-53DA-4693-91EB-6A22998A2F00}" srcOrd="0" destOrd="0" presId="urn:microsoft.com/office/officeart/2005/8/layout/process4"/>
    <dgm:cxn modelId="{AF8EC561-19D8-4870-A8FB-D364EADF0AD1}" type="presParOf" srcId="{66D2DEA3-53DA-4693-91EB-6A22998A2F00}" destId="{1E8D680F-86D0-4495-8837-6B30BF7CA104}" srcOrd="0" destOrd="0" presId="urn:microsoft.com/office/officeart/2005/8/layout/process4"/>
    <dgm:cxn modelId="{55886578-2574-47ED-9BCF-A890D7903948}" type="presParOf" srcId="{66D2DEA3-53DA-4693-91EB-6A22998A2F00}" destId="{2A6D7B4C-D909-4255-B74C-91AADE86DED5}" srcOrd="1" destOrd="0" presId="urn:microsoft.com/office/officeart/2005/8/layout/process4"/>
    <dgm:cxn modelId="{43CDE780-B7B5-4ABC-A634-34FE97A5D8B6}" type="presParOf" srcId="{66D2DEA3-53DA-4693-91EB-6A22998A2F00}" destId="{490DA713-FEB0-4F92-9B06-A128D9BE5645}" srcOrd="2" destOrd="0" presId="urn:microsoft.com/office/officeart/2005/8/layout/process4"/>
    <dgm:cxn modelId="{ACF210CE-95F5-4AE0-AD63-A26189C564A4}" type="presParOf" srcId="{490DA713-FEB0-4F92-9B06-A128D9BE5645}" destId="{67599831-FD7D-4CF3-BD29-4BCC8EF80ADC}" srcOrd="0" destOrd="0" presId="urn:microsoft.com/office/officeart/2005/8/layout/process4"/>
    <dgm:cxn modelId="{1B84BBBF-F70D-406E-A464-B4E9F35FCCEB}" type="presParOf" srcId="{490DA713-FEB0-4F92-9B06-A128D9BE5645}" destId="{09F9BEF3-3752-402F-91F5-F41916DA4822}" srcOrd="1" destOrd="0" presId="urn:microsoft.com/office/officeart/2005/8/layout/process4"/>
    <dgm:cxn modelId="{1874E206-ECCF-4587-AAF5-CE5D9A1563DD}" type="presParOf" srcId="{54E69498-73A8-4AA4-9121-37F6C7413F35}" destId="{A3C41FF9-3650-4F23-A291-3C344552EF2F}" srcOrd="1" destOrd="0" presId="urn:microsoft.com/office/officeart/2005/8/layout/process4"/>
    <dgm:cxn modelId="{B9B9C051-067F-4E31-B0FB-C1055C10C74A}" type="presParOf" srcId="{54E69498-73A8-4AA4-9121-37F6C7413F35}" destId="{5583551D-0102-4FD5-938C-A6F4ADA7BDC7}" srcOrd="2" destOrd="0" presId="urn:microsoft.com/office/officeart/2005/8/layout/process4"/>
    <dgm:cxn modelId="{C63FD469-A5F2-42E6-BAE4-72D0A632AA5A}" type="presParOf" srcId="{5583551D-0102-4FD5-938C-A6F4ADA7BDC7}" destId="{69FB558C-E552-4761-8E0E-59FE41C01C54}" srcOrd="0" destOrd="0" presId="urn:microsoft.com/office/officeart/2005/8/layout/process4"/>
    <dgm:cxn modelId="{EA0093B6-C3FA-465F-95C1-7031D6944CE5}" type="presParOf" srcId="{5583551D-0102-4FD5-938C-A6F4ADA7BDC7}" destId="{CFEF4107-EC06-405A-8582-4EEB92A8CF46}" srcOrd="1" destOrd="0" presId="urn:microsoft.com/office/officeart/2005/8/layout/process4"/>
    <dgm:cxn modelId="{8A90DF80-EC7C-475F-89AA-11BDD29474CC}" type="presParOf" srcId="{5583551D-0102-4FD5-938C-A6F4ADA7BDC7}" destId="{E67B72D7-D5DA-4929-AC8E-217560F26DE2}" srcOrd="2" destOrd="0" presId="urn:microsoft.com/office/officeart/2005/8/layout/process4"/>
    <dgm:cxn modelId="{BC3321BB-E193-4BC8-BDBA-DAB4E1D72A8F}" type="presParOf" srcId="{E67B72D7-D5DA-4929-AC8E-217560F26DE2}" destId="{F92287B2-FDA2-4D50-9117-818307317895}" srcOrd="0" destOrd="0" presId="urn:microsoft.com/office/officeart/2005/8/layout/process4"/>
    <dgm:cxn modelId="{EF00C91A-7188-4BDE-BCE3-9C66E762E258}" type="presParOf" srcId="{E67B72D7-D5DA-4929-AC8E-217560F26DE2}" destId="{5357E70C-F0ED-43D3-AA43-4156FFD0B8C0}" srcOrd="1" destOrd="0" presId="urn:microsoft.com/office/officeart/2005/8/layout/process4"/>
    <dgm:cxn modelId="{4CC11C5E-44FE-4F97-AF8D-43AC8379F68E}" type="presParOf" srcId="{54E69498-73A8-4AA4-9121-37F6C7413F35}" destId="{891C53B0-FC05-4B27-B356-91057D1F9B08}" srcOrd="3" destOrd="0" presId="urn:microsoft.com/office/officeart/2005/8/layout/process4"/>
    <dgm:cxn modelId="{39B40BDF-9BE1-44E6-B6DD-3AE7D2834810}" type="presParOf" srcId="{54E69498-73A8-4AA4-9121-37F6C7413F35}" destId="{B1996255-D141-4C73-8DDC-808F8C7272D3}" srcOrd="4" destOrd="0" presId="urn:microsoft.com/office/officeart/2005/8/layout/process4"/>
    <dgm:cxn modelId="{9537C54F-2F22-4FEC-A556-1AA199185A7A}" type="presParOf" srcId="{B1996255-D141-4C73-8DDC-808F8C7272D3}" destId="{431D50C3-325A-4E9E-888F-575071D3FE41}" srcOrd="0" destOrd="0" presId="urn:microsoft.com/office/officeart/2005/8/layout/process4"/>
    <dgm:cxn modelId="{236AB3C6-91FF-4F5A-B498-1FAE35EFF023}" type="presParOf" srcId="{B1996255-D141-4C73-8DDC-808F8C7272D3}" destId="{65411096-6347-4FC6-9241-4862330913B5}" srcOrd="1" destOrd="0" presId="urn:microsoft.com/office/officeart/2005/8/layout/process4"/>
    <dgm:cxn modelId="{744265A2-3222-492B-B9EF-3121C83F015A}" type="presParOf" srcId="{B1996255-D141-4C73-8DDC-808F8C7272D3}" destId="{1423AF73-44FE-4AE9-81EE-91A1DB7564B4}" srcOrd="2" destOrd="0" presId="urn:microsoft.com/office/officeart/2005/8/layout/process4"/>
    <dgm:cxn modelId="{AE21D3B3-8EE4-4BBE-800B-C80F51D4EE45}" type="presParOf" srcId="{1423AF73-44FE-4AE9-81EE-91A1DB7564B4}" destId="{6B94B5A0-D0EB-4292-ABD1-FA3ABF15920C}" srcOrd="0" destOrd="0" presId="urn:microsoft.com/office/officeart/2005/8/layout/process4"/>
    <dgm:cxn modelId="{CFDC561F-3C28-4D29-BE4A-DEB7042AD8C7}" type="presParOf" srcId="{54E69498-73A8-4AA4-9121-37F6C7413F35}" destId="{DEBD085F-4FD1-44EE-A8E2-0C75CAE5A2E8}" srcOrd="5" destOrd="0" presId="urn:microsoft.com/office/officeart/2005/8/layout/process4"/>
    <dgm:cxn modelId="{DD72A4F0-9936-4119-A1DA-4631FEF873F8}" type="presParOf" srcId="{54E69498-73A8-4AA4-9121-37F6C7413F35}" destId="{A234E925-2575-4C79-99A0-21F620E1517F}" srcOrd="6" destOrd="0" presId="urn:microsoft.com/office/officeart/2005/8/layout/process4"/>
    <dgm:cxn modelId="{0844FE4D-32AD-4FDE-B399-8587AD1B8014}" type="presParOf" srcId="{A234E925-2575-4C79-99A0-21F620E1517F}" destId="{521288EA-2988-4167-9511-94A5A564E11B}" srcOrd="0" destOrd="0" presId="urn:microsoft.com/office/officeart/2005/8/layout/process4"/>
    <dgm:cxn modelId="{DB5F8BD8-3BFD-49CE-9A6E-2755AC1BE279}" type="presParOf" srcId="{A234E925-2575-4C79-99A0-21F620E1517F}" destId="{03E6088A-34B2-45E8-A801-24ABF58DFC96}" srcOrd="1" destOrd="0" presId="urn:microsoft.com/office/officeart/2005/8/layout/process4"/>
    <dgm:cxn modelId="{099DE0F6-1495-4C0E-976D-4BE18A20751B}" type="presParOf" srcId="{A234E925-2575-4C79-99A0-21F620E1517F}" destId="{872A2DB4-010E-40FD-B8AD-1C5C6DEA9A90}" srcOrd="2" destOrd="0" presId="urn:microsoft.com/office/officeart/2005/8/layout/process4"/>
    <dgm:cxn modelId="{5C5BE381-3C25-4824-A679-B38F11172B6F}" type="presParOf" srcId="{872A2DB4-010E-40FD-B8AD-1C5C6DEA9A90}" destId="{6E579A73-5EE4-4475-8CD0-BE9252672A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D7B4C-D909-4255-B74C-91AADE86DED5}">
      <dsp:nvSpPr>
        <dsp:cNvPr id="0" name=""/>
        <dsp:cNvSpPr/>
      </dsp:nvSpPr>
      <dsp:spPr>
        <a:xfrm>
          <a:off x="0" y="4336003"/>
          <a:ext cx="8143932" cy="948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</a:rPr>
            <a:t>Reply to the requested</a:t>
          </a:r>
          <a:endParaRPr lang="ko-KR" altLang="en-US" sz="1800" b="1" kern="1200" dirty="0">
            <a:solidFill>
              <a:schemeClr val="tx1"/>
            </a:solidFill>
          </a:endParaRPr>
        </a:p>
      </dsp:txBody>
      <dsp:txXfrm>
        <a:off x="0" y="4336003"/>
        <a:ext cx="8143932" cy="512250"/>
      </dsp:txXfrm>
    </dsp:sp>
    <dsp:sp modelId="{67599831-FD7D-4CF3-BD29-4BCC8EF80ADC}">
      <dsp:nvSpPr>
        <dsp:cNvPr id="0" name=""/>
        <dsp:cNvSpPr/>
      </dsp:nvSpPr>
      <dsp:spPr>
        <a:xfrm>
          <a:off x="0" y="4829281"/>
          <a:ext cx="4071966" cy="436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</a:rPr>
            <a:t>Via ICC of the SPO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0" y="4829281"/>
        <a:ext cx="4071966" cy="436361"/>
      </dsp:txXfrm>
    </dsp:sp>
    <dsp:sp modelId="{09F9BEF3-3752-402F-91F5-F41916DA4822}">
      <dsp:nvSpPr>
        <dsp:cNvPr id="0" name=""/>
        <dsp:cNvSpPr/>
      </dsp:nvSpPr>
      <dsp:spPr>
        <a:xfrm>
          <a:off x="4071966" y="4829281"/>
          <a:ext cx="4071966" cy="436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</a:rPr>
            <a:t>Via the ministry of Foreign Affairs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4071966" y="4829281"/>
        <a:ext cx="4071966" cy="436361"/>
      </dsp:txXfrm>
    </dsp:sp>
    <dsp:sp modelId="{CFEF4107-EC06-405A-8582-4EEB92A8CF46}">
      <dsp:nvSpPr>
        <dsp:cNvPr id="0" name=""/>
        <dsp:cNvSpPr/>
      </dsp:nvSpPr>
      <dsp:spPr>
        <a:xfrm rot="10800000">
          <a:off x="0" y="2891267"/>
          <a:ext cx="8143932" cy="145896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</a:rPr>
            <a:t>Via ICC of the SPO</a:t>
          </a:r>
          <a:endParaRPr lang="ko-KR" altLang="en-US" sz="1800" b="1" kern="1200" dirty="0">
            <a:solidFill>
              <a:schemeClr val="tx1"/>
            </a:solidFill>
          </a:endParaRPr>
        </a:p>
      </dsp:txBody>
      <dsp:txXfrm rot="-10800000">
        <a:off x="0" y="2891267"/>
        <a:ext cx="8143932" cy="512096"/>
      </dsp:txXfrm>
    </dsp:sp>
    <dsp:sp modelId="{F92287B2-FDA2-4D50-9117-818307317895}">
      <dsp:nvSpPr>
        <dsp:cNvPr id="0" name=""/>
        <dsp:cNvSpPr/>
      </dsp:nvSpPr>
      <dsp:spPr>
        <a:xfrm>
          <a:off x="0" y="3403364"/>
          <a:ext cx="4071966" cy="436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</a:rPr>
            <a:t> ICC gives an order to the DPO to fulfill the request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0" y="3403364"/>
        <a:ext cx="4071966" cy="436230"/>
      </dsp:txXfrm>
    </dsp:sp>
    <dsp:sp modelId="{5357E70C-F0ED-43D3-AA43-4156FFD0B8C0}">
      <dsp:nvSpPr>
        <dsp:cNvPr id="0" name=""/>
        <dsp:cNvSpPr/>
      </dsp:nvSpPr>
      <dsp:spPr>
        <a:xfrm>
          <a:off x="4071966" y="3403364"/>
          <a:ext cx="4071966" cy="436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</a:rPr>
            <a:t>fulfillment by the DPO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4071966" y="3403364"/>
        <a:ext cx="4071966" cy="436230"/>
      </dsp:txXfrm>
    </dsp:sp>
    <dsp:sp modelId="{65411096-6347-4FC6-9241-4862330913B5}">
      <dsp:nvSpPr>
        <dsp:cNvPr id="0" name=""/>
        <dsp:cNvSpPr/>
      </dsp:nvSpPr>
      <dsp:spPr>
        <a:xfrm rot="10800000">
          <a:off x="0" y="1446532"/>
          <a:ext cx="8143932" cy="145896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</a:rPr>
            <a:t>Reviewed by the MOJ</a:t>
          </a:r>
          <a:endParaRPr lang="ko-KR" altLang="en-US" sz="1800" b="1" kern="1200" dirty="0">
            <a:solidFill>
              <a:schemeClr val="tx1"/>
            </a:solidFill>
          </a:endParaRPr>
        </a:p>
      </dsp:txBody>
      <dsp:txXfrm rot="-10800000">
        <a:off x="0" y="1446532"/>
        <a:ext cx="8143932" cy="512096"/>
      </dsp:txXfrm>
    </dsp:sp>
    <dsp:sp modelId="{6B94B5A0-D0EB-4292-ABD1-FA3ABF15920C}">
      <dsp:nvSpPr>
        <dsp:cNvPr id="0" name=""/>
        <dsp:cNvSpPr/>
      </dsp:nvSpPr>
      <dsp:spPr>
        <a:xfrm>
          <a:off x="0" y="1958629"/>
          <a:ext cx="8143932" cy="436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</a:rPr>
            <a:t>Whether to meet requirements etc.</a:t>
          </a:r>
          <a:endParaRPr lang="ko-KR" altLang="en-US" sz="1800" b="1" kern="1200" dirty="0">
            <a:solidFill>
              <a:schemeClr val="tx1"/>
            </a:solidFill>
          </a:endParaRPr>
        </a:p>
      </dsp:txBody>
      <dsp:txXfrm>
        <a:off x="0" y="1958629"/>
        <a:ext cx="8143932" cy="436230"/>
      </dsp:txXfrm>
    </dsp:sp>
    <dsp:sp modelId="{03E6088A-34B2-45E8-A801-24ABF58DFC96}">
      <dsp:nvSpPr>
        <dsp:cNvPr id="0" name=""/>
        <dsp:cNvSpPr/>
      </dsp:nvSpPr>
      <dsp:spPr>
        <a:xfrm rot="10800000">
          <a:off x="0" y="1797"/>
          <a:ext cx="8143932" cy="145896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</a:rPr>
            <a:t>Requested by Foreign Jurisdiction</a:t>
          </a:r>
          <a:endParaRPr lang="ko-KR" altLang="en-US" sz="1800" b="1" kern="1200" dirty="0">
            <a:solidFill>
              <a:schemeClr val="tx1"/>
            </a:solidFill>
          </a:endParaRPr>
        </a:p>
      </dsp:txBody>
      <dsp:txXfrm rot="-10800000">
        <a:off x="0" y="1797"/>
        <a:ext cx="8143932" cy="512096"/>
      </dsp:txXfrm>
    </dsp:sp>
    <dsp:sp modelId="{6E579A73-5EE4-4475-8CD0-BE9252672A09}">
      <dsp:nvSpPr>
        <dsp:cNvPr id="0" name=""/>
        <dsp:cNvSpPr/>
      </dsp:nvSpPr>
      <dsp:spPr>
        <a:xfrm>
          <a:off x="0" y="513893"/>
          <a:ext cx="8143932" cy="4362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</a:rPr>
            <a:t>The Ministry of Foreign Affairs </a:t>
          </a:r>
          <a:r>
            <a:rPr lang="en-US" altLang="ko-KR" sz="1800" b="1" kern="1200" dirty="0" smtClean="0">
              <a:solidFill>
                <a:schemeClr val="tx1"/>
              </a:solidFill>
              <a:sym typeface="Wingdings" pitchFamily="2" charset="2"/>
            </a:rPr>
            <a:t>The Ministry of Justice</a:t>
          </a:r>
          <a:endParaRPr lang="ko-KR" altLang="en-US" sz="1800" b="1" kern="1200" dirty="0">
            <a:solidFill>
              <a:schemeClr val="tx1"/>
            </a:solidFill>
          </a:endParaRPr>
        </a:p>
      </dsp:txBody>
      <dsp:txXfrm>
        <a:off x="0" y="513893"/>
        <a:ext cx="8143932" cy="436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627" cy="33678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35305" y="0"/>
            <a:ext cx="4309627" cy="33678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F25773E-68AB-483C-B1BB-A4D4E730675B}" type="datetime1">
              <a:rPr lang="ko-KR" altLang="en-US"/>
              <a:pPr lvl="0">
                <a:defRPr lang="ko-KR" altLang="en-US"/>
              </a:pPr>
              <a:t>2019-10-01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04254"/>
            <a:ext cx="4309627" cy="33678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35305" y="6404254"/>
            <a:ext cx="4309627" cy="33678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9792B33-23AA-4E14-B047-363F6A087F9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49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1"/>
            <a:ext cx="4311570" cy="33748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98" tIns="45750" rIns="91498" bIns="45750" anchor="t" anchorCtr="0"/>
          <a:lstStyle>
            <a:lvl1pPr algn="l">
              <a:defRPr sz="1200">
                <a:latin typeface="굴림"/>
                <a:ea typeface="굴림"/>
              </a:defRPr>
            </a:lvl1pPr>
          </a:lstStyle>
          <a:p>
            <a:pPr>
              <a:defRPr lang="ko-KR"/>
            </a:pPr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5633384" y="1"/>
            <a:ext cx="4311570" cy="33748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98" tIns="45750" rIns="91498" bIns="45750" anchor="t" anchorCtr="0"/>
          <a:lstStyle>
            <a:lvl1pPr algn="r">
              <a:defRPr sz="1200">
                <a:latin typeface="굴림"/>
                <a:ea typeface="굴림"/>
              </a:defRPr>
            </a:lvl1pPr>
          </a:lstStyle>
          <a:p>
            <a:pPr>
              <a:defRPr lang="ko-KR"/>
            </a:pPr>
            <a:endParaRPr lang="en-US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328988" y="506413"/>
            <a:ext cx="3290887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96587" y="3202316"/>
            <a:ext cx="7954103" cy="303411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98" tIns="45750" rIns="91498" bIns="45750" anchor="t" anchorCtr="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6403552"/>
            <a:ext cx="4311570" cy="33748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98" tIns="45750" rIns="91498" bIns="45750" anchor="b" anchorCtr="0"/>
          <a:lstStyle>
            <a:lvl1pPr algn="l">
              <a:defRPr sz="1200">
                <a:latin typeface="굴림"/>
                <a:ea typeface="굴림"/>
              </a:defRPr>
            </a:lvl1pPr>
          </a:lstStyle>
          <a:p>
            <a:pPr>
              <a:defRPr lang="ko-KR"/>
            </a:pPr>
            <a:endParaRPr lang="en-US" altLang="ko-K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633384" y="6403552"/>
            <a:ext cx="4311570" cy="33748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98" tIns="45750" rIns="91498" bIns="45750" anchor="b" anchorCtr="0"/>
          <a:lstStyle>
            <a:lvl1pPr algn="r">
              <a:defRPr sz="1200">
                <a:latin typeface="굴림"/>
                <a:ea typeface="굴림"/>
              </a:defRPr>
            </a:lvl1pPr>
          </a:lstStyle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6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28988" y="506413"/>
            <a:ext cx="3290887" cy="25273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 </a:t>
            </a:r>
          </a:p>
          <a:p>
            <a:pPr latinLnBrk="1">
              <a:defRPr lang="ko-KR" altLang="en-US"/>
            </a:pPr>
            <a:r>
              <a:rPr lang="en-US" altLang="ko-KR" sz="1200" kern="1200">
                <a:solidFill>
                  <a:schemeClr val="tx1"/>
                </a:solidFill>
                <a:latin typeface="굴림"/>
                <a:ea typeface="굴림"/>
                <a:cs typeface="+mn-cs"/>
              </a:rPr>
              <a:t>  </a:t>
            </a:r>
            <a:r>
              <a:rPr lang="en-US" sz="1200" kern="1200">
                <a:solidFill>
                  <a:schemeClr val="tx1"/>
                </a:solidFill>
                <a:latin typeface="굴림"/>
                <a:ea typeface="굴림"/>
                <a:cs typeface="+mn-cs"/>
              </a:rPr>
              <a:t> skip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r>
              <a:rPr lang="en-US" altLang="ko-KR"/>
              <a:t>skip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>
              <a:buChar char="-"/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. </a:t>
            </a:r>
          </a:p>
          <a:p>
            <a:pPr>
              <a:buChar char="-"/>
              <a:defRPr lang="ko-KR" altLang="en-US"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r>
              <a:rPr lang="ko-KR" altLang="en-US"/>
              <a:t>정한근 송환사례 설명</a:t>
            </a:r>
            <a:r>
              <a:rPr lang="en-US" altLang="ko-KR"/>
              <a:t>…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r>
              <a:rPr lang="en-US" altLang="ko-KR"/>
              <a:t>update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r>
              <a:rPr lang="en-US" altLang="ko-KR"/>
              <a:t>ARIN-SA </a:t>
            </a:r>
            <a:r>
              <a:rPr lang="ko-KR" altLang="en-US"/>
              <a:t>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28988" y="506413"/>
            <a:ext cx="3290887" cy="25273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en-US" altLang="ko-KR">
              <a:sym typeface="Wingding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0C99636-F3C1-47F0-B9B1-A4E315A84ABD}" type="slidenum">
              <a:rPr lang="ko-KR" altLang="en-US"/>
              <a:pPr lvl="0">
                <a:defRPr lang="ko-KR" altLang="en-US"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여기까지 </a:t>
            </a:r>
            <a:r>
              <a:rPr lang="en-US" altLang="ko-KR"/>
              <a:t>7</a:t>
            </a:r>
            <a:r>
              <a:rPr lang="ko-KR" altLang="en-US"/>
              <a:t>분 걸림</a:t>
            </a:r>
            <a:r>
              <a:rPr lang="en-US" altLang="ko-KR"/>
              <a:t>….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  <a:defRPr lang="ko-KR" altLang="en-US"/>
            </a:pPr>
            <a:endParaRPr lang="en-US" altLang="ko-KR"/>
          </a:p>
          <a:p>
            <a:pPr marL="228600" indent="-228600">
              <a:buAutoNum type="arabicPeriod"/>
              <a:defRPr lang="ko-KR" altLang="en-US"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probably skip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6F858CDF-69E0-4900-A452-30A146BDC3E3}" type="slidenum">
              <a:rPr lang="en-US" altLang="ko-KR"/>
              <a:pPr>
                <a:defRPr lang="ko-KR"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81187"/>
            <a:ext cx="8229600" cy="117025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38354"/>
            <a:ext cx="8229600" cy="463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81488142"/>
      </p:ext>
    </p:extLst>
  </p:cSld>
  <p:clrMapOvr>
    <a:masterClrMapping/>
  </p:clrMapOvr>
  <p:transition spd="med">
    <p:wipe dir="u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81221"/>
            <a:ext cx="7772400" cy="150507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78857"/>
            <a:ext cx="6400800" cy="1794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74131555"/>
      </p:ext>
    </p:extLst>
  </p:cSld>
  <p:clrMapOvr>
    <a:masterClrMapping/>
  </p:clrMapOvr>
  <p:transition spd="med">
    <p:wipe dir="u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73386"/>
      </p:ext>
    </p:extLst>
  </p:cSld>
  <p:clrMapOvr>
    <a:masterClrMapping/>
  </p:clrMapOvr>
  <p:transition spd="med">
    <p:wipe dir="u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9" r:id="rId2"/>
    <p:sldLayoutId id="2147483930" r:id="rId3"/>
  </p:sldLayoutIdLst>
  <p:transition spd="med">
    <p:wipe dir="u"/>
    <p:sndAc>
      <p:stSnd>
        <p:snd r:embed="rId5" name="cashreg.wav"/>
      </p:stSnd>
    </p:sndAc>
  </p:transition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0" y="0"/>
            <a:ext cx="9144000" cy="6999786"/>
          </a:xfrm>
          <a:prstGeom prst="rect">
            <a:avLst/>
          </a:prstGeom>
          <a:solidFill>
            <a:schemeClr val="tx1">
              <a:alpha val="7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802" y="3010690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642910" y="653236"/>
            <a:ext cx="82153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ea typeface="KoPub돋움체 Bold" panose="02020603020101020101" pitchFamily="18" charset="-127"/>
                <a:cs typeface="Microsoft Sans Serif" panose="020B0604020202020204" pitchFamily="34" charset="0"/>
              </a:rPr>
              <a:t>The Framework of International Cooperation &amp; ARIN-AP  </a:t>
            </a:r>
            <a:endParaRPr lang="en-US" altLang="ko-KR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Georgia" panose="02040502050405020303" pitchFamily="18" charset="0"/>
              <a:ea typeface="KoPub돋움체 Bold" panose="02020603020101020101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18" name="직사각형 5"/>
          <p:cNvSpPr>
            <a:spLocks noChangeArrowheads="1"/>
          </p:cNvSpPr>
          <p:nvPr/>
        </p:nvSpPr>
        <p:spPr bwMode="auto">
          <a:xfrm>
            <a:off x="428596" y="4439450"/>
            <a:ext cx="842968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800" dirty="0" err="1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Jeehye</a:t>
            </a:r>
            <a:r>
              <a:rPr lang="en-US" altLang="ko-KR" sz="28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Son</a:t>
            </a:r>
          </a:p>
          <a:p>
            <a:r>
              <a:rPr lang="en-US" altLang="ko-KR" sz="18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Supreme Prosecutors’ Office, Republic of Korea</a:t>
            </a:r>
          </a:p>
          <a:p>
            <a:r>
              <a:rPr lang="en-US" altLang="ko-KR" sz="18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ARIN-AP Secretariat</a:t>
            </a:r>
          </a:p>
          <a:p>
            <a:endParaRPr lang="en-US" altLang="ko-KR" sz="1800" dirty="0" smtClean="0">
              <a:ln>
                <a:solidFill>
                  <a:srgbClr val="800000">
                    <a:alpha val="0"/>
                  </a:srgbClr>
                </a:solidFill>
              </a:ln>
              <a:solidFill>
                <a:schemeClr val="bg1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endParaRPr lang="en-US" altLang="ko-KR" sz="2400" dirty="0" smtClean="0">
              <a:ln>
                <a:solidFill>
                  <a:srgbClr val="800000">
                    <a:alpha val="0"/>
                  </a:srgbClr>
                </a:solidFill>
              </a:ln>
              <a:solidFill>
                <a:schemeClr val="bg1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r>
              <a:rPr lang="en-US" altLang="ko-KR" sz="24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17</a:t>
            </a:r>
            <a:r>
              <a:rPr lang="en-US" altLang="ko-KR" sz="2400" baseline="300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th</a:t>
            </a:r>
            <a:r>
              <a:rPr lang="en-US" altLang="ko-KR" sz="24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 Sep. 2019. 24</a:t>
            </a:r>
            <a:r>
              <a:rPr lang="en-US" altLang="ko-KR" sz="2400" baseline="300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th</a:t>
            </a:r>
            <a:r>
              <a:rPr lang="en-US" altLang="ko-KR" sz="2400" dirty="0" smtClean="0">
                <a:ln>
                  <a:solidFill>
                    <a:srgbClr val="800000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 IAP Annual Conference in Buenos Aires  </a:t>
            </a:r>
            <a:endParaRPr lang="ko-KR" altLang="en-US" sz="2000" dirty="0">
              <a:ln>
                <a:solidFill>
                  <a:srgbClr val="800000">
                    <a:alpha val="0"/>
                  </a:srgbClr>
                </a:solidFill>
              </a:ln>
              <a:solidFill>
                <a:schemeClr val="bg1"/>
              </a:solidFill>
              <a:latin typeface="Calibri" pitchFamily="34" charset="0"/>
              <a:ea typeface="KoPub돋움체 Medium" panose="02020603020101020101" pitchFamily="18" charset="-127"/>
              <a:cs typeface="Calibri" pitchFamily="34" charset="0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-800" y="6898652"/>
            <a:ext cx="9144800" cy="122861"/>
            <a:chOff x="-800" y="5037584"/>
            <a:chExt cx="9144800" cy="90000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-800" y="5037584"/>
              <a:ext cx="2286150" cy="90000"/>
            </a:xfrm>
            <a:prstGeom prst="rect">
              <a:avLst/>
            </a:prstGeom>
            <a:solidFill>
              <a:srgbClr val="229CC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2285850" y="5037584"/>
              <a:ext cx="2286150" cy="90000"/>
            </a:xfrm>
            <a:prstGeom prst="rect">
              <a:avLst/>
            </a:prstGeom>
            <a:solidFill>
              <a:srgbClr val="28A5C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571700" y="5037584"/>
              <a:ext cx="2286150" cy="90000"/>
            </a:xfrm>
            <a:prstGeom prst="rect">
              <a:avLst/>
            </a:prstGeom>
            <a:solidFill>
              <a:srgbClr val="24B6A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6857850" y="5037584"/>
              <a:ext cx="2286150" cy="90000"/>
            </a:xfrm>
            <a:prstGeom prst="rect">
              <a:avLst/>
            </a:prstGeom>
            <a:solidFill>
              <a:srgbClr val="5CBD7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1" name="그림 10" descr="Description: ARIN-AP-Colour"/>
          <p:cNvPicPr/>
          <p:nvPr/>
        </p:nvPicPr>
        <p:blipFill rotWithShape="1">
          <a:blip r:embed="rId4" cstate="print">
            <a:lum/>
          </a:blip>
          <a:stretch>
            <a:fillRect/>
          </a:stretch>
        </p:blipFill>
        <p:spPr>
          <a:xfrm>
            <a:off x="4929190" y="3082128"/>
            <a:ext cx="1143008" cy="939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41734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3286116" y="2296310"/>
            <a:ext cx="5357850" cy="38426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5843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What Korean Prosecution did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500430" y="2582062"/>
            <a:ext cx="5000660" cy="369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The foremost authority in charge of </a:t>
            </a:r>
          </a:p>
          <a:p>
            <a:pPr marL="177800" indent="-177800" algn="l" latinLnBrk="0">
              <a:lnSpc>
                <a:spcPct val="130000"/>
              </a:lnSpc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investigation and prosecution in Korea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25 MOUs with various foreign authorities 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Hosted 4th World Summit  &amp; 16th IAP Annual  Conference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Established International Cooperation Center in 2010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Permanent Secretariat of ARIN-AP </a:t>
            </a:r>
          </a:p>
          <a:p>
            <a:pPr marL="177800" indent="-177800" algn="l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10" y="2367748"/>
            <a:ext cx="25743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571472" y="867550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0"/>
            <a:ext cx="65389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Georgia" panose="02040502050405020303" pitchFamily="18" charset="0"/>
                <a:ea typeface="맑은 고딕" pitchFamily="50" charset="-127"/>
              </a:rPr>
              <a:t> </a:t>
            </a:r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International Cooperation Center  </a:t>
            </a:r>
            <a:endParaRPr lang="en-US" altLang="ko-KR" sz="3200" dirty="0" smtClean="0">
              <a:latin typeface="Georgia" panose="02040502050405020303" pitchFamily="18" charset="0"/>
              <a:ea typeface="맑은 고딕" pitchFamily="50" charset="-127"/>
            </a:endParaRPr>
          </a:p>
          <a:p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Microsoft Sans Serif" panose="020B0604020202020204" pitchFamily="34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grpSp>
        <p:nvGrpSpPr>
          <p:cNvPr id="2" name="그룹 320"/>
          <p:cNvGrpSpPr>
            <a:grpSpLocks/>
          </p:cNvGrpSpPr>
          <p:nvPr/>
        </p:nvGrpSpPr>
        <p:grpSpPr bwMode="auto">
          <a:xfrm>
            <a:off x="457200" y="2286000"/>
            <a:ext cx="8229600" cy="1643063"/>
            <a:chOff x="0" y="1241984"/>
            <a:chExt cx="8229600" cy="1334382"/>
          </a:xfrm>
        </p:grpSpPr>
        <p:sp>
          <p:nvSpPr>
            <p:cNvPr id="267" name="직사각형 266"/>
            <p:cNvSpPr/>
            <p:nvPr/>
          </p:nvSpPr>
          <p:spPr>
            <a:xfrm>
              <a:off x="0" y="1241984"/>
              <a:ext cx="8229600" cy="1334382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8" name="직사각형 267"/>
            <p:cNvSpPr/>
            <p:nvPr/>
          </p:nvSpPr>
          <p:spPr>
            <a:xfrm>
              <a:off x="0" y="1241984"/>
              <a:ext cx="8229600" cy="1276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1290" tIns="25400" rIns="142240" bIns="25400" spcCol="1270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kumimoji="0" lang="en-US" altLang="ko-KR" sz="2200" dirty="0">
                  <a:latin typeface="Arial Narrow" pitchFamily="34" charset="0"/>
                  <a:cs typeface="Arial" pitchFamily="34" charset="0"/>
                </a:rPr>
                <a:t>▶ </a:t>
              </a:r>
              <a:r>
                <a:rPr kumimoji="0" lang="en-US" altLang="ko-KR" sz="22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MLA is implemented between central governments based on treaties </a:t>
              </a:r>
            </a:p>
            <a:p>
              <a:pPr marL="228600" lvl="1" indent="-228600" defTabSz="889000" fontAlgn="auto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kumimoji="0" lang="en-US" altLang="ko-KR" sz="22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    (responsibility of Int’l Criminal Affairs Division, MOJ)</a:t>
              </a:r>
            </a:p>
            <a:p>
              <a:pPr marL="228600" lvl="1" indent="-228600" defTabSz="889000" fontAlgn="auto">
                <a:spcAft>
                  <a:spcPct val="20000"/>
                </a:spcAft>
                <a:defRPr/>
              </a:pPr>
              <a:r>
                <a:rPr kumimoji="0" lang="en-US" altLang="ko-KR" sz="2200" dirty="0">
                  <a:latin typeface="Arial Narrow" pitchFamily="34" charset="0"/>
                  <a:cs typeface="Arial" pitchFamily="34" charset="0"/>
                </a:rPr>
                <a:t>▶ </a:t>
              </a:r>
              <a:r>
                <a:rPr kumimoji="0" lang="en-US" altLang="ko-KR" sz="22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Int'l Law Enforcement Cooperation is implemented between law </a:t>
              </a:r>
            </a:p>
            <a:p>
              <a:pPr marL="228600" lvl="1" indent="-228600" defTabSz="889000" fontAlgn="auto">
                <a:spcAft>
                  <a:spcPct val="20000"/>
                </a:spcAft>
                <a:defRPr/>
              </a:pPr>
              <a:r>
                <a:rPr kumimoji="0" lang="en-US" altLang="ko-KR" sz="22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    enforcement agencies around the world by ICC, SPO</a:t>
              </a:r>
            </a:p>
            <a:p>
              <a:pPr marL="228600" lvl="1" indent="-228600" defTabSz="889000" fontAlgn="auto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kumimoji="0" lang="en-US" altLang="ko-KR" sz="2000" dirty="0">
                <a:latin typeface="Arial Narrow" pitchFamily="34" charset="0"/>
              </a:endParaRPr>
            </a:p>
          </p:txBody>
        </p:sp>
      </p:grpSp>
      <p:sp>
        <p:nvSpPr>
          <p:cNvPr id="269" name="_s45069"/>
          <p:cNvSpPr>
            <a:spLocks noChangeArrowheads="1"/>
          </p:cNvSpPr>
          <p:nvPr/>
        </p:nvSpPr>
        <p:spPr bwMode="auto">
          <a:xfrm>
            <a:off x="571500" y="1285875"/>
            <a:ext cx="8215313" cy="85725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066800" fontAlgn="auto">
              <a:spcAft>
                <a:spcPct val="35000"/>
              </a:spcAft>
              <a:defRPr/>
            </a:pPr>
            <a:r>
              <a:rPr kumimoji="0" lang="en-US" altLang="ko-KR" sz="2800" b="1" dirty="0">
                <a:latin typeface="Arial Narrow" pitchFamily="34" charset="0"/>
              </a:rPr>
              <a:t>Direct Cooperation between Investigation Agencies</a:t>
            </a:r>
          </a:p>
        </p:txBody>
      </p:sp>
      <p:sp>
        <p:nvSpPr>
          <p:cNvPr id="270" name="_s45069"/>
          <p:cNvSpPr>
            <a:spLocks noChangeArrowheads="1"/>
          </p:cNvSpPr>
          <p:nvPr/>
        </p:nvSpPr>
        <p:spPr bwMode="auto">
          <a:xfrm>
            <a:off x="571500" y="4143375"/>
            <a:ext cx="8215313" cy="85725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en-US" altLang="ko-KR" sz="2800" b="1" dirty="0">
                <a:latin typeface="Arial Narrow" pitchFamily="34" charset="0"/>
              </a:rPr>
              <a:t>Scope of cooperation</a:t>
            </a:r>
            <a:endParaRPr kumimoji="0" lang="ko-KR" altLang="en-US" sz="2800" b="1" dirty="0">
              <a:latin typeface="Arial Narrow" pitchFamily="34" charset="0"/>
            </a:endParaRPr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142844" y="5072074"/>
            <a:ext cx="3000396" cy="135732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Information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exchange</a:t>
            </a:r>
            <a:endParaRPr kumimoji="0" lang="ko-KR" altLang="en-US" sz="28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5929322" y="5072074"/>
            <a:ext cx="3071834" cy="135732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Deportation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of Criminals</a:t>
            </a:r>
            <a:endParaRPr kumimoji="0" lang="ko-KR" altLang="en-US" sz="28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3214678" y="5072074"/>
            <a:ext cx="2857520" cy="135732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Joint Investigation</a:t>
            </a:r>
            <a:endParaRPr kumimoji="0" lang="ko-KR" altLang="en-US" sz="28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571472" y="867550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0"/>
            <a:ext cx="65389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Georgia" panose="02040502050405020303" pitchFamily="18" charset="0"/>
                <a:ea typeface="맑은 고딕" pitchFamily="50" charset="-127"/>
              </a:rPr>
              <a:t> </a:t>
            </a:r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International Cooperation Center </a:t>
            </a:r>
            <a:r>
              <a:rPr lang="en-US" altLang="ko-KR" sz="3200" dirty="0" smtClean="0">
                <a:latin typeface="Georgia" panose="02040502050405020303" pitchFamily="18" charset="0"/>
                <a:ea typeface="맑은 고딕" pitchFamily="50" charset="-127"/>
              </a:rPr>
              <a:t> </a:t>
            </a:r>
          </a:p>
          <a:p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Microsoft Sans Serif" panose="020B0604020202020204" pitchFamily="34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4" name="오른쪽 화살표 21"/>
          <p:cNvSpPr>
            <a:spLocks noChangeArrowheads="1"/>
          </p:cNvSpPr>
          <p:nvPr/>
        </p:nvSpPr>
        <p:spPr bwMode="auto">
          <a:xfrm rot="5400000">
            <a:off x="2558208" y="2433340"/>
            <a:ext cx="2047957" cy="357187"/>
          </a:xfrm>
          <a:prstGeom prst="rightArrow">
            <a:avLst>
              <a:gd name="adj1" fmla="val 44824"/>
              <a:gd name="adj2" fmla="val 65515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오른쪽 화살표 21"/>
          <p:cNvSpPr>
            <a:spLocks noChangeArrowheads="1"/>
          </p:cNvSpPr>
          <p:nvPr/>
        </p:nvSpPr>
        <p:spPr bwMode="auto">
          <a:xfrm rot="16200000">
            <a:off x="4434459" y="2441465"/>
            <a:ext cx="2064209" cy="357187"/>
          </a:xfrm>
          <a:prstGeom prst="rightArrow">
            <a:avLst>
              <a:gd name="adj1" fmla="val 44824"/>
              <a:gd name="adj2" fmla="val 65515"/>
            </a:avLst>
          </a:prstGeom>
          <a:solidFill>
            <a:srgbClr val="FFC000"/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42910" y="3167808"/>
            <a:ext cx="1571636" cy="65827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19" name="직사각형 18"/>
          <p:cNvSpPr/>
          <p:nvPr/>
        </p:nvSpPr>
        <p:spPr bwMode="auto">
          <a:xfrm>
            <a:off x="3500824" y="3937409"/>
            <a:ext cx="2199490" cy="804554"/>
          </a:xfrm>
          <a:prstGeom prst="rect">
            <a:avLst/>
          </a:prstGeom>
          <a:solidFill>
            <a:srgbClr val="DAEDEF">
              <a:lumMod val="2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</a:t>
            </a:r>
            <a:endParaRPr kumimoji="0" lang="en-US" altLang="ko-KR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42910" y="4045504"/>
            <a:ext cx="1571636" cy="65827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36562" y="4923199"/>
            <a:ext cx="1571636" cy="65827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1235028" y="5874035"/>
            <a:ext cx="1571660" cy="585130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3054333" y="5874035"/>
            <a:ext cx="1571636" cy="585130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6" name="모서리가 둥근 직사각형 25"/>
          <p:cNvSpPr/>
          <p:nvPr/>
        </p:nvSpPr>
        <p:spPr bwMode="auto">
          <a:xfrm flipH="1">
            <a:off x="6946916" y="3167808"/>
            <a:ext cx="1571636" cy="65827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7" name="모서리가 둥근 직사각형 26"/>
          <p:cNvSpPr/>
          <p:nvPr/>
        </p:nvSpPr>
        <p:spPr bwMode="auto">
          <a:xfrm flipH="1">
            <a:off x="6972317" y="4045504"/>
            <a:ext cx="1547797" cy="65827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8" name="모서리가 둥근 직사각형 27"/>
          <p:cNvSpPr/>
          <p:nvPr/>
        </p:nvSpPr>
        <p:spPr bwMode="auto">
          <a:xfrm flipH="1">
            <a:off x="6978664" y="4957332"/>
            <a:ext cx="1539888" cy="66174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sp>
        <p:nvSpPr>
          <p:cNvPr id="29" name="모서리가 둥근 직사각형 28"/>
          <p:cNvSpPr/>
          <p:nvPr/>
        </p:nvSpPr>
        <p:spPr bwMode="auto">
          <a:xfrm flipH="1">
            <a:off x="6561150" y="5874035"/>
            <a:ext cx="1714512" cy="585130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cxnSp>
        <p:nvCxnSpPr>
          <p:cNvPr id="30" name="직선 화살표 연결선 130"/>
          <p:cNvCxnSpPr>
            <a:cxnSpLocks noChangeShapeType="1"/>
          </p:cNvCxnSpPr>
          <p:nvPr/>
        </p:nvCxnSpPr>
        <p:spPr bwMode="auto">
          <a:xfrm>
            <a:off x="2357422" y="3529296"/>
            <a:ext cx="857266" cy="495071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1" name="직선 화살표 연결선 131"/>
          <p:cNvCxnSpPr>
            <a:cxnSpLocks noChangeShapeType="1"/>
          </p:cNvCxnSpPr>
          <p:nvPr/>
        </p:nvCxnSpPr>
        <p:spPr bwMode="auto">
          <a:xfrm>
            <a:off x="2286000" y="4338061"/>
            <a:ext cx="928688" cy="162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2" name="직선 화살표 연결선 132"/>
          <p:cNvCxnSpPr>
            <a:cxnSpLocks noChangeShapeType="1"/>
          </p:cNvCxnSpPr>
          <p:nvPr/>
        </p:nvCxnSpPr>
        <p:spPr bwMode="auto">
          <a:xfrm flipV="1">
            <a:off x="2357422" y="4703764"/>
            <a:ext cx="857266" cy="438844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3" name="직선 화살표 연결선 133"/>
          <p:cNvCxnSpPr>
            <a:cxnSpLocks noChangeShapeType="1"/>
          </p:cNvCxnSpPr>
          <p:nvPr/>
        </p:nvCxnSpPr>
        <p:spPr bwMode="auto">
          <a:xfrm flipV="1">
            <a:off x="2844801" y="4923187"/>
            <a:ext cx="798513" cy="695886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4" name="직선 화살표 연결선 134"/>
          <p:cNvCxnSpPr>
            <a:cxnSpLocks noChangeShapeType="1"/>
          </p:cNvCxnSpPr>
          <p:nvPr/>
        </p:nvCxnSpPr>
        <p:spPr bwMode="auto">
          <a:xfrm rot="5400000" flipH="1" flipV="1">
            <a:off x="3738720" y="5399432"/>
            <a:ext cx="804548" cy="1588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5" name="직선 화살표 연결선 135"/>
          <p:cNvCxnSpPr>
            <a:cxnSpLocks noChangeShapeType="1"/>
          </p:cNvCxnSpPr>
          <p:nvPr/>
        </p:nvCxnSpPr>
        <p:spPr bwMode="auto">
          <a:xfrm flipH="1" flipV="1">
            <a:off x="5684844" y="4957332"/>
            <a:ext cx="876307" cy="734894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6" name="직선 화살표 연결선 136"/>
          <p:cNvCxnSpPr>
            <a:cxnSpLocks noChangeShapeType="1"/>
          </p:cNvCxnSpPr>
          <p:nvPr/>
        </p:nvCxnSpPr>
        <p:spPr bwMode="auto">
          <a:xfrm rot="10800000" flipV="1">
            <a:off x="5916613" y="3460371"/>
            <a:ext cx="857250" cy="51198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7" name="직선 화살표 연결선 137"/>
          <p:cNvCxnSpPr>
            <a:cxnSpLocks noChangeShapeType="1"/>
          </p:cNvCxnSpPr>
          <p:nvPr/>
        </p:nvCxnSpPr>
        <p:spPr bwMode="auto">
          <a:xfrm rot="10800000" flipV="1">
            <a:off x="5929313" y="4338061"/>
            <a:ext cx="857250" cy="162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8" name="직선 화살표 연결선 138"/>
          <p:cNvCxnSpPr>
            <a:cxnSpLocks noChangeShapeType="1"/>
          </p:cNvCxnSpPr>
          <p:nvPr/>
        </p:nvCxnSpPr>
        <p:spPr bwMode="auto">
          <a:xfrm flipH="1" flipV="1">
            <a:off x="5942014" y="4707245"/>
            <a:ext cx="863601" cy="414234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39" name="직선 화살표 연결선 139"/>
          <p:cNvCxnSpPr>
            <a:cxnSpLocks noChangeShapeType="1"/>
          </p:cNvCxnSpPr>
          <p:nvPr/>
        </p:nvCxnSpPr>
        <p:spPr bwMode="auto">
          <a:xfrm flipH="1" flipV="1">
            <a:off x="2286001" y="3632658"/>
            <a:ext cx="857233" cy="51198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0" name="직선 화살표 연결선 140"/>
          <p:cNvCxnSpPr>
            <a:cxnSpLocks noChangeShapeType="1"/>
          </p:cNvCxnSpPr>
          <p:nvPr/>
        </p:nvCxnSpPr>
        <p:spPr bwMode="auto">
          <a:xfrm flipH="1">
            <a:off x="2286000" y="4484342"/>
            <a:ext cx="928688" cy="162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1" name="직선 화살표 연결선 141"/>
          <p:cNvCxnSpPr>
            <a:cxnSpLocks noChangeShapeType="1"/>
          </p:cNvCxnSpPr>
          <p:nvPr/>
        </p:nvCxnSpPr>
        <p:spPr bwMode="auto">
          <a:xfrm rot="10800000" flipH="1">
            <a:off x="5988050" y="3528636"/>
            <a:ext cx="857250" cy="51198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2" name="직선 화살표 연결선 142"/>
          <p:cNvCxnSpPr>
            <a:cxnSpLocks noChangeShapeType="1"/>
          </p:cNvCxnSpPr>
          <p:nvPr/>
        </p:nvCxnSpPr>
        <p:spPr bwMode="auto">
          <a:xfrm rot="10800000" flipH="1" flipV="1">
            <a:off x="5954713" y="4445334"/>
            <a:ext cx="857250" cy="162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3" name="직선 화살표 연결선 143"/>
          <p:cNvCxnSpPr>
            <a:cxnSpLocks noChangeShapeType="1"/>
          </p:cNvCxnSpPr>
          <p:nvPr/>
        </p:nvCxnSpPr>
        <p:spPr bwMode="auto">
          <a:xfrm flipH="1">
            <a:off x="2357422" y="4850045"/>
            <a:ext cx="857266" cy="438845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4" name="직선 화살표 연결선 144"/>
          <p:cNvCxnSpPr>
            <a:cxnSpLocks noChangeShapeType="1"/>
          </p:cNvCxnSpPr>
          <p:nvPr/>
        </p:nvCxnSpPr>
        <p:spPr bwMode="auto">
          <a:xfrm>
            <a:off x="5954713" y="4798034"/>
            <a:ext cx="838201" cy="417716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5" name="직선 화살표 연결선 145"/>
          <p:cNvCxnSpPr>
            <a:cxnSpLocks noChangeShapeType="1"/>
          </p:cNvCxnSpPr>
          <p:nvPr/>
        </p:nvCxnSpPr>
        <p:spPr bwMode="auto">
          <a:xfrm flipH="1">
            <a:off x="2844800" y="5032897"/>
            <a:ext cx="798514" cy="741973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6" name="직선 화살표 연결선 146"/>
          <p:cNvCxnSpPr>
            <a:cxnSpLocks noChangeShapeType="1"/>
          </p:cNvCxnSpPr>
          <p:nvPr/>
        </p:nvCxnSpPr>
        <p:spPr bwMode="auto">
          <a:xfrm>
            <a:off x="5659444" y="5058903"/>
            <a:ext cx="876307" cy="741973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47" name="직선 화살표 연결선 147"/>
          <p:cNvCxnSpPr>
            <a:cxnSpLocks noChangeShapeType="1"/>
          </p:cNvCxnSpPr>
          <p:nvPr/>
        </p:nvCxnSpPr>
        <p:spPr bwMode="auto">
          <a:xfrm rot="16200000" flipH="1">
            <a:off x="3845083" y="5399433"/>
            <a:ext cx="804548" cy="1587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8" name="직사각형 47"/>
          <p:cNvSpPr/>
          <p:nvPr/>
        </p:nvSpPr>
        <p:spPr>
          <a:xfrm>
            <a:off x="403208" y="3240950"/>
            <a:ext cx="1928814" cy="47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US DOJ and Federal Prosecutors 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28596" y="4045504"/>
            <a:ext cx="1928826" cy="66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Canada Federal Prosecutors and</a:t>
            </a:r>
          </a:p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RCMP</a:t>
            </a:r>
            <a:endParaRPr kumimoji="0" lang="en-US" altLang="ko-KR" sz="1200" b="1" kern="0" dirty="0"/>
          </a:p>
        </p:txBody>
      </p:sp>
      <p:sp>
        <p:nvSpPr>
          <p:cNvPr id="50" name="직사각형 49"/>
          <p:cNvSpPr/>
          <p:nvPr/>
        </p:nvSpPr>
        <p:spPr>
          <a:xfrm>
            <a:off x="506386" y="4957332"/>
            <a:ext cx="1714500" cy="6617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Australian Prosecutors</a:t>
            </a:r>
            <a:r>
              <a:rPr kumimoji="0" lang="ko-KR" altLang="en-US" sz="1200" b="1" kern="0" dirty="0" smtClean="0"/>
              <a:t> </a:t>
            </a:r>
            <a:endParaRPr kumimoji="0" lang="en-US" altLang="ko-KR" sz="1200" b="1" kern="0" dirty="0" smtClean="0"/>
          </a:p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and AFP</a:t>
            </a:r>
            <a:endParaRPr kumimoji="0" lang="en-US" altLang="ko-KR" sz="1200" b="1" kern="0" dirty="0"/>
          </a:p>
        </p:txBody>
      </p:sp>
      <p:sp>
        <p:nvSpPr>
          <p:cNvPr id="51" name="직사각형 50"/>
          <p:cNvSpPr/>
          <p:nvPr/>
        </p:nvSpPr>
        <p:spPr>
          <a:xfrm>
            <a:off x="1130300" y="5917921"/>
            <a:ext cx="1714500" cy="47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Law enforcement of Europe and Asia </a:t>
            </a:r>
            <a:endParaRPr kumimoji="0" lang="en-US" altLang="ko-KR" sz="1200" b="1" kern="0" dirty="0"/>
          </a:p>
        </p:txBody>
      </p:sp>
      <p:sp>
        <p:nvSpPr>
          <p:cNvPr id="52" name="직사각형 51"/>
          <p:cNvSpPr/>
          <p:nvPr/>
        </p:nvSpPr>
        <p:spPr>
          <a:xfrm>
            <a:off x="2936864" y="5874036"/>
            <a:ext cx="1714500" cy="4726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kern="0" dirty="0" smtClean="0"/>
          </a:p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kern="0" dirty="0" smtClean="0"/>
              <a:t>FBI</a:t>
            </a:r>
            <a:endParaRPr kumimoji="0" lang="en-US" altLang="ko-KR" sz="1200" b="1" kern="0" dirty="0"/>
          </a:p>
        </p:txBody>
      </p:sp>
      <p:sp>
        <p:nvSpPr>
          <p:cNvPr id="53" name="직사각형 52"/>
          <p:cNvSpPr/>
          <p:nvPr/>
        </p:nvSpPr>
        <p:spPr>
          <a:xfrm>
            <a:off x="6410336" y="6020318"/>
            <a:ext cx="1733564" cy="2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HSI</a:t>
            </a:r>
            <a:endParaRPr kumimoji="0" lang="ko-KR" altLang="en-US" sz="1200" b="1" kern="0" dirty="0"/>
          </a:p>
        </p:txBody>
      </p:sp>
      <p:sp>
        <p:nvSpPr>
          <p:cNvPr id="54" name="직사각형 53"/>
          <p:cNvSpPr/>
          <p:nvPr/>
        </p:nvSpPr>
        <p:spPr>
          <a:xfrm>
            <a:off x="6837390" y="3164339"/>
            <a:ext cx="1714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Chinese Procuratorate and MPS</a:t>
            </a:r>
            <a:endParaRPr kumimoji="0" lang="ko-KR" altLang="en-US" sz="1200" b="1" kern="0" dirty="0"/>
          </a:p>
        </p:txBody>
      </p:sp>
      <p:sp>
        <p:nvSpPr>
          <p:cNvPr id="55" name="직사각형 54"/>
          <p:cNvSpPr/>
          <p:nvPr/>
        </p:nvSpPr>
        <p:spPr>
          <a:xfrm>
            <a:off x="6858016" y="4120661"/>
            <a:ext cx="1714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Japan’s prosecutors </a:t>
            </a:r>
            <a:endParaRPr kumimoji="0" lang="ko-KR" altLang="en-US" sz="1200" b="1" kern="0" dirty="0"/>
          </a:p>
        </p:txBody>
      </p:sp>
      <p:sp>
        <p:nvSpPr>
          <p:cNvPr id="56" name="직사각형 55"/>
          <p:cNvSpPr/>
          <p:nvPr/>
        </p:nvSpPr>
        <p:spPr>
          <a:xfrm>
            <a:off x="6786578" y="4895472"/>
            <a:ext cx="1714500" cy="47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kern="0" dirty="0" smtClean="0"/>
          </a:p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kern="0" dirty="0" smtClean="0"/>
              <a:t>CID</a:t>
            </a:r>
            <a:endParaRPr lang="en-US" altLang="ko-KR" sz="1200" b="1" kern="0" dirty="0"/>
          </a:p>
        </p:txBody>
      </p:sp>
      <p:sp>
        <p:nvSpPr>
          <p:cNvPr id="57" name="타원 56"/>
          <p:cNvSpPr/>
          <p:nvPr/>
        </p:nvSpPr>
        <p:spPr>
          <a:xfrm>
            <a:off x="2617774" y="1750490"/>
            <a:ext cx="1857388" cy="131654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 smtClean="0">
                <a:solidFill>
                  <a:srgbClr val="9BBB59">
                    <a:lumMod val="50000"/>
                  </a:srgbClr>
                </a:solidFill>
              </a:rPr>
              <a:t>Requesting  assistance</a:t>
            </a:r>
            <a:endParaRPr kumimoji="0" lang="ko-KR" altLang="en-US" sz="1400" kern="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4573586" y="2147082"/>
            <a:ext cx="1857388" cy="131653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 smtClean="0">
                <a:solidFill>
                  <a:srgbClr val="A27B00"/>
                </a:solidFill>
              </a:rPr>
              <a:t>Analyzing info before sending to prosecutors’ office</a:t>
            </a:r>
            <a:endParaRPr kumimoji="0" lang="ko-KR" altLang="en-US" sz="1400" kern="0" dirty="0">
              <a:solidFill>
                <a:srgbClr val="A27B00"/>
              </a:solidFill>
            </a:endParaRPr>
          </a:p>
        </p:txBody>
      </p:sp>
      <p:sp>
        <p:nvSpPr>
          <p:cNvPr id="59" name="직사각형 58"/>
          <p:cNvSpPr/>
          <p:nvPr/>
        </p:nvSpPr>
        <p:spPr bwMode="auto">
          <a:xfrm>
            <a:off x="646114" y="1033704"/>
            <a:ext cx="7874000" cy="51198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엑스포" pitchFamily="18" charset="-127"/>
              </a:rPr>
              <a:t>Request of prosecutors’ office for overseas info</a:t>
            </a:r>
            <a:endParaRPr kumimoji="0" lang="en-US" altLang="ko-K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휴먼엑스포" pitchFamily="18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4794251" y="5874035"/>
            <a:ext cx="1516062" cy="585130"/>
          </a:xfrm>
          <a:prstGeom prst="roundRect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0" tIns="0" rIns="0" bIns="0" anchor="ctr"/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kern="0" dirty="0"/>
          </a:p>
        </p:txBody>
      </p:sp>
      <p:cxnSp>
        <p:nvCxnSpPr>
          <p:cNvPr id="61" name="직선 화살표 연결선 134"/>
          <p:cNvCxnSpPr>
            <a:cxnSpLocks noChangeShapeType="1"/>
          </p:cNvCxnSpPr>
          <p:nvPr/>
        </p:nvCxnSpPr>
        <p:spPr bwMode="auto">
          <a:xfrm rot="5400000" flipH="1" flipV="1">
            <a:off x="4740433" y="5399433"/>
            <a:ext cx="804548" cy="1587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round/>
            <a:headEnd/>
            <a:tailEnd type="arrow" w="med" len="med"/>
          </a:ln>
        </p:spPr>
      </p:cxnSp>
      <p:cxnSp>
        <p:nvCxnSpPr>
          <p:cNvPr id="62" name="직선 화살표 연결선 147"/>
          <p:cNvCxnSpPr>
            <a:cxnSpLocks noChangeShapeType="1"/>
          </p:cNvCxnSpPr>
          <p:nvPr/>
        </p:nvCxnSpPr>
        <p:spPr bwMode="auto">
          <a:xfrm rot="16200000" flipH="1">
            <a:off x="4834095" y="5399432"/>
            <a:ext cx="804548" cy="1588"/>
          </a:xfrm>
          <a:prstGeom prst="straightConnector1">
            <a:avLst/>
          </a:prstGeom>
          <a:noFill/>
          <a:ln w="28575" algn="ctr">
            <a:solidFill>
              <a:srgbClr val="215968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3" name="직사각형 62"/>
          <p:cNvSpPr/>
          <p:nvPr/>
        </p:nvSpPr>
        <p:spPr>
          <a:xfrm>
            <a:off x="4794252" y="6020318"/>
            <a:ext cx="1214446" cy="2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 smtClean="0"/>
              <a:t>DCIS</a:t>
            </a:r>
            <a:endParaRPr kumimoji="0" lang="en-US" altLang="ko-KR" sz="1200" b="1" kern="0" dirty="0"/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642910" y="1296178"/>
            <a:ext cx="7716829" cy="40719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238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Restriction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28662" y="1439054"/>
            <a:ext cx="6967993" cy="40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Personal Information Protection Act</a:t>
            </a: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Article 15 (Collection and Use of Personal Information)</a:t>
            </a:r>
          </a:p>
          <a:p>
            <a:pPr marL="1092200" lvl="2" indent="-177800" algn="l" latinLnBrk="0">
              <a:lnSpc>
                <a:spcPct val="130000"/>
              </a:lnSpc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 3. Where it is inevitable so that a public institution may perform the duties under its jurisdiction as prescribed by statutes, etc.  </a:t>
            </a: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Article 18 (Limitation to Out-of-Purpose Use and Provision of Personal Information)  </a:t>
            </a:r>
          </a:p>
          <a:p>
            <a:pPr marL="1092200" lvl="2" indent="-177800" algn="l" latinLnBrk="0">
              <a:lnSpc>
                <a:spcPct val="130000"/>
              </a:lnSpc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 7. Where it is necessary for the investigation of a crime, indictment and prosecution</a:t>
            </a:r>
          </a:p>
          <a:p>
            <a:pPr marL="177800" indent="-177800" algn="l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1"/>
            <a:ext cx="292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Asset Recovery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95536" y="1268248"/>
            <a:ext cx="2357454" cy="2284973"/>
            <a:chOff x="214282" y="604615"/>
            <a:chExt cx="2357454" cy="228497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8038" y="604615"/>
              <a:ext cx="2223698" cy="2284973"/>
              <a:chOff x="419" y="698"/>
              <a:chExt cx="1463" cy="356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auto">
              <a:xfrm>
                <a:off x="431" y="698"/>
                <a:ext cx="1451" cy="35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82F"/>
                  </a:gs>
                </a:gsLst>
                <a:lin ang="5400000" scaled="1"/>
              </a:gradFill>
              <a:ln w="28575" algn="ctr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auto">
              <a:xfrm>
                <a:off x="419" y="700"/>
                <a:ext cx="1457" cy="1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9998"/>
                    </a:srgbClr>
                  </a:gs>
                  <a:gs pos="100000">
                    <a:srgbClr val="00172F">
                      <a:alpha val="0"/>
                    </a:srgbClr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214282" y="691201"/>
              <a:ext cx="235745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en-US" altLang="ko-KR" sz="1600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Illegal Casino</a:t>
              </a:r>
              <a:endParaRPr kumimoji="0" lang="ko-KR" altLang="en-US" sz="1600" kern="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19" name="그림 18" descr="빠찡꼬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341" y="1159762"/>
              <a:ext cx="1271219" cy="1599599"/>
            </a:xfrm>
            <a:prstGeom prst="rect">
              <a:avLst/>
            </a:prstGeom>
          </p:spPr>
        </p:pic>
      </p:grpSp>
      <p:grpSp>
        <p:nvGrpSpPr>
          <p:cNvPr id="4" name="그룹 17"/>
          <p:cNvGrpSpPr/>
          <p:nvPr/>
        </p:nvGrpSpPr>
        <p:grpSpPr>
          <a:xfrm>
            <a:off x="6084168" y="1239748"/>
            <a:ext cx="2357454" cy="2284973"/>
            <a:chOff x="4714876" y="714356"/>
            <a:chExt cx="2357454" cy="228497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86314" y="714356"/>
              <a:ext cx="2223698" cy="2284973"/>
              <a:chOff x="419" y="698"/>
              <a:chExt cx="1463" cy="356"/>
            </a:xfrm>
          </p:grpSpPr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431" y="698"/>
                <a:ext cx="1451" cy="35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82F"/>
                  </a:gs>
                </a:gsLst>
                <a:lin ang="5400000" scaled="1"/>
              </a:gradFill>
              <a:ln w="28575" algn="ctr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AutoShape 6"/>
              <p:cNvSpPr>
                <a:spLocks noChangeArrowheads="1"/>
              </p:cNvSpPr>
              <p:nvPr/>
            </p:nvSpPr>
            <p:spPr bwMode="auto">
              <a:xfrm>
                <a:off x="419" y="700"/>
                <a:ext cx="1457" cy="1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9998"/>
                    </a:srgbClr>
                  </a:gs>
                  <a:gs pos="100000">
                    <a:srgbClr val="00172F">
                      <a:alpha val="0"/>
                    </a:srgbClr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6" name="Rectangle 7"/>
            <p:cNvSpPr>
              <a:spLocks noChangeArrowheads="1"/>
            </p:cNvSpPr>
            <p:nvPr/>
          </p:nvSpPr>
          <p:spPr bwMode="gray">
            <a:xfrm>
              <a:off x="4714876" y="786364"/>
              <a:ext cx="235745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 anchor="ctr">
              <a:spAutoFit/>
            </a:bodyPr>
            <a:lstStyle/>
            <a:p>
              <a:pPr algn="ctr" latinLnBrk="0">
                <a:defRPr/>
              </a:pPr>
              <a:r>
                <a:rPr kumimoji="0" lang="ko-KR" altLang="en-US" sz="1600" kern="0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en-US" altLang="ko-KR" sz="1600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Hotel in Mongol</a:t>
              </a:r>
              <a:endParaRPr kumimoji="0" lang="ko-KR" altLang="en-US" sz="1600" kern="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27" name="_x69642720" descr="EMB000003ec14c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2066" y="1142984"/>
              <a:ext cx="1785950" cy="1496042"/>
            </a:xfrm>
            <a:prstGeom prst="rect">
              <a:avLst/>
            </a:prstGeom>
            <a:noFill/>
          </p:spPr>
        </p:pic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588224" y="3500496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lang="en-US" altLang="ko-KR" b="1" kern="0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35% Share</a:t>
            </a:r>
            <a:endParaRPr kumimoji="0" lang="ko-KR" altLang="ko-KR" b="1" kern="0" dirty="0" smtClean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 rot="16200000">
            <a:off x="6232565" y="3712139"/>
            <a:ext cx="558181" cy="11430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</a:t>
            </a:r>
            <a:endParaRPr kumimoji="0" lang="en-US" altLang="ko-KR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 rot="16200000">
            <a:off x="7960757" y="3712139"/>
            <a:ext cx="558181" cy="11430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Mongol GPO</a:t>
            </a:r>
            <a:endParaRPr kumimoji="0" lang="en-US" altLang="ko-K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오른쪽 화살표 32"/>
          <p:cNvSpPr/>
          <p:nvPr/>
        </p:nvSpPr>
        <p:spPr>
          <a:xfrm rot="5400000">
            <a:off x="6621378" y="4187422"/>
            <a:ext cx="1512168" cy="71438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28"/>
          <p:cNvGrpSpPr/>
          <p:nvPr/>
        </p:nvGrpSpPr>
        <p:grpSpPr>
          <a:xfrm>
            <a:off x="6300192" y="5444711"/>
            <a:ext cx="2520280" cy="945396"/>
            <a:chOff x="6501966" y="5006745"/>
            <a:chExt cx="2520280" cy="1018119"/>
          </a:xfrm>
        </p:grpSpPr>
        <p:sp>
          <p:nvSpPr>
            <p:cNvPr id="35" name="직사각형 34"/>
            <p:cNvSpPr/>
            <p:nvPr/>
          </p:nvSpPr>
          <p:spPr>
            <a:xfrm>
              <a:off x="6573974" y="5006745"/>
              <a:ext cx="2428892" cy="10001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509 M Tug</a:t>
              </a:r>
              <a:endParaRPr kumimoji="0" lang="en-US" altLang="ko-K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6501966" y="5627122"/>
              <a:ext cx="2520280" cy="397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r>
                <a:rPr kumimoji="0" lang="en-US" altLang="ko-KR" b="1" kern="0" dirty="0" smtClean="0">
                  <a:solidFill>
                    <a:srgbClr val="000066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Mongol Bailiff Office</a:t>
              </a:r>
              <a:endParaRPr kumimoji="0" lang="ko-KR" altLang="ko-KR" b="1" kern="0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37" name="오른쪽 화살표 36"/>
          <p:cNvSpPr/>
          <p:nvPr/>
        </p:nvSpPr>
        <p:spPr>
          <a:xfrm rot="10800000">
            <a:off x="3131840" y="5444712"/>
            <a:ext cx="2926678" cy="71438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32"/>
          <p:cNvGrpSpPr/>
          <p:nvPr/>
        </p:nvGrpSpPr>
        <p:grpSpPr>
          <a:xfrm>
            <a:off x="683568" y="4796640"/>
            <a:ext cx="2357454" cy="1857388"/>
            <a:chOff x="214282" y="3857628"/>
            <a:chExt cx="2357454" cy="1857388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17877" y="3857628"/>
              <a:ext cx="2320303" cy="1857388"/>
              <a:chOff x="419" y="698"/>
              <a:chExt cx="1463" cy="356"/>
            </a:xfrm>
          </p:grpSpPr>
          <p:sp>
            <p:nvSpPr>
              <p:cNvPr id="42" name="AutoShape 5"/>
              <p:cNvSpPr>
                <a:spLocks noChangeArrowheads="1"/>
              </p:cNvSpPr>
              <p:nvPr/>
            </p:nvSpPr>
            <p:spPr bwMode="auto">
              <a:xfrm>
                <a:off x="431" y="698"/>
                <a:ext cx="1451" cy="35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82F"/>
                  </a:gs>
                </a:gsLst>
                <a:lin ang="5400000" scaled="1"/>
              </a:gradFill>
              <a:ln w="28575" algn="ctr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AutoShape 6"/>
              <p:cNvSpPr>
                <a:spLocks noChangeArrowheads="1"/>
              </p:cNvSpPr>
              <p:nvPr/>
            </p:nvSpPr>
            <p:spPr bwMode="auto">
              <a:xfrm>
                <a:off x="419" y="700"/>
                <a:ext cx="1457" cy="1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9998"/>
                    </a:srgbClr>
                  </a:gs>
                  <a:gs pos="100000">
                    <a:srgbClr val="00172F">
                      <a:alpha val="0"/>
                    </a:srgbClr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0" name="Rectangle 7"/>
            <p:cNvSpPr>
              <a:spLocks noChangeArrowheads="1"/>
            </p:cNvSpPr>
            <p:nvPr/>
          </p:nvSpPr>
          <p:spPr bwMode="gray">
            <a:xfrm>
              <a:off x="214282" y="5143512"/>
              <a:ext cx="235745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square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Seoul North DPO</a:t>
              </a:r>
            </a:p>
          </p:txBody>
        </p:sp>
        <p:pic>
          <p:nvPicPr>
            <p:cNvPr id="41" name="Picture 2" descr="http://imgnews.naver.com/image/011/2007/06/11/llljs7820070611175351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478" y="3907976"/>
              <a:ext cx="1726089" cy="11640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4" name="아래로 구부러진 화살표 43"/>
          <p:cNvSpPr/>
          <p:nvPr/>
        </p:nvSpPr>
        <p:spPr>
          <a:xfrm>
            <a:off x="2843808" y="1700296"/>
            <a:ext cx="3214710" cy="1071570"/>
          </a:xfrm>
          <a:prstGeom prst="curvedDownArrow">
            <a:avLst>
              <a:gd name="adj1" fmla="val 25000"/>
              <a:gd name="adj2" fmla="val 61048"/>
              <a:gd name="adj3" fmla="val 25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3059832" y="2780416"/>
            <a:ext cx="2450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kumimoji="0" lang="en-US" altLang="ko-KR" sz="2400" b="1" kern="0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$1.7M</a:t>
            </a:r>
            <a:r>
              <a:rPr kumimoji="0" lang="ko-KR" altLang="en-US" sz="2400" b="1" kern="0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outflow</a:t>
            </a:r>
            <a:endParaRPr kumimoji="0" lang="ko-KR" altLang="ko-KR" sz="2400" b="1" kern="0" dirty="0" smtClean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3563888" y="5516720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kumimoji="0" lang="en-US" altLang="ko-KR" sz="2400" b="1" kern="0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Wire transfer</a:t>
            </a:r>
            <a:endParaRPr kumimoji="0" lang="ko-KR" altLang="ko-KR" sz="2400" b="1" kern="0" dirty="0" smtClean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07904" y="49406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$ 360,000</a:t>
            </a:r>
            <a:endParaRPr lang="ko-KR" altLang="en-US" sz="2400" b="1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4" grpId="0" animBg="1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1"/>
            <a:ext cx="4725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Repatriation of Criminal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C:\Users\user\Desktop\파일전송시스템 Download\해외도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53302"/>
            <a:ext cx="9144000" cy="5868211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205438" y="2077795"/>
            <a:ext cx="8786874" cy="9362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5000"/>
                  <a:shade val="30000"/>
                  <a:satMod val="115000"/>
                </a:schemeClr>
              </a:gs>
              <a:gs pos="50000">
                <a:schemeClr val="accent1">
                  <a:lumMod val="25000"/>
                  <a:shade val="67500"/>
                  <a:satMod val="115000"/>
                </a:schemeClr>
              </a:gs>
              <a:gs pos="100000">
                <a:schemeClr val="accent1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Tracing and Detecting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05438" y="3540620"/>
            <a:ext cx="8786874" cy="9362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5000"/>
                  <a:shade val="30000"/>
                  <a:satMod val="115000"/>
                </a:schemeClr>
              </a:gs>
              <a:gs pos="50000">
                <a:schemeClr val="accent1">
                  <a:lumMod val="25000"/>
                  <a:shade val="67500"/>
                  <a:satMod val="115000"/>
                </a:schemeClr>
              </a:gs>
              <a:gs pos="100000">
                <a:schemeClr val="accent1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Extradition Request based on Reciprocity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02035" y="5003446"/>
            <a:ext cx="8799121" cy="9362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5000"/>
                  <a:shade val="30000"/>
                  <a:satMod val="115000"/>
                </a:schemeClr>
              </a:gs>
              <a:gs pos="50000">
                <a:schemeClr val="accent1">
                  <a:lumMod val="25000"/>
                  <a:shade val="67500"/>
                  <a:satMod val="115000"/>
                </a:schemeClr>
              </a:gs>
              <a:gs pos="100000">
                <a:schemeClr val="accent1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Refusal / trying alternatives for repatriation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/>
          <a:srcRect r="12530"/>
          <a:stretch>
            <a:fillRect/>
          </a:stretch>
        </p:blipFill>
        <p:spPr>
          <a:xfrm>
            <a:off x="7795132" y="5252224"/>
            <a:ext cx="1348869" cy="1362707"/>
          </a:xfrm>
          <a:prstGeom prst="rect">
            <a:avLst/>
          </a:prstGeom>
          <a:noFill/>
        </p:spPr>
      </p:pic>
      <p:cxnSp>
        <p:nvCxnSpPr>
          <p:cNvPr id="15" name="직선 연결선 14"/>
          <p:cNvCxnSpPr/>
          <p:nvPr/>
        </p:nvCxnSpPr>
        <p:spPr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18160" y="292541"/>
            <a:ext cx="4688205" cy="572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Georgia"/>
                <a:ea typeface="맑은 고딕"/>
                <a:cs typeface="Microsoft Sans Serif"/>
              </a:rPr>
              <a:t>Repatriation of Criminal </a:t>
            </a:r>
            <a:endParaRPr lang="en-US" altLang="ko-KR" sz="2000">
              <a:ln w="9525">
                <a:solidFill>
                  <a:schemeClr val="tx1">
                    <a:alpha val="0"/>
                  </a:schemeClr>
                </a:solidFill>
              </a:ln>
              <a:latin typeface="Microsoft Sans Serif"/>
              <a:ea typeface="Cambria Math"/>
              <a:cs typeface="Microsoft Sans Serif"/>
            </a:endParaRPr>
          </a:p>
        </p:txBody>
      </p:sp>
      <p:pic>
        <p:nvPicPr>
          <p:cNvPr id="1026" name="Picture 2" descr="C:\Users\user\Desktop\파일전송시스템 Download\해외도피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1153302"/>
            <a:ext cx="9144000" cy="5868211"/>
          </a:xfrm>
          <a:prstGeom prst="rect">
            <a:avLst/>
          </a:prstGeom>
          <a:noFill/>
        </p:spPr>
      </p:pic>
      <p:grpSp>
        <p:nvGrpSpPr>
          <p:cNvPr id="10" name="그룹 294"/>
          <p:cNvGrpSpPr/>
          <p:nvPr/>
        </p:nvGrpSpPr>
        <p:grpSpPr>
          <a:xfrm>
            <a:off x="0" y="1153301"/>
            <a:ext cx="9144000" cy="5868211"/>
            <a:chOff x="361887" y="1260460"/>
            <a:chExt cx="8501122" cy="4097366"/>
          </a:xfrm>
          <a:solidFill>
            <a:srgbClr val="0099FF"/>
          </a:solidFill>
        </p:grpSpPr>
        <p:pic>
          <p:nvPicPr>
            <p:cNvPr id="11" name="Picture 5" descr="C:\Users\sppo\Desktop\1.png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61887" y="1260460"/>
              <a:ext cx="3714776" cy="4097338"/>
            </a:xfrm>
            <a:prstGeom prst="rect">
              <a:avLst/>
            </a:prstGeom>
            <a:grpFill/>
            <a:ln w="9525">
              <a:noFill/>
              <a:miter/>
            </a:ln>
          </p:spPr>
        </p:pic>
        <p:pic>
          <p:nvPicPr>
            <p:cNvPr id="12" name="Picture 6" descr="C:\Users\sppo\Desktop\2.pn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4010021" y="1260488"/>
              <a:ext cx="4852988" cy="4097338"/>
            </a:xfrm>
            <a:prstGeom prst="rect">
              <a:avLst/>
            </a:prstGeom>
            <a:grpFill/>
            <a:ln w="9525">
              <a:noFill/>
              <a:miter/>
            </a:ln>
          </p:spPr>
        </p:pic>
      </p:grpSp>
      <p:sp>
        <p:nvSpPr>
          <p:cNvPr id="1051" name="타원 1050"/>
          <p:cNvSpPr/>
          <p:nvPr/>
        </p:nvSpPr>
        <p:spPr>
          <a:xfrm>
            <a:off x="5652120" y="4005064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969696"/>
            </a:solidFill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52" name="타원 1051"/>
          <p:cNvSpPr/>
          <p:nvPr/>
        </p:nvSpPr>
        <p:spPr>
          <a:xfrm>
            <a:off x="7452320" y="3573016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969696"/>
            </a:solidFill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858145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53" name="직사각형 1052"/>
          <p:cNvSpPr/>
          <p:nvPr/>
        </p:nvSpPr>
        <p:spPr>
          <a:xfrm>
            <a:off x="5364088" y="4149080"/>
            <a:ext cx="792088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Dubai</a:t>
            </a:r>
          </a:p>
        </p:txBody>
      </p:sp>
      <p:sp>
        <p:nvSpPr>
          <p:cNvPr id="1054" name="직사각형 1053"/>
          <p:cNvSpPr/>
          <p:nvPr/>
        </p:nvSpPr>
        <p:spPr>
          <a:xfrm>
            <a:off x="7164288" y="3717032"/>
            <a:ext cx="792088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58145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Korea</a:t>
            </a:r>
          </a:p>
        </p:txBody>
      </p:sp>
      <p:sp>
        <p:nvSpPr>
          <p:cNvPr id="1055" name="직사각형 1054"/>
          <p:cNvSpPr/>
          <p:nvPr/>
        </p:nvSpPr>
        <p:spPr>
          <a:xfrm>
            <a:off x="2627784" y="5445224"/>
            <a:ext cx="792088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58145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Brazil</a:t>
            </a:r>
          </a:p>
        </p:txBody>
      </p:sp>
      <p:sp>
        <p:nvSpPr>
          <p:cNvPr id="1056" name="타원 1055"/>
          <p:cNvSpPr/>
          <p:nvPr/>
        </p:nvSpPr>
        <p:spPr>
          <a:xfrm>
            <a:off x="2987824" y="5373216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969696"/>
            </a:solidFill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858145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61" name="자유형 1060"/>
          <p:cNvSpPr/>
          <p:nvPr/>
        </p:nvSpPr>
        <p:spPr>
          <a:xfrm>
            <a:off x="3085519" y="4047083"/>
            <a:ext cx="2471119" cy="1260880"/>
          </a:xfrm>
          <a:custGeom>
            <a:avLst/>
            <a:gdLst>
              <a:gd name="connsiteX0" fmla="*/ -1800 w 2471119"/>
              <a:gd name="connsiteY0" fmla="*/ 1261517 h 1260880"/>
              <a:gd name="connsiteX1" fmla="*/ 1153105 w 2471119"/>
              <a:gd name="connsiteY1" fmla="*/ 368548 h 1260880"/>
              <a:gd name="connsiteX2" fmla="*/ 2474698 w 2471119"/>
              <a:gd name="connsiteY2" fmla="*/ -545 h 12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119" h="1260880">
                <a:moveTo>
                  <a:pt x="-1800" y="1261517"/>
                </a:moveTo>
                <a:cubicBezTo>
                  <a:pt x="190683" y="1112689"/>
                  <a:pt x="740355" y="578891"/>
                  <a:pt x="1153105" y="368548"/>
                </a:cubicBezTo>
                <a:cubicBezTo>
                  <a:pt x="1565855" y="158204"/>
                  <a:pt x="2254432" y="60970"/>
                  <a:pt x="2474698" y="-545"/>
                </a:cubicBezTo>
              </a:path>
            </a:pathLst>
          </a:custGeom>
          <a:noFill/>
          <a:ln w="38100" cap="flat" cmpd="sng" algn="ctr">
            <a:solidFill>
              <a:srgbClr val="761717"/>
            </a:solidFill>
            <a:prstDash val="solid"/>
            <a:round/>
            <a:tailEnd type="triangle" w="med" len="sm"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62" name="자유형 1061"/>
          <p:cNvSpPr/>
          <p:nvPr/>
        </p:nvSpPr>
        <p:spPr>
          <a:xfrm>
            <a:off x="5837089" y="3618327"/>
            <a:ext cx="1552341" cy="380654"/>
          </a:xfrm>
          <a:custGeom>
            <a:avLst/>
            <a:gdLst>
              <a:gd name="connsiteX0" fmla="*/ -3027 w 1552341"/>
              <a:gd name="connsiteY0" fmla="*/ 380586 h 380654"/>
              <a:gd name="connsiteX1" fmla="*/ 770879 w 1552341"/>
              <a:gd name="connsiteY1" fmla="*/ 82930 h 380654"/>
              <a:gd name="connsiteX2" fmla="*/ 1556691 w 1552341"/>
              <a:gd name="connsiteY2" fmla="*/ -414 h 3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41" h="380654">
                <a:moveTo>
                  <a:pt x="-3027" y="380586"/>
                </a:moveTo>
                <a:cubicBezTo>
                  <a:pt x="125957" y="330976"/>
                  <a:pt x="510926" y="146429"/>
                  <a:pt x="770879" y="82930"/>
                </a:cubicBezTo>
                <a:cubicBezTo>
                  <a:pt x="1030831" y="19429"/>
                  <a:pt x="1425722" y="13476"/>
                  <a:pt x="1556691" y="-414"/>
                </a:cubicBezTo>
              </a:path>
            </a:pathLst>
          </a:custGeom>
          <a:noFill/>
          <a:ln w="38100" cap="flat" cmpd="sng" algn="ctr">
            <a:solidFill>
              <a:srgbClr val="761717"/>
            </a:solidFill>
            <a:prstDash val="solid"/>
            <a:round/>
            <a:tailEnd type="triangle" w="med" len="sm"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63" name="타원 1062"/>
          <p:cNvSpPr/>
          <p:nvPr/>
        </p:nvSpPr>
        <p:spPr>
          <a:xfrm>
            <a:off x="2267744" y="4941168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969696"/>
            </a:solidFill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831328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66" name="자유형 1065"/>
          <p:cNvSpPr/>
          <p:nvPr/>
        </p:nvSpPr>
        <p:spPr>
          <a:xfrm>
            <a:off x="2339752" y="4653136"/>
            <a:ext cx="623269" cy="690408"/>
          </a:xfrm>
          <a:custGeom>
            <a:avLst/>
            <a:gdLst>
              <a:gd name="connsiteX0" fmla="*/ -3197 w 590479"/>
              <a:gd name="connsiteY0" fmla="*/ -660 h 331939"/>
              <a:gd name="connsiteX1" fmla="*/ 342083 w 590479"/>
              <a:gd name="connsiteY1" fmla="*/ 130308 h 331939"/>
              <a:gd name="connsiteX2" fmla="*/ 592115 w 590479"/>
              <a:gd name="connsiteY2" fmla="*/ 332714 h 33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479" h="331939">
                <a:moveTo>
                  <a:pt x="-3197" y="-660"/>
                </a:moveTo>
                <a:cubicBezTo>
                  <a:pt x="54349" y="21167"/>
                  <a:pt x="242864" y="74745"/>
                  <a:pt x="342083" y="130308"/>
                </a:cubicBezTo>
                <a:cubicBezTo>
                  <a:pt x="441302" y="185871"/>
                  <a:pt x="550443" y="298979"/>
                  <a:pt x="592115" y="332714"/>
                </a:cubicBezTo>
              </a:path>
            </a:pathLst>
          </a:custGeom>
          <a:noFill/>
          <a:ln w="38100" cap="flat" cmpd="sng" algn="ctr">
            <a:solidFill>
              <a:srgbClr val="761717"/>
            </a:solidFill>
            <a:prstDash val="solid"/>
            <a:round/>
            <a:tailEnd type="triangle" w="med" len="sm"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67" name="직사각형 1066"/>
          <p:cNvSpPr/>
          <p:nvPr/>
        </p:nvSpPr>
        <p:spPr>
          <a:xfrm>
            <a:off x="1907704" y="5085184"/>
            <a:ext cx="792088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31328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Ecuador</a:t>
            </a:r>
          </a:p>
        </p:txBody>
      </p:sp>
      <p:sp>
        <p:nvSpPr>
          <p:cNvPr id="1068" name="타원 1067"/>
          <p:cNvSpPr/>
          <p:nvPr/>
        </p:nvSpPr>
        <p:spPr>
          <a:xfrm>
            <a:off x="2195736" y="4581128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969696"/>
            </a:solidFill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80535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69" name="자유형 1068"/>
          <p:cNvSpPr/>
          <p:nvPr/>
        </p:nvSpPr>
        <p:spPr>
          <a:xfrm>
            <a:off x="2250364" y="4669936"/>
            <a:ext cx="47458" cy="254182"/>
          </a:xfrm>
          <a:custGeom>
            <a:avLst/>
            <a:gdLst>
              <a:gd name="connsiteX0" fmla="*/ 47542 w 47458"/>
              <a:gd name="connsiteY0" fmla="*/ 257664 h 254182"/>
              <a:gd name="connsiteX1" fmla="*/ -82 w 47458"/>
              <a:gd name="connsiteY1" fmla="*/ -4273 h 2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458" h="254182">
                <a:moveTo>
                  <a:pt x="47542" y="257664"/>
                </a:moveTo>
                <a:cubicBezTo>
                  <a:pt x="39604" y="214007"/>
                  <a:pt x="7854" y="39382"/>
                  <a:pt x="-82" y="-4273"/>
                </a:cubicBezTo>
              </a:path>
            </a:pathLst>
          </a:custGeom>
          <a:noFill/>
          <a:ln w="38100" cap="flat" cmpd="sng" algn="ctr">
            <a:solidFill>
              <a:srgbClr val="761717"/>
            </a:solidFill>
            <a:prstDash val="solid"/>
            <a:round/>
            <a:tailEnd type="triangle" w="med" len="sm"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70" name="타원 1069"/>
          <p:cNvSpPr/>
          <p:nvPr/>
        </p:nvSpPr>
        <p:spPr>
          <a:xfrm>
            <a:off x="1259632" y="3645024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969696"/>
            </a:solidFill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780184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71" name="자유형 1070"/>
          <p:cNvSpPr/>
          <p:nvPr/>
        </p:nvSpPr>
        <p:spPr>
          <a:xfrm>
            <a:off x="1331640" y="3717032"/>
            <a:ext cx="870111" cy="827995"/>
          </a:xfrm>
          <a:custGeom>
            <a:avLst/>
            <a:gdLst>
              <a:gd name="connsiteX0" fmla="*/ 843285 w 842380"/>
              <a:gd name="connsiteY0" fmla="*/ 832199 h 830626"/>
              <a:gd name="connsiteX1" fmla="*/ 486097 w 842380"/>
              <a:gd name="connsiteY1" fmla="*/ 344042 h 830626"/>
              <a:gd name="connsiteX2" fmla="*/ -2058 w 842380"/>
              <a:gd name="connsiteY2" fmla="*/ -1238 h 83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380" h="830626">
                <a:moveTo>
                  <a:pt x="843285" y="832199"/>
                </a:moveTo>
                <a:cubicBezTo>
                  <a:pt x="783754" y="750839"/>
                  <a:pt x="626988" y="482949"/>
                  <a:pt x="486097" y="344042"/>
                </a:cubicBezTo>
                <a:cubicBezTo>
                  <a:pt x="345207" y="205136"/>
                  <a:pt x="79300" y="56308"/>
                  <a:pt x="-2058" y="-1238"/>
                </a:cubicBezTo>
              </a:path>
            </a:pathLst>
          </a:custGeom>
          <a:noFill/>
          <a:ln w="38100" cap="flat" cmpd="sng" algn="ctr">
            <a:solidFill>
              <a:srgbClr val="761717"/>
            </a:solidFill>
            <a:prstDash val="sysDot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8582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72" name="직사각형 1071"/>
          <p:cNvSpPr/>
          <p:nvPr/>
        </p:nvSpPr>
        <p:spPr>
          <a:xfrm>
            <a:off x="1331640" y="4509120"/>
            <a:ext cx="792088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80535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Panama</a:t>
            </a:r>
          </a:p>
        </p:txBody>
      </p:sp>
      <p:sp>
        <p:nvSpPr>
          <p:cNvPr id="1073" name="직사각형 1072"/>
          <p:cNvSpPr/>
          <p:nvPr/>
        </p:nvSpPr>
        <p:spPr>
          <a:xfrm>
            <a:off x="755576" y="3501008"/>
            <a:ext cx="504056" cy="36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780184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LA</a:t>
            </a:r>
          </a:p>
        </p:txBody>
      </p:sp>
      <p:sp>
        <p:nvSpPr>
          <p:cNvPr id="1074" name="직사각형 1073"/>
          <p:cNvSpPr/>
          <p:nvPr/>
        </p:nvSpPr>
        <p:spPr>
          <a:xfrm>
            <a:off x="2699792" y="4653136"/>
            <a:ext cx="504056" cy="36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755804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7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h</a:t>
            </a:r>
          </a:p>
        </p:txBody>
      </p:sp>
      <p:sp>
        <p:nvSpPr>
          <p:cNvPr id="1075" name="직사각형 1074"/>
          <p:cNvSpPr/>
          <p:nvPr/>
        </p:nvSpPr>
        <p:spPr>
          <a:xfrm>
            <a:off x="3851920" y="4077072"/>
            <a:ext cx="504056" cy="36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73218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b="1" i="0" u="none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14</a:t>
            </a:r>
            <a:r>
              <a:rPr lang="en-US" altLang="ko-KR" sz="1600" i="0" u="none">
                <a:solidFill>
                  <a:schemeClr val="tx1"/>
                </a:solidFill>
                <a:latin typeface="Georgia"/>
                <a:cs typeface="Arial"/>
              </a:rPr>
              <a:t>h</a:t>
            </a:r>
          </a:p>
        </p:txBody>
      </p:sp>
      <p:sp>
        <p:nvSpPr>
          <p:cNvPr id="1076" name="직사각형 1075"/>
          <p:cNvSpPr/>
          <p:nvPr/>
        </p:nvSpPr>
        <p:spPr>
          <a:xfrm>
            <a:off x="7236296" y="4005064"/>
            <a:ext cx="1656184" cy="36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70930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b="1" i="0" u="none" dirty="0" smtClean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22</a:t>
            </a:r>
            <a:r>
              <a:rPr lang="en-US" altLang="ko-KR" b="1" dirty="0" smtClean="0">
                <a:latin typeface="Georgia"/>
                <a:ea typeface="문체부 돋음체"/>
                <a:cs typeface="Arial"/>
              </a:rPr>
              <a:t> JUNE</a:t>
            </a:r>
            <a:r>
              <a:rPr lang="en-US" altLang="ko-KR" sz="1600" i="0" u="none" dirty="0" smtClean="0">
                <a:solidFill>
                  <a:schemeClr val="tx1"/>
                </a:solidFill>
                <a:latin typeface="Georgia"/>
                <a:cs typeface="Arial"/>
              </a:rPr>
              <a:t> </a:t>
            </a: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12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:</a:t>
            </a: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15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 Arrival</a:t>
            </a:r>
          </a:p>
        </p:txBody>
      </p:sp>
      <p:sp>
        <p:nvSpPr>
          <p:cNvPr id="1077" name="직사각형 1076"/>
          <p:cNvSpPr/>
          <p:nvPr/>
        </p:nvSpPr>
        <p:spPr>
          <a:xfrm>
            <a:off x="5436096" y="4509120"/>
            <a:ext cx="2016224" cy="64471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algn="l" defTabSz="709306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b="1" i="0" u="none" dirty="0" smtClean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21</a:t>
            </a:r>
            <a:r>
              <a:rPr lang="en-US" altLang="ko-KR" sz="1800" b="1" dirty="0" smtClean="0">
                <a:latin typeface="Georgia"/>
                <a:ea typeface="문체부 돋음체"/>
                <a:cs typeface="Arial"/>
              </a:rPr>
              <a:t> JUNE</a:t>
            </a:r>
            <a:r>
              <a:rPr lang="en-US" altLang="ko-KR" sz="1900" i="0" u="none" dirty="0" smtClean="0">
                <a:solidFill>
                  <a:schemeClr val="tx1"/>
                </a:solidFill>
                <a:latin typeface="Georgia"/>
                <a:cs typeface="Arial"/>
              </a:rPr>
              <a:t> </a:t>
            </a:r>
            <a:r>
              <a:rPr lang="en-US" altLang="ko-KR" i="0" u="none" dirty="0" smtClean="0">
                <a:solidFill>
                  <a:schemeClr val="tx1"/>
                </a:solidFill>
                <a:latin typeface="Georgia"/>
                <a:cs typeface="Arial"/>
              </a:rPr>
              <a:t> </a:t>
            </a: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03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:</a:t>
            </a: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55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 Arrival</a:t>
            </a:r>
          </a:p>
          <a:p>
            <a:pPr marL="0" indent="0" algn="l" defTabSz="68714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600" b="1" i="0" u="none" dirty="0" smtClean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22</a:t>
            </a:r>
            <a:r>
              <a:rPr lang="en-US" altLang="ko-KR" b="1" dirty="0" smtClean="0">
                <a:latin typeface="Georgia"/>
                <a:ea typeface="문체부 돋음체"/>
                <a:cs typeface="Arial"/>
              </a:rPr>
              <a:t> JUNE</a:t>
            </a:r>
            <a:r>
              <a:rPr lang="en-US" altLang="ko-KR" sz="1600" i="0" u="none" dirty="0" smtClean="0">
                <a:solidFill>
                  <a:schemeClr val="tx1"/>
                </a:solidFill>
                <a:latin typeface="Georgia"/>
                <a:cs typeface="Arial"/>
              </a:rPr>
              <a:t> </a:t>
            </a: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03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:</a:t>
            </a:r>
            <a:r>
              <a:rPr lang="ko-KR" altLang="en-US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3</a:t>
            </a:r>
            <a:r>
              <a:rPr lang="en-US" altLang="ko-KR" sz="1600" b="1" i="0" u="none" dirty="0">
                <a:solidFill>
                  <a:schemeClr val="tx1"/>
                </a:solidFill>
                <a:latin typeface="Arial"/>
                <a:ea typeface="문체부 돋음체"/>
                <a:cs typeface="Arial"/>
              </a:rPr>
              <a:t>5</a:t>
            </a:r>
            <a:r>
              <a:rPr lang="en-US" altLang="ko-KR" sz="1600" i="0" u="none" dirty="0">
                <a:solidFill>
                  <a:schemeClr val="tx1"/>
                </a:solidFill>
                <a:latin typeface="Georgia"/>
                <a:cs typeface="Arial"/>
              </a:rPr>
              <a:t> Departure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357950" y="3367880"/>
            <a:ext cx="504056" cy="36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>
            <a:noAutofit/>
          </a:bodyPr>
          <a:lstStyle/>
          <a:p>
            <a:pPr marL="0" indent="0" defTabSz="755804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b="1" dirty="0" smtClean="0">
                <a:latin typeface="Arial"/>
                <a:ea typeface="문체부 돋음체"/>
                <a:cs typeface="Arial"/>
              </a:rPr>
              <a:t>8.5</a:t>
            </a:r>
            <a:r>
              <a:rPr lang="en-US" altLang="ko-KR" sz="1600" i="0" u="none" dirty="0" smtClean="0">
                <a:solidFill>
                  <a:schemeClr val="tx1"/>
                </a:solidFill>
                <a:latin typeface="Georgia"/>
                <a:cs typeface="Arial"/>
              </a:rPr>
              <a:t>h</a:t>
            </a:r>
            <a:endParaRPr lang="en-US" altLang="ko-KR" sz="1600" i="0" u="none" dirty="0">
              <a:solidFill>
                <a:schemeClr val="tx1"/>
              </a:solidFill>
              <a:latin typeface="Georgia"/>
              <a:cs typeface="Arial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642910" y="1296178"/>
            <a:ext cx="7716829" cy="52817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What is ARIN-AP?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28662" y="1939120"/>
            <a:ext cx="6967993" cy="405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Informal network of contacts and a cooperative group involved in all aspects of </a:t>
            </a:r>
            <a:r>
              <a:rPr lang="en-US" altLang="ko-KR" sz="20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recovering the proceeds of crime. </a:t>
            </a: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Focus on the proceeds of all crime, promote the exchange of information and best practice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Network of practitioners  </a:t>
            </a: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from various jurisdictions and international organizations.</a:t>
            </a:r>
          </a:p>
          <a:p>
            <a:pPr marL="177800" indent="-177800" algn="l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1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Current Member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0" y="1224740"/>
          <a:ext cx="9144000" cy="9644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12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7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No.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Member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Note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Australia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Australian Federal Police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2015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Presidency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Brunei 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Attorney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Generals Chambers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Cambodia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General Prosecution Office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3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Indonesia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Attorney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Generals Office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 &amp;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2018 Presidency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Japan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Ministry of Justice, Ministry of Foreign Affairs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2017 Presidency</a:t>
                      </a:r>
                      <a:endParaRPr lang="ko-KR" altLang="en-US" sz="14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6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6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Korea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Ministry of Justice, SPO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Secretariat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</a:t>
                      </a:r>
                    </a:p>
                    <a:p>
                      <a:pPr marL="0" marR="0" indent="0" algn="ctr" defTabSz="9143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2016 </a:t>
                      </a:r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Presidency</a:t>
                      </a:r>
                      <a:endParaRPr lang="ko-KR" altLang="en-US" sz="14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Mongolia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Office of the Prosecutor General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2019 Presidency 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New Zealand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New Zealand Police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Sri Lanka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Attorney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Generals  Department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Chinese Taipei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Ministry of Justice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11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Thailand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Office of the Attorney General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12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Timor-Leste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Prosecutor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General Office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7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13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Cook Islands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Cook Islands Police Service, FIU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14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India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Directorate of Enforcement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15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Malaysia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Royal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Malaysia Police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16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Pakistan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National Accountability Bureau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6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17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Tonga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Attorney General’s Office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7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18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Kazakhstan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Prosecutor General’s office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19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Myanmar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FIU,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Attorney General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Office</a:t>
                      </a:r>
                      <a:endParaRPr lang="ko-KR" altLang="en-US" sz="14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352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Singapore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Attorney-General’s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Chambers, Singapore Police Force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21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Nepal</a:t>
                      </a:r>
                      <a:endParaRPr lang="ko-KR" altLang="en-US" sz="14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Department of Money Laundering Investigation,</a:t>
                      </a:r>
                      <a:r>
                        <a:rPr lang="en-US" altLang="ko-KR" sz="14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FIU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743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22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Kyrgyzstan</a:t>
                      </a:r>
                      <a:endParaRPr lang="ko-KR" altLang="en-US" sz="14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Arial Unicode MS"/>
                          <a:ea typeface="Arial Unicode MS"/>
                          <a:cs typeface="Arial Unicode MS"/>
                        </a:rPr>
                        <a:t>Prosecutor General Office, FIU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23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Palau</a:t>
                      </a:r>
                      <a:endParaRPr lang="ko-KR" altLang="en-US" sz="14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Arial Unicode MS"/>
                          <a:ea typeface="Arial Unicode MS"/>
                          <a:cs typeface="Arial Unicode MS"/>
                        </a:rPr>
                        <a:t>Office of the Attorney General, FIU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24</a:t>
                      </a:r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Philippines</a:t>
                      </a:r>
                      <a:endParaRPr lang="ko-KR" altLang="en-US" sz="14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Arial Unicode MS"/>
                          <a:ea typeface="Arial Unicode MS"/>
                          <a:cs typeface="Arial Unicode MS"/>
                        </a:rPr>
                        <a:t>The Anti-Money Laundering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017 -0.4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/>
          <a:srcRect r="12530"/>
          <a:stretch>
            <a:fillRect/>
          </a:stretch>
        </p:blipFill>
        <p:spPr>
          <a:xfrm>
            <a:off x="7795132" y="5252224"/>
            <a:ext cx="1348869" cy="1362707"/>
          </a:xfrm>
          <a:prstGeom prst="rect">
            <a:avLst/>
          </a:prstGeom>
          <a:noFill/>
        </p:spPr>
      </p:pic>
      <p:cxnSp>
        <p:nvCxnSpPr>
          <p:cNvPr id="15" name="직선 연결선 14"/>
          <p:cNvCxnSpPr/>
          <p:nvPr/>
        </p:nvCxnSpPr>
        <p:spPr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27685" y="292541"/>
            <a:ext cx="7174229" cy="572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Georgia"/>
                <a:ea typeface="맑은 고딕"/>
                <a:cs typeface="Microsoft Sans Serif"/>
              </a:rPr>
              <a:t>Asset Recovery Inter-Agency Networks</a:t>
            </a:r>
            <a:endParaRPr lang="en-US" altLang="ko-KR" sz="2000">
              <a:ln w="9525">
                <a:solidFill>
                  <a:schemeClr val="tx1">
                    <a:alpha val="0"/>
                  </a:schemeClr>
                </a:solidFill>
              </a:ln>
              <a:latin typeface="Microsoft Sans Serif"/>
              <a:ea typeface="Cambria Math"/>
              <a:cs typeface="Microsoft Sans Serif"/>
            </a:endParaRPr>
          </a:p>
        </p:txBody>
      </p:sp>
      <p:grpSp>
        <p:nvGrpSpPr>
          <p:cNvPr id="2" name="그룹 294"/>
          <p:cNvGrpSpPr/>
          <p:nvPr/>
        </p:nvGrpSpPr>
        <p:grpSpPr>
          <a:xfrm>
            <a:off x="320675" y="1571625"/>
            <a:ext cx="8466138" cy="4357688"/>
            <a:chOff x="396871" y="1260488"/>
            <a:chExt cx="8466138" cy="4097338"/>
          </a:xfrm>
        </p:grpSpPr>
        <p:pic>
          <p:nvPicPr>
            <p:cNvPr id="9" name="Picture 5" descr="C:\Users\sppo\Desktop\1.png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96871" y="1260488"/>
              <a:ext cx="3603625" cy="409733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1" name="Picture 6" descr="C:\Users\sppo\Desktop\2.png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010021" y="1260488"/>
              <a:ext cx="4852988" cy="409733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" name="타원 11"/>
          <p:cNvSpPr/>
          <p:nvPr/>
        </p:nvSpPr>
        <p:spPr>
          <a:xfrm>
            <a:off x="6215063" y="2939252"/>
            <a:ext cx="2214562" cy="2786082"/>
          </a:xfrm>
          <a:prstGeom prst="ellipse">
            <a:avLst/>
          </a:prstGeom>
          <a:solidFill>
            <a:srgbClr val="E7A5A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/>
            </a:pP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ARIN-AP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357313" y="2228850"/>
            <a:ext cx="3857625" cy="1357313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r>
              <a:rPr lang="en-US" altLang="ko-KR" sz="1600" b="1">
                <a:solidFill>
                  <a:schemeClr val="tx2">
                    <a:lumMod val="50000"/>
                  </a:schemeClr>
                </a:solidFill>
                <a:latin typeface="+mj-lt"/>
              </a:rPr>
              <a:t>CARIN</a:t>
            </a:r>
            <a:endParaRPr lang="ko-KR" altLang="en-US" sz="1600" b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641600" y="4370400"/>
            <a:ext cx="1501200" cy="1501200"/>
          </a:xfrm>
          <a:prstGeom prst="ellipse">
            <a:avLst/>
          </a:prstGeom>
          <a:solidFill>
            <a:srgbClr val="21F4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/>
            </a:pPr>
            <a:r>
              <a:rPr lang="en-US" altLang="ko-KR" sz="1600" b="1">
                <a:solidFill>
                  <a:schemeClr val="tx2">
                    <a:lumMod val="50000"/>
                  </a:schemeClr>
                </a:solidFill>
                <a:latin typeface="+mj-lt"/>
              </a:rPr>
              <a:t>RRAG</a:t>
            </a:r>
            <a:endParaRPr lang="ko-KR" altLang="en-US" sz="1600" b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929188" y="3586163"/>
            <a:ext cx="1143000" cy="1143000"/>
          </a:xfrm>
          <a:prstGeom prst="ellipse">
            <a:avLst/>
          </a:prstGeom>
          <a:solidFill>
            <a:srgbClr val="E9BD6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/>
            </a:pPr>
            <a:r>
              <a:rPr lang="en-US" altLang="ko-KR" sz="1600" b="1">
                <a:solidFill>
                  <a:schemeClr val="tx2">
                    <a:lumMod val="50000"/>
                  </a:schemeClr>
                </a:solidFill>
                <a:latin typeface="+mj-lt"/>
              </a:rPr>
              <a:t>ARIN-EA</a:t>
            </a:r>
            <a:endParaRPr lang="ko-KR" altLang="en-US" sz="1600" b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214813" y="4586288"/>
            <a:ext cx="1143000" cy="1143000"/>
          </a:xfrm>
          <a:prstGeom prst="ellipse">
            <a:avLst/>
          </a:prstGeom>
          <a:solidFill>
            <a:srgbClr val="A5E7A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/>
            </a:pPr>
            <a:r>
              <a:rPr lang="en-US" altLang="ko-KR" sz="1600" b="1">
                <a:solidFill>
                  <a:schemeClr val="tx2">
                    <a:lumMod val="50000"/>
                  </a:schemeClr>
                </a:solidFill>
                <a:latin typeface="+mj-lt"/>
              </a:rPr>
              <a:t>ARIN-SA</a:t>
            </a:r>
            <a:endParaRPr lang="ko-KR" altLang="en-US" sz="1600" b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786188" y="3443288"/>
            <a:ext cx="1143000" cy="1143000"/>
          </a:xfrm>
          <a:prstGeom prst="ellipse">
            <a:avLst/>
          </a:prstGeom>
          <a:solidFill>
            <a:srgbClr val="6AC0E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/>
            </a:pPr>
            <a:r>
              <a:rPr lang="en-US" altLang="ko-KR" sz="1600" b="1">
                <a:solidFill>
                  <a:schemeClr val="tx2">
                    <a:lumMod val="50000"/>
                  </a:schemeClr>
                </a:solidFill>
                <a:latin typeface="+mj-lt"/>
              </a:rPr>
              <a:t>ARIN-WA</a:t>
            </a:r>
            <a:endParaRPr lang="ko-KR" altLang="en-US" sz="1600" b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214563" y="3586163"/>
            <a:ext cx="1143000" cy="714375"/>
          </a:xfrm>
          <a:prstGeom prst="ellipse">
            <a:avLst/>
          </a:prstGeom>
          <a:solidFill>
            <a:srgbClr val="EEEE4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/>
            </a:pPr>
            <a:r>
              <a:rPr lang="en-US" altLang="ko-KR" sz="1600" b="1">
                <a:solidFill>
                  <a:schemeClr val="tx2">
                    <a:lumMod val="50000"/>
                  </a:schemeClr>
                </a:solidFill>
                <a:latin typeface="+mj-lt"/>
              </a:rPr>
              <a:t>ARIN-CA</a:t>
            </a:r>
            <a:endParaRPr lang="ko-KR" altLang="en-US" sz="1600" b="1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198411" y="2439186"/>
            <a:ext cx="1731043" cy="1091859"/>
          </a:xfrm>
          <a:prstGeom prst="ellipse">
            <a:avLst/>
          </a:prstGeom>
          <a:solidFill>
            <a:srgbClr val="F61E7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ARIN-WCA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 bwMode="auto">
          <a:xfrm>
            <a:off x="0" y="-28037"/>
            <a:ext cx="9144000" cy="6999786"/>
          </a:xfrm>
          <a:prstGeom prst="rect">
            <a:avLst/>
          </a:prstGeom>
          <a:solidFill>
            <a:schemeClr val="tx1">
              <a:alpha val="7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800" y="6898652"/>
            <a:ext cx="9144800" cy="122861"/>
            <a:chOff x="-800" y="5053500"/>
            <a:chExt cx="9144800" cy="90000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-800" y="5053500"/>
              <a:ext cx="2286150" cy="90000"/>
            </a:xfrm>
            <a:prstGeom prst="rect">
              <a:avLst/>
            </a:prstGeom>
            <a:solidFill>
              <a:srgbClr val="229CC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2285850" y="5053500"/>
              <a:ext cx="2286150" cy="90000"/>
            </a:xfrm>
            <a:prstGeom prst="rect">
              <a:avLst/>
            </a:prstGeom>
            <a:solidFill>
              <a:srgbClr val="28A5C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571700" y="5053500"/>
              <a:ext cx="2286150" cy="90000"/>
            </a:xfrm>
            <a:prstGeom prst="rect">
              <a:avLst/>
            </a:prstGeom>
            <a:solidFill>
              <a:srgbClr val="24B6A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6857850" y="5053500"/>
              <a:ext cx="2286150" cy="90000"/>
            </a:xfrm>
            <a:prstGeom prst="rect">
              <a:avLst/>
            </a:prstGeom>
            <a:solidFill>
              <a:srgbClr val="5CBD7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3000364" y="711403"/>
            <a:ext cx="2928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3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Georgia" pitchFamily="18" charset="0"/>
                <a:ea typeface="휴먼엑스포" pitchFamily="18" charset="-127"/>
                <a:cs typeface="Microsoft Sans Serif" panose="020B0604020202020204" pitchFamily="34" charset="0"/>
              </a:rPr>
              <a:t>CONTENTS</a:t>
            </a:r>
            <a:endParaRPr lang="ko-KR" altLang="en-US" sz="3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Georgia" pitchFamily="18" charset="0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74032" y="2036260"/>
            <a:ext cx="552636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533400" fontAlgn="auto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KoPub돋움체 Medium" panose="02020603020101020101" pitchFamily="18" charset="-127"/>
                <a:cs typeface="Microsoft Sans Serif" panose="020B0604020202020204" pitchFamily="34" charset="0"/>
              </a:rPr>
              <a:t> </a:t>
            </a:r>
            <a:r>
              <a:rPr lang="en-US" altLang="ko-KR" sz="2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KoPub돋움체 Medium" panose="02020603020101020101" pitchFamily="18" charset="-127"/>
                <a:cs typeface="Microsoft Sans Serif" panose="020B0604020202020204" pitchFamily="34" charset="0"/>
              </a:rPr>
              <a:t> </a:t>
            </a:r>
            <a:endParaRPr kumimoji="0" lang="en-US" altLang="ko-KR" sz="2800" spc="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icrosoft Sans Serif" panose="020B0604020202020204" pitchFamily="34" charset="0"/>
              <a:ea typeface="KoPub돋움체 Medium" panose="02020603020101020101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77278" y="3630546"/>
            <a:ext cx="55231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l" defTabSz="533400" fontAlgn="auto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KoPub돋움체 Medium" panose="02020603020101020101" pitchFamily="18" charset="-127"/>
                <a:cs typeface="Microsoft Sans Serif" panose="020B0604020202020204" pitchFamily="34" charset="0"/>
              </a:rPr>
              <a:t>     2) Relationship between Prosecutors and LEO  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568352" y="4198856"/>
            <a:ext cx="47399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defTabSz="533400" fontAlgn="auto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KoPub돋움체 Medium" panose="02020603020101020101" pitchFamily="18" charset="-127"/>
                <a:cs typeface="Microsoft Sans Serif" panose="020B0604020202020204" pitchFamily="34" charset="0"/>
              </a:rPr>
              <a:t>     3) Arrest &amp; Detention    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71736" y="4724850"/>
            <a:ext cx="47399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defTabSz="533400" fontAlgn="auto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KoPub돋움체 Medium" panose="02020603020101020101" pitchFamily="18" charset="-127"/>
                <a:cs typeface="Microsoft Sans Serif" panose="020B0604020202020204" pitchFamily="34" charset="0"/>
              </a:rPr>
              <a:t> 3. Prosecution 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571736" y="5254660"/>
            <a:ext cx="47399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defTabSz="533400" fontAlgn="auto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KoPub돋움체 Medium" panose="02020603020101020101" pitchFamily="18" charset="-127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18A212-5CE2-4473-8E80-D4544688F814}"/>
              </a:ext>
            </a:extLst>
          </p:cNvPr>
          <p:cNvSpPr txBox="1"/>
          <p:nvPr/>
        </p:nvSpPr>
        <p:spPr>
          <a:xfrm>
            <a:off x="214282" y="1558209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latinLnBrk="0">
              <a:lnSpc>
                <a:spcPct val="150000"/>
              </a:lnSpc>
              <a:buAutoNum type="romanUcPeriod"/>
            </a:pPr>
            <a:r>
              <a:rPr lang="en-US" altLang="ko-KR" sz="3200" b="1" dirty="0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</a:rPr>
              <a:t>Framework  – MLA vs. International Law Enforcement Cooperation</a:t>
            </a:r>
          </a:p>
          <a:p>
            <a:pPr marL="571500" indent="-571500" algn="l" latinLnBrk="0">
              <a:lnSpc>
                <a:spcPct val="150000"/>
              </a:lnSpc>
              <a:buAutoNum type="romanUcPeriod"/>
            </a:pPr>
            <a:r>
              <a:rPr lang="en-US" altLang="ko-KR" sz="3200" b="1" dirty="0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</a:rPr>
              <a:t>The ICC of the SPO &amp; </a:t>
            </a:r>
            <a:r>
              <a:rPr lang="en-US" altLang="ko-KR" sz="3200" b="1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</a:rPr>
              <a:t>Cases   </a:t>
            </a:r>
            <a:endParaRPr lang="en-US" altLang="ko-KR" sz="3200" b="1" dirty="0" smtClean="0">
              <a:solidFill>
                <a:schemeClr val="bg1"/>
              </a:solidFill>
              <a:latin typeface="Georgia" panose="02040502050405020303" pitchFamily="18" charset="0"/>
              <a:ea typeface="맑은 고딕" pitchFamily="50" charset="-127"/>
            </a:endParaRPr>
          </a:p>
          <a:p>
            <a:pPr marL="179388" indent="-179388" algn="l" latinLnBrk="0"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</a:rPr>
              <a:t>III. ARIN-AP &amp; Cases</a:t>
            </a:r>
          </a:p>
          <a:p>
            <a:pPr marL="179388" indent="-179388" algn="l" latinLnBrk="0"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</a:rPr>
              <a:t>IV. Conclusion  </a:t>
            </a:r>
            <a:endParaRPr lang="en-US" altLang="ko-KR" sz="3200" b="1" dirty="0">
              <a:solidFill>
                <a:schemeClr val="bg1"/>
              </a:solidFill>
              <a:latin typeface="Georgia" panose="02040502050405020303" pitchFamily="18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66457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8" grpId="0"/>
      <p:bldP spid="9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4" y="5252225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14282" y="146259"/>
            <a:ext cx="4368312" cy="472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Asset Recovery via ARIN-AP</a:t>
            </a:r>
            <a:endParaRPr lang="en-US" altLang="ko-KR" sz="24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29" name="그림 4" descr="1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820" y="1735027"/>
            <a:ext cx="2359835" cy="15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4" descr="1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6" y="1735027"/>
            <a:ext cx="2428860" cy="15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그림 31" descr="logo-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296178"/>
            <a:ext cx="1285884" cy="731388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6429388" y="2173873"/>
            <a:ext cx="1633550" cy="69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506" lvl="1" indent="-171506" algn="ctr" defTabSz="700317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900" b="1" dirty="0" smtClean="0">
                <a:solidFill>
                  <a:srgbClr val="000000">
                    <a:alpha val="100000"/>
                  </a:srgbClr>
                </a:solidFill>
                <a:latin typeface="Constantia"/>
                <a:ea typeface="HY신명조"/>
                <a:sym typeface="Wingdings"/>
              </a:rPr>
              <a:t>Mongolia</a:t>
            </a:r>
          </a:p>
          <a:p>
            <a:pPr marL="171506" lvl="1" indent="-171506" algn="ctr" defTabSz="700317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900" b="1" dirty="0" smtClean="0">
                <a:solidFill>
                  <a:srgbClr val="000000">
                    <a:alpha val="100000"/>
                  </a:srgbClr>
                </a:solidFill>
                <a:latin typeface="Constantia"/>
                <a:ea typeface="HY신명조"/>
                <a:sym typeface="Wingdings"/>
              </a:rPr>
              <a:t>PO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000100" y="2100732"/>
            <a:ext cx="1357322" cy="69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506" lvl="1" indent="-171506" algn="ctr" defTabSz="700317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900" b="1" dirty="0" smtClean="0">
                <a:latin typeface="Constantia"/>
                <a:ea typeface="HY신명조"/>
                <a:sym typeface="Wingdings"/>
              </a:rPr>
              <a:t>Korea</a:t>
            </a:r>
          </a:p>
          <a:p>
            <a:pPr marL="171506" lvl="1" indent="-171506" algn="ctr" defTabSz="700317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0000">
                  <a:alpha val="100000"/>
                </a:srgbClr>
              </a:buClr>
              <a:buSzPct val="100000"/>
              <a:defRPr lang="ko-KR" altLang="en-US"/>
            </a:pPr>
            <a:r>
              <a:rPr lang="en-US" altLang="ko-KR" sz="1900" b="1" dirty="0" smtClean="0">
                <a:latin typeface="Constantia"/>
                <a:ea typeface="HY신명조"/>
                <a:sym typeface="Wingdings"/>
              </a:rPr>
              <a:t>SPO</a:t>
            </a:r>
          </a:p>
        </p:txBody>
      </p:sp>
      <p:sp>
        <p:nvSpPr>
          <p:cNvPr id="37" name="왼쪽/오른쪽 화살표 36"/>
          <p:cNvSpPr/>
          <p:nvPr/>
        </p:nvSpPr>
        <p:spPr>
          <a:xfrm>
            <a:off x="2928926" y="2320155"/>
            <a:ext cx="3143272" cy="496187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ko-KR" alt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ego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2" y="3092423"/>
            <a:ext cx="9143999" cy="392909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3" name="바닥글 개체 틀 22"/>
          <p:cNvSpPr>
            <a:spLocks noGrp="1"/>
          </p:cNvSpPr>
          <p:nvPr>
            <p:ph type="ftr" sz="quarter" idx="4294967295"/>
          </p:nvPr>
        </p:nvSpPr>
        <p:spPr>
          <a:xfrm>
            <a:off x="8358214" y="6702570"/>
            <a:ext cx="3000396" cy="373831"/>
          </a:xfrm>
          <a:prstGeom prst="rect">
            <a:avLst/>
          </a:prstGeom>
        </p:spPr>
        <p:txBody>
          <a:bodyPr/>
          <a:lstStyle/>
          <a:p>
            <a:pPr>
              <a:defRPr lang="ko-KR"/>
            </a:pPr>
            <a:r>
              <a:rPr lang="en-US" altLang="ko-KR" dirty="0" smtClean="0"/>
              <a:t>- 55 - 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직사각형 13"/>
          <p:cNvSpPr/>
          <p:nvPr/>
        </p:nvSpPr>
        <p:spPr>
          <a:xfrm>
            <a:off x="500035" y="292541"/>
            <a:ext cx="5505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Cooperation within ARIN-AP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642910" y="1296178"/>
            <a:ext cx="8072494" cy="48577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237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Significance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928662" y="1972972"/>
            <a:ext cx="6967993" cy="325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Direct Contact Direct contact through ARIN Network facilitates the Speedy Response.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Informal contact between law enforcement agencies also facilitates the Speedy Response.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Each ARIN Body is a regional network but it is connected one another, after all to the whole world </a:t>
            </a:r>
          </a:p>
          <a:p>
            <a:pPr marL="177800" indent="-177800" algn="l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C:\Users\sppo\Desktop\website.PNG"/>
          <p:cNvPicPr>
            <a:picLocks noGrp="1"/>
          </p:cNvPicPr>
          <p:nvPr>
            <p:ph idx="1"/>
          </p:nvPr>
        </p:nvPicPr>
        <p:blipFill rotWithShape="1">
          <a:blip r:embed="rId4" cstate="print">
            <a:lum/>
          </a:blip>
          <a:stretch>
            <a:fillRect/>
          </a:stretch>
        </p:blipFill>
        <p:spPr>
          <a:xfrm>
            <a:off x="0" y="0"/>
            <a:ext cx="9144000" cy="70215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5" name="TextBox 4"/>
          <p:cNvSpPr txBox="1"/>
          <p:nvPr/>
        </p:nvSpPr>
        <p:spPr>
          <a:xfrm>
            <a:off x="857224" y="2724938"/>
            <a:ext cx="7704855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Homepage     www.arin-ap.org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</a:t>
            </a:r>
            <a:r>
              <a:rPr lang="en-US" altLang="ko-KR" sz="28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Email         arin-ap@spo.go.kr</a:t>
            </a:r>
            <a:r>
              <a:rPr lang="en-US" altLang="ko-KR" sz="280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endParaRPr lang="ko-KR" altLang="en-US" sz="2800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 spd="med">
    <p:wipe dir="u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7021513"/>
          </a:xfrm>
          <a:prstGeom prst="rect">
            <a:avLst/>
          </a:prstGeom>
          <a:solidFill>
            <a:schemeClr val="tx1">
              <a:lumMod val="65000"/>
              <a:lumOff val="35000"/>
              <a:alpha val="73000"/>
            </a:schemeClr>
          </a:solidFill>
          <a:ln w="12700" cap="flat" cmpd="sng" algn="ctr">
            <a:noFill/>
            <a:prstDash val="solid"/>
            <a:round/>
          </a:ln>
          <a:effectLst/>
        </p:spPr>
        <p:txBody>
          <a:bodyPr vert="horz" wrap="none" lIns="0" tIns="0" rIns="0" bIns="0" anchor="ctr" anchorCtr="0"/>
          <a:lstStyle/>
          <a:p>
            <a:pPr marL="0" indent="0" algn="ctr" defTabSz="9000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600" b="0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57955" y="2434222"/>
            <a:ext cx="828090" cy="1130445"/>
          </a:xfrm>
          <a:prstGeom prst="rect">
            <a:avLst/>
          </a:prstGeom>
          <a:noFill/>
        </p:spPr>
      </p:pic>
      <p:sp>
        <p:nvSpPr>
          <p:cNvPr id="19" name="이등변 삼각형 18"/>
          <p:cNvSpPr/>
          <p:nvPr/>
        </p:nvSpPr>
        <p:spPr>
          <a:xfrm>
            <a:off x="2771800" y="1151561"/>
            <a:ext cx="3600400" cy="4226892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059832" y="373669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 lang="ko-KR" altLang="en-US"/>
            </a:pPr>
            <a:r>
              <a:rPr lang="en-US" altLang="ko-KR" sz="24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Microsoft Sans Serif"/>
                <a:ea typeface="Cambria Math"/>
                <a:cs typeface="Microsoft Sans Serif"/>
              </a:rPr>
              <a:t>THANK  YOU</a:t>
            </a:r>
            <a:endParaRPr lang="vi-VN" altLang="ko-KR" sz="3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Microsoft Sans Serif"/>
              <a:ea typeface="Cambria Math"/>
              <a:cs typeface="Microsoft Sans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 thruBlk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1" animBg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642910" y="1296178"/>
            <a:ext cx="7716829" cy="435771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4367" y="1510492"/>
            <a:ext cx="7085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Difficulties from the internationalization of crime</a:t>
            </a:r>
            <a:r>
              <a:rPr lang="ko-KR" altLang="en-US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</a:t>
            </a:r>
            <a:endParaRPr lang="en-US" altLang="ko-KR" sz="20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8451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Traditional Framework of Int’l Cooperation 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28662" y="1939121"/>
            <a:ext cx="6967993" cy="15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(1) The suspect is located beyond the reach of the home country’s territorial jurisdiction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(2) Essential evidence is located across borders and in foreign locations.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857224" y="3653632"/>
            <a:ext cx="7085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Legal Mechanisms </a:t>
            </a:r>
            <a:r>
              <a:rPr lang="ko-KR" altLang="en-US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</a:t>
            </a:r>
            <a:endParaRPr lang="en-US" altLang="ko-KR" sz="20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28662" y="4153698"/>
            <a:ext cx="6967993" cy="11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(1) </a:t>
            </a: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 Extradition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(2)  Mutual Legal Assistance </a:t>
            </a: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177800" indent="-177800" algn="l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1"/>
            <a:ext cx="7263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Procedure of MLA in Korea, Republic  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7" name="다이어그램 16"/>
          <p:cNvGraphicFramePr/>
          <p:nvPr/>
        </p:nvGraphicFramePr>
        <p:xfrm>
          <a:off x="500034" y="136761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642910" y="1296177"/>
            <a:ext cx="8072494" cy="42148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1619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CASE   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57224" y="1775472"/>
            <a:ext cx="7786742" cy="469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The Defendant,</a:t>
            </a:r>
            <a:r>
              <a:rPr lang="ko-KR" altLang="en-US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</a:t>
            </a: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July 2007. ~ May 2008. established investment corporation, and deceived their investors that they would get huge returns based on high interest rates.  </a:t>
            </a: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0000"/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Total number of victims – over 1,500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Total damages – over $ 220M.  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He was sentenced to eight years in prison. 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It turned out that he committed an additional offense of concealing his illegal assets</a:t>
            </a:r>
            <a:r>
              <a:rPr lang="en-US" altLang="ko-KR" sz="18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. </a:t>
            </a: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On Nov. 2007. he bought a luxury residence with his fraudulent gains in</a:t>
            </a:r>
            <a:r>
              <a:rPr lang="ko-KR" altLang="en-US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</a:t>
            </a: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the US. </a:t>
            </a:r>
          </a:p>
          <a:p>
            <a:pPr marL="1778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4367" y="1510492"/>
            <a:ext cx="7085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Recovery of the fraud victims’ loss</a:t>
            </a:r>
            <a:endParaRPr lang="en-US" altLang="ko-KR" sz="20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642910" y="1296177"/>
            <a:ext cx="8358246" cy="50720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1619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CASE   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57224" y="1955521"/>
            <a:ext cx="8001056" cy="469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Typical Procedure of asset recovery from a foreign country through MLA</a:t>
            </a: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Court Order to confiscating or freezing the assets </a:t>
            </a: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 MLA request to the foreign country where the assets are located  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However, in THIS case </a:t>
            </a: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Impossible to get a Court order under related domestic laws  </a:t>
            </a: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Solution</a:t>
            </a:r>
            <a:r>
              <a:rPr lang="ko-KR" altLang="en-US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</a:t>
            </a: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 </a:t>
            </a:r>
            <a:r>
              <a:rPr lang="en-US" altLang="ko-KR" sz="18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International Law Enforcement Cooperation                         </a:t>
            </a:r>
          </a:p>
          <a:p>
            <a:pPr marL="635000" lvl="1" indent="-177800" algn="l" latinLnBrk="0">
              <a:lnSpc>
                <a:spcPct val="130000"/>
              </a:lnSpc>
            </a:pPr>
            <a:r>
              <a:rPr lang="en-US" altLang="ko-KR" sz="18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  <a:sym typeface="Wingdings" pitchFamily="2" charset="2"/>
              </a:rPr>
              <a:t>                (Informal &amp; Direct Cooperation) </a:t>
            </a: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marL="635000" lvl="1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4367" y="1510492"/>
            <a:ext cx="7085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Recovery of the fraud victims’ loss</a:t>
            </a:r>
            <a:endParaRPr lang="en-US" altLang="ko-KR" sz="20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  <a:p>
            <a:pPr algn="l"/>
            <a:endParaRPr lang="en-US" altLang="ko-KR" sz="20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571472" y="867550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0"/>
            <a:ext cx="65934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Int’l Law Enforcement Cooperation</a:t>
            </a:r>
            <a:endParaRPr lang="en-US" altLang="ko-KR" sz="3200" dirty="0" smtClean="0">
              <a:latin typeface="Georgia" panose="02040502050405020303" pitchFamily="18" charset="0"/>
              <a:ea typeface="맑은 고딕" pitchFamily="50" charset="-127"/>
            </a:endParaRPr>
          </a:p>
          <a:p>
            <a:r>
              <a:rPr lang="ko-KR" altLang="en-US" sz="20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Microsoft Sans Serif" panose="020B0604020202020204" pitchFamily="34" charset="0"/>
                <a:ea typeface="Cambria Math" panose="02040503050406030204" pitchFamily="18" charset="0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grpSp>
        <p:nvGrpSpPr>
          <p:cNvPr id="2" name="그룹 734"/>
          <p:cNvGrpSpPr>
            <a:grpSpLocks noChangeAspect="1"/>
          </p:cNvGrpSpPr>
          <p:nvPr/>
        </p:nvGrpSpPr>
        <p:grpSpPr bwMode="auto">
          <a:xfrm>
            <a:off x="376238" y="1247775"/>
            <a:ext cx="8358187" cy="3298825"/>
            <a:chOff x="4046538" y="1403350"/>
            <a:chExt cx="9210676" cy="4668838"/>
          </a:xfrm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6000635" y="3304138"/>
              <a:ext cx="355132" cy="271863"/>
            </a:xfrm>
            <a:custGeom>
              <a:avLst/>
              <a:gdLst>
                <a:gd name="T0" fmla="*/ 0 w 231"/>
                <a:gd name="T1" fmla="*/ 73 h 165"/>
                <a:gd name="T2" fmla="*/ 1 w 231"/>
                <a:gd name="T3" fmla="*/ 110 h 165"/>
                <a:gd name="T4" fmla="*/ 16 w 231"/>
                <a:gd name="T5" fmla="*/ 123 h 165"/>
                <a:gd name="T6" fmla="*/ 5 w 231"/>
                <a:gd name="T7" fmla="*/ 142 h 165"/>
                <a:gd name="T8" fmla="*/ 27 w 231"/>
                <a:gd name="T9" fmla="*/ 150 h 165"/>
                <a:gd name="T10" fmla="*/ 84 w 231"/>
                <a:gd name="T11" fmla="*/ 142 h 165"/>
                <a:gd name="T12" fmla="*/ 95 w 231"/>
                <a:gd name="T13" fmla="*/ 120 h 165"/>
                <a:gd name="T14" fmla="*/ 134 w 231"/>
                <a:gd name="T15" fmla="*/ 108 h 165"/>
                <a:gd name="T16" fmla="*/ 138 w 231"/>
                <a:gd name="T17" fmla="*/ 90 h 165"/>
                <a:gd name="T18" fmla="*/ 149 w 231"/>
                <a:gd name="T19" fmla="*/ 86 h 165"/>
                <a:gd name="T20" fmla="*/ 143 w 231"/>
                <a:gd name="T21" fmla="*/ 76 h 165"/>
                <a:gd name="T22" fmla="*/ 157 w 231"/>
                <a:gd name="T23" fmla="*/ 76 h 165"/>
                <a:gd name="T24" fmla="*/ 168 w 231"/>
                <a:gd name="T25" fmla="*/ 56 h 165"/>
                <a:gd name="T26" fmla="*/ 164 w 231"/>
                <a:gd name="T27" fmla="*/ 37 h 165"/>
                <a:gd name="T28" fmla="*/ 214 w 231"/>
                <a:gd name="T29" fmla="*/ 24 h 165"/>
                <a:gd name="T30" fmla="*/ 216 w 231"/>
                <a:gd name="T31" fmla="*/ 20 h 165"/>
                <a:gd name="T32" fmla="*/ 197 w 231"/>
                <a:gd name="T33" fmla="*/ 16 h 165"/>
                <a:gd name="T34" fmla="*/ 171 w 231"/>
                <a:gd name="T35" fmla="*/ 30 h 165"/>
                <a:gd name="T36" fmla="*/ 157 w 231"/>
                <a:gd name="T37" fmla="*/ 0 h 165"/>
                <a:gd name="T38" fmla="*/ 134 w 231"/>
                <a:gd name="T39" fmla="*/ 22 h 165"/>
                <a:gd name="T40" fmla="*/ 67 w 231"/>
                <a:gd name="T41" fmla="*/ 20 h 165"/>
                <a:gd name="T42" fmla="*/ 33 w 231"/>
                <a:gd name="T43" fmla="*/ 55 h 165"/>
                <a:gd name="T44" fmla="*/ 10 w 231"/>
                <a:gd name="T45" fmla="*/ 44 h 165"/>
                <a:gd name="T46" fmla="*/ 0 w 231"/>
                <a:gd name="T47" fmla="*/ 73 h 1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165"/>
                <a:gd name="T74" fmla="*/ 231 w 231"/>
                <a:gd name="T75" fmla="*/ 165 h 1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165">
                  <a:moveTo>
                    <a:pt x="0" y="79"/>
                  </a:moveTo>
                  <a:lnTo>
                    <a:pt x="1" y="120"/>
                  </a:lnTo>
                  <a:lnTo>
                    <a:pt x="17" y="134"/>
                  </a:lnTo>
                  <a:lnTo>
                    <a:pt x="5" y="155"/>
                  </a:lnTo>
                  <a:lnTo>
                    <a:pt x="29" y="164"/>
                  </a:lnTo>
                  <a:lnTo>
                    <a:pt x="90" y="155"/>
                  </a:lnTo>
                  <a:lnTo>
                    <a:pt x="101" y="131"/>
                  </a:lnTo>
                  <a:lnTo>
                    <a:pt x="142" y="118"/>
                  </a:lnTo>
                  <a:lnTo>
                    <a:pt x="146" y="98"/>
                  </a:lnTo>
                  <a:lnTo>
                    <a:pt x="159" y="94"/>
                  </a:lnTo>
                  <a:lnTo>
                    <a:pt x="152" y="83"/>
                  </a:lnTo>
                  <a:lnTo>
                    <a:pt x="167" y="82"/>
                  </a:lnTo>
                  <a:lnTo>
                    <a:pt x="178" y="61"/>
                  </a:lnTo>
                  <a:lnTo>
                    <a:pt x="174" y="41"/>
                  </a:lnTo>
                  <a:lnTo>
                    <a:pt x="228" y="26"/>
                  </a:lnTo>
                  <a:lnTo>
                    <a:pt x="230" y="22"/>
                  </a:lnTo>
                  <a:lnTo>
                    <a:pt x="209" y="18"/>
                  </a:lnTo>
                  <a:lnTo>
                    <a:pt x="181" y="32"/>
                  </a:lnTo>
                  <a:lnTo>
                    <a:pt x="167" y="0"/>
                  </a:lnTo>
                  <a:lnTo>
                    <a:pt x="142" y="24"/>
                  </a:lnTo>
                  <a:lnTo>
                    <a:pt x="71" y="22"/>
                  </a:lnTo>
                  <a:lnTo>
                    <a:pt x="35" y="60"/>
                  </a:lnTo>
                  <a:lnTo>
                    <a:pt x="10" y="48"/>
                  </a:lnTo>
                  <a:lnTo>
                    <a:pt x="0" y="7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964981" y="3173824"/>
              <a:ext cx="45485" cy="94365"/>
            </a:xfrm>
            <a:custGeom>
              <a:avLst/>
              <a:gdLst>
                <a:gd name="T0" fmla="*/ 0 w 29"/>
                <a:gd name="T1" fmla="*/ 40 h 57"/>
                <a:gd name="T2" fmla="*/ 1 w 29"/>
                <a:gd name="T3" fmla="*/ 13 h 57"/>
                <a:gd name="T4" fmla="*/ 13 w 29"/>
                <a:gd name="T5" fmla="*/ 0 h 57"/>
                <a:gd name="T6" fmla="*/ 26 w 29"/>
                <a:gd name="T7" fmla="*/ 30 h 57"/>
                <a:gd name="T8" fmla="*/ 14 w 29"/>
                <a:gd name="T9" fmla="*/ 52 h 57"/>
                <a:gd name="T10" fmla="*/ 0 w 29"/>
                <a:gd name="T11" fmla="*/ 4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57"/>
                <a:gd name="T20" fmla="*/ 29 w 2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57">
                  <a:moveTo>
                    <a:pt x="0" y="42"/>
                  </a:moveTo>
                  <a:lnTo>
                    <a:pt x="1" y="13"/>
                  </a:lnTo>
                  <a:lnTo>
                    <a:pt x="13" y="0"/>
                  </a:lnTo>
                  <a:lnTo>
                    <a:pt x="28" y="32"/>
                  </a:lnTo>
                  <a:lnTo>
                    <a:pt x="14" y="56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266964" y="3349074"/>
              <a:ext cx="510830" cy="519010"/>
            </a:xfrm>
            <a:custGeom>
              <a:avLst/>
              <a:gdLst>
                <a:gd name="T0" fmla="*/ 0 w 333"/>
                <a:gd name="T1" fmla="*/ 153 h 315"/>
                <a:gd name="T2" fmla="*/ 1 w 333"/>
                <a:gd name="T3" fmla="*/ 159 h 315"/>
                <a:gd name="T4" fmla="*/ 58 w 333"/>
                <a:gd name="T5" fmla="*/ 195 h 315"/>
                <a:gd name="T6" fmla="*/ 180 w 333"/>
                <a:gd name="T7" fmla="*/ 275 h 315"/>
                <a:gd name="T8" fmla="*/ 182 w 333"/>
                <a:gd name="T9" fmla="*/ 289 h 315"/>
                <a:gd name="T10" fmla="*/ 192 w 333"/>
                <a:gd name="T11" fmla="*/ 286 h 315"/>
                <a:gd name="T12" fmla="*/ 217 w 333"/>
                <a:gd name="T13" fmla="*/ 279 h 315"/>
                <a:gd name="T14" fmla="*/ 310 w 333"/>
                <a:gd name="T15" fmla="*/ 218 h 315"/>
                <a:gd name="T16" fmla="*/ 273 w 333"/>
                <a:gd name="T17" fmla="*/ 176 h 315"/>
                <a:gd name="T18" fmla="*/ 275 w 333"/>
                <a:gd name="T19" fmla="*/ 111 h 315"/>
                <a:gd name="T20" fmla="*/ 269 w 333"/>
                <a:gd name="T21" fmla="*/ 80 h 315"/>
                <a:gd name="T22" fmla="*/ 244 w 333"/>
                <a:gd name="T23" fmla="*/ 51 h 315"/>
                <a:gd name="T24" fmla="*/ 257 w 333"/>
                <a:gd name="T25" fmla="*/ 40 h 315"/>
                <a:gd name="T26" fmla="*/ 264 w 333"/>
                <a:gd name="T27" fmla="*/ 0 h 315"/>
                <a:gd name="T28" fmla="*/ 156 w 333"/>
                <a:gd name="T29" fmla="*/ 6 h 315"/>
                <a:gd name="T30" fmla="*/ 99 w 333"/>
                <a:gd name="T31" fmla="*/ 31 h 315"/>
                <a:gd name="T32" fmla="*/ 112 w 333"/>
                <a:gd name="T33" fmla="*/ 79 h 315"/>
                <a:gd name="T34" fmla="*/ 88 w 333"/>
                <a:gd name="T35" fmla="*/ 80 h 315"/>
                <a:gd name="T36" fmla="*/ 73 w 333"/>
                <a:gd name="T37" fmla="*/ 86 h 315"/>
                <a:gd name="T38" fmla="*/ 76 w 333"/>
                <a:gd name="T39" fmla="*/ 99 h 315"/>
                <a:gd name="T40" fmla="*/ 9 w 333"/>
                <a:gd name="T41" fmla="*/ 128 h 315"/>
                <a:gd name="T42" fmla="*/ 0 w 333"/>
                <a:gd name="T43" fmla="*/ 15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3"/>
                <a:gd name="T67" fmla="*/ 0 h 315"/>
                <a:gd name="T68" fmla="*/ 333 w 333"/>
                <a:gd name="T69" fmla="*/ 315 h 3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3" h="315">
                  <a:moveTo>
                    <a:pt x="0" y="167"/>
                  </a:moveTo>
                  <a:lnTo>
                    <a:pt x="1" y="173"/>
                  </a:lnTo>
                  <a:lnTo>
                    <a:pt x="62" y="212"/>
                  </a:lnTo>
                  <a:lnTo>
                    <a:pt x="192" y="299"/>
                  </a:lnTo>
                  <a:lnTo>
                    <a:pt x="194" y="314"/>
                  </a:lnTo>
                  <a:lnTo>
                    <a:pt x="206" y="311"/>
                  </a:lnTo>
                  <a:lnTo>
                    <a:pt x="232" y="304"/>
                  </a:lnTo>
                  <a:lnTo>
                    <a:pt x="332" y="237"/>
                  </a:lnTo>
                  <a:lnTo>
                    <a:pt x="292" y="192"/>
                  </a:lnTo>
                  <a:lnTo>
                    <a:pt x="294" y="121"/>
                  </a:lnTo>
                  <a:lnTo>
                    <a:pt x="288" y="87"/>
                  </a:lnTo>
                  <a:lnTo>
                    <a:pt x="261" y="55"/>
                  </a:lnTo>
                  <a:lnTo>
                    <a:pt x="275" y="44"/>
                  </a:lnTo>
                  <a:lnTo>
                    <a:pt x="282" y="0"/>
                  </a:lnTo>
                  <a:lnTo>
                    <a:pt x="166" y="6"/>
                  </a:lnTo>
                  <a:lnTo>
                    <a:pt x="105" y="33"/>
                  </a:lnTo>
                  <a:lnTo>
                    <a:pt x="120" y="86"/>
                  </a:lnTo>
                  <a:lnTo>
                    <a:pt x="94" y="87"/>
                  </a:lnTo>
                  <a:lnTo>
                    <a:pt x="79" y="94"/>
                  </a:lnTo>
                  <a:lnTo>
                    <a:pt x="82" y="107"/>
                  </a:lnTo>
                  <a:lnTo>
                    <a:pt x="9" y="140"/>
                  </a:lnTo>
                  <a:lnTo>
                    <a:pt x="0" y="16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314448" y="4661201"/>
              <a:ext cx="1011163" cy="808846"/>
            </a:xfrm>
            <a:custGeom>
              <a:avLst/>
              <a:gdLst>
                <a:gd name="T0" fmla="*/ 10 w 659"/>
                <a:gd name="T1" fmla="*/ 240 h 493"/>
                <a:gd name="T2" fmla="*/ 15 w 659"/>
                <a:gd name="T3" fmla="*/ 235 h 493"/>
                <a:gd name="T4" fmla="*/ 12 w 659"/>
                <a:gd name="T5" fmla="*/ 169 h 493"/>
                <a:gd name="T6" fmla="*/ 53 w 659"/>
                <a:gd name="T7" fmla="*/ 149 h 493"/>
                <a:gd name="T8" fmla="*/ 139 w 659"/>
                <a:gd name="T9" fmla="*/ 111 h 493"/>
                <a:gd name="T10" fmla="*/ 147 w 659"/>
                <a:gd name="T11" fmla="*/ 85 h 493"/>
                <a:gd name="T12" fmla="*/ 157 w 659"/>
                <a:gd name="T13" fmla="*/ 82 h 493"/>
                <a:gd name="T14" fmla="*/ 172 w 659"/>
                <a:gd name="T15" fmla="*/ 73 h 493"/>
                <a:gd name="T16" fmla="*/ 218 w 659"/>
                <a:gd name="T17" fmla="*/ 52 h 493"/>
                <a:gd name="T18" fmla="*/ 234 w 659"/>
                <a:gd name="T19" fmla="*/ 61 h 493"/>
                <a:gd name="T20" fmla="*/ 245 w 659"/>
                <a:gd name="T21" fmla="*/ 54 h 493"/>
                <a:gd name="T22" fmla="*/ 295 w 659"/>
                <a:gd name="T23" fmla="*/ 20 h 493"/>
                <a:gd name="T24" fmla="*/ 356 w 659"/>
                <a:gd name="T25" fmla="*/ 24 h 493"/>
                <a:gd name="T26" fmla="*/ 410 w 659"/>
                <a:gd name="T27" fmla="*/ 105 h 493"/>
                <a:gd name="T28" fmla="*/ 435 w 659"/>
                <a:gd name="T29" fmla="*/ 20 h 493"/>
                <a:gd name="T30" fmla="*/ 465 w 659"/>
                <a:gd name="T31" fmla="*/ 53 h 493"/>
                <a:gd name="T32" fmla="*/ 507 w 659"/>
                <a:gd name="T33" fmla="*/ 125 h 493"/>
                <a:gd name="T34" fmla="*/ 556 w 659"/>
                <a:gd name="T35" fmla="*/ 180 h 493"/>
                <a:gd name="T36" fmla="*/ 574 w 659"/>
                <a:gd name="T37" fmla="*/ 196 h 493"/>
                <a:gd name="T38" fmla="*/ 615 w 659"/>
                <a:gd name="T39" fmla="*/ 270 h 493"/>
                <a:gd name="T40" fmla="*/ 580 w 659"/>
                <a:gd name="T41" fmla="*/ 355 h 493"/>
                <a:gd name="T42" fmla="*/ 526 w 659"/>
                <a:gd name="T43" fmla="*/ 430 h 493"/>
                <a:gd name="T44" fmla="*/ 507 w 659"/>
                <a:gd name="T45" fmla="*/ 451 h 493"/>
                <a:gd name="T46" fmla="*/ 461 w 659"/>
                <a:gd name="T47" fmla="*/ 444 h 493"/>
                <a:gd name="T48" fmla="*/ 409 w 659"/>
                <a:gd name="T49" fmla="*/ 420 h 493"/>
                <a:gd name="T50" fmla="*/ 380 w 659"/>
                <a:gd name="T51" fmla="*/ 390 h 493"/>
                <a:gd name="T52" fmla="*/ 374 w 659"/>
                <a:gd name="T53" fmla="*/ 382 h 493"/>
                <a:gd name="T54" fmla="*/ 375 w 659"/>
                <a:gd name="T55" fmla="*/ 339 h 493"/>
                <a:gd name="T56" fmla="*/ 334 w 659"/>
                <a:gd name="T57" fmla="*/ 371 h 493"/>
                <a:gd name="T58" fmla="*/ 276 w 659"/>
                <a:gd name="T59" fmla="*/ 321 h 493"/>
                <a:gd name="T60" fmla="*/ 160 w 659"/>
                <a:gd name="T61" fmla="*/ 359 h 493"/>
                <a:gd name="T62" fmla="*/ 72 w 659"/>
                <a:gd name="T63" fmla="*/ 381 h 493"/>
                <a:gd name="T64" fmla="*/ 39 w 659"/>
                <a:gd name="T65" fmla="*/ 324 h 4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9"/>
                <a:gd name="T100" fmla="*/ 0 h 493"/>
                <a:gd name="T101" fmla="*/ 659 w 659"/>
                <a:gd name="T102" fmla="*/ 493 h 4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9" h="493">
                  <a:moveTo>
                    <a:pt x="0" y="258"/>
                  </a:moveTo>
                  <a:lnTo>
                    <a:pt x="10" y="262"/>
                  </a:lnTo>
                  <a:lnTo>
                    <a:pt x="4" y="248"/>
                  </a:lnTo>
                  <a:lnTo>
                    <a:pt x="17" y="256"/>
                  </a:lnTo>
                  <a:lnTo>
                    <a:pt x="4" y="229"/>
                  </a:lnTo>
                  <a:lnTo>
                    <a:pt x="12" y="184"/>
                  </a:lnTo>
                  <a:lnTo>
                    <a:pt x="16" y="196"/>
                  </a:lnTo>
                  <a:lnTo>
                    <a:pt x="57" y="163"/>
                  </a:lnTo>
                  <a:lnTo>
                    <a:pt x="125" y="146"/>
                  </a:lnTo>
                  <a:lnTo>
                    <a:pt x="149" y="121"/>
                  </a:lnTo>
                  <a:lnTo>
                    <a:pt x="148" y="105"/>
                  </a:lnTo>
                  <a:lnTo>
                    <a:pt x="157" y="93"/>
                  </a:lnTo>
                  <a:lnTo>
                    <a:pt x="168" y="111"/>
                  </a:lnTo>
                  <a:lnTo>
                    <a:pt x="168" y="90"/>
                  </a:lnTo>
                  <a:lnTo>
                    <a:pt x="183" y="95"/>
                  </a:lnTo>
                  <a:lnTo>
                    <a:pt x="184" y="79"/>
                  </a:lnTo>
                  <a:lnTo>
                    <a:pt x="208" y="55"/>
                  </a:lnTo>
                  <a:lnTo>
                    <a:pt x="234" y="56"/>
                  </a:lnTo>
                  <a:lnTo>
                    <a:pt x="240" y="80"/>
                  </a:lnTo>
                  <a:lnTo>
                    <a:pt x="250" y="67"/>
                  </a:lnTo>
                  <a:lnTo>
                    <a:pt x="269" y="75"/>
                  </a:lnTo>
                  <a:lnTo>
                    <a:pt x="262" y="59"/>
                  </a:lnTo>
                  <a:lnTo>
                    <a:pt x="277" y="33"/>
                  </a:lnTo>
                  <a:lnTo>
                    <a:pt x="316" y="22"/>
                  </a:lnTo>
                  <a:lnTo>
                    <a:pt x="307" y="6"/>
                  </a:lnTo>
                  <a:lnTo>
                    <a:pt x="381" y="26"/>
                  </a:lnTo>
                  <a:lnTo>
                    <a:pt x="365" y="71"/>
                  </a:lnTo>
                  <a:lnTo>
                    <a:pt x="439" y="115"/>
                  </a:lnTo>
                  <a:lnTo>
                    <a:pt x="458" y="98"/>
                  </a:lnTo>
                  <a:lnTo>
                    <a:pt x="466" y="22"/>
                  </a:lnTo>
                  <a:lnTo>
                    <a:pt x="484" y="0"/>
                  </a:lnTo>
                  <a:lnTo>
                    <a:pt x="498" y="57"/>
                  </a:lnTo>
                  <a:lnTo>
                    <a:pt x="524" y="71"/>
                  </a:lnTo>
                  <a:lnTo>
                    <a:pt x="542" y="137"/>
                  </a:lnTo>
                  <a:lnTo>
                    <a:pt x="582" y="159"/>
                  </a:lnTo>
                  <a:lnTo>
                    <a:pt x="595" y="196"/>
                  </a:lnTo>
                  <a:lnTo>
                    <a:pt x="612" y="194"/>
                  </a:lnTo>
                  <a:lnTo>
                    <a:pt x="614" y="214"/>
                  </a:lnTo>
                  <a:lnTo>
                    <a:pt x="647" y="242"/>
                  </a:lnTo>
                  <a:lnTo>
                    <a:pt x="658" y="295"/>
                  </a:lnTo>
                  <a:lnTo>
                    <a:pt x="651" y="345"/>
                  </a:lnTo>
                  <a:lnTo>
                    <a:pt x="621" y="388"/>
                  </a:lnTo>
                  <a:lnTo>
                    <a:pt x="601" y="462"/>
                  </a:lnTo>
                  <a:lnTo>
                    <a:pt x="563" y="469"/>
                  </a:lnTo>
                  <a:lnTo>
                    <a:pt x="540" y="482"/>
                  </a:lnTo>
                  <a:lnTo>
                    <a:pt x="542" y="492"/>
                  </a:lnTo>
                  <a:lnTo>
                    <a:pt x="519" y="466"/>
                  </a:lnTo>
                  <a:lnTo>
                    <a:pt x="493" y="485"/>
                  </a:lnTo>
                  <a:lnTo>
                    <a:pt x="462" y="477"/>
                  </a:lnTo>
                  <a:lnTo>
                    <a:pt x="438" y="459"/>
                  </a:lnTo>
                  <a:lnTo>
                    <a:pt x="426" y="421"/>
                  </a:lnTo>
                  <a:lnTo>
                    <a:pt x="407" y="425"/>
                  </a:lnTo>
                  <a:lnTo>
                    <a:pt x="407" y="401"/>
                  </a:lnTo>
                  <a:lnTo>
                    <a:pt x="400" y="417"/>
                  </a:lnTo>
                  <a:lnTo>
                    <a:pt x="386" y="417"/>
                  </a:lnTo>
                  <a:lnTo>
                    <a:pt x="401" y="370"/>
                  </a:lnTo>
                  <a:lnTo>
                    <a:pt x="372" y="415"/>
                  </a:lnTo>
                  <a:lnTo>
                    <a:pt x="358" y="405"/>
                  </a:lnTo>
                  <a:lnTo>
                    <a:pt x="345" y="370"/>
                  </a:lnTo>
                  <a:lnTo>
                    <a:pt x="296" y="350"/>
                  </a:lnTo>
                  <a:lnTo>
                    <a:pt x="208" y="366"/>
                  </a:lnTo>
                  <a:lnTo>
                    <a:pt x="172" y="392"/>
                  </a:lnTo>
                  <a:lnTo>
                    <a:pt x="111" y="393"/>
                  </a:lnTo>
                  <a:lnTo>
                    <a:pt x="78" y="416"/>
                  </a:lnTo>
                  <a:lnTo>
                    <a:pt x="32" y="400"/>
                  </a:lnTo>
                  <a:lnTo>
                    <a:pt x="41" y="353"/>
                  </a:lnTo>
                  <a:lnTo>
                    <a:pt x="0" y="25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8108683" y="5514983"/>
              <a:ext cx="87471" cy="92119"/>
            </a:xfrm>
            <a:custGeom>
              <a:avLst/>
              <a:gdLst>
                <a:gd name="T0" fmla="*/ 0 w 57"/>
                <a:gd name="T1" fmla="*/ 9 h 57"/>
                <a:gd name="T2" fmla="*/ 0 w 57"/>
                <a:gd name="T3" fmla="*/ 0 h 57"/>
                <a:gd name="T4" fmla="*/ 27 w 57"/>
                <a:gd name="T5" fmla="*/ 8 h 57"/>
                <a:gd name="T6" fmla="*/ 46 w 57"/>
                <a:gd name="T7" fmla="*/ 1 h 57"/>
                <a:gd name="T8" fmla="*/ 52 w 57"/>
                <a:gd name="T9" fmla="*/ 13 h 57"/>
                <a:gd name="T10" fmla="*/ 52 w 57"/>
                <a:gd name="T11" fmla="*/ 27 h 57"/>
                <a:gd name="T12" fmla="*/ 32 w 57"/>
                <a:gd name="T13" fmla="*/ 50 h 57"/>
                <a:gd name="T14" fmla="*/ 18 w 57"/>
                <a:gd name="T15" fmla="*/ 48 h 57"/>
                <a:gd name="T16" fmla="*/ 0 w 57"/>
                <a:gd name="T17" fmla="*/ 9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7"/>
                <a:gd name="T29" fmla="*/ 57 w 57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7">
                  <a:moveTo>
                    <a:pt x="0" y="9"/>
                  </a:moveTo>
                  <a:lnTo>
                    <a:pt x="0" y="0"/>
                  </a:lnTo>
                  <a:lnTo>
                    <a:pt x="29" y="8"/>
                  </a:lnTo>
                  <a:lnTo>
                    <a:pt x="50" y="1"/>
                  </a:lnTo>
                  <a:lnTo>
                    <a:pt x="56" y="15"/>
                  </a:lnTo>
                  <a:lnTo>
                    <a:pt x="56" y="31"/>
                  </a:lnTo>
                  <a:lnTo>
                    <a:pt x="34" y="56"/>
                  </a:lnTo>
                  <a:lnTo>
                    <a:pt x="20" y="54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4720063" y="2969366"/>
              <a:ext cx="192436" cy="80885"/>
            </a:xfrm>
            <a:custGeom>
              <a:avLst/>
              <a:gdLst>
                <a:gd name="T0" fmla="*/ 0 w 127"/>
                <a:gd name="T1" fmla="*/ 24 h 49"/>
                <a:gd name="T2" fmla="*/ 2 w 127"/>
                <a:gd name="T3" fmla="*/ 26 h 49"/>
                <a:gd name="T4" fmla="*/ 2 w 127"/>
                <a:gd name="T5" fmla="*/ 34 h 49"/>
                <a:gd name="T6" fmla="*/ 14 w 127"/>
                <a:gd name="T7" fmla="*/ 35 h 49"/>
                <a:gd name="T8" fmla="*/ 38 w 127"/>
                <a:gd name="T9" fmla="*/ 32 h 49"/>
                <a:gd name="T10" fmla="*/ 63 w 127"/>
                <a:gd name="T11" fmla="*/ 44 h 49"/>
                <a:gd name="T12" fmla="*/ 100 w 127"/>
                <a:gd name="T13" fmla="*/ 35 h 49"/>
                <a:gd name="T14" fmla="*/ 116 w 127"/>
                <a:gd name="T15" fmla="*/ 12 h 49"/>
                <a:gd name="T16" fmla="*/ 110 w 127"/>
                <a:gd name="T17" fmla="*/ 0 h 49"/>
                <a:gd name="T18" fmla="*/ 64 w 127"/>
                <a:gd name="T19" fmla="*/ 0 h 49"/>
                <a:gd name="T20" fmla="*/ 51 w 127"/>
                <a:gd name="T21" fmla="*/ 24 h 49"/>
                <a:gd name="T22" fmla="*/ 0 w 127"/>
                <a:gd name="T23" fmla="*/ 24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49"/>
                <a:gd name="T38" fmla="*/ 127 w 127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49">
                  <a:moveTo>
                    <a:pt x="0" y="26"/>
                  </a:moveTo>
                  <a:lnTo>
                    <a:pt x="2" y="28"/>
                  </a:lnTo>
                  <a:lnTo>
                    <a:pt x="2" y="37"/>
                  </a:lnTo>
                  <a:lnTo>
                    <a:pt x="16" y="39"/>
                  </a:lnTo>
                  <a:lnTo>
                    <a:pt x="42" y="34"/>
                  </a:lnTo>
                  <a:lnTo>
                    <a:pt x="69" y="48"/>
                  </a:lnTo>
                  <a:lnTo>
                    <a:pt x="108" y="38"/>
                  </a:lnTo>
                  <a:lnTo>
                    <a:pt x="126" y="13"/>
                  </a:lnTo>
                  <a:lnTo>
                    <a:pt x="119" y="0"/>
                  </a:lnTo>
                  <a:lnTo>
                    <a:pt x="70" y="0"/>
                  </a:lnTo>
                  <a:lnTo>
                    <a:pt x="55" y="26"/>
                  </a:lnTo>
                  <a:lnTo>
                    <a:pt x="0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6681159" y="3654638"/>
              <a:ext cx="124208" cy="161769"/>
            </a:xfrm>
            <a:custGeom>
              <a:avLst/>
              <a:gdLst>
                <a:gd name="T0" fmla="*/ 0 w 80"/>
                <a:gd name="T1" fmla="*/ 27 h 98"/>
                <a:gd name="T2" fmla="*/ 10 w 80"/>
                <a:gd name="T3" fmla="*/ 35 h 98"/>
                <a:gd name="T4" fmla="*/ 16 w 80"/>
                <a:gd name="T5" fmla="*/ 77 h 98"/>
                <a:gd name="T6" fmla="*/ 34 w 80"/>
                <a:gd name="T7" fmla="*/ 74 h 98"/>
                <a:gd name="T8" fmla="*/ 45 w 80"/>
                <a:gd name="T9" fmla="*/ 57 h 98"/>
                <a:gd name="T10" fmla="*/ 58 w 80"/>
                <a:gd name="T11" fmla="*/ 60 h 98"/>
                <a:gd name="T12" fmla="*/ 68 w 80"/>
                <a:gd name="T13" fmla="*/ 89 h 98"/>
                <a:gd name="T14" fmla="*/ 75 w 80"/>
                <a:gd name="T15" fmla="*/ 73 h 98"/>
                <a:gd name="T16" fmla="*/ 65 w 80"/>
                <a:gd name="T17" fmla="*/ 43 h 98"/>
                <a:gd name="T18" fmla="*/ 58 w 80"/>
                <a:gd name="T19" fmla="*/ 55 h 98"/>
                <a:gd name="T20" fmla="*/ 49 w 80"/>
                <a:gd name="T21" fmla="*/ 40 h 98"/>
                <a:gd name="T22" fmla="*/ 66 w 80"/>
                <a:gd name="T23" fmla="*/ 23 h 98"/>
                <a:gd name="T24" fmla="*/ 32 w 80"/>
                <a:gd name="T25" fmla="*/ 20 h 98"/>
                <a:gd name="T26" fmla="*/ 9 w 80"/>
                <a:gd name="T27" fmla="*/ 0 h 98"/>
                <a:gd name="T28" fmla="*/ 2 w 80"/>
                <a:gd name="T29" fmla="*/ 12 h 98"/>
                <a:gd name="T30" fmla="*/ 10 w 80"/>
                <a:gd name="T31" fmla="*/ 20 h 98"/>
                <a:gd name="T32" fmla="*/ 0 w 80"/>
                <a:gd name="T33" fmla="*/ 27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8"/>
                <a:gd name="T53" fmla="*/ 80 w 80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8">
                  <a:moveTo>
                    <a:pt x="0" y="29"/>
                  </a:moveTo>
                  <a:lnTo>
                    <a:pt x="10" y="39"/>
                  </a:lnTo>
                  <a:lnTo>
                    <a:pt x="16" y="83"/>
                  </a:lnTo>
                  <a:lnTo>
                    <a:pt x="36" y="80"/>
                  </a:lnTo>
                  <a:lnTo>
                    <a:pt x="47" y="61"/>
                  </a:lnTo>
                  <a:lnTo>
                    <a:pt x="62" y="66"/>
                  </a:lnTo>
                  <a:lnTo>
                    <a:pt x="72" y="97"/>
                  </a:lnTo>
                  <a:lnTo>
                    <a:pt x="79" y="79"/>
                  </a:lnTo>
                  <a:lnTo>
                    <a:pt x="69" y="47"/>
                  </a:lnTo>
                  <a:lnTo>
                    <a:pt x="62" y="59"/>
                  </a:lnTo>
                  <a:lnTo>
                    <a:pt x="51" y="44"/>
                  </a:lnTo>
                  <a:lnTo>
                    <a:pt x="70" y="25"/>
                  </a:lnTo>
                  <a:lnTo>
                    <a:pt x="34" y="22"/>
                  </a:lnTo>
                  <a:lnTo>
                    <a:pt x="9" y="0"/>
                  </a:lnTo>
                  <a:lnTo>
                    <a:pt x="2" y="12"/>
                  </a:lnTo>
                  <a:lnTo>
                    <a:pt x="10" y="22"/>
                  </a:lnTo>
                  <a:lnTo>
                    <a:pt x="0" y="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555618" y="2879494"/>
              <a:ext cx="82223" cy="65156"/>
            </a:xfrm>
            <a:custGeom>
              <a:avLst/>
              <a:gdLst>
                <a:gd name="T0" fmla="*/ 0 w 53"/>
                <a:gd name="T1" fmla="*/ 8 h 40"/>
                <a:gd name="T2" fmla="*/ 12 w 53"/>
                <a:gd name="T3" fmla="*/ 2 h 40"/>
                <a:gd name="T4" fmla="*/ 32 w 53"/>
                <a:gd name="T5" fmla="*/ 0 h 40"/>
                <a:gd name="T6" fmla="*/ 46 w 53"/>
                <a:gd name="T7" fmla="*/ 14 h 40"/>
                <a:gd name="T8" fmla="*/ 48 w 53"/>
                <a:gd name="T9" fmla="*/ 26 h 40"/>
                <a:gd name="T10" fmla="*/ 41 w 53"/>
                <a:gd name="T11" fmla="*/ 35 h 40"/>
                <a:gd name="T12" fmla="*/ 0 w 53"/>
                <a:gd name="T13" fmla="*/ 8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40"/>
                <a:gd name="T23" fmla="*/ 53 w 5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40">
                  <a:moveTo>
                    <a:pt x="0" y="8"/>
                  </a:moveTo>
                  <a:lnTo>
                    <a:pt x="12" y="2"/>
                  </a:lnTo>
                  <a:lnTo>
                    <a:pt x="34" y="0"/>
                  </a:lnTo>
                  <a:lnTo>
                    <a:pt x="50" y="16"/>
                  </a:lnTo>
                  <a:lnTo>
                    <a:pt x="52" y="28"/>
                  </a:lnTo>
                  <a:lnTo>
                    <a:pt x="45" y="39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709150" y="3607456"/>
              <a:ext cx="76974" cy="47182"/>
            </a:xfrm>
            <a:custGeom>
              <a:avLst/>
              <a:gdLst>
                <a:gd name="T0" fmla="*/ 0 w 51"/>
                <a:gd name="T1" fmla="*/ 14 h 28"/>
                <a:gd name="T2" fmla="*/ 6 w 51"/>
                <a:gd name="T3" fmla="*/ 25 h 28"/>
                <a:gd name="T4" fmla="*/ 46 w 51"/>
                <a:gd name="T5" fmla="*/ 20 h 28"/>
                <a:gd name="T6" fmla="*/ 43 w 51"/>
                <a:gd name="T7" fmla="*/ 8 h 28"/>
                <a:gd name="T8" fmla="*/ 14 w 51"/>
                <a:gd name="T9" fmla="*/ 0 h 28"/>
                <a:gd name="T10" fmla="*/ 0 w 51"/>
                <a:gd name="T11" fmla="*/ 1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28"/>
                <a:gd name="T20" fmla="*/ 51 w 5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28">
                  <a:moveTo>
                    <a:pt x="0" y="16"/>
                  </a:moveTo>
                  <a:lnTo>
                    <a:pt x="6" y="27"/>
                  </a:lnTo>
                  <a:lnTo>
                    <a:pt x="50" y="22"/>
                  </a:lnTo>
                  <a:lnTo>
                    <a:pt x="47" y="8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337189" y="4241052"/>
              <a:ext cx="34988" cy="35949"/>
            </a:xfrm>
            <a:custGeom>
              <a:avLst/>
              <a:gdLst>
                <a:gd name="T0" fmla="*/ 0 w 22"/>
                <a:gd name="T1" fmla="*/ 9 h 22"/>
                <a:gd name="T2" fmla="*/ 11 w 22"/>
                <a:gd name="T3" fmla="*/ 19 h 22"/>
                <a:gd name="T4" fmla="*/ 21 w 22"/>
                <a:gd name="T5" fmla="*/ 0 h 22"/>
                <a:gd name="T6" fmla="*/ 0 w 22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0" y="9"/>
                  </a:moveTo>
                  <a:lnTo>
                    <a:pt x="11" y="21"/>
                  </a:lnTo>
                  <a:lnTo>
                    <a:pt x="21" y="0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045454" y="3122148"/>
              <a:ext cx="155699" cy="94365"/>
            </a:xfrm>
            <a:custGeom>
              <a:avLst/>
              <a:gdLst>
                <a:gd name="T0" fmla="*/ 0 w 102"/>
                <a:gd name="T1" fmla="*/ 37 h 58"/>
                <a:gd name="T2" fmla="*/ 5 w 102"/>
                <a:gd name="T3" fmla="*/ 0 h 58"/>
                <a:gd name="T4" fmla="*/ 93 w 102"/>
                <a:gd name="T5" fmla="*/ 9 h 58"/>
                <a:gd name="T6" fmla="*/ 77 w 102"/>
                <a:gd name="T7" fmla="*/ 31 h 58"/>
                <a:gd name="T8" fmla="*/ 84 w 102"/>
                <a:gd name="T9" fmla="*/ 42 h 58"/>
                <a:gd name="T10" fmla="*/ 60 w 102"/>
                <a:gd name="T11" fmla="*/ 43 h 58"/>
                <a:gd name="T12" fmla="*/ 45 w 102"/>
                <a:gd name="T13" fmla="*/ 53 h 58"/>
                <a:gd name="T14" fmla="*/ 9 w 102"/>
                <a:gd name="T15" fmla="*/ 53 h 58"/>
                <a:gd name="T16" fmla="*/ 0 w 102"/>
                <a:gd name="T17" fmla="*/ 3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58"/>
                <a:gd name="T29" fmla="*/ 102 w 10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58">
                  <a:moveTo>
                    <a:pt x="0" y="39"/>
                  </a:moveTo>
                  <a:lnTo>
                    <a:pt x="5" y="0"/>
                  </a:lnTo>
                  <a:lnTo>
                    <a:pt x="101" y="9"/>
                  </a:lnTo>
                  <a:lnTo>
                    <a:pt x="83" y="33"/>
                  </a:lnTo>
                  <a:lnTo>
                    <a:pt x="91" y="46"/>
                  </a:lnTo>
                  <a:lnTo>
                    <a:pt x="65" y="47"/>
                  </a:lnTo>
                  <a:lnTo>
                    <a:pt x="49" y="57"/>
                  </a:lnTo>
                  <a:lnTo>
                    <a:pt x="9" y="57"/>
                  </a:lnTo>
                  <a:lnTo>
                    <a:pt x="0" y="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793122" y="3611949"/>
              <a:ext cx="227424" cy="496541"/>
            </a:xfrm>
            <a:custGeom>
              <a:avLst/>
              <a:gdLst>
                <a:gd name="T0" fmla="*/ 0 w 148"/>
                <a:gd name="T1" fmla="*/ 114 h 302"/>
                <a:gd name="T2" fmla="*/ 6 w 148"/>
                <a:gd name="T3" fmla="*/ 97 h 302"/>
                <a:gd name="T4" fmla="*/ 44 w 148"/>
                <a:gd name="T5" fmla="*/ 26 h 302"/>
                <a:gd name="T6" fmla="*/ 71 w 148"/>
                <a:gd name="T7" fmla="*/ 15 h 302"/>
                <a:gd name="T8" fmla="*/ 77 w 148"/>
                <a:gd name="T9" fmla="*/ 0 h 302"/>
                <a:gd name="T10" fmla="*/ 97 w 148"/>
                <a:gd name="T11" fmla="*/ 9 h 302"/>
                <a:gd name="T12" fmla="*/ 98 w 148"/>
                <a:gd name="T13" fmla="*/ 23 h 302"/>
                <a:gd name="T14" fmla="*/ 81 w 148"/>
                <a:gd name="T15" fmla="*/ 66 h 302"/>
                <a:gd name="T16" fmla="*/ 99 w 148"/>
                <a:gd name="T17" fmla="*/ 62 h 302"/>
                <a:gd name="T18" fmla="*/ 107 w 148"/>
                <a:gd name="T19" fmla="*/ 94 h 302"/>
                <a:gd name="T20" fmla="*/ 137 w 148"/>
                <a:gd name="T21" fmla="*/ 100 h 302"/>
                <a:gd name="T22" fmla="*/ 122 w 148"/>
                <a:gd name="T23" fmla="*/ 116 h 302"/>
                <a:gd name="T24" fmla="*/ 89 w 148"/>
                <a:gd name="T25" fmla="*/ 133 h 302"/>
                <a:gd name="T26" fmla="*/ 81 w 148"/>
                <a:gd name="T27" fmla="*/ 152 h 302"/>
                <a:gd name="T28" fmla="*/ 99 w 148"/>
                <a:gd name="T29" fmla="*/ 185 h 302"/>
                <a:gd name="T30" fmla="*/ 92 w 148"/>
                <a:gd name="T31" fmla="*/ 205 h 302"/>
                <a:gd name="T32" fmla="*/ 113 w 148"/>
                <a:gd name="T33" fmla="*/ 249 h 302"/>
                <a:gd name="T34" fmla="*/ 98 w 148"/>
                <a:gd name="T35" fmla="*/ 276 h 302"/>
                <a:gd name="T36" fmla="*/ 81 w 148"/>
                <a:gd name="T37" fmla="*/ 181 h 302"/>
                <a:gd name="T38" fmla="*/ 70 w 148"/>
                <a:gd name="T39" fmla="*/ 167 h 302"/>
                <a:gd name="T40" fmla="*/ 45 w 148"/>
                <a:gd name="T41" fmla="*/ 191 h 302"/>
                <a:gd name="T42" fmla="*/ 30 w 148"/>
                <a:gd name="T43" fmla="*/ 186 h 302"/>
                <a:gd name="T44" fmla="*/ 33 w 148"/>
                <a:gd name="T45" fmla="*/ 152 h 302"/>
                <a:gd name="T46" fmla="*/ 0 w 148"/>
                <a:gd name="T47" fmla="*/ 114 h 3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8"/>
                <a:gd name="T73" fmla="*/ 0 h 302"/>
                <a:gd name="T74" fmla="*/ 148 w 148"/>
                <a:gd name="T75" fmla="*/ 302 h 30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8" h="302">
                  <a:moveTo>
                    <a:pt x="0" y="124"/>
                  </a:moveTo>
                  <a:lnTo>
                    <a:pt x="6" y="106"/>
                  </a:lnTo>
                  <a:lnTo>
                    <a:pt x="48" y="28"/>
                  </a:lnTo>
                  <a:lnTo>
                    <a:pt x="76" y="17"/>
                  </a:lnTo>
                  <a:lnTo>
                    <a:pt x="83" y="0"/>
                  </a:lnTo>
                  <a:lnTo>
                    <a:pt x="103" y="9"/>
                  </a:lnTo>
                  <a:lnTo>
                    <a:pt x="105" y="25"/>
                  </a:lnTo>
                  <a:lnTo>
                    <a:pt x="87" y="72"/>
                  </a:lnTo>
                  <a:lnTo>
                    <a:pt x="106" y="68"/>
                  </a:lnTo>
                  <a:lnTo>
                    <a:pt x="115" y="102"/>
                  </a:lnTo>
                  <a:lnTo>
                    <a:pt x="147" y="110"/>
                  </a:lnTo>
                  <a:lnTo>
                    <a:pt x="130" y="126"/>
                  </a:lnTo>
                  <a:lnTo>
                    <a:pt x="95" y="145"/>
                  </a:lnTo>
                  <a:lnTo>
                    <a:pt x="87" y="166"/>
                  </a:lnTo>
                  <a:lnTo>
                    <a:pt x="106" y="202"/>
                  </a:lnTo>
                  <a:lnTo>
                    <a:pt x="98" y="224"/>
                  </a:lnTo>
                  <a:lnTo>
                    <a:pt x="121" y="272"/>
                  </a:lnTo>
                  <a:lnTo>
                    <a:pt x="105" y="301"/>
                  </a:lnTo>
                  <a:lnTo>
                    <a:pt x="87" y="198"/>
                  </a:lnTo>
                  <a:lnTo>
                    <a:pt x="74" y="182"/>
                  </a:lnTo>
                  <a:lnTo>
                    <a:pt x="49" y="209"/>
                  </a:lnTo>
                  <a:lnTo>
                    <a:pt x="32" y="203"/>
                  </a:lnTo>
                  <a:lnTo>
                    <a:pt x="35" y="166"/>
                  </a:lnTo>
                  <a:lnTo>
                    <a:pt x="0" y="1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7050285" y="3984917"/>
              <a:ext cx="127708" cy="114586"/>
            </a:xfrm>
            <a:custGeom>
              <a:avLst/>
              <a:gdLst>
                <a:gd name="T0" fmla="*/ 0 w 84"/>
                <a:gd name="T1" fmla="*/ 11 h 70"/>
                <a:gd name="T2" fmla="*/ 6 w 84"/>
                <a:gd name="T3" fmla="*/ 44 h 70"/>
                <a:gd name="T4" fmla="*/ 15 w 84"/>
                <a:gd name="T5" fmla="*/ 60 h 70"/>
                <a:gd name="T6" fmla="*/ 32 w 84"/>
                <a:gd name="T7" fmla="*/ 63 h 70"/>
                <a:gd name="T8" fmla="*/ 77 w 84"/>
                <a:gd name="T9" fmla="*/ 34 h 70"/>
                <a:gd name="T10" fmla="*/ 75 w 84"/>
                <a:gd name="T11" fmla="*/ 0 h 70"/>
                <a:gd name="T12" fmla="*/ 40 w 84"/>
                <a:gd name="T13" fmla="*/ 5 h 70"/>
                <a:gd name="T14" fmla="*/ 12 w 84"/>
                <a:gd name="T15" fmla="*/ 4 h 70"/>
                <a:gd name="T16" fmla="*/ 0 w 84"/>
                <a:gd name="T17" fmla="*/ 1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70"/>
                <a:gd name="T29" fmla="*/ 84 w 84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70">
                  <a:moveTo>
                    <a:pt x="0" y="13"/>
                  </a:moveTo>
                  <a:lnTo>
                    <a:pt x="6" y="48"/>
                  </a:lnTo>
                  <a:lnTo>
                    <a:pt x="17" y="66"/>
                  </a:lnTo>
                  <a:lnTo>
                    <a:pt x="34" y="69"/>
                  </a:lnTo>
                  <a:lnTo>
                    <a:pt x="83" y="37"/>
                  </a:lnTo>
                  <a:lnTo>
                    <a:pt x="81" y="0"/>
                  </a:lnTo>
                  <a:lnTo>
                    <a:pt x="43" y="5"/>
                  </a:lnTo>
                  <a:lnTo>
                    <a:pt x="12" y="4"/>
                  </a:lnTo>
                  <a:lnTo>
                    <a:pt x="0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6485224" y="4117477"/>
              <a:ext cx="47234" cy="98859"/>
            </a:xfrm>
            <a:custGeom>
              <a:avLst/>
              <a:gdLst>
                <a:gd name="T0" fmla="*/ 0 w 31"/>
                <a:gd name="T1" fmla="*/ 0 h 60"/>
                <a:gd name="T2" fmla="*/ 5 w 31"/>
                <a:gd name="T3" fmla="*/ 55 h 60"/>
                <a:gd name="T4" fmla="*/ 28 w 31"/>
                <a:gd name="T5" fmla="*/ 44 h 60"/>
                <a:gd name="T6" fmla="*/ 15 w 31"/>
                <a:gd name="T7" fmla="*/ 13 h 60"/>
                <a:gd name="T8" fmla="*/ 0 w 31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0"/>
                <a:gd name="T17" fmla="*/ 31 w 3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0">
                  <a:moveTo>
                    <a:pt x="0" y="0"/>
                  </a:moveTo>
                  <a:lnTo>
                    <a:pt x="5" y="59"/>
                  </a:lnTo>
                  <a:lnTo>
                    <a:pt x="30" y="48"/>
                  </a:lnTo>
                  <a:lnTo>
                    <a:pt x="17" y="13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6329526" y="2805349"/>
              <a:ext cx="1532489" cy="1029032"/>
            </a:xfrm>
            <a:custGeom>
              <a:avLst/>
              <a:gdLst>
                <a:gd name="T0" fmla="*/ 5 w 998"/>
                <a:gd name="T1" fmla="*/ 251 h 626"/>
                <a:gd name="T2" fmla="*/ 99 w 998"/>
                <a:gd name="T3" fmla="*/ 216 h 626"/>
                <a:gd name="T4" fmla="*/ 95 w 998"/>
                <a:gd name="T5" fmla="*/ 165 h 626"/>
                <a:gd name="T6" fmla="*/ 142 w 998"/>
                <a:gd name="T7" fmla="*/ 122 h 626"/>
                <a:gd name="T8" fmla="*/ 185 w 998"/>
                <a:gd name="T9" fmla="*/ 100 h 626"/>
                <a:gd name="T10" fmla="*/ 230 w 998"/>
                <a:gd name="T11" fmla="*/ 108 h 626"/>
                <a:gd name="T12" fmla="*/ 261 w 998"/>
                <a:gd name="T13" fmla="*/ 158 h 626"/>
                <a:gd name="T14" fmla="*/ 355 w 998"/>
                <a:gd name="T15" fmla="*/ 203 h 626"/>
                <a:gd name="T16" fmla="*/ 474 w 998"/>
                <a:gd name="T17" fmla="*/ 224 h 626"/>
                <a:gd name="T18" fmla="*/ 582 w 998"/>
                <a:gd name="T19" fmla="*/ 186 h 626"/>
                <a:gd name="T20" fmla="*/ 606 w 998"/>
                <a:gd name="T21" fmla="*/ 166 h 626"/>
                <a:gd name="T22" fmla="*/ 697 w 998"/>
                <a:gd name="T23" fmla="*/ 132 h 626"/>
                <a:gd name="T24" fmla="*/ 639 w 998"/>
                <a:gd name="T25" fmla="*/ 114 h 626"/>
                <a:gd name="T26" fmla="*/ 649 w 998"/>
                <a:gd name="T27" fmla="*/ 70 h 626"/>
                <a:gd name="T28" fmla="*/ 693 w 998"/>
                <a:gd name="T29" fmla="*/ 69 h 626"/>
                <a:gd name="T30" fmla="*/ 706 w 998"/>
                <a:gd name="T31" fmla="*/ 16 h 626"/>
                <a:gd name="T32" fmla="*/ 792 w 998"/>
                <a:gd name="T33" fmla="*/ 11 h 626"/>
                <a:gd name="T34" fmla="*/ 865 w 998"/>
                <a:gd name="T35" fmla="*/ 90 h 626"/>
                <a:gd name="T36" fmla="*/ 932 w 998"/>
                <a:gd name="T37" fmla="*/ 97 h 626"/>
                <a:gd name="T38" fmla="*/ 872 w 998"/>
                <a:gd name="T39" fmla="*/ 168 h 626"/>
                <a:gd name="T40" fmla="*/ 865 w 998"/>
                <a:gd name="T41" fmla="*/ 206 h 626"/>
                <a:gd name="T42" fmla="*/ 832 w 998"/>
                <a:gd name="T43" fmla="*/ 218 h 626"/>
                <a:gd name="T44" fmla="*/ 810 w 998"/>
                <a:gd name="T45" fmla="*/ 226 h 626"/>
                <a:gd name="T46" fmla="*/ 726 w 998"/>
                <a:gd name="T47" fmla="*/ 276 h 626"/>
                <a:gd name="T48" fmla="*/ 734 w 998"/>
                <a:gd name="T49" fmla="*/ 234 h 626"/>
                <a:gd name="T50" fmla="*/ 670 w 998"/>
                <a:gd name="T51" fmla="*/ 277 h 626"/>
                <a:gd name="T52" fmla="*/ 717 w 998"/>
                <a:gd name="T53" fmla="*/ 291 h 626"/>
                <a:gd name="T54" fmla="*/ 709 w 998"/>
                <a:gd name="T55" fmla="*/ 316 h 626"/>
                <a:gd name="T56" fmla="*/ 735 w 998"/>
                <a:gd name="T57" fmla="*/ 391 h 626"/>
                <a:gd name="T58" fmla="*/ 735 w 998"/>
                <a:gd name="T59" fmla="*/ 405 h 626"/>
                <a:gd name="T60" fmla="*/ 736 w 998"/>
                <a:gd name="T61" fmla="*/ 421 h 626"/>
                <a:gd name="T62" fmla="*/ 651 w 998"/>
                <a:gd name="T63" fmla="*/ 528 h 626"/>
                <a:gd name="T64" fmla="*/ 614 w 998"/>
                <a:gd name="T65" fmla="*/ 538 h 626"/>
                <a:gd name="T66" fmla="*/ 598 w 998"/>
                <a:gd name="T67" fmla="*/ 547 h 626"/>
                <a:gd name="T68" fmla="*/ 554 w 998"/>
                <a:gd name="T69" fmla="*/ 572 h 626"/>
                <a:gd name="T70" fmla="*/ 521 w 998"/>
                <a:gd name="T71" fmla="*/ 553 h 626"/>
                <a:gd name="T72" fmla="*/ 434 w 998"/>
                <a:gd name="T73" fmla="*/ 539 h 626"/>
                <a:gd name="T74" fmla="*/ 426 w 998"/>
                <a:gd name="T75" fmla="*/ 556 h 626"/>
                <a:gd name="T76" fmla="*/ 391 w 998"/>
                <a:gd name="T77" fmla="*/ 543 h 626"/>
                <a:gd name="T78" fmla="*/ 364 w 998"/>
                <a:gd name="T79" fmla="*/ 517 h 626"/>
                <a:gd name="T80" fmla="*/ 380 w 998"/>
                <a:gd name="T81" fmla="*/ 457 h 626"/>
                <a:gd name="T82" fmla="*/ 345 w 998"/>
                <a:gd name="T83" fmla="*/ 443 h 626"/>
                <a:gd name="T84" fmla="*/ 275 w 998"/>
                <a:gd name="T85" fmla="*/ 455 h 626"/>
                <a:gd name="T86" fmla="*/ 230 w 998"/>
                <a:gd name="T87" fmla="*/ 461 h 626"/>
                <a:gd name="T88" fmla="*/ 219 w 998"/>
                <a:gd name="T89" fmla="*/ 454 h 626"/>
                <a:gd name="T90" fmla="*/ 160 w 998"/>
                <a:gd name="T91" fmla="*/ 432 h 626"/>
                <a:gd name="T92" fmla="*/ 80 w 998"/>
                <a:gd name="T93" fmla="*/ 404 h 626"/>
                <a:gd name="T94" fmla="*/ 89 w 998"/>
                <a:gd name="T95" fmla="*/ 375 h 626"/>
                <a:gd name="T96" fmla="*/ 100 w 998"/>
                <a:gd name="T97" fmla="*/ 329 h 626"/>
                <a:gd name="T98" fmla="*/ 60 w 998"/>
                <a:gd name="T99" fmla="*/ 329 h 626"/>
                <a:gd name="T100" fmla="*/ 15 w 998"/>
                <a:gd name="T101" fmla="*/ 299 h 626"/>
                <a:gd name="T102" fmla="*/ 0 w 998"/>
                <a:gd name="T103" fmla="*/ 273 h 6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8"/>
                <a:gd name="T157" fmla="*/ 0 h 626"/>
                <a:gd name="T158" fmla="*/ 998 w 998"/>
                <a:gd name="T159" fmla="*/ 626 h 6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8" h="626">
                  <a:moveTo>
                    <a:pt x="0" y="298"/>
                  </a:moveTo>
                  <a:lnTo>
                    <a:pt x="5" y="274"/>
                  </a:lnTo>
                  <a:lnTo>
                    <a:pt x="41" y="268"/>
                  </a:lnTo>
                  <a:lnTo>
                    <a:pt x="105" y="236"/>
                  </a:lnTo>
                  <a:lnTo>
                    <a:pt x="114" y="210"/>
                  </a:lnTo>
                  <a:lnTo>
                    <a:pt x="101" y="180"/>
                  </a:lnTo>
                  <a:lnTo>
                    <a:pt x="141" y="172"/>
                  </a:lnTo>
                  <a:lnTo>
                    <a:pt x="152" y="133"/>
                  </a:lnTo>
                  <a:lnTo>
                    <a:pt x="192" y="134"/>
                  </a:lnTo>
                  <a:lnTo>
                    <a:pt x="198" y="109"/>
                  </a:lnTo>
                  <a:lnTo>
                    <a:pt x="229" y="97"/>
                  </a:lnTo>
                  <a:lnTo>
                    <a:pt x="246" y="118"/>
                  </a:lnTo>
                  <a:lnTo>
                    <a:pt x="269" y="126"/>
                  </a:lnTo>
                  <a:lnTo>
                    <a:pt x="279" y="172"/>
                  </a:lnTo>
                  <a:lnTo>
                    <a:pt x="350" y="190"/>
                  </a:lnTo>
                  <a:lnTo>
                    <a:pt x="380" y="222"/>
                  </a:lnTo>
                  <a:lnTo>
                    <a:pt x="439" y="220"/>
                  </a:lnTo>
                  <a:lnTo>
                    <a:pt x="507" y="245"/>
                  </a:lnTo>
                  <a:lnTo>
                    <a:pt x="596" y="222"/>
                  </a:lnTo>
                  <a:lnTo>
                    <a:pt x="623" y="203"/>
                  </a:lnTo>
                  <a:lnTo>
                    <a:pt x="623" y="179"/>
                  </a:lnTo>
                  <a:lnTo>
                    <a:pt x="648" y="182"/>
                  </a:lnTo>
                  <a:lnTo>
                    <a:pt x="702" y="145"/>
                  </a:lnTo>
                  <a:lnTo>
                    <a:pt x="746" y="144"/>
                  </a:lnTo>
                  <a:lnTo>
                    <a:pt x="725" y="116"/>
                  </a:lnTo>
                  <a:lnTo>
                    <a:pt x="684" y="124"/>
                  </a:lnTo>
                  <a:lnTo>
                    <a:pt x="684" y="93"/>
                  </a:lnTo>
                  <a:lnTo>
                    <a:pt x="694" y="76"/>
                  </a:lnTo>
                  <a:lnTo>
                    <a:pt x="719" y="86"/>
                  </a:lnTo>
                  <a:lnTo>
                    <a:pt x="742" y="75"/>
                  </a:lnTo>
                  <a:lnTo>
                    <a:pt x="766" y="33"/>
                  </a:lnTo>
                  <a:lnTo>
                    <a:pt x="755" y="18"/>
                  </a:lnTo>
                  <a:lnTo>
                    <a:pt x="814" y="0"/>
                  </a:lnTo>
                  <a:lnTo>
                    <a:pt x="847" y="13"/>
                  </a:lnTo>
                  <a:lnTo>
                    <a:pt x="876" y="82"/>
                  </a:lnTo>
                  <a:lnTo>
                    <a:pt x="926" y="98"/>
                  </a:lnTo>
                  <a:lnTo>
                    <a:pt x="936" y="122"/>
                  </a:lnTo>
                  <a:lnTo>
                    <a:pt x="997" y="106"/>
                  </a:lnTo>
                  <a:lnTo>
                    <a:pt x="970" y="175"/>
                  </a:lnTo>
                  <a:lnTo>
                    <a:pt x="933" y="184"/>
                  </a:lnTo>
                  <a:lnTo>
                    <a:pt x="938" y="210"/>
                  </a:lnTo>
                  <a:lnTo>
                    <a:pt x="926" y="225"/>
                  </a:lnTo>
                  <a:lnTo>
                    <a:pt x="920" y="220"/>
                  </a:lnTo>
                  <a:lnTo>
                    <a:pt x="889" y="238"/>
                  </a:lnTo>
                  <a:lnTo>
                    <a:pt x="889" y="249"/>
                  </a:lnTo>
                  <a:lnTo>
                    <a:pt x="867" y="247"/>
                  </a:lnTo>
                  <a:lnTo>
                    <a:pt x="825" y="276"/>
                  </a:lnTo>
                  <a:lnTo>
                    <a:pt x="777" y="301"/>
                  </a:lnTo>
                  <a:lnTo>
                    <a:pt x="791" y="268"/>
                  </a:lnTo>
                  <a:lnTo>
                    <a:pt x="785" y="256"/>
                  </a:lnTo>
                  <a:lnTo>
                    <a:pt x="719" y="294"/>
                  </a:lnTo>
                  <a:lnTo>
                    <a:pt x="717" y="303"/>
                  </a:lnTo>
                  <a:lnTo>
                    <a:pt x="739" y="328"/>
                  </a:lnTo>
                  <a:lnTo>
                    <a:pt x="767" y="318"/>
                  </a:lnTo>
                  <a:lnTo>
                    <a:pt x="798" y="326"/>
                  </a:lnTo>
                  <a:lnTo>
                    <a:pt x="758" y="345"/>
                  </a:lnTo>
                  <a:lnTo>
                    <a:pt x="743" y="371"/>
                  </a:lnTo>
                  <a:lnTo>
                    <a:pt x="786" y="427"/>
                  </a:lnTo>
                  <a:lnTo>
                    <a:pt x="756" y="422"/>
                  </a:lnTo>
                  <a:lnTo>
                    <a:pt x="786" y="442"/>
                  </a:lnTo>
                  <a:lnTo>
                    <a:pt x="756" y="454"/>
                  </a:lnTo>
                  <a:lnTo>
                    <a:pt x="787" y="460"/>
                  </a:lnTo>
                  <a:lnTo>
                    <a:pt x="732" y="550"/>
                  </a:lnTo>
                  <a:lnTo>
                    <a:pt x="696" y="577"/>
                  </a:lnTo>
                  <a:lnTo>
                    <a:pt x="659" y="587"/>
                  </a:lnTo>
                  <a:lnTo>
                    <a:pt x="657" y="587"/>
                  </a:lnTo>
                  <a:lnTo>
                    <a:pt x="648" y="581"/>
                  </a:lnTo>
                  <a:lnTo>
                    <a:pt x="639" y="598"/>
                  </a:lnTo>
                  <a:lnTo>
                    <a:pt x="596" y="607"/>
                  </a:lnTo>
                  <a:lnTo>
                    <a:pt x="593" y="625"/>
                  </a:lnTo>
                  <a:lnTo>
                    <a:pt x="586" y="603"/>
                  </a:lnTo>
                  <a:lnTo>
                    <a:pt x="557" y="604"/>
                  </a:lnTo>
                  <a:lnTo>
                    <a:pt x="512" y="576"/>
                  </a:lnTo>
                  <a:lnTo>
                    <a:pt x="464" y="588"/>
                  </a:lnTo>
                  <a:lnTo>
                    <a:pt x="454" y="588"/>
                  </a:lnTo>
                  <a:lnTo>
                    <a:pt x="456" y="607"/>
                  </a:lnTo>
                  <a:lnTo>
                    <a:pt x="449" y="602"/>
                  </a:lnTo>
                  <a:lnTo>
                    <a:pt x="418" y="593"/>
                  </a:lnTo>
                  <a:lnTo>
                    <a:pt x="408" y="560"/>
                  </a:lnTo>
                  <a:lnTo>
                    <a:pt x="389" y="564"/>
                  </a:lnTo>
                  <a:lnTo>
                    <a:pt x="407" y="517"/>
                  </a:lnTo>
                  <a:lnTo>
                    <a:pt x="406" y="500"/>
                  </a:lnTo>
                  <a:lnTo>
                    <a:pt x="385" y="491"/>
                  </a:lnTo>
                  <a:lnTo>
                    <a:pt x="369" y="484"/>
                  </a:lnTo>
                  <a:lnTo>
                    <a:pt x="364" y="467"/>
                  </a:lnTo>
                  <a:lnTo>
                    <a:pt x="294" y="496"/>
                  </a:lnTo>
                  <a:lnTo>
                    <a:pt x="263" y="488"/>
                  </a:lnTo>
                  <a:lnTo>
                    <a:pt x="246" y="504"/>
                  </a:lnTo>
                  <a:lnTo>
                    <a:pt x="245" y="492"/>
                  </a:lnTo>
                  <a:lnTo>
                    <a:pt x="234" y="495"/>
                  </a:lnTo>
                  <a:lnTo>
                    <a:pt x="198" y="495"/>
                  </a:lnTo>
                  <a:lnTo>
                    <a:pt x="171" y="471"/>
                  </a:lnTo>
                  <a:lnTo>
                    <a:pt x="120" y="453"/>
                  </a:lnTo>
                  <a:lnTo>
                    <a:pt x="86" y="441"/>
                  </a:lnTo>
                  <a:lnTo>
                    <a:pt x="78" y="413"/>
                  </a:lnTo>
                  <a:lnTo>
                    <a:pt x="95" y="410"/>
                  </a:lnTo>
                  <a:lnTo>
                    <a:pt x="84" y="387"/>
                  </a:lnTo>
                  <a:lnTo>
                    <a:pt x="107" y="360"/>
                  </a:lnTo>
                  <a:lnTo>
                    <a:pt x="90" y="350"/>
                  </a:lnTo>
                  <a:lnTo>
                    <a:pt x="64" y="360"/>
                  </a:lnTo>
                  <a:lnTo>
                    <a:pt x="14" y="330"/>
                  </a:lnTo>
                  <a:lnTo>
                    <a:pt x="16" y="326"/>
                  </a:lnTo>
                  <a:lnTo>
                    <a:pt x="17" y="305"/>
                  </a:lnTo>
                  <a:lnTo>
                    <a:pt x="0" y="29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7207733" y="3838875"/>
              <a:ext cx="54232" cy="51677"/>
            </a:xfrm>
            <a:custGeom>
              <a:avLst/>
              <a:gdLst>
                <a:gd name="T0" fmla="*/ 0 w 36"/>
                <a:gd name="T1" fmla="*/ 21 h 32"/>
                <a:gd name="T2" fmla="*/ 10 w 36"/>
                <a:gd name="T3" fmla="*/ 0 h 32"/>
                <a:gd name="T4" fmla="*/ 33 w 36"/>
                <a:gd name="T5" fmla="*/ 5 h 32"/>
                <a:gd name="T6" fmla="*/ 16 w 36"/>
                <a:gd name="T7" fmla="*/ 27 h 32"/>
                <a:gd name="T8" fmla="*/ 0 w 36"/>
                <a:gd name="T9" fmla="*/ 2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2"/>
                <a:gd name="T17" fmla="*/ 36 w 3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2">
                  <a:moveTo>
                    <a:pt x="0" y="24"/>
                  </a:moveTo>
                  <a:lnTo>
                    <a:pt x="10" y="0"/>
                  </a:lnTo>
                  <a:lnTo>
                    <a:pt x="35" y="5"/>
                  </a:lnTo>
                  <a:lnTo>
                    <a:pt x="16" y="31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7487639" y="3699574"/>
              <a:ext cx="48984" cy="89872"/>
            </a:xfrm>
            <a:custGeom>
              <a:avLst/>
              <a:gdLst>
                <a:gd name="T0" fmla="*/ 0 w 31"/>
                <a:gd name="T1" fmla="*/ 18 h 54"/>
                <a:gd name="T2" fmla="*/ 12 w 31"/>
                <a:gd name="T3" fmla="*/ 49 h 54"/>
                <a:gd name="T4" fmla="*/ 28 w 31"/>
                <a:gd name="T5" fmla="*/ 0 h 54"/>
                <a:gd name="T6" fmla="*/ 13 w 31"/>
                <a:gd name="T7" fmla="*/ 0 h 54"/>
                <a:gd name="T8" fmla="*/ 0 w 31"/>
                <a:gd name="T9" fmla="*/ 1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4"/>
                <a:gd name="T17" fmla="*/ 31 w 3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4">
                  <a:moveTo>
                    <a:pt x="0" y="20"/>
                  </a:moveTo>
                  <a:lnTo>
                    <a:pt x="12" y="53"/>
                  </a:lnTo>
                  <a:lnTo>
                    <a:pt x="30" y="0"/>
                  </a:lnTo>
                  <a:lnTo>
                    <a:pt x="13" y="0"/>
                  </a:lnTo>
                  <a:lnTo>
                    <a:pt x="0" y="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4781293" y="2890728"/>
              <a:ext cx="265911" cy="114587"/>
            </a:xfrm>
            <a:custGeom>
              <a:avLst/>
              <a:gdLst>
                <a:gd name="T0" fmla="*/ 0 w 172"/>
                <a:gd name="T1" fmla="*/ 15 h 72"/>
                <a:gd name="T2" fmla="*/ 27 w 172"/>
                <a:gd name="T3" fmla="*/ 44 h 72"/>
                <a:gd name="T4" fmla="*/ 74 w 172"/>
                <a:gd name="T5" fmla="*/ 44 h 72"/>
                <a:gd name="T6" fmla="*/ 80 w 172"/>
                <a:gd name="T7" fmla="*/ 57 h 72"/>
                <a:gd name="T8" fmla="*/ 100 w 172"/>
                <a:gd name="T9" fmla="*/ 63 h 72"/>
                <a:gd name="T10" fmla="*/ 136 w 172"/>
                <a:gd name="T11" fmla="*/ 48 h 72"/>
                <a:gd name="T12" fmla="*/ 155 w 172"/>
                <a:gd name="T13" fmla="*/ 52 h 72"/>
                <a:gd name="T14" fmla="*/ 161 w 172"/>
                <a:gd name="T15" fmla="*/ 39 h 72"/>
                <a:gd name="T16" fmla="*/ 122 w 172"/>
                <a:gd name="T17" fmla="*/ 35 h 72"/>
                <a:gd name="T18" fmla="*/ 42 w 172"/>
                <a:gd name="T19" fmla="*/ 6 h 72"/>
                <a:gd name="T20" fmla="*/ 34 w 172"/>
                <a:gd name="T21" fmla="*/ 0 h 72"/>
                <a:gd name="T22" fmla="*/ 0 w 172"/>
                <a:gd name="T23" fmla="*/ 15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72"/>
                <a:gd name="T38" fmla="*/ 172 w 172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72">
                  <a:moveTo>
                    <a:pt x="0" y="17"/>
                  </a:moveTo>
                  <a:lnTo>
                    <a:pt x="29" y="50"/>
                  </a:lnTo>
                  <a:lnTo>
                    <a:pt x="78" y="50"/>
                  </a:lnTo>
                  <a:lnTo>
                    <a:pt x="84" y="64"/>
                  </a:lnTo>
                  <a:lnTo>
                    <a:pt x="106" y="71"/>
                  </a:lnTo>
                  <a:lnTo>
                    <a:pt x="144" y="54"/>
                  </a:lnTo>
                  <a:lnTo>
                    <a:pt x="165" y="58"/>
                  </a:lnTo>
                  <a:lnTo>
                    <a:pt x="171" y="43"/>
                  </a:lnTo>
                  <a:lnTo>
                    <a:pt x="130" y="39"/>
                  </a:lnTo>
                  <a:lnTo>
                    <a:pt x="44" y="6"/>
                  </a:lnTo>
                  <a:lnTo>
                    <a:pt x="36" y="0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auto">
            <a:xfrm>
              <a:off x="4688573" y="2650321"/>
              <a:ext cx="68228" cy="107846"/>
            </a:xfrm>
            <a:custGeom>
              <a:avLst/>
              <a:gdLst>
                <a:gd name="T0" fmla="*/ 0 w 44"/>
                <a:gd name="T1" fmla="*/ 44 h 65"/>
                <a:gd name="T2" fmla="*/ 2 w 44"/>
                <a:gd name="T3" fmla="*/ 15 h 65"/>
                <a:gd name="T4" fmla="*/ 34 w 44"/>
                <a:gd name="T5" fmla="*/ 0 h 65"/>
                <a:gd name="T6" fmla="*/ 28 w 44"/>
                <a:gd name="T7" fmla="*/ 23 h 65"/>
                <a:gd name="T8" fmla="*/ 41 w 44"/>
                <a:gd name="T9" fmla="*/ 30 h 65"/>
                <a:gd name="T10" fmla="*/ 21 w 44"/>
                <a:gd name="T11" fmla="*/ 41 h 65"/>
                <a:gd name="T12" fmla="*/ 20 w 44"/>
                <a:gd name="T13" fmla="*/ 58 h 65"/>
                <a:gd name="T14" fmla="*/ 8 w 44"/>
                <a:gd name="T15" fmla="*/ 58 h 65"/>
                <a:gd name="T16" fmla="*/ 0 w 44"/>
                <a:gd name="T17" fmla="*/ 44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65"/>
                <a:gd name="T29" fmla="*/ 44 w 4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65">
                  <a:moveTo>
                    <a:pt x="0" y="48"/>
                  </a:moveTo>
                  <a:lnTo>
                    <a:pt x="2" y="17"/>
                  </a:lnTo>
                  <a:lnTo>
                    <a:pt x="36" y="0"/>
                  </a:lnTo>
                  <a:lnTo>
                    <a:pt x="30" y="25"/>
                  </a:lnTo>
                  <a:lnTo>
                    <a:pt x="43" y="32"/>
                  </a:lnTo>
                  <a:lnTo>
                    <a:pt x="21" y="45"/>
                  </a:lnTo>
                  <a:lnTo>
                    <a:pt x="20" y="64"/>
                  </a:lnTo>
                  <a:lnTo>
                    <a:pt x="8" y="64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4730559" y="2728958"/>
              <a:ext cx="36738" cy="38196"/>
            </a:xfrm>
            <a:custGeom>
              <a:avLst/>
              <a:gdLst>
                <a:gd name="T0" fmla="*/ 0 w 23"/>
                <a:gd name="T1" fmla="*/ 20 h 23"/>
                <a:gd name="T2" fmla="*/ 16 w 23"/>
                <a:gd name="T3" fmla="*/ 0 h 23"/>
                <a:gd name="T4" fmla="*/ 22 w 23"/>
                <a:gd name="T5" fmla="*/ 12 h 23"/>
                <a:gd name="T6" fmla="*/ 0 w 23"/>
                <a:gd name="T7" fmla="*/ 2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0" y="22"/>
                  </a:moveTo>
                  <a:lnTo>
                    <a:pt x="16" y="0"/>
                  </a:lnTo>
                  <a:lnTo>
                    <a:pt x="22" y="14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4763799" y="2708738"/>
              <a:ext cx="38487" cy="44936"/>
            </a:xfrm>
            <a:custGeom>
              <a:avLst/>
              <a:gdLst>
                <a:gd name="T0" fmla="*/ 0 w 25"/>
                <a:gd name="T1" fmla="*/ 13 h 28"/>
                <a:gd name="T2" fmla="*/ 15 w 25"/>
                <a:gd name="T3" fmla="*/ 25 h 28"/>
                <a:gd name="T4" fmla="*/ 22 w 25"/>
                <a:gd name="T5" fmla="*/ 12 h 28"/>
                <a:gd name="T6" fmla="*/ 18 w 25"/>
                <a:gd name="T7" fmla="*/ 0 h 28"/>
                <a:gd name="T8" fmla="*/ 0 w 25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13"/>
                  </a:moveTo>
                  <a:lnTo>
                    <a:pt x="17" y="27"/>
                  </a:lnTo>
                  <a:lnTo>
                    <a:pt x="24" y="12"/>
                  </a:lnTo>
                  <a:lnTo>
                    <a:pt x="20" y="0"/>
                  </a:lnTo>
                  <a:lnTo>
                    <a:pt x="0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4998220" y="2126818"/>
              <a:ext cx="274658" cy="440372"/>
            </a:xfrm>
            <a:custGeom>
              <a:avLst/>
              <a:gdLst>
                <a:gd name="T0" fmla="*/ 0 w 178"/>
                <a:gd name="T1" fmla="*/ 25 h 267"/>
                <a:gd name="T2" fmla="*/ 10 w 178"/>
                <a:gd name="T3" fmla="*/ 16 h 267"/>
                <a:gd name="T4" fmla="*/ 27 w 178"/>
                <a:gd name="T5" fmla="*/ 33 h 267"/>
                <a:gd name="T6" fmla="*/ 60 w 178"/>
                <a:gd name="T7" fmla="*/ 34 h 267"/>
                <a:gd name="T8" fmla="*/ 77 w 178"/>
                <a:gd name="T9" fmla="*/ 26 h 267"/>
                <a:gd name="T10" fmla="*/ 83 w 178"/>
                <a:gd name="T11" fmla="*/ 5 h 267"/>
                <a:gd name="T12" fmla="*/ 113 w 178"/>
                <a:gd name="T13" fmla="*/ 0 h 267"/>
                <a:gd name="T14" fmla="*/ 129 w 178"/>
                <a:gd name="T15" fmla="*/ 8 h 267"/>
                <a:gd name="T16" fmla="*/ 127 w 178"/>
                <a:gd name="T17" fmla="*/ 25 h 267"/>
                <a:gd name="T18" fmla="*/ 121 w 178"/>
                <a:gd name="T19" fmla="*/ 41 h 267"/>
                <a:gd name="T20" fmla="*/ 142 w 178"/>
                <a:gd name="T21" fmla="*/ 62 h 267"/>
                <a:gd name="T22" fmla="*/ 129 w 178"/>
                <a:gd name="T23" fmla="*/ 78 h 267"/>
                <a:gd name="T24" fmla="*/ 146 w 178"/>
                <a:gd name="T25" fmla="*/ 105 h 267"/>
                <a:gd name="T26" fmla="*/ 139 w 178"/>
                <a:gd name="T27" fmla="*/ 128 h 267"/>
                <a:gd name="T28" fmla="*/ 165 w 178"/>
                <a:gd name="T29" fmla="*/ 181 h 267"/>
                <a:gd name="T30" fmla="*/ 106 w 178"/>
                <a:gd name="T31" fmla="*/ 228 h 267"/>
                <a:gd name="T32" fmla="*/ 37 w 178"/>
                <a:gd name="T33" fmla="*/ 244 h 267"/>
                <a:gd name="T34" fmla="*/ 33 w 178"/>
                <a:gd name="T35" fmla="*/ 234 h 267"/>
                <a:gd name="T36" fmla="*/ 10 w 178"/>
                <a:gd name="T37" fmla="*/ 227 h 267"/>
                <a:gd name="T38" fmla="*/ 8 w 178"/>
                <a:gd name="T39" fmla="*/ 179 h 267"/>
                <a:gd name="T40" fmla="*/ 73 w 178"/>
                <a:gd name="T41" fmla="*/ 128 h 267"/>
                <a:gd name="T42" fmla="*/ 52 w 178"/>
                <a:gd name="T43" fmla="*/ 103 h 267"/>
                <a:gd name="T44" fmla="*/ 43 w 178"/>
                <a:gd name="T45" fmla="*/ 52 h 267"/>
                <a:gd name="T46" fmla="*/ 0 w 178"/>
                <a:gd name="T47" fmla="*/ 25 h 2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8"/>
                <a:gd name="T73" fmla="*/ 0 h 267"/>
                <a:gd name="T74" fmla="*/ 178 w 178"/>
                <a:gd name="T75" fmla="*/ 267 h 2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8" h="267">
                  <a:moveTo>
                    <a:pt x="0" y="27"/>
                  </a:moveTo>
                  <a:lnTo>
                    <a:pt x="10" y="18"/>
                  </a:lnTo>
                  <a:lnTo>
                    <a:pt x="29" y="35"/>
                  </a:lnTo>
                  <a:lnTo>
                    <a:pt x="64" y="37"/>
                  </a:lnTo>
                  <a:lnTo>
                    <a:pt x="83" y="28"/>
                  </a:lnTo>
                  <a:lnTo>
                    <a:pt x="89" y="5"/>
                  </a:lnTo>
                  <a:lnTo>
                    <a:pt x="121" y="0"/>
                  </a:lnTo>
                  <a:lnTo>
                    <a:pt x="139" y="8"/>
                  </a:lnTo>
                  <a:lnTo>
                    <a:pt x="136" y="27"/>
                  </a:lnTo>
                  <a:lnTo>
                    <a:pt x="129" y="45"/>
                  </a:lnTo>
                  <a:lnTo>
                    <a:pt x="152" y="68"/>
                  </a:lnTo>
                  <a:lnTo>
                    <a:pt x="139" y="85"/>
                  </a:lnTo>
                  <a:lnTo>
                    <a:pt x="156" y="114"/>
                  </a:lnTo>
                  <a:lnTo>
                    <a:pt x="149" y="140"/>
                  </a:lnTo>
                  <a:lnTo>
                    <a:pt x="177" y="197"/>
                  </a:lnTo>
                  <a:lnTo>
                    <a:pt x="114" y="248"/>
                  </a:lnTo>
                  <a:lnTo>
                    <a:pt x="39" y="266"/>
                  </a:lnTo>
                  <a:lnTo>
                    <a:pt x="35" y="255"/>
                  </a:lnTo>
                  <a:lnTo>
                    <a:pt x="10" y="247"/>
                  </a:lnTo>
                  <a:lnTo>
                    <a:pt x="8" y="195"/>
                  </a:lnTo>
                  <a:lnTo>
                    <a:pt x="79" y="139"/>
                  </a:lnTo>
                  <a:lnTo>
                    <a:pt x="56" y="112"/>
                  </a:lnTo>
                  <a:lnTo>
                    <a:pt x="47" y="56"/>
                  </a:lnTo>
                  <a:lnTo>
                    <a:pt x="0" y="2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4371929" y="2890728"/>
              <a:ext cx="316644" cy="292083"/>
            </a:xfrm>
            <a:custGeom>
              <a:avLst/>
              <a:gdLst>
                <a:gd name="T0" fmla="*/ 0 w 206"/>
                <a:gd name="T1" fmla="*/ 49 h 177"/>
                <a:gd name="T2" fmla="*/ 5 w 206"/>
                <a:gd name="T3" fmla="*/ 62 h 177"/>
                <a:gd name="T4" fmla="*/ 44 w 206"/>
                <a:gd name="T5" fmla="*/ 73 h 177"/>
                <a:gd name="T6" fmla="*/ 39 w 206"/>
                <a:gd name="T7" fmla="*/ 82 h 177"/>
                <a:gd name="T8" fmla="*/ 52 w 206"/>
                <a:gd name="T9" fmla="*/ 91 h 177"/>
                <a:gd name="T10" fmla="*/ 59 w 206"/>
                <a:gd name="T11" fmla="*/ 109 h 177"/>
                <a:gd name="T12" fmla="*/ 42 w 206"/>
                <a:gd name="T13" fmla="*/ 145 h 177"/>
                <a:gd name="T14" fmla="*/ 91 w 206"/>
                <a:gd name="T15" fmla="*/ 158 h 177"/>
                <a:gd name="T16" fmla="*/ 96 w 206"/>
                <a:gd name="T17" fmla="*/ 159 h 177"/>
                <a:gd name="T18" fmla="*/ 118 w 206"/>
                <a:gd name="T19" fmla="*/ 162 h 177"/>
                <a:gd name="T20" fmla="*/ 118 w 206"/>
                <a:gd name="T21" fmla="*/ 149 h 177"/>
                <a:gd name="T22" fmla="*/ 128 w 206"/>
                <a:gd name="T23" fmla="*/ 141 h 177"/>
                <a:gd name="T24" fmla="*/ 161 w 206"/>
                <a:gd name="T25" fmla="*/ 150 h 177"/>
                <a:gd name="T26" fmla="*/ 182 w 206"/>
                <a:gd name="T27" fmla="*/ 135 h 177"/>
                <a:gd name="T28" fmla="*/ 170 w 206"/>
                <a:gd name="T29" fmla="*/ 116 h 177"/>
                <a:gd name="T30" fmla="*/ 175 w 206"/>
                <a:gd name="T31" fmla="*/ 98 h 177"/>
                <a:gd name="T32" fmla="*/ 159 w 206"/>
                <a:gd name="T33" fmla="*/ 87 h 177"/>
                <a:gd name="T34" fmla="*/ 182 w 206"/>
                <a:gd name="T35" fmla="*/ 65 h 177"/>
                <a:gd name="T36" fmla="*/ 191 w 206"/>
                <a:gd name="T37" fmla="*/ 40 h 177"/>
                <a:gd name="T38" fmla="*/ 161 w 206"/>
                <a:gd name="T39" fmla="*/ 31 h 177"/>
                <a:gd name="T40" fmla="*/ 154 w 206"/>
                <a:gd name="T41" fmla="*/ 28 h 177"/>
                <a:gd name="T42" fmla="*/ 112 w 206"/>
                <a:gd name="T43" fmla="*/ 0 h 177"/>
                <a:gd name="T44" fmla="*/ 97 w 206"/>
                <a:gd name="T45" fmla="*/ 5 h 177"/>
                <a:gd name="T46" fmla="*/ 78 w 206"/>
                <a:gd name="T47" fmla="*/ 32 h 177"/>
                <a:gd name="T48" fmla="*/ 42 w 206"/>
                <a:gd name="T49" fmla="*/ 27 h 177"/>
                <a:gd name="T50" fmla="*/ 47 w 206"/>
                <a:gd name="T51" fmla="*/ 48 h 177"/>
                <a:gd name="T52" fmla="*/ 0 w 206"/>
                <a:gd name="T53" fmla="*/ 49 h 1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6"/>
                <a:gd name="T82" fmla="*/ 0 h 177"/>
                <a:gd name="T83" fmla="*/ 206 w 206"/>
                <a:gd name="T84" fmla="*/ 177 h 17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6" h="177">
                  <a:moveTo>
                    <a:pt x="0" y="53"/>
                  </a:moveTo>
                  <a:lnTo>
                    <a:pt x="5" y="68"/>
                  </a:lnTo>
                  <a:lnTo>
                    <a:pt x="48" y="79"/>
                  </a:lnTo>
                  <a:lnTo>
                    <a:pt x="41" y="88"/>
                  </a:lnTo>
                  <a:lnTo>
                    <a:pt x="56" y="99"/>
                  </a:lnTo>
                  <a:lnTo>
                    <a:pt x="63" y="119"/>
                  </a:lnTo>
                  <a:lnTo>
                    <a:pt x="45" y="157"/>
                  </a:lnTo>
                  <a:lnTo>
                    <a:pt x="97" y="171"/>
                  </a:lnTo>
                  <a:lnTo>
                    <a:pt x="102" y="173"/>
                  </a:lnTo>
                  <a:lnTo>
                    <a:pt x="126" y="176"/>
                  </a:lnTo>
                  <a:lnTo>
                    <a:pt x="126" y="161"/>
                  </a:lnTo>
                  <a:lnTo>
                    <a:pt x="138" y="153"/>
                  </a:lnTo>
                  <a:lnTo>
                    <a:pt x="173" y="162"/>
                  </a:lnTo>
                  <a:lnTo>
                    <a:pt x="195" y="147"/>
                  </a:lnTo>
                  <a:lnTo>
                    <a:pt x="182" y="126"/>
                  </a:lnTo>
                  <a:lnTo>
                    <a:pt x="187" y="106"/>
                  </a:lnTo>
                  <a:lnTo>
                    <a:pt x="171" y="95"/>
                  </a:lnTo>
                  <a:lnTo>
                    <a:pt x="195" y="71"/>
                  </a:lnTo>
                  <a:lnTo>
                    <a:pt x="205" y="44"/>
                  </a:lnTo>
                  <a:lnTo>
                    <a:pt x="173" y="33"/>
                  </a:lnTo>
                  <a:lnTo>
                    <a:pt x="165" y="30"/>
                  </a:lnTo>
                  <a:lnTo>
                    <a:pt x="120" y="0"/>
                  </a:lnTo>
                  <a:lnTo>
                    <a:pt x="103" y="5"/>
                  </a:lnTo>
                  <a:lnTo>
                    <a:pt x="84" y="34"/>
                  </a:lnTo>
                  <a:lnTo>
                    <a:pt x="44" y="29"/>
                  </a:lnTo>
                  <a:lnTo>
                    <a:pt x="51" y="52"/>
                  </a:lnTo>
                  <a:lnTo>
                    <a:pt x="0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4699070" y="3158097"/>
              <a:ext cx="33239" cy="58417"/>
            </a:xfrm>
            <a:custGeom>
              <a:avLst/>
              <a:gdLst>
                <a:gd name="T0" fmla="*/ 0 w 22"/>
                <a:gd name="T1" fmla="*/ 17 h 35"/>
                <a:gd name="T2" fmla="*/ 16 w 22"/>
                <a:gd name="T3" fmla="*/ 32 h 35"/>
                <a:gd name="T4" fmla="*/ 19 w 22"/>
                <a:gd name="T5" fmla="*/ 0 h 35"/>
                <a:gd name="T6" fmla="*/ 0 w 22"/>
                <a:gd name="T7" fmla="*/ 17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17"/>
                  </a:moveTo>
                  <a:lnTo>
                    <a:pt x="18" y="34"/>
                  </a:lnTo>
                  <a:lnTo>
                    <a:pt x="21" y="0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70"/>
            <p:cNvSpPr>
              <a:spLocks/>
            </p:cNvSpPr>
            <p:nvPr/>
          </p:nvSpPr>
          <p:spPr bwMode="auto">
            <a:xfrm>
              <a:off x="4632592" y="2755920"/>
              <a:ext cx="218678" cy="258382"/>
            </a:xfrm>
            <a:custGeom>
              <a:avLst/>
              <a:gdLst>
                <a:gd name="T0" fmla="*/ 0 w 142"/>
                <a:gd name="T1" fmla="*/ 58 h 158"/>
                <a:gd name="T2" fmla="*/ 1 w 142"/>
                <a:gd name="T3" fmla="*/ 82 h 158"/>
                <a:gd name="T4" fmla="*/ 2 w 142"/>
                <a:gd name="T5" fmla="*/ 93 h 158"/>
                <a:gd name="T6" fmla="*/ 4 w 142"/>
                <a:gd name="T7" fmla="*/ 106 h 158"/>
                <a:gd name="T8" fmla="*/ 32 w 142"/>
                <a:gd name="T9" fmla="*/ 116 h 158"/>
                <a:gd name="T10" fmla="*/ 23 w 142"/>
                <a:gd name="T11" fmla="*/ 140 h 158"/>
                <a:gd name="T12" fmla="*/ 52 w 142"/>
                <a:gd name="T13" fmla="*/ 143 h 158"/>
                <a:gd name="T14" fmla="*/ 105 w 142"/>
                <a:gd name="T15" fmla="*/ 143 h 158"/>
                <a:gd name="T16" fmla="*/ 119 w 142"/>
                <a:gd name="T17" fmla="*/ 119 h 158"/>
                <a:gd name="T18" fmla="*/ 90 w 142"/>
                <a:gd name="T19" fmla="*/ 90 h 158"/>
                <a:gd name="T20" fmla="*/ 123 w 142"/>
                <a:gd name="T21" fmla="*/ 74 h 158"/>
                <a:gd name="T22" fmla="*/ 133 w 142"/>
                <a:gd name="T23" fmla="*/ 78 h 158"/>
                <a:gd name="T24" fmla="*/ 123 w 142"/>
                <a:gd name="T25" fmla="*/ 22 h 158"/>
                <a:gd name="T26" fmla="*/ 100 w 142"/>
                <a:gd name="T27" fmla="*/ 8 h 158"/>
                <a:gd name="T28" fmla="*/ 73 w 142"/>
                <a:gd name="T29" fmla="*/ 16 h 158"/>
                <a:gd name="T30" fmla="*/ 77 w 142"/>
                <a:gd name="T31" fmla="*/ 11 h 158"/>
                <a:gd name="T32" fmla="*/ 52 w 142"/>
                <a:gd name="T33" fmla="*/ 0 h 158"/>
                <a:gd name="T34" fmla="*/ 42 w 142"/>
                <a:gd name="T35" fmla="*/ 0 h 158"/>
                <a:gd name="T36" fmla="*/ 40 w 142"/>
                <a:gd name="T37" fmla="*/ 32 h 158"/>
                <a:gd name="T38" fmla="*/ 26 w 142"/>
                <a:gd name="T39" fmla="*/ 23 h 158"/>
                <a:gd name="T40" fmla="*/ 18 w 142"/>
                <a:gd name="T41" fmla="*/ 32 h 158"/>
                <a:gd name="T42" fmla="*/ 17 w 142"/>
                <a:gd name="T43" fmla="*/ 52 h 158"/>
                <a:gd name="T44" fmla="*/ 0 w 142"/>
                <a:gd name="T45" fmla="*/ 58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158"/>
                <a:gd name="T71" fmla="*/ 142 w 14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158">
                  <a:moveTo>
                    <a:pt x="0" y="64"/>
                  </a:moveTo>
                  <a:lnTo>
                    <a:pt x="1" y="90"/>
                  </a:lnTo>
                  <a:lnTo>
                    <a:pt x="2" y="102"/>
                  </a:lnTo>
                  <a:lnTo>
                    <a:pt x="4" y="116"/>
                  </a:lnTo>
                  <a:lnTo>
                    <a:pt x="34" y="127"/>
                  </a:lnTo>
                  <a:lnTo>
                    <a:pt x="25" y="154"/>
                  </a:lnTo>
                  <a:lnTo>
                    <a:pt x="56" y="157"/>
                  </a:lnTo>
                  <a:lnTo>
                    <a:pt x="111" y="157"/>
                  </a:lnTo>
                  <a:lnTo>
                    <a:pt x="126" y="131"/>
                  </a:lnTo>
                  <a:lnTo>
                    <a:pt x="96" y="98"/>
                  </a:lnTo>
                  <a:lnTo>
                    <a:pt x="131" y="81"/>
                  </a:lnTo>
                  <a:lnTo>
                    <a:pt x="141" y="86"/>
                  </a:lnTo>
                  <a:lnTo>
                    <a:pt x="131" y="24"/>
                  </a:lnTo>
                  <a:lnTo>
                    <a:pt x="106" y="8"/>
                  </a:lnTo>
                  <a:lnTo>
                    <a:pt x="77" y="18"/>
                  </a:lnTo>
                  <a:lnTo>
                    <a:pt x="81" y="12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42" y="35"/>
                  </a:lnTo>
                  <a:lnTo>
                    <a:pt x="28" y="25"/>
                  </a:lnTo>
                  <a:lnTo>
                    <a:pt x="20" y="36"/>
                  </a:lnTo>
                  <a:lnTo>
                    <a:pt x="17" y="56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71"/>
            <p:cNvSpPr>
              <a:spLocks/>
            </p:cNvSpPr>
            <p:nvPr/>
          </p:nvSpPr>
          <p:spPr bwMode="auto">
            <a:xfrm>
              <a:off x="4989473" y="3198539"/>
              <a:ext cx="157447" cy="168509"/>
            </a:xfrm>
            <a:custGeom>
              <a:avLst/>
              <a:gdLst>
                <a:gd name="T0" fmla="*/ 0 w 103"/>
                <a:gd name="T1" fmla="*/ 37 h 102"/>
                <a:gd name="T2" fmla="*/ 12 w 103"/>
                <a:gd name="T3" fmla="*/ 15 h 102"/>
                <a:gd name="T4" fmla="*/ 41 w 103"/>
                <a:gd name="T5" fmla="*/ 9 h 102"/>
                <a:gd name="T6" fmla="*/ 79 w 103"/>
                <a:gd name="T7" fmla="*/ 9 h 102"/>
                <a:gd name="T8" fmla="*/ 94 w 103"/>
                <a:gd name="T9" fmla="*/ 0 h 102"/>
                <a:gd name="T10" fmla="*/ 88 w 103"/>
                <a:gd name="T11" fmla="*/ 19 h 102"/>
                <a:gd name="T12" fmla="*/ 62 w 103"/>
                <a:gd name="T13" fmla="*/ 14 h 102"/>
                <a:gd name="T14" fmla="*/ 51 w 103"/>
                <a:gd name="T15" fmla="*/ 33 h 102"/>
                <a:gd name="T16" fmla="*/ 37 w 103"/>
                <a:gd name="T17" fmla="*/ 22 h 102"/>
                <a:gd name="T18" fmla="*/ 47 w 103"/>
                <a:gd name="T19" fmla="*/ 47 h 102"/>
                <a:gd name="T20" fmla="*/ 35 w 103"/>
                <a:gd name="T21" fmla="*/ 52 h 102"/>
                <a:gd name="T22" fmla="*/ 59 w 103"/>
                <a:gd name="T23" fmla="*/ 62 h 102"/>
                <a:gd name="T24" fmla="*/ 59 w 103"/>
                <a:gd name="T25" fmla="*/ 73 h 102"/>
                <a:gd name="T26" fmla="*/ 37 w 103"/>
                <a:gd name="T27" fmla="*/ 76 h 102"/>
                <a:gd name="T28" fmla="*/ 44 w 103"/>
                <a:gd name="T29" fmla="*/ 93 h 102"/>
                <a:gd name="T30" fmla="*/ 22 w 103"/>
                <a:gd name="T31" fmla="*/ 86 h 102"/>
                <a:gd name="T32" fmla="*/ 14 w 103"/>
                <a:gd name="T33" fmla="*/ 70 h 102"/>
                <a:gd name="T34" fmla="*/ 45 w 103"/>
                <a:gd name="T35" fmla="*/ 64 h 102"/>
                <a:gd name="T36" fmla="*/ 14 w 103"/>
                <a:gd name="T37" fmla="*/ 61 h 102"/>
                <a:gd name="T38" fmla="*/ 0 w 103"/>
                <a:gd name="T39" fmla="*/ 37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"/>
                <a:gd name="T61" fmla="*/ 0 h 102"/>
                <a:gd name="T62" fmla="*/ 103 w 103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" h="102">
                  <a:moveTo>
                    <a:pt x="0" y="40"/>
                  </a:moveTo>
                  <a:lnTo>
                    <a:pt x="13" y="17"/>
                  </a:lnTo>
                  <a:lnTo>
                    <a:pt x="45" y="9"/>
                  </a:lnTo>
                  <a:lnTo>
                    <a:pt x="85" y="9"/>
                  </a:lnTo>
                  <a:lnTo>
                    <a:pt x="102" y="0"/>
                  </a:lnTo>
                  <a:lnTo>
                    <a:pt x="96" y="21"/>
                  </a:lnTo>
                  <a:lnTo>
                    <a:pt x="68" y="16"/>
                  </a:lnTo>
                  <a:lnTo>
                    <a:pt x="55" y="35"/>
                  </a:lnTo>
                  <a:lnTo>
                    <a:pt x="40" y="24"/>
                  </a:lnTo>
                  <a:lnTo>
                    <a:pt x="51" y="51"/>
                  </a:lnTo>
                  <a:lnTo>
                    <a:pt x="37" y="56"/>
                  </a:lnTo>
                  <a:lnTo>
                    <a:pt x="63" y="68"/>
                  </a:lnTo>
                  <a:lnTo>
                    <a:pt x="63" y="79"/>
                  </a:lnTo>
                  <a:lnTo>
                    <a:pt x="41" y="82"/>
                  </a:lnTo>
                  <a:lnTo>
                    <a:pt x="48" y="101"/>
                  </a:lnTo>
                  <a:lnTo>
                    <a:pt x="24" y="94"/>
                  </a:lnTo>
                  <a:lnTo>
                    <a:pt x="16" y="76"/>
                  </a:lnTo>
                  <a:lnTo>
                    <a:pt x="49" y="70"/>
                  </a:lnTo>
                  <a:lnTo>
                    <a:pt x="16" y="67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72"/>
            <p:cNvSpPr>
              <a:spLocks/>
            </p:cNvSpPr>
            <p:nvPr/>
          </p:nvSpPr>
          <p:spPr bwMode="auto">
            <a:xfrm>
              <a:off x="5071696" y="3394010"/>
              <a:ext cx="75224" cy="38196"/>
            </a:xfrm>
            <a:custGeom>
              <a:avLst/>
              <a:gdLst>
                <a:gd name="T0" fmla="*/ 0 w 49"/>
                <a:gd name="T1" fmla="*/ 20 h 23"/>
                <a:gd name="T2" fmla="*/ 4 w 49"/>
                <a:gd name="T3" fmla="*/ 0 h 23"/>
                <a:gd name="T4" fmla="*/ 44 w 49"/>
                <a:gd name="T5" fmla="*/ 20 h 23"/>
                <a:gd name="T6" fmla="*/ 14 w 49"/>
                <a:gd name="T7" fmla="*/ 20 h 23"/>
                <a:gd name="T8" fmla="*/ 0 w 49"/>
                <a:gd name="T9" fmla="*/ 2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0" y="22"/>
                  </a:moveTo>
                  <a:lnTo>
                    <a:pt x="4" y="0"/>
                  </a:lnTo>
                  <a:lnTo>
                    <a:pt x="48" y="22"/>
                  </a:lnTo>
                  <a:lnTo>
                    <a:pt x="16" y="22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78"/>
            <p:cNvSpPr>
              <a:spLocks/>
            </p:cNvSpPr>
            <p:nvPr/>
          </p:nvSpPr>
          <p:spPr bwMode="auto">
            <a:xfrm>
              <a:off x="4884508" y="2976106"/>
              <a:ext cx="169694" cy="98859"/>
            </a:xfrm>
            <a:custGeom>
              <a:avLst/>
              <a:gdLst>
                <a:gd name="T0" fmla="*/ 0 w 111"/>
                <a:gd name="T1" fmla="*/ 31 h 59"/>
                <a:gd name="T2" fmla="*/ 15 w 111"/>
                <a:gd name="T3" fmla="*/ 9 h 59"/>
                <a:gd name="T4" fmla="*/ 37 w 111"/>
                <a:gd name="T5" fmla="*/ 14 h 59"/>
                <a:gd name="T6" fmla="*/ 71 w 111"/>
                <a:gd name="T7" fmla="*/ 0 h 59"/>
                <a:gd name="T8" fmla="*/ 92 w 111"/>
                <a:gd name="T9" fmla="*/ 4 h 59"/>
                <a:gd name="T10" fmla="*/ 102 w 111"/>
                <a:gd name="T11" fmla="*/ 12 h 59"/>
                <a:gd name="T12" fmla="*/ 63 w 111"/>
                <a:gd name="T13" fmla="*/ 47 h 59"/>
                <a:gd name="T14" fmla="*/ 30 w 111"/>
                <a:gd name="T15" fmla="*/ 54 h 59"/>
                <a:gd name="T16" fmla="*/ 0 w 111"/>
                <a:gd name="T17" fmla="*/ 3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59"/>
                <a:gd name="T29" fmla="*/ 111 w 111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59">
                  <a:moveTo>
                    <a:pt x="0" y="33"/>
                  </a:moveTo>
                  <a:lnTo>
                    <a:pt x="17" y="9"/>
                  </a:lnTo>
                  <a:lnTo>
                    <a:pt x="39" y="16"/>
                  </a:lnTo>
                  <a:lnTo>
                    <a:pt x="77" y="0"/>
                  </a:lnTo>
                  <a:lnTo>
                    <a:pt x="99" y="4"/>
                  </a:lnTo>
                  <a:lnTo>
                    <a:pt x="110" y="12"/>
                  </a:lnTo>
                  <a:lnTo>
                    <a:pt x="67" y="51"/>
                  </a:lnTo>
                  <a:lnTo>
                    <a:pt x="32" y="58"/>
                  </a:lnTo>
                  <a:lnTo>
                    <a:pt x="0" y="3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80"/>
            <p:cNvSpPr>
              <a:spLocks/>
            </p:cNvSpPr>
            <p:nvPr/>
          </p:nvSpPr>
          <p:spPr bwMode="auto">
            <a:xfrm>
              <a:off x="6187823" y="3382776"/>
              <a:ext cx="734755" cy="779637"/>
            </a:xfrm>
            <a:custGeom>
              <a:avLst/>
              <a:gdLst>
                <a:gd name="T0" fmla="*/ 0 w 479"/>
                <a:gd name="T1" fmla="*/ 197 h 476"/>
                <a:gd name="T2" fmla="*/ 13 w 479"/>
                <a:gd name="T3" fmla="*/ 187 h 476"/>
                <a:gd name="T4" fmla="*/ 45 w 479"/>
                <a:gd name="T5" fmla="*/ 187 h 476"/>
                <a:gd name="T6" fmla="*/ 22 w 479"/>
                <a:gd name="T7" fmla="*/ 141 h 476"/>
                <a:gd name="T8" fmla="*/ 37 w 479"/>
                <a:gd name="T9" fmla="*/ 129 h 476"/>
                <a:gd name="T10" fmla="*/ 56 w 479"/>
                <a:gd name="T11" fmla="*/ 131 h 476"/>
                <a:gd name="T12" fmla="*/ 101 w 479"/>
                <a:gd name="T13" fmla="*/ 81 h 476"/>
                <a:gd name="T14" fmla="*/ 98 w 479"/>
                <a:gd name="T15" fmla="*/ 68 h 476"/>
                <a:gd name="T16" fmla="*/ 110 w 479"/>
                <a:gd name="T17" fmla="*/ 60 h 476"/>
                <a:gd name="T18" fmla="*/ 91 w 479"/>
                <a:gd name="T19" fmla="*/ 44 h 476"/>
                <a:gd name="T20" fmla="*/ 89 w 479"/>
                <a:gd name="T21" fmla="*/ 20 h 476"/>
                <a:gd name="T22" fmla="*/ 133 w 479"/>
                <a:gd name="T23" fmla="*/ 20 h 476"/>
                <a:gd name="T24" fmla="*/ 146 w 479"/>
                <a:gd name="T25" fmla="*/ 9 h 476"/>
                <a:gd name="T26" fmla="*/ 170 w 479"/>
                <a:gd name="T27" fmla="*/ 0 h 476"/>
                <a:gd name="T28" fmla="*/ 186 w 479"/>
                <a:gd name="T29" fmla="*/ 9 h 476"/>
                <a:gd name="T30" fmla="*/ 164 w 479"/>
                <a:gd name="T31" fmla="*/ 33 h 476"/>
                <a:gd name="T32" fmla="*/ 175 w 479"/>
                <a:gd name="T33" fmla="*/ 54 h 476"/>
                <a:gd name="T34" fmla="*/ 159 w 479"/>
                <a:gd name="T35" fmla="*/ 56 h 476"/>
                <a:gd name="T36" fmla="*/ 166 w 479"/>
                <a:gd name="T37" fmla="*/ 82 h 476"/>
                <a:gd name="T38" fmla="*/ 197 w 479"/>
                <a:gd name="T39" fmla="*/ 94 h 476"/>
                <a:gd name="T40" fmla="*/ 182 w 479"/>
                <a:gd name="T41" fmla="*/ 117 h 476"/>
                <a:gd name="T42" fmla="*/ 223 w 479"/>
                <a:gd name="T43" fmla="*/ 140 h 476"/>
                <a:gd name="T44" fmla="*/ 303 w 479"/>
                <a:gd name="T45" fmla="*/ 156 h 476"/>
                <a:gd name="T46" fmla="*/ 304 w 479"/>
                <a:gd name="T47" fmla="*/ 132 h 476"/>
                <a:gd name="T48" fmla="*/ 315 w 479"/>
                <a:gd name="T49" fmla="*/ 129 h 476"/>
                <a:gd name="T50" fmla="*/ 316 w 479"/>
                <a:gd name="T51" fmla="*/ 140 h 476"/>
                <a:gd name="T52" fmla="*/ 322 w 479"/>
                <a:gd name="T53" fmla="*/ 150 h 476"/>
                <a:gd name="T54" fmla="*/ 362 w 479"/>
                <a:gd name="T55" fmla="*/ 146 h 476"/>
                <a:gd name="T56" fmla="*/ 361 w 479"/>
                <a:gd name="T57" fmla="*/ 133 h 476"/>
                <a:gd name="T58" fmla="*/ 426 w 479"/>
                <a:gd name="T59" fmla="*/ 106 h 476"/>
                <a:gd name="T60" fmla="*/ 431 w 479"/>
                <a:gd name="T61" fmla="*/ 121 h 476"/>
                <a:gd name="T62" fmla="*/ 447 w 479"/>
                <a:gd name="T63" fmla="*/ 128 h 476"/>
                <a:gd name="T64" fmla="*/ 440 w 479"/>
                <a:gd name="T65" fmla="*/ 143 h 476"/>
                <a:gd name="T66" fmla="*/ 413 w 479"/>
                <a:gd name="T67" fmla="*/ 154 h 476"/>
                <a:gd name="T68" fmla="*/ 375 w 479"/>
                <a:gd name="T69" fmla="*/ 225 h 476"/>
                <a:gd name="T70" fmla="*/ 365 w 479"/>
                <a:gd name="T71" fmla="*/ 196 h 476"/>
                <a:gd name="T72" fmla="*/ 359 w 479"/>
                <a:gd name="T73" fmla="*/ 206 h 476"/>
                <a:gd name="T74" fmla="*/ 350 w 479"/>
                <a:gd name="T75" fmla="*/ 193 h 476"/>
                <a:gd name="T76" fmla="*/ 366 w 479"/>
                <a:gd name="T77" fmla="*/ 176 h 476"/>
                <a:gd name="T78" fmla="*/ 333 w 479"/>
                <a:gd name="T79" fmla="*/ 174 h 476"/>
                <a:gd name="T80" fmla="*/ 310 w 479"/>
                <a:gd name="T81" fmla="*/ 153 h 476"/>
                <a:gd name="T82" fmla="*/ 304 w 479"/>
                <a:gd name="T83" fmla="*/ 163 h 476"/>
                <a:gd name="T84" fmla="*/ 311 w 479"/>
                <a:gd name="T85" fmla="*/ 174 h 476"/>
                <a:gd name="T86" fmla="*/ 301 w 479"/>
                <a:gd name="T87" fmla="*/ 180 h 476"/>
                <a:gd name="T88" fmla="*/ 311 w 479"/>
                <a:gd name="T89" fmla="*/ 188 h 476"/>
                <a:gd name="T90" fmla="*/ 316 w 479"/>
                <a:gd name="T91" fmla="*/ 228 h 476"/>
                <a:gd name="T92" fmla="*/ 304 w 479"/>
                <a:gd name="T93" fmla="*/ 223 h 476"/>
                <a:gd name="T94" fmla="*/ 277 w 479"/>
                <a:gd name="T95" fmla="*/ 255 h 476"/>
                <a:gd name="T96" fmla="*/ 185 w 479"/>
                <a:gd name="T97" fmla="*/ 320 h 476"/>
                <a:gd name="T98" fmla="*/ 179 w 479"/>
                <a:gd name="T99" fmla="*/ 401 h 476"/>
                <a:gd name="T100" fmla="*/ 141 w 479"/>
                <a:gd name="T101" fmla="*/ 434 h 476"/>
                <a:gd name="T102" fmla="*/ 105 w 479"/>
                <a:gd name="T103" fmla="*/ 371 h 476"/>
                <a:gd name="T104" fmla="*/ 92 w 479"/>
                <a:gd name="T105" fmla="*/ 321 h 476"/>
                <a:gd name="T106" fmla="*/ 79 w 479"/>
                <a:gd name="T107" fmla="*/ 311 h 476"/>
                <a:gd name="T108" fmla="*/ 70 w 479"/>
                <a:gd name="T109" fmla="*/ 220 h 476"/>
                <a:gd name="T110" fmla="*/ 63 w 479"/>
                <a:gd name="T111" fmla="*/ 217 h 476"/>
                <a:gd name="T112" fmla="*/ 56 w 479"/>
                <a:gd name="T113" fmla="*/ 237 h 476"/>
                <a:gd name="T114" fmla="*/ 35 w 479"/>
                <a:gd name="T115" fmla="*/ 242 h 476"/>
                <a:gd name="T116" fmla="*/ 14 w 479"/>
                <a:gd name="T117" fmla="*/ 218 h 476"/>
                <a:gd name="T118" fmla="*/ 34 w 479"/>
                <a:gd name="T119" fmla="*/ 206 h 476"/>
                <a:gd name="T120" fmla="*/ 14 w 479"/>
                <a:gd name="T121" fmla="*/ 210 h 476"/>
                <a:gd name="T122" fmla="*/ 0 w 479"/>
                <a:gd name="T123" fmla="*/ 197 h 4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9"/>
                <a:gd name="T187" fmla="*/ 0 h 476"/>
                <a:gd name="T188" fmla="*/ 479 w 479"/>
                <a:gd name="T189" fmla="*/ 476 h 4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9" h="476">
                  <a:moveTo>
                    <a:pt x="0" y="215"/>
                  </a:moveTo>
                  <a:lnTo>
                    <a:pt x="13" y="205"/>
                  </a:lnTo>
                  <a:lnTo>
                    <a:pt x="49" y="205"/>
                  </a:lnTo>
                  <a:lnTo>
                    <a:pt x="24" y="155"/>
                  </a:lnTo>
                  <a:lnTo>
                    <a:pt x="39" y="141"/>
                  </a:lnTo>
                  <a:lnTo>
                    <a:pt x="60" y="143"/>
                  </a:lnTo>
                  <a:lnTo>
                    <a:pt x="109" y="89"/>
                  </a:lnTo>
                  <a:lnTo>
                    <a:pt x="105" y="74"/>
                  </a:lnTo>
                  <a:lnTo>
                    <a:pt x="118" y="66"/>
                  </a:lnTo>
                  <a:lnTo>
                    <a:pt x="97" y="48"/>
                  </a:lnTo>
                  <a:lnTo>
                    <a:pt x="95" y="22"/>
                  </a:lnTo>
                  <a:lnTo>
                    <a:pt x="143" y="22"/>
                  </a:lnTo>
                  <a:lnTo>
                    <a:pt x="156" y="9"/>
                  </a:lnTo>
                  <a:lnTo>
                    <a:pt x="182" y="0"/>
                  </a:lnTo>
                  <a:lnTo>
                    <a:pt x="199" y="9"/>
                  </a:lnTo>
                  <a:lnTo>
                    <a:pt x="176" y="36"/>
                  </a:lnTo>
                  <a:lnTo>
                    <a:pt x="187" y="59"/>
                  </a:lnTo>
                  <a:lnTo>
                    <a:pt x="170" y="62"/>
                  </a:lnTo>
                  <a:lnTo>
                    <a:pt x="178" y="90"/>
                  </a:lnTo>
                  <a:lnTo>
                    <a:pt x="211" y="102"/>
                  </a:lnTo>
                  <a:lnTo>
                    <a:pt x="195" y="128"/>
                  </a:lnTo>
                  <a:lnTo>
                    <a:pt x="239" y="153"/>
                  </a:lnTo>
                  <a:lnTo>
                    <a:pt x="324" y="170"/>
                  </a:lnTo>
                  <a:lnTo>
                    <a:pt x="326" y="144"/>
                  </a:lnTo>
                  <a:lnTo>
                    <a:pt x="337" y="141"/>
                  </a:lnTo>
                  <a:lnTo>
                    <a:pt x="338" y="153"/>
                  </a:lnTo>
                  <a:lnTo>
                    <a:pt x="345" y="164"/>
                  </a:lnTo>
                  <a:lnTo>
                    <a:pt x="388" y="160"/>
                  </a:lnTo>
                  <a:lnTo>
                    <a:pt x="386" y="145"/>
                  </a:lnTo>
                  <a:lnTo>
                    <a:pt x="456" y="116"/>
                  </a:lnTo>
                  <a:lnTo>
                    <a:pt x="461" y="133"/>
                  </a:lnTo>
                  <a:lnTo>
                    <a:pt x="478" y="140"/>
                  </a:lnTo>
                  <a:lnTo>
                    <a:pt x="471" y="157"/>
                  </a:lnTo>
                  <a:lnTo>
                    <a:pt x="442" y="168"/>
                  </a:lnTo>
                  <a:lnTo>
                    <a:pt x="401" y="246"/>
                  </a:lnTo>
                  <a:lnTo>
                    <a:pt x="391" y="214"/>
                  </a:lnTo>
                  <a:lnTo>
                    <a:pt x="384" y="226"/>
                  </a:lnTo>
                  <a:lnTo>
                    <a:pt x="374" y="211"/>
                  </a:lnTo>
                  <a:lnTo>
                    <a:pt x="392" y="192"/>
                  </a:lnTo>
                  <a:lnTo>
                    <a:pt x="356" y="190"/>
                  </a:lnTo>
                  <a:lnTo>
                    <a:pt x="332" y="167"/>
                  </a:lnTo>
                  <a:lnTo>
                    <a:pt x="325" y="179"/>
                  </a:lnTo>
                  <a:lnTo>
                    <a:pt x="333" y="190"/>
                  </a:lnTo>
                  <a:lnTo>
                    <a:pt x="322" y="197"/>
                  </a:lnTo>
                  <a:lnTo>
                    <a:pt x="333" y="206"/>
                  </a:lnTo>
                  <a:lnTo>
                    <a:pt x="338" y="250"/>
                  </a:lnTo>
                  <a:lnTo>
                    <a:pt x="325" y="244"/>
                  </a:lnTo>
                  <a:lnTo>
                    <a:pt x="297" y="279"/>
                  </a:lnTo>
                  <a:lnTo>
                    <a:pt x="198" y="350"/>
                  </a:lnTo>
                  <a:lnTo>
                    <a:pt x="191" y="438"/>
                  </a:lnTo>
                  <a:lnTo>
                    <a:pt x="151" y="475"/>
                  </a:lnTo>
                  <a:lnTo>
                    <a:pt x="113" y="406"/>
                  </a:lnTo>
                  <a:lnTo>
                    <a:pt x="98" y="352"/>
                  </a:lnTo>
                  <a:lnTo>
                    <a:pt x="85" y="340"/>
                  </a:lnTo>
                  <a:lnTo>
                    <a:pt x="75" y="241"/>
                  </a:lnTo>
                  <a:lnTo>
                    <a:pt x="67" y="237"/>
                  </a:lnTo>
                  <a:lnTo>
                    <a:pt x="60" y="259"/>
                  </a:lnTo>
                  <a:lnTo>
                    <a:pt x="37" y="265"/>
                  </a:lnTo>
                  <a:lnTo>
                    <a:pt x="14" y="238"/>
                  </a:lnTo>
                  <a:lnTo>
                    <a:pt x="36" y="225"/>
                  </a:lnTo>
                  <a:lnTo>
                    <a:pt x="14" y="230"/>
                  </a:lnTo>
                  <a:lnTo>
                    <a:pt x="0" y="2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81"/>
            <p:cNvSpPr>
              <a:spLocks/>
            </p:cNvSpPr>
            <p:nvPr/>
          </p:nvSpPr>
          <p:spPr bwMode="auto">
            <a:xfrm>
              <a:off x="6868346" y="4227571"/>
              <a:ext cx="274659" cy="303316"/>
            </a:xfrm>
            <a:custGeom>
              <a:avLst/>
              <a:gdLst>
                <a:gd name="T0" fmla="*/ 0 w 179"/>
                <a:gd name="T1" fmla="*/ 0 h 185"/>
                <a:gd name="T2" fmla="*/ 37 w 179"/>
                <a:gd name="T3" fmla="*/ 6 h 185"/>
                <a:gd name="T4" fmla="*/ 83 w 179"/>
                <a:gd name="T5" fmla="*/ 51 h 185"/>
                <a:gd name="T6" fmla="*/ 121 w 179"/>
                <a:gd name="T7" fmla="*/ 67 h 185"/>
                <a:gd name="T8" fmla="*/ 116 w 179"/>
                <a:gd name="T9" fmla="*/ 78 h 185"/>
                <a:gd name="T10" fmla="*/ 129 w 179"/>
                <a:gd name="T11" fmla="*/ 77 h 185"/>
                <a:gd name="T12" fmla="*/ 127 w 179"/>
                <a:gd name="T13" fmla="*/ 94 h 185"/>
                <a:gd name="T14" fmla="*/ 166 w 179"/>
                <a:gd name="T15" fmla="*/ 124 h 185"/>
                <a:gd name="T16" fmla="*/ 160 w 179"/>
                <a:gd name="T17" fmla="*/ 168 h 185"/>
                <a:gd name="T18" fmla="*/ 145 w 179"/>
                <a:gd name="T19" fmla="*/ 168 h 185"/>
                <a:gd name="T20" fmla="*/ 110 w 179"/>
                <a:gd name="T21" fmla="*/ 143 h 185"/>
                <a:gd name="T22" fmla="*/ 56 w 179"/>
                <a:gd name="T23" fmla="*/ 57 h 185"/>
                <a:gd name="T24" fmla="*/ 0 w 179"/>
                <a:gd name="T25" fmla="*/ 0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9"/>
                <a:gd name="T40" fmla="*/ 0 h 185"/>
                <a:gd name="T41" fmla="*/ 179 w 179"/>
                <a:gd name="T42" fmla="*/ 185 h 1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9" h="185">
                  <a:moveTo>
                    <a:pt x="0" y="0"/>
                  </a:moveTo>
                  <a:lnTo>
                    <a:pt x="39" y="6"/>
                  </a:lnTo>
                  <a:lnTo>
                    <a:pt x="89" y="55"/>
                  </a:lnTo>
                  <a:lnTo>
                    <a:pt x="129" y="73"/>
                  </a:lnTo>
                  <a:lnTo>
                    <a:pt x="124" y="86"/>
                  </a:lnTo>
                  <a:lnTo>
                    <a:pt x="138" y="85"/>
                  </a:lnTo>
                  <a:lnTo>
                    <a:pt x="136" y="102"/>
                  </a:lnTo>
                  <a:lnTo>
                    <a:pt x="178" y="136"/>
                  </a:lnTo>
                  <a:lnTo>
                    <a:pt x="172" y="184"/>
                  </a:lnTo>
                  <a:lnTo>
                    <a:pt x="155" y="184"/>
                  </a:lnTo>
                  <a:lnTo>
                    <a:pt x="118" y="156"/>
                  </a:lnTo>
                  <a:lnTo>
                    <a:pt x="60" y="63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82"/>
            <p:cNvSpPr>
              <a:spLocks/>
            </p:cNvSpPr>
            <p:nvPr/>
          </p:nvSpPr>
          <p:spPr bwMode="auto">
            <a:xfrm>
              <a:off x="7125511" y="4535381"/>
              <a:ext cx="227424" cy="76391"/>
            </a:xfrm>
            <a:custGeom>
              <a:avLst/>
              <a:gdLst>
                <a:gd name="T0" fmla="*/ 0 w 149"/>
                <a:gd name="T1" fmla="*/ 11 h 47"/>
                <a:gd name="T2" fmla="*/ 9 w 149"/>
                <a:gd name="T3" fmla="*/ 0 h 47"/>
                <a:gd name="T4" fmla="*/ 105 w 149"/>
                <a:gd name="T5" fmla="*/ 12 h 47"/>
                <a:gd name="T6" fmla="*/ 115 w 149"/>
                <a:gd name="T7" fmla="*/ 23 h 47"/>
                <a:gd name="T8" fmla="*/ 135 w 149"/>
                <a:gd name="T9" fmla="*/ 27 h 47"/>
                <a:gd name="T10" fmla="*/ 138 w 149"/>
                <a:gd name="T11" fmla="*/ 42 h 47"/>
                <a:gd name="T12" fmla="*/ 23 w 149"/>
                <a:gd name="T13" fmla="*/ 22 h 47"/>
                <a:gd name="T14" fmla="*/ 0 w 149"/>
                <a:gd name="T15" fmla="*/ 1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47"/>
                <a:gd name="T26" fmla="*/ 149 w 149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47">
                  <a:moveTo>
                    <a:pt x="0" y="13"/>
                  </a:moveTo>
                  <a:lnTo>
                    <a:pt x="9" y="0"/>
                  </a:lnTo>
                  <a:lnTo>
                    <a:pt x="113" y="14"/>
                  </a:lnTo>
                  <a:lnTo>
                    <a:pt x="123" y="25"/>
                  </a:lnTo>
                  <a:lnTo>
                    <a:pt x="145" y="29"/>
                  </a:lnTo>
                  <a:lnTo>
                    <a:pt x="148" y="46"/>
                  </a:lnTo>
                  <a:lnTo>
                    <a:pt x="25" y="24"/>
                  </a:lnTo>
                  <a:lnTo>
                    <a:pt x="0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83"/>
            <p:cNvSpPr>
              <a:spLocks/>
            </p:cNvSpPr>
            <p:nvPr/>
          </p:nvSpPr>
          <p:spPr bwMode="auto">
            <a:xfrm>
              <a:off x="7214730" y="4261272"/>
              <a:ext cx="246668" cy="226927"/>
            </a:xfrm>
            <a:custGeom>
              <a:avLst/>
              <a:gdLst>
                <a:gd name="T0" fmla="*/ 0 w 160"/>
                <a:gd name="T1" fmla="*/ 55 h 137"/>
                <a:gd name="T2" fmla="*/ 10 w 160"/>
                <a:gd name="T3" fmla="*/ 39 h 137"/>
                <a:gd name="T4" fmla="*/ 20 w 160"/>
                <a:gd name="T5" fmla="*/ 51 h 137"/>
                <a:gd name="T6" fmla="*/ 68 w 160"/>
                <a:gd name="T7" fmla="*/ 47 h 137"/>
                <a:gd name="T8" fmla="*/ 82 w 160"/>
                <a:gd name="T9" fmla="*/ 40 h 137"/>
                <a:gd name="T10" fmla="*/ 104 w 160"/>
                <a:gd name="T11" fmla="*/ 0 h 137"/>
                <a:gd name="T12" fmla="*/ 130 w 160"/>
                <a:gd name="T13" fmla="*/ 2 h 137"/>
                <a:gd name="T14" fmla="*/ 124 w 160"/>
                <a:gd name="T15" fmla="*/ 11 h 137"/>
                <a:gd name="T16" fmla="*/ 149 w 160"/>
                <a:gd name="T17" fmla="*/ 51 h 137"/>
                <a:gd name="T18" fmla="*/ 136 w 160"/>
                <a:gd name="T19" fmla="*/ 47 h 137"/>
                <a:gd name="T20" fmla="*/ 109 w 160"/>
                <a:gd name="T21" fmla="*/ 90 h 137"/>
                <a:gd name="T22" fmla="*/ 106 w 160"/>
                <a:gd name="T23" fmla="*/ 116 h 137"/>
                <a:gd name="T24" fmla="*/ 89 w 160"/>
                <a:gd name="T25" fmla="*/ 124 h 137"/>
                <a:gd name="T26" fmla="*/ 60 w 160"/>
                <a:gd name="T27" fmla="*/ 108 h 137"/>
                <a:gd name="T28" fmla="*/ 43 w 160"/>
                <a:gd name="T29" fmla="*/ 115 h 137"/>
                <a:gd name="T30" fmla="*/ 41 w 160"/>
                <a:gd name="T31" fmla="*/ 103 h 137"/>
                <a:gd name="T32" fmla="*/ 16 w 160"/>
                <a:gd name="T33" fmla="*/ 105 h 137"/>
                <a:gd name="T34" fmla="*/ 0 w 160"/>
                <a:gd name="T35" fmla="*/ 55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37"/>
                <a:gd name="T56" fmla="*/ 160 w 160"/>
                <a:gd name="T57" fmla="*/ 137 h 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37">
                  <a:moveTo>
                    <a:pt x="0" y="61"/>
                  </a:moveTo>
                  <a:lnTo>
                    <a:pt x="10" y="43"/>
                  </a:lnTo>
                  <a:lnTo>
                    <a:pt x="22" y="55"/>
                  </a:lnTo>
                  <a:lnTo>
                    <a:pt x="72" y="51"/>
                  </a:lnTo>
                  <a:lnTo>
                    <a:pt x="88" y="44"/>
                  </a:lnTo>
                  <a:lnTo>
                    <a:pt x="110" y="0"/>
                  </a:lnTo>
                  <a:lnTo>
                    <a:pt x="138" y="2"/>
                  </a:lnTo>
                  <a:lnTo>
                    <a:pt x="132" y="13"/>
                  </a:lnTo>
                  <a:lnTo>
                    <a:pt x="159" y="55"/>
                  </a:lnTo>
                  <a:lnTo>
                    <a:pt x="144" y="51"/>
                  </a:lnTo>
                  <a:lnTo>
                    <a:pt x="117" y="98"/>
                  </a:lnTo>
                  <a:lnTo>
                    <a:pt x="113" y="127"/>
                  </a:lnTo>
                  <a:lnTo>
                    <a:pt x="95" y="136"/>
                  </a:lnTo>
                  <a:lnTo>
                    <a:pt x="64" y="118"/>
                  </a:lnTo>
                  <a:lnTo>
                    <a:pt x="45" y="126"/>
                  </a:lnTo>
                  <a:lnTo>
                    <a:pt x="43" y="113"/>
                  </a:lnTo>
                  <a:lnTo>
                    <a:pt x="18" y="115"/>
                  </a:lnTo>
                  <a:lnTo>
                    <a:pt x="0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84"/>
            <p:cNvSpPr>
              <a:spLocks/>
            </p:cNvSpPr>
            <p:nvPr/>
          </p:nvSpPr>
          <p:spPr bwMode="auto">
            <a:xfrm>
              <a:off x="7408916" y="4600539"/>
              <a:ext cx="61229" cy="38195"/>
            </a:xfrm>
            <a:custGeom>
              <a:avLst/>
              <a:gdLst>
                <a:gd name="T0" fmla="*/ 0 w 40"/>
                <a:gd name="T1" fmla="*/ 3 h 23"/>
                <a:gd name="T2" fmla="*/ 5 w 40"/>
                <a:gd name="T3" fmla="*/ 20 h 23"/>
                <a:gd name="T4" fmla="*/ 37 w 40"/>
                <a:gd name="T5" fmla="*/ 6 h 23"/>
                <a:gd name="T6" fmla="*/ 13 w 40"/>
                <a:gd name="T7" fmla="*/ 0 h 23"/>
                <a:gd name="T8" fmla="*/ 0 w 40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3"/>
                <a:gd name="T17" fmla="*/ 40 w 4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3">
                  <a:moveTo>
                    <a:pt x="0" y="3"/>
                  </a:moveTo>
                  <a:lnTo>
                    <a:pt x="5" y="22"/>
                  </a:lnTo>
                  <a:lnTo>
                    <a:pt x="39" y="6"/>
                  </a:lnTo>
                  <a:lnTo>
                    <a:pt x="13" y="0"/>
                  </a:lnTo>
                  <a:lnTo>
                    <a:pt x="0" y="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85"/>
            <p:cNvSpPr>
              <a:spLocks/>
            </p:cNvSpPr>
            <p:nvPr/>
          </p:nvSpPr>
          <p:spPr bwMode="auto">
            <a:xfrm>
              <a:off x="7459649" y="4326430"/>
              <a:ext cx="157447" cy="199964"/>
            </a:xfrm>
            <a:custGeom>
              <a:avLst/>
              <a:gdLst>
                <a:gd name="T0" fmla="*/ 0 w 103"/>
                <a:gd name="T1" fmla="*/ 65 h 121"/>
                <a:gd name="T2" fmla="*/ 12 w 103"/>
                <a:gd name="T3" fmla="*/ 85 h 121"/>
                <a:gd name="T4" fmla="*/ 9 w 103"/>
                <a:gd name="T5" fmla="*/ 104 h 121"/>
                <a:gd name="T6" fmla="*/ 23 w 103"/>
                <a:gd name="T7" fmla="*/ 110 h 121"/>
                <a:gd name="T8" fmla="*/ 22 w 103"/>
                <a:gd name="T9" fmla="*/ 69 h 121"/>
                <a:gd name="T10" fmla="*/ 33 w 103"/>
                <a:gd name="T11" fmla="*/ 65 h 121"/>
                <a:gd name="T12" fmla="*/ 34 w 103"/>
                <a:gd name="T13" fmla="*/ 80 h 121"/>
                <a:gd name="T14" fmla="*/ 42 w 103"/>
                <a:gd name="T15" fmla="*/ 99 h 121"/>
                <a:gd name="T16" fmla="*/ 59 w 103"/>
                <a:gd name="T17" fmla="*/ 90 h 121"/>
                <a:gd name="T18" fmla="*/ 38 w 103"/>
                <a:gd name="T19" fmla="*/ 53 h 121"/>
                <a:gd name="T20" fmla="*/ 70 w 103"/>
                <a:gd name="T21" fmla="*/ 36 h 121"/>
                <a:gd name="T22" fmla="*/ 27 w 103"/>
                <a:gd name="T23" fmla="*/ 47 h 121"/>
                <a:gd name="T24" fmla="*/ 21 w 103"/>
                <a:gd name="T25" fmla="*/ 23 h 121"/>
                <a:gd name="T26" fmla="*/ 83 w 103"/>
                <a:gd name="T27" fmla="*/ 20 h 121"/>
                <a:gd name="T28" fmla="*/ 94 w 103"/>
                <a:gd name="T29" fmla="*/ 0 h 121"/>
                <a:gd name="T30" fmla="*/ 76 w 103"/>
                <a:gd name="T31" fmla="*/ 12 h 121"/>
                <a:gd name="T32" fmla="*/ 33 w 103"/>
                <a:gd name="T33" fmla="*/ 6 h 121"/>
                <a:gd name="T34" fmla="*/ 17 w 103"/>
                <a:gd name="T35" fmla="*/ 15 h 121"/>
                <a:gd name="T36" fmla="*/ 0 w 103"/>
                <a:gd name="T37" fmla="*/ 65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121"/>
                <a:gd name="T59" fmla="*/ 103 w 103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121">
                  <a:moveTo>
                    <a:pt x="0" y="71"/>
                  </a:moveTo>
                  <a:lnTo>
                    <a:pt x="13" y="93"/>
                  </a:lnTo>
                  <a:lnTo>
                    <a:pt x="9" y="114"/>
                  </a:lnTo>
                  <a:lnTo>
                    <a:pt x="25" y="120"/>
                  </a:lnTo>
                  <a:lnTo>
                    <a:pt x="24" y="75"/>
                  </a:lnTo>
                  <a:lnTo>
                    <a:pt x="35" y="71"/>
                  </a:lnTo>
                  <a:lnTo>
                    <a:pt x="36" y="87"/>
                  </a:lnTo>
                  <a:lnTo>
                    <a:pt x="46" y="107"/>
                  </a:lnTo>
                  <a:lnTo>
                    <a:pt x="63" y="98"/>
                  </a:lnTo>
                  <a:lnTo>
                    <a:pt x="42" y="57"/>
                  </a:lnTo>
                  <a:lnTo>
                    <a:pt x="76" y="40"/>
                  </a:lnTo>
                  <a:lnTo>
                    <a:pt x="29" y="51"/>
                  </a:lnTo>
                  <a:lnTo>
                    <a:pt x="23" y="25"/>
                  </a:lnTo>
                  <a:lnTo>
                    <a:pt x="89" y="22"/>
                  </a:lnTo>
                  <a:lnTo>
                    <a:pt x="102" y="0"/>
                  </a:lnTo>
                  <a:lnTo>
                    <a:pt x="82" y="14"/>
                  </a:lnTo>
                  <a:lnTo>
                    <a:pt x="35" y="6"/>
                  </a:lnTo>
                  <a:lnTo>
                    <a:pt x="19" y="17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86"/>
            <p:cNvSpPr>
              <a:spLocks/>
            </p:cNvSpPr>
            <p:nvPr/>
          </p:nvSpPr>
          <p:spPr bwMode="auto">
            <a:xfrm>
              <a:off x="7582108" y="4600539"/>
              <a:ext cx="89221" cy="51676"/>
            </a:xfrm>
            <a:custGeom>
              <a:avLst/>
              <a:gdLst>
                <a:gd name="T0" fmla="*/ 0 w 58"/>
                <a:gd name="T1" fmla="*/ 16 h 32"/>
                <a:gd name="T2" fmla="*/ 2 w 58"/>
                <a:gd name="T3" fmla="*/ 27 h 32"/>
                <a:gd name="T4" fmla="*/ 53 w 58"/>
                <a:gd name="T5" fmla="*/ 0 h 32"/>
                <a:gd name="T6" fmla="*/ 14 w 58"/>
                <a:gd name="T7" fmla="*/ 8 h 32"/>
                <a:gd name="T8" fmla="*/ 0 w 58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32"/>
                <a:gd name="T17" fmla="*/ 58 w 5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32">
                  <a:moveTo>
                    <a:pt x="0" y="18"/>
                  </a:moveTo>
                  <a:lnTo>
                    <a:pt x="2" y="31"/>
                  </a:lnTo>
                  <a:lnTo>
                    <a:pt x="57" y="0"/>
                  </a:lnTo>
                  <a:lnTo>
                    <a:pt x="16" y="9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87"/>
            <p:cNvSpPr>
              <a:spLocks/>
            </p:cNvSpPr>
            <p:nvPr/>
          </p:nvSpPr>
          <p:spPr bwMode="auto">
            <a:xfrm>
              <a:off x="7673077" y="4319689"/>
              <a:ext cx="34988" cy="80885"/>
            </a:xfrm>
            <a:custGeom>
              <a:avLst/>
              <a:gdLst>
                <a:gd name="T0" fmla="*/ 0 w 23"/>
                <a:gd name="T1" fmla="*/ 14 h 49"/>
                <a:gd name="T2" fmla="*/ 4 w 23"/>
                <a:gd name="T3" fmla="*/ 35 h 49"/>
                <a:gd name="T4" fmla="*/ 15 w 23"/>
                <a:gd name="T5" fmla="*/ 44 h 49"/>
                <a:gd name="T6" fmla="*/ 8 w 23"/>
                <a:gd name="T7" fmla="*/ 26 h 49"/>
                <a:gd name="T8" fmla="*/ 20 w 23"/>
                <a:gd name="T9" fmla="*/ 23 h 49"/>
                <a:gd name="T10" fmla="*/ 18 w 23"/>
                <a:gd name="T11" fmla="*/ 9 h 49"/>
                <a:gd name="T12" fmla="*/ 4 w 23"/>
                <a:gd name="T13" fmla="*/ 18 h 49"/>
                <a:gd name="T14" fmla="*/ 11 w 23"/>
                <a:gd name="T15" fmla="*/ 0 h 49"/>
                <a:gd name="T16" fmla="*/ 0 w 23"/>
                <a:gd name="T17" fmla="*/ 14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9"/>
                <a:gd name="T29" fmla="*/ 23 w 2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9">
                  <a:moveTo>
                    <a:pt x="0" y="16"/>
                  </a:moveTo>
                  <a:lnTo>
                    <a:pt x="4" y="38"/>
                  </a:lnTo>
                  <a:lnTo>
                    <a:pt x="17" y="48"/>
                  </a:lnTo>
                  <a:lnTo>
                    <a:pt x="8" y="28"/>
                  </a:lnTo>
                  <a:lnTo>
                    <a:pt x="22" y="25"/>
                  </a:lnTo>
                  <a:lnTo>
                    <a:pt x="20" y="9"/>
                  </a:lnTo>
                  <a:lnTo>
                    <a:pt x="4" y="20"/>
                  </a:lnTo>
                  <a:lnTo>
                    <a:pt x="11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88"/>
            <p:cNvSpPr>
              <a:spLocks/>
            </p:cNvSpPr>
            <p:nvPr/>
          </p:nvSpPr>
          <p:spPr bwMode="auto">
            <a:xfrm>
              <a:off x="7685324" y="4447757"/>
              <a:ext cx="75224" cy="38195"/>
            </a:xfrm>
            <a:custGeom>
              <a:avLst/>
              <a:gdLst>
                <a:gd name="T0" fmla="*/ 0 w 49"/>
                <a:gd name="T1" fmla="*/ 9 h 23"/>
                <a:gd name="T2" fmla="*/ 25 w 49"/>
                <a:gd name="T3" fmla="*/ 0 h 23"/>
                <a:gd name="T4" fmla="*/ 44 w 49"/>
                <a:gd name="T5" fmla="*/ 20 h 23"/>
                <a:gd name="T6" fmla="*/ 0 w 49"/>
                <a:gd name="T7" fmla="*/ 9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0" y="9"/>
                  </a:moveTo>
                  <a:lnTo>
                    <a:pt x="27" y="0"/>
                  </a:lnTo>
                  <a:lnTo>
                    <a:pt x="48" y="22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89"/>
            <p:cNvSpPr>
              <a:spLocks/>
            </p:cNvSpPr>
            <p:nvPr/>
          </p:nvSpPr>
          <p:spPr bwMode="auto">
            <a:xfrm>
              <a:off x="7760548" y="4384846"/>
              <a:ext cx="262412" cy="233667"/>
            </a:xfrm>
            <a:custGeom>
              <a:avLst/>
              <a:gdLst>
                <a:gd name="T0" fmla="*/ 0 w 171"/>
                <a:gd name="T1" fmla="*/ 15 h 142"/>
                <a:gd name="T2" fmla="*/ 22 w 171"/>
                <a:gd name="T3" fmla="*/ 29 h 142"/>
                <a:gd name="T4" fmla="*/ 47 w 171"/>
                <a:gd name="T5" fmla="*/ 26 h 142"/>
                <a:gd name="T6" fmla="*/ 17 w 171"/>
                <a:gd name="T7" fmla="*/ 34 h 142"/>
                <a:gd name="T8" fmla="*/ 31 w 171"/>
                <a:gd name="T9" fmla="*/ 56 h 142"/>
                <a:gd name="T10" fmla="*/ 46 w 171"/>
                <a:gd name="T11" fmla="*/ 36 h 142"/>
                <a:gd name="T12" fmla="*/ 54 w 171"/>
                <a:gd name="T13" fmla="*/ 56 h 142"/>
                <a:gd name="T14" fmla="*/ 112 w 171"/>
                <a:gd name="T15" fmla="*/ 76 h 142"/>
                <a:gd name="T16" fmla="*/ 125 w 171"/>
                <a:gd name="T17" fmla="*/ 106 h 142"/>
                <a:gd name="T18" fmla="*/ 115 w 171"/>
                <a:gd name="T19" fmla="*/ 105 h 142"/>
                <a:gd name="T20" fmla="*/ 107 w 171"/>
                <a:gd name="T21" fmla="*/ 120 h 142"/>
                <a:gd name="T22" fmla="*/ 141 w 171"/>
                <a:gd name="T23" fmla="*/ 113 h 142"/>
                <a:gd name="T24" fmla="*/ 160 w 171"/>
                <a:gd name="T25" fmla="*/ 129 h 142"/>
                <a:gd name="T26" fmla="*/ 157 w 171"/>
                <a:gd name="T27" fmla="*/ 33 h 142"/>
                <a:gd name="T28" fmla="*/ 108 w 171"/>
                <a:gd name="T29" fmla="*/ 15 h 142"/>
                <a:gd name="T30" fmla="*/ 67 w 171"/>
                <a:gd name="T31" fmla="*/ 44 h 142"/>
                <a:gd name="T32" fmla="*/ 51 w 171"/>
                <a:gd name="T33" fmla="*/ 30 h 142"/>
                <a:gd name="T34" fmla="*/ 47 w 171"/>
                <a:gd name="T35" fmla="*/ 6 h 142"/>
                <a:gd name="T36" fmla="*/ 22 w 171"/>
                <a:gd name="T37" fmla="*/ 0 h 142"/>
                <a:gd name="T38" fmla="*/ 0 w 171"/>
                <a:gd name="T39" fmla="*/ 15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1"/>
                <a:gd name="T61" fmla="*/ 0 h 142"/>
                <a:gd name="T62" fmla="*/ 171 w 17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1" h="142">
                  <a:moveTo>
                    <a:pt x="0" y="17"/>
                  </a:moveTo>
                  <a:lnTo>
                    <a:pt x="24" y="31"/>
                  </a:lnTo>
                  <a:lnTo>
                    <a:pt x="49" y="28"/>
                  </a:lnTo>
                  <a:lnTo>
                    <a:pt x="17" y="37"/>
                  </a:lnTo>
                  <a:lnTo>
                    <a:pt x="33" y="61"/>
                  </a:lnTo>
                  <a:lnTo>
                    <a:pt x="48" y="40"/>
                  </a:lnTo>
                  <a:lnTo>
                    <a:pt x="58" y="61"/>
                  </a:lnTo>
                  <a:lnTo>
                    <a:pt x="118" y="82"/>
                  </a:lnTo>
                  <a:lnTo>
                    <a:pt x="133" y="116"/>
                  </a:lnTo>
                  <a:lnTo>
                    <a:pt x="122" y="115"/>
                  </a:lnTo>
                  <a:lnTo>
                    <a:pt x="113" y="131"/>
                  </a:lnTo>
                  <a:lnTo>
                    <a:pt x="149" y="123"/>
                  </a:lnTo>
                  <a:lnTo>
                    <a:pt x="170" y="141"/>
                  </a:lnTo>
                  <a:lnTo>
                    <a:pt x="167" y="35"/>
                  </a:lnTo>
                  <a:lnTo>
                    <a:pt x="114" y="17"/>
                  </a:lnTo>
                  <a:lnTo>
                    <a:pt x="71" y="48"/>
                  </a:lnTo>
                  <a:lnTo>
                    <a:pt x="55" y="32"/>
                  </a:lnTo>
                  <a:lnTo>
                    <a:pt x="49" y="6"/>
                  </a:lnTo>
                  <a:lnTo>
                    <a:pt x="24" y="0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90"/>
            <p:cNvSpPr>
              <a:spLocks/>
            </p:cNvSpPr>
            <p:nvPr/>
          </p:nvSpPr>
          <p:spPr bwMode="auto">
            <a:xfrm>
              <a:off x="7767546" y="4566836"/>
              <a:ext cx="34988" cy="35949"/>
            </a:xfrm>
            <a:custGeom>
              <a:avLst/>
              <a:gdLst>
                <a:gd name="T0" fmla="*/ 0 w 23"/>
                <a:gd name="T1" fmla="*/ 19 h 22"/>
                <a:gd name="T2" fmla="*/ 12 w 23"/>
                <a:gd name="T3" fmla="*/ 0 h 22"/>
                <a:gd name="T4" fmla="*/ 20 w 23"/>
                <a:gd name="T5" fmla="*/ 11 h 22"/>
                <a:gd name="T6" fmla="*/ 0 w 23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2"/>
                <a:gd name="T14" fmla="*/ 23 w 2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2">
                  <a:moveTo>
                    <a:pt x="0" y="21"/>
                  </a:moveTo>
                  <a:lnTo>
                    <a:pt x="14" y="0"/>
                  </a:lnTo>
                  <a:lnTo>
                    <a:pt x="22" y="11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91"/>
            <p:cNvSpPr>
              <a:spLocks/>
            </p:cNvSpPr>
            <p:nvPr/>
          </p:nvSpPr>
          <p:spPr bwMode="auto">
            <a:xfrm>
              <a:off x="5589523" y="3259202"/>
              <a:ext cx="481089" cy="438126"/>
            </a:xfrm>
            <a:custGeom>
              <a:avLst/>
              <a:gdLst>
                <a:gd name="T0" fmla="*/ 0 w 313"/>
                <a:gd name="T1" fmla="*/ 9 h 267"/>
                <a:gd name="T2" fmla="*/ 6 w 313"/>
                <a:gd name="T3" fmla="*/ 0 h 267"/>
                <a:gd name="T4" fmla="*/ 29 w 313"/>
                <a:gd name="T5" fmla="*/ 18 h 267"/>
                <a:gd name="T6" fmla="*/ 56 w 313"/>
                <a:gd name="T7" fmla="*/ 4 h 267"/>
                <a:gd name="T8" fmla="*/ 59 w 313"/>
                <a:gd name="T9" fmla="*/ 18 h 267"/>
                <a:gd name="T10" fmla="*/ 72 w 313"/>
                <a:gd name="T11" fmla="*/ 23 h 267"/>
                <a:gd name="T12" fmla="*/ 76 w 313"/>
                <a:gd name="T13" fmla="*/ 39 h 267"/>
                <a:gd name="T14" fmla="*/ 116 w 313"/>
                <a:gd name="T15" fmla="*/ 54 h 267"/>
                <a:gd name="T16" fmla="*/ 153 w 313"/>
                <a:gd name="T17" fmla="*/ 51 h 267"/>
                <a:gd name="T18" fmla="*/ 149 w 313"/>
                <a:gd name="T19" fmla="*/ 41 h 267"/>
                <a:gd name="T20" fmla="*/ 197 w 313"/>
                <a:gd name="T21" fmla="*/ 26 h 267"/>
                <a:gd name="T22" fmla="*/ 258 w 313"/>
                <a:gd name="T23" fmla="*/ 53 h 267"/>
                <a:gd name="T24" fmla="*/ 261 w 313"/>
                <a:gd name="T25" fmla="*/ 69 h 267"/>
                <a:gd name="T26" fmla="*/ 251 w 313"/>
                <a:gd name="T27" fmla="*/ 96 h 267"/>
                <a:gd name="T28" fmla="*/ 253 w 313"/>
                <a:gd name="T29" fmla="*/ 135 h 267"/>
                <a:gd name="T30" fmla="*/ 268 w 313"/>
                <a:gd name="T31" fmla="*/ 148 h 267"/>
                <a:gd name="T32" fmla="*/ 257 w 313"/>
                <a:gd name="T33" fmla="*/ 167 h 267"/>
                <a:gd name="T34" fmla="*/ 292 w 313"/>
                <a:gd name="T35" fmla="*/ 212 h 267"/>
                <a:gd name="T36" fmla="*/ 268 w 313"/>
                <a:gd name="T37" fmla="*/ 243 h 267"/>
                <a:gd name="T38" fmla="*/ 202 w 313"/>
                <a:gd name="T39" fmla="*/ 233 h 267"/>
                <a:gd name="T40" fmla="*/ 189 w 313"/>
                <a:gd name="T41" fmla="*/ 212 h 267"/>
                <a:gd name="T42" fmla="*/ 142 w 313"/>
                <a:gd name="T43" fmla="*/ 219 h 267"/>
                <a:gd name="T44" fmla="*/ 110 w 313"/>
                <a:gd name="T45" fmla="*/ 199 h 267"/>
                <a:gd name="T46" fmla="*/ 88 w 313"/>
                <a:gd name="T47" fmla="*/ 162 h 267"/>
                <a:gd name="T48" fmla="*/ 72 w 313"/>
                <a:gd name="T49" fmla="*/ 156 h 267"/>
                <a:gd name="T50" fmla="*/ 67 w 313"/>
                <a:gd name="T51" fmla="*/ 164 h 267"/>
                <a:gd name="T52" fmla="*/ 45 w 313"/>
                <a:gd name="T53" fmla="*/ 127 h 267"/>
                <a:gd name="T54" fmla="*/ 18 w 313"/>
                <a:gd name="T55" fmla="*/ 104 h 267"/>
                <a:gd name="T56" fmla="*/ 31 w 313"/>
                <a:gd name="T57" fmla="*/ 69 h 267"/>
                <a:gd name="T58" fmla="*/ 19 w 313"/>
                <a:gd name="T59" fmla="*/ 64 h 267"/>
                <a:gd name="T60" fmla="*/ 9 w 313"/>
                <a:gd name="T61" fmla="*/ 45 h 267"/>
                <a:gd name="T62" fmla="*/ 0 w 313"/>
                <a:gd name="T63" fmla="*/ 9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3"/>
                <a:gd name="T97" fmla="*/ 0 h 267"/>
                <a:gd name="T98" fmla="*/ 313 w 313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3" h="267">
                  <a:moveTo>
                    <a:pt x="0" y="9"/>
                  </a:moveTo>
                  <a:lnTo>
                    <a:pt x="6" y="0"/>
                  </a:lnTo>
                  <a:lnTo>
                    <a:pt x="31" y="20"/>
                  </a:lnTo>
                  <a:lnTo>
                    <a:pt x="60" y="4"/>
                  </a:lnTo>
                  <a:lnTo>
                    <a:pt x="63" y="20"/>
                  </a:lnTo>
                  <a:lnTo>
                    <a:pt x="76" y="25"/>
                  </a:lnTo>
                  <a:lnTo>
                    <a:pt x="81" y="43"/>
                  </a:lnTo>
                  <a:lnTo>
                    <a:pt x="124" y="60"/>
                  </a:lnTo>
                  <a:lnTo>
                    <a:pt x="163" y="55"/>
                  </a:lnTo>
                  <a:lnTo>
                    <a:pt x="159" y="45"/>
                  </a:lnTo>
                  <a:lnTo>
                    <a:pt x="210" y="28"/>
                  </a:lnTo>
                  <a:lnTo>
                    <a:pt x="276" y="58"/>
                  </a:lnTo>
                  <a:lnTo>
                    <a:pt x="279" y="75"/>
                  </a:lnTo>
                  <a:lnTo>
                    <a:pt x="268" y="106"/>
                  </a:lnTo>
                  <a:lnTo>
                    <a:pt x="270" y="148"/>
                  </a:lnTo>
                  <a:lnTo>
                    <a:pt x="286" y="162"/>
                  </a:lnTo>
                  <a:lnTo>
                    <a:pt x="274" y="183"/>
                  </a:lnTo>
                  <a:lnTo>
                    <a:pt x="312" y="232"/>
                  </a:lnTo>
                  <a:lnTo>
                    <a:pt x="286" y="266"/>
                  </a:lnTo>
                  <a:lnTo>
                    <a:pt x="216" y="255"/>
                  </a:lnTo>
                  <a:lnTo>
                    <a:pt x="201" y="232"/>
                  </a:lnTo>
                  <a:lnTo>
                    <a:pt x="152" y="240"/>
                  </a:lnTo>
                  <a:lnTo>
                    <a:pt x="118" y="218"/>
                  </a:lnTo>
                  <a:lnTo>
                    <a:pt x="94" y="178"/>
                  </a:lnTo>
                  <a:lnTo>
                    <a:pt x="76" y="171"/>
                  </a:lnTo>
                  <a:lnTo>
                    <a:pt x="71" y="180"/>
                  </a:lnTo>
                  <a:lnTo>
                    <a:pt x="49" y="139"/>
                  </a:lnTo>
                  <a:lnTo>
                    <a:pt x="20" y="114"/>
                  </a:lnTo>
                  <a:lnTo>
                    <a:pt x="33" y="75"/>
                  </a:lnTo>
                  <a:lnTo>
                    <a:pt x="21" y="70"/>
                  </a:lnTo>
                  <a:lnTo>
                    <a:pt x="9" y="49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auto">
            <a:xfrm>
              <a:off x="5451319" y="3342334"/>
              <a:ext cx="250167" cy="242654"/>
            </a:xfrm>
            <a:custGeom>
              <a:avLst/>
              <a:gdLst>
                <a:gd name="T0" fmla="*/ 0 w 162"/>
                <a:gd name="T1" fmla="*/ 65 h 148"/>
                <a:gd name="T2" fmla="*/ 8 w 162"/>
                <a:gd name="T3" fmla="*/ 83 h 148"/>
                <a:gd name="T4" fmla="*/ 77 w 162"/>
                <a:gd name="T5" fmla="*/ 113 h 148"/>
                <a:gd name="T6" fmla="*/ 77 w 162"/>
                <a:gd name="T7" fmla="*/ 125 h 148"/>
                <a:gd name="T8" fmla="*/ 93 w 162"/>
                <a:gd name="T9" fmla="*/ 131 h 148"/>
                <a:gd name="T10" fmla="*/ 120 w 162"/>
                <a:gd name="T11" fmla="*/ 133 h 148"/>
                <a:gd name="T12" fmla="*/ 142 w 162"/>
                <a:gd name="T13" fmla="*/ 120 h 148"/>
                <a:gd name="T14" fmla="*/ 151 w 162"/>
                <a:gd name="T15" fmla="*/ 118 h 148"/>
                <a:gd name="T16" fmla="*/ 131 w 162"/>
                <a:gd name="T17" fmla="*/ 81 h 148"/>
                <a:gd name="T18" fmla="*/ 104 w 162"/>
                <a:gd name="T19" fmla="*/ 58 h 148"/>
                <a:gd name="T20" fmla="*/ 115 w 162"/>
                <a:gd name="T21" fmla="*/ 23 h 148"/>
                <a:gd name="T22" fmla="*/ 105 w 162"/>
                <a:gd name="T23" fmla="*/ 18 h 148"/>
                <a:gd name="T24" fmla="*/ 93 w 162"/>
                <a:gd name="T25" fmla="*/ 0 h 148"/>
                <a:gd name="T26" fmla="*/ 60 w 162"/>
                <a:gd name="T27" fmla="*/ 1 h 148"/>
                <a:gd name="T28" fmla="*/ 43 w 162"/>
                <a:gd name="T29" fmla="*/ 12 h 148"/>
                <a:gd name="T30" fmla="*/ 38 w 162"/>
                <a:gd name="T31" fmla="*/ 45 h 148"/>
                <a:gd name="T32" fmla="*/ 0 w 162"/>
                <a:gd name="T33" fmla="*/ 65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148"/>
                <a:gd name="T53" fmla="*/ 162 w 162"/>
                <a:gd name="T54" fmla="*/ 148 h 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148">
                  <a:moveTo>
                    <a:pt x="0" y="71"/>
                  </a:moveTo>
                  <a:lnTo>
                    <a:pt x="8" y="9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99" y="145"/>
                  </a:lnTo>
                  <a:lnTo>
                    <a:pt x="128" y="147"/>
                  </a:lnTo>
                  <a:lnTo>
                    <a:pt x="152" y="132"/>
                  </a:lnTo>
                  <a:lnTo>
                    <a:pt x="161" y="130"/>
                  </a:lnTo>
                  <a:lnTo>
                    <a:pt x="139" y="89"/>
                  </a:lnTo>
                  <a:lnTo>
                    <a:pt x="110" y="64"/>
                  </a:lnTo>
                  <a:lnTo>
                    <a:pt x="123" y="25"/>
                  </a:lnTo>
                  <a:lnTo>
                    <a:pt x="111" y="20"/>
                  </a:lnTo>
                  <a:lnTo>
                    <a:pt x="99" y="0"/>
                  </a:lnTo>
                  <a:lnTo>
                    <a:pt x="64" y="1"/>
                  </a:lnTo>
                  <a:lnTo>
                    <a:pt x="45" y="14"/>
                  </a:lnTo>
                  <a:lnTo>
                    <a:pt x="40" y="49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93"/>
            <p:cNvSpPr>
              <a:spLocks/>
            </p:cNvSpPr>
            <p:nvPr/>
          </p:nvSpPr>
          <p:spPr bwMode="auto">
            <a:xfrm>
              <a:off x="4651836" y="3027783"/>
              <a:ext cx="295651" cy="294329"/>
            </a:xfrm>
            <a:custGeom>
              <a:avLst/>
              <a:gdLst>
                <a:gd name="T0" fmla="*/ 0 w 192"/>
                <a:gd name="T1" fmla="*/ 40 h 180"/>
                <a:gd name="T2" fmla="*/ 5 w 192"/>
                <a:gd name="T3" fmla="*/ 22 h 180"/>
                <a:gd name="T4" fmla="*/ 26 w 192"/>
                <a:gd name="T5" fmla="*/ 12 h 180"/>
                <a:gd name="T6" fmla="*/ 35 w 192"/>
                <a:gd name="T7" fmla="*/ 22 h 180"/>
                <a:gd name="T8" fmla="*/ 56 w 192"/>
                <a:gd name="T9" fmla="*/ 5 h 180"/>
                <a:gd name="T10" fmla="*/ 80 w 192"/>
                <a:gd name="T11" fmla="*/ 0 h 180"/>
                <a:gd name="T12" fmla="*/ 105 w 192"/>
                <a:gd name="T13" fmla="*/ 11 h 180"/>
                <a:gd name="T14" fmla="*/ 105 w 192"/>
                <a:gd name="T15" fmla="*/ 30 h 180"/>
                <a:gd name="T16" fmla="*/ 85 w 192"/>
                <a:gd name="T17" fmla="*/ 32 h 180"/>
                <a:gd name="T18" fmla="*/ 86 w 192"/>
                <a:gd name="T19" fmla="*/ 54 h 180"/>
                <a:gd name="T20" fmla="*/ 121 w 192"/>
                <a:gd name="T21" fmla="*/ 91 h 180"/>
                <a:gd name="T22" fmla="*/ 141 w 192"/>
                <a:gd name="T23" fmla="*/ 93 h 180"/>
                <a:gd name="T24" fmla="*/ 140 w 192"/>
                <a:gd name="T25" fmla="*/ 101 h 180"/>
                <a:gd name="T26" fmla="*/ 179 w 192"/>
                <a:gd name="T27" fmla="*/ 125 h 180"/>
                <a:gd name="T28" fmla="*/ 152 w 192"/>
                <a:gd name="T29" fmla="*/ 121 h 180"/>
                <a:gd name="T30" fmla="*/ 159 w 192"/>
                <a:gd name="T31" fmla="*/ 144 h 180"/>
                <a:gd name="T32" fmla="*/ 141 w 192"/>
                <a:gd name="T33" fmla="*/ 163 h 180"/>
                <a:gd name="T34" fmla="*/ 136 w 192"/>
                <a:gd name="T35" fmla="*/ 125 h 180"/>
                <a:gd name="T36" fmla="*/ 69 w 192"/>
                <a:gd name="T37" fmla="*/ 84 h 180"/>
                <a:gd name="T38" fmla="*/ 52 w 192"/>
                <a:gd name="T39" fmla="*/ 57 h 180"/>
                <a:gd name="T40" fmla="*/ 31 w 192"/>
                <a:gd name="T41" fmla="*/ 49 h 180"/>
                <a:gd name="T42" fmla="*/ 13 w 192"/>
                <a:gd name="T43" fmla="*/ 59 h 180"/>
                <a:gd name="T44" fmla="*/ 0 w 192"/>
                <a:gd name="T45" fmla="*/ 40 h 1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80"/>
                <a:gd name="T71" fmla="*/ 192 w 192"/>
                <a:gd name="T72" fmla="*/ 180 h 1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80">
                  <a:moveTo>
                    <a:pt x="0" y="44"/>
                  </a:moveTo>
                  <a:lnTo>
                    <a:pt x="5" y="24"/>
                  </a:lnTo>
                  <a:lnTo>
                    <a:pt x="28" y="14"/>
                  </a:lnTo>
                  <a:lnTo>
                    <a:pt x="37" y="24"/>
                  </a:lnTo>
                  <a:lnTo>
                    <a:pt x="60" y="5"/>
                  </a:lnTo>
                  <a:lnTo>
                    <a:pt x="86" y="0"/>
                  </a:lnTo>
                  <a:lnTo>
                    <a:pt x="112" y="13"/>
                  </a:lnTo>
                  <a:lnTo>
                    <a:pt x="112" y="32"/>
                  </a:lnTo>
                  <a:lnTo>
                    <a:pt x="91" y="36"/>
                  </a:lnTo>
                  <a:lnTo>
                    <a:pt x="92" y="59"/>
                  </a:lnTo>
                  <a:lnTo>
                    <a:pt x="129" y="99"/>
                  </a:lnTo>
                  <a:lnTo>
                    <a:pt x="151" y="102"/>
                  </a:lnTo>
                  <a:lnTo>
                    <a:pt x="150" y="111"/>
                  </a:lnTo>
                  <a:lnTo>
                    <a:pt x="191" y="137"/>
                  </a:lnTo>
                  <a:lnTo>
                    <a:pt x="162" y="133"/>
                  </a:lnTo>
                  <a:lnTo>
                    <a:pt x="169" y="158"/>
                  </a:lnTo>
                  <a:lnTo>
                    <a:pt x="151" y="179"/>
                  </a:lnTo>
                  <a:lnTo>
                    <a:pt x="145" y="137"/>
                  </a:lnTo>
                  <a:lnTo>
                    <a:pt x="73" y="92"/>
                  </a:lnTo>
                  <a:lnTo>
                    <a:pt x="56" y="63"/>
                  </a:lnTo>
                  <a:lnTo>
                    <a:pt x="33" y="53"/>
                  </a:lnTo>
                  <a:lnTo>
                    <a:pt x="13" y="65"/>
                  </a:lnTo>
                  <a:lnTo>
                    <a:pt x="0" y="4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94"/>
            <p:cNvSpPr>
              <a:spLocks/>
            </p:cNvSpPr>
            <p:nvPr/>
          </p:nvSpPr>
          <p:spPr bwMode="auto">
            <a:xfrm>
              <a:off x="4690323" y="3216513"/>
              <a:ext cx="34988" cy="71897"/>
            </a:xfrm>
            <a:custGeom>
              <a:avLst/>
              <a:gdLst>
                <a:gd name="T0" fmla="*/ 0 w 24"/>
                <a:gd name="T1" fmla="*/ 6 h 45"/>
                <a:gd name="T2" fmla="*/ 4 w 24"/>
                <a:gd name="T3" fmla="*/ 36 h 45"/>
                <a:gd name="T4" fmla="*/ 12 w 24"/>
                <a:gd name="T5" fmla="*/ 40 h 45"/>
                <a:gd name="T6" fmla="*/ 21 w 24"/>
                <a:gd name="T7" fmla="*/ 15 h 45"/>
                <a:gd name="T8" fmla="*/ 12 w 24"/>
                <a:gd name="T9" fmla="*/ 0 h 45"/>
                <a:gd name="T10" fmla="*/ 0 w 24"/>
                <a:gd name="T11" fmla="*/ 6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5"/>
                <a:gd name="T20" fmla="*/ 24 w 2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5">
                  <a:moveTo>
                    <a:pt x="0" y="6"/>
                  </a:moveTo>
                  <a:lnTo>
                    <a:pt x="4" y="40"/>
                  </a:lnTo>
                  <a:lnTo>
                    <a:pt x="13" y="44"/>
                  </a:lnTo>
                  <a:lnTo>
                    <a:pt x="23" y="17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95"/>
            <p:cNvSpPr>
              <a:spLocks/>
            </p:cNvSpPr>
            <p:nvPr/>
          </p:nvSpPr>
          <p:spPr bwMode="auto">
            <a:xfrm>
              <a:off x="4795288" y="3310879"/>
              <a:ext cx="80473" cy="47182"/>
            </a:xfrm>
            <a:custGeom>
              <a:avLst/>
              <a:gdLst>
                <a:gd name="T0" fmla="*/ 0 w 52"/>
                <a:gd name="T1" fmla="*/ 6 h 29"/>
                <a:gd name="T2" fmla="*/ 38 w 52"/>
                <a:gd name="T3" fmla="*/ 26 h 29"/>
                <a:gd name="T4" fmla="*/ 47 w 52"/>
                <a:gd name="T5" fmla="*/ 0 h 29"/>
                <a:gd name="T6" fmla="*/ 0 w 52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9"/>
                <a:gd name="T14" fmla="*/ 52 w 5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9">
                  <a:moveTo>
                    <a:pt x="0" y="6"/>
                  </a:moveTo>
                  <a:lnTo>
                    <a:pt x="42" y="28"/>
                  </a:lnTo>
                  <a:lnTo>
                    <a:pt x="51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96"/>
            <p:cNvSpPr>
              <a:spLocks/>
            </p:cNvSpPr>
            <p:nvPr/>
          </p:nvSpPr>
          <p:spPr bwMode="auto">
            <a:xfrm>
              <a:off x="7730809" y="3445686"/>
              <a:ext cx="61229" cy="76391"/>
            </a:xfrm>
            <a:custGeom>
              <a:avLst/>
              <a:gdLst>
                <a:gd name="T0" fmla="*/ 0 w 39"/>
                <a:gd name="T1" fmla="*/ 11 h 46"/>
                <a:gd name="T2" fmla="*/ 1 w 39"/>
                <a:gd name="T3" fmla="*/ 21 h 46"/>
                <a:gd name="T4" fmla="*/ 9 w 39"/>
                <a:gd name="T5" fmla="*/ 11 h 46"/>
                <a:gd name="T6" fmla="*/ 13 w 39"/>
                <a:gd name="T7" fmla="*/ 17 h 46"/>
                <a:gd name="T8" fmla="*/ 9 w 39"/>
                <a:gd name="T9" fmla="*/ 41 h 46"/>
                <a:gd name="T10" fmla="*/ 25 w 39"/>
                <a:gd name="T11" fmla="*/ 41 h 46"/>
                <a:gd name="T12" fmla="*/ 36 w 39"/>
                <a:gd name="T13" fmla="*/ 15 h 46"/>
                <a:gd name="T14" fmla="*/ 30 w 39"/>
                <a:gd name="T15" fmla="*/ 2 h 46"/>
                <a:gd name="T16" fmla="*/ 14 w 39"/>
                <a:gd name="T17" fmla="*/ 0 h 46"/>
                <a:gd name="T18" fmla="*/ 0 w 39"/>
                <a:gd name="T19" fmla="*/ 1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46"/>
                <a:gd name="T32" fmla="*/ 39 w 39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46">
                  <a:moveTo>
                    <a:pt x="0" y="12"/>
                  </a:moveTo>
                  <a:lnTo>
                    <a:pt x="1" y="23"/>
                  </a:lnTo>
                  <a:lnTo>
                    <a:pt x="9" y="12"/>
                  </a:lnTo>
                  <a:lnTo>
                    <a:pt x="13" y="19"/>
                  </a:lnTo>
                  <a:lnTo>
                    <a:pt x="9" y="45"/>
                  </a:lnTo>
                  <a:lnTo>
                    <a:pt x="27" y="45"/>
                  </a:lnTo>
                  <a:lnTo>
                    <a:pt x="38" y="17"/>
                  </a:lnTo>
                  <a:lnTo>
                    <a:pt x="32" y="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97"/>
            <p:cNvSpPr>
              <a:spLocks/>
            </p:cNvSpPr>
            <p:nvPr/>
          </p:nvSpPr>
          <p:spPr bwMode="auto">
            <a:xfrm>
              <a:off x="7760548" y="3216513"/>
              <a:ext cx="285155" cy="242654"/>
            </a:xfrm>
            <a:custGeom>
              <a:avLst/>
              <a:gdLst>
                <a:gd name="T0" fmla="*/ 0 w 186"/>
                <a:gd name="T1" fmla="*/ 126 h 148"/>
                <a:gd name="T2" fmla="*/ 31 w 186"/>
                <a:gd name="T3" fmla="*/ 102 h 148"/>
                <a:gd name="T4" fmla="*/ 74 w 186"/>
                <a:gd name="T5" fmla="*/ 102 h 148"/>
                <a:gd name="T6" fmla="*/ 92 w 186"/>
                <a:gd name="T7" fmla="*/ 70 h 148"/>
                <a:gd name="T8" fmla="*/ 100 w 186"/>
                <a:gd name="T9" fmla="*/ 68 h 148"/>
                <a:gd name="T10" fmla="*/ 100 w 186"/>
                <a:gd name="T11" fmla="*/ 80 h 148"/>
                <a:gd name="T12" fmla="*/ 120 w 186"/>
                <a:gd name="T13" fmla="*/ 68 h 148"/>
                <a:gd name="T14" fmla="*/ 135 w 186"/>
                <a:gd name="T15" fmla="*/ 44 h 148"/>
                <a:gd name="T16" fmla="*/ 143 w 186"/>
                <a:gd name="T17" fmla="*/ 6 h 148"/>
                <a:gd name="T18" fmla="*/ 158 w 186"/>
                <a:gd name="T19" fmla="*/ 8 h 148"/>
                <a:gd name="T20" fmla="*/ 153 w 186"/>
                <a:gd name="T21" fmla="*/ 0 h 148"/>
                <a:gd name="T22" fmla="*/ 161 w 186"/>
                <a:gd name="T23" fmla="*/ 0 h 148"/>
                <a:gd name="T24" fmla="*/ 173 w 186"/>
                <a:gd name="T25" fmla="*/ 33 h 148"/>
                <a:gd name="T26" fmla="*/ 158 w 186"/>
                <a:gd name="T27" fmla="*/ 55 h 148"/>
                <a:gd name="T28" fmla="*/ 158 w 186"/>
                <a:gd name="T29" fmla="*/ 76 h 148"/>
                <a:gd name="T30" fmla="*/ 146 w 186"/>
                <a:gd name="T31" fmla="*/ 106 h 148"/>
                <a:gd name="T32" fmla="*/ 138 w 186"/>
                <a:gd name="T33" fmla="*/ 110 h 148"/>
                <a:gd name="T34" fmla="*/ 138 w 186"/>
                <a:gd name="T35" fmla="*/ 99 h 148"/>
                <a:gd name="T36" fmla="*/ 113 w 186"/>
                <a:gd name="T37" fmla="*/ 116 h 148"/>
                <a:gd name="T38" fmla="*/ 92 w 186"/>
                <a:gd name="T39" fmla="*/ 108 h 148"/>
                <a:gd name="T40" fmla="*/ 93 w 186"/>
                <a:gd name="T41" fmla="*/ 123 h 148"/>
                <a:gd name="T42" fmla="*/ 74 w 186"/>
                <a:gd name="T43" fmla="*/ 135 h 148"/>
                <a:gd name="T44" fmla="*/ 70 w 186"/>
                <a:gd name="T45" fmla="*/ 115 h 148"/>
                <a:gd name="T46" fmla="*/ 0 w 186"/>
                <a:gd name="T47" fmla="*/ 126 h 1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148"/>
                <a:gd name="T74" fmla="*/ 186 w 186"/>
                <a:gd name="T75" fmla="*/ 148 h 1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148">
                  <a:moveTo>
                    <a:pt x="0" y="137"/>
                  </a:moveTo>
                  <a:lnTo>
                    <a:pt x="33" y="110"/>
                  </a:lnTo>
                  <a:lnTo>
                    <a:pt x="79" y="110"/>
                  </a:lnTo>
                  <a:lnTo>
                    <a:pt x="98" y="76"/>
                  </a:lnTo>
                  <a:lnTo>
                    <a:pt x="106" y="74"/>
                  </a:lnTo>
                  <a:lnTo>
                    <a:pt x="106" y="86"/>
                  </a:lnTo>
                  <a:lnTo>
                    <a:pt x="128" y="74"/>
                  </a:lnTo>
                  <a:lnTo>
                    <a:pt x="145" y="48"/>
                  </a:lnTo>
                  <a:lnTo>
                    <a:pt x="153" y="6"/>
                  </a:lnTo>
                  <a:lnTo>
                    <a:pt x="168" y="8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5" y="35"/>
                  </a:lnTo>
                  <a:lnTo>
                    <a:pt x="168" y="59"/>
                  </a:lnTo>
                  <a:lnTo>
                    <a:pt x="168" y="82"/>
                  </a:lnTo>
                  <a:lnTo>
                    <a:pt x="156" y="115"/>
                  </a:lnTo>
                  <a:lnTo>
                    <a:pt x="148" y="120"/>
                  </a:lnTo>
                  <a:lnTo>
                    <a:pt x="148" y="107"/>
                  </a:lnTo>
                  <a:lnTo>
                    <a:pt x="121" y="126"/>
                  </a:lnTo>
                  <a:lnTo>
                    <a:pt x="98" y="118"/>
                  </a:lnTo>
                  <a:lnTo>
                    <a:pt x="99" y="133"/>
                  </a:lnTo>
                  <a:lnTo>
                    <a:pt x="79" y="147"/>
                  </a:lnTo>
                  <a:lnTo>
                    <a:pt x="74" y="125"/>
                  </a:lnTo>
                  <a:lnTo>
                    <a:pt x="0" y="13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98"/>
            <p:cNvSpPr>
              <a:spLocks/>
            </p:cNvSpPr>
            <p:nvPr/>
          </p:nvSpPr>
          <p:spPr bwMode="auto">
            <a:xfrm>
              <a:off x="7795536" y="3434452"/>
              <a:ext cx="59480" cy="44936"/>
            </a:xfrm>
            <a:custGeom>
              <a:avLst/>
              <a:gdLst>
                <a:gd name="T0" fmla="*/ 0 w 39"/>
                <a:gd name="T1" fmla="*/ 14 h 28"/>
                <a:gd name="T2" fmla="*/ 10 w 39"/>
                <a:gd name="T3" fmla="*/ 25 h 28"/>
                <a:gd name="T4" fmla="*/ 29 w 39"/>
                <a:gd name="T5" fmla="*/ 14 h 28"/>
                <a:gd name="T6" fmla="*/ 34 w 39"/>
                <a:gd name="T7" fmla="*/ 0 h 28"/>
                <a:gd name="T8" fmla="*/ 0 w 39"/>
                <a:gd name="T9" fmla="*/ 1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8"/>
                <a:gd name="T17" fmla="*/ 39 w 3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8">
                  <a:moveTo>
                    <a:pt x="0" y="14"/>
                  </a:moveTo>
                  <a:lnTo>
                    <a:pt x="12" y="27"/>
                  </a:lnTo>
                  <a:lnTo>
                    <a:pt x="33" y="16"/>
                  </a:lnTo>
                  <a:lnTo>
                    <a:pt x="38" y="0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99"/>
            <p:cNvSpPr>
              <a:spLocks/>
            </p:cNvSpPr>
            <p:nvPr/>
          </p:nvSpPr>
          <p:spPr bwMode="auto">
            <a:xfrm>
              <a:off x="7986223" y="3083952"/>
              <a:ext cx="148700" cy="132562"/>
            </a:xfrm>
            <a:custGeom>
              <a:avLst/>
              <a:gdLst>
                <a:gd name="T0" fmla="*/ 0 w 96"/>
                <a:gd name="T1" fmla="*/ 52 h 81"/>
                <a:gd name="T2" fmla="*/ 4 w 96"/>
                <a:gd name="T3" fmla="*/ 74 h 81"/>
                <a:gd name="T4" fmla="*/ 18 w 96"/>
                <a:gd name="T5" fmla="*/ 65 h 81"/>
                <a:gd name="T6" fmla="*/ 9 w 96"/>
                <a:gd name="T7" fmla="*/ 52 h 81"/>
                <a:gd name="T8" fmla="*/ 50 w 96"/>
                <a:gd name="T9" fmla="*/ 64 h 81"/>
                <a:gd name="T10" fmla="*/ 61 w 96"/>
                <a:gd name="T11" fmla="*/ 46 h 81"/>
                <a:gd name="T12" fmla="*/ 89 w 96"/>
                <a:gd name="T13" fmla="*/ 40 h 81"/>
                <a:gd name="T14" fmla="*/ 79 w 96"/>
                <a:gd name="T15" fmla="*/ 30 h 81"/>
                <a:gd name="T16" fmla="*/ 82 w 96"/>
                <a:gd name="T17" fmla="*/ 19 h 81"/>
                <a:gd name="T18" fmla="*/ 58 w 96"/>
                <a:gd name="T19" fmla="*/ 21 h 81"/>
                <a:gd name="T20" fmla="*/ 30 w 96"/>
                <a:gd name="T21" fmla="*/ 0 h 81"/>
                <a:gd name="T22" fmla="*/ 19 w 96"/>
                <a:gd name="T23" fmla="*/ 40 h 81"/>
                <a:gd name="T24" fmla="*/ 8 w 96"/>
                <a:gd name="T25" fmla="*/ 39 h 81"/>
                <a:gd name="T26" fmla="*/ 0 w 96"/>
                <a:gd name="T27" fmla="*/ 52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81"/>
                <a:gd name="T44" fmla="*/ 96 w 96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81">
                  <a:moveTo>
                    <a:pt x="0" y="56"/>
                  </a:moveTo>
                  <a:lnTo>
                    <a:pt x="4" y="80"/>
                  </a:lnTo>
                  <a:lnTo>
                    <a:pt x="20" y="70"/>
                  </a:lnTo>
                  <a:lnTo>
                    <a:pt x="9" y="56"/>
                  </a:lnTo>
                  <a:lnTo>
                    <a:pt x="54" y="69"/>
                  </a:lnTo>
                  <a:lnTo>
                    <a:pt x="65" y="50"/>
                  </a:lnTo>
                  <a:lnTo>
                    <a:pt x="95" y="44"/>
                  </a:lnTo>
                  <a:lnTo>
                    <a:pt x="85" y="32"/>
                  </a:lnTo>
                  <a:lnTo>
                    <a:pt x="88" y="21"/>
                  </a:lnTo>
                  <a:lnTo>
                    <a:pt x="62" y="23"/>
                  </a:lnTo>
                  <a:lnTo>
                    <a:pt x="32" y="0"/>
                  </a:lnTo>
                  <a:lnTo>
                    <a:pt x="21" y="44"/>
                  </a:lnTo>
                  <a:lnTo>
                    <a:pt x="8" y="42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00"/>
            <p:cNvSpPr>
              <a:spLocks/>
            </p:cNvSpPr>
            <p:nvPr/>
          </p:nvSpPr>
          <p:spPr bwMode="auto">
            <a:xfrm>
              <a:off x="7596103" y="3164837"/>
              <a:ext cx="160946" cy="168510"/>
            </a:xfrm>
            <a:custGeom>
              <a:avLst/>
              <a:gdLst>
                <a:gd name="T0" fmla="*/ 0 w 105"/>
                <a:gd name="T1" fmla="*/ 52 h 101"/>
                <a:gd name="T2" fmla="*/ 16 w 105"/>
                <a:gd name="T3" fmla="*/ 59 h 101"/>
                <a:gd name="T4" fmla="*/ 6 w 105"/>
                <a:gd name="T5" fmla="*/ 85 h 101"/>
                <a:gd name="T6" fmla="*/ 34 w 105"/>
                <a:gd name="T7" fmla="*/ 92 h 101"/>
                <a:gd name="T8" fmla="*/ 61 w 105"/>
                <a:gd name="T9" fmla="*/ 76 h 101"/>
                <a:gd name="T10" fmla="*/ 48 w 105"/>
                <a:gd name="T11" fmla="*/ 55 h 101"/>
                <a:gd name="T12" fmla="*/ 81 w 105"/>
                <a:gd name="T13" fmla="*/ 35 h 101"/>
                <a:gd name="T14" fmla="*/ 96 w 105"/>
                <a:gd name="T15" fmla="*/ 9 h 101"/>
                <a:gd name="T16" fmla="*/ 93 w 105"/>
                <a:gd name="T17" fmla="*/ 5 h 101"/>
                <a:gd name="T18" fmla="*/ 87 w 105"/>
                <a:gd name="T19" fmla="*/ 0 h 101"/>
                <a:gd name="T20" fmla="*/ 59 w 105"/>
                <a:gd name="T21" fmla="*/ 16 h 101"/>
                <a:gd name="T22" fmla="*/ 59 w 105"/>
                <a:gd name="T23" fmla="*/ 27 h 101"/>
                <a:gd name="T24" fmla="*/ 38 w 105"/>
                <a:gd name="T25" fmla="*/ 25 h 101"/>
                <a:gd name="T26" fmla="*/ 0 w 105"/>
                <a:gd name="T27" fmla="*/ 52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101"/>
                <a:gd name="T44" fmla="*/ 105 w 105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101">
                  <a:moveTo>
                    <a:pt x="0" y="56"/>
                  </a:moveTo>
                  <a:lnTo>
                    <a:pt x="18" y="64"/>
                  </a:lnTo>
                  <a:lnTo>
                    <a:pt x="6" y="93"/>
                  </a:lnTo>
                  <a:lnTo>
                    <a:pt x="36" y="100"/>
                  </a:lnTo>
                  <a:lnTo>
                    <a:pt x="66" y="82"/>
                  </a:lnTo>
                  <a:lnTo>
                    <a:pt x="52" y="59"/>
                  </a:lnTo>
                  <a:lnTo>
                    <a:pt x="87" y="37"/>
                  </a:lnTo>
                  <a:lnTo>
                    <a:pt x="104" y="9"/>
                  </a:lnTo>
                  <a:lnTo>
                    <a:pt x="101" y="5"/>
                  </a:lnTo>
                  <a:lnTo>
                    <a:pt x="94" y="0"/>
                  </a:lnTo>
                  <a:lnTo>
                    <a:pt x="63" y="18"/>
                  </a:lnTo>
                  <a:lnTo>
                    <a:pt x="63" y="29"/>
                  </a:lnTo>
                  <a:lnTo>
                    <a:pt x="41" y="27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01"/>
            <p:cNvSpPr>
              <a:spLocks/>
            </p:cNvSpPr>
            <p:nvPr/>
          </p:nvSpPr>
          <p:spPr bwMode="auto">
            <a:xfrm>
              <a:off x="7643338" y="3301892"/>
              <a:ext cx="87471" cy="130314"/>
            </a:xfrm>
            <a:custGeom>
              <a:avLst/>
              <a:gdLst>
                <a:gd name="T0" fmla="*/ 0 w 57"/>
                <a:gd name="T1" fmla="*/ 71 h 80"/>
                <a:gd name="T2" fmla="*/ 5 w 57"/>
                <a:gd name="T3" fmla="*/ 15 h 80"/>
                <a:gd name="T4" fmla="*/ 33 w 57"/>
                <a:gd name="T5" fmla="*/ 0 h 80"/>
                <a:gd name="T6" fmla="*/ 52 w 57"/>
                <a:gd name="T7" fmla="*/ 43 h 80"/>
                <a:gd name="T8" fmla="*/ 33 w 57"/>
                <a:gd name="T9" fmla="*/ 64 h 80"/>
                <a:gd name="T10" fmla="*/ 0 w 57"/>
                <a:gd name="T11" fmla="*/ 7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80"/>
                <a:gd name="T20" fmla="*/ 57 w 57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80">
                  <a:moveTo>
                    <a:pt x="0" y="79"/>
                  </a:moveTo>
                  <a:lnTo>
                    <a:pt x="5" y="17"/>
                  </a:lnTo>
                  <a:lnTo>
                    <a:pt x="35" y="0"/>
                  </a:lnTo>
                  <a:lnTo>
                    <a:pt x="56" y="47"/>
                  </a:lnTo>
                  <a:lnTo>
                    <a:pt x="35" y="70"/>
                  </a:lnTo>
                  <a:lnTo>
                    <a:pt x="0" y="7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02"/>
            <p:cNvSpPr>
              <a:spLocks/>
            </p:cNvSpPr>
            <p:nvPr/>
          </p:nvSpPr>
          <p:spPr bwMode="auto">
            <a:xfrm>
              <a:off x="6994304" y="3769225"/>
              <a:ext cx="181939" cy="224679"/>
            </a:xfrm>
            <a:custGeom>
              <a:avLst/>
              <a:gdLst>
                <a:gd name="T0" fmla="*/ 0 w 118"/>
                <a:gd name="T1" fmla="*/ 27 h 136"/>
                <a:gd name="T2" fmla="*/ 14 w 118"/>
                <a:gd name="T3" fmla="*/ 44 h 136"/>
                <a:gd name="T4" fmla="*/ 10 w 118"/>
                <a:gd name="T5" fmla="*/ 76 h 136"/>
                <a:gd name="T6" fmla="*/ 48 w 118"/>
                <a:gd name="T7" fmla="*/ 63 h 136"/>
                <a:gd name="T8" fmla="*/ 65 w 118"/>
                <a:gd name="T9" fmla="*/ 76 h 136"/>
                <a:gd name="T10" fmla="*/ 78 w 118"/>
                <a:gd name="T11" fmla="*/ 106 h 136"/>
                <a:gd name="T12" fmla="*/ 73 w 118"/>
                <a:gd name="T13" fmla="*/ 125 h 136"/>
                <a:gd name="T14" fmla="*/ 109 w 118"/>
                <a:gd name="T15" fmla="*/ 119 h 136"/>
                <a:gd name="T16" fmla="*/ 93 w 118"/>
                <a:gd name="T17" fmla="*/ 80 h 136"/>
                <a:gd name="T18" fmla="*/ 55 w 118"/>
                <a:gd name="T19" fmla="*/ 50 h 136"/>
                <a:gd name="T20" fmla="*/ 65 w 118"/>
                <a:gd name="T21" fmla="*/ 33 h 136"/>
                <a:gd name="T22" fmla="*/ 44 w 118"/>
                <a:gd name="T23" fmla="*/ 23 h 136"/>
                <a:gd name="T24" fmla="*/ 28 w 118"/>
                <a:gd name="T25" fmla="*/ 0 h 136"/>
                <a:gd name="T26" fmla="*/ 19 w 118"/>
                <a:gd name="T27" fmla="*/ 0 h 136"/>
                <a:gd name="T28" fmla="*/ 20 w 118"/>
                <a:gd name="T29" fmla="*/ 16 h 136"/>
                <a:gd name="T30" fmla="*/ 14 w 118"/>
                <a:gd name="T31" fmla="*/ 13 h 136"/>
                <a:gd name="T32" fmla="*/ 0 w 118"/>
                <a:gd name="T33" fmla="*/ 27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36"/>
                <a:gd name="T53" fmla="*/ 118 w 11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36">
                  <a:moveTo>
                    <a:pt x="0" y="29"/>
                  </a:moveTo>
                  <a:lnTo>
                    <a:pt x="16" y="48"/>
                  </a:lnTo>
                  <a:lnTo>
                    <a:pt x="10" y="82"/>
                  </a:lnTo>
                  <a:lnTo>
                    <a:pt x="52" y="67"/>
                  </a:lnTo>
                  <a:lnTo>
                    <a:pt x="69" y="82"/>
                  </a:lnTo>
                  <a:lnTo>
                    <a:pt x="84" y="114"/>
                  </a:lnTo>
                  <a:lnTo>
                    <a:pt x="79" y="135"/>
                  </a:lnTo>
                  <a:lnTo>
                    <a:pt x="117" y="129"/>
                  </a:lnTo>
                  <a:lnTo>
                    <a:pt x="99" y="86"/>
                  </a:lnTo>
                  <a:lnTo>
                    <a:pt x="59" y="54"/>
                  </a:lnTo>
                  <a:lnTo>
                    <a:pt x="69" y="35"/>
                  </a:lnTo>
                  <a:lnTo>
                    <a:pt x="48" y="25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2" y="18"/>
                  </a:lnTo>
                  <a:lnTo>
                    <a:pt x="16" y="13"/>
                  </a:lnTo>
                  <a:lnTo>
                    <a:pt x="0" y="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03"/>
            <p:cNvSpPr>
              <a:spLocks/>
            </p:cNvSpPr>
            <p:nvPr/>
          </p:nvSpPr>
          <p:spPr bwMode="auto">
            <a:xfrm>
              <a:off x="4627344" y="2926676"/>
              <a:ext cx="33238" cy="35949"/>
            </a:xfrm>
            <a:custGeom>
              <a:avLst/>
              <a:gdLst>
                <a:gd name="T0" fmla="*/ 0 w 22"/>
                <a:gd name="T1" fmla="*/ 15 h 23"/>
                <a:gd name="T2" fmla="*/ 15 w 22"/>
                <a:gd name="T3" fmla="*/ 0 h 23"/>
                <a:gd name="T4" fmla="*/ 19 w 22"/>
                <a:gd name="T5" fmla="*/ 2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7"/>
                  </a:moveTo>
                  <a:lnTo>
                    <a:pt x="17" y="0"/>
                  </a:lnTo>
                  <a:lnTo>
                    <a:pt x="21" y="22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04"/>
            <p:cNvSpPr>
              <a:spLocks/>
            </p:cNvSpPr>
            <p:nvPr/>
          </p:nvSpPr>
          <p:spPr bwMode="auto">
            <a:xfrm>
              <a:off x="6996054" y="4200609"/>
              <a:ext cx="94468" cy="134808"/>
            </a:xfrm>
            <a:custGeom>
              <a:avLst/>
              <a:gdLst>
                <a:gd name="T0" fmla="*/ 0 w 62"/>
                <a:gd name="T1" fmla="*/ 0 h 82"/>
                <a:gd name="T2" fmla="*/ 12 w 62"/>
                <a:gd name="T3" fmla="*/ 0 h 82"/>
                <a:gd name="T4" fmla="*/ 15 w 62"/>
                <a:gd name="T5" fmla="*/ 13 h 82"/>
                <a:gd name="T6" fmla="*/ 29 w 62"/>
                <a:gd name="T7" fmla="*/ 5 h 82"/>
                <a:gd name="T8" fmla="*/ 47 w 62"/>
                <a:gd name="T9" fmla="*/ 22 h 82"/>
                <a:gd name="T10" fmla="*/ 57 w 62"/>
                <a:gd name="T11" fmla="*/ 75 h 82"/>
                <a:gd name="T12" fmla="*/ 55 w 62"/>
                <a:gd name="T13" fmla="*/ 75 h 82"/>
                <a:gd name="T14" fmla="*/ 16 w 62"/>
                <a:gd name="T15" fmla="*/ 54 h 82"/>
                <a:gd name="T16" fmla="*/ 0 w 62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82"/>
                <a:gd name="T29" fmla="*/ 62 w 62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82">
                  <a:moveTo>
                    <a:pt x="0" y="0"/>
                  </a:moveTo>
                  <a:lnTo>
                    <a:pt x="12" y="0"/>
                  </a:lnTo>
                  <a:lnTo>
                    <a:pt x="16" y="14"/>
                  </a:lnTo>
                  <a:lnTo>
                    <a:pt x="31" y="5"/>
                  </a:lnTo>
                  <a:lnTo>
                    <a:pt x="51" y="24"/>
                  </a:lnTo>
                  <a:lnTo>
                    <a:pt x="61" y="81"/>
                  </a:lnTo>
                  <a:lnTo>
                    <a:pt x="59" y="81"/>
                  </a:lnTo>
                  <a:lnTo>
                    <a:pt x="18" y="5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05"/>
            <p:cNvSpPr>
              <a:spLocks/>
            </p:cNvSpPr>
            <p:nvPr/>
          </p:nvSpPr>
          <p:spPr bwMode="auto">
            <a:xfrm>
              <a:off x="7232224" y="4191622"/>
              <a:ext cx="239671" cy="161769"/>
            </a:xfrm>
            <a:custGeom>
              <a:avLst/>
              <a:gdLst>
                <a:gd name="T0" fmla="*/ 0 w 156"/>
                <a:gd name="T1" fmla="*/ 78 h 98"/>
                <a:gd name="T2" fmla="*/ 12 w 156"/>
                <a:gd name="T3" fmla="*/ 89 h 98"/>
                <a:gd name="T4" fmla="*/ 58 w 156"/>
                <a:gd name="T5" fmla="*/ 84 h 98"/>
                <a:gd name="T6" fmla="*/ 74 w 156"/>
                <a:gd name="T7" fmla="*/ 79 h 98"/>
                <a:gd name="T8" fmla="*/ 93 w 156"/>
                <a:gd name="T9" fmla="*/ 37 h 98"/>
                <a:gd name="T10" fmla="*/ 120 w 156"/>
                <a:gd name="T11" fmla="*/ 40 h 98"/>
                <a:gd name="T12" fmla="*/ 145 w 156"/>
                <a:gd name="T13" fmla="*/ 26 h 98"/>
                <a:gd name="T14" fmla="*/ 121 w 156"/>
                <a:gd name="T15" fmla="*/ 14 h 98"/>
                <a:gd name="T16" fmla="*/ 113 w 156"/>
                <a:gd name="T17" fmla="*/ 0 h 98"/>
                <a:gd name="T18" fmla="*/ 82 w 156"/>
                <a:gd name="T19" fmla="*/ 27 h 98"/>
                <a:gd name="T20" fmla="*/ 74 w 156"/>
                <a:gd name="T21" fmla="*/ 43 h 98"/>
                <a:gd name="T22" fmla="*/ 64 w 156"/>
                <a:gd name="T23" fmla="*/ 34 h 98"/>
                <a:gd name="T24" fmla="*/ 45 w 156"/>
                <a:gd name="T25" fmla="*/ 57 h 98"/>
                <a:gd name="T26" fmla="*/ 27 w 156"/>
                <a:gd name="T27" fmla="*/ 59 h 98"/>
                <a:gd name="T28" fmla="*/ 20 w 156"/>
                <a:gd name="T29" fmla="*/ 79 h 98"/>
                <a:gd name="T30" fmla="*/ 0 w 156"/>
                <a:gd name="T31" fmla="*/ 78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98"/>
                <a:gd name="T50" fmla="*/ 156 w 156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98">
                  <a:moveTo>
                    <a:pt x="0" y="84"/>
                  </a:moveTo>
                  <a:lnTo>
                    <a:pt x="12" y="97"/>
                  </a:lnTo>
                  <a:lnTo>
                    <a:pt x="62" y="92"/>
                  </a:lnTo>
                  <a:lnTo>
                    <a:pt x="78" y="86"/>
                  </a:lnTo>
                  <a:lnTo>
                    <a:pt x="99" y="41"/>
                  </a:lnTo>
                  <a:lnTo>
                    <a:pt x="128" y="44"/>
                  </a:lnTo>
                  <a:lnTo>
                    <a:pt x="155" y="28"/>
                  </a:lnTo>
                  <a:lnTo>
                    <a:pt x="129" y="16"/>
                  </a:lnTo>
                  <a:lnTo>
                    <a:pt x="121" y="0"/>
                  </a:lnTo>
                  <a:lnTo>
                    <a:pt x="88" y="29"/>
                  </a:lnTo>
                  <a:lnTo>
                    <a:pt x="79" y="47"/>
                  </a:lnTo>
                  <a:lnTo>
                    <a:pt x="68" y="37"/>
                  </a:lnTo>
                  <a:lnTo>
                    <a:pt x="49" y="61"/>
                  </a:lnTo>
                  <a:lnTo>
                    <a:pt x="29" y="64"/>
                  </a:lnTo>
                  <a:lnTo>
                    <a:pt x="22" y="86"/>
                  </a:lnTo>
                  <a:lnTo>
                    <a:pt x="0" y="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6681159" y="2852533"/>
              <a:ext cx="794235" cy="357240"/>
            </a:xfrm>
            <a:custGeom>
              <a:avLst/>
              <a:gdLst>
                <a:gd name="T0" fmla="*/ 0 w 518"/>
                <a:gd name="T1" fmla="*/ 63 h 219"/>
                <a:gd name="T2" fmla="*/ 15 w 518"/>
                <a:gd name="T3" fmla="*/ 82 h 219"/>
                <a:gd name="T4" fmla="*/ 38 w 518"/>
                <a:gd name="T5" fmla="*/ 90 h 219"/>
                <a:gd name="T6" fmla="*/ 45 w 518"/>
                <a:gd name="T7" fmla="*/ 131 h 219"/>
                <a:gd name="T8" fmla="*/ 113 w 518"/>
                <a:gd name="T9" fmla="*/ 148 h 219"/>
                <a:gd name="T10" fmla="*/ 141 w 518"/>
                <a:gd name="T11" fmla="*/ 177 h 219"/>
                <a:gd name="T12" fmla="*/ 196 w 518"/>
                <a:gd name="T13" fmla="*/ 175 h 219"/>
                <a:gd name="T14" fmla="*/ 259 w 518"/>
                <a:gd name="T15" fmla="*/ 199 h 219"/>
                <a:gd name="T16" fmla="*/ 342 w 518"/>
                <a:gd name="T17" fmla="*/ 177 h 219"/>
                <a:gd name="T18" fmla="*/ 367 w 518"/>
                <a:gd name="T19" fmla="*/ 160 h 219"/>
                <a:gd name="T20" fmla="*/ 367 w 518"/>
                <a:gd name="T21" fmla="*/ 137 h 219"/>
                <a:gd name="T22" fmla="*/ 390 w 518"/>
                <a:gd name="T23" fmla="*/ 140 h 219"/>
                <a:gd name="T24" fmla="*/ 441 w 518"/>
                <a:gd name="T25" fmla="*/ 107 h 219"/>
                <a:gd name="T26" fmla="*/ 482 w 518"/>
                <a:gd name="T27" fmla="*/ 106 h 219"/>
                <a:gd name="T28" fmla="*/ 462 w 518"/>
                <a:gd name="T29" fmla="*/ 80 h 219"/>
                <a:gd name="T30" fmla="*/ 423 w 518"/>
                <a:gd name="T31" fmla="*/ 88 h 219"/>
                <a:gd name="T32" fmla="*/ 423 w 518"/>
                <a:gd name="T33" fmla="*/ 58 h 219"/>
                <a:gd name="T34" fmla="*/ 433 w 518"/>
                <a:gd name="T35" fmla="*/ 44 h 219"/>
                <a:gd name="T36" fmla="*/ 406 w 518"/>
                <a:gd name="T37" fmla="*/ 39 h 219"/>
                <a:gd name="T38" fmla="*/ 335 w 518"/>
                <a:gd name="T39" fmla="*/ 56 h 219"/>
                <a:gd name="T40" fmla="*/ 270 w 518"/>
                <a:gd name="T41" fmla="*/ 31 h 219"/>
                <a:gd name="T42" fmla="*/ 230 w 518"/>
                <a:gd name="T43" fmla="*/ 35 h 219"/>
                <a:gd name="T44" fmla="*/ 214 w 518"/>
                <a:gd name="T45" fmla="*/ 14 h 219"/>
                <a:gd name="T46" fmla="*/ 175 w 518"/>
                <a:gd name="T47" fmla="*/ 0 h 219"/>
                <a:gd name="T48" fmla="*/ 153 w 518"/>
                <a:gd name="T49" fmla="*/ 14 h 219"/>
                <a:gd name="T50" fmla="*/ 152 w 518"/>
                <a:gd name="T51" fmla="*/ 43 h 219"/>
                <a:gd name="T52" fmla="*/ 62 w 518"/>
                <a:gd name="T53" fmla="*/ 30 h 219"/>
                <a:gd name="T54" fmla="*/ 0 w 518"/>
                <a:gd name="T55" fmla="*/ 63 h 2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8"/>
                <a:gd name="T85" fmla="*/ 0 h 219"/>
                <a:gd name="T86" fmla="*/ 518 w 518"/>
                <a:gd name="T87" fmla="*/ 219 h 2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8" h="219">
                  <a:moveTo>
                    <a:pt x="0" y="69"/>
                  </a:moveTo>
                  <a:lnTo>
                    <a:pt x="17" y="90"/>
                  </a:lnTo>
                  <a:lnTo>
                    <a:pt x="40" y="98"/>
                  </a:lnTo>
                  <a:lnTo>
                    <a:pt x="49" y="144"/>
                  </a:lnTo>
                  <a:lnTo>
                    <a:pt x="121" y="162"/>
                  </a:lnTo>
                  <a:lnTo>
                    <a:pt x="151" y="194"/>
                  </a:lnTo>
                  <a:lnTo>
                    <a:pt x="210" y="192"/>
                  </a:lnTo>
                  <a:lnTo>
                    <a:pt x="278" y="218"/>
                  </a:lnTo>
                  <a:lnTo>
                    <a:pt x="367" y="194"/>
                  </a:lnTo>
                  <a:lnTo>
                    <a:pt x="394" y="176"/>
                  </a:lnTo>
                  <a:lnTo>
                    <a:pt x="394" y="151"/>
                  </a:lnTo>
                  <a:lnTo>
                    <a:pt x="419" y="154"/>
                  </a:lnTo>
                  <a:lnTo>
                    <a:pt x="473" y="117"/>
                  </a:lnTo>
                  <a:lnTo>
                    <a:pt x="517" y="116"/>
                  </a:lnTo>
                  <a:lnTo>
                    <a:pt x="496" y="88"/>
                  </a:lnTo>
                  <a:lnTo>
                    <a:pt x="454" y="96"/>
                  </a:lnTo>
                  <a:lnTo>
                    <a:pt x="454" y="64"/>
                  </a:lnTo>
                  <a:lnTo>
                    <a:pt x="465" y="48"/>
                  </a:lnTo>
                  <a:lnTo>
                    <a:pt x="436" y="43"/>
                  </a:lnTo>
                  <a:lnTo>
                    <a:pt x="359" y="62"/>
                  </a:lnTo>
                  <a:lnTo>
                    <a:pt x="290" y="35"/>
                  </a:lnTo>
                  <a:lnTo>
                    <a:pt x="247" y="39"/>
                  </a:lnTo>
                  <a:lnTo>
                    <a:pt x="230" y="16"/>
                  </a:lnTo>
                  <a:lnTo>
                    <a:pt x="187" y="0"/>
                  </a:lnTo>
                  <a:lnTo>
                    <a:pt x="164" y="16"/>
                  </a:lnTo>
                  <a:lnTo>
                    <a:pt x="163" y="47"/>
                  </a:lnTo>
                  <a:lnTo>
                    <a:pt x="66" y="33"/>
                  </a:lnTo>
                  <a:lnTo>
                    <a:pt x="0" y="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5787207" y="3701821"/>
              <a:ext cx="194186" cy="233667"/>
            </a:xfrm>
            <a:custGeom>
              <a:avLst/>
              <a:gdLst>
                <a:gd name="T0" fmla="*/ 0 w 127"/>
                <a:gd name="T1" fmla="*/ 91 h 141"/>
                <a:gd name="T2" fmla="*/ 15 w 127"/>
                <a:gd name="T3" fmla="*/ 128 h 141"/>
                <a:gd name="T4" fmla="*/ 44 w 127"/>
                <a:gd name="T5" fmla="*/ 122 h 141"/>
                <a:gd name="T6" fmla="*/ 87 w 127"/>
                <a:gd name="T7" fmla="*/ 90 h 141"/>
                <a:gd name="T8" fmla="*/ 87 w 127"/>
                <a:gd name="T9" fmla="*/ 76 h 141"/>
                <a:gd name="T10" fmla="*/ 115 w 127"/>
                <a:gd name="T11" fmla="*/ 47 h 141"/>
                <a:gd name="T12" fmla="*/ 118 w 127"/>
                <a:gd name="T13" fmla="*/ 37 h 141"/>
                <a:gd name="T14" fmla="*/ 102 w 127"/>
                <a:gd name="T15" fmla="*/ 20 h 141"/>
                <a:gd name="T16" fmla="*/ 66 w 127"/>
                <a:gd name="T17" fmla="*/ 0 h 141"/>
                <a:gd name="T18" fmla="*/ 55 w 127"/>
                <a:gd name="T19" fmla="*/ 1 h 141"/>
                <a:gd name="T20" fmla="*/ 61 w 127"/>
                <a:gd name="T21" fmla="*/ 11 h 141"/>
                <a:gd name="T22" fmla="*/ 47 w 127"/>
                <a:gd name="T23" fmla="*/ 34 h 141"/>
                <a:gd name="T24" fmla="*/ 55 w 127"/>
                <a:gd name="T25" fmla="*/ 45 h 141"/>
                <a:gd name="T26" fmla="*/ 45 w 127"/>
                <a:gd name="T27" fmla="*/ 76 h 141"/>
                <a:gd name="T28" fmla="*/ 0 w 127"/>
                <a:gd name="T29" fmla="*/ 91 h 1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141"/>
                <a:gd name="T47" fmla="*/ 127 w 127"/>
                <a:gd name="T48" fmla="*/ 141 h 1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141">
                  <a:moveTo>
                    <a:pt x="0" y="99"/>
                  </a:moveTo>
                  <a:lnTo>
                    <a:pt x="16" y="140"/>
                  </a:lnTo>
                  <a:lnTo>
                    <a:pt x="46" y="133"/>
                  </a:lnTo>
                  <a:lnTo>
                    <a:pt x="93" y="98"/>
                  </a:lnTo>
                  <a:lnTo>
                    <a:pt x="93" y="82"/>
                  </a:lnTo>
                  <a:lnTo>
                    <a:pt x="123" y="51"/>
                  </a:lnTo>
                  <a:lnTo>
                    <a:pt x="126" y="41"/>
                  </a:lnTo>
                  <a:lnTo>
                    <a:pt x="108" y="22"/>
                  </a:lnTo>
                  <a:lnTo>
                    <a:pt x="70" y="0"/>
                  </a:lnTo>
                  <a:lnTo>
                    <a:pt x="59" y="1"/>
                  </a:lnTo>
                  <a:lnTo>
                    <a:pt x="65" y="13"/>
                  </a:lnTo>
                  <a:lnTo>
                    <a:pt x="51" y="37"/>
                  </a:lnTo>
                  <a:lnTo>
                    <a:pt x="59" y="49"/>
                  </a:lnTo>
                  <a:lnTo>
                    <a:pt x="47" y="82"/>
                  </a:lnTo>
                  <a:lnTo>
                    <a:pt x="0" y="9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6490472" y="3549039"/>
              <a:ext cx="199433" cy="112340"/>
            </a:xfrm>
            <a:custGeom>
              <a:avLst/>
              <a:gdLst>
                <a:gd name="T0" fmla="*/ 0 w 131"/>
                <a:gd name="T1" fmla="*/ 23 h 69"/>
                <a:gd name="T2" fmla="*/ 14 w 131"/>
                <a:gd name="T3" fmla="*/ 0 h 69"/>
                <a:gd name="T4" fmla="*/ 62 w 131"/>
                <a:gd name="T5" fmla="*/ 15 h 69"/>
                <a:gd name="T6" fmla="*/ 86 w 131"/>
                <a:gd name="T7" fmla="*/ 38 h 69"/>
                <a:gd name="T8" fmla="*/ 120 w 131"/>
                <a:gd name="T9" fmla="*/ 38 h 69"/>
                <a:gd name="T10" fmla="*/ 117 w 131"/>
                <a:gd name="T11" fmla="*/ 62 h 69"/>
                <a:gd name="T12" fmla="*/ 38 w 131"/>
                <a:gd name="T13" fmla="*/ 47 h 69"/>
                <a:gd name="T14" fmla="*/ 0 w 131"/>
                <a:gd name="T15" fmla="*/ 23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69"/>
                <a:gd name="T26" fmla="*/ 131 w 131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69">
                  <a:moveTo>
                    <a:pt x="0" y="25"/>
                  </a:moveTo>
                  <a:lnTo>
                    <a:pt x="16" y="0"/>
                  </a:lnTo>
                  <a:lnTo>
                    <a:pt x="67" y="17"/>
                  </a:lnTo>
                  <a:lnTo>
                    <a:pt x="93" y="42"/>
                  </a:lnTo>
                  <a:lnTo>
                    <a:pt x="130" y="42"/>
                  </a:lnTo>
                  <a:lnTo>
                    <a:pt x="127" y="68"/>
                  </a:lnTo>
                  <a:lnTo>
                    <a:pt x="42" y="51"/>
                  </a:lnTo>
                  <a:lnTo>
                    <a:pt x="0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4574862" y="2816584"/>
              <a:ext cx="90970" cy="89872"/>
            </a:xfrm>
            <a:custGeom>
              <a:avLst/>
              <a:gdLst>
                <a:gd name="T0" fmla="*/ 0 w 59"/>
                <a:gd name="T1" fmla="*/ 38 h 55"/>
                <a:gd name="T2" fmla="*/ 19 w 59"/>
                <a:gd name="T3" fmla="*/ 31 h 55"/>
                <a:gd name="T4" fmla="*/ 9 w 59"/>
                <a:gd name="T5" fmla="*/ 25 h 55"/>
                <a:gd name="T6" fmla="*/ 19 w 59"/>
                <a:gd name="T7" fmla="*/ 8 h 55"/>
                <a:gd name="T8" fmla="*/ 27 w 59"/>
                <a:gd name="T9" fmla="*/ 18 h 55"/>
                <a:gd name="T10" fmla="*/ 29 w 59"/>
                <a:gd name="T11" fmla="*/ 0 h 55"/>
                <a:gd name="T12" fmla="*/ 54 w 59"/>
                <a:gd name="T13" fmla="*/ 0 h 55"/>
                <a:gd name="T14" fmla="*/ 51 w 59"/>
                <a:gd name="T15" fmla="*/ 18 h 55"/>
                <a:gd name="T16" fmla="*/ 35 w 59"/>
                <a:gd name="T17" fmla="*/ 26 h 55"/>
                <a:gd name="T18" fmla="*/ 37 w 59"/>
                <a:gd name="T19" fmla="*/ 50 h 55"/>
                <a:gd name="T20" fmla="*/ 20 w 59"/>
                <a:gd name="T21" fmla="*/ 35 h 55"/>
                <a:gd name="T22" fmla="*/ 0 w 59"/>
                <a:gd name="T23" fmla="*/ 38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55"/>
                <a:gd name="T38" fmla="*/ 59 w 59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55">
                  <a:moveTo>
                    <a:pt x="0" y="40"/>
                  </a:moveTo>
                  <a:lnTo>
                    <a:pt x="21" y="33"/>
                  </a:lnTo>
                  <a:lnTo>
                    <a:pt x="9" y="27"/>
                  </a:lnTo>
                  <a:lnTo>
                    <a:pt x="21" y="8"/>
                  </a:lnTo>
                  <a:lnTo>
                    <a:pt x="29" y="20"/>
                  </a:lnTo>
                  <a:lnTo>
                    <a:pt x="31" y="0"/>
                  </a:lnTo>
                  <a:lnTo>
                    <a:pt x="58" y="0"/>
                  </a:lnTo>
                  <a:lnTo>
                    <a:pt x="55" y="20"/>
                  </a:lnTo>
                  <a:lnTo>
                    <a:pt x="37" y="28"/>
                  </a:lnTo>
                  <a:lnTo>
                    <a:pt x="39" y="54"/>
                  </a:lnTo>
                  <a:lnTo>
                    <a:pt x="22" y="37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8652750" y="5514983"/>
              <a:ext cx="194186" cy="195472"/>
            </a:xfrm>
            <a:custGeom>
              <a:avLst/>
              <a:gdLst>
                <a:gd name="T0" fmla="*/ 0 w 126"/>
                <a:gd name="T1" fmla="*/ 95 h 119"/>
                <a:gd name="T2" fmla="*/ 23 w 126"/>
                <a:gd name="T3" fmla="*/ 61 h 119"/>
                <a:gd name="T4" fmla="*/ 67 w 126"/>
                <a:gd name="T5" fmla="*/ 36 h 119"/>
                <a:gd name="T6" fmla="*/ 88 w 126"/>
                <a:gd name="T7" fmla="*/ 0 h 119"/>
                <a:gd name="T8" fmla="*/ 101 w 126"/>
                <a:gd name="T9" fmla="*/ 11 h 119"/>
                <a:gd name="T10" fmla="*/ 115 w 126"/>
                <a:gd name="T11" fmla="*/ 6 h 119"/>
                <a:gd name="T12" fmla="*/ 117 w 126"/>
                <a:gd name="T13" fmla="*/ 18 h 119"/>
                <a:gd name="T14" fmla="*/ 94 w 126"/>
                <a:gd name="T15" fmla="*/ 44 h 119"/>
                <a:gd name="T16" fmla="*/ 100 w 126"/>
                <a:gd name="T17" fmla="*/ 57 h 119"/>
                <a:gd name="T18" fmla="*/ 74 w 126"/>
                <a:gd name="T19" fmla="*/ 60 h 119"/>
                <a:gd name="T20" fmla="*/ 63 w 126"/>
                <a:gd name="T21" fmla="*/ 97 h 119"/>
                <a:gd name="T22" fmla="*/ 36 w 126"/>
                <a:gd name="T23" fmla="*/ 108 h 119"/>
                <a:gd name="T24" fmla="*/ 0 w 126"/>
                <a:gd name="T25" fmla="*/ 95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19"/>
                <a:gd name="T41" fmla="*/ 126 w 126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19">
                  <a:moveTo>
                    <a:pt x="0" y="103"/>
                  </a:moveTo>
                  <a:lnTo>
                    <a:pt x="25" y="67"/>
                  </a:lnTo>
                  <a:lnTo>
                    <a:pt x="71" y="40"/>
                  </a:lnTo>
                  <a:lnTo>
                    <a:pt x="94" y="0"/>
                  </a:lnTo>
                  <a:lnTo>
                    <a:pt x="107" y="12"/>
                  </a:lnTo>
                  <a:lnTo>
                    <a:pt x="123" y="6"/>
                  </a:lnTo>
                  <a:lnTo>
                    <a:pt x="125" y="20"/>
                  </a:lnTo>
                  <a:lnTo>
                    <a:pt x="100" y="48"/>
                  </a:lnTo>
                  <a:lnTo>
                    <a:pt x="106" y="62"/>
                  </a:lnTo>
                  <a:lnTo>
                    <a:pt x="79" y="66"/>
                  </a:lnTo>
                  <a:lnTo>
                    <a:pt x="67" y="105"/>
                  </a:lnTo>
                  <a:lnTo>
                    <a:pt x="38" y="118"/>
                  </a:lnTo>
                  <a:lnTo>
                    <a:pt x="0" y="10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8804950" y="5324006"/>
              <a:ext cx="146951" cy="215692"/>
            </a:xfrm>
            <a:custGeom>
              <a:avLst/>
              <a:gdLst>
                <a:gd name="T0" fmla="*/ 0 w 96"/>
                <a:gd name="T1" fmla="*/ 0 h 132"/>
                <a:gd name="T2" fmla="*/ 25 w 96"/>
                <a:gd name="T3" fmla="*/ 12 h 132"/>
                <a:gd name="T4" fmla="*/ 31 w 96"/>
                <a:gd name="T5" fmla="*/ 40 h 132"/>
                <a:gd name="T6" fmla="*/ 42 w 96"/>
                <a:gd name="T7" fmla="*/ 48 h 132"/>
                <a:gd name="T8" fmla="*/ 47 w 96"/>
                <a:gd name="T9" fmla="*/ 36 h 132"/>
                <a:gd name="T10" fmla="*/ 53 w 96"/>
                <a:gd name="T11" fmla="*/ 53 h 132"/>
                <a:gd name="T12" fmla="*/ 89 w 96"/>
                <a:gd name="T13" fmla="*/ 53 h 132"/>
                <a:gd name="T14" fmla="*/ 80 w 96"/>
                <a:gd name="T15" fmla="*/ 79 h 132"/>
                <a:gd name="T16" fmla="*/ 63 w 96"/>
                <a:gd name="T17" fmla="*/ 83 h 132"/>
                <a:gd name="T18" fmla="*/ 47 w 96"/>
                <a:gd name="T19" fmla="*/ 117 h 132"/>
                <a:gd name="T20" fmla="*/ 31 w 96"/>
                <a:gd name="T21" fmla="*/ 119 h 132"/>
                <a:gd name="T22" fmla="*/ 40 w 96"/>
                <a:gd name="T23" fmla="*/ 107 h 132"/>
                <a:gd name="T24" fmla="*/ 17 w 96"/>
                <a:gd name="T25" fmla="*/ 82 h 132"/>
                <a:gd name="T26" fmla="*/ 36 w 96"/>
                <a:gd name="T27" fmla="*/ 60 h 132"/>
                <a:gd name="T28" fmla="*/ 31 w 96"/>
                <a:gd name="T29" fmla="*/ 43 h 132"/>
                <a:gd name="T30" fmla="*/ 0 w 96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132"/>
                <a:gd name="T50" fmla="*/ 96 w 96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132">
                  <a:moveTo>
                    <a:pt x="0" y="0"/>
                  </a:moveTo>
                  <a:lnTo>
                    <a:pt x="27" y="14"/>
                  </a:lnTo>
                  <a:lnTo>
                    <a:pt x="33" y="44"/>
                  </a:lnTo>
                  <a:lnTo>
                    <a:pt x="44" y="52"/>
                  </a:lnTo>
                  <a:lnTo>
                    <a:pt x="51" y="40"/>
                  </a:lnTo>
                  <a:lnTo>
                    <a:pt x="57" y="59"/>
                  </a:lnTo>
                  <a:lnTo>
                    <a:pt x="95" y="59"/>
                  </a:lnTo>
                  <a:lnTo>
                    <a:pt x="86" y="87"/>
                  </a:lnTo>
                  <a:lnTo>
                    <a:pt x="67" y="91"/>
                  </a:lnTo>
                  <a:lnTo>
                    <a:pt x="51" y="129"/>
                  </a:lnTo>
                  <a:lnTo>
                    <a:pt x="33" y="131"/>
                  </a:lnTo>
                  <a:lnTo>
                    <a:pt x="42" y="117"/>
                  </a:lnTo>
                  <a:lnTo>
                    <a:pt x="19" y="90"/>
                  </a:lnTo>
                  <a:lnTo>
                    <a:pt x="38" y="66"/>
                  </a:lnTo>
                  <a:lnTo>
                    <a:pt x="33" y="47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>
              <a:off x="4609850" y="2077388"/>
              <a:ext cx="649033" cy="557205"/>
            </a:xfrm>
            <a:custGeom>
              <a:avLst/>
              <a:gdLst>
                <a:gd name="T0" fmla="*/ 1 w 423"/>
                <a:gd name="T1" fmla="*/ 243 h 339"/>
                <a:gd name="T2" fmla="*/ 39 w 423"/>
                <a:gd name="T3" fmla="*/ 239 h 339"/>
                <a:gd name="T4" fmla="*/ 10 w 423"/>
                <a:gd name="T5" fmla="*/ 254 h 339"/>
                <a:gd name="T6" fmla="*/ 31 w 423"/>
                <a:gd name="T7" fmla="*/ 257 h 339"/>
                <a:gd name="T8" fmla="*/ 19 w 423"/>
                <a:gd name="T9" fmla="*/ 279 h 339"/>
                <a:gd name="T10" fmla="*/ 47 w 423"/>
                <a:gd name="T11" fmla="*/ 309 h 339"/>
                <a:gd name="T12" fmla="*/ 84 w 423"/>
                <a:gd name="T13" fmla="*/ 271 h 339"/>
                <a:gd name="T14" fmla="*/ 110 w 423"/>
                <a:gd name="T15" fmla="*/ 267 h 339"/>
                <a:gd name="T16" fmla="*/ 116 w 423"/>
                <a:gd name="T17" fmla="*/ 237 h 339"/>
                <a:gd name="T18" fmla="*/ 109 w 423"/>
                <a:gd name="T19" fmla="*/ 184 h 339"/>
                <a:gd name="T20" fmla="*/ 131 w 423"/>
                <a:gd name="T21" fmla="*/ 162 h 339"/>
                <a:gd name="T22" fmla="*/ 171 w 423"/>
                <a:gd name="T23" fmla="*/ 103 h 339"/>
                <a:gd name="T24" fmla="*/ 194 w 423"/>
                <a:gd name="T25" fmla="*/ 79 h 339"/>
                <a:gd name="T26" fmla="*/ 229 w 423"/>
                <a:gd name="T27" fmla="*/ 71 h 339"/>
                <a:gd name="T28" fmla="*/ 237 w 423"/>
                <a:gd name="T29" fmla="*/ 53 h 339"/>
                <a:gd name="T30" fmla="*/ 265 w 423"/>
                <a:gd name="T31" fmla="*/ 60 h 339"/>
                <a:gd name="T32" fmla="*/ 315 w 423"/>
                <a:gd name="T33" fmla="*/ 54 h 339"/>
                <a:gd name="T34" fmla="*/ 350 w 423"/>
                <a:gd name="T35" fmla="*/ 29 h 339"/>
                <a:gd name="T36" fmla="*/ 364 w 423"/>
                <a:gd name="T37" fmla="*/ 53 h 339"/>
                <a:gd name="T38" fmla="*/ 374 w 423"/>
                <a:gd name="T39" fmla="*/ 36 h 339"/>
                <a:gd name="T40" fmla="*/ 359 w 423"/>
                <a:gd name="T41" fmla="*/ 26 h 339"/>
                <a:gd name="T42" fmla="*/ 366 w 423"/>
                <a:gd name="T43" fmla="*/ 6 h 339"/>
                <a:gd name="T44" fmla="*/ 357 w 423"/>
                <a:gd name="T45" fmla="*/ 2 h 339"/>
                <a:gd name="T46" fmla="*/ 334 w 423"/>
                <a:gd name="T47" fmla="*/ 16 h 339"/>
                <a:gd name="T48" fmla="*/ 328 w 423"/>
                <a:gd name="T49" fmla="*/ 4 h 339"/>
                <a:gd name="T50" fmla="*/ 317 w 423"/>
                <a:gd name="T51" fmla="*/ 6 h 339"/>
                <a:gd name="T52" fmla="*/ 277 w 423"/>
                <a:gd name="T53" fmla="*/ 30 h 339"/>
                <a:gd name="T54" fmla="*/ 258 w 423"/>
                <a:gd name="T55" fmla="*/ 35 h 339"/>
                <a:gd name="T56" fmla="*/ 229 w 423"/>
                <a:gd name="T57" fmla="*/ 47 h 339"/>
                <a:gd name="T58" fmla="*/ 222 w 423"/>
                <a:gd name="T59" fmla="*/ 44 h 339"/>
                <a:gd name="T60" fmla="*/ 219 w 423"/>
                <a:gd name="T61" fmla="*/ 48 h 339"/>
                <a:gd name="T62" fmla="*/ 193 w 423"/>
                <a:gd name="T63" fmla="*/ 61 h 339"/>
                <a:gd name="T64" fmla="*/ 192 w 423"/>
                <a:gd name="T65" fmla="*/ 69 h 339"/>
                <a:gd name="T66" fmla="*/ 155 w 423"/>
                <a:gd name="T67" fmla="*/ 92 h 339"/>
                <a:gd name="T68" fmla="*/ 126 w 423"/>
                <a:gd name="T69" fmla="*/ 113 h 339"/>
                <a:gd name="T70" fmla="*/ 71 w 423"/>
                <a:gd name="T71" fmla="*/ 180 h 339"/>
                <a:gd name="T72" fmla="*/ 97 w 423"/>
                <a:gd name="T73" fmla="*/ 183 h 339"/>
                <a:gd name="T74" fmla="*/ 31 w 423"/>
                <a:gd name="T75" fmla="*/ 204 h 339"/>
                <a:gd name="T76" fmla="*/ 20 w 423"/>
                <a:gd name="T77" fmla="*/ 211 h 339"/>
                <a:gd name="T78" fmla="*/ 2 w 423"/>
                <a:gd name="T79" fmla="*/ 221 h 339"/>
                <a:gd name="T80" fmla="*/ 0 w 423"/>
                <a:gd name="T81" fmla="*/ 230 h 3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3"/>
                <a:gd name="T124" fmla="*/ 0 h 339"/>
                <a:gd name="T125" fmla="*/ 423 w 423"/>
                <a:gd name="T126" fmla="*/ 339 h 3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3" h="339">
                  <a:moveTo>
                    <a:pt x="0" y="252"/>
                  </a:moveTo>
                  <a:lnTo>
                    <a:pt x="1" y="266"/>
                  </a:lnTo>
                  <a:lnTo>
                    <a:pt x="40" y="256"/>
                  </a:lnTo>
                  <a:lnTo>
                    <a:pt x="41" y="262"/>
                  </a:lnTo>
                  <a:lnTo>
                    <a:pt x="1" y="273"/>
                  </a:lnTo>
                  <a:lnTo>
                    <a:pt x="10" y="278"/>
                  </a:lnTo>
                  <a:lnTo>
                    <a:pt x="6" y="296"/>
                  </a:lnTo>
                  <a:lnTo>
                    <a:pt x="33" y="281"/>
                  </a:lnTo>
                  <a:lnTo>
                    <a:pt x="4" y="306"/>
                  </a:lnTo>
                  <a:lnTo>
                    <a:pt x="21" y="306"/>
                  </a:lnTo>
                  <a:lnTo>
                    <a:pt x="10" y="328"/>
                  </a:lnTo>
                  <a:lnTo>
                    <a:pt x="51" y="338"/>
                  </a:lnTo>
                  <a:lnTo>
                    <a:pt x="83" y="316"/>
                  </a:lnTo>
                  <a:lnTo>
                    <a:pt x="90" y="297"/>
                  </a:lnTo>
                  <a:lnTo>
                    <a:pt x="101" y="316"/>
                  </a:lnTo>
                  <a:lnTo>
                    <a:pt x="118" y="292"/>
                  </a:lnTo>
                  <a:lnTo>
                    <a:pt x="115" y="270"/>
                  </a:lnTo>
                  <a:lnTo>
                    <a:pt x="124" y="260"/>
                  </a:lnTo>
                  <a:lnTo>
                    <a:pt x="115" y="251"/>
                  </a:lnTo>
                  <a:lnTo>
                    <a:pt x="117" y="202"/>
                  </a:lnTo>
                  <a:lnTo>
                    <a:pt x="146" y="191"/>
                  </a:lnTo>
                  <a:lnTo>
                    <a:pt x="141" y="177"/>
                  </a:lnTo>
                  <a:lnTo>
                    <a:pt x="155" y="140"/>
                  </a:lnTo>
                  <a:lnTo>
                    <a:pt x="183" y="113"/>
                  </a:lnTo>
                  <a:lnTo>
                    <a:pt x="188" y="91"/>
                  </a:lnTo>
                  <a:lnTo>
                    <a:pt x="208" y="87"/>
                  </a:lnTo>
                  <a:lnTo>
                    <a:pt x="215" y="73"/>
                  </a:lnTo>
                  <a:lnTo>
                    <a:pt x="245" y="77"/>
                  </a:lnTo>
                  <a:lnTo>
                    <a:pt x="245" y="58"/>
                  </a:lnTo>
                  <a:lnTo>
                    <a:pt x="253" y="58"/>
                  </a:lnTo>
                  <a:lnTo>
                    <a:pt x="264" y="50"/>
                  </a:lnTo>
                  <a:lnTo>
                    <a:pt x="283" y="66"/>
                  </a:lnTo>
                  <a:lnTo>
                    <a:pt x="318" y="68"/>
                  </a:lnTo>
                  <a:lnTo>
                    <a:pt x="337" y="59"/>
                  </a:lnTo>
                  <a:lnTo>
                    <a:pt x="342" y="36"/>
                  </a:lnTo>
                  <a:lnTo>
                    <a:pt x="374" y="31"/>
                  </a:lnTo>
                  <a:lnTo>
                    <a:pt x="392" y="39"/>
                  </a:lnTo>
                  <a:lnTo>
                    <a:pt x="389" y="58"/>
                  </a:lnTo>
                  <a:lnTo>
                    <a:pt x="420" y="36"/>
                  </a:lnTo>
                  <a:lnTo>
                    <a:pt x="400" y="40"/>
                  </a:lnTo>
                  <a:lnTo>
                    <a:pt x="405" y="35"/>
                  </a:lnTo>
                  <a:lnTo>
                    <a:pt x="384" y="28"/>
                  </a:lnTo>
                  <a:lnTo>
                    <a:pt x="422" y="18"/>
                  </a:lnTo>
                  <a:lnTo>
                    <a:pt x="392" y="6"/>
                  </a:lnTo>
                  <a:lnTo>
                    <a:pt x="373" y="18"/>
                  </a:lnTo>
                  <a:lnTo>
                    <a:pt x="382" y="2"/>
                  </a:lnTo>
                  <a:lnTo>
                    <a:pt x="368" y="0"/>
                  </a:lnTo>
                  <a:lnTo>
                    <a:pt x="357" y="18"/>
                  </a:lnTo>
                  <a:lnTo>
                    <a:pt x="351" y="20"/>
                  </a:lnTo>
                  <a:lnTo>
                    <a:pt x="351" y="4"/>
                  </a:lnTo>
                  <a:lnTo>
                    <a:pt x="324" y="31"/>
                  </a:lnTo>
                  <a:lnTo>
                    <a:pt x="339" y="6"/>
                  </a:lnTo>
                  <a:lnTo>
                    <a:pt x="324" y="2"/>
                  </a:lnTo>
                  <a:lnTo>
                    <a:pt x="296" y="32"/>
                  </a:lnTo>
                  <a:lnTo>
                    <a:pt x="268" y="22"/>
                  </a:lnTo>
                  <a:lnTo>
                    <a:pt x="276" y="39"/>
                  </a:lnTo>
                  <a:lnTo>
                    <a:pt x="264" y="31"/>
                  </a:lnTo>
                  <a:lnTo>
                    <a:pt x="245" y="51"/>
                  </a:lnTo>
                  <a:lnTo>
                    <a:pt x="248" y="33"/>
                  </a:lnTo>
                  <a:lnTo>
                    <a:pt x="238" y="48"/>
                  </a:lnTo>
                  <a:lnTo>
                    <a:pt x="229" y="37"/>
                  </a:lnTo>
                  <a:lnTo>
                    <a:pt x="235" y="52"/>
                  </a:lnTo>
                  <a:lnTo>
                    <a:pt x="213" y="47"/>
                  </a:lnTo>
                  <a:lnTo>
                    <a:pt x="207" y="67"/>
                  </a:lnTo>
                  <a:lnTo>
                    <a:pt x="187" y="74"/>
                  </a:lnTo>
                  <a:lnTo>
                    <a:pt x="206" y="75"/>
                  </a:lnTo>
                  <a:lnTo>
                    <a:pt x="172" y="86"/>
                  </a:lnTo>
                  <a:lnTo>
                    <a:pt x="165" y="100"/>
                  </a:lnTo>
                  <a:lnTo>
                    <a:pt x="176" y="100"/>
                  </a:lnTo>
                  <a:lnTo>
                    <a:pt x="134" y="123"/>
                  </a:lnTo>
                  <a:lnTo>
                    <a:pt x="119" y="163"/>
                  </a:lnTo>
                  <a:lnTo>
                    <a:pt x="75" y="197"/>
                  </a:lnTo>
                  <a:lnTo>
                    <a:pt x="83" y="205"/>
                  </a:lnTo>
                  <a:lnTo>
                    <a:pt x="103" y="200"/>
                  </a:lnTo>
                  <a:lnTo>
                    <a:pt x="57" y="209"/>
                  </a:lnTo>
                  <a:lnTo>
                    <a:pt x="33" y="223"/>
                  </a:lnTo>
                  <a:lnTo>
                    <a:pt x="40" y="231"/>
                  </a:lnTo>
                  <a:lnTo>
                    <a:pt x="22" y="231"/>
                  </a:lnTo>
                  <a:lnTo>
                    <a:pt x="24" y="242"/>
                  </a:lnTo>
                  <a:lnTo>
                    <a:pt x="2" y="242"/>
                  </a:lnTo>
                  <a:lnTo>
                    <a:pt x="22" y="246"/>
                  </a:lnTo>
                  <a:lnTo>
                    <a:pt x="0" y="2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115"/>
            <p:cNvSpPr>
              <a:spLocks/>
            </p:cNvSpPr>
            <p:nvPr/>
          </p:nvSpPr>
          <p:spPr bwMode="auto">
            <a:xfrm>
              <a:off x="6011132" y="3349074"/>
              <a:ext cx="418111" cy="388696"/>
            </a:xfrm>
            <a:custGeom>
              <a:avLst/>
              <a:gdLst>
                <a:gd name="T0" fmla="*/ 0 w 273"/>
                <a:gd name="T1" fmla="*/ 117 h 237"/>
                <a:gd name="T2" fmla="*/ 22 w 273"/>
                <a:gd name="T3" fmla="*/ 125 h 237"/>
                <a:gd name="T4" fmla="*/ 78 w 273"/>
                <a:gd name="T5" fmla="*/ 117 h 237"/>
                <a:gd name="T6" fmla="*/ 89 w 273"/>
                <a:gd name="T7" fmla="*/ 95 h 237"/>
                <a:gd name="T8" fmla="*/ 128 w 273"/>
                <a:gd name="T9" fmla="*/ 83 h 237"/>
                <a:gd name="T10" fmla="*/ 131 w 273"/>
                <a:gd name="T11" fmla="*/ 65 h 237"/>
                <a:gd name="T12" fmla="*/ 143 w 273"/>
                <a:gd name="T13" fmla="*/ 61 h 237"/>
                <a:gd name="T14" fmla="*/ 136 w 273"/>
                <a:gd name="T15" fmla="*/ 51 h 237"/>
                <a:gd name="T16" fmla="*/ 151 w 273"/>
                <a:gd name="T17" fmla="*/ 50 h 237"/>
                <a:gd name="T18" fmla="*/ 161 w 273"/>
                <a:gd name="T19" fmla="*/ 31 h 237"/>
                <a:gd name="T20" fmla="*/ 157 w 273"/>
                <a:gd name="T21" fmla="*/ 12 h 237"/>
                <a:gd name="T22" fmla="*/ 208 w 273"/>
                <a:gd name="T23" fmla="*/ 0 h 237"/>
                <a:gd name="T24" fmla="*/ 254 w 273"/>
                <a:gd name="T25" fmla="*/ 27 h 237"/>
                <a:gd name="T26" fmla="*/ 241 w 273"/>
                <a:gd name="T27" fmla="*/ 39 h 237"/>
                <a:gd name="T28" fmla="*/ 197 w 273"/>
                <a:gd name="T29" fmla="*/ 39 h 237"/>
                <a:gd name="T30" fmla="*/ 198 w 273"/>
                <a:gd name="T31" fmla="*/ 62 h 237"/>
                <a:gd name="T32" fmla="*/ 219 w 273"/>
                <a:gd name="T33" fmla="*/ 78 h 237"/>
                <a:gd name="T34" fmla="*/ 206 w 273"/>
                <a:gd name="T35" fmla="*/ 86 h 237"/>
                <a:gd name="T36" fmla="*/ 210 w 273"/>
                <a:gd name="T37" fmla="*/ 99 h 237"/>
                <a:gd name="T38" fmla="*/ 164 w 273"/>
                <a:gd name="T39" fmla="*/ 148 h 237"/>
                <a:gd name="T40" fmla="*/ 144 w 273"/>
                <a:gd name="T41" fmla="*/ 147 h 237"/>
                <a:gd name="T42" fmla="*/ 131 w 273"/>
                <a:gd name="T43" fmla="*/ 159 h 237"/>
                <a:gd name="T44" fmla="*/ 155 w 273"/>
                <a:gd name="T45" fmla="*/ 205 h 237"/>
                <a:gd name="T46" fmla="*/ 121 w 273"/>
                <a:gd name="T47" fmla="*/ 205 h 237"/>
                <a:gd name="T48" fmla="*/ 107 w 273"/>
                <a:gd name="T49" fmla="*/ 215 h 237"/>
                <a:gd name="T50" fmla="*/ 81 w 273"/>
                <a:gd name="T51" fmla="*/ 187 h 237"/>
                <a:gd name="T52" fmla="*/ 12 w 273"/>
                <a:gd name="T53" fmla="*/ 192 h 237"/>
                <a:gd name="T54" fmla="*/ 35 w 273"/>
                <a:gd name="T55" fmla="*/ 162 h 237"/>
                <a:gd name="T56" fmla="*/ 0 w 273"/>
                <a:gd name="T57" fmla="*/ 117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3"/>
                <a:gd name="T88" fmla="*/ 0 h 237"/>
                <a:gd name="T89" fmla="*/ 273 w 273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3" h="237">
                  <a:moveTo>
                    <a:pt x="0" y="129"/>
                  </a:moveTo>
                  <a:lnTo>
                    <a:pt x="24" y="137"/>
                  </a:lnTo>
                  <a:lnTo>
                    <a:pt x="84" y="129"/>
                  </a:lnTo>
                  <a:lnTo>
                    <a:pt x="95" y="105"/>
                  </a:lnTo>
                  <a:lnTo>
                    <a:pt x="136" y="91"/>
                  </a:lnTo>
                  <a:lnTo>
                    <a:pt x="140" y="71"/>
                  </a:lnTo>
                  <a:lnTo>
                    <a:pt x="153" y="67"/>
                  </a:lnTo>
                  <a:lnTo>
                    <a:pt x="146" y="56"/>
                  </a:lnTo>
                  <a:lnTo>
                    <a:pt x="161" y="55"/>
                  </a:lnTo>
                  <a:lnTo>
                    <a:pt x="172" y="35"/>
                  </a:lnTo>
                  <a:lnTo>
                    <a:pt x="168" y="14"/>
                  </a:lnTo>
                  <a:lnTo>
                    <a:pt x="222" y="0"/>
                  </a:lnTo>
                  <a:lnTo>
                    <a:pt x="272" y="29"/>
                  </a:lnTo>
                  <a:lnTo>
                    <a:pt x="258" y="43"/>
                  </a:lnTo>
                  <a:lnTo>
                    <a:pt x="211" y="43"/>
                  </a:lnTo>
                  <a:lnTo>
                    <a:pt x="212" y="68"/>
                  </a:lnTo>
                  <a:lnTo>
                    <a:pt x="234" y="86"/>
                  </a:lnTo>
                  <a:lnTo>
                    <a:pt x="220" y="94"/>
                  </a:lnTo>
                  <a:lnTo>
                    <a:pt x="224" y="109"/>
                  </a:lnTo>
                  <a:lnTo>
                    <a:pt x="176" y="163"/>
                  </a:lnTo>
                  <a:lnTo>
                    <a:pt x="154" y="161"/>
                  </a:lnTo>
                  <a:lnTo>
                    <a:pt x="140" y="175"/>
                  </a:lnTo>
                  <a:lnTo>
                    <a:pt x="165" y="225"/>
                  </a:lnTo>
                  <a:lnTo>
                    <a:pt x="129" y="225"/>
                  </a:lnTo>
                  <a:lnTo>
                    <a:pt x="115" y="236"/>
                  </a:lnTo>
                  <a:lnTo>
                    <a:pt x="87" y="206"/>
                  </a:lnTo>
                  <a:lnTo>
                    <a:pt x="12" y="211"/>
                  </a:lnTo>
                  <a:lnTo>
                    <a:pt x="37" y="178"/>
                  </a:lnTo>
                  <a:lnTo>
                    <a:pt x="0" y="1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117"/>
            <p:cNvSpPr>
              <a:spLocks/>
            </p:cNvSpPr>
            <p:nvPr/>
          </p:nvSpPr>
          <p:spPr bwMode="auto">
            <a:xfrm>
              <a:off x="8017713" y="4443263"/>
              <a:ext cx="248417" cy="208951"/>
            </a:xfrm>
            <a:custGeom>
              <a:avLst/>
              <a:gdLst>
                <a:gd name="T0" fmla="*/ 0 w 163"/>
                <a:gd name="T1" fmla="*/ 0 h 128"/>
                <a:gd name="T2" fmla="*/ 2 w 163"/>
                <a:gd name="T3" fmla="*/ 95 h 128"/>
                <a:gd name="T4" fmla="*/ 26 w 163"/>
                <a:gd name="T5" fmla="*/ 99 h 128"/>
                <a:gd name="T6" fmla="*/ 51 w 163"/>
                <a:gd name="T7" fmla="*/ 71 h 128"/>
                <a:gd name="T8" fmla="*/ 77 w 163"/>
                <a:gd name="T9" fmla="*/ 85 h 128"/>
                <a:gd name="T10" fmla="*/ 102 w 163"/>
                <a:gd name="T11" fmla="*/ 110 h 128"/>
                <a:gd name="T12" fmla="*/ 150 w 163"/>
                <a:gd name="T13" fmla="*/ 115 h 128"/>
                <a:gd name="T14" fmla="*/ 95 w 163"/>
                <a:gd name="T15" fmla="*/ 71 h 128"/>
                <a:gd name="T16" fmla="*/ 100 w 163"/>
                <a:gd name="T17" fmla="*/ 51 h 128"/>
                <a:gd name="T18" fmla="*/ 73 w 163"/>
                <a:gd name="T19" fmla="*/ 44 h 128"/>
                <a:gd name="T20" fmla="*/ 50 w 163"/>
                <a:gd name="T21" fmla="*/ 18 h 128"/>
                <a:gd name="T22" fmla="*/ 0 w 163"/>
                <a:gd name="T23" fmla="*/ 0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128"/>
                <a:gd name="T38" fmla="*/ 163 w 163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128">
                  <a:moveTo>
                    <a:pt x="0" y="0"/>
                  </a:moveTo>
                  <a:lnTo>
                    <a:pt x="2" y="105"/>
                  </a:lnTo>
                  <a:lnTo>
                    <a:pt x="28" y="109"/>
                  </a:lnTo>
                  <a:lnTo>
                    <a:pt x="55" y="79"/>
                  </a:lnTo>
                  <a:lnTo>
                    <a:pt x="83" y="93"/>
                  </a:lnTo>
                  <a:lnTo>
                    <a:pt x="110" y="121"/>
                  </a:lnTo>
                  <a:lnTo>
                    <a:pt x="162" y="127"/>
                  </a:lnTo>
                  <a:lnTo>
                    <a:pt x="103" y="79"/>
                  </a:lnTo>
                  <a:lnTo>
                    <a:pt x="108" y="56"/>
                  </a:lnTo>
                  <a:lnTo>
                    <a:pt x="79" y="48"/>
                  </a:lnTo>
                  <a:lnTo>
                    <a:pt x="54" y="2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118"/>
            <p:cNvSpPr>
              <a:spLocks/>
            </p:cNvSpPr>
            <p:nvPr/>
          </p:nvSpPr>
          <p:spPr bwMode="auto">
            <a:xfrm>
              <a:off x="8199652" y="4488199"/>
              <a:ext cx="103215" cy="56169"/>
            </a:xfrm>
            <a:custGeom>
              <a:avLst/>
              <a:gdLst>
                <a:gd name="T0" fmla="*/ 0 w 67"/>
                <a:gd name="T1" fmla="*/ 19 h 35"/>
                <a:gd name="T2" fmla="*/ 37 w 67"/>
                <a:gd name="T3" fmla="*/ 30 h 35"/>
                <a:gd name="T4" fmla="*/ 62 w 67"/>
                <a:gd name="T5" fmla="*/ 8 h 35"/>
                <a:gd name="T6" fmla="*/ 51 w 67"/>
                <a:gd name="T7" fmla="*/ 0 h 35"/>
                <a:gd name="T8" fmla="*/ 45 w 67"/>
                <a:gd name="T9" fmla="*/ 11 h 35"/>
                <a:gd name="T10" fmla="*/ 0 w 67"/>
                <a:gd name="T11" fmla="*/ 19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5"/>
                <a:gd name="T20" fmla="*/ 67 w 67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5">
                  <a:moveTo>
                    <a:pt x="0" y="21"/>
                  </a:moveTo>
                  <a:lnTo>
                    <a:pt x="39" y="34"/>
                  </a:lnTo>
                  <a:lnTo>
                    <a:pt x="66" y="10"/>
                  </a:lnTo>
                  <a:lnTo>
                    <a:pt x="55" y="0"/>
                  </a:lnTo>
                  <a:lnTo>
                    <a:pt x="47" y="13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119"/>
            <p:cNvSpPr>
              <a:spLocks/>
            </p:cNvSpPr>
            <p:nvPr/>
          </p:nvSpPr>
          <p:spPr bwMode="auto">
            <a:xfrm>
              <a:off x="8262631" y="4447757"/>
              <a:ext cx="54231" cy="53923"/>
            </a:xfrm>
            <a:custGeom>
              <a:avLst/>
              <a:gdLst>
                <a:gd name="T0" fmla="*/ 0 w 36"/>
                <a:gd name="T1" fmla="*/ 0 h 33"/>
                <a:gd name="T2" fmla="*/ 24 w 36"/>
                <a:gd name="T3" fmla="*/ 12 h 33"/>
                <a:gd name="T4" fmla="*/ 31 w 36"/>
                <a:gd name="T5" fmla="*/ 28 h 33"/>
                <a:gd name="T6" fmla="*/ 31 w 36"/>
                <a:gd name="T7" fmla="*/ 16 h 33"/>
                <a:gd name="T8" fmla="*/ 0 w 3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3"/>
                <a:gd name="T17" fmla="*/ 36 w 3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3">
                  <a:moveTo>
                    <a:pt x="0" y="0"/>
                  </a:moveTo>
                  <a:lnTo>
                    <a:pt x="26" y="14"/>
                  </a:lnTo>
                  <a:lnTo>
                    <a:pt x="35" y="32"/>
                  </a:lnTo>
                  <a:lnTo>
                    <a:pt x="35" y="1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122"/>
            <p:cNvSpPr>
              <a:spLocks/>
            </p:cNvSpPr>
            <p:nvPr/>
          </p:nvSpPr>
          <p:spPr bwMode="auto">
            <a:xfrm>
              <a:off x="7417663" y="4072541"/>
              <a:ext cx="59480" cy="80885"/>
            </a:xfrm>
            <a:custGeom>
              <a:avLst/>
              <a:gdLst>
                <a:gd name="T0" fmla="*/ 0 w 39"/>
                <a:gd name="T1" fmla="*/ 43 h 48"/>
                <a:gd name="T2" fmla="*/ 23 w 39"/>
                <a:gd name="T3" fmla="*/ 23 h 48"/>
                <a:gd name="T4" fmla="*/ 34 w 39"/>
                <a:gd name="T5" fmla="*/ 0 h 48"/>
                <a:gd name="T6" fmla="*/ 0 w 39"/>
                <a:gd name="T7" fmla="*/ 43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8"/>
                <a:gd name="T14" fmla="*/ 39 w 3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8">
                  <a:moveTo>
                    <a:pt x="0" y="47"/>
                  </a:moveTo>
                  <a:lnTo>
                    <a:pt x="25" y="25"/>
                  </a:lnTo>
                  <a:lnTo>
                    <a:pt x="38" y="0"/>
                  </a:lnTo>
                  <a:lnTo>
                    <a:pt x="0" y="4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123"/>
            <p:cNvSpPr>
              <a:spLocks/>
            </p:cNvSpPr>
            <p:nvPr/>
          </p:nvSpPr>
          <p:spPr bwMode="auto">
            <a:xfrm>
              <a:off x="7485890" y="3877071"/>
              <a:ext cx="103215" cy="166263"/>
            </a:xfrm>
            <a:custGeom>
              <a:avLst/>
              <a:gdLst>
                <a:gd name="T0" fmla="*/ 0 w 67"/>
                <a:gd name="T1" fmla="*/ 35 h 101"/>
                <a:gd name="T2" fmla="*/ 12 w 67"/>
                <a:gd name="T3" fmla="*/ 0 h 101"/>
                <a:gd name="T4" fmla="*/ 34 w 67"/>
                <a:gd name="T5" fmla="*/ 1 h 101"/>
                <a:gd name="T6" fmla="*/ 39 w 67"/>
                <a:gd name="T7" fmla="*/ 25 h 101"/>
                <a:gd name="T8" fmla="*/ 22 w 67"/>
                <a:gd name="T9" fmla="*/ 48 h 101"/>
                <a:gd name="T10" fmla="*/ 26 w 67"/>
                <a:gd name="T11" fmla="*/ 62 h 101"/>
                <a:gd name="T12" fmla="*/ 59 w 67"/>
                <a:gd name="T13" fmla="*/ 70 h 101"/>
                <a:gd name="T14" fmla="*/ 62 w 67"/>
                <a:gd name="T15" fmla="*/ 90 h 101"/>
                <a:gd name="T16" fmla="*/ 42 w 67"/>
                <a:gd name="T17" fmla="*/ 70 h 101"/>
                <a:gd name="T18" fmla="*/ 42 w 67"/>
                <a:gd name="T19" fmla="*/ 81 h 101"/>
                <a:gd name="T20" fmla="*/ 12 w 67"/>
                <a:gd name="T21" fmla="*/ 70 h 101"/>
                <a:gd name="T22" fmla="*/ 0 w 67"/>
                <a:gd name="T23" fmla="*/ 35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101"/>
                <a:gd name="T38" fmla="*/ 67 w 6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101">
                  <a:moveTo>
                    <a:pt x="0" y="39"/>
                  </a:moveTo>
                  <a:lnTo>
                    <a:pt x="12" y="0"/>
                  </a:lnTo>
                  <a:lnTo>
                    <a:pt x="36" y="1"/>
                  </a:lnTo>
                  <a:lnTo>
                    <a:pt x="41" y="27"/>
                  </a:lnTo>
                  <a:lnTo>
                    <a:pt x="24" y="54"/>
                  </a:lnTo>
                  <a:lnTo>
                    <a:pt x="28" y="68"/>
                  </a:lnTo>
                  <a:lnTo>
                    <a:pt x="63" y="78"/>
                  </a:lnTo>
                  <a:lnTo>
                    <a:pt x="66" y="100"/>
                  </a:lnTo>
                  <a:lnTo>
                    <a:pt x="44" y="78"/>
                  </a:lnTo>
                  <a:lnTo>
                    <a:pt x="44" y="89"/>
                  </a:lnTo>
                  <a:lnTo>
                    <a:pt x="12" y="78"/>
                  </a:lnTo>
                  <a:lnTo>
                    <a:pt x="0" y="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124"/>
            <p:cNvSpPr>
              <a:spLocks/>
            </p:cNvSpPr>
            <p:nvPr/>
          </p:nvSpPr>
          <p:spPr bwMode="auto">
            <a:xfrm>
              <a:off x="7494637" y="4016372"/>
              <a:ext cx="34988" cy="38195"/>
            </a:xfrm>
            <a:custGeom>
              <a:avLst/>
              <a:gdLst>
                <a:gd name="T0" fmla="*/ 0 w 23"/>
                <a:gd name="T1" fmla="*/ 0 h 23"/>
                <a:gd name="T2" fmla="*/ 11 w 23"/>
                <a:gd name="T3" fmla="*/ 0 h 23"/>
                <a:gd name="T4" fmla="*/ 20 w 23"/>
                <a:gd name="T5" fmla="*/ 4 h 23"/>
                <a:gd name="T6" fmla="*/ 15 w 23"/>
                <a:gd name="T7" fmla="*/ 20 h 23"/>
                <a:gd name="T8" fmla="*/ 0 w 2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0"/>
                  </a:moveTo>
                  <a:lnTo>
                    <a:pt x="11" y="0"/>
                  </a:lnTo>
                  <a:lnTo>
                    <a:pt x="22" y="4"/>
                  </a:lnTo>
                  <a:lnTo>
                    <a:pt x="17" y="2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125"/>
            <p:cNvSpPr>
              <a:spLocks/>
            </p:cNvSpPr>
            <p:nvPr/>
          </p:nvSpPr>
          <p:spPr bwMode="auto">
            <a:xfrm>
              <a:off x="7536623" y="4059061"/>
              <a:ext cx="34988" cy="42690"/>
            </a:xfrm>
            <a:custGeom>
              <a:avLst/>
              <a:gdLst>
                <a:gd name="T0" fmla="*/ 0 w 23"/>
                <a:gd name="T1" fmla="*/ 0 h 25"/>
                <a:gd name="T2" fmla="*/ 1 w 23"/>
                <a:gd name="T3" fmla="*/ 22 h 25"/>
                <a:gd name="T4" fmla="*/ 20 w 23"/>
                <a:gd name="T5" fmla="*/ 12 h 25"/>
                <a:gd name="T6" fmla="*/ 0 w 2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0"/>
                  </a:moveTo>
                  <a:lnTo>
                    <a:pt x="1" y="24"/>
                  </a:lnTo>
                  <a:lnTo>
                    <a:pt x="22" y="13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126"/>
            <p:cNvSpPr>
              <a:spLocks/>
            </p:cNvSpPr>
            <p:nvPr/>
          </p:nvSpPr>
          <p:spPr bwMode="auto">
            <a:xfrm>
              <a:off x="7538373" y="4117477"/>
              <a:ext cx="111963" cy="112340"/>
            </a:xfrm>
            <a:custGeom>
              <a:avLst/>
              <a:gdLst>
                <a:gd name="T0" fmla="*/ 0 w 72"/>
                <a:gd name="T1" fmla="*/ 43 h 68"/>
                <a:gd name="T2" fmla="*/ 14 w 72"/>
                <a:gd name="T3" fmla="*/ 19 h 68"/>
                <a:gd name="T4" fmla="*/ 31 w 72"/>
                <a:gd name="T5" fmla="*/ 23 h 68"/>
                <a:gd name="T6" fmla="*/ 54 w 72"/>
                <a:gd name="T7" fmla="*/ 0 h 68"/>
                <a:gd name="T8" fmla="*/ 67 w 72"/>
                <a:gd name="T9" fmla="*/ 14 h 68"/>
                <a:gd name="T10" fmla="*/ 64 w 72"/>
                <a:gd name="T11" fmla="*/ 50 h 68"/>
                <a:gd name="T12" fmla="*/ 58 w 72"/>
                <a:gd name="T13" fmla="*/ 36 h 68"/>
                <a:gd name="T14" fmla="*/ 52 w 72"/>
                <a:gd name="T15" fmla="*/ 63 h 68"/>
                <a:gd name="T16" fmla="*/ 35 w 72"/>
                <a:gd name="T17" fmla="*/ 54 h 68"/>
                <a:gd name="T18" fmla="*/ 24 w 72"/>
                <a:gd name="T19" fmla="*/ 27 h 68"/>
                <a:gd name="T20" fmla="*/ 0 w 72"/>
                <a:gd name="T21" fmla="*/ 43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68"/>
                <a:gd name="T35" fmla="*/ 72 w 72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68">
                  <a:moveTo>
                    <a:pt x="0" y="45"/>
                  </a:moveTo>
                  <a:lnTo>
                    <a:pt x="14" y="21"/>
                  </a:lnTo>
                  <a:lnTo>
                    <a:pt x="33" y="25"/>
                  </a:lnTo>
                  <a:lnTo>
                    <a:pt x="58" y="0"/>
                  </a:lnTo>
                  <a:lnTo>
                    <a:pt x="71" y="14"/>
                  </a:lnTo>
                  <a:lnTo>
                    <a:pt x="68" y="54"/>
                  </a:lnTo>
                  <a:lnTo>
                    <a:pt x="62" y="38"/>
                  </a:lnTo>
                  <a:lnTo>
                    <a:pt x="56" y="67"/>
                  </a:lnTo>
                  <a:lnTo>
                    <a:pt x="37" y="58"/>
                  </a:lnTo>
                  <a:lnTo>
                    <a:pt x="26" y="29"/>
                  </a:lnTo>
                  <a:lnTo>
                    <a:pt x="0" y="4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127"/>
            <p:cNvSpPr>
              <a:spLocks/>
            </p:cNvSpPr>
            <p:nvPr/>
          </p:nvSpPr>
          <p:spPr bwMode="auto">
            <a:xfrm>
              <a:off x="7552368" y="4088270"/>
              <a:ext cx="33238" cy="49429"/>
            </a:xfrm>
            <a:custGeom>
              <a:avLst/>
              <a:gdLst>
                <a:gd name="T0" fmla="*/ 0 w 22"/>
                <a:gd name="T1" fmla="*/ 15 h 30"/>
                <a:gd name="T2" fmla="*/ 5 w 22"/>
                <a:gd name="T3" fmla="*/ 12 h 30"/>
                <a:gd name="T4" fmla="*/ 19 w 22"/>
                <a:gd name="T5" fmla="*/ 0 h 30"/>
                <a:gd name="T6" fmla="*/ 12 w 22"/>
                <a:gd name="T7" fmla="*/ 27 h 30"/>
                <a:gd name="T8" fmla="*/ 0 w 22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0"/>
                <a:gd name="T17" fmla="*/ 22 w 2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0">
                  <a:moveTo>
                    <a:pt x="0" y="17"/>
                  </a:moveTo>
                  <a:lnTo>
                    <a:pt x="5" y="12"/>
                  </a:lnTo>
                  <a:lnTo>
                    <a:pt x="21" y="0"/>
                  </a:lnTo>
                  <a:lnTo>
                    <a:pt x="14" y="29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128"/>
            <p:cNvSpPr>
              <a:spLocks/>
            </p:cNvSpPr>
            <p:nvPr/>
          </p:nvSpPr>
          <p:spPr bwMode="auto">
            <a:xfrm>
              <a:off x="4835524" y="2758168"/>
              <a:ext cx="251916" cy="204458"/>
            </a:xfrm>
            <a:custGeom>
              <a:avLst/>
              <a:gdLst>
                <a:gd name="T0" fmla="*/ 0 w 164"/>
                <a:gd name="T1" fmla="*/ 20 h 124"/>
                <a:gd name="T2" fmla="*/ 9 w 164"/>
                <a:gd name="T3" fmla="*/ 80 h 124"/>
                <a:gd name="T4" fmla="*/ 89 w 164"/>
                <a:gd name="T5" fmla="*/ 108 h 124"/>
                <a:gd name="T6" fmla="*/ 128 w 164"/>
                <a:gd name="T7" fmla="*/ 113 h 124"/>
                <a:gd name="T8" fmla="*/ 153 w 164"/>
                <a:gd name="T9" fmla="*/ 83 h 124"/>
                <a:gd name="T10" fmla="*/ 140 w 164"/>
                <a:gd name="T11" fmla="*/ 50 h 124"/>
                <a:gd name="T12" fmla="*/ 148 w 164"/>
                <a:gd name="T13" fmla="*/ 40 h 124"/>
                <a:gd name="T14" fmla="*/ 143 w 164"/>
                <a:gd name="T15" fmla="*/ 14 h 124"/>
                <a:gd name="T16" fmla="*/ 85 w 164"/>
                <a:gd name="T17" fmla="*/ 6 h 124"/>
                <a:gd name="T18" fmla="*/ 48 w 164"/>
                <a:gd name="T19" fmla="*/ 0 h 124"/>
                <a:gd name="T20" fmla="*/ 0 w 164"/>
                <a:gd name="T21" fmla="*/ 2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"/>
                <a:gd name="T34" fmla="*/ 0 h 124"/>
                <a:gd name="T35" fmla="*/ 164 w 164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" h="124">
                  <a:moveTo>
                    <a:pt x="0" y="22"/>
                  </a:moveTo>
                  <a:lnTo>
                    <a:pt x="9" y="86"/>
                  </a:lnTo>
                  <a:lnTo>
                    <a:pt x="95" y="118"/>
                  </a:lnTo>
                  <a:lnTo>
                    <a:pt x="136" y="123"/>
                  </a:lnTo>
                  <a:lnTo>
                    <a:pt x="163" y="90"/>
                  </a:lnTo>
                  <a:lnTo>
                    <a:pt x="149" y="54"/>
                  </a:lnTo>
                  <a:lnTo>
                    <a:pt x="158" y="44"/>
                  </a:lnTo>
                  <a:lnTo>
                    <a:pt x="152" y="16"/>
                  </a:lnTo>
                  <a:lnTo>
                    <a:pt x="91" y="6"/>
                  </a:lnTo>
                  <a:lnTo>
                    <a:pt x="51" y="0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29"/>
            <p:cNvSpPr>
              <a:spLocks/>
            </p:cNvSpPr>
            <p:nvPr/>
          </p:nvSpPr>
          <p:spPr bwMode="auto">
            <a:xfrm>
              <a:off x="4254718" y="3198539"/>
              <a:ext cx="78724" cy="150534"/>
            </a:xfrm>
            <a:custGeom>
              <a:avLst/>
              <a:gdLst>
                <a:gd name="T0" fmla="*/ 0 w 52"/>
                <a:gd name="T1" fmla="*/ 54 h 92"/>
                <a:gd name="T2" fmla="*/ 9 w 52"/>
                <a:gd name="T3" fmla="*/ 0 h 92"/>
                <a:gd name="T4" fmla="*/ 47 w 52"/>
                <a:gd name="T5" fmla="*/ 4 h 92"/>
                <a:gd name="T6" fmla="*/ 30 w 52"/>
                <a:gd name="T7" fmla="*/ 38 h 92"/>
                <a:gd name="T8" fmla="*/ 30 w 52"/>
                <a:gd name="T9" fmla="*/ 80 h 92"/>
                <a:gd name="T10" fmla="*/ 8 w 52"/>
                <a:gd name="T11" fmla="*/ 83 h 92"/>
                <a:gd name="T12" fmla="*/ 10 w 52"/>
                <a:gd name="T13" fmla="*/ 56 h 92"/>
                <a:gd name="T14" fmla="*/ 0 w 52"/>
                <a:gd name="T15" fmla="*/ 54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92"/>
                <a:gd name="T26" fmla="*/ 52 w 52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92">
                  <a:moveTo>
                    <a:pt x="0" y="59"/>
                  </a:moveTo>
                  <a:lnTo>
                    <a:pt x="9" y="0"/>
                  </a:lnTo>
                  <a:lnTo>
                    <a:pt x="51" y="4"/>
                  </a:lnTo>
                  <a:lnTo>
                    <a:pt x="32" y="42"/>
                  </a:lnTo>
                  <a:lnTo>
                    <a:pt x="32" y="88"/>
                  </a:lnTo>
                  <a:lnTo>
                    <a:pt x="8" y="91"/>
                  </a:lnTo>
                  <a:lnTo>
                    <a:pt x="10" y="62"/>
                  </a:lnTo>
                  <a:lnTo>
                    <a:pt x="0" y="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30"/>
            <p:cNvSpPr>
              <a:spLocks/>
            </p:cNvSpPr>
            <p:nvPr/>
          </p:nvSpPr>
          <p:spPr bwMode="auto">
            <a:xfrm>
              <a:off x="4989473" y="2989587"/>
              <a:ext cx="239671" cy="148288"/>
            </a:xfrm>
            <a:custGeom>
              <a:avLst/>
              <a:gdLst>
                <a:gd name="T0" fmla="*/ 0 w 156"/>
                <a:gd name="T1" fmla="*/ 40 h 91"/>
                <a:gd name="T2" fmla="*/ 39 w 156"/>
                <a:gd name="T3" fmla="*/ 73 h 91"/>
                <a:gd name="T4" fmla="*/ 129 w 156"/>
                <a:gd name="T5" fmla="*/ 82 h 91"/>
                <a:gd name="T6" fmla="*/ 145 w 156"/>
                <a:gd name="T7" fmla="*/ 54 h 91"/>
                <a:gd name="T8" fmla="*/ 122 w 156"/>
                <a:gd name="T9" fmla="*/ 52 h 91"/>
                <a:gd name="T10" fmla="*/ 120 w 156"/>
                <a:gd name="T11" fmla="*/ 27 h 91"/>
                <a:gd name="T12" fmla="*/ 100 w 156"/>
                <a:gd name="T13" fmla="*/ 0 h 91"/>
                <a:gd name="T14" fmla="*/ 39 w 156"/>
                <a:gd name="T15" fmla="*/ 5 h 91"/>
                <a:gd name="T16" fmla="*/ 0 w 156"/>
                <a:gd name="T17" fmla="*/ 4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91"/>
                <a:gd name="T29" fmla="*/ 156 w 15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91">
                  <a:moveTo>
                    <a:pt x="0" y="44"/>
                  </a:moveTo>
                  <a:lnTo>
                    <a:pt x="41" y="80"/>
                  </a:lnTo>
                  <a:lnTo>
                    <a:pt x="137" y="90"/>
                  </a:lnTo>
                  <a:lnTo>
                    <a:pt x="155" y="59"/>
                  </a:lnTo>
                  <a:lnTo>
                    <a:pt x="130" y="56"/>
                  </a:lnTo>
                  <a:lnTo>
                    <a:pt x="128" y="29"/>
                  </a:lnTo>
                  <a:lnTo>
                    <a:pt x="106" y="0"/>
                  </a:lnTo>
                  <a:lnTo>
                    <a:pt x="41" y="5"/>
                  </a:lnTo>
                  <a:lnTo>
                    <a:pt x="0" y="4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31"/>
            <p:cNvSpPr>
              <a:spLocks/>
            </p:cNvSpPr>
            <p:nvPr/>
          </p:nvSpPr>
          <p:spPr bwMode="auto">
            <a:xfrm>
              <a:off x="5351603" y="3492868"/>
              <a:ext cx="528324" cy="467333"/>
            </a:xfrm>
            <a:custGeom>
              <a:avLst/>
              <a:gdLst>
                <a:gd name="T0" fmla="*/ 0 w 344"/>
                <a:gd name="T1" fmla="*/ 68 h 286"/>
                <a:gd name="T2" fmla="*/ 5 w 344"/>
                <a:gd name="T3" fmla="*/ 45 h 286"/>
                <a:gd name="T4" fmla="*/ 20 w 344"/>
                <a:gd name="T5" fmla="*/ 50 h 286"/>
                <a:gd name="T6" fmla="*/ 42 w 344"/>
                <a:gd name="T7" fmla="*/ 36 h 286"/>
                <a:gd name="T8" fmla="*/ 50 w 344"/>
                <a:gd name="T9" fmla="*/ 27 h 286"/>
                <a:gd name="T10" fmla="*/ 34 w 344"/>
                <a:gd name="T11" fmla="*/ 10 h 286"/>
                <a:gd name="T12" fmla="*/ 68 w 344"/>
                <a:gd name="T13" fmla="*/ 0 h 286"/>
                <a:gd name="T14" fmla="*/ 137 w 344"/>
                <a:gd name="T15" fmla="*/ 31 h 286"/>
                <a:gd name="T16" fmla="*/ 137 w 344"/>
                <a:gd name="T17" fmla="*/ 41 h 286"/>
                <a:gd name="T18" fmla="*/ 154 w 344"/>
                <a:gd name="T19" fmla="*/ 50 h 286"/>
                <a:gd name="T20" fmla="*/ 167 w 344"/>
                <a:gd name="T21" fmla="*/ 54 h 286"/>
                <a:gd name="T22" fmla="*/ 182 w 344"/>
                <a:gd name="T23" fmla="*/ 50 h 286"/>
                <a:gd name="T24" fmla="*/ 210 w 344"/>
                <a:gd name="T25" fmla="*/ 58 h 286"/>
                <a:gd name="T26" fmla="*/ 247 w 344"/>
                <a:gd name="T27" fmla="*/ 117 h 286"/>
                <a:gd name="T28" fmla="*/ 251 w 344"/>
                <a:gd name="T29" fmla="*/ 121 h 286"/>
                <a:gd name="T30" fmla="*/ 265 w 344"/>
                <a:gd name="T31" fmla="*/ 145 h 286"/>
                <a:gd name="T32" fmla="*/ 313 w 344"/>
                <a:gd name="T33" fmla="*/ 151 h 286"/>
                <a:gd name="T34" fmla="*/ 321 w 344"/>
                <a:gd name="T35" fmla="*/ 162 h 286"/>
                <a:gd name="T36" fmla="*/ 309 w 344"/>
                <a:gd name="T37" fmla="*/ 191 h 286"/>
                <a:gd name="T38" fmla="*/ 265 w 344"/>
                <a:gd name="T39" fmla="*/ 208 h 286"/>
                <a:gd name="T40" fmla="*/ 216 w 344"/>
                <a:gd name="T41" fmla="*/ 218 h 286"/>
                <a:gd name="T42" fmla="*/ 177 w 344"/>
                <a:gd name="T43" fmla="*/ 260 h 286"/>
                <a:gd name="T44" fmla="*/ 177 w 344"/>
                <a:gd name="T45" fmla="*/ 243 h 286"/>
                <a:gd name="T46" fmla="*/ 150 w 344"/>
                <a:gd name="T47" fmla="*/ 233 h 286"/>
                <a:gd name="T48" fmla="*/ 122 w 344"/>
                <a:gd name="T49" fmla="*/ 247 h 286"/>
                <a:gd name="T50" fmla="*/ 95 w 344"/>
                <a:gd name="T51" fmla="*/ 200 h 286"/>
                <a:gd name="T52" fmla="*/ 72 w 344"/>
                <a:gd name="T53" fmla="*/ 181 h 286"/>
                <a:gd name="T54" fmla="*/ 56 w 344"/>
                <a:gd name="T55" fmla="*/ 132 h 286"/>
                <a:gd name="T56" fmla="*/ 0 w 344"/>
                <a:gd name="T57" fmla="*/ 68 h 2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4"/>
                <a:gd name="T88" fmla="*/ 0 h 286"/>
                <a:gd name="T89" fmla="*/ 344 w 344"/>
                <a:gd name="T90" fmla="*/ 286 h 2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4" h="286">
                  <a:moveTo>
                    <a:pt x="0" y="74"/>
                  </a:moveTo>
                  <a:lnTo>
                    <a:pt x="5" y="49"/>
                  </a:lnTo>
                  <a:lnTo>
                    <a:pt x="22" y="55"/>
                  </a:lnTo>
                  <a:lnTo>
                    <a:pt x="44" y="40"/>
                  </a:lnTo>
                  <a:lnTo>
                    <a:pt x="54" y="29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47" y="33"/>
                  </a:lnTo>
                  <a:lnTo>
                    <a:pt x="147" y="45"/>
                  </a:lnTo>
                  <a:lnTo>
                    <a:pt x="164" y="54"/>
                  </a:lnTo>
                  <a:lnTo>
                    <a:pt x="179" y="60"/>
                  </a:lnTo>
                  <a:lnTo>
                    <a:pt x="194" y="55"/>
                  </a:lnTo>
                  <a:lnTo>
                    <a:pt x="224" y="64"/>
                  </a:lnTo>
                  <a:lnTo>
                    <a:pt x="263" y="129"/>
                  </a:lnTo>
                  <a:lnTo>
                    <a:pt x="268" y="133"/>
                  </a:lnTo>
                  <a:lnTo>
                    <a:pt x="283" y="159"/>
                  </a:lnTo>
                  <a:lnTo>
                    <a:pt x="334" y="166"/>
                  </a:lnTo>
                  <a:lnTo>
                    <a:pt x="343" y="178"/>
                  </a:lnTo>
                  <a:lnTo>
                    <a:pt x="330" y="210"/>
                  </a:lnTo>
                  <a:lnTo>
                    <a:pt x="283" y="228"/>
                  </a:lnTo>
                  <a:lnTo>
                    <a:pt x="230" y="239"/>
                  </a:lnTo>
                  <a:lnTo>
                    <a:pt x="189" y="285"/>
                  </a:lnTo>
                  <a:lnTo>
                    <a:pt x="189" y="267"/>
                  </a:lnTo>
                  <a:lnTo>
                    <a:pt x="160" y="256"/>
                  </a:lnTo>
                  <a:lnTo>
                    <a:pt x="130" y="271"/>
                  </a:lnTo>
                  <a:lnTo>
                    <a:pt x="101" y="220"/>
                  </a:lnTo>
                  <a:lnTo>
                    <a:pt x="76" y="199"/>
                  </a:lnTo>
                  <a:lnTo>
                    <a:pt x="60" y="145"/>
                  </a:lnTo>
                  <a:lnTo>
                    <a:pt x="0" y="7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32"/>
            <p:cNvSpPr>
              <a:spLocks/>
            </p:cNvSpPr>
            <p:nvPr/>
          </p:nvSpPr>
          <p:spPr bwMode="auto">
            <a:xfrm>
              <a:off x="4977227" y="1733629"/>
              <a:ext cx="4273823" cy="1460416"/>
            </a:xfrm>
            <a:custGeom>
              <a:avLst/>
              <a:gdLst>
                <a:gd name="T0" fmla="*/ 42 w 2784"/>
                <a:gd name="T1" fmla="*/ 511 h 890"/>
                <a:gd name="T2" fmla="*/ 135 w 2784"/>
                <a:gd name="T3" fmla="*/ 445 h 890"/>
                <a:gd name="T4" fmla="*/ 134 w 2784"/>
                <a:gd name="T5" fmla="*/ 263 h 890"/>
                <a:gd name="T6" fmla="*/ 247 w 2784"/>
                <a:gd name="T7" fmla="*/ 242 h 890"/>
                <a:gd name="T8" fmla="*/ 272 w 2784"/>
                <a:gd name="T9" fmla="*/ 375 h 890"/>
                <a:gd name="T10" fmla="*/ 306 w 2784"/>
                <a:gd name="T11" fmla="*/ 332 h 890"/>
                <a:gd name="T12" fmla="*/ 385 w 2784"/>
                <a:gd name="T13" fmla="*/ 286 h 890"/>
                <a:gd name="T14" fmla="*/ 598 w 2784"/>
                <a:gd name="T15" fmla="*/ 247 h 890"/>
                <a:gd name="T16" fmla="*/ 753 w 2784"/>
                <a:gd name="T17" fmla="*/ 252 h 890"/>
                <a:gd name="T18" fmla="*/ 756 w 2784"/>
                <a:gd name="T19" fmla="*/ 142 h 890"/>
                <a:gd name="T20" fmla="*/ 813 w 2784"/>
                <a:gd name="T21" fmla="*/ 280 h 890"/>
                <a:gd name="T22" fmla="*/ 847 w 2784"/>
                <a:gd name="T23" fmla="*/ 252 h 890"/>
                <a:gd name="T24" fmla="*/ 884 w 2784"/>
                <a:gd name="T25" fmla="*/ 252 h 890"/>
                <a:gd name="T26" fmla="*/ 846 w 2784"/>
                <a:gd name="T27" fmla="*/ 183 h 890"/>
                <a:gd name="T28" fmla="*/ 969 w 2784"/>
                <a:gd name="T29" fmla="*/ 178 h 890"/>
                <a:gd name="T30" fmla="*/ 1020 w 2784"/>
                <a:gd name="T31" fmla="*/ 115 h 890"/>
                <a:gd name="T32" fmla="*/ 1160 w 2784"/>
                <a:gd name="T33" fmla="*/ 48 h 890"/>
                <a:gd name="T34" fmla="*/ 1244 w 2784"/>
                <a:gd name="T35" fmla="*/ 20 h 890"/>
                <a:gd name="T36" fmla="*/ 1433 w 2784"/>
                <a:gd name="T37" fmla="*/ 55 h 890"/>
                <a:gd name="T38" fmla="*/ 1321 w 2784"/>
                <a:gd name="T39" fmla="*/ 135 h 890"/>
                <a:gd name="T40" fmla="*/ 1448 w 2784"/>
                <a:gd name="T41" fmla="*/ 136 h 890"/>
                <a:gd name="T42" fmla="*/ 1578 w 2784"/>
                <a:gd name="T43" fmla="*/ 118 h 890"/>
                <a:gd name="T44" fmla="*/ 1766 w 2784"/>
                <a:gd name="T45" fmla="*/ 178 h 890"/>
                <a:gd name="T46" fmla="*/ 1971 w 2784"/>
                <a:gd name="T47" fmla="*/ 176 h 890"/>
                <a:gd name="T48" fmla="*/ 2176 w 2784"/>
                <a:gd name="T49" fmla="*/ 228 h 890"/>
                <a:gd name="T50" fmla="*/ 2300 w 2784"/>
                <a:gd name="T51" fmla="*/ 221 h 890"/>
                <a:gd name="T52" fmla="*/ 2546 w 2784"/>
                <a:gd name="T53" fmla="*/ 302 h 890"/>
                <a:gd name="T54" fmla="*/ 2533 w 2784"/>
                <a:gd name="T55" fmla="*/ 360 h 890"/>
                <a:gd name="T56" fmla="*/ 2454 w 2784"/>
                <a:gd name="T57" fmla="*/ 314 h 890"/>
                <a:gd name="T58" fmla="*/ 2429 w 2784"/>
                <a:gd name="T59" fmla="*/ 409 h 890"/>
                <a:gd name="T60" fmla="*/ 2232 w 2784"/>
                <a:gd name="T61" fmla="*/ 450 h 890"/>
                <a:gd name="T62" fmla="*/ 2173 w 2784"/>
                <a:gd name="T63" fmla="*/ 541 h 890"/>
                <a:gd name="T64" fmla="*/ 2091 w 2784"/>
                <a:gd name="T65" fmla="*/ 651 h 890"/>
                <a:gd name="T66" fmla="*/ 2203 w 2784"/>
                <a:gd name="T67" fmla="*/ 413 h 890"/>
                <a:gd name="T68" fmla="*/ 2051 w 2784"/>
                <a:gd name="T69" fmla="*/ 464 h 890"/>
                <a:gd name="T70" fmla="*/ 1874 w 2784"/>
                <a:gd name="T71" fmla="*/ 481 h 890"/>
                <a:gd name="T72" fmla="*/ 1809 w 2784"/>
                <a:gd name="T73" fmla="*/ 597 h 890"/>
                <a:gd name="T74" fmla="*/ 1841 w 2784"/>
                <a:gd name="T75" fmla="*/ 654 h 890"/>
                <a:gd name="T76" fmla="*/ 1701 w 2784"/>
                <a:gd name="T77" fmla="*/ 791 h 890"/>
                <a:gd name="T78" fmla="*/ 1616 w 2784"/>
                <a:gd name="T79" fmla="*/ 611 h 890"/>
                <a:gd name="T80" fmla="*/ 1445 w 2784"/>
                <a:gd name="T81" fmla="*/ 663 h 890"/>
                <a:gd name="T82" fmla="*/ 1190 w 2784"/>
                <a:gd name="T83" fmla="*/ 667 h 890"/>
                <a:gd name="T84" fmla="*/ 919 w 2784"/>
                <a:gd name="T85" fmla="*/ 667 h 890"/>
                <a:gd name="T86" fmla="*/ 797 w 2784"/>
                <a:gd name="T87" fmla="*/ 607 h 890"/>
                <a:gd name="T88" fmla="*/ 647 w 2784"/>
                <a:gd name="T89" fmla="*/ 564 h 890"/>
                <a:gd name="T90" fmla="*/ 543 w 2784"/>
                <a:gd name="T91" fmla="*/ 582 h 890"/>
                <a:gd name="T92" fmla="*/ 568 w 2784"/>
                <a:gd name="T93" fmla="*/ 651 h 890"/>
                <a:gd name="T94" fmla="*/ 496 w 2784"/>
                <a:gd name="T95" fmla="*/ 645 h 890"/>
                <a:gd name="T96" fmla="*/ 407 w 2784"/>
                <a:gd name="T97" fmla="*/ 660 h 890"/>
                <a:gd name="T98" fmla="*/ 405 w 2784"/>
                <a:gd name="T99" fmla="*/ 700 h 890"/>
                <a:gd name="T100" fmla="*/ 424 w 2784"/>
                <a:gd name="T101" fmla="*/ 735 h 890"/>
                <a:gd name="T102" fmla="*/ 395 w 2784"/>
                <a:gd name="T103" fmla="*/ 799 h 890"/>
                <a:gd name="T104" fmla="*/ 292 w 2784"/>
                <a:gd name="T105" fmla="*/ 774 h 890"/>
                <a:gd name="T106" fmla="*/ 297 w 2784"/>
                <a:gd name="T107" fmla="*/ 679 h 890"/>
                <a:gd name="T108" fmla="*/ 201 w 2784"/>
                <a:gd name="T109" fmla="*/ 621 h 890"/>
                <a:gd name="T110" fmla="*/ 174 w 2784"/>
                <a:gd name="T111" fmla="*/ 607 h 890"/>
                <a:gd name="T112" fmla="*/ 103 w 2784"/>
                <a:gd name="T113" fmla="*/ 557 h 890"/>
                <a:gd name="T114" fmla="*/ 63 w 2784"/>
                <a:gd name="T115" fmla="*/ 596 h 8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4"/>
                <a:gd name="T175" fmla="*/ 0 h 890"/>
                <a:gd name="T176" fmla="*/ 2784 w 2784"/>
                <a:gd name="T177" fmla="*/ 890 h 8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4" h="890">
                  <a:moveTo>
                    <a:pt x="0" y="631"/>
                  </a:moveTo>
                  <a:lnTo>
                    <a:pt x="21" y="611"/>
                  </a:lnTo>
                  <a:lnTo>
                    <a:pt x="14" y="619"/>
                  </a:lnTo>
                  <a:lnTo>
                    <a:pt x="24" y="621"/>
                  </a:lnTo>
                  <a:lnTo>
                    <a:pt x="21" y="580"/>
                  </a:lnTo>
                  <a:lnTo>
                    <a:pt x="31" y="561"/>
                  </a:lnTo>
                  <a:lnTo>
                    <a:pt x="44" y="558"/>
                  </a:lnTo>
                  <a:lnTo>
                    <a:pt x="71" y="576"/>
                  </a:lnTo>
                  <a:lnTo>
                    <a:pt x="78" y="540"/>
                  </a:lnTo>
                  <a:lnTo>
                    <a:pt x="66" y="542"/>
                  </a:lnTo>
                  <a:lnTo>
                    <a:pt x="62" y="522"/>
                  </a:lnTo>
                  <a:lnTo>
                    <a:pt x="171" y="504"/>
                  </a:lnTo>
                  <a:lnTo>
                    <a:pt x="144" y="496"/>
                  </a:lnTo>
                  <a:lnTo>
                    <a:pt x="145" y="486"/>
                  </a:lnTo>
                  <a:lnTo>
                    <a:pt x="129" y="489"/>
                  </a:lnTo>
                  <a:lnTo>
                    <a:pt x="191" y="438"/>
                  </a:lnTo>
                  <a:lnTo>
                    <a:pt x="164" y="381"/>
                  </a:lnTo>
                  <a:lnTo>
                    <a:pt x="171" y="356"/>
                  </a:lnTo>
                  <a:lnTo>
                    <a:pt x="153" y="326"/>
                  </a:lnTo>
                  <a:lnTo>
                    <a:pt x="167" y="310"/>
                  </a:lnTo>
                  <a:lnTo>
                    <a:pt x="144" y="287"/>
                  </a:lnTo>
                  <a:lnTo>
                    <a:pt x="151" y="268"/>
                  </a:lnTo>
                  <a:lnTo>
                    <a:pt x="182" y="246"/>
                  </a:lnTo>
                  <a:lnTo>
                    <a:pt x="198" y="244"/>
                  </a:lnTo>
                  <a:lnTo>
                    <a:pt x="219" y="249"/>
                  </a:lnTo>
                  <a:lnTo>
                    <a:pt x="201" y="253"/>
                  </a:lnTo>
                  <a:lnTo>
                    <a:pt x="215" y="261"/>
                  </a:lnTo>
                  <a:lnTo>
                    <a:pt x="264" y="264"/>
                  </a:lnTo>
                  <a:lnTo>
                    <a:pt x="349" y="308"/>
                  </a:lnTo>
                  <a:lnTo>
                    <a:pt x="350" y="330"/>
                  </a:lnTo>
                  <a:lnTo>
                    <a:pt x="314" y="350"/>
                  </a:lnTo>
                  <a:lnTo>
                    <a:pt x="199" y="323"/>
                  </a:lnTo>
                  <a:lnTo>
                    <a:pt x="246" y="356"/>
                  </a:lnTo>
                  <a:lnTo>
                    <a:pt x="245" y="392"/>
                  </a:lnTo>
                  <a:lnTo>
                    <a:pt x="291" y="410"/>
                  </a:lnTo>
                  <a:lnTo>
                    <a:pt x="303" y="407"/>
                  </a:lnTo>
                  <a:lnTo>
                    <a:pt x="296" y="392"/>
                  </a:lnTo>
                  <a:lnTo>
                    <a:pt x="275" y="385"/>
                  </a:lnTo>
                  <a:lnTo>
                    <a:pt x="280" y="373"/>
                  </a:lnTo>
                  <a:lnTo>
                    <a:pt x="302" y="387"/>
                  </a:lnTo>
                  <a:lnTo>
                    <a:pt x="346" y="392"/>
                  </a:lnTo>
                  <a:lnTo>
                    <a:pt x="327" y="362"/>
                  </a:lnTo>
                  <a:lnTo>
                    <a:pt x="369" y="338"/>
                  </a:lnTo>
                  <a:lnTo>
                    <a:pt x="399" y="356"/>
                  </a:lnTo>
                  <a:lnTo>
                    <a:pt x="399" y="290"/>
                  </a:lnTo>
                  <a:lnTo>
                    <a:pt x="385" y="279"/>
                  </a:lnTo>
                  <a:lnTo>
                    <a:pt x="435" y="294"/>
                  </a:lnTo>
                  <a:lnTo>
                    <a:pt x="439" y="302"/>
                  </a:lnTo>
                  <a:lnTo>
                    <a:pt x="412" y="312"/>
                  </a:lnTo>
                  <a:lnTo>
                    <a:pt x="439" y="334"/>
                  </a:lnTo>
                  <a:lnTo>
                    <a:pt x="462" y="310"/>
                  </a:lnTo>
                  <a:lnTo>
                    <a:pt x="555" y="271"/>
                  </a:lnTo>
                  <a:lnTo>
                    <a:pt x="570" y="269"/>
                  </a:lnTo>
                  <a:lnTo>
                    <a:pt x="555" y="276"/>
                  </a:lnTo>
                  <a:lnTo>
                    <a:pt x="571" y="295"/>
                  </a:lnTo>
                  <a:lnTo>
                    <a:pt x="639" y="269"/>
                  </a:lnTo>
                  <a:lnTo>
                    <a:pt x="655" y="288"/>
                  </a:lnTo>
                  <a:lnTo>
                    <a:pt x="671" y="273"/>
                  </a:lnTo>
                  <a:lnTo>
                    <a:pt x="663" y="252"/>
                  </a:lnTo>
                  <a:lnTo>
                    <a:pt x="673" y="245"/>
                  </a:lnTo>
                  <a:lnTo>
                    <a:pt x="724" y="256"/>
                  </a:lnTo>
                  <a:lnTo>
                    <a:pt x="793" y="294"/>
                  </a:lnTo>
                  <a:lnTo>
                    <a:pt x="806" y="275"/>
                  </a:lnTo>
                  <a:lnTo>
                    <a:pt x="791" y="256"/>
                  </a:lnTo>
                  <a:lnTo>
                    <a:pt x="770" y="250"/>
                  </a:lnTo>
                  <a:lnTo>
                    <a:pt x="778" y="222"/>
                  </a:lnTo>
                  <a:lnTo>
                    <a:pt x="764" y="218"/>
                  </a:lnTo>
                  <a:lnTo>
                    <a:pt x="768" y="205"/>
                  </a:lnTo>
                  <a:lnTo>
                    <a:pt x="794" y="190"/>
                  </a:lnTo>
                  <a:lnTo>
                    <a:pt x="809" y="155"/>
                  </a:lnTo>
                  <a:lnTo>
                    <a:pt x="845" y="155"/>
                  </a:lnTo>
                  <a:lnTo>
                    <a:pt x="862" y="160"/>
                  </a:lnTo>
                  <a:lnTo>
                    <a:pt x="849" y="198"/>
                  </a:lnTo>
                  <a:lnTo>
                    <a:pt x="864" y="217"/>
                  </a:lnTo>
                  <a:lnTo>
                    <a:pt x="859" y="268"/>
                  </a:lnTo>
                  <a:lnTo>
                    <a:pt x="876" y="287"/>
                  </a:lnTo>
                  <a:lnTo>
                    <a:pt x="870" y="306"/>
                  </a:lnTo>
                  <a:lnTo>
                    <a:pt x="843" y="319"/>
                  </a:lnTo>
                  <a:lnTo>
                    <a:pt x="852" y="326"/>
                  </a:lnTo>
                  <a:lnTo>
                    <a:pt x="816" y="334"/>
                  </a:lnTo>
                  <a:lnTo>
                    <a:pt x="853" y="346"/>
                  </a:lnTo>
                  <a:lnTo>
                    <a:pt x="897" y="306"/>
                  </a:lnTo>
                  <a:lnTo>
                    <a:pt x="891" y="279"/>
                  </a:lnTo>
                  <a:lnTo>
                    <a:pt x="906" y="275"/>
                  </a:lnTo>
                  <a:lnTo>
                    <a:pt x="929" y="271"/>
                  </a:lnTo>
                  <a:lnTo>
                    <a:pt x="940" y="285"/>
                  </a:lnTo>
                  <a:lnTo>
                    <a:pt x="938" y="304"/>
                  </a:lnTo>
                  <a:lnTo>
                    <a:pt x="965" y="310"/>
                  </a:lnTo>
                  <a:lnTo>
                    <a:pt x="944" y="304"/>
                  </a:lnTo>
                  <a:lnTo>
                    <a:pt x="953" y="292"/>
                  </a:lnTo>
                  <a:lnTo>
                    <a:pt x="945" y="275"/>
                  </a:lnTo>
                  <a:lnTo>
                    <a:pt x="882" y="264"/>
                  </a:lnTo>
                  <a:lnTo>
                    <a:pt x="891" y="223"/>
                  </a:lnTo>
                  <a:lnTo>
                    <a:pt x="870" y="198"/>
                  </a:lnTo>
                  <a:lnTo>
                    <a:pt x="901" y="174"/>
                  </a:lnTo>
                  <a:lnTo>
                    <a:pt x="897" y="157"/>
                  </a:lnTo>
                  <a:lnTo>
                    <a:pt x="911" y="167"/>
                  </a:lnTo>
                  <a:lnTo>
                    <a:pt x="905" y="199"/>
                  </a:lnTo>
                  <a:lnTo>
                    <a:pt x="914" y="205"/>
                  </a:lnTo>
                  <a:lnTo>
                    <a:pt x="957" y="214"/>
                  </a:lnTo>
                  <a:lnTo>
                    <a:pt x="918" y="187"/>
                  </a:lnTo>
                  <a:lnTo>
                    <a:pt x="948" y="188"/>
                  </a:lnTo>
                  <a:lnTo>
                    <a:pt x="941" y="178"/>
                  </a:lnTo>
                  <a:lnTo>
                    <a:pt x="957" y="172"/>
                  </a:lnTo>
                  <a:lnTo>
                    <a:pt x="1036" y="194"/>
                  </a:lnTo>
                  <a:lnTo>
                    <a:pt x="1021" y="207"/>
                  </a:lnTo>
                  <a:lnTo>
                    <a:pt x="1019" y="229"/>
                  </a:lnTo>
                  <a:lnTo>
                    <a:pt x="1036" y="241"/>
                  </a:lnTo>
                  <a:lnTo>
                    <a:pt x="1044" y="194"/>
                  </a:lnTo>
                  <a:lnTo>
                    <a:pt x="1000" y="169"/>
                  </a:lnTo>
                  <a:lnTo>
                    <a:pt x="991" y="137"/>
                  </a:lnTo>
                  <a:lnTo>
                    <a:pt x="1091" y="125"/>
                  </a:lnTo>
                  <a:lnTo>
                    <a:pt x="1079" y="94"/>
                  </a:lnTo>
                  <a:lnTo>
                    <a:pt x="1091" y="101"/>
                  </a:lnTo>
                  <a:lnTo>
                    <a:pt x="1108" y="89"/>
                  </a:lnTo>
                  <a:lnTo>
                    <a:pt x="1096" y="86"/>
                  </a:lnTo>
                  <a:lnTo>
                    <a:pt x="1201" y="62"/>
                  </a:lnTo>
                  <a:lnTo>
                    <a:pt x="1192" y="55"/>
                  </a:lnTo>
                  <a:lnTo>
                    <a:pt x="1241" y="52"/>
                  </a:lnTo>
                  <a:lnTo>
                    <a:pt x="1239" y="60"/>
                  </a:lnTo>
                  <a:lnTo>
                    <a:pt x="1251" y="60"/>
                  </a:lnTo>
                  <a:lnTo>
                    <a:pt x="1286" y="49"/>
                  </a:lnTo>
                  <a:lnTo>
                    <a:pt x="1304" y="55"/>
                  </a:lnTo>
                  <a:lnTo>
                    <a:pt x="1288" y="41"/>
                  </a:lnTo>
                  <a:lnTo>
                    <a:pt x="1328" y="39"/>
                  </a:lnTo>
                  <a:lnTo>
                    <a:pt x="1330" y="22"/>
                  </a:lnTo>
                  <a:lnTo>
                    <a:pt x="1375" y="0"/>
                  </a:lnTo>
                  <a:lnTo>
                    <a:pt x="1408" y="13"/>
                  </a:lnTo>
                  <a:lnTo>
                    <a:pt x="1381" y="25"/>
                  </a:lnTo>
                  <a:lnTo>
                    <a:pt x="1428" y="24"/>
                  </a:lnTo>
                  <a:lnTo>
                    <a:pt x="1409" y="41"/>
                  </a:lnTo>
                  <a:lnTo>
                    <a:pt x="1489" y="33"/>
                  </a:lnTo>
                  <a:lnTo>
                    <a:pt x="1533" y="60"/>
                  </a:lnTo>
                  <a:lnTo>
                    <a:pt x="1527" y="70"/>
                  </a:lnTo>
                  <a:lnTo>
                    <a:pt x="1512" y="64"/>
                  </a:lnTo>
                  <a:lnTo>
                    <a:pt x="1532" y="72"/>
                  </a:lnTo>
                  <a:lnTo>
                    <a:pt x="1523" y="89"/>
                  </a:lnTo>
                  <a:lnTo>
                    <a:pt x="1375" y="165"/>
                  </a:lnTo>
                  <a:lnTo>
                    <a:pt x="1423" y="156"/>
                  </a:lnTo>
                  <a:lnTo>
                    <a:pt x="1413" y="147"/>
                  </a:lnTo>
                  <a:lnTo>
                    <a:pt x="1486" y="132"/>
                  </a:lnTo>
                  <a:lnTo>
                    <a:pt x="1467" y="134"/>
                  </a:lnTo>
                  <a:lnTo>
                    <a:pt x="1471" y="121"/>
                  </a:lnTo>
                  <a:lnTo>
                    <a:pt x="1512" y="132"/>
                  </a:lnTo>
                  <a:lnTo>
                    <a:pt x="1518" y="121"/>
                  </a:lnTo>
                  <a:lnTo>
                    <a:pt x="1528" y="147"/>
                  </a:lnTo>
                  <a:lnTo>
                    <a:pt x="1548" y="148"/>
                  </a:lnTo>
                  <a:lnTo>
                    <a:pt x="1529" y="137"/>
                  </a:lnTo>
                  <a:lnTo>
                    <a:pt x="1568" y="130"/>
                  </a:lnTo>
                  <a:lnTo>
                    <a:pt x="1614" y="137"/>
                  </a:lnTo>
                  <a:lnTo>
                    <a:pt x="1610" y="147"/>
                  </a:lnTo>
                  <a:lnTo>
                    <a:pt x="1652" y="155"/>
                  </a:lnTo>
                  <a:lnTo>
                    <a:pt x="1687" y="152"/>
                  </a:lnTo>
                  <a:lnTo>
                    <a:pt x="1688" y="128"/>
                  </a:lnTo>
                  <a:lnTo>
                    <a:pt x="1699" y="125"/>
                  </a:lnTo>
                  <a:lnTo>
                    <a:pt x="1790" y="152"/>
                  </a:lnTo>
                  <a:lnTo>
                    <a:pt x="1777" y="194"/>
                  </a:lnTo>
                  <a:lnTo>
                    <a:pt x="1819" y="222"/>
                  </a:lnTo>
                  <a:lnTo>
                    <a:pt x="1842" y="183"/>
                  </a:lnTo>
                  <a:lnTo>
                    <a:pt x="1858" y="199"/>
                  </a:lnTo>
                  <a:lnTo>
                    <a:pt x="1888" y="194"/>
                  </a:lnTo>
                  <a:lnTo>
                    <a:pt x="1929" y="207"/>
                  </a:lnTo>
                  <a:lnTo>
                    <a:pt x="1961" y="199"/>
                  </a:lnTo>
                  <a:lnTo>
                    <a:pt x="1958" y="183"/>
                  </a:lnTo>
                  <a:lnTo>
                    <a:pt x="1980" y="156"/>
                  </a:lnTo>
                  <a:lnTo>
                    <a:pt x="2116" y="175"/>
                  </a:lnTo>
                  <a:lnTo>
                    <a:pt x="2124" y="187"/>
                  </a:lnTo>
                  <a:lnTo>
                    <a:pt x="2108" y="192"/>
                  </a:lnTo>
                  <a:lnTo>
                    <a:pt x="2151" y="199"/>
                  </a:lnTo>
                  <a:lnTo>
                    <a:pt x="2167" y="218"/>
                  </a:lnTo>
                  <a:lnTo>
                    <a:pt x="2270" y="214"/>
                  </a:lnTo>
                  <a:lnTo>
                    <a:pt x="2287" y="229"/>
                  </a:lnTo>
                  <a:lnTo>
                    <a:pt x="2281" y="246"/>
                  </a:lnTo>
                  <a:lnTo>
                    <a:pt x="2310" y="260"/>
                  </a:lnTo>
                  <a:lnTo>
                    <a:pt x="2327" y="249"/>
                  </a:lnTo>
                  <a:lnTo>
                    <a:pt x="2399" y="257"/>
                  </a:lnTo>
                  <a:lnTo>
                    <a:pt x="2413" y="246"/>
                  </a:lnTo>
                  <a:lnTo>
                    <a:pt x="2422" y="263"/>
                  </a:lnTo>
                  <a:lnTo>
                    <a:pt x="2452" y="276"/>
                  </a:lnTo>
                  <a:lnTo>
                    <a:pt x="2467" y="267"/>
                  </a:lnTo>
                  <a:lnTo>
                    <a:pt x="2452" y="252"/>
                  </a:lnTo>
                  <a:lnTo>
                    <a:pt x="2460" y="241"/>
                  </a:lnTo>
                  <a:lnTo>
                    <a:pt x="2587" y="259"/>
                  </a:lnTo>
                  <a:lnTo>
                    <a:pt x="2672" y="306"/>
                  </a:lnTo>
                  <a:lnTo>
                    <a:pt x="2688" y="306"/>
                  </a:lnTo>
                  <a:lnTo>
                    <a:pt x="2710" y="343"/>
                  </a:lnTo>
                  <a:lnTo>
                    <a:pt x="2702" y="323"/>
                  </a:lnTo>
                  <a:lnTo>
                    <a:pt x="2715" y="321"/>
                  </a:lnTo>
                  <a:lnTo>
                    <a:pt x="2723" y="329"/>
                  </a:lnTo>
                  <a:lnTo>
                    <a:pt x="2747" y="326"/>
                  </a:lnTo>
                  <a:lnTo>
                    <a:pt x="2783" y="349"/>
                  </a:lnTo>
                  <a:lnTo>
                    <a:pt x="2733" y="373"/>
                  </a:lnTo>
                  <a:lnTo>
                    <a:pt x="2743" y="380"/>
                  </a:lnTo>
                  <a:lnTo>
                    <a:pt x="2726" y="384"/>
                  </a:lnTo>
                  <a:lnTo>
                    <a:pt x="2739" y="392"/>
                  </a:lnTo>
                  <a:lnTo>
                    <a:pt x="2710" y="393"/>
                  </a:lnTo>
                  <a:lnTo>
                    <a:pt x="2700" y="380"/>
                  </a:lnTo>
                  <a:lnTo>
                    <a:pt x="2689" y="384"/>
                  </a:lnTo>
                  <a:lnTo>
                    <a:pt x="2671" y="362"/>
                  </a:lnTo>
                  <a:lnTo>
                    <a:pt x="2638" y="364"/>
                  </a:lnTo>
                  <a:lnTo>
                    <a:pt x="2629" y="350"/>
                  </a:lnTo>
                  <a:lnTo>
                    <a:pt x="2637" y="343"/>
                  </a:lnTo>
                  <a:lnTo>
                    <a:pt x="2625" y="343"/>
                  </a:lnTo>
                  <a:lnTo>
                    <a:pt x="2614" y="349"/>
                  </a:lnTo>
                  <a:lnTo>
                    <a:pt x="2626" y="364"/>
                  </a:lnTo>
                  <a:lnTo>
                    <a:pt x="2618" y="373"/>
                  </a:lnTo>
                  <a:lnTo>
                    <a:pt x="2590" y="388"/>
                  </a:lnTo>
                  <a:lnTo>
                    <a:pt x="2571" y="385"/>
                  </a:lnTo>
                  <a:lnTo>
                    <a:pt x="2603" y="428"/>
                  </a:lnTo>
                  <a:lnTo>
                    <a:pt x="2598" y="446"/>
                  </a:lnTo>
                  <a:lnTo>
                    <a:pt x="2565" y="434"/>
                  </a:lnTo>
                  <a:lnTo>
                    <a:pt x="2567" y="441"/>
                  </a:lnTo>
                  <a:lnTo>
                    <a:pt x="2507" y="461"/>
                  </a:lnTo>
                  <a:lnTo>
                    <a:pt x="2455" y="505"/>
                  </a:lnTo>
                  <a:lnTo>
                    <a:pt x="2420" y="489"/>
                  </a:lnTo>
                  <a:lnTo>
                    <a:pt x="2387" y="507"/>
                  </a:lnTo>
                  <a:lnTo>
                    <a:pt x="2387" y="491"/>
                  </a:lnTo>
                  <a:lnTo>
                    <a:pt x="2368" y="508"/>
                  </a:lnTo>
                  <a:lnTo>
                    <a:pt x="2345" y="507"/>
                  </a:lnTo>
                  <a:lnTo>
                    <a:pt x="2320" y="549"/>
                  </a:lnTo>
                  <a:lnTo>
                    <a:pt x="2340" y="558"/>
                  </a:lnTo>
                  <a:lnTo>
                    <a:pt x="2332" y="571"/>
                  </a:lnTo>
                  <a:lnTo>
                    <a:pt x="2341" y="594"/>
                  </a:lnTo>
                  <a:lnTo>
                    <a:pt x="2324" y="590"/>
                  </a:lnTo>
                  <a:lnTo>
                    <a:pt x="2314" y="609"/>
                  </a:lnTo>
                  <a:lnTo>
                    <a:pt x="2321" y="627"/>
                  </a:lnTo>
                  <a:lnTo>
                    <a:pt x="2285" y="642"/>
                  </a:lnTo>
                  <a:lnTo>
                    <a:pt x="2287" y="661"/>
                  </a:lnTo>
                  <a:lnTo>
                    <a:pt x="2264" y="666"/>
                  </a:lnTo>
                  <a:lnTo>
                    <a:pt x="2258" y="687"/>
                  </a:lnTo>
                  <a:lnTo>
                    <a:pt x="2236" y="710"/>
                  </a:lnTo>
                  <a:lnTo>
                    <a:pt x="2219" y="627"/>
                  </a:lnTo>
                  <a:lnTo>
                    <a:pt x="2220" y="582"/>
                  </a:lnTo>
                  <a:lnTo>
                    <a:pt x="2236" y="555"/>
                  </a:lnTo>
                  <a:lnTo>
                    <a:pt x="2262" y="550"/>
                  </a:lnTo>
                  <a:lnTo>
                    <a:pt x="2318" y="493"/>
                  </a:lnTo>
                  <a:lnTo>
                    <a:pt x="2347" y="482"/>
                  </a:lnTo>
                  <a:lnTo>
                    <a:pt x="2356" y="450"/>
                  </a:lnTo>
                  <a:lnTo>
                    <a:pt x="2368" y="441"/>
                  </a:lnTo>
                  <a:lnTo>
                    <a:pt x="2345" y="441"/>
                  </a:lnTo>
                  <a:lnTo>
                    <a:pt x="2339" y="466"/>
                  </a:lnTo>
                  <a:lnTo>
                    <a:pt x="2290" y="489"/>
                  </a:lnTo>
                  <a:lnTo>
                    <a:pt x="2294" y="455"/>
                  </a:lnTo>
                  <a:lnTo>
                    <a:pt x="2243" y="462"/>
                  </a:lnTo>
                  <a:lnTo>
                    <a:pt x="2193" y="507"/>
                  </a:lnTo>
                  <a:lnTo>
                    <a:pt x="2202" y="526"/>
                  </a:lnTo>
                  <a:lnTo>
                    <a:pt x="2148" y="531"/>
                  </a:lnTo>
                  <a:lnTo>
                    <a:pt x="2142" y="526"/>
                  </a:lnTo>
                  <a:lnTo>
                    <a:pt x="2161" y="523"/>
                  </a:lnTo>
                  <a:lnTo>
                    <a:pt x="2116" y="512"/>
                  </a:lnTo>
                  <a:lnTo>
                    <a:pt x="2104" y="523"/>
                  </a:lnTo>
                  <a:lnTo>
                    <a:pt x="2004" y="524"/>
                  </a:lnTo>
                  <a:lnTo>
                    <a:pt x="1884" y="625"/>
                  </a:lnTo>
                  <a:lnTo>
                    <a:pt x="1908" y="629"/>
                  </a:lnTo>
                  <a:lnTo>
                    <a:pt x="1908" y="647"/>
                  </a:lnTo>
                  <a:lnTo>
                    <a:pt x="1923" y="636"/>
                  </a:lnTo>
                  <a:lnTo>
                    <a:pt x="1919" y="651"/>
                  </a:lnTo>
                  <a:lnTo>
                    <a:pt x="1937" y="643"/>
                  </a:lnTo>
                  <a:lnTo>
                    <a:pt x="1935" y="652"/>
                  </a:lnTo>
                  <a:lnTo>
                    <a:pt x="1941" y="636"/>
                  </a:lnTo>
                  <a:lnTo>
                    <a:pt x="1958" y="636"/>
                  </a:lnTo>
                  <a:lnTo>
                    <a:pt x="1984" y="658"/>
                  </a:lnTo>
                  <a:lnTo>
                    <a:pt x="1961" y="661"/>
                  </a:lnTo>
                  <a:lnTo>
                    <a:pt x="1981" y="667"/>
                  </a:lnTo>
                  <a:lnTo>
                    <a:pt x="1985" y="681"/>
                  </a:lnTo>
                  <a:lnTo>
                    <a:pt x="1969" y="713"/>
                  </a:lnTo>
                  <a:lnTo>
                    <a:pt x="1966" y="762"/>
                  </a:lnTo>
                  <a:lnTo>
                    <a:pt x="1881" y="863"/>
                  </a:lnTo>
                  <a:lnTo>
                    <a:pt x="1853" y="876"/>
                  </a:lnTo>
                  <a:lnTo>
                    <a:pt x="1830" y="863"/>
                  </a:lnTo>
                  <a:lnTo>
                    <a:pt x="1810" y="882"/>
                  </a:lnTo>
                  <a:lnTo>
                    <a:pt x="1807" y="878"/>
                  </a:lnTo>
                  <a:lnTo>
                    <a:pt x="1819" y="863"/>
                  </a:lnTo>
                  <a:lnTo>
                    <a:pt x="1814" y="837"/>
                  </a:lnTo>
                  <a:lnTo>
                    <a:pt x="1850" y="828"/>
                  </a:lnTo>
                  <a:lnTo>
                    <a:pt x="1877" y="759"/>
                  </a:lnTo>
                  <a:lnTo>
                    <a:pt x="1817" y="775"/>
                  </a:lnTo>
                  <a:lnTo>
                    <a:pt x="1807" y="751"/>
                  </a:lnTo>
                  <a:lnTo>
                    <a:pt x="1757" y="735"/>
                  </a:lnTo>
                  <a:lnTo>
                    <a:pt x="1728" y="666"/>
                  </a:lnTo>
                  <a:lnTo>
                    <a:pt x="1695" y="652"/>
                  </a:lnTo>
                  <a:lnTo>
                    <a:pt x="1636" y="671"/>
                  </a:lnTo>
                  <a:lnTo>
                    <a:pt x="1647" y="686"/>
                  </a:lnTo>
                  <a:lnTo>
                    <a:pt x="1622" y="728"/>
                  </a:lnTo>
                  <a:lnTo>
                    <a:pt x="1599" y="739"/>
                  </a:lnTo>
                  <a:lnTo>
                    <a:pt x="1575" y="729"/>
                  </a:lnTo>
                  <a:lnTo>
                    <a:pt x="1545" y="724"/>
                  </a:lnTo>
                  <a:lnTo>
                    <a:pt x="1469" y="743"/>
                  </a:lnTo>
                  <a:lnTo>
                    <a:pt x="1400" y="716"/>
                  </a:lnTo>
                  <a:lnTo>
                    <a:pt x="1357" y="720"/>
                  </a:lnTo>
                  <a:lnTo>
                    <a:pt x="1340" y="697"/>
                  </a:lnTo>
                  <a:lnTo>
                    <a:pt x="1297" y="681"/>
                  </a:lnTo>
                  <a:lnTo>
                    <a:pt x="1274" y="697"/>
                  </a:lnTo>
                  <a:lnTo>
                    <a:pt x="1273" y="728"/>
                  </a:lnTo>
                  <a:lnTo>
                    <a:pt x="1176" y="714"/>
                  </a:lnTo>
                  <a:lnTo>
                    <a:pt x="1123" y="743"/>
                  </a:lnTo>
                  <a:lnTo>
                    <a:pt x="1096" y="754"/>
                  </a:lnTo>
                  <a:lnTo>
                    <a:pt x="1061" y="732"/>
                  </a:lnTo>
                  <a:lnTo>
                    <a:pt x="1040" y="744"/>
                  </a:lnTo>
                  <a:lnTo>
                    <a:pt x="998" y="729"/>
                  </a:lnTo>
                  <a:lnTo>
                    <a:pt x="982" y="728"/>
                  </a:lnTo>
                  <a:lnTo>
                    <a:pt x="969" y="704"/>
                  </a:lnTo>
                  <a:lnTo>
                    <a:pt x="948" y="704"/>
                  </a:lnTo>
                  <a:lnTo>
                    <a:pt x="938" y="708"/>
                  </a:lnTo>
                  <a:lnTo>
                    <a:pt x="921" y="689"/>
                  </a:lnTo>
                  <a:lnTo>
                    <a:pt x="909" y="694"/>
                  </a:lnTo>
                  <a:lnTo>
                    <a:pt x="898" y="700"/>
                  </a:lnTo>
                  <a:lnTo>
                    <a:pt x="852" y="662"/>
                  </a:lnTo>
                  <a:lnTo>
                    <a:pt x="839" y="659"/>
                  </a:lnTo>
                  <a:lnTo>
                    <a:pt x="808" y="629"/>
                  </a:lnTo>
                  <a:lnTo>
                    <a:pt x="779" y="647"/>
                  </a:lnTo>
                  <a:lnTo>
                    <a:pt x="774" y="635"/>
                  </a:lnTo>
                  <a:lnTo>
                    <a:pt x="731" y="634"/>
                  </a:lnTo>
                  <a:lnTo>
                    <a:pt x="714" y="612"/>
                  </a:lnTo>
                  <a:lnTo>
                    <a:pt x="692" y="615"/>
                  </a:lnTo>
                  <a:lnTo>
                    <a:pt x="683" y="623"/>
                  </a:lnTo>
                  <a:lnTo>
                    <a:pt x="655" y="628"/>
                  </a:lnTo>
                  <a:lnTo>
                    <a:pt x="647" y="623"/>
                  </a:lnTo>
                  <a:lnTo>
                    <a:pt x="636" y="639"/>
                  </a:lnTo>
                  <a:lnTo>
                    <a:pt x="627" y="635"/>
                  </a:lnTo>
                  <a:lnTo>
                    <a:pt x="593" y="640"/>
                  </a:lnTo>
                  <a:lnTo>
                    <a:pt x="581" y="635"/>
                  </a:lnTo>
                  <a:lnTo>
                    <a:pt x="577" y="640"/>
                  </a:lnTo>
                  <a:lnTo>
                    <a:pt x="594" y="659"/>
                  </a:lnTo>
                  <a:lnTo>
                    <a:pt x="582" y="670"/>
                  </a:lnTo>
                  <a:lnTo>
                    <a:pt x="584" y="685"/>
                  </a:lnTo>
                  <a:lnTo>
                    <a:pt x="604" y="685"/>
                  </a:lnTo>
                  <a:lnTo>
                    <a:pt x="612" y="700"/>
                  </a:lnTo>
                  <a:lnTo>
                    <a:pt x="607" y="710"/>
                  </a:lnTo>
                  <a:lnTo>
                    <a:pt x="593" y="704"/>
                  </a:lnTo>
                  <a:lnTo>
                    <a:pt x="581" y="710"/>
                  </a:lnTo>
                  <a:lnTo>
                    <a:pt x="570" y="704"/>
                  </a:lnTo>
                  <a:lnTo>
                    <a:pt x="565" y="694"/>
                  </a:lnTo>
                  <a:lnTo>
                    <a:pt x="551" y="700"/>
                  </a:lnTo>
                  <a:lnTo>
                    <a:pt x="542" y="694"/>
                  </a:lnTo>
                  <a:lnTo>
                    <a:pt x="531" y="704"/>
                  </a:lnTo>
                  <a:lnTo>
                    <a:pt x="516" y="705"/>
                  </a:lnTo>
                  <a:lnTo>
                    <a:pt x="507" y="694"/>
                  </a:lnTo>
                  <a:lnTo>
                    <a:pt x="454" y="690"/>
                  </a:lnTo>
                  <a:lnTo>
                    <a:pt x="447" y="697"/>
                  </a:lnTo>
                  <a:lnTo>
                    <a:pt x="442" y="696"/>
                  </a:lnTo>
                  <a:lnTo>
                    <a:pt x="435" y="708"/>
                  </a:lnTo>
                  <a:lnTo>
                    <a:pt x="435" y="720"/>
                  </a:lnTo>
                  <a:lnTo>
                    <a:pt x="430" y="721"/>
                  </a:lnTo>
                  <a:lnTo>
                    <a:pt x="424" y="710"/>
                  </a:lnTo>
                  <a:lnTo>
                    <a:pt x="418" y="712"/>
                  </a:lnTo>
                  <a:lnTo>
                    <a:pt x="415" y="747"/>
                  </a:lnTo>
                  <a:lnTo>
                    <a:pt x="423" y="756"/>
                  </a:lnTo>
                  <a:lnTo>
                    <a:pt x="423" y="766"/>
                  </a:lnTo>
                  <a:lnTo>
                    <a:pt x="433" y="764"/>
                  </a:lnTo>
                  <a:lnTo>
                    <a:pt x="442" y="760"/>
                  </a:lnTo>
                  <a:lnTo>
                    <a:pt x="453" y="775"/>
                  </a:lnTo>
                  <a:lnTo>
                    <a:pt x="460" y="786"/>
                  </a:lnTo>
                  <a:lnTo>
                    <a:pt x="468" y="798"/>
                  </a:lnTo>
                  <a:lnTo>
                    <a:pt x="478" y="802"/>
                  </a:lnTo>
                  <a:lnTo>
                    <a:pt x="464" y="812"/>
                  </a:lnTo>
                  <a:lnTo>
                    <a:pt x="453" y="802"/>
                  </a:lnTo>
                  <a:lnTo>
                    <a:pt x="442" y="841"/>
                  </a:lnTo>
                  <a:lnTo>
                    <a:pt x="455" y="851"/>
                  </a:lnTo>
                  <a:lnTo>
                    <a:pt x="466" y="889"/>
                  </a:lnTo>
                  <a:lnTo>
                    <a:pt x="455" y="882"/>
                  </a:lnTo>
                  <a:lnTo>
                    <a:pt x="445" y="878"/>
                  </a:lnTo>
                  <a:lnTo>
                    <a:pt x="433" y="876"/>
                  </a:lnTo>
                  <a:lnTo>
                    <a:pt x="423" y="872"/>
                  </a:lnTo>
                  <a:lnTo>
                    <a:pt x="415" y="871"/>
                  </a:lnTo>
                  <a:lnTo>
                    <a:pt x="407" y="857"/>
                  </a:lnTo>
                  <a:lnTo>
                    <a:pt x="391" y="866"/>
                  </a:lnTo>
                  <a:lnTo>
                    <a:pt x="376" y="864"/>
                  </a:lnTo>
                  <a:lnTo>
                    <a:pt x="365" y="853"/>
                  </a:lnTo>
                  <a:lnTo>
                    <a:pt x="339" y="843"/>
                  </a:lnTo>
                  <a:lnTo>
                    <a:pt x="312" y="844"/>
                  </a:lnTo>
                  <a:lnTo>
                    <a:pt x="285" y="826"/>
                  </a:lnTo>
                  <a:lnTo>
                    <a:pt x="307" y="809"/>
                  </a:lnTo>
                  <a:lnTo>
                    <a:pt x="310" y="794"/>
                  </a:lnTo>
                  <a:lnTo>
                    <a:pt x="308" y="779"/>
                  </a:lnTo>
                  <a:lnTo>
                    <a:pt x="311" y="767"/>
                  </a:lnTo>
                  <a:lnTo>
                    <a:pt x="325" y="763"/>
                  </a:lnTo>
                  <a:lnTo>
                    <a:pt x="318" y="741"/>
                  </a:lnTo>
                  <a:lnTo>
                    <a:pt x="300" y="735"/>
                  </a:lnTo>
                  <a:lnTo>
                    <a:pt x="292" y="731"/>
                  </a:lnTo>
                  <a:lnTo>
                    <a:pt x="281" y="735"/>
                  </a:lnTo>
                  <a:lnTo>
                    <a:pt x="257" y="728"/>
                  </a:lnTo>
                  <a:lnTo>
                    <a:pt x="238" y="706"/>
                  </a:lnTo>
                  <a:lnTo>
                    <a:pt x="222" y="700"/>
                  </a:lnTo>
                  <a:lnTo>
                    <a:pt x="215" y="678"/>
                  </a:lnTo>
                  <a:lnTo>
                    <a:pt x="201" y="677"/>
                  </a:lnTo>
                  <a:lnTo>
                    <a:pt x="188" y="683"/>
                  </a:lnTo>
                  <a:lnTo>
                    <a:pt x="179" y="687"/>
                  </a:lnTo>
                  <a:lnTo>
                    <a:pt x="175" y="678"/>
                  </a:lnTo>
                  <a:lnTo>
                    <a:pt x="168" y="669"/>
                  </a:lnTo>
                  <a:lnTo>
                    <a:pt x="187" y="667"/>
                  </a:lnTo>
                  <a:lnTo>
                    <a:pt x="186" y="662"/>
                  </a:lnTo>
                  <a:lnTo>
                    <a:pt x="182" y="656"/>
                  </a:lnTo>
                  <a:lnTo>
                    <a:pt x="175" y="652"/>
                  </a:lnTo>
                  <a:lnTo>
                    <a:pt x="165" y="628"/>
                  </a:lnTo>
                  <a:lnTo>
                    <a:pt x="151" y="616"/>
                  </a:lnTo>
                  <a:lnTo>
                    <a:pt x="137" y="615"/>
                  </a:lnTo>
                  <a:lnTo>
                    <a:pt x="122" y="615"/>
                  </a:lnTo>
                  <a:lnTo>
                    <a:pt x="111" y="608"/>
                  </a:lnTo>
                  <a:lnTo>
                    <a:pt x="102" y="607"/>
                  </a:lnTo>
                  <a:lnTo>
                    <a:pt x="94" y="607"/>
                  </a:lnTo>
                  <a:lnTo>
                    <a:pt x="89" y="612"/>
                  </a:lnTo>
                  <a:lnTo>
                    <a:pt x="78" y="623"/>
                  </a:lnTo>
                  <a:lnTo>
                    <a:pt x="76" y="632"/>
                  </a:lnTo>
                  <a:lnTo>
                    <a:pt x="72" y="635"/>
                  </a:lnTo>
                  <a:lnTo>
                    <a:pt x="67" y="651"/>
                  </a:lnTo>
                  <a:lnTo>
                    <a:pt x="63" y="647"/>
                  </a:lnTo>
                  <a:lnTo>
                    <a:pt x="60" y="640"/>
                  </a:lnTo>
                  <a:lnTo>
                    <a:pt x="0" y="63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133"/>
            <p:cNvSpPr>
              <a:spLocks/>
            </p:cNvSpPr>
            <p:nvPr/>
          </p:nvSpPr>
          <p:spPr bwMode="auto">
            <a:xfrm>
              <a:off x="5650752" y="1542651"/>
              <a:ext cx="125958" cy="58417"/>
            </a:xfrm>
            <a:custGeom>
              <a:avLst/>
              <a:gdLst>
                <a:gd name="T0" fmla="*/ 0 w 83"/>
                <a:gd name="T1" fmla="*/ 23 h 36"/>
                <a:gd name="T2" fmla="*/ 15 w 83"/>
                <a:gd name="T3" fmla="*/ 15 h 36"/>
                <a:gd name="T4" fmla="*/ 4 w 83"/>
                <a:gd name="T5" fmla="*/ 9 h 36"/>
                <a:gd name="T6" fmla="*/ 59 w 83"/>
                <a:gd name="T7" fmla="*/ 0 h 36"/>
                <a:gd name="T8" fmla="*/ 67 w 83"/>
                <a:gd name="T9" fmla="*/ 1 h 36"/>
                <a:gd name="T10" fmla="*/ 57 w 83"/>
                <a:gd name="T11" fmla="*/ 9 h 36"/>
                <a:gd name="T12" fmla="*/ 76 w 83"/>
                <a:gd name="T13" fmla="*/ 9 h 36"/>
                <a:gd name="T14" fmla="*/ 27 w 83"/>
                <a:gd name="T15" fmla="*/ 25 h 36"/>
                <a:gd name="T16" fmla="*/ 15 w 83"/>
                <a:gd name="T17" fmla="*/ 31 h 36"/>
                <a:gd name="T18" fmla="*/ 18 w 83"/>
                <a:gd name="T19" fmla="*/ 24 h 36"/>
                <a:gd name="T20" fmla="*/ 0 w 83"/>
                <a:gd name="T21" fmla="*/ 2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36"/>
                <a:gd name="T35" fmla="*/ 83 w 83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36">
                  <a:moveTo>
                    <a:pt x="0" y="25"/>
                  </a:moveTo>
                  <a:lnTo>
                    <a:pt x="17" y="17"/>
                  </a:lnTo>
                  <a:lnTo>
                    <a:pt x="4" y="10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61" y="9"/>
                  </a:lnTo>
                  <a:lnTo>
                    <a:pt x="82" y="9"/>
                  </a:lnTo>
                  <a:lnTo>
                    <a:pt x="29" y="29"/>
                  </a:lnTo>
                  <a:lnTo>
                    <a:pt x="17" y="35"/>
                  </a:lnTo>
                  <a:lnTo>
                    <a:pt x="20" y="26"/>
                  </a:lnTo>
                  <a:lnTo>
                    <a:pt x="0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134"/>
            <p:cNvSpPr>
              <a:spLocks/>
            </p:cNvSpPr>
            <p:nvPr/>
          </p:nvSpPr>
          <p:spPr bwMode="auto">
            <a:xfrm>
              <a:off x="5689239" y="2156027"/>
              <a:ext cx="50734" cy="35949"/>
            </a:xfrm>
            <a:custGeom>
              <a:avLst/>
              <a:gdLst>
                <a:gd name="T0" fmla="*/ 0 w 33"/>
                <a:gd name="T1" fmla="*/ 19 h 22"/>
                <a:gd name="T2" fmla="*/ 9 w 33"/>
                <a:gd name="T3" fmla="*/ 0 h 22"/>
                <a:gd name="T4" fmla="*/ 30 w 33"/>
                <a:gd name="T5" fmla="*/ 11 h 22"/>
                <a:gd name="T6" fmla="*/ 0 w 33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0" y="21"/>
                  </a:moveTo>
                  <a:lnTo>
                    <a:pt x="9" y="0"/>
                  </a:lnTo>
                  <a:lnTo>
                    <a:pt x="32" y="11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35"/>
            <p:cNvSpPr>
              <a:spLocks/>
            </p:cNvSpPr>
            <p:nvPr/>
          </p:nvSpPr>
          <p:spPr bwMode="auto">
            <a:xfrm>
              <a:off x="5773211" y="1974036"/>
              <a:ext cx="155699" cy="123574"/>
            </a:xfrm>
            <a:custGeom>
              <a:avLst/>
              <a:gdLst>
                <a:gd name="T0" fmla="*/ 0 w 101"/>
                <a:gd name="T1" fmla="*/ 34 h 75"/>
                <a:gd name="T2" fmla="*/ 8 w 101"/>
                <a:gd name="T3" fmla="*/ 48 h 75"/>
                <a:gd name="T4" fmla="*/ 16 w 101"/>
                <a:gd name="T5" fmla="*/ 43 h 75"/>
                <a:gd name="T6" fmla="*/ 29 w 101"/>
                <a:gd name="T7" fmla="*/ 53 h 75"/>
                <a:gd name="T8" fmla="*/ 38 w 101"/>
                <a:gd name="T9" fmla="*/ 48 h 75"/>
                <a:gd name="T10" fmla="*/ 34 w 101"/>
                <a:gd name="T11" fmla="*/ 65 h 75"/>
                <a:gd name="T12" fmla="*/ 94 w 101"/>
                <a:gd name="T13" fmla="*/ 68 h 75"/>
                <a:gd name="T14" fmla="*/ 71 w 101"/>
                <a:gd name="T15" fmla="*/ 56 h 75"/>
                <a:gd name="T16" fmla="*/ 59 w 101"/>
                <a:gd name="T17" fmla="*/ 35 h 75"/>
                <a:gd name="T18" fmla="*/ 60 w 101"/>
                <a:gd name="T19" fmla="*/ 12 h 75"/>
                <a:gd name="T20" fmla="*/ 75 w 101"/>
                <a:gd name="T21" fmla="*/ 0 h 75"/>
                <a:gd name="T22" fmla="*/ 23 w 101"/>
                <a:gd name="T23" fmla="*/ 4 h 75"/>
                <a:gd name="T24" fmla="*/ 13 w 101"/>
                <a:gd name="T25" fmla="*/ 34 h 75"/>
                <a:gd name="T26" fmla="*/ 0 w 101"/>
                <a:gd name="T27" fmla="*/ 34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75"/>
                <a:gd name="T44" fmla="*/ 101 w 101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75">
                  <a:moveTo>
                    <a:pt x="0" y="36"/>
                  </a:moveTo>
                  <a:lnTo>
                    <a:pt x="8" y="52"/>
                  </a:lnTo>
                  <a:lnTo>
                    <a:pt x="18" y="47"/>
                  </a:lnTo>
                  <a:lnTo>
                    <a:pt x="31" y="57"/>
                  </a:lnTo>
                  <a:lnTo>
                    <a:pt x="40" y="52"/>
                  </a:lnTo>
                  <a:lnTo>
                    <a:pt x="36" y="71"/>
                  </a:lnTo>
                  <a:lnTo>
                    <a:pt x="100" y="74"/>
                  </a:lnTo>
                  <a:lnTo>
                    <a:pt x="75" y="60"/>
                  </a:lnTo>
                  <a:lnTo>
                    <a:pt x="63" y="37"/>
                  </a:lnTo>
                  <a:lnTo>
                    <a:pt x="64" y="13"/>
                  </a:lnTo>
                  <a:lnTo>
                    <a:pt x="79" y="0"/>
                  </a:lnTo>
                  <a:lnTo>
                    <a:pt x="25" y="4"/>
                  </a:lnTo>
                  <a:lnTo>
                    <a:pt x="13" y="36"/>
                  </a:lnTo>
                  <a:lnTo>
                    <a:pt x="0" y="3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36"/>
            <p:cNvSpPr>
              <a:spLocks/>
            </p:cNvSpPr>
            <p:nvPr/>
          </p:nvSpPr>
          <p:spPr bwMode="auto">
            <a:xfrm>
              <a:off x="5827444" y="1771824"/>
              <a:ext cx="388370" cy="202211"/>
            </a:xfrm>
            <a:custGeom>
              <a:avLst/>
              <a:gdLst>
                <a:gd name="T0" fmla="*/ 0 w 252"/>
                <a:gd name="T1" fmla="*/ 94 h 123"/>
                <a:gd name="T2" fmla="*/ 20 w 252"/>
                <a:gd name="T3" fmla="*/ 98 h 123"/>
                <a:gd name="T4" fmla="*/ 8 w 252"/>
                <a:gd name="T5" fmla="*/ 107 h 123"/>
                <a:gd name="T6" fmla="*/ 46 w 252"/>
                <a:gd name="T7" fmla="*/ 110 h 123"/>
                <a:gd name="T8" fmla="*/ 47 w 252"/>
                <a:gd name="T9" fmla="*/ 98 h 123"/>
                <a:gd name="T10" fmla="*/ 58 w 252"/>
                <a:gd name="T11" fmla="*/ 101 h 123"/>
                <a:gd name="T12" fmla="*/ 46 w 252"/>
                <a:gd name="T13" fmla="*/ 93 h 123"/>
                <a:gd name="T14" fmla="*/ 63 w 252"/>
                <a:gd name="T15" fmla="*/ 95 h 123"/>
                <a:gd name="T16" fmla="*/ 59 w 252"/>
                <a:gd name="T17" fmla="*/ 81 h 123"/>
                <a:gd name="T18" fmla="*/ 67 w 252"/>
                <a:gd name="T19" fmla="*/ 88 h 123"/>
                <a:gd name="T20" fmla="*/ 77 w 252"/>
                <a:gd name="T21" fmla="*/ 82 h 123"/>
                <a:gd name="T22" fmla="*/ 71 w 252"/>
                <a:gd name="T23" fmla="*/ 71 h 123"/>
                <a:gd name="T24" fmla="*/ 95 w 252"/>
                <a:gd name="T25" fmla="*/ 73 h 123"/>
                <a:gd name="T26" fmla="*/ 88 w 252"/>
                <a:gd name="T27" fmla="*/ 68 h 123"/>
                <a:gd name="T28" fmla="*/ 100 w 252"/>
                <a:gd name="T29" fmla="*/ 69 h 123"/>
                <a:gd name="T30" fmla="*/ 106 w 252"/>
                <a:gd name="T31" fmla="*/ 59 h 123"/>
                <a:gd name="T32" fmla="*/ 222 w 252"/>
                <a:gd name="T33" fmla="*/ 23 h 123"/>
                <a:gd name="T34" fmla="*/ 235 w 252"/>
                <a:gd name="T35" fmla="*/ 10 h 123"/>
                <a:gd name="T36" fmla="*/ 212 w 252"/>
                <a:gd name="T37" fmla="*/ 0 h 123"/>
                <a:gd name="T38" fmla="*/ 163 w 252"/>
                <a:gd name="T39" fmla="*/ 22 h 123"/>
                <a:gd name="T40" fmla="*/ 110 w 252"/>
                <a:gd name="T41" fmla="*/ 22 h 123"/>
                <a:gd name="T42" fmla="*/ 58 w 252"/>
                <a:gd name="T43" fmla="*/ 52 h 123"/>
                <a:gd name="T44" fmla="*/ 27 w 252"/>
                <a:gd name="T45" fmla="*/ 55 h 123"/>
                <a:gd name="T46" fmla="*/ 29 w 252"/>
                <a:gd name="T47" fmla="*/ 68 h 123"/>
                <a:gd name="T48" fmla="*/ 45 w 252"/>
                <a:gd name="T49" fmla="*/ 69 h 123"/>
                <a:gd name="T50" fmla="*/ 27 w 252"/>
                <a:gd name="T51" fmla="*/ 69 h 123"/>
                <a:gd name="T52" fmla="*/ 35 w 252"/>
                <a:gd name="T53" fmla="*/ 76 h 123"/>
                <a:gd name="T54" fmla="*/ 20 w 252"/>
                <a:gd name="T55" fmla="*/ 82 h 123"/>
                <a:gd name="T56" fmla="*/ 38 w 252"/>
                <a:gd name="T57" fmla="*/ 88 h 123"/>
                <a:gd name="T58" fmla="*/ 0 w 252"/>
                <a:gd name="T59" fmla="*/ 94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123"/>
                <a:gd name="T92" fmla="*/ 252 w 252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123">
                  <a:moveTo>
                    <a:pt x="0" y="104"/>
                  </a:moveTo>
                  <a:lnTo>
                    <a:pt x="22" y="108"/>
                  </a:lnTo>
                  <a:lnTo>
                    <a:pt x="8" y="119"/>
                  </a:lnTo>
                  <a:lnTo>
                    <a:pt x="49" y="122"/>
                  </a:lnTo>
                  <a:lnTo>
                    <a:pt x="51" y="108"/>
                  </a:lnTo>
                  <a:lnTo>
                    <a:pt x="62" y="111"/>
                  </a:lnTo>
                  <a:lnTo>
                    <a:pt x="49" y="103"/>
                  </a:lnTo>
                  <a:lnTo>
                    <a:pt x="67" y="105"/>
                  </a:lnTo>
                  <a:lnTo>
                    <a:pt x="63" y="89"/>
                  </a:lnTo>
                  <a:lnTo>
                    <a:pt x="71" y="98"/>
                  </a:lnTo>
                  <a:lnTo>
                    <a:pt x="83" y="90"/>
                  </a:lnTo>
                  <a:lnTo>
                    <a:pt x="75" y="79"/>
                  </a:lnTo>
                  <a:lnTo>
                    <a:pt x="101" y="81"/>
                  </a:lnTo>
                  <a:lnTo>
                    <a:pt x="94" y="75"/>
                  </a:lnTo>
                  <a:lnTo>
                    <a:pt x="106" y="77"/>
                  </a:lnTo>
                  <a:lnTo>
                    <a:pt x="113" y="65"/>
                  </a:lnTo>
                  <a:lnTo>
                    <a:pt x="237" y="25"/>
                  </a:lnTo>
                  <a:lnTo>
                    <a:pt x="251" y="10"/>
                  </a:lnTo>
                  <a:lnTo>
                    <a:pt x="226" y="0"/>
                  </a:lnTo>
                  <a:lnTo>
                    <a:pt x="174" y="24"/>
                  </a:lnTo>
                  <a:lnTo>
                    <a:pt x="118" y="24"/>
                  </a:lnTo>
                  <a:lnTo>
                    <a:pt x="62" y="58"/>
                  </a:lnTo>
                  <a:lnTo>
                    <a:pt x="29" y="61"/>
                  </a:lnTo>
                  <a:lnTo>
                    <a:pt x="31" y="75"/>
                  </a:lnTo>
                  <a:lnTo>
                    <a:pt x="48" y="77"/>
                  </a:lnTo>
                  <a:lnTo>
                    <a:pt x="29" y="77"/>
                  </a:lnTo>
                  <a:lnTo>
                    <a:pt x="37" y="84"/>
                  </a:lnTo>
                  <a:lnTo>
                    <a:pt x="22" y="90"/>
                  </a:lnTo>
                  <a:lnTo>
                    <a:pt x="40" y="97"/>
                  </a:lnTo>
                  <a:lnTo>
                    <a:pt x="0" y="10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37"/>
            <p:cNvSpPr>
              <a:spLocks/>
            </p:cNvSpPr>
            <p:nvPr/>
          </p:nvSpPr>
          <p:spPr bwMode="auto">
            <a:xfrm>
              <a:off x="6046120" y="1511196"/>
              <a:ext cx="76974" cy="42690"/>
            </a:xfrm>
            <a:custGeom>
              <a:avLst/>
              <a:gdLst>
                <a:gd name="T0" fmla="*/ 0 w 50"/>
                <a:gd name="T1" fmla="*/ 15 h 27"/>
                <a:gd name="T2" fmla="*/ 12 w 50"/>
                <a:gd name="T3" fmla="*/ 22 h 27"/>
                <a:gd name="T4" fmla="*/ 45 w 50"/>
                <a:gd name="T5" fmla="*/ 14 h 27"/>
                <a:gd name="T6" fmla="*/ 26 w 50"/>
                <a:gd name="T7" fmla="*/ 0 h 27"/>
                <a:gd name="T8" fmla="*/ 0 w 50"/>
                <a:gd name="T9" fmla="*/ 1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7"/>
                <a:gd name="T17" fmla="*/ 50 w 5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7">
                  <a:moveTo>
                    <a:pt x="0" y="17"/>
                  </a:moveTo>
                  <a:lnTo>
                    <a:pt x="14" y="26"/>
                  </a:lnTo>
                  <a:lnTo>
                    <a:pt x="49" y="16"/>
                  </a:lnTo>
                  <a:lnTo>
                    <a:pt x="28" y="0"/>
                  </a:lnTo>
                  <a:lnTo>
                    <a:pt x="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38"/>
            <p:cNvSpPr>
              <a:spLocks/>
            </p:cNvSpPr>
            <p:nvPr/>
          </p:nvSpPr>
          <p:spPr bwMode="auto">
            <a:xfrm>
              <a:off x="6763381" y="1592081"/>
              <a:ext cx="68228" cy="35949"/>
            </a:xfrm>
            <a:custGeom>
              <a:avLst/>
              <a:gdLst>
                <a:gd name="T0" fmla="*/ 0 w 45"/>
                <a:gd name="T1" fmla="*/ 0 h 22"/>
                <a:gd name="T2" fmla="*/ 18 w 45"/>
                <a:gd name="T3" fmla="*/ 13 h 22"/>
                <a:gd name="T4" fmla="*/ 11 w 45"/>
                <a:gd name="T5" fmla="*/ 19 h 22"/>
                <a:gd name="T6" fmla="*/ 28 w 45"/>
                <a:gd name="T7" fmla="*/ 17 h 22"/>
                <a:gd name="T8" fmla="*/ 40 w 45"/>
                <a:gd name="T9" fmla="*/ 8 h 22"/>
                <a:gd name="T10" fmla="*/ 0 w 4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2"/>
                <a:gd name="T20" fmla="*/ 45 w 4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2">
                  <a:moveTo>
                    <a:pt x="0" y="0"/>
                  </a:moveTo>
                  <a:lnTo>
                    <a:pt x="20" y="15"/>
                  </a:lnTo>
                  <a:lnTo>
                    <a:pt x="13" y="21"/>
                  </a:lnTo>
                  <a:lnTo>
                    <a:pt x="30" y="19"/>
                  </a:lnTo>
                  <a:lnTo>
                    <a:pt x="44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39"/>
            <p:cNvSpPr>
              <a:spLocks/>
            </p:cNvSpPr>
            <p:nvPr/>
          </p:nvSpPr>
          <p:spPr bwMode="auto">
            <a:xfrm>
              <a:off x="6775627" y="1522431"/>
              <a:ext cx="157447" cy="74143"/>
            </a:xfrm>
            <a:custGeom>
              <a:avLst/>
              <a:gdLst>
                <a:gd name="T0" fmla="*/ 0 w 103"/>
                <a:gd name="T1" fmla="*/ 32 h 45"/>
                <a:gd name="T2" fmla="*/ 24 w 103"/>
                <a:gd name="T3" fmla="*/ 11 h 45"/>
                <a:gd name="T4" fmla="*/ 60 w 103"/>
                <a:gd name="T5" fmla="*/ 0 h 45"/>
                <a:gd name="T6" fmla="*/ 94 w 103"/>
                <a:gd name="T7" fmla="*/ 19 h 45"/>
                <a:gd name="T8" fmla="*/ 83 w 103"/>
                <a:gd name="T9" fmla="*/ 23 h 45"/>
                <a:gd name="T10" fmla="*/ 86 w 103"/>
                <a:gd name="T11" fmla="*/ 31 h 45"/>
                <a:gd name="T12" fmla="*/ 37 w 103"/>
                <a:gd name="T13" fmla="*/ 40 h 45"/>
                <a:gd name="T14" fmla="*/ 0 w 103"/>
                <a:gd name="T15" fmla="*/ 32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45"/>
                <a:gd name="T26" fmla="*/ 103 w 10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45">
                  <a:moveTo>
                    <a:pt x="0" y="36"/>
                  </a:moveTo>
                  <a:lnTo>
                    <a:pt x="26" y="12"/>
                  </a:lnTo>
                  <a:lnTo>
                    <a:pt x="65" y="0"/>
                  </a:lnTo>
                  <a:lnTo>
                    <a:pt x="102" y="21"/>
                  </a:lnTo>
                  <a:lnTo>
                    <a:pt x="89" y="25"/>
                  </a:lnTo>
                  <a:lnTo>
                    <a:pt x="93" y="34"/>
                  </a:lnTo>
                  <a:lnTo>
                    <a:pt x="40" y="44"/>
                  </a:lnTo>
                  <a:lnTo>
                    <a:pt x="0" y="3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40"/>
            <p:cNvSpPr>
              <a:spLocks/>
            </p:cNvSpPr>
            <p:nvPr/>
          </p:nvSpPr>
          <p:spPr bwMode="auto">
            <a:xfrm>
              <a:off x="6807117" y="1587587"/>
              <a:ext cx="181939" cy="83132"/>
            </a:xfrm>
            <a:custGeom>
              <a:avLst/>
              <a:gdLst>
                <a:gd name="T0" fmla="*/ 0 w 119"/>
                <a:gd name="T1" fmla="*/ 20 h 52"/>
                <a:gd name="T2" fmla="*/ 19 w 119"/>
                <a:gd name="T3" fmla="*/ 22 h 52"/>
                <a:gd name="T4" fmla="*/ 34 w 119"/>
                <a:gd name="T5" fmla="*/ 38 h 52"/>
                <a:gd name="T6" fmla="*/ 43 w 119"/>
                <a:gd name="T7" fmla="*/ 33 h 52"/>
                <a:gd name="T8" fmla="*/ 90 w 119"/>
                <a:gd name="T9" fmla="*/ 45 h 52"/>
                <a:gd name="T10" fmla="*/ 104 w 119"/>
                <a:gd name="T11" fmla="*/ 40 h 52"/>
                <a:gd name="T12" fmla="*/ 94 w 119"/>
                <a:gd name="T13" fmla="*/ 28 h 52"/>
                <a:gd name="T14" fmla="*/ 101 w 119"/>
                <a:gd name="T15" fmla="*/ 30 h 52"/>
                <a:gd name="T16" fmla="*/ 110 w 119"/>
                <a:gd name="T17" fmla="*/ 12 h 52"/>
                <a:gd name="T18" fmla="*/ 86 w 119"/>
                <a:gd name="T19" fmla="*/ 4 h 52"/>
                <a:gd name="T20" fmla="*/ 62 w 119"/>
                <a:gd name="T21" fmla="*/ 16 h 52"/>
                <a:gd name="T22" fmla="*/ 80 w 119"/>
                <a:gd name="T23" fmla="*/ 8 h 52"/>
                <a:gd name="T24" fmla="*/ 70 w 119"/>
                <a:gd name="T25" fmla="*/ 0 h 52"/>
                <a:gd name="T26" fmla="*/ 31 w 119"/>
                <a:gd name="T27" fmla="*/ 4 h 52"/>
                <a:gd name="T28" fmla="*/ 0 w 119"/>
                <a:gd name="T29" fmla="*/ 2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52"/>
                <a:gd name="T47" fmla="*/ 119 w 119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52">
                  <a:moveTo>
                    <a:pt x="0" y="22"/>
                  </a:moveTo>
                  <a:lnTo>
                    <a:pt x="21" y="24"/>
                  </a:lnTo>
                  <a:lnTo>
                    <a:pt x="36" y="42"/>
                  </a:lnTo>
                  <a:lnTo>
                    <a:pt x="47" y="37"/>
                  </a:lnTo>
                  <a:lnTo>
                    <a:pt x="96" y="51"/>
                  </a:lnTo>
                  <a:lnTo>
                    <a:pt x="112" y="45"/>
                  </a:lnTo>
                  <a:lnTo>
                    <a:pt x="100" y="32"/>
                  </a:lnTo>
                  <a:lnTo>
                    <a:pt x="109" y="34"/>
                  </a:lnTo>
                  <a:lnTo>
                    <a:pt x="118" y="14"/>
                  </a:lnTo>
                  <a:lnTo>
                    <a:pt x="92" y="4"/>
                  </a:lnTo>
                  <a:lnTo>
                    <a:pt x="66" y="18"/>
                  </a:lnTo>
                  <a:lnTo>
                    <a:pt x="86" y="10"/>
                  </a:lnTo>
                  <a:lnTo>
                    <a:pt x="74" y="0"/>
                  </a:lnTo>
                  <a:lnTo>
                    <a:pt x="33" y="4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41"/>
            <p:cNvSpPr>
              <a:spLocks/>
            </p:cNvSpPr>
            <p:nvPr/>
          </p:nvSpPr>
          <p:spPr bwMode="auto">
            <a:xfrm>
              <a:off x="6975061" y="1630277"/>
              <a:ext cx="150450" cy="87624"/>
            </a:xfrm>
            <a:custGeom>
              <a:avLst/>
              <a:gdLst>
                <a:gd name="T0" fmla="*/ 0 w 98"/>
                <a:gd name="T1" fmla="*/ 40 h 53"/>
                <a:gd name="T2" fmla="*/ 6 w 98"/>
                <a:gd name="T3" fmla="*/ 48 h 53"/>
                <a:gd name="T4" fmla="*/ 82 w 98"/>
                <a:gd name="T5" fmla="*/ 38 h 53"/>
                <a:gd name="T6" fmla="*/ 91 w 98"/>
                <a:gd name="T7" fmla="*/ 22 h 53"/>
                <a:gd name="T8" fmla="*/ 70 w 98"/>
                <a:gd name="T9" fmla="*/ 10 h 53"/>
                <a:gd name="T10" fmla="*/ 49 w 98"/>
                <a:gd name="T11" fmla="*/ 14 h 53"/>
                <a:gd name="T12" fmla="*/ 53 w 98"/>
                <a:gd name="T13" fmla="*/ 4 h 53"/>
                <a:gd name="T14" fmla="*/ 43 w 98"/>
                <a:gd name="T15" fmla="*/ 0 h 53"/>
                <a:gd name="T16" fmla="*/ 9 w 98"/>
                <a:gd name="T17" fmla="*/ 36 h 53"/>
                <a:gd name="T18" fmla="*/ 0 w 98"/>
                <a:gd name="T19" fmla="*/ 4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53"/>
                <a:gd name="T32" fmla="*/ 98 w 98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53">
                  <a:moveTo>
                    <a:pt x="0" y="44"/>
                  </a:moveTo>
                  <a:lnTo>
                    <a:pt x="6" y="52"/>
                  </a:lnTo>
                  <a:lnTo>
                    <a:pt x="88" y="41"/>
                  </a:lnTo>
                  <a:lnTo>
                    <a:pt x="97" y="24"/>
                  </a:lnTo>
                  <a:lnTo>
                    <a:pt x="74" y="10"/>
                  </a:lnTo>
                  <a:lnTo>
                    <a:pt x="53" y="16"/>
                  </a:lnTo>
                  <a:lnTo>
                    <a:pt x="57" y="4"/>
                  </a:lnTo>
                  <a:lnTo>
                    <a:pt x="45" y="0"/>
                  </a:lnTo>
                  <a:lnTo>
                    <a:pt x="9" y="38"/>
                  </a:lnTo>
                  <a:lnTo>
                    <a:pt x="0" y="4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42"/>
            <p:cNvSpPr>
              <a:spLocks/>
            </p:cNvSpPr>
            <p:nvPr/>
          </p:nvSpPr>
          <p:spPr bwMode="auto">
            <a:xfrm>
              <a:off x="7905750" y="1814514"/>
              <a:ext cx="166194" cy="83131"/>
            </a:xfrm>
            <a:custGeom>
              <a:avLst/>
              <a:gdLst>
                <a:gd name="T0" fmla="*/ 0 w 108"/>
                <a:gd name="T1" fmla="*/ 24 h 51"/>
                <a:gd name="T2" fmla="*/ 19 w 108"/>
                <a:gd name="T3" fmla="*/ 2 h 51"/>
                <a:gd name="T4" fmla="*/ 35 w 108"/>
                <a:gd name="T5" fmla="*/ 0 h 51"/>
                <a:gd name="T6" fmla="*/ 57 w 108"/>
                <a:gd name="T7" fmla="*/ 18 h 51"/>
                <a:gd name="T8" fmla="*/ 61 w 108"/>
                <a:gd name="T9" fmla="*/ 5 h 51"/>
                <a:gd name="T10" fmla="*/ 88 w 108"/>
                <a:gd name="T11" fmla="*/ 15 h 51"/>
                <a:gd name="T12" fmla="*/ 86 w 108"/>
                <a:gd name="T13" fmla="*/ 31 h 51"/>
                <a:gd name="T14" fmla="*/ 101 w 108"/>
                <a:gd name="T15" fmla="*/ 37 h 51"/>
                <a:gd name="T16" fmla="*/ 48 w 108"/>
                <a:gd name="T17" fmla="*/ 39 h 51"/>
                <a:gd name="T18" fmla="*/ 46 w 108"/>
                <a:gd name="T19" fmla="*/ 32 h 51"/>
                <a:gd name="T20" fmla="*/ 36 w 108"/>
                <a:gd name="T21" fmla="*/ 44 h 51"/>
                <a:gd name="T22" fmla="*/ 0 w 108"/>
                <a:gd name="T23" fmla="*/ 24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51"/>
                <a:gd name="T38" fmla="*/ 108 w 108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51">
                  <a:moveTo>
                    <a:pt x="0" y="28"/>
                  </a:moveTo>
                  <a:lnTo>
                    <a:pt x="21" y="2"/>
                  </a:lnTo>
                  <a:lnTo>
                    <a:pt x="37" y="0"/>
                  </a:lnTo>
                  <a:lnTo>
                    <a:pt x="61" y="20"/>
                  </a:lnTo>
                  <a:lnTo>
                    <a:pt x="65" y="5"/>
                  </a:lnTo>
                  <a:lnTo>
                    <a:pt x="93" y="17"/>
                  </a:lnTo>
                  <a:lnTo>
                    <a:pt x="90" y="35"/>
                  </a:lnTo>
                  <a:lnTo>
                    <a:pt x="107" y="41"/>
                  </a:lnTo>
                  <a:lnTo>
                    <a:pt x="50" y="44"/>
                  </a:lnTo>
                  <a:lnTo>
                    <a:pt x="48" y="36"/>
                  </a:lnTo>
                  <a:lnTo>
                    <a:pt x="38" y="50"/>
                  </a:lnTo>
                  <a:lnTo>
                    <a:pt x="0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43"/>
            <p:cNvSpPr>
              <a:spLocks/>
            </p:cNvSpPr>
            <p:nvPr/>
          </p:nvSpPr>
          <p:spPr bwMode="auto">
            <a:xfrm>
              <a:off x="8021212" y="1819008"/>
              <a:ext cx="104965" cy="56169"/>
            </a:xfrm>
            <a:custGeom>
              <a:avLst/>
              <a:gdLst>
                <a:gd name="T0" fmla="*/ 0 w 69"/>
                <a:gd name="T1" fmla="*/ 0 h 34"/>
                <a:gd name="T2" fmla="*/ 21 w 69"/>
                <a:gd name="T3" fmla="*/ 11 h 34"/>
                <a:gd name="T4" fmla="*/ 14 w 69"/>
                <a:gd name="T5" fmla="*/ 21 h 34"/>
                <a:gd name="T6" fmla="*/ 25 w 69"/>
                <a:gd name="T7" fmla="*/ 31 h 34"/>
                <a:gd name="T8" fmla="*/ 43 w 69"/>
                <a:gd name="T9" fmla="*/ 31 h 34"/>
                <a:gd name="T10" fmla="*/ 62 w 69"/>
                <a:gd name="T11" fmla="*/ 19 h 34"/>
                <a:gd name="T12" fmla="*/ 0 w 6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4"/>
                <a:gd name="T23" fmla="*/ 69 w 6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4">
                  <a:moveTo>
                    <a:pt x="0" y="0"/>
                  </a:moveTo>
                  <a:lnTo>
                    <a:pt x="23" y="11"/>
                  </a:lnTo>
                  <a:lnTo>
                    <a:pt x="16" y="23"/>
                  </a:lnTo>
                  <a:lnTo>
                    <a:pt x="27" y="33"/>
                  </a:lnTo>
                  <a:lnTo>
                    <a:pt x="47" y="33"/>
                  </a:lnTo>
                  <a:lnTo>
                    <a:pt x="68" y="2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144"/>
            <p:cNvSpPr>
              <a:spLocks/>
            </p:cNvSpPr>
            <p:nvPr/>
          </p:nvSpPr>
          <p:spPr bwMode="auto">
            <a:xfrm>
              <a:off x="8033457" y="2776142"/>
              <a:ext cx="76974" cy="292083"/>
            </a:xfrm>
            <a:custGeom>
              <a:avLst/>
              <a:gdLst>
                <a:gd name="T0" fmla="*/ 0 w 51"/>
                <a:gd name="T1" fmla="*/ 40 h 177"/>
                <a:gd name="T2" fmla="*/ 9 w 51"/>
                <a:gd name="T3" fmla="*/ 60 h 177"/>
                <a:gd name="T4" fmla="*/ 9 w 51"/>
                <a:gd name="T5" fmla="*/ 162 h 177"/>
                <a:gd name="T6" fmla="*/ 15 w 51"/>
                <a:gd name="T7" fmla="*/ 150 h 177"/>
                <a:gd name="T8" fmla="*/ 27 w 51"/>
                <a:gd name="T9" fmla="*/ 157 h 177"/>
                <a:gd name="T10" fmla="*/ 14 w 51"/>
                <a:gd name="T11" fmla="*/ 130 h 177"/>
                <a:gd name="T12" fmla="*/ 20 w 51"/>
                <a:gd name="T13" fmla="*/ 102 h 177"/>
                <a:gd name="T14" fmla="*/ 46 w 51"/>
                <a:gd name="T15" fmla="*/ 109 h 177"/>
                <a:gd name="T16" fmla="*/ 22 w 51"/>
                <a:gd name="T17" fmla="*/ 57 h 177"/>
                <a:gd name="T18" fmla="*/ 15 w 51"/>
                <a:gd name="T19" fmla="*/ 0 h 177"/>
                <a:gd name="T20" fmla="*/ 0 w 51"/>
                <a:gd name="T21" fmla="*/ 40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177"/>
                <a:gd name="T35" fmla="*/ 51 w 51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177">
                  <a:moveTo>
                    <a:pt x="0" y="44"/>
                  </a:moveTo>
                  <a:lnTo>
                    <a:pt x="9" y="65"/>
                  </a:lnTo>
                  <a:lnTo>
                    <a:pt x="9" y="176"/>
                  </a:lnTo>
                  <a:lnTo>
                    <a:pt x="17" y="162"/>
                  </a:lnTo>
                  <a:lnTo>
                    <a:pt x="29" y="170"/>
                  </a:lnTo>
                  <a:lnTo>
                    <a:pt x="16" y="141"/>
                  </a:lnTo>
                  <a:lnTo>
                    <a:pt x="22" y="110"/>
                  </a:lnTo>
                  <a:lnTo>
                    <a:pt x="50" y="119"/>
                  </a:lnTo>
                  <a:lnTo>
                    <a:pt x="24" y="61"/>
                  </a:lnTo>
                  <a:lnTo>
                    <a:pt x="17" y="0"/>
                  </a:lnTo>
                  <a:lnTo>
                    <a:pt x="0" y="4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45"/>
            <p:cNvSpPr>
              <a:spLocks/>
            </p:cNvSpPr>
            <p:nvPr/>
          </p:nvSpPr>
          <p:spPr bwMode="auto">
            <a:xfrm>
              <a:off x="8145420" y="1850463"/>
              <a:ext cx="118960" cy="44936"/>
            </a:xfrm>
            <a:custGeom>
              <a:avLst/>
              <a:gdLst>
                <a:gd name="T0" fmla="*/ 0 w 77"/>
                <a:gd name="T1" fmla="*/ 0 h 27"/>
                <a:gd name="T2" fmla="*/ 13 w 77"/>
                <a:gd name="T3" fmla="*/ 15 h 27"/>
                <a:gd name="T4" fmla="*/ 46 w 77"/>
                <a:gd name="T5" fmla="*/ 24 h 27"/>
                <a:gd name="T6" fmla="*/ 72 w 77"/>
                <a:gd name="T7" fmla="*/ 18 h 27"/>
                <a:gd name="T8" fmla="*/ 0 w 7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7"/>
                <a:gd name="T17" fmla="*/ 77 w 7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7">
                  <a:moveTo>
                    <a:pt x="0" y="0"/>
                  </a:moveTo>
                  <a:lnTo>
                    <a:pt x="13" y="17"/>
                  </a:lnTo>
                  <a:lnTo>
                    <a:pt x="48" y="26"/>
                  </a:lnTo>
                  <a:lnTo>
                    <a:pt x="76" y="2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146"/>
            <p:cNvSpPr>
              <a:spLocks/>
            </p:cNvSpPr>
            <p:nvPr/>
          </p:nvSpPr>
          <p:spPr bwMode="auto">
            <a:xfrm>
              <a:off x="4258217" y="3142369"/>
              <a:ext cx="309647" cy="235914"/>
            </a:xfrm>
            <a:custGeom>
              <a:avLst/>
              <a:gdLst>
                <a:gd name="T0" fmla="*/ 0 w 202"/>
                <a:gd name="T1" fmla="*/ 11 h 144"/>
                <a:gd name="T2" fmla="*/ 6 w 202"/>
                <a:gd name="T3" fmla="*/ 33 h 144"/>
                <a:gd name="T4" fmla="*/ 44 w 202"/>
                <a:gd name="T5" fmla="*/ 35 h 144"/>
                <a:gd name="T6" fmla="*/ 27 w 202"/>
                <a:gd name="T7" fmla="*/ 70 h 144"/>
                <a:gd name="T8" fmla="*/ 27 w 202"/>
                <a:gd name="T9" fmla="*/ 112 h 144"/>
                <a:gd name="T10" fmla="*/ 56 w 202"/>
                <a:gd name="T11" fmla="*/ 131 h 144"/>
                <a:gd name="T12" fmla="*/ 110 w 202"/>
                <a:gd name="T13" fmla="*/ 119 h 144"/>
                <a:gd name="T14" fmla="*/ 141 w 202"/>
                <a:gd name="T15" fmla="*/ 87 h 144"/>
                <a:gd name="T16" fmla="*/ 134 w 202"/>
                <a:gd name="T17" fmla="*/ 74 h 144"/>
                <a:gd name="T18" fmla="*/ 150 w 202"/>
                <a:gd name="T19" fmla="*/ 51 h 144"/>
                <a:gd name="T20" fmla="*/ 185 w 202"/>
                <a:gd name="T21" fmla="*/ 34 h 144"/>
                <a:gd name="T22" fmla="*/ 187 w 202"/>
                <a:gd name="T23" fmla="*/ 22 h 144"/>
                <a:gd name="T24" fmla="*/ 164 w 202"/>
                <a:gd name="T25" fmla="*/ 19 h 144"/>
                <a:gd name="T26" fmla="*/ 159 w 202"/>
                <a:gd name="T27" fmla="*/ 18 h 144"/>
                <a:gd name="T28" fmla="*/ 112 w 202"/>
                <a:gd name="T29" fmla="*/ 5 h 144"/>
                <a:gd name="T30" fmla="*/ 15 w 202"/>
                <a:gd name="T31" fmla="*/ 0 h 144"/>
                <a:gd name="T32" fmla="*/ 0 w 202"/>
                <a:gd name="T33" fmla="*/ 11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2"/>
                <a:gd name="T52" fmla="*/ 0 h 144"/>
                <a:gd name="T53" fmla="*/ 202 w 202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2" h="144">
                  <a:moveTo>
                    <a:pt x="0" y="12"/>
                  </a:moveTo>
                  <a:lnTo>
                    <a:pt x="6" y="35"/>
                  </a:lnTo>
                  <a:lnTo>
                    <a:pt x="48" y="39"/>
                  </a:lnTo>
                  <a:lnTo>
                    <a:pt x="29" y="76"/>
                  </a:lnTo>
                  <a:lnTo>
                    <a:pt x="29" y="122"/>
                  </a:lnTo>
                  <a:lnTo>
                    <a:pt x="60" y="143"/>
                  </a:lnTo>
                  <a:lnTo>
                    <a:pt x="118" y="129"/>
                  </a:lnTo>
                  <a:lnTo>
                    <a:pt x="151" y="95"/>
                  </a:lnTo>
                  <a:lnTo>
                    <a:pt x="144" y="80"/>
                  </a:lnTo>
                  <a:lnTo>
                    <a:pt x="161" y="55"/>
                  </a:lnTo>
                  <a:lnTo>
                    <a:pt x="199" y="36"/>
                  </a:lnTo>
                  <a:lnTo>
                    <a:pt x="201" y="24"/>
                  </a:lnTo>
                  <a:lnTo>
                    <a:pt x="176" y="21"/>
                  </a:lnTo>
                  <a:lnTo>
                    <a:pt x="171" y="20"/>
                  </a:lnTo>
                  <a:lnTo>
                    <a:pt x="120" y="5"/>
                  </a:lnTo>
                  <a:lnTo>
                    <a:pt x="17" y="0"/>
                  </a:lnTo>
                  <a:lnTo>
                    <a:pt x="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148"/>
            <p:cNvSpPr>
              <a:spLocks/>
            </p:cNvSpPr>
            <p:nvPr/>
          </p:nvSpPr>
          <p:spPr bwMode="auto">
            <a:xfrm>
              <a:off x="4755051" y="1592081"/>
              <a:ext cx="264162" cy="202211"/>
            </a:xfrm>
            <a:custGeom>
              <a:avLst/>
              <a:gdLst>
                <a:gd name="T0" fmla="*/ 0 w 173"/>
                <a:gd name="T1" fmla="*/ 12 h 122"/>
                <a:gd name="T2" fmla="*/ 1 w 173"/>
                <a:gd name="T3" fmla="*/ 27 h 122"/>
                <a:gd name="T4" fmla="*/ 15 w 173"/>
                <a:gd name="T5" fmla="*/ 27 h 122"/>
                <a:gd name="T6" fmla="*/ 13 w 173"/>
                <a:gd name="T7" fmla="*/ 34 h 122"/>
                <a:gd name="T8" fmla="*/ 23 w 173"/>
                <a:gd name="T9" fmla="*/ 37 h 122"/>
                <a:gd name="T10" fmla="*/ 9 w 173"/>
                <a:gd name="T11" fmla="*/ 36 h 122"/>
                <a:gd name="T12" fmla="*/ 37 w 173"/>
                <a:gd name="T13" fmla="*/ 49 h 122"/>
                <a:gd name="T14" fmla="*/ 23 w 173"/>
                <a:gd name="T15" fmla="*/ 53 h 122"/>
                <a:gd name="T16" fmla="*/ 33 w 173"/>
                <a:gd name="T17" fmla="*/ 61 h 122"/>
                <a:gd name="T18" fmla="*/ 58 w 173"/>
                <a:gd name="T19" fmla="*/ 57 h 122"/>
                <a:gd name="T20" fmla="*/ 58 w 173"/>
                <a:gd name="T21" fmla="*/ 45 h 122"/>
                <a:gd name="T22" fmla="*/ 70 w 173"/>
                <a:gd name="T23" fmla="*/ 40 h 122"/>
                <a:gd name="T24" fmla="*/ 72 w 173"/>
                <a:gd name="T25" fmla="*/ 55 h 122"/>
                <a:gd name="T26" fmla="*/ 88 w 173"/>
                <a:gd name="T27" fmla="*/ 45 h 122"/>
                <a:gd name="T28" fmla="*/ 86 w 173"/>
                <a:gd name="T29" fmla="*/ 55 h 122"/>
                <a:gd name="T30" fmla="*/ 98 w 173"/>
                <a:gd name="T31" fmla="*/ 55 h 122"/>
                <a:gd name="T32" fmla="*/ 43 w 173"/>
                <a:gd name="T33" fmla="*/ 67 h 122"/>
                <a:gd name="T34" fmla="*/ 46 w 173"/>
                <a:gd name="T35" fmla="*/ 78 h 122"/>
                <a:gd name="T36" fmla="*/ 92 w 173"/>
                <a:gd name="T37" fmla="*/ 70 h 122"/>
                <a:gd name="T38" fmla="*/ 61 w 173"/>
                <a:gd name="T39" fmla="*/ 79 h 122"/>
                <a:gd name="T40" fmla="*/ 79 w 173"/>
                <a:gd name="T41" fmla="*/ 84 h 122"/>
                <a:gd name="T42" fmla="*/ 47 w 173"/>
                <a:gd name="T43" fmla="*/ 88 h 122"/>
                <a:gd name="T44" fmla="*/ 94 w 173"/>
                <a:gd name="T45" fmla="*/ 111 h 122"/>
                <a:gd name="T46" fmla="*/ 125 w 173"/>
                <a:gd name="T47" fmla="*/ 55 h 122"/>
                <a:gd name="T48" fmla="*/ 160 w 173"/>
                <a:gd name="T49" fmla="*/ 40 h 122"/>
                <a:gd name="T50" fmla="*/ 121 w 173"/>
                <a:gd name="T51" fmla="*/ 31 h 122"/>
                <a:gd name="T52" fmla="*/ 116 w 173"/>
                <a:gd name="T53" fmla="*/ 15 h 122"/>
                <a:gd name="T54" fmla="*/ 104 w 173"/>
                <a:gd name="T55" fmla="*/ 24 h 122"/>
                <a:gd name="T56" fmla="*/ 109 w 173"/>
                <a:gd name="T57" fmla="*/ 12 h 122"/>
                <a:gd name="T58" fmla="*/ 82 w 173"/>
                <a:gd name="T59" fmla="*/ 0 h 122"/>
                <a:gd name="T60" fmla="*/ 72 w 173"/>
                <a:gd name="T61" fmla="*/ 12 h 122"/>
                <a:gd name="T62" fmla="*/ 86 w 173"/>
                <a:gd name="T63" fmla="*/ 37 h 122"/>
                <a:gd name="T64" fmla="*/ 55 w 173"/>
                <a:gd name="T65" fmla="*/ 12 h 122"/>
                <a:gd name="T66" fmla="*/ 46 w 173"/>
                <a:gd name="T67" fmla="*/ 15 h 122"/>
                <a:gd name="T68" fmla="*/ 52 w 173"/>
                <a:gd name="T69" fmla="*/ 30 h 122"/>
                <a:gd name="T70" fmla="*/ 22 w 173"/>
                <a:gd name="T71" fmla="*/ 16 h 122"/>
                <a:gd name="T72" fmla="*/ 43 w 173"/>
                <a:gd name="T73" fmla="*/ 10 h 122"/>
                <a:gd name="T74" fmla="*/ 0 w 173"/>
                <a:gd name="T75" fmla="*/ 12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3"/>
                <a:gd name="T115" fmla="*/ 0 h 122"/>
                <a:gd name="T116" fmla="*/ 173 w 173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3" h="122">
                  <a:moveTo>
                    <a:pt x="0" y="14"/>
                  </a:moveTo>
                  <a:lnTo>
                    <a:pt x="1" y="29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25" y="41"/>
                  </a:lnTo>
                  <a:lnTo>
                    <a:pt x="9" y="40"/>
                  </a:lnTo>
                  <a:lnTo>
                    <a:pt x="39" y="53"/>
                  </a:lnTo>
                  <a:lnTo>
                    <a:pt x="25" y="57"/>
                  </a:lnTo>
                  <a:lnTo>
                    <a:pt x="35" y="67"/>
                  </a:lnTo>
                  <a:lnTo>
                    <a:pt x="62" y="61"/>
                  </a:lnTo>
                  <a:lnTo>
                    <a:pt x="62" y="49"/>
                  </a:lnTo>
                  <a:lnTo>
                    <a:pt x="75" y="44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92" y="59"/>
                  </a:lnTo>
                  <a:lnTo>
                    <a:pt x="106" y="59"/>
                  </a:lnTo>
                  <a:lnTo>
                    <a:pt x="47" y="73"/>
                  </a:lnTo>
                  <a:lnTo>
                    <a:pt x="50" y="84"/>
                  </a:lnTo>
                  <a:lnTo>
                    <a:pt x="98" y="76"/>
                  </a:lnTo>
                  <a:lnTo>
                    <a:pt x="65" y="86"/>
                  </a:lnTo>
                  <a:lnTo>
                    <a:pt x="85" y="92"/>
                  </a:lnTo>
                  <a:lnTo>
                    <a:pt x="51" y="96"/>
                  </a:lnTo>
                  <a:lnTo>
                    <a:pt x="101" y="121"/>
                  </a:lnTo>
                  <a:lnTo>
                    <a:pt x="134" y="59"/>
                  </a:lnTo>
                  <a:lnTo>
                    <a:pt x="172" y="44"/>
                  </a:lnTo>
                  <a:lnTo>
                    <a:pt x="130" y="33"/>
                  </a:lnTo>
                  <a:lnTo>
                    <a:pt x="124" y="17"/>
                  </a:lnTo>
                  <a:lnTo>
                    <a:pt x="112" y="26"/>
                  </a:lnTo>
                  <a:lnTo>
                    <a:pt x="117" y="12"/>
                  </a:lnTo>
                  <a:lnTo>
                    <a:pt x="88" y="0"/>
                  </a:lnTo>
                  <a:lnTo>
                    <a:pt x="78" y="12"/>
                  </a:lnTo>
                  <a:lnTo>
                    <a:pt x="92" y="41"/>
                  </a:lnTo>
                  <a:lnTo>
                    <a:pt x="59" y="12"/>
                  </a:lnTo>
                  <a:lnTo>
                    <a:pt x="50" y="17"/>
                  </a:lnTo>
                  <a:lnTo>
                    <a:pt x="56" y="32"/>
                  </a:lnTo>
                  <a:lnTo>
                    <a:pt x="24" y="18"/>
                  </a:lnTo>
                  <a:lnTo>
                    <a:pt x="47" y="10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149"/>
            <p:cNvSpPr>
              <a:spLocks/>
            </p:cNvSpPr>
            <p:nvPr/>
          </p:nvSpPr>
          <p:spPr bwMode="auto">
            <a:xfrm>
              <a:off x="4924745" y="1562873"/>
              <a:ext cx="241419" cy="87624"/>
            </a:xfrm>
            <a:custGeom>
              <a:avLst/>
              <a:gdLst>
                <a:gd name="T0" fmla="*/ 0 w 157"/>
                <a:gd name="T1" fmla="*/ 13 h 53"/>
                <a:gd name="T2" fmla="*/ 20 w 157"/>
                <a:gd name="T3" fmla="*/ 17 h 53"/>
                <a:gd name="T4" fmla="*/ 8 w 157"/>
                <a:gd name="T5" fmla="*/ 22 h 53"/>
                <a:gd name="T6" fmla="*/ 13 w 157"/>
                <a:gd name="T7" fmla="*/ 28 h 53"/>
                <a:gd name="T8" fmla="*/ 67 w 157"/>
                <a:gd name="T9" fmla="*/ 26 h 53"/>
                <a:gd name="T10" fmla="*/ 32 w 157"/>
                <a:gd name="T11" fmla="*/ 34 h 53"/>
                <a:gd name="T12" fmla="*/ 86 w 157"/>
                <a:gd name="T13" fmla="*/ 48 h 53"/>
                <a:gd name="T14" fmla="*/ 122 w 157"/>
                <a:gd name="T15" fmla="*/ 38 h 53"/>
                <a:gd name="T16" fmla="*/ 146 w 157"/>
                <a:gd name="T17" fmla="*/ 22 h 53"/>
                <a:gd name="T18" fmla="*/ 139 w 157"/>
                <a:gd name="T19" fmla="*/ 14 h 53"/>
                <a:gd name="T20" fmla="*/ 104 w 157"/>
                <a:gd name="T21" fmla="*/ 14 h 53"/>
                <a:gd name="T22" fmla="*/ 110 w 157"/>
                <a:gd name="T23" fmla="*/ 6 h 53"/>
                <a:gd name="T24" fmla="*/ 81 w 157"/>
                <a:gd name="T25" fmla="*/ 14 h 53"/>
                <a:gd name="T26" fmla="*/ 77 w 157"/>
                <a:gd name="T27" fmla="*/ 0 h 53"/>
                <a:gd name="T28" fmla="*/ 72 w 157"/>
                <a:gd name="T29" fmla="*/ 19 h 53"/>
                <a:gd name="T30" fmla="*/ 32 w 157"/>
                <a:gd name="T31" fmla="*/ 0 h 53"/>
                <a:gd name="T32" fmla="*/ 34 w 157"/>
                <a:gd name="T33" fmla="*/ 13 h 53"/>
                <a:gd name="T34" fmla="*/ 22 w 157"/>
                <a:gd name="T35" fmla="*/ 6 h 53"/>
                <a:gd name="T36" fmla="*/ 27 w 157"/>
                <a:gd name="T37" fmla="*/ 17 h 53"/>
                <a:gd name="T38" fmla="*/ 0 w 157"/>
                <a:gd name="T39" fmla="*/ 13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7"/>
                <a:gd name="T61" fmla="*/ 0 h 53"/>
                <a:gd name="T62" fmla="*/ 157 w 157"/>
                <a:gd name="T63" fmla="*/ 53 h 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7" h="53">
                  <a:moveTo>
                    <a:pt x="0" y="15"/>
                  </a:moveTo>
                  <a:lnTo>
                    <a:pt x="22" y="19"/>
                  </a:lnTo>
                  <a:lnTo>
                    <a:pt x="8" y="24"/>
                  </a:lnTo>
                  <a:lnTo>
                    <a:pt x="13" y="30"/>
                  </a:lnTo>
                  <a:lnTo>
                    <a:pt x="71" y="28"/>
                  </a:lnTo>
                  <a:lnTo>
                    <a:pt x="34" y="36"/>
                  </a:lnTo>
                  <a:lnTo>
                    <a:pt x="92" y="52"/>
                  </a:lnTo>
                  <a:lnTo>
                    <a:pt x="130" y="42"/>
                  </a:lnTo>
                  <a:lnTo>
                    <a:pt x="156" y="24"/>
                  </a:lnTo>
                  <a:lnTo>
                    <a:pt x="149" y="16"/>
                  </a:lnTo>
                  <a:lnTo>
                    <a:pt x="111" y="16"/>
                  </a:lnTo>
                  <a:lnTo>
                    <a:pt x="118" y="6"/>
                  </a:lnTo>
                  <a:lnTo>
                    <a:pt x="87" y="16"/>
                  </a:lnTo>
                  <a:lnTo>
                    <a:pt x="83" y="0"/>
                  </a:lnTo>
                  <a:lnTo>
                    <a:pt x="76" y="21"/>
                  </a:lnTo>
                  <a:lnTo>
                    <a:pt x="34" y="0"/>
                  </a:lnTo>
                  <a:lnTo>
                    <a:pt x="36" y="13"/>
                  </a:lnTo>
                  <a:lnTo>
                    <a:pt x="24" y="6"/>
                  </a:lnTo>
                  <a:lnTo>
                    <a:pt x="29" y="19"/>
                  </a:lnTo>
                  <a:lnTo>
                    <a:pt x="0" y="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50"/>
            <p:cNvSpPr>
              <a:spLocks/>
            </p:cNvSpPr>
            <p:nvPr/>
          </p:nvSpPr>
          <p:spPr bwMode="auto">
            <a:xfrm>
              <a:off x="5005218" y="1702174"/>
              <a:ext cx="104965" cy="56169"/>
            </a:xfrm>
            <a:custGeom>
              <a:avLst/>
              <a:gdLst>
                <a:gd name="T0" fmla="*/ 0 w 69"/>
                <a:gd name="T1" fmla="*/ 24 h 35"/>
                <a:gd name="T2" fmla="*/ 5 w 69"/>
                <a:gd name="T3" fmla="*/ 8 h 35"/>
                <a:gd name="T4" fmla="*/ 32 w 69"/>
                <a:gd name="T5" fmla="*/ 0 h 35"/>
                <a:gd name="T6" fmla="*/ 34 w 69"/>
                <a:gd name="T7" fmla="*/ 8 h 35"/>
                <a:gd name="T8" fmla="*/ 62 w 69"/>
                <a:gd name="T9" fmla="*/ 15 h 35"/>
                <a:gd name="T10" fmla="*/ 25 w 69"/>
                <a:gd name="T11" fmla="*/ 30 h 35"/>
                <a:gd name="T12" fmla="*/ 32 w 69"/>
                <a:gd name="T13" fmla="*/ 23 h 35"/>
                <a:gd name="T14" fmla="*/ 0 w 69"/>
                <a:gd name="T15" fmla="*/ 2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35"/>
                <a:gd name="T26" fmla="*/ 69 w 6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35">
                  <a:moveTo>
                    <a:pt x="0" y="27"/>
                  </a:moveTo>
                  <a:lnTo>
                    <a:pt x="5" y="9"/>
                  </a:lnTo>
                  <a:lnTo>
                    <a:pt x="34" y="0"/>
                  </a:lnTo>
                  <a:lnTo>
                    <a:pt x="38" y="9"/>
                  </a:lnTo>
                  <a:lnTo>
                    <a:pt x="68" y="17"/>
                  </a:lnTo>
                  <a:lnTo>
                    <a:pt x="27" y="34"/>
                  </a:lnTo>
                  <a:lnTo>
                    <a:pt x="34" y="25"/>
                  </a:lnTo>
                  <a:lnTo>
                    <a:pt x="0" y="2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Freeform 151"/>
            <p:cNvSpPr>
              <a:spLocks/>
            </p:cNvSpPr>
            <p:nvPr/>
          </p:nvSpPr>
          <p:spPr bwMode="auto">
            <a:xfrm>
              <a:off x="4765548" y="2171754"/>
              <a:ext cx="321893" cy="566192"/>
            </a:xfrm>
            <a:custGeom>
              <a:avLst/>
              <a:gdLst>
                <a:gd name="T0" fmla="*/ 0 w 210"/>
                <a:gd name="T1" fmla="*/ 235 h 344"/>
                <a:gd name="T2" fmla="*/ 8 w 210"/>
                <a:gd name="T3" fmla="*/ 272 h 344"/>
                <a:gd name="T4" fmla="*/ 23 w 210"/>
                <a:gd name="T5" fmla="*/ 288 h 344"/>
                <a:gd name="T6" fmla="*/ 22 w 210"/>
                <a:gd name="T7" fmla="*/ 314 h 344"/>
                <a:gd name="T8" fmla="*/ 71 w 210"/>
                <a:gd name="T9" fmla="*/ 297 h 344"/>
                <a:gd name="T10" fmla="*/ 82 w 210"/>
                <a:gd name="T11" fmla="*/ 247 h 344"/>
                <a:gd name="T12" fmla="*/ 73 w 210"/>
                <a:gd name="T13" fmla="*/ 245 h 344"/>
                <a:gd name="T14" fmla="*/ 109 w 210"/>
                <a:gd name="T15" fmla="*/ 230 h 344"/>
                <a:gd name="T16" fmla="*/ 74 w 210"/>
                <a:gd name="T17" fmla="*/ 227 h 344"/>
                <a:gd name="T18" fmla="*/ 100 w 210"/>
                <a:gd name="T19" fmla="*/ 230 h 344"/>
                <a:gd name="T20" fmla="*/ 114 w 210"/>
                <a:gd name="T21" fmla="*/ 217 h 344"/>
                <a:gd name="T22" fmla="*/ 95 w 210"/>
                <a:gd name="T23" fmla="*/ 201 h 344"/>
                <a:gd name="T24" fmla="*/ 73 w 210"/>
                <a:gd name="T25" fmla="*/ 212 h 344"/>
                <a:gd name="T26" fmla="*/ 91 w 210"/>
                <a:gd name="T27" fmla="*/ 202 h 344"/>
                <a:gd name="T28" fmla="*/ 91 w 210"/>
                <a:gd name="T29" fmla="*/ 158 h 344"/>
                <a:gd name="T30" fmla="*/ 156 w 210"/>
                <a:gd name="T31" fmla="*/ 115 h 344"/>
                <a:gd name="T32" fmla="*/ 151 w 210"/>
                <a:gd name="T33" fmla="*/ 104 h 344"/>
                <a:gd name="T34" fmla="*/ 161 w 210"/>
                <a:gd name="T35" fmla="*/ 83 h 344"/>
                <a:gd name="T36" fmla="*/ 195 w 210"/>
                <a:gd name="T37" fmla="*/ 77 h 344"/>
                <a:gd name="T38" fmla="*/ 186 w 210"/>
                <a:gd name="T39" fmla="*/ 27 h 344"/>
                <a:gd name="T40" fmla="*/ 142 w 210"/>
                <a:gd name="T41" fmla="*/ 0 h 344"/>
                <a:gd name="T42" fmla="*/ 134 w 210"/>
                <a:gd name="T43" fmla="*/ 0 h 344"/>
                <a:gd name="T44" fmla="*/ 134 w 210"/>
                <a:gd name="T45" fmla="*/ 16 h 344"/>
                <a:gd name="T46" fmla="*/ 106 w 210"/>
                <a:gd name="T47" fmla="*/ 12 h 344"/>
                <a:gd name="T48" fmla="*/ 100 w 210"/>
                <a:gd name="T49" fmla="*/ 27 h 344"/>
                <a:gd name="T50" fmla="*/ 81 w 210"/>
                <a:gd name="T51" fmla="*/ 31 h 344"/>
                <a:gd name="T52" fmla="*/ 76 w 210"/>
                <a:gd name="T53" fmla="*/ 51 h 344"/>
                <a:gd name="T54" fmla="*/ 49 w 210"/>
                <a:gd name="T55" fmla="*/ 75 h 344"/>
                <a:gd name="T56" fmla="*/ 38 w 210"/>
                <a:gd name="T57" fmla="*/ 108 h 344"/>
                <a:gd name="T58" fmla="*/ 43 w 210"/>
                <a:gd name="T59" fmla="*/ 121 h 344"/>
                <a:gd name="T60" fmla="*/ 14 w 210"/>
                <a:gd name="T61" fmla="*/ 132 h 344"/>
                <a:gd name="T62" fmla="*/ 14 w 210"/>
                <a:gd name="T63" fmla="*/ 177 h 344"/>
                <a:gd name="T64" fmla="*/ 20 w 210"/>
                <a:gd name="T65" fmla="*/ 185 h 344"/>
                <a:gd name="T66" fmla="*/ 14 w 210"/>
                <a:gd name="T67" fmla="*/ 194 h 344"/>
                <a:gd name="T68" fmla="*/ 15 w 210"/>
                <a:gd name="T69" fmla="*/ 213 h 344"/>
                <a:gd name="T70" fmla="*/ 0 w 210"/>
                <a:gd name="T71" fmla="*/ 235 h 3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0"/>
                <a:gd name="T109" fmla="*/ 0 h 344"/>
                <a:gd name="T110" fmla="*/ 210 w 210"/>
                <a:gd name="T111" fmla="*/ 344 h 3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0" h="344">
                  <a:moveTo>
                    <a:pt x="0" y="257"/>
                  </a:moveTo>
                  <a:lnTo>
                    <a:pt x="8" y="297"/>
                  </a:lnTo>
                  <a:lnTo>
                    <a:pt x="25" y="315"/>
                  </a:lnTo>
                  <a:lnTo>
                    <a:pt x="24" y="343"/>
                  </a:lnTo>
                  <a:lnTo>
                    <a:pt x="75" y="325"/>
                  </a:lnTo>
                  <a:lnTo>
                    <a:pt x="88" y="270"/>
                  </a:lnTo>
                  <a:lnTo>
                    <a:pt x="78" y="268"/>
                  </a:lnTo>
                  <a:lnTo>
                    <a:pt x="117" y="252"/>
                  </a:lnTo>
                  <a:lnTo>
                    <a:pt x="80" y="248"/>
                  </a:lnTo>
                  <a:lnTo>
                    <a:pt x="107" y="252"/>
                  </a:lnTo>
                  <a:lnTo>
                    <a:pt x="122" y="237"/>
                  </a:lnTo>
                  <a:lnTo>
                    <a:pt x="101" y="220"/>
                  </a:lnTo>
                  <a:lnTo>
                    <a:pt x="79" y="232"/>
                  </a:lnTo>
                  <a:lnTo>
                    <a:pt x="97" y="221"/>
                  </a:lnTo>
                  <a:lnTo>
                    <a:pt x="97" y="172"/>
                  </a:lnTo>
                  <a:lnTo>
                    <a:pt x="167" y="125"/>
                  </a:lnTo>
                  <a:lnTo>
                    <a:pt x="161" y="114"/>
                  </a:lnTo>
                  <a:lnTo>
                    <a:pt x="173" y="91"/>
                  </a:lnTo>
                  <a:lnTo>
                    <a:pt x="209" y="85"/>
                  </a:lnTo>
                  <a:lnTo>
                    <a:pt x="199" y="2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18"/>
                  </a:lnTo>
                  <a:lnTo>
                    <a:pt x="114" y="14"/>
                  </a:lnTo>
                  <a:lnTo>
                    <a:pt x="107" y="29"/>
                  </a:lnTo>
                  <a:lnTo>
                    <a:pt x="87" y="33"/>
                  </a:lnTo>
                  <a:lnTo>
                    <a:pt x="82" y="55"/>
                  </a:lnTo>
                  <a:lnTo>
                    <a:pt x="53" y="82"/>
                  </a:lnTo>
                  <a:lnTo>
                    <a:pt x="40" y="118"/>
                  </a:lnTo>
                  <a:lnTo>
                    <a:pt x="45" y="133"/>
                  </a:lnTo>
                  <a:lnTo>
                    <a:pt x="16" y="144"/>
                  </a:lnTo>
                  <a:lnTo>
                    <a:pt x="14" y="193"/>
                  </a:lnTo>
                  <a:lnTo>
                    <a:pt x="22" y="202"/>
                  </a:lnTo>
                  <a:lnTo>
                    <a:pt x="14" y="212"/>
                  </a:lnTo>
                  <a:lnTo>
                    <a:pt x="17" y="233"/>
                  </a:lnTo>
                  <a:lnTo>
                    <a:pt x="0" y="25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152"/>
            <p:cNvSpPr>
              <a:spLocks/>
            </p:cNvSpPr>
            <p:nvPr/>
          </p:nvSpPr>
          <p:spPr bwMode="auto">
            <a:xfrm>
              <a:off x="4634342" y="3007561"/>
              <a:ext cx="110213" cy="60664"/>
            </a:xfrm>
            <a:custGeom>
              <a:avLst/>
              <a:gdLst>
                <a:gd name="T0" fmla="*/ 0 w 72"/>
                <a:gd name="T1" fmla="*/ 22 h 36"/>
                <a:gd name="T2" fmla="*/ 16 w 72"/>
                <a:gd name="T3" fmla="*/ 33 h 36"/>
                <a:gd name="T4" fmla="*/ 36 w 72"/>
                <a:gd name="T5" fmla="*/ 23 h 36"/>
                <a:gd name="T6" fmla="*/ 46 w 72"/>
                <a:gd name="T7" fmla="*/ 33 h 36"/>
                <a:gd name="T8" fmla="*/ 67 w 72"/>
                <a:gd name="T9" fmla="*/ 16 h 36"/>
                <a:gd name="T10" fmla="*/ 53 w 72"/>
                <a:gd name="T11" fmla="*/ 13 h 36"/>
                <a:gd name="T12" fmla="*/ 53 w 72"/>
                <a:gd name="T13" fmla="*/ 5 h 36"/>
                <a:gd name="T14" fmla="*/ 51 w 72"/>
                <a:gd name="T15" fmla="*/ 2 h 36"/>
                <a:gd name="T16" fmla="*/ 22 w 72"/>
                <a:gd name="T17" fmla="*/ 0 h 36"/>
                <a:gd name="T18" fmla="*/ 0 w 72"/>
                <a:gd name="T19" fmla="*/ 22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36"/>
                <a:gd name="T32" fmla="*/ 72 w 72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36">
                  <a:moveTo>
                    <a:pt x="0" y="24"/>
                  </a:moveTo>
                  <a:lnTo>
                    <a:pt x="16" y="35"/>
                  </a:lnTo>
                  <a:lnTo>
                    <a:pt x="38" y="25"/>
                  </a:lnTo>
                  <a:lnTo>
                    <a:pt x="48" y="35"/>
                  </a:lnTo>
                  <a:lnTo>
                    <a:pt x="71" y="16"/>
                  </a:lnTo>
                  <a:lnTo>
                    <a:pt x="57" y="13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24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153"/>
            <p:cNvSpPr>
              <a:spLocks/>
            </p:cNvSpPr>
            <p:nvPr/>
          </p:nvSpPr>
          <p:spPr bwMode="auto">
            <a:xfrm>
              <a:off x="5372596" y="3344580"/>
              <a:ext cx="178440" cy="148288"/>
            </a:xfrm>
            <a:custGeom>
              <a:avLst/>
              <a:gdLst>
                <a:gd name="T0" fmla="*/ 0 w 117"/>
                <a:gd name="T1" fmla="*/ 75 h 90"/>
                <a:gd name="T2" fmla="*/ 1 w 117"/>
                <a:gd name="T3" fmla="*/ 66 h 90"/>
                <a:gd name="T4" fmla="*/ 15 w 117"/>
                <a:gd name="T5" fmla="*/ 49 h 90"/>
                <a:gd name="T6" fmla="*/ 9 w 117"/>
                <a:gd name="T7" fmla="*/ 41 h 90"/>
                <a:gd name="T8" fmla="*/ 8 w 117"/>
                <a:gd name="T9" fmla="*/ 20 h 90"/>
                <a:gd name="T10" fmla="*/ 15 w 117"/>
                <a:gd name="T11" fmla="*/ 4 h 90"/>
                <a:gd name="T12" fmla="*/ 108 w 117"/>
                <a:gd name="T13" fmla="*/ 0 h 90"/>
                <a:gd name="T14" fmla="*/ 91 w 117"/>
                <a:gd name="T15" fmla="*/ 11 h 90"/>
                <a:gd name="T16" fmla="*/ 85 w 117"/>
                <a:gd name="T17" fmla="*/ 44 h 90"/>
                <a:gd name="T18" fmla="*/ 47 w 117"/>
                <a:gd name="T19" fmla="*/ 64 h 90"/>
                <a:gd name="T20" fmla="*/ 14 w 117"/>
                <a:gd name="T21" fmla="*/ 81 h 90"/>
                <a:gd name="T22" fmla="*/ 0 w 117"/>
                <a:gd name="T23" fmla="*/ 75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90"/>
                <a:gd name="T38" fmla="*/ 117 w 117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90">
                  <a:moveTo>
                    <a:pt x="0" y="82"/>
                  </a:moveTo>
                  <a:lnTo>
                    <a:pt x="1" y="72"/>
                  </a:lnTo>
                  <a:lnTo>
                    <a:pt x="17" y="53"/>
                  </a:lnTo>
                  <a:lnTo>
                    <a:pt x="9" y="45"/>
                  </a:lnTo>
                  <a:lnTo>
                    <a:pt x="8" y="22"/>
                  </a:lnTo>
                  <a:lnTo>
                    <a:pt x="17" y="4"/>
                  </a:lnTo>
                  <a:lnTo>
                    <a:pt x="116" y="0"/>
                  </a:lnTo>
                  <a:lnTo>
                    <a:pt x="97" y="13"/>
                  </a:lnTo>
                  <a:lnTo>
                    <a:pt x="91" y="48"/>
                  </a:lnTo>
                  <a:lnTo>
                    <a:pt x="51" y="70"/>
                  </a:lnTo>
                  <a:lnTo>
                    <a:pt x="16" y="89"/>
                  </a:lnTo>
                  <a:lnTo>
                    <a:pt x="0" y="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54"/>
            <p:cNvSpPr>
              <a:spLocks/>
            </p:cNvSpPr>
            <p:nvPr/>
          </p:nvSpPr>
          <p:spPr bwMode="auto">
            <a:xfrm>
              <a:off x="6927826" y="3818654"/>
              <a:ext cx="197685" cy="408917"/>
            </a:xfrm>
            <a:custGeom>
              <a:avLst/>
              <a:gdLst>
                <a:gd name="T0" fmla="*/ 0 w 129"/>
                <a:gd name="T1" fmla="*/ 36 h 248"/>
                <a:gd name="T2" fmla="*/ 8 w 129"/>
                <a:gd name="T3" fmla="*/ 16 h 248"/>
                <a:gd name="T4" fmla="*/ 41 w 129"/>
                <a:gd name="T5" fmla="*/ 0 h 248"/>
                <a:gd name="T6" fmla="*/ 55 w 129"/>
                <a:gd name="T7" fmla="*/ 16 h 248"/>
                <a:gd name="T8" fmla="*/ 49 w 129"/>
                <a:gd name="T9" fmla="*/ 48 h 248"/>
                <a:gd name="T10" fmla="*/ 89 w 129"/>
                <a:gd name="T11" fmla="*/ 35 h 248"/>
                <a:gd name="T12" fmla="*/ 106 w 129"/>
                <a:gd name="T13" fmla="*/ 48 h 248"/>
                <a:gd name="T14" fmla="*/ 120 w 129"/>
                <a:gd name="T15" fmla="*/ 79 h 248"/>
                <a:gd name="T16" fmla="*/ 114 w 129"/>
                <a:gd name="T17" fmla="*/ 97 h 248"/>
                <a:gd name="T18" fmla="*/ 85 w 129"/>
                <a:gd name="T19" fmla="*/ 95 h 248"/>
                <a:gd name="T20" fmla="*/ 75 w 129"/>
                <a:gd name="T21" fmla="*/ 104 h 248"/>
                <a:gd name="T22" fmla="*/ 80 w 129"/>
                <a:gd name="T23" fmla="*/ 136 h 248"/>
                <a:gd name="T24" fmla="*/ 42 w 129"/>
                <a:gd name="T25" fmla="*/ 108 h 248"/>
                <a:gd name="T26" fmla="*/ 24 w 129"/>
                <a:gd name="T27" fmla="*/ 157 h 248"/>
                <a:gd name="T28" fmla="*/ 45 w 129"/>
                <a:gd name="T29" fmla="*/ 203 h 248"/>
                <a:gd name="T30" fmla="*/ 71 w 129"/>
                <a:gd name="T31" fmla="*/ 218 h 248"/>
                <a:gd name="T32" fmla="*/ 56 w 129"/>
                <a:gd name="T33" fmla="*/ 227 h 248"/>
                <a:gd name="T34" fmla="*/ 52 w 129"/>
                <a:gd name="T35" fmla="*/ 214 h 248"/>
                <a:gd name="T36" fmla="*/ 42 w 129"/>
                <a:gd name="T37" fmla="*/ 214 h 248"/>
                <a:gd name="T38" fmla="*/ 12 w 129"/>
                <a:gd name="T39" fmla="*/ 189 h 248"/>
                <a:gd name="T40" fmla="*/ 16 w 129"/>
                <a:gd name="T41" fmla="*/ 160 h 248"/>
                <a:gd name="T42" fmla="*/ 31 w 129"/>
                <a:gd name="T43" fmla="*/ 133 h 248"/>
                <a:gd name="T44" fmla="*/ 10 w 129"/>
                <a:gd name="T45" fmla="*/ 89 h 248"/>
                <a:gd name="T46" fmla="*/ 16 w 129"/>
                <a:gd name="T47" fmla="*/ 69 h 248"/>
                <a:gd name="T48" fmla="*/ 0 w 129"/>
                <a:gd name="T49" fmla="*/ 36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248"/>
                <a:gd name="T77" fmla="*/ 129 w 129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248">
                  <a:moveTo>
                    <a:pt x="0" y="39"/>
                  </a:moveTo>
                  <a:lnTo>
                    <a:pt x="8" y="18"/>
                  </a:lnTo>
                  <a:lnTo>
                    <a:pt x="43" y="0"/>
                  </a:lnTo>
                  <a:lnTo>
                    <a:pt x="59" y="18"/>
                  </a:lnTo>
                  <a:lnTo>
                    <a:pt x="53" y="52"/>
                  </a:lnTo>
                  <a:lnTo>
                    <a:pt x="95" y="37"/>
                  </a:lnTo>
                  <a:lnTo>
                    <a:pt x="113" y="52"/>
                  </a:lnTo>
                  <a:lnTo>
                    <a:pt x="128" y="85"/>
                  </a:lnTo>
                  <a:lnTo>
                    <a:pt x="122" y="105"/>
                  </a:lnTo>
                  <a:lnTo>
                    <a:pt x="91" y="103"/>
                  </a:lnTo>
                  <a:lnTo>
                    <a:pt x="79" y="113"/>
                  </a:lnTo>
                  <a:lnTo>
                    <a:pt x="86" y="148"/>
                  </a:lnTo>
                  <a:lnTo>
                    <a:pt x="44" y="118"/>
                  </a:lnTo>
                  <a:lnTo>
                    <a:pt x="26" y="171"/>
                  </a:lnTo>
                  <a:lnTo>
                    <a:pt x="47" y="221"/>
                  </a:lnTo>
                  <a:lnTo>
                    <a:pt x="75" y="237"/>
                  </a:lnTo>
                  <a:lnTo>
                    <a:pt x="60" y="247"/>
                  </a:lnTo>
                  <a:lnTo>
                    <a:pt x="56" y="232"/>
                  </a:lnTo>
                  <a:lnTo>
                    <a:pt x="44" y="232"/>
                  </a:lnTo>
                  <a:lnTo>
                    <a:pt x="12" y="205"/>
                  </a:lnTo>
                  <a:lnTo>
                    <a:pt x="17" y="174"/>
                  </a:lnTo>
                  <a:lnTo>
                    <a:pt x="33" y="145"/>
                  </a:lnTo>
                  <a:lnTo>
                    <a:pt x="10" y="97"/>
                  </a:lnTo>
                  <a:lnTo>
                    <a:pt x="18" y="75"/>
                  </a:lnTo>
                  <a:lnTo>
                    <a:pt x="0" y="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156"/>
            <p:cNvSpPr>
              <a:spLocks/>
            </p:cNvSpPr>
            <p:nvPr/>
          </p:nvSpPr>
          <p:spPr bwMode="auto">
            <a:xfrm>
              <a:off x="5762715" y="3668118"/>
              <a:ext cx="131207" cy="98859"/>
            </a:xfrm>
            <a:custGeom>
              <a:avLst/>
              <a:gdLst>
                <a:gd name="T0" fmla="*/ 0 w 86"/>
                <a:gd name="T1" fmla="*/ 23 h 59"/>
                <a:gd name="T2" fmla="*/ 4 w 86"/>
                <a:gd name="T3" fmla="*/ 22 h 59"/>
                <a:gd name="T4" fmla="*/ 10 w 86"/>
                <a:gd name="T5" fmla="*/ 31 h 59"/>
                <a:gd name="T6" fmla="*/ 43 w 86"/>
                <a:gd name="T7" fmla="*/ 31 h 59"/>
                <a:gd name="T8" fmla="*/ 73 w 86"/>
                <a:gd name="T9" fmla="*/ 0 h 59"/>
                <a:gd name="T10" fmla="*/ 79 w 86"/>
                <a:gd name="T11" fmla="*/ 18 h 59"/>
                <a:gd name="T12" fmla="*/ 69 w 86"/>
                <a:gd name="T13" fmla="*/ 19 h 59"/>
                <a:gd name="T14" fmla="*/ 73 w 86"/>
                <a:gd name="T15" fmla="*/ 31 h 59"/>
                <a:gd name="T16" fmla="*/ 62 w 86"/>
                <a:gd name="T17" fmla="*/ 54 h 59"/>
                <a:gd name="T18" fmla="*/ 14 w 86"/>
                <a:gd name="T19" fmla="*/ 47 h 59"/>
                <a:gd name="T20" fmla="*/ 0 w 86"/>
                <a:gd name="T21" fmla="*/ 23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9"/>
                <a:gd name="T35" fmla="*/ 86 w 86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9">
                  <a:moveTo>
                    <a:pt x="0" y="25"/>
                  </a:moveTo>
                  <a:lnTo>
                    <a:pt x="4" y="24"/>
                  </a:lnTo>
                  <a:lnTo>
                    <a:pt x="10" y="33"/>
                  </a:lnTo>
                  <a:lnTo>
                    <a:pt x="47" y="33"/>
                  </a:lnTo>
                  <a:lnTo>
                    <a:pt x="79" y="0"/>
                  </a:lnTo>
                  <a:lnTo>
                    <a:pt x="85" y="20"/>
                  </a:lnTo>
                  <a:lnTo>
                    <a:pt x="74" y="21"/>
                  </a:lnTo>
                  <a:lnTo>
                    <a:pt x="79" y="33"/>
                  </a:lnTo>
                  <a:lnTo>
                    <a:pt x="66" y="58"/>
                  </a:lnTo>
                  <a:lnTo>
                    <a:pt x="14" y="51"/>
                  </a:lnTo>
                  <a:lnTo>
                    <a:pt x="0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157"/>
            <p:cNvSpPr>
              <a:spLocks/>
            </p:cNvSpPr>
            <p:nvPr/>
          </p:nvSpPr>
          <p:spPr bwMode="auto">
            <a:xfrm>
              <a:off x="4671079" y="3349074"/>
              <a:ext cx="101466" cy="202211"/>
            </a:xfrm>
            <a:custGeom>
              <a:avLst/>
              <a:gdLst>
                <a:gd name="T0" fmla="*/ 0 w 66"/>
                <a:gd name="T1" fmla="*/ 50 h 123"/>
                <a:gd name="T2" fmla="*/ 13 w 66"/>
                <a:gd name="T3" fmla="*/ 41 h 123"/>
                <a:gd name="T4" fmla="*/ 18 w 66"/>
                <a:gd name="T5" fmla="*/ 1 h 123"/>
                <a:gd name="T6" fmla="*/ 56 w 66"/>
                <a:gd name="T7" fmla="*/ 0 h 123"/>
                <a:gd name="T8" fmla="*/ 47 w 66"/>
                <a:gd name="T9" fmla="*/ 12 h 123"/>
                <a:gd name="T10" fmla="*/ 58 w 66"/>
                <a:gd name="T11" fmla="*/ 29 h 123"/>
                <a:gd name="T12" fmla="*/ 37 w 66"/>
                <a:gd name="T13" fmla="*/ 50 h 123"/>
                <a:gd name="T14" fmla="*/ 61 w 66"/>
                <a:gd name="T15" fmla="*/ 65 h 123"/>
                <a:gd name="T16" fmla="*/ 30 w 66"/>
                <a:gd name="T17" fmla="*/ 110 h 123"/>
                <a:gd name="T18" fmla="*/ 25 w 66"/>
                <a:gd name="T19" fmla="*/ 80 h 123"/>
                <a:gd name="T20" fmla="*/ 0 w 66"/>
                <a:gd name="T21" fmla="*/ 5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23"/>
                <a:gd name="T35" fmla="*/ 66 w 66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23">
                  <a:moveTo>
                    <a:pt x="0" y="56"/>
                  </a:moveTo>
                  <a:lnTo>
                    <a:pt x="13" y="45"/>
                  </a:lnTo>
                  <a:lnTo>
                    <a:pt x="20" y="1"/>
                  </a:lnTo>
                  <a:lnTo>
                    <a:pt x="60" y="0"/>
                  </a:lnTo>
                  <a:lnTo>
                    <a:pt x="50" y="14"/>
                  </a:lnTo>
                  <a:lnTo>
                    <a:pt x="62" y="33"/>
                  </a:lnTo>
                  <a:lnTo>
                    <a:pt x="39" y="56"/>
                  </a:lnTo>
                  <a:lnTo>
                    <a:pt x="65" y="71"/>
                  </a:lnTo>
                  <a:lnTo>
                    <a:pt x="32" y="122"/>
                  </a:lnTo>
                  <a:lnTo>
                    <a:pt x="27" y="8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58"/>
            <p:cNvSpPr>
              <a:spLocks/>
            </p:cNvSpPr>
            <p:nvPr/>
          </p:nvSpPr>
          <p:spPr bwMode="auto">
            <a:xfrm>
              <a:off x="5138174" y="3196292"/>
              <a:ext cx="68227" cy="58417"/>
            </a:xfrm>
            <a:custGeom>
              <a:avLst/>
              <a:gdLst>
                <a:gd name="T0" fmla="*/ 0 w 45"/>
                <a:gd name="T1" fmla="*/ 21 h 35"/>
                <a:gd name="T2" fmla="*/ 5 w 45"/>
                <a:gd name="T3" fmla="*/ 1 h 35"/>
                <a:gd name="T4" fmla="*/ 28 w 45"/>
                <a:gd name="T5" fmla="*/ 0 h 35"/>
                <a:gd name="T6" fmla="*/ 40 w 45"/>
                <a:gd name="T7" fmla="*/ 16 h 35"/>
                <a:gd name="T8" fmla="*/ 22 w 45"/>
                <a:gd name="T9" fmla="*/ 17 h 35"/>
                <a:gd name="T10" fmla="*/ 1 w 45"/>
                <a:gd name="T11" fmla="*/ 32 h 35"/>
                <a:gd name="T12" fmla="*/ 11 w 45"/>
                <a:gd name="T13" fmla="*/ 22 h 35"/>
                <a:gd name="T14" fmla="*/ 0 w 45"/>
                <a:gd name="T15" fmla="*/ 2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5"/>
                <a:gd name="T26" fmla="*/ 45 w 4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5">
                  <a:moveTo>
                    <a:pt x="0" y="23"/>
                  </a:moveTo>
                  <a:lnTo>
                    <a:pt x="5" y="1"/>
                  </a:lnTo>
                  <a:lnTo>
                    <a:pt x="30" y="0"/>
                  </a:lnTo>
                  <a:lnTo>
                    <a:pt x="44" y="16"/>
                  </a:lnTo>
                  <a:lnTo>
                    <a:pt x="24" y="17"/>
                  </a:lnTo>
                  <a:lnTo>
                    <a:pt x="1" y="34"/>
                  </a:lnTo>
                  <a:lnTo>
                    <a:pt x="12" y="24"/>
                  </a:lnTo>
                  <a:lnTo>
                    <a:pt x="0" y="2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159"/>
            <p:cNvSpPr>
              <a:spLocks/>
            </p:cNvSpPr>
            <p:nvPr/>
          </p:nvSpPr>
          <p:spPr bwMode="auto">
            <a:xfrm>
              <a:off x="5145171" y="3191798"/>
              <a:ext cx="460096" cy="190978"/>
            </a:xfrm>
            <a:custGeom>
              <a:avLst/>
              <a:gdLst>
                <a:gd name="T0" fmla="*/ 0 w 300"/>
                <a:gd name="T1" fmla="*/ 35 h 117"/>
                <a:gd name="T2" fmla="*/ 13 w 300"/>
                <a:gd name="T3" fmla="*/ 62 h 117"/>
                <a:gd name="T4" fmla="*/ 1 w 300"/>
                <a:gd name="T5" fmla="*/ 66 h 117"/>
                <a:gd name="T6" fmla="*/ 13 w 300"/>
                <a:gd name="T7" fmla="*/ 70 h 117"/>
                <a:gd name="T8" fmla="*/ 15 w 300"/>
                <a:gd name="T9" fmla="*/ 87 h 117"/>
                <a:gd name="T10" fmla="*/ 31 w 300"/>
                <a:gd name="T11" fmla="*/ 85 h 117"/>
                <a:gd name="T12" fmla="*/ 15 w 300"/>
                <a:gd name="T13" fmla="*/ 93 h 117"/>
                <a:gd name="T14" fmla="*/ 34 w 300"/>
                <a:gd name="T15" fmla="*/ 90 h 117"/>
                <a:gd name="T16" fmla="*/ 53 w 300"/>
                <a:gd name="T17" fmla="*/ 101 h 117"/>
                <a:gd name="T18" fmla="*/ 71 w 300"/>
                <a:gd name="T19" fmla="*/ 89 h 117"/>
                <a:gd name="T20" fmla="*/ 99 w 300"/>
                <a:gd name="T21" fmla="*/ 104 h 117"/>
                <a:gd name="T22" fmla="*/ 147 w 300"/>
                <a:gd name="T23" fmla="*/ 89 h 117"/>
                <a:gd name="T24" fmla="*/ 146 w 300"/>
                <a:gd name="T25" fmla="*/ 106 h 117"/>
                <a:gd name="T26" fmla="*/ 154 w 300"/>
                <a:gd name="T27" fmla="*/ 89 h 117"/>
                <a:gd name="T28" fmla="*/ 246 w 300"/>
                <a:gd name="T29" fmla="*/ 85 h 117"/>
                <a:gd name="T30" fmla="*/ 279 w 300"/>
                <a:gd name="T31" fmla="*/ 83 h 117"/>
                <a:gd name="T32" fmla="*/ 270 w 300"/>
                <a:gd name="T33" fmla="*/ 47 h 117"/>
                <a:gd name="T34" fmla="*/ 276 w 300"/>
                <a:gd name="T35" fmla="*/ 37 h 117"/>
                <a:gd name="T36" fmla="*/ 248 w 300"/>
                <a:gd name="T37" fmla="*/ 8 h 117"/>
                <a:gd name="T38" fmla="*/ 230 w 300"/>
                <a:gd name="T39" fmla="*/ 8 h 117"/>
                <a:gd name="T40" fmla="*/ 179 w 300"/>
                <a:gd name="T41" fmla="*/ 19 h 117"/>
                <a:gd name="T42" fmla="*/ 134 w 300"/>
                <a:gd name="T43" fmla="*/ 0 h 117"/>
                <a:gd name="T44" fmla="*/ 106 w 300"/>
                <a:gd name="T45" fmla="*/ 1 h 117"/>
                <a:gd name="T46" fmla="*/ 71 w 300"/>
                <a:gd name="T47" fmla="*/ 18 h 117"/>
                <a:gd name="T48" fmla="*/ 43 w 300"/>
                <a:gd name="T49" fmla="*/ 12 h 117"/>
                <a:gd name="T50" fmla="*/ 52 w 300"/>
                <a:gd name="T51" fmla="*/ 23 h 117"/>
                <a:gd name="T52" fmla="*/ 0 w 300"/>
                <a:gd name="T53" fmla="*/ 35 h 1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0"/>
                <a:gd name="T82" fmla="*/ 0 h 117"/>
                <a:gd name="T83" fmla="*/ 300 w 300"/>
                <a:gd name="T84" fmla="*/ 117 h 1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0" h="117">
                  <a:moveTo>
                    <a:pt x="0" y="39"/>
                  </a:moveTo>
                  <a:lnTo>
                    <a:pt x="13" y="68"/>
                  </a:lnTo>
                  <a:lnTo>
                    <a:pt x="1" y="72"/>
                  </a:lnTo>
                  <a:lnTo>
                    <a:pt x="13" y="76"/>
                  </a:lnTo>
                  <a:lnTo>
                    <a:pt x="17" y="95"/>
                  </a:lnTo>
                  <a:lnTo>
                    <a:pt x="33" y="93"/>
                  </a:lnTo>
                  <a:lnTo>
                    <a:pt x="17" y="101"/>
                  </a:lnTo>
                  <a:lnTo>
                    <a:pt x="36" y="98"/>
                  </a:lnTo>
                  <a:lnTo>
                    <a:pt x="57" y="110"/>
                  </a:lnTo>
                  <a:lnTo>
                    <a:pt x="76" y="97"/>
                  </a:lnTo>
                  <a:lnTo>
                    <a:pt x="106" y="114"/>
                  </a:lnTo>
                  <a:lnTo>
                    <a:pt x="157" y="97"/>
                  </a:lnTo>
                  <a:lnTo>
                    <a:pt x="156" y="116"/>
                  </a:lnTo>
                  <a:lnTo>
                    <a:pt x="165" y="97"/>
                  </a:lnTo>
                  <a:lnTo>
                    <a:pt x="263" y="93"/>
                  </a:lnTo>
                  <a:lnTo>
                    <a:pt x="299" y="91"/>
                  </a:lnTo>
                  <a:lnTo>
                    <a:pt x="289" y="51"/>
                  </a:lnTo>
                  <a:lnTo>
                    <a:pt x="296" y="41"/>
                  </a:lnTo>
                  <a:lnTo>
                    <a:pt x="266" y="8"/>
                  </a:lnTo>
                  <a:lnTo>
                    <a:pt x="246" y="8"/>
                  </a:lnTo>
                  <a:lnTo>
                    <a:pt x="191" y="21"/>
                  </a:lnTo>
                  <a:lnTo>
                    <a:pt x="144" y="0"/>
                  </a:lnTo>
                  <a:lnTo>
                    <a:pt x="114" y="1"/>
                  </a:lnTo>
                  <a:lnTo>
                    <a:pt x="76" y="20"/>
                  </a:lnTo>
                  <a:lnTo>
                    <a:pt x="47" y="14"/>
                  </a:lnTo>
                  <a:lnTo>
                    <a:pt x="56" y="25"/>
                  </a:lnTo>
                  <a:lnTo>
                    <a:pt x="0" y="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60"/>
            <p:cNvSpPr>
              <a:spLocks/>
            </p:cNvSpPr>
            <p:nvPr/>
          </p:nvSpPr>
          <p:spPr bwMode="auto">
            <a:xfrm>
              <a:off x="4230226" y="2746933"/>
              <a:ext cx="103216" cy="128068"/>
            </a:xfrm>
            <a:custGeom>
              <a:avLst/>
              <a:gdLst>
                <a:gd name="T0" fmla="*/ 0 w 67"/>
                <a:gd name="T1" fmla="*/ 59 h 78"/>
                <a:gd name="T2" fmla="*/ 8 w 67"/>
                <a:gd name="T3" fmla="*/ 64 h 78"/>
                <a:gd name="T4" fmla="*/ 1 w 67"/>
                <a:gd name="T5" fmla="*/ 71 h 78"/>
                <a:gd name="T6" fmla="*/ 57 w 67"/>
                <a:gd name="T7" fmla="*/ 60 h 78"/>
                <a:gd name="T8" fmla="*/ 62 w 67"/>
                <a:gd name="T9" fmla="*/ 22 h 78"/>
                <a:gd name="T10" fmla="*/ 53 w 67"/>
                <a:gd name="T11" fmla="*/ 12 h 78"/>
                <a:gd name="T12" fmla="*/ 38 w 67"/>
                <a:gd name="T13" fmla="*/ 18 h 78"/>
                <a:gd name="T14" fmla="*/ 33 w 67"/>
                <a:gd name="T15" fmla="*/ 12 h 78"/>
                <a:gd name="T16" fmla="*/ 39 w 67"/>
                <a:gd name="T17" fmla="*/ 4 h 78"/>
                <a:gd name="T18" fmla="*/ 33 w 67"/>
                <a:gd name="T19" fmla="*/ 0 h 78"/>
                <a:gd name="T20" fmla="*/ 24 w 67"/>
                <a:gd name="T21" fmla="*/ 16 h 78"/>
                <a:gd name="T22" fmla="*/ 1 w 67"/>
                <a:gd name="T23" fmla="*/ 22 h 78"/>
                <a:gd name="T24" fmla="*/ 9 w 67"/>
                <a:gd name="T25" fmla="*/ 27 h 78"/>
                <a:gd name="T26" fmla="*/ 5 w 67"/>
                <a:gd name="T27" fmla="*/ 37 h 78"/>
                <a:gd name="T28" fmla="*/ 19 w 67"/>
                <a:gd name="T29" fmla="*/ 39 h 78"/>
                <a:gd name="T30" fmla="*/ 6 w 67"/>
                <a:gd name="T31" fmla="*/ 54 h 78"/>
                <a:gd name="T32" fmla="*/ 22 w 67"/>
                <a:gd name="T33" fmla="*/ 50 h 78"/>
                <a:gd name="T34" fmla="*/ 0 w 67"/>
                <a:gd name="T35" fmla="*/ 59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78"/>
                <a:gd name="T56" fmla="*/ 67 w 67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78">
                  <a:moveTo>
                    <a:pt x="0" y="63"/>
                  </a:moveTo>
                  <a:lnTo>
                    <a:pt x="8" y="70"/>
                  </a:lnTo>
                  <a:lnTo>
                    <a:pt x="1" y="77"/>
                  </a:lnTo>
                  <a:lnTo>
                    <a:pt x="61" y="64"/>
                  </a:lnTo>
                  <a:lnTo>
                    <a:pt x="66" y="24"/>
                  </a:lnTo>
                  <a:lnTo>
                    <a:pt x="57" y="14"/>
                  </a:lnTo>
                  <a:lnTo>
                    <a:pt x="40" y="20"/>
                  </a:lnTo>
                  <a:lnTo>
                    <a:pt x="35" y="13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6" y="18"/>
                  </a:lnTo>
                  <a:lnTo>
                    <a:pt x="1" y="24"/>
                  </a:lnTo>
                  <a:lnTo>
                    <a:pt x="9" y="29"/>
                  </a:lnTo>
                  <a:lnTo>
                    <a:pt x="5" y="40"/>
                  </a:lnTo>
                  <a:lnTo>
                    <a:pt x="21" y="43"/>
                  </a:lnTo>
                  <a:lnTo>
                    <a:pt x="6" y="58"/>
                  </a:lnTo>
                  <a:lnTo>
                    <a:pt x="24" y="54"/>
                  </a:lnTo>
                  <a:lnTo>
                    <a:pt x="0" y="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161"/>
            <p:cNvSpPr>
              <a:spLocks/>
            </p:cNvSpPr>
            <p:nvPr/>
          </p:nvSpPr>
          <p:spPr bwMode="auto">
            <a:xfrm>
              <a:off x="4284459" y="2737946"/>
              <a:ext cx="66478" cy="49429"/>
            </a:xfrm>
            <a:custGeom>
              <a:avLst/>
              <a:gdLst>
                <a:gd name="T0" fmla="*/ 0 w 43"/>
                <a:gd name="T1" fmla="*/ 16 h 30"/>
                <a:gd name="T2" fmla="*/ 5 w 43"/>
                <a:gd name="T3" fmla="*/ 23 h 30"/>
                <a:gd name="T4" fmla="*/ 21 w 43"/>
                <a:gd name="T5" fmla="*/ 17 h 30"/>
                <a:gd name="T6" fmla="*/ 29 w 43"/>
                <a:gd name="T7" fmla="*/ 27 h 30"/>
                <a:gd name="T8" fmla="*/ 40 w 43"/>
                <a:gd name="T9" fmla="*/ 16 h 30"/>
                <a:gd name="T10" fmla="*/ 30 w 43"/>
                <a:gd name="T11" fmla="*/ 3 h 30"/>
                <a:gd name="T12" fmla="*/ 12 w 43"/>
                <a:gd name="T13" fmla="*/ 0 h 30"/>
                <a:gd name="T14" fmla="*/ 6 w 43"/>
                <a:gd name="T15" fmla="*/ 9 h 30"/>
                <a:gd name="T16" fmla="*/ 0 w 43"/>
                <a:gd name="T17" fmla="*/ 1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30"/>
                <a:gd name="T29" fmla="*/ 43 w 4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30">
                  <a:moveTo>
                    <a:pt x="0" y="18"/>
                  </a:moveTo>
                  <a:lnTo>
                    <a:pt x="5" y="25"/>
                  </a:lnTo>
                  <a:lnTo>
                    <a:pt x="23" y="19"/>
                  </a:lnTo>
                  <a:lnTo>
                    <a:pt x="31" y="29"/>
                  </a:lnTo>
                  <a:lnTo>
                    <a:pt x="42" y="18"/>
                  </a:lnTo>
                  <a:lnTo>
                    <a:pt x="32" y="3"/>
                  </a:lnTo>
                  <a:lnTo>
                    <a:pt x="12" y="0"/>
                  </a:lnTo>
                  <a:lnTo>
                    <a:pt x="6" y="9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62"/>
            <p:cNvSpPr>
              <a:spLocks/>
            </p:cNvSpPr>
            <p:nvPr/>
          </p:nvSpPr>
          <p:spPr bwMode="auto">
            <a:xfrm>
              <a:off x="4310699" y="2627853"/>
              <a:ext cx="36738" cy="35949"/>
            </a:xfrm>
            <a:custGeom>
              <a:avLst/>
              <a:gdLst>
                <a:gd name="T0" fmla="*/ 0 w 23"/>
                <a:gd name="T1" fmla="*/ 20 h 23"/>
                <a:gd name="T2" fmla="*/ 0 w 23"/>
                <a:gd name="T3" fmla="*/ 4 h 23"/>
                <a:gd name="T4" fmla="*/ 22 w 23"/>
                <a:gd name="T5" fmla="*/ 0 h 23"/>
                <a:gd name="T6" fmla="*/ 0 w 23"/>
                <a:gd name="T7" fmla="*/ 2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0" y="22"/>
                  </a:moveTo>
                  <a:lnTo>
                    <a:pt x="0" y="4"/>
                  </a:lnTo>
                  <a:lnTo>
                    <a:pt x="22" y="0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163"/>
            <p:cNvSpPr>
              <a:spLocks/>
            </p:cNvSpPr>
            <p:nvPr/>
          </p:nvSpPr>
          <p:spPr bwMode="auto">
            <a:xfrm>
              <a:off x="4319447" y="2650321"/>
              <a:ext cx="33238" cy="35949"/>
            </a:xfrm>
            <a:custGeom>
              <a:avLst/>
              <a:gdLst>
                <a:gd name="T0" fmla="*/ 0 w 22"/>
                <a:gd name="T1" fmla="*/ 13 h 22"/>
                <a:gd name="T2" fmla="*/ 11 w 22"/>
                <a:gd name="T3" fmla="*/ 0 h 22"/>
                <a:gd name="T4" fmla="*/ 19 w 22"/>
                <a:gd name="T5" fmla="*/ 19 h 22"/>
                <a:gd name="T6" fmla="*/ 0 w 22"/>
                <a:gd name="T7" fmla="*/ 13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0" y="15"/>
                  </a:moveTo>
                  <a:lnTo>
                    <a:pt x="12" y="0"/>
                  </a:lnTo>
                  <a:lnTo>
                    <a:pt x="21" y="21"/>
                  </a:lnTo>
                  <a:lnTo>
                    <a:pt x="0" y="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64"/>
            <p:cNvSpPr>
              <a:spLocks/>
            </p:cNvSpPr>
            <p:nvPr/>
          </p:nvSpPr>
          <p:spPr bwMode="auto">
            <a:xfrm>
              <a:off x="4333442" y="2616619"/>
              <a:ext cx="197683" cy="316799"/>
            </a:xfrm>
            <a:custGeom>
              <a:avLst/>
              <a:gdLst>
                <a:gd name="T0" fmla="*/ 0 w 128"/>
                <a:gd name="T1" fmla="*/ 40 h 193"/>
                <a:gd name="T2" fmla="*/ 5 w 128"/>
                <a:gd name="T3" fmla="*/ 16 h 193"/>
                <a:gd name="T4" fmla="*/ 16 w 128"/>
                <a:gd name="T5" fmla="*/ 0 h 193"/>
                <a:gd name="T6" fmla="*/ 45 w 128"/>
                <a:gd name="T7" fmla="*/ 0 h 193"/>
                <a:gd name="T8" fmla="*/ 29 w 128"/>
                <a:gd name="T9" fmla="*/ 20 h 193"/>
                <a:gd name="T10" fmla="*/ 64 w 128"/>
                <a:gd name="T11" fmla="*/ 25 h 193"/>
                <a:gd name="T12" fmla="*/ 42 w 128"/>
                <a:gd name="T13" fmla="*/ 53 h 193"/>
                <a:gd name="T14" fmla="*/ 70 w 128"/>
                <a:gd name="T15" fmla="*/ 62 h 193"/>
                <a:gd name="T16" fmla="*/ 95 w 128"/>
                <a:gd name="T17" fmla="*/ 99 h 193"/>
                <a:gd name="T18" fmla="*/ 87 w 128"/>
                <a:gd name="T19" fmla="*/ 102 h 193"/>
                <a:gd name="T20" fmla="*/ 99 w 128"/>
                <a:gd name="T21" fmla="*/ 110 h 193"/>
                <a:gd name="T22" fmla="*/ 92 w 128"/>
                <a:gd name="T23" fmla="*/ 119 h 193"/>
                <a:gd name="T24" fmla="*/ 119 w 128"/>
                <a:gd name="T25" fmla="*/ 121 h 193"/>
                <a:gd name="T26" fmla="*/ 103 w 128"/>
                <a:gd name="T27" fmla="*/ 145 h 193"/>
                <a:gd name="T28" fmla="*/ 113 w 128"/>
                <a:gd name="T29" fmla="*/ 151 h 193"/>
                <a:gd name="T30" fmla="*/ 8 w 128"/>
                <a:gd name="T31" fmla="*/ 174 h 193"/>
                <a:gd name="T32" fmla="*/ 54 w 128"/>
                <a:gd name="T33" fmla="*/ 141 h 193"/>
                <a:gd name="T34" fmla="*/ 41 w 128"/>
                <a:gd name="T35" fmla="*/ 146 h 193"/>
                <a:gd name="T36" fmla="*/ 14 w 128"/>
                <a:gd name="T37" fmla="*/ 136 h 193"/>
                <a:gd name="T38" fmla="*/ 33 w 128"/>
                <a:gd name="T39" fmla="*/ 125 h 193"/>
                <a:gd name="T40" fmla="*/ 20 w 128"/>
                <a:gd name="T41" fmla="*/ 119 h 193"/>
                <a:gd name="T42" fmla="*/ 47 w 128"/>
                <a:gd name="T43" fmla="*/ 107 h 193"/>
                <a:gd name="T44" fmla="*/ 50 w 128"/>
                <a:gd name="T45" fmla="*/ 91 h 193"/>
                <a:gd name="T46" fmla="*/ 37 w 128"/>
                <a:gd name="T47" fmla="*/ 86 h 193"/>
                <a:gd name="T48" fmla="*/ 45 w 128"/>
                <a:gd name="T49" fmla="*/ 75 h 193"/>
                <a:gd name="T50" fmla="*/ 16 w 128"/>
                <a:gd name="T51" fmla="*/ 81 h 193"/>
                <a:gd name="T52" fmla="*/ 16 w 128"/>
                <a:gd name="T53" fmla="*/ 56 h 193"/>
                <a:gd name="T54" fmla="*/ 5 w 128"/>
                <a:gd name="T55" fmla="*/ 68 h 193"/>
                <a:gd name="T56" fmla="*/ 13 w 128"/>
                <a:gd name="T57" fmla="*/ 41 h 193"/>
                <a:gd name="T58" fmla="*/ 0 w 128"/>
                <a:gd name="T59" fmla="*/ 40 h 1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93"/>
                <a:gd name="T92" fmla="*/ 128 w 128"/>
                <a:gd name="T93" fmla="*/ 193 h 1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93">
                  <a:moveTo>
                    <a:pt x="0" y="44"/>
                  </a:moveTo>
                  <a:lnTo>
                    <a:pt x="5" y="18"/>
                  </a:lnTo>
                  <a:lnTo>
                    <a:pt x="18" y="0"/>
                  </a:lnTo>
                  <a:lnTo>
                    <a:pt x="47" y="0"/>
                  </a:lnTo>
                  <a:lnTo>
                    <a:pt x="31" y="22"/>
                  </a:lnTo>
                  <a:lnTo>
                    <a:pt x="68" y="27"/>
                  </a:lnTo>
                  <a:lnTo>
                    <a:pt x="44" y="59"/>
                  </a:lnTo>
                  <a:lnTo>
                    <a:pt x="74" y="68"/>
                  </a:lnTo>
                  <a:lnTo>
                    <a:pt x="101" y="109"/>
                  </a:lnTo>
                  <a:lnTo>
                    <a:pt x="93" y="112"/>
                  </a:lnTo>
                  <a:lnTo>
                    <a:pt x="105" y="121"/>
                  </a:lnTo>
                  <a:lnTo>
                    <a:pt x="98" y="131"/>
                  </a:lnTo>
                  <a:lnTo>
                    <a:pt x="127" y="133"/>
                  </a:lnTo>
                  <a:lnTo>
                    <a:pt x="109" y="159"/>
                  </a:lnTo>
                  <a:lnTo>
                    <a:pt x="121" y="166"/>
                  </a:lnTo>
                  <a:lnTo>
                    <a:pt x="8" y="192"/>
                  </a:lnTo>
                  <a:lnTo>
                    <a:pt x="58" y="155"/>
                  </a:lnTo>
                  <a:lnTo>
                    <a:pt x="43" y="160"/>
                  </a:lnTo>
                  <a:lnTo>
                    <a:pt x="14" y="150"/>
                  </a:lnTo>
                  <a:lnTo>
                    <a:pt x="35" y="137"/>
                  </a:lnTo>
                  <a:lnTo>
                    <a:pt x="22" y="131"/>
                  </a:lnTo>
                  <a:lnTo>
                    <a:pt x="51" y="117"/>
                  </a:lnTo>
                  <a:lnTo>
                    <a:pt x="54" y="100"/>
                  </a:lnTo>
                  <a:lnTo>
                    <a:pt x="39" y="94"/>
                  </a:lnTo>
                  <a:lnTo>
                    <a:pt x="47" y="83"/>
                  </a:lnTo>
                  <a:lnTo>
                    <a:pt x="18" y="89"/>
                  </a:lnTo>
                  <a:lnTo>
                    <a:pt x="18" y="62"/>
                  </a:lnTo>
                  <a:lnTo>
                    <a:pt x="5" y="74"/>
                  </a:lnTo>
                  <a:lnTo>
                    <a:pt x="13" y="45"/>
                  </a:lnTo>
                  <a:lnTo>
                    <a:pt x="0" y="4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176"/>
            <p:cNvSpPr>
              <a:spLocks/>
            </p:cNvSpPr>
            <p:nvPr/>
          </p:nvSpPr>
          <p:spPr bwMode="auto">
            <a:xfrm>
              <a:off x="9189822" y="2412161"/>
              <a:ext cx="78723" cy="38195"/>
            </a:xfrm>
            <a:custGeom>
              <a:avLst/>
              <a:gdLst>
                <a:gd name="T0" fmla="*/ 0 w 51"/>
                <a:gd name="T1" fmla="*/ 6 h 23"/>
                <a:gd name="T2" fmla="*/ 29 w 51"/>
                <a:gd name="T3" fmla="*/ 0 h 23"/>
                <a:gd name="T4" fmla="*/ 46 w 51"/>
                <a:gd name="T5" fmla="*/ 10 h 23"/>
                <a:gd name="T6" fmla="*/ 37 w 51"/>
                <a:gd name="T7" fmla="*/ 20 h 23"/>
                <a:gd name="T8" fmla="*/ 0 w 51"/>
                <a:gd name="T9" fmla="*/ 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3"/>
                <a:gd name="T17" fmla="*/ 51 w 5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3">
                  <a:moveTo>
                    <a:pt x="0" y="6"/>
                  </a:moveTo>
                  <a:lnTo>
                    <a:pt x="31" y="0"/>
                  </a:lnTo>
                  <a:lnTo>
                    <a:pt x="50" y="10"/>
                  </a:lnTo>
                  <a:lnTo>
                    <a:pt x="40" y="22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3" name="그룹 733"/>
            <p:cNvGrpSpPr>
              <a:grpSpLocks/>
            </p:cNvGrpSpPr>
            <p:nvPr/>
          </p:nvGrpSpPr>
          <p:grpSpPr bwMode="auto">
            <a:xfrm>
              <a:off x="9354267" y="1403350"/>
              <a:ext cx="3902947" cy="4668838"/>
              <a:chOff x="275354" y="1377950"/>
              <a:chExt cx="3902947" cy="4668838"/>
            </a:xfrm>
          </p:grpSpPr>
          <p:sp>
            <p:nvSpPr>
              <p:cNvPr id="194" name="Freeform 3"/>
              <p:cNvSpPr>
                <a:spLocks/>
              </p:cNvSpPr>
              <p:nvPr/>
            </p:nvSpPr>
            <p:spPr bwMode="auto">
              <a:xfrm>
                <a:off x="2801511" y="3880879"/>
                <a:ext cx="38487" cy="35949"/>
              </a:xfrm>
              <a:custGeom>
                <a:avLst/>
                <a:gdLst>
                  <a:gd name="T0" fmla="*/ 0 w 25"/>
                  <a:gd name="T1" fmla="*/ 0 h 22"/>
                  <a:gd name="T2" fmla="*/ 1 w 25"/>
                  <a:gd name="T3" fmla="*/ 19 h 22"/>
                  <a:gd name="T4" fmla="*/ 22 w 25"/>
                  <a:gd name="T5" fmla="*/ 12 h 22"/>
                  <a:gd name="T6" fmla="*/ 0 w 2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2"/>
                  <a:gd name="T14" fmla="*/ 25 w 2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2">
                    <a:moveTo>
                      <a:pt x="0" y="0"/>
                    </a:moveTo>
                    <a:lnTo>
                      <a:pt x="1" y="21"/>
                    </a:lnTo>
                    <a:lnTo>
                      <a:pt x="24" y="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2647563" y="4961587"/>
                <a:ext cx="493335" cy="941406"/>
              </a:xfrm>
              <a:custGeom>
                <a:avLst/>
                <a:gdLst>
                  <a:gd name="T0" fmla="*/ 0 w 322"/>
                  <a:gd name="T1" fmla="*/ 485 h 573"/>
                  <a:gd name="T2" fmla="*/ 2 w 322"/>
                  <a:gd name="T3" fmla="*/ 495 h 573"/>
                  <a:gd name="T4" fmla="*/ 14 w 322"/>
                  <a:gd name="T5" fmla="*/ 492 h 573"/>
                  <a:gd name="T6" fmla="*/ 19 w 322"/>
                  <a:gd name="T7" fmla="*/ 519 h 573"/>
                  <a:gd name="T8" fmla="*/ 73 w 322"/>
                  <a:gd name="T9" fmla="*/ 525 h 573"/>
                  <a:gd name="T10" fmla="*/ 59 w 322"/>
                  <a:gd name="T11" fmla="*/ 512 h 573"/>
                  <a:gd name="T12" fmla="*/ 70 w 322"/>
                  <a:gd name="T13" fmla="*/ 475 h 573"/>
                  <a:gd name="T14" fmla="*/ 81 w 322"/>
                  <a:gd name="T15" fmla="*/ 483 h 573"/>
                  <a:gd name="T16" fmla="*/ 116 w 322"/>
                  <a:gd name="T17" fmla="*/ 433 h 573"/>
                  <a:gd name="T18" fmla="*/ 89 w 322"/>
                  <a:gd name="T19" fmla="*/ 405 h 573"/>
                  <a:gd name="T20" fmla="*/ 120 w 322"/>
                  <a:gd name="T21" fmla="*/ 387 h 573"/>
                  <a:gd name="T22" fmla="*/ 123 w 322"/>
                  <a:gd name="T23" fmla="*/ 361 h 573"/>
                  <a:gd name="T24" fmla="*/ 137 w 322"/>
                  <a:gd name="T25" fmla="*/ 350 h 573"/>
                  <a:gd name="T26" fmla="*/ 125 w 322"/>
                  <a:gd name="T27" fmla="*/ 345 h 573"/>
                  <a:gd name="T28" fmla="*/ 149 w 322"/>
                  <a:gd name="T29" fmla="*/ 345 h 573"/>
                  <a:gd name="T30" fmla="*/ 146 w 322"/>
                  <a:gd name="T31" fmla="*/ 332 h 573"/>
                  <a:gd name="T32" fmla="*/ 135 w 322"/>
                  <a:gd name="T33" fmla="*/ 341 h 573"/>
                  <a:gd name="T34" fmla="*/ 125 w 322"/>
                  <a:gd name="T35" fmla="*/ 332 h 573"/>
                  <a:gd name="T36" fmla="*/ 124 w 322"/>
                  <a:gd name="T37" fmla="*/ 313 h 573"/>
                  <a:gd name="T38" fmla="*/ 164 w 322"/>
                  <a:gd name="T39" fmla="*/ 316 h 573"/>
                  <a:gd name="T40" fmla="*/ 168 w 322"/>
                  <a:gd name="T41" fmla="*/ 275 h 573"/>
                  <a:gd name="T42" fmla="*/ 232 w 322"/>
                  <a:gd name="T43" fmla="*/ 270 h 573"/>
                  <a:gd name="T44" fmla="*/ 251 w 322"/>
                  <a:gd name="T45" fmla="*/ 243 h 573"/>
                  <a:gd name="T46" fmla="*/ 226 w 322"/>
                  <a:gd name="T47" fmla="*/ 194 h 573"/>
                  <a:gd name="T48" fmla="*/ 239 w 322"/>
                  <a:gd name="T49" fmla="*/ 133 h 573"/>
                  <a:gd name="T50" fmla="*/ 299 w 322"/>
                  <a:gd name="T51" fmla="*/ 82 h 573"/>
                  <a:gd name="T52" fmla="*/ 297 w 322"/>
                  <a:gd name="T53" fmla="*/ 60 h 573"/>
                  <a:gd name="T54" fmla="*/ 284 w 322"/>
                  <a:gd name="T55" fmla="*/ 58 h 573"/>
                  <a:gd name="T56" fmla="*/ 269 w 322"/>
                  <a:gd name="T57" fmla="*/ 86 h 573"/>
                  <a:gd name="T58" fmla="*/ 228 w 322"/>
                  <a:gd name="T59" fmla="*/ 85 h 573"/>
                  <a:gd name="T60" fmla="*/ 236 w 322"/>
                  <a:gd name="T61" fmla="*/ 55 h 573"/>
                  <a:gd name="T62" fmla="*/ 163 w 322"/>
                  <a:gd name="T63" fmla="*/ 8 h 573"/>
                  <a:gd name="T64" fmla="*/ 138 w 322"/>
                  <a:gd name="T65" fmla="*/ 4 h 573"/>
                  <a:gd name="T66" fmla="*/ 137 w 322"/>
                  <a:gd name="T67" fmla="*/ 12 h 573"/>
                  <a:gd name="T68" fmla="*/ 107 w 322"/>
                  <a:gd name="T69" fmla="*/ 0 h 573"/>
                  <a:gd name="T70" fmla="*/ 92 w 322"/>
                  <a:gd name="T71" fmla="*/ 16 h 573"/>
                  <a:gd name="T72" fmla="*/ 91 w 322"/>
                  <a:gd name="T73" fmla="*/ 35 h 573"/>
                  <a:gd name="T74" fmla="*/ 73 w 322"/>
                  <a:gd name="T75" fmla="*/ 43 h 573"/>
                  <a:gd name="T76" fmla="*/ 73 w 322"/>
                  <a:gd name="T77" fmla="*/ 79 h 573"/>
                  <a:gd name="T78" fmla="*/ 56 w 322"/>
                  <a:gd name="T79" fmla="*/ 100 h 573"/>
                  <a:gd name="T80" fmla="*/ 42 w 322"/>
                  <a:gd name="T81" fmla="*/ 150 h 573"/>
                  <a:gd name="T82" fmla="*/ 52 w 322"/>
                  <a:gd name="T83" fmla="*/ 199 h 573"/>
                  <a:gd name="T84" fmla="*/ 34 w 322"/>
                  <a:gd name="T85" fmla="*/ 240 h 573"/>
                  <a:gd name="T86" fmla="*/ 19 w 322"/>
                  <a:gd name="T87" fmla="*/ 342 h 573"/>
                  <a:gd name="T88" fmla="*/ 30 w 322"/>
                  <a:gd name="T89" fmla="*/ 380 h 573"/>
                  <a:gd name="T90" fmla="*/ 19 w 322"/>
                  <a:gd name="T91" fmla="*/ 383 h 573"/>
                  <a:gd name="T92" fmla="*/ 24 w 322"/>
                  <a:gd name="T93" fmla="*/ 416 h 573"/>
                  <a:gd name="T94" fmla="*/ 0 w 322"/>
                  <a:gd name="T95" fmla="*/ 485 h 5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2"/>
                  <a:gd name="T145" fmla="*/ 0 h 573"/>
                  <a:gd name="T146" fmla="*/ 322 w 322"/>
                  <a:gd name="T147" fmla="*/ 573 h 5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2" h="573">
                    <a:moveTo>
                      <a:pt x="0" y="528"/>
                    </a:moveTo>
                    <a:lnTo>
                      <a:pt x="2" y="540"/>
                    </a:lnTo>
                    <a:lnTo>
                      <a:pt x="16" y="536"/>
                    </a:lnTo>
                    <a:lnTo>
                      <a:pt x="21" y="566"/>
                    </a:lnTo>
                    <a:lnTo>
                      <a:pt x="79" y="572"/>
                    </a:lnTo>
                    <a:lnTo>
                      <a:pt x="63" y="557"/>
                    </a:lnTo>
                    <a:lnTo>
                      <a:pt x="75" y="518"/>
                    </a:lnTo>
                    <a:lnTo>
                      <a:pt x="87" y="526"/>
                    </a:lnTo>
                    <a:lnTo>
                      <a:pt x="124" y="472"/>
                    </a:lnTo>
                    <a:lnTo>
                      <a:pt x="95" y="441"/>
                    </a:lnTo>
                    <a:lnTo>
                      <a:pt x="128" y="422"/>
                    </a:lnTo>
                    <a:lnTo>
                      <a:pt x="132" y="393"/>
                    </a:lnTo>
                    <a:lnTo>
                      <a:pt x="147" y="381"/>
                    </a:lnTo>
                    <a:lnTo>
                      <a:pt x="134" y="376"/>
                    </a:lnTo>
                    <a:lnTo>
                      <a:pt x="159" y="376"/>
                    </a:lnTo>
                    <a:lnTo>
                      <a:pt x="156" y="362"/>
                    </a:lnTo>
                    <a:lnTo>
                      <a:pt x="145" y="372"/>
                    </a:lnTo>
                    <a:lnTo>
                      <a:pt x="134" y="361"/>
                    </a:lnTo>
                    <a:lnTo>
                      <a:pt x="133" y="341"/>
                    </a:lnTo>
                    <a:lnTo>
                      <a:pt x="176" y="344"/>
                    </a:lnTo>
                    <a:lnTo>
                      <a:pt x="180" y="300"/>
                    </a:lnTo>
                    <a:lnTo>
                      <a:pt x="249" y="294"/>
                    </a:lnTo>
                    <a:lnTo>
                      <a:pt x="269" y="265"/>
                    </a:lnTo>
                    <a:lnTo>
                      <a:pt x="242" y="211"/>
                    </a:lnTo>
                    <a:lnTo>
                      <a:pt x="256" y="145"/>
                    </a:lnTo>
                    <a:lnTo>
                      <a:pt x="321" y="90"/>
                    </a:lnTo>
                    <a:lnTo>
                      <a:pt x="318" y="66"/>
                    </a:lnTo>
                    <a:lnTo>
                      <a:pt x="304" y="64"/>
                    </a:lnTo>
                    <a:lnTo>
                      <a:pt x="288" y="94"/>
                    </a:lnTo>
                    <a:lnTo>
                      <a:pt x="244" y="93"/>
                    </a:lnTo>
                    <a:lnTo>
                      <a:pt x="253" y="59"/>
                    </a:lnTo>
                    <a:lnTo>
                      <a:pt x="175" y="8"/>
                    </a:lnTo>
                    <a:lnTo>
                      <a:pt x="148" y="4"/>
                    </a:lnTo>
                    <a:lnTo>
                      <a:pt x="147" y="14"/>
                    </a:lnTo>
                    <a:lnTo>
                      <a:pt x="115" y="0"/>
                    </a:lnTo>
                    <a:lnTo>
                      <a:pt x="98" y="18"/>
                    </a:lnTo>
                    <a:lnTo>
                      <a:pt x="97" y="39"/>
                    </a:lnTo>
                    <a:lnTo>
                      <a:pt x="79" y="47"/>
                    </a:lnTo>
                    <a:lnTo>
                      <a:pt x="79" y="86"/>
                    </a:lnTo>
                    <a:lnTo>
                      <a:pt x="60" y="109"/>
                    </a:lnTo>
                    <a:lnTo>
                      <a:pt x="45" y="164"/>
                    </a:lnTo>
                    <a:lnTo>
                      <a:pt x="56" y="217"/>
                    </a:lnTo>
                    <a:lnTo>
                      <a:pt x="36" y="261"/>
                    </a:lnTo>
                    <a:lnTo>
                      <a:pt x="21" y="373"/>
                    </a:lnTo>
                    <a:lnTo>
                      <a:pt x="32" y="414"/>
                    </a:lnTo>
                    <a:lnTo>
                      <a:pt x="21" y="418"/>
                    </a:lnTo>
                    <a:lnTo>
                      <a:pt x="26" y="453"/>
                    </a:lnTo>
                    <a:lnTo>
                      <a:pt x="0" y="52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auto">
              <a:xfrm>
                <a:off x="2764773" y="5911980"/>
                <a:ext cx="90970" cy="85378"/>
              </a:xfrm>
              <a:custGeom>
                <a:avLst/>
                <a:gdLst>
                  <a:gd name="T0" fmla="*/ 0 w 59"/>
                  <a:gd name="T1" fmla="*/ 0 h 51"/>
                  <a:gd name="T2" fmla="*/ 1 w 59"/>
                  <a:gd name="T3" fmla="*/ 46 h 51"/>
                  <a:gd name="T4" fmla="*/ 54 w 59"/>
                  <a:gd name="T5" fmla="*/ 40 h 51"/>
                  <a:gd name="T6" fmla="*/ 13 w 59"/>
                  <a:gd name="T7" fmla="*/ 22 h 51"/>
                  <a:gd name="T8" fmla="*/ 0 w 5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1"/>
                  <a:gd name="T17" fmla="*/ 59 w 5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1">
                    <a:moveTo>
                      <a:pt x="0" y="0"/>
                    </a:moveTo>
                    <a:lnTo>
                      <a:pt x="1" y="50"/>
                    </a:lnTo>
                    <a:lnTo>
                      <a:pt x="58" y="44"/>
                    </a:lnTo>
                    <a:lnTo>
                      <a:pt x="13" y="2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7" name="Freeform 15"/>
              <p:cNvSpPr>
                <a:spLocks/>
              </p:cNvSpPr>
              <p:nvPr/>
            </p:nvSpPr>
            <p:spPr bwMode="auto">
              <a:xfrm>
                <a:off x="2738532" y="4631308"/>
                <a:ext cx="302648" cy="363981"/>
              </a:xfrm>
              <a:custGeom>
                <a:avLst/>
                <a:gdLst>
                  <a:gd name="T0" fmla="*/ 0 w 197"/>
                  <a:gd name="T1" fmla="*/ 19 h 221"/>
                  <a:gd name="T2" fmla="*/ 14 w 197"/>
                  <a:gd name="T3" fmla="*/ 40 h 221"/>
                  <a:gd name="T4" fmla="*/ 4 w 197"/>
                  <a:gd name="T5" fmla="*/ 87 h 221"/>
                  <a:gd name="T6" fmla="*/ 14 w 197"/>
                  <a:gd name="T7" fmla="*/ 93 h 221"/>
                  <a:gd name="T8" fmla="*/ 9 w 197"/>
                  <a:gd name="T9" fmla="*/ 99 h 221"/>
                  <a:gd name="T10" fmla="*/ 1 w 197"/>
                  <a:gd name="T11" fmla="*/ 118 h 221"/>
                  <a:gd name="T12" fmla="*/ 16 w 197"/>
                  <a:gd name="T13" fmla="*/ 145 h 221"/>
                  <a:gd name="T14" fmla="*/ 26 w 197"/>
                  <a:gd name="T15" fmla="*/ 200 h 221"/>
                  <a:gd name="T16" fmla="*/ 37 w 197"/>
                  <a:gd name="T17" fmla="*/ 202 h 221"/>
                  <a:gd name="T18" fmla="*/ 52 w 197"/>
                  <a:gd name="T19" fmla="*/ 185 h 221"/>
                  <a:gd name="T20" fmla="*/ 81 w 197"/>
                  <a:gd name="T21" fmla="*/ 198 h 221"/>
                  <a:gd name="T22" fmla="*/ 83 w 197"/>
                  <a:gd name="T23" fmla="*/ 189 h 221"/>
                  <a:gd name="T24" fmla="*/ 109 w 197"/>
                  <a:gd name="T25" fmla="*/ 192 h 221"/>
                  <a:gd name="T26" fmla="*/ 117 w 197"/>
                  <a:gd name="T27" fmla="*/ 153 h 221"/>
                  <a:gd name="T28" fmla="*/ 163 w 197"/>
                  <a:gd name="T29" fmla="*/ 145 h 221"/>
                  <a:gd name="T30" fmla="*/ 177 w 197"/>
                  <a:gd name="T31" fmla="*/ 158 h 221"/>
                  <a:gd name="T32" fmla="*/ 184 w 197"/>
                  <a:gd name="T33" fmla="*/ 128 h 221"/>
                  <a:gd name="T34" fmla="*/ 174 w 197"/>
                  <a:gd name="T35" fmla="*/ 102 h 221"/>
                  <a:gd name="T36" fmla="*/ 146 w 197"/>
                  <a:gd name="T37" fmla="*/ 99 h 221"/>
                  <a:gd name="T38" fmla="*/ 137 w 197"/>
                  <a:gd name="T39" fmla="*/ 59 h 221"/>
                  <a:gd name="T40" fmla="*/ 68 w 197"/>
                  <a:gd name="T41" fmla="*/ 34 h 221"/>
                  <a:gd name="T42" fmla="*/ 64 w 197"/>
                  <a:gd name="T43" fmla="*/ 0 h 221"/>
                  <a:gd name="T44" fmla="*/ 18 w 197"/>
                  <a:gd name="T45" fmla="*/ 20 h 221"/>
                  <a:gd name="T46" fmla="*/ 0 w 197"/>
                  <a:gd name="T47" fmla="*/ 19 h 2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7"/>
                  <a:gd name="T73" fmla="*/ 0 h 221"/>
                  <a:gd name="T74" fmla="*/ 197 w 197"/>
                  <a:gd name="T75" fmla="*/ 221 h 2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7" h="221">
                    <a:moveTo>
                      <a:pt x="0" y="21"/>
                    </a:moveTo>
                    <a:lnTo>
                      <a:pt x="14" y="44"/>
                    </a:lnTo>
                    <a:lnTo>
                      <a:pt x="4" y="95"/>
                    </a:lnTo>
                    <a:lnTo>
                      <a:pt x="14" y="101"/>
                    </a:lnTo>
                    <a:lnTo>
                      <a:pt x="9" y="107"/>
                    </a:lnTo>
                    <a:lnTo>
                      <a:pt x="1" y="128"/>
                    </a:lnTo>
                    <a:lnTo>
                      <a:pt x="17" y="157"/>
                    </a:lnTo>
                    <a:lnTo>
                      <a:pt x="28" y="218"/>
                    </a:lnTo>
                    <a:lnTo>
                      <a:pt x="39" y="220"/>
                    </a:lnTo>
                    <a:lnTo>
                      <a:pt x="56" y="201"/>
                    </a:lnTo>
                    <a:lnTo>
                      <a:pt x="87" y="215"/>
                    </a:lnTo>
                    <a:lnTo>
                      <a:pt x="89" y="205"/>
                    </a:lnTo>
                    <a:lnTo>
                      <a:pt x="116" y="209"/>
                    </a:lnTo>
                    <a:lnTo>
                      <a:pt x="125" y="166"/>
                    </a:lnTo>
                    <a:lnTo>
                      <a:pt x="173" y="157"/>
                    </a:lnTo>
                    <a:lnTo>
                      <a:pt x="189" y="172"/>
                    </a:lnTo>
                    <a:lnTo>
                      <a:pt x="196" y="139"/>
                    </a:lnTo>
                    <a:lnTo>
                      <a:pt x="185" y="110"/>
                    </a:lnTo>
                    <a:lnTo>
                      <a:pt x="156" y="107"/>
                    </a:lnTo>
                    <a:lnTo>
                      <a:pt x="145" y="64"/>
                    </a:lnTo>
                    <a:lnTo>
                      <a:pt x="72" y="36"/>
                    </a:lnTo>
                    <a:lnTo>
                      <a:pt x="68" y="0"/>
                    </a:lnTo>
                    <a:lnTo>
                      <a:pt x="20" y="22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8" name="Freeform 16"/>
              <p:cNvSpPr>
                <a:spLocks/>
              </p:cNvSpPr>
              <p:nvPr/>
            </p:nvSpPr>
            <p:spPr bwMode="auto">
              <a:xfrm>
                <a:off x="2635316" y="4238120"/>
                <a:ext cx="976174" cy="1064980"/>
              </a:xfrm>
              <a:custGeom>
                <a:avLst/>
                <a:gdLst>
                  <a:gd name="T0" fmla="*/ 13 w 636"/>
                  <a:gd name="T1" fmla="*/ 214 h 649"/>
                  <a:gd name="T2" fmla="*/ 49 w 636"/>
                  <a:gd name="T3" fmla="*/ 213 h 649"/>
                  <a:gd name="T4" fmla="*/ 63 w 636"/>
                  <a:gd name="T5" fmla="*/ 238 h 649"/>
                  <a:gd name="T6" fmla="*/ 128 w 636"/>
                  <a:gd name="T7" fmla="*/ 218 h 649"/>
                  <a:gd name="T8" fmla="*/ 199 w 636"/>
                  <a:gd name="T9" fmla="*/ 277 h 649"/>
                  <a:gd name="T10" fmla="*/ 236 w 636"/>
                  <a:gd name="T11" fmla="*/ 320 h 649"/>
                  <a:gd name="T12" fmla="*/ 240 w 636"/>
                  <a:gd name="T13" fmla="*/ 376 h 649"/>
                  <a:gd name="T14" fmla="*/ 274 w 636"/>
                  <a:gd name="T15" fmla="*/ 411 h 649"/>
                  <a:gd name="T16" fmla="*/ 295 w 636"/>
                  <a:gd name="T17" fmla="*/ 435 h 649"/>
                  <a:gd name="T18" fmla="*/ 305 w 636"/>
                  <a:gd name="T19" fmla="*/ 463 h 649"/>
                  <a:gd name="T20" fmla="*/ 247 w 636"/>
                  <a:gd name="T21" fmla="*/ 536 h 649"/>
                  <a:gd name="T22" fmla="*/ 305 w 636"/>
                  <a:gd name="T23" fmla="*/ 564 h 649"/>
                  <a:gd name="T24" fmla="*/ 309 w 636"/>
                  <a:gd name="T25" fmla="*/ 593 h 649"/>
                  <a:gd name="T26" fmla="*/ 386 w 636"/>
                  <a:gd name="T27" fmla="*/ 459 h 649"/>
                  <a:gd name="T28" fmla="*/ 482 w 636"/>
                  <a:gd name="T29" fmla="*/ 420 h 649"/>
                  <a:gd name="T30" fmla="*/ 526 w 636"/>
                  <a:gd name="T31" fmla="*/ 338 h 649"/>
                  <a:gd name="T32" fmla="*/ 588 w 636"/>
                  <a:gd name="T33" fmla="*/ 209 h 649"/>
                  <a:gd name="T34" fmla="*/ 584 w 636"/>
                  <a:gd name="T35" fmla="*/ 154 h 649"/>
                  <a:gd name="T36" fmla="*/ 523 w 636"/>
                  <a:gd name="T37" fmla="*/ 122 h 649"/>
                  <a:gd name="T38" fmla="*/ 440 w 636"/>
                  <a:gd name="T39" fmla="*/ 99 h 649"/>
                  <a:gd name="T40" fmla="*/ 393 w 636"/>
                  <a:gd name="T41" fmla="*/ 86 h 649"/>
                  <a:gd name="T42" fmla="*/ 373 w 636"/>
                  <a:gd name="T43" fmla="*/ 103 h 649"/>
                  <a:gd name="T44" fmla="*/ 354 w 636"/>
                  <a:gd name="T45" fmla="*/ 102 h 649"/>
                  <a:gd name="T46" fmla="*/ 365 w 636"/>
                  <a:gd name="T47" fmla="*/ 53 h 649"/>
                  <a:gd name="T48" fmla="*/ 317 w 636"/>
                  <a:gd name="T49" fmla="*/ 45 h 649"/>
                  <a:gd name="T50" fmla="*/ 265 w 636"/>
                  <a:gd name="T51" fmla="*/ 48 h 649"/>
                  <a:gd name="T52" fmla="*/ 213 w 636"/>
                  <a:gd name="T53" fmla="*/ 39 h 649"/>
                  <a:gd name="T54" fmla="*/ 201 w 636"/>
                  <a:gd name="T55" fmla="*/ 0 h 649"/>
                  <a:gd name="T56" fmla="*/ 138 w 636"/>
                  <a:gd name="T57" fmla="*/ 11 h 649"/>
                  <a:gd name="T58" fmla="*/ 160 w 636"/>
                  <a:gd name="T59" fmla="*/ 44 h 649"/>
                  <a:gd name="T60" fmla="*/ 105 w 636"/>
                  <a:gd name="T61" fmla="*/ 56 h 649"/>
                  <a:gd name="T62" fmla="*/ 60 w 636"/>
                  <a:gd name="T63" fmla="*/ 52 h 649"/>
                  <a:gd name="T64" fmla="*/ 58 w 636"/>
                  <a:gd name="T65" fmla="*/ 69 h 649"/>
                  <a:gd name="T66" fmla="*/ 59 w 636"/>
                  <a:gd name="T67" fmla="*/ 138 h 649"/>
                  <a:gd name="T68" fmla="*/ 0 w 636"/>
                  <a:gd name="T69" fmla="*/ 188 h 6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6"/>
                  <a:gd name="T106" fmla="*/ 0 h 649"/>
                  <a:gd name="T107" fmla="*/ 636 w 636"/>
                  <a:gd name="T108" fmla="*/ 649 h 6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6" h="649">
                    <a:moveTo>
                      <a:pt x="0" y="205"/>
                    </a:moveTo>
                    <a:lnTo>
                      <a:pt x="13" y="234"/>
                    </a:lnTo>
                    <a:lnTo>
                      <a:pt x="36" y="245"/>
                    </a:lnTo>
                    <a:lnTo>
                      <a:pt x="53" y="233"/>
                    </a:lnTo>
                    <a:lnTo>
                      <a:pt x="53" y="260"/>
                    </a:lnTo>
                    <a:lnTo>
                      <a:pt x="67" y="260"/>
                    </a:lnTo>
                    <a:lnTo>
                      <a:pt x="87" y="261"/>
                    </a:lnTo>
                    <a:lnTo>
                      <a:pt x="136" y="238"/>
                    </a:lnTo>
                    <a:lnTo>
                      <a:pt x="140" y="275"/>
                    </a:lnTo>
                    <a:lnTo>
                      <a:pt x="213" y="303"/>
                    </a:lnTo>
                    <a:lnTo>
                      <a:pt x="223" y="346"/>
                    </a:lnTo>
                    <a:lnTo>
                      <a:pt x="252" y="349"/>
                    </a:lnTo>
                    <a:lnTo>
                      <a:pt x="262" y="378"/>
                    </a:lnTo>
                    <a:lnTo>
                      <a:pt x="256" y="411"/>
                    </a:lnTo>
                    <a:lnTo>
                      <a:pt x="260" y="444"/>
                    </a:lnTo>
                    <a:lnTo>
                      <a:pt x="293" y="449"/>
                    </a:lnTo>
                    <a:lnTo>
                      <a:pt x="299" y="472"/>
                    </a:lnTo>
                    <a:lnTo>
                      <a:pt x="315" y="476"/>
                    </a:lnTo>
                    <a:lnTo>
                      <a:pt x="312" y="504"/>
                    </a:lnTo>
                    <a:lnTo>
                      <a:pt x="326" y="506"/>
                    </a:lnTo>
                    <a:lnTo>
                      <a:pt x="328" y="530"/>
                    </a:lnTo>
                    <a:lnTo>
                      <a:pt x="264" y="585"/>
                    </a:lnTo>
                    <a:lnTo>
                      <a:pt x="276" y="581"/>
                    </a:lnTo>
                    <a:lnTo>
                      <a:pt x="326" y="616"/>
                    </a:lnTo>
                    <a:lnTo>
                      <a:pt x="335" y="630"/>
                    </a:lnTo>
                    <a:lnTo>
                      <a:pt x="331" y="648"/>
                    </a:lnTo>
                    <a:lnTo>
                      <a:pt x="409" y="552"/>
                    </a:lnTo>
                    <a:lnTo>
                      <a:pt x="413" y="502"/>
                    </a:lnTo>
                    <a:lnTo>
                      <a:pt x="475" y="459"/>
                    </a:lnTo>
                    <a:lnTo>
                      <a:pt x="515" y="459"/>
                    </a:lnTo>
                    <a:lnTo>
                      <a:pt x="531" y="442"/>
                    </a:lnTo>
                    <a:lnTo>
                      <a:pt x="563" y="369"/>
                    </a:lnTo>
                    <a:lnTo>
                      <a:pt x="567" y="297"/>
                    </a:lnTo>
                    <a:lnTo>
                      <a:pt x="629" y="228"/>
                    </a:lnTo>
                    <a:lnTo>
                      <a:pt x="635" y="198"/>
                    </a:lnTo>
                    <a:lnTo>
                      <a:pt x="625" y="168"/>
                    </a:lnTo>
                    <a:lnTo>
                      <a:pt x="599" y="164"/>
                    </a:lnTo>
                    <a:lnTo>
                      <a:pt x="559" y="133"/>
                    </a:lnTo>
                    <a:lnTo>
                      <a:pt x="478" y="126"/>
                    </a:lnTo>
                    <a:lnTo>
                      <a:pt x="471" y="108"/>
                    </a:lnTo>
                    <a:lnTo>
                      <a:pt x="435" y="94"/>
                    </a:lnTo>
                    <a:lnTo>
                      <a:pt x="420" y="94"/>
                    </a:lnTo>
                    <a:lnTo>
                      <a:pt x="399" y="122"/>
                    </a:lnTo>
                    <a:lnTo>
                      <a:pt x="399" y="113"/>
                    </a:lnTo>
                    <a:lnTo>
                      <a:pt x="364" y="117"/>
                    </a:lnTo>
                    <a:lnTo>
                      <a:pt x="378" y="112"/>
                    </a:lnTo>
                    <a:lnTo>
                      <a:pt x="365" y="90"/>
                    </a:lnTo>
                    <a:lnTo>
                      <a:pt x="390" y="58"/>
                    </a:lnTo>
                    <a:lnTo>
                      <a:pt x="364" y="18"/>
                    </a:lnTo>
                    <a:lnTo>
                      <a:pt x="339" y="49"/>
                    </a:lnTo>
                    <a:lnTo>
                      <a:pt x="316" y="48"/>
                    </a:lnTo>
                    <a:lnTo>
                      <a:pt x="283" y="52"/>
                    </a:lnTo>
                    <a:lnTo>
                      <a:pt x="235" y="59"/>
                    </a:lnTo>
                    <a:lnTo>
                      <a:pt x="227" y="43"/>
                    </a:lnTo>
                    <a:lnTo>
                      <a:pt x="230" y="12"/>
                    </a:lnTo>
                    <a:lnTo>
                      <a:pt x="215" y="0"/>
                    </a:lnTo>
                    <a:lnTo>
                      <a:pt x="176" y="20"/>
                    </a:lnTo>
                    <a:lnTo>
                      <a:pt x="148" y="13"/>
                    </a:lnTo>
                    <a:lnTo>
                      <a:pt x="156" y="44"/>
                    </a:lnTo>
                    <a:lnTo>
                      <a:pt x="171" y="48"/>
                    </a:lnTo>
                    <a:lnTo>
                      <a:pt x="132" y="70"/>
                    </a:lnTo>
                    <a:lnTo>
                      <a:pt x="113" y="62"/>
                    </a:lnTo>
                    <a:lnTo>
                      <a:pt x="103" y="51"/>
                    </a:lnTo>
                    <a:lnTo>
                      <a:pt x="64" y="56"/>
                    </a:lnTo>
                    <a:lnTo>
                      <a:pt x="76" y="74"/>
                    </a:lnTo>
                    <a:lnTo>
                      <a:pt x="62" y="75"/>
                    </a:lnTo>
                    <a:lnTo>
                      <a:pt x="70" y="103"/>
                    </a:lnTo>
                    <a:lnTo>
                      <a:pt x="63" y="151"/>
                    </a:lnTo>
                    <a:lnTo>
                      <a:pt x="22" y="167"/>
                    </a:lnTo>
                    <a:lnTo>
                      <a:pt x="0" y="20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9" name="Freeform 17"/>
              <p:cNvSpPr>
                <a:spLocks/>
              </p:cNvSpPr>
              <p:nvPr/>
            </p:nvSpPr>
            <p:spPr bwMode="auto">
              <a:xfrm>
                <a:off x="2250445" y="3880879"/>
                <a:ext cx="33239" cy="71897"/>
              </a:xfrm>
              <a:custGeom>
                <a:avLst/>
                <a:gdLst>
                  <a:gd name="T0" fmla="*/ 0 w 22"/>
                  <a:gd name="T1" fmla="*/ 9 h 44"/>
                  <a:gd name="T2" fmla="*/ 8 w 22"/>
                  <a:gd name="T3" fmla="*/ 39 h 44"/>
                  <a:gd name="T4" fmla="*/ 19 w 22"/>
                  <a:gd name="T5" fmla="*/ 0 h 44"/>
                  <a:gd name="T6" fmla="*/ 0 w 22"/>
                  <a:gd name="T7" fmla="*/ 9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44"/>
                  <a:gd name="T14" fmla="*/ 22 w 2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44">
                    <a:moveTo>
                      <a:pt x="0" y="9"/>
                    </a:moveTo>
                    <a:lnTo>
                      <a:pt x="8" y="43"/>
                    </a:lnTo>
                    <a:lnTo>
                      <a:pt x="21" y="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0" name="Freeform 22"/>
              <p:cNvSpPr>
                <a:spLocks/>
              </p:cNvSpPr>
              <p:nvPr/>
            </p:nvSpPr>
            <p:spPr bwMode="auto">
              <a:xfrm>
                <a:off x="952378" y="2034014"/>
                <a:ext cx="2141285" cy="1163839"/>
              </a:xfrm>
              <a:custGeom>
                <a:avLst/>
                <a:gdLst>
                  <a:gd name="T0" fmla="*/ 97 w 1394"/>
                  <a:gd name="T1" fmla="*/ 77 h 709"/>
                  <a:gd name="T2" fmla="*/ 151 w 1394"/>
                  <a:gd name="T3" fmla="*/ 68 h 709"/>
                  <a:gd name="T4" fmla="*/ 231 w 1394"/>
                  <a:gd name="T5" fmla="*/ 71 h 709"/>
                  <a:gd name="T6" fmla="*/ 356 w 1394"/>
                  <a:gd name="T7" fmla="*/ 79 h 709"/>
                  <a:gd name="T8" fmla="*/ 402 w 1394"/>
                  <a:gd name="T9" fmla="*/ 110 h 709"/>
                  <a:gd name="T10" fmla="*/ 514 w 1394"/>
                  <a:gd name="T11" fmla="*/ 125 h 709"/>
                  <a:gd name="T12" fmla="*/ 492 w 1394"/>
                  <a:gd name="T13" fmla="*/ 95 h 709"/>
                  <a:gd name="T14" fmla="*/ 590 w 1394"/>
                  <a:gd name="T15" fmla="*/ 112 h 709"/>
                  <a:gd name="T16" fmla="*/ 669 w 1394"/>
                  <a:gd name="T17" fmla="*/ 104 h 709"/>
                  <a:gd name="T18" fmla="*/ 677 w 1394"/>
                  <a:gd name="T19" fmla="*/ 103 h 709"/>
                  <a:gd name="T20" fmla="*/ 694 w 1394"/>
                  <a:gd name="T21" fmla="*/ 102 h 709"/>
                  <a:gd name="T22" fmla="*/ 723 w 1394"/>
                  <a:gd name="T23" fmla="*/ 66 h 709"/>
                  <a:gd name="T24" fmla="*/ 700 w 1394"/>
                  <a:gd name="T25" fmla="*/ 0 h 709"/>
                  <a:gd name="T26" fmla="*/ 741 w 1394"/>
                  <a:gd name="T27" fmla="*/ 48 h 709"/>
                  <a:gd name="T28" fmla="*/ 758 w 1394"/>
                  <a:gd name="T29" fmla="*/ 71 h 709"/>
                  <a:gd name="T30" fmla="*/ 812 w 1394"/>
                  <a:gd name="T31" fmla="*/ 99 h 709"/>
                  <a:gd name="T32" fmla="*/ 844 w 1394"/>
                  <a:gd name="T33" fmla="*/ 89 h 709"/>
                  <a:gd name="T34" fmla="*/ 910 w 1394"/>
                  <a:gd name="T35" fmla="*/ 76 h 709"/>
                  <a:gd name="T36" fmla="*/ 910 w 1394"/>
                  <a:gd name="T37" fmla="*/ 127 h 709"/>
                  <a:gd name="T38" fmla="*/ 831 w 1394"/>
                  <a:gd name="T39" fmla="*/ 141 h 709"/>
                  <a:gd name="T40" fmla="*/ 795 w 1394"/>
                  <a:gd name="T41" fmla="*/ 170 h 709"/>
                  <a:gd name="T42" fmla="*/ 769 w 1394"/>
                  <a:gd name="T43" fmla="*/ 215 h 709"/>
                  <a:gd name="T44" fmla="*/ 741 w 1394"/>
                  <a:gd name="T45" fmla="*/ 232 h 709"/>
                  <a:gd name="T46" fmla="*/ 709 w 1394"/>
                  <a:gd name="T47" fmla="*/ 262 h 709"/>
                  <a:gd name="T48" fmla="*/ 738 w 1394"/>
                  <a:gd name="T49" fmla="*/ 360 h 709"/>
                  <a:gd name="T50" fmla="*/ 844 w 1394"/>
                  <a:gd name="T51" fmla="*/ 403 h 709"/>
                  <a:gd name="T52" fmla="*/ 909 w 1394"/>
                  <a:gd name="T53" fmla="*/ 454 h 709"/>
                  <a:gd name="T54" fmla="*/ 935 w 1394"/>
                  <a:gd name="T55" fmla="*/ 479 h 709"/>
                  <a:gd name="T56" fmla="*/ 989 w 1394"/>
                  <a:gd name="T57" fmla="*/ 373 h 709"/>
                  <a:gd name="T58" fmla="*/ 975 w 1394"/>
                  <a:gd name="T59" fmla="*/ 303 h 709"/>
                  <a:gd name="T60" fmla="*/ 971 w 1394"/>
                  <a:gd name="T61" fmla="*/ 259 h 709"/>
                  <a:gd name="T62" fmla="*/ 1025 w 1394"/>
                  <a:gd name="T63" fmla="*/ 238 h 709"/>
                  <a:gd name="T64" fmla="*/ 1093 w 1394"/>
                  <a:gd name="T65" fmla="*/ 291 h 709"/>
                  <a:gd name="T66" fmla="*/ 1072 w 1394"/>
                  <a:gd name="T67" fmla="*/ 327 h 709"/>
                  <a:gd name="T68" fmla="*/ 1116 w 1394"/>
                  <a:gd name="T69" fmla="*/ 324 h 709"/>
                  <a:gd name="T70" fmla="*/ 1157 w 1394"/>
                  <a:gd name="T71" fmla="*/ 304 h 709"/>
                  <a:gd name="T72" fmla="*/ 1172 w 1394"/>
                  <a:gd name="T73" fmla="*/ 317 h 709"/>
                  <a:gd name="T74" fmla="*/ 1199 w 1394"/>
                  <a:gd name="T75" fmla="*/ 328 h 709"/>
                  <a:gd name="T76" fmla="*/ 1202 w 1394"/>
                  <a:gd name="T77" fmla="*/ 349 h 709"/>
                  <a:gd name="T78" fmla="*/ 1207 w 1394"/>
                  <a:gd name="T79" fmla="*/ 375 h 709"/>
                  <a:gd name="T80" fmla="*/ 1277 w 1394"/>
                  <a:gd name="T81" fmla="*/ 408 h 709"/>
                  <a:gd name="T82" fmla="*/ 1280 w 1394"/>
                  <a:gd name="T83" fmla="*/ 431 h 709"/>
                  <a:gd name="T84" fmla="*/ 1304 w 1394"/>
                  <a:gd name="T85" fmla="*/ 455 h 709"/>
                  <a:gd name="T86" fmla="*/ 1068 w 1394"/>
                  <a:gd name="T87" fmla="*/ 559 h 709"/>
                  <a:gd name="T88" fmla="*/ 1139 w 1394"/>
                  <a:gd name="T89" fmla="*/ 536 h 709"/>
                  <a:gd name="T90" fmla="*/ 1218 w 1394"/>
                  <a:gd name="T91" fmla="*/ 582 h 709"/>
                  <a:gd name="T92" fmla="*/ 1220 w 1394"/>
                  <a:gd name="T93" fmla="*/ 588 h 709"/>
                  <a:gd name="T94" fmla="*/ 1187 w 1394"/>
                  <a:gd name="T95" fmla="*/ 586 h 709"/>
                  <a:gd name="T96" fmla="*/ 1118 w 1394"/>
                  <a:gd name="T97" fmla="*/ 580 h 709"/>
                  <a:gd name="T98" fmla="*/ 997 w 1394"/>
                  <a:gd name="T99" fmla="*/ 601 h 709"/>
                  <a:gd name="T100" fmla="*/ 950 w 1394"/>
                  <a:gd name="T101" fmla="*/ 631 h 709"/>
                  <a:gd name="T102" fmla="*/ 894 w 1394"/>
                  <a:gd name="T103" fmla="*/ 627 h 709"/>
                  <a:gd name="T104" fmla="*/ 937 w 1394"/>
                  <a:gd name="T105" fmla="*/ 596 h 709"/>
                  <a:gd name="T106" fmla="*/ 855 w 1394"/>
                  <a:gd name="T107" fmla="*/ 536 h 709"/>
                  <a:gd name="T108" fmla="*/ 823 w 1394"/>
                  <a:gd name="T109" fmla="*/ 533 h 709"/>
                  <a:gd name="T110" fmla="*/ 700 w 1394"/>
                  <a:gd name="T111" fmla="*/ 511 h 709"/>
                  <a:gd name="T112" fmla="*/ 250 w 1394"/>
                  <a:gd name="T113" fmla="*/ 500 h 709"/>
                  <a:gd name="T114" fmla="*/ 199 w 1394"/>
                  <a:gd name="T115" fmla="*/ 451 h 709"/>
                  <a:gd name="T116" fmla="*/ 166 w 1394"/>
                  <a:gd name="T117" fmla="*/ 378 h 709"/>
                  <a:gd name="T118" fmla="*/ 45 w 1394"/>
                  <a:gd name="T119" fmla="*/ 308 h 7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94"/>
                  <a:gd name="T181" fmla="*/ 0 h 709"/>
                  <a:gd name="T182" fmla="*/ 1394 w 1394"/>
                  <a:gd name="T183" fmla="*/ 709 h 7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94" h="709">
                    <a:moveTo>
                      <a:pt x="0" y="314"/>
                    </a:moveTo>
                    <a:lnTo>
                      <a:pt x="0" y="66"/>
                    </a:lnTo>
                    <a:lnTo>
                      <a:pt x="110" y="98"/>
                    </a:lnTo>
                    <a:lnTo>
                      <a:pt x="103" y="85"/>
                    </a:lnTo>
                    <a:lnTo>
                      <a:pt x="116" y="77"/>
                    </a:lnTo>
                    <a:lnTo>
                      <a:pt x="183" y="49"/>
                    </a:lnTo>
                    <a:lnTo>
                      <a:pt x="130" y="83"/>
                    </a:lnTo>
                    <a:lnTo>
                      <a:pt x="161" y="74"/>
                    </a:lnTo>
                    <a:lnTo>
                      <a:pt x="161" y="81"/>
                    </a:lnTo>
                    <a:lnTo>
                      <a:pt x="218" y="51"/>
                    </a:lnTo>
                    <a:lnTo>
                      <a:pt x="210" y="41"/>
                    </a:lnTo>
                    <a:lnTo>
                      <a:pt x="247" y="77"/>
                    </a:lnTo>
                    <a:lnTo>
                      <a:pt x="271" y="55"/>
                    </a:lnTo>
                    <a:lnTo>
                      <a:pt x="268" y="77"/>
                    </a:lnTo>
                    <a:lnTo>
                      <a:pt x="298" y="62"/>
                    </a:lnTo>
                    <a:lnTo>
                      <a:pt x="380" y="87"/>
                    </a:lnTo>
                    <a:lnTo>
                      <a:pt x="418" y="86"/>
                    </a:lnTo>
                    <a:lnTo>
                      <a:pt x="440" y="101"/>
                    </a:lnTo>
                    <a:lnTo>
                      <a:pt x="414" y="114"/>
                    </a:lnTo>
                    <a:lnTo>
                      <a:pt x="429" y="120"/>
                    </a:lnTo>
                    <a:lnTo>
                      <a:pt x="503" y="113"/>
                    </a:lnTo>
                    <a:lnTo>
                      <a:pt x="537" y="133"/>
                    </a:lnTo>
                    <a:lnTo>
                      <a:pt x="541" y="147"/>
                    </a:lnTo>
                    <a:lnTo>
                      <a:pt x="549" y="137"/>
                    </a:lnTo>
                    <a:lnTo>
                      <a:pt x="537" y="120"/>
                    </a:lnTo>
                    <a:lnTo>
                      <a:pt x="572" y="95"/>
                    </a:lnTo>
                    <a:lnTo>
                      <a:pt x="537" y="110"/>
                    </a:lnTo>
                    <a:lnTo>
                      <a:pt x="525" y="104"/>
                    </a:lnTo>
                    <a:lnTo>
                      <a:pt x="568" y="86"/>
                    </a:lnTo>
                    <a:lnTo>
                      <a:pt x="591" y="112"/>
                    </a:lnTo>
                    <a:lnTo>
                      <a:pt x="615" y="110"/>
                    </a:lnTo>
                    <a:lnTo>
                      <a:pt x="630" y="122"/>
                    </a:lnTo>
                    <a:lnTo>
                      <a:pt x="695" y="120"/>
                    </a:lnTo>
                    <a:lnTo>
                      <a:pt x="693" y="112"/>
                    </a:lnTo>
                    <a:lnTo>
                      <a:pt x="711" y="125"/>
                    </a:lnTo>
                    <a:lnTo>
                      <a:pt x="714" y="114"/>
                    </a:lnTo>
                    <a:lnTo>
                      <a:pt x="700" y="118"/>
                    </a:lnTo>
                    <a:lnTo>
                      <a:pt x="689" y="104"/>
                    </a:lnTo>
                    <a:lnTo>
                      <a:pt x="714" y="101"/>
                    </a:lnTo>
                    <a:lnTo>
                      <a:pt x="723" y="113"/>
                    </a:lnTo>
                    <a:lnTo>
                      <a:pt x="732" y="109"/>
                    </a:lnTo>
                    <a:lnTo>
                      <a:pt x="728" y="127"/>
                    </a:lnTo>
                    <a:lnTo>
                      <a:pt x="746" y="136"/>
                    </a:lnTo>
                    <a:lnTo>
                      <a:pt x="741" y="112"/>
                    </a:lnTo>
                    <a:lnTo>
                      <a:pt x="773" y="97"/>
                    </a:lnTo>
                    <a:lnTo>
                      <a:pt x="765" y="85"/>
                    </a:lnTo>
                    <a:lnTo>
                      <a:pt x="755" y="94"/>
                    </a:lnTo>
                    <a:lnTo>
                      <a:pt x="772" y="72"/>
                    </a:lnTo>
                    <a:lnTo>
                      <a:pt x="724" y="56"/>
                    </a:lnTo>
                    <a:lnTo>
                      <a:pt x="730" y="21"/>
                    </a:lnTo>
                    <a:lnTo>
                      <a:pt x="741" y="21"/>
                    </a:lnTo>
                    <a:lnTo>
                      <a:pt x="747" y="0"/>
                    </a:lnTo>
                    <a:lnTo>
                      <a:pt x="782" y="21"/>
                    </a:lnTo>
                    <a:lnTo>
                      <a:pt x="782" y="35"/>
                    </a:lnTo>
                    <a:lnTo>
                      <a:pt x="807" y="52"/>
                    </a:lnTo>
                    <a:lnTo>
                      <a:pt x="792" y="52"/>
                    </a:lnTo>
                    <a:lnTo>
                      <a:pt x="799" y="59"/>
                    </a:lnTo>
                    <a:lnTo>
                      <a:pt x="789" y="67"/>
                    </a:lnTo>
                    <a:lnTo>
                      <a:pt x="817" y="72"/>
                    </a:lnTo>
                    <a:lnTo>
                      <a:pt x="809" y="77"/>
                    </a:lnTo>
                    <a:lnTo>
                      <a:pt x="826" y="108"/>
                    </a:lnTo>
                    <a:lnTo>
                      <a:pt x="840" y="79"/>
                    </a:lnTo>
                    <a:lnTo>
                      <a:pt x="862" y="90"/>
                    </a:lnTo>
                    <a:lnTo>
                      <a:pt x="867" y="109"/>
                    </a:lnTo>
                    <a:lnTo>
                      <a:pt x="857" y="114"/>
                    </a:lnTo>
                    <a:lnTo>
                      <a:pt x="876" y="136"/>
                    </a:lnTo>
                    <a:lnTo>
                      <a:pt x="888" y="131"/>
                    </a:lnTo>
                    <a:lnTo>
                      <a:pt x="901" y="97"/>
                    </a:lnTo>
                    <a:lnTo>
                      <a:pt x="919" y="93"/>
                    </a:lnTo>
                    <a:lnTo>
                      <a:pt x="905" y="63"/>
                    </a:lnTo>
                    <a:lnTo>
                      <a:pt x="952" y="66"/>
                    </a:lnTo>
                    <a:lnTo>
                      <a:pt x="971" y="83"/>
                    </a:lnTo>
                    <a:lnTo>
                      <a:pt x="965" y="91"/>
                    </a:lnTo>
                    <a:lnTo>
                      <a:pt x="973" y="97"/>
                    </a:lnTo>
                    <a:lnTo>
                      <a:pt x="952" y="102"/>
                    </a:lnTo>
                    <a:lnTo>
                      <a:pt x="971" y="139"/>
                    </a:lnTo>
                    <a:lnTo>
                      <a:pt x="940" y="159"/>
                    </a:lnTo>
                    <a:lnTo>
                      <a:pt x="930" y="149"/>
                    </a:lnTo>
                    <a:lnTo>
                      <a:pt x="935" y="163"/>
                    </a:lnTo>
                    <a:lnTo>
                      <a:pt x="888" y="154"/>
                    </a:lnTo>
                    <a:lnTo>
                      <a:pt x="897" y="167"/>
                    </a:lnTo>
                    <a:lnTo>
                      <a:pt x="878" y="186"/>
                    </a:lnTo>
                    <a:lnTo>
                      <a:pt x="831" y="171"/>
                    </a:lnTo>
                    <a:lnTo>
                      <a:pt x="849" y="186"/>
                    </a:lnTo>
                    <a:lnTo>
                      <a:pt x="882" y="190"/>
                    </a:lnTo>
                    <a:lnTo>
                      <a:pt x="859" y="220"/>
                    </a:lnTo>
                    <a:lnTo>
                      <a:pt x="834" y="218"/>
                    </a:lnTo>
                    <a:lnTo>
                      <a:pt x="822" y="235"/>
                    </a:lnTo>
                    <a:lnTo>
                      <a:pt x="776" y="221"/>
                    </a:lnTo>
                    <a:lnTo>
                      <a:pt x="817" y="235"/>
                    </a:lnTo>
                    <a:lnTo>
                      <a:pt x="823" y="248"/>
                    </a:lnTo>
                    <a:lnTo>
                      <a:pt x="792" y="254"/>
                    </a:lnTo>
                    <a:lnTo>
                      <a:pt x="799" y="256"/>
                    </a:lnTo>
                    <a:lnTo>
                      <a:pt x="789" y="258"/>
                    </a:lnTo>
                    <a:lnTo>
                      <a:pt x="789" y="270"/>
                    </a:lnTo>
                    <a:lnTo>
                      <a:pt x="757" y="287"/>
                    </a:lnTo>
                    <a:lnTo>
                      <a:pt x="750" y="344"/>
                    </a:lnTo>
                    <a:lnTo>
                      <a:pt x="762" y="356"/>
                    </a:lnTo>
                    <a:lnTo>
                      <a:pt x="780" y="349"/>
                    </a:lnTo>
                    <a:lnTo>
                      <a:pt x="788" y="393"/>
                    </a:lnTo>
                    <a:lnTo>
                      <a:pt x="813" y="385"/>
                    </a:lnTo>
                    <a:lnTo>
                      <a:pt x="844" y="397"/>
                    </a:lnTo>
                    <a:lnTo>
                      <a:pt x="907" y="428"/>
                    </a:lnTo>
                    <a:lnTo>
                      <a:pt x="901" y="440"/>
                    </a:lnTo>
                    <a:lnTo>
                      <a:pt x="908" y="431"/>
                    </a:lnTo>
                    <a:lnTo>
                      <a:pt x="955" y="433"/>
                    </a:lnTo>
                    <a:lnTo>
                      <a:pt x="955" y="482"/>
                    </a:lnTo>
                    <a:lnTo>
                      <a:pt x="970" y="497"/>
                    </a:lnTo>
                    <a:lnTo>
                      <a:pt x="959" y="501"/>
                    </a:lnTo>
                    <a:lnTo>
                      <a:pt x="984" y="509"/>
                    </a:lnTo>
                    <a:lnTo>
                      <a:pt x="977" y="524"/>
                    </a:lnTo>
                    <a:lnTo>
                      <a:pt x="998" y="524"/>
                    </a:lnTo>
                    <a:lnTo>
                      <a:pt x="1029" y="498"/>
                    </a:lnTo>
                    <a:lnTo>
                      <a:pt x="1016" y="493"/>
                    </a:lnTo>
                    <a:lnTo>
                      <a:pt x="998" y="447"/>
                    </a:lnTo>
                    <a:lnTo>
                      <a:pt x="1056" y="408"/>
                    </a:lnTo>
                    <a:lnTo>
                      <a:pt x="1048" y="408"/>
                    </a:lnTo>
                    <a:lnTo>
                      <a:pt x="1035" y="360"/>
                    </a:lnTo>
                    <a:lnTo>
                      <a:pt x="1015" y="349"/>
                    </a:lnTo>
                    <a:lnTo>
                      <a:pt x="1042" y="331"/>
                    </a:lnTo>
                    <a:lnTo>
                      <a:pt x="1032" y="320"/>
                    </a:lnTo>
                    <a:lnTo>
                      <a:pt x="1036" y="304"/>
                    </a:lnTo>
                    <a:lnTo>
                      <a:pt x="1025" y="301"/>
                    </a:lnTo>
                    <a:lnTo>
                      <a:pt x="1036" y="283"/>
                    </a:lnTo>
                    <a:lnTo>
                      <a:pt x="1024" y="272"/>
                    </a:lnTo>
                    <a:lnTo>
                      <a:pt x="1031" y="258"/>
                    </a:lnTo>
                    <a:lnTo>
                      <a:pt x="1075" y="268"/>
                    </a:lnTo>
                    <a:lnTo>
                      <a:pt x="1094" y="260"/>
                    </a:lnTo>
                    <a:lnTo>
                      <a:pt x="1132" y="283"/>
                    </a:lnTo>
                    <a:lnTo>
                      <a:pt x="1132" y="293"/>
                    </a:lnTo>
                    <a:lnTo>
                      <a:pt x="1164" y="295"/>
                    </a:lnTo>
                    <a:lnTo>
                      <a:pt x="1167" y="318"/>
                    </a:lnTo>
                    <a:lnTo>
                      <a:pt x="1139" y="320"/>
                    </a:lnTo>
                    <a:lnTo>
                      <a:pt x="1163" y="324"/>
                    </a:lnTo>
                    <a:lnTo>
                      <a:pt x="1171" y="337"/>
                    </a:lnTo>
                    <a:lnTo>
                      <a:pt x="1145" y="358"/>
                    </a:lnTo>
                    <a:lnTo>
                      <a:pt x="1183" y="347"/>
                    </a:lnTo>
                    <a:lnTo>
                      <a:pt x="1185" y="364"/>
                    </a:lnTo>
                    <a:lnTo>
                      <a:pt x="1168" y="372"/>
                    </a:lnTo>
                    <a:lnTo>
                      <a:pt x="1191" y="354"/>
                    </a:lnTo>
                    <a:lnTo>
                      <a:pt x="1194" y="366"/>
                    </a:lnTo>
                    <a:lnTo>
                      <a:pt x="1217" y="348"/>
                    </a:lnTo>
                    <a:lnTo>
                      <a:pt x="1221" y="358"/>
                    </a:lnTo>
                    <a:lnTo>
                      <a:pt x="1236" y="333"/>
                    </a:lnTo>
                    <a:lnTo>
                      <a:pt x="1231" y="328"/>
                    </a:lnTo>
                    <a:lnTo>
                      <a:pt x="1248" y="314"/>
                    </a:lnTo>
                    <a:lnTo>
                      <a:pt x="1268" y="340"/>
                    </a:lnTo>
                    <a:lnTo>
                      <a:pt x="1251" y="347"/>
                    </a:lnTo>
                    <a:lnTo>
                      <a:pt x="1270" y="343"/>
                    </a:lnTo>
                    <a:lnTo>
                      <a:pt x="1276" y="354"/>
                    </a:lnTo>
                    <a:lnTo>
                      <a:pt x="1264" y="356"/>
                    </a:lnTo>
                    <a:lnTo>
                      <a:pt x="1280" y="359"/>
                    </a:lnTo>
                    <a:lnTo>
                      <a:pt x="1270" y="367"/>
                    </a:lnTo>
                    <a:lnTo>
                      <a:pt x="1280" y="364"/>
                    </a:lnTo>
                    <a:lnTo>
                      <a:pt x="1290" y="376"/>
                    </a:lnTo>
                    <a:lnTo>
                      <a:pt x="1283" y="382"/>
                    </a:lnTo>
                    <a:lnTo>
                      <a:pt x="1299" y="391"/>
                    </a:lnTo>
                    <a:lnTo>
                      <a:pt x="1274" y="401"/>
                    </a:lnTo>
                    <a:lnTo>
                      <a:pt x="1293" y="401"/>
                    </a:lnTo>
                    <a:lnTo>
                      <a:pt x="1289" y="410"/>
                    </a:lnTo>
                    <a:lnTo>
                      <a:pt x="1316" y="418"/>
                    </a:lnTo>
                    <a:lnTo>
                      <a:pt x="1326" y="440"/>
                    </a:lnTo>
                    <a:lnTo>
                      <a:pt x="1336" y="432"/>
                    </a:lnTo>
                    <a:lnTo>
                      <a:pt x="1364" y="447"/>
                    </a:lnTo>
                    <a:lnTo>
                      <a:pt x="1303" y="466"/>
                    </a:lnTo>
                    <a:lnTo>
                      <a:pt x="1316" y="475"/>
                    </a:lnTo>
                    <a:lnTo>
                      <a:pt x="1367" y="455"/>
                    </a:lnTo>
                    <a:lnTo>
                      <a:pt x="1367" y="472"/>
                    </a:lnTo>
                    <a:lnTo>
                      <a:pt x="1390" y="468"/>
                    </a:lnTo>
                    <a:lnTo>
                      <a:pt x="1393" y="478"/>
                    </a:lnTo>
                    <a:lnTo>
                      <a:pt x="1382" y="478"/>
                    </a:lnTo>
                    <a:lnTo>
                      <a:pt x="1393" y="498"/>
                    </a:lnTo>
                    <a:lnTo>
                      <a:pt x="1321" y="540"/>
                    </a:lnTo>
                    <a:lnTo>
                      <a:pt x="1220" y="540"/>
                    </a:lnTo>
                    <a:lnTo>
                      <a:pt x="1177" y="570"/>
                    </a:lnTo>
                    <a:lnTo>
                      <a:pt x="1141" y="612"/>
                    </a:lnTo>
                    <a:lnTo>
                      <a:pt x="1177" y="579"/>
                    </a:lnTo>
                    <a:lnTo>
                      <a:pt x="1232" y="560"/>
                    </a:lnTo>
                    <a:lnTo>
                      <a:pt x="1251" y="575"/>
                    </a:lnTo>
                    <a:lnTo>
                      <a:pt x="1216" y="586"/>
                    </a:lnTo>
                    <a:lnTo>
                      <a:pt x="1244" y="593"/>
                    </a:lnTo>
                    <a:lnTo>
                      <a:pt x="1236" y="605"/>
                    </a:lnTo>
                    <a:lnTo>
                      <a:pt x="1258" y="629"/>
                    </a:lnTo>
                    <a:lnTo>
                      <a:pt x="1301" y="637"/>
                    </a:lnTo>
                    <a:lnTo>
                      <a:pt x="1312" y="608"/>
                    </a:lnTo>
                    <a:lnTo>
                      <a:pt x="1312" y="626"/>
                    </a:lnTo>
                    <a:lnTo>
                      <a:pt x="1324" y="624"/>
                    </a:lnTo>
                    <a:lnTo>
                      <a:pt x="1303" y="643"/>
                    </a:lnTo>
                    <a:lnTo>
                      <a:pt x="1253" y="655"/>
                    </a:lnTo>
                    <a:lnTo>
                      <a:pt x="1235" y="678"/>
                    </a:lnTo>
                    <a:lnTo>
                      <a:pt x="1221" y="658"/>
                    </a:lnTo>
                    <a:lnTo>
                      <a:pt x="1268" y="641"/>
                    </a:lnTo>
                    <a:lnTo>
                      <a:pt x="1244" y="641"/>
                    </a:lnTo>
                    <a:lnTo>
                      <a:pt x="1248" y="629"/>
                    </a:lnTo>
                    <a:lnTo>
                      <a:pt x="1206" y="644"/>
                    </a:lnTo>
                    <a:lnTo>
                      <a:pt x="1194" y="635"/>
                    </a:lnTo>
                    <a:lnTo>
                      <a:pt x="1194" y="608"/>
                    </a:lnTo>
                    <a:lnTo>
                      <a:pt x="1167" y="599"/>
                    </a:lnTo>
                    <a:lnTo>
                      <a:pt x="1148" y="643"/>
                    </a:lnTo>
                    <a:lnTo>
                      <a:pt x="1064" y="658"/>
                    </a:lnTo>
                    <a:lnTo>
                      <a:pt x="1008" y="674"/>
                    </a:lnTo>
                    <a:lnTo>
                      <a:pt x="998" y="682"/>
                    </a:lnTo>
                    <a:lnTo>
                      <a:pt x="1011" y="685"/>
                    </a:lnTo>
                    <a:lnTo>
                      <a:pt x="1015" y="690"/>
                    </a:lnTo>
                    <a:lnTo>
                      <a:pt x="944" y="708"/>
                    </a:lnTo>
                    <a:lnTo>
                      <a:pt x="948" y="699"/>
                    </a:lnTo>
                    <a:lnTo>
                      <a:pt x="952" y="694"/>
                    </a:lnTo>
                    <a:lnTo>
                      <a:pt x="955" y="686"/>
                    </a:lnTo>
                    <a:lnTo>
                      <a:pt x="966" y="680"/>
                    </a:lnTo>
                    <a:lnTo>
                      <a:pt x="967" y="643"/>
                    </a:lnTo>
                    <a:lnTo>
                      <a:pt x="979" y="655"/>
                    </a:lnTo>
                    <a:lnTo>
                      <a:pt x="1000" y="651"/>
                    </a:lnTo>
                    <a:lnTo>
                      <a:pt x="982" y="629"/>
                    </a:lnTo>
                    <a:lnTo>
                      <a:pt x="923" y="618"/>
                    </a:lnTo>
                    <a:lnTo>
                      <a:pt x="920" y="618"/>
                    </a:lnTo>
                    <a:lnTo>
                      <a:pt x="913" y="587"/>
                    </a:lnTo>
                    <a:lnTo>
                      <a:pt x="901" y="590"/>
                    </a:lnTo>
                    <a:lnTo>
                      <a:pt x="892" y="572"/>
                    </a:lnTo>
                    <a:lnTo>
                      <a:pt x="878" y="571"/>
                    </a:lnTo>
                    <a:lnTo>
                      <a:pt x="878" y="582"/>
                    </a:lnTo>
                    <a:lnTo>
                      <a:pt x="863" y="567"/>
                    </a:lnTo>
                    <a:lnTo>
                      <a:pt x="835" y="587"/>
                    </a:lnTo>
                    <a:lnTo>
                      <a:pt x="758" y="572"/>
                    </a:lnTo>
                    <a:lnTo>
                      <a:pt x="747" y="558"/>
                    </a:lnTo>
                    <a:lnTo>
                      <a:pt x="747" y="567"/>
                    </a:lnTo>
                    <a:lnTo>
                      <a:pt x="298" y="567"/>
                    </a:lnTo>
                    <a:lnTo>
                      <a:pt x="291" y="551"/>
                    </a:lnTo>
                    <a:lnTo>
                      <a:pt x="267" y="547"/>
                    </a:lnTo>
                    <a:lnTo>
                      <a:pt x="268" y="536"/>
                    </a:lnTo>
                    <a:lnTo>
                      <a:pt x="218" y="521"/>
                    </a:lnTo>
                    <a:lnTo>
                      <a:pt x="224" y="514"/>
                    </a:lnTo>
                    <a:lnTo>
                      <a:pt x="213" y="494"/>
                    </a:lnTo>
                    <a:lnTo>
                      <a:pt x="199" y="493"/>
                    </a:lnTo>
                    <a:lnTo>
                      <a:pt x="172" y="449"/>
                    </a:lnTo>
                    <a:lnTo>
                      <a:pt x="176" y="436"/>
                    </a:lnTo>
                    <a:lnTo>
                      <a:pt x="178" y="413"/>
                    </a:lnTo>
                    <a:lnTo>
                      <a:pt x="147" y="401"/>
                    </a:lnTo>
                    <a:lnTo>
                      <a:pt x="90" y="325"/>
                    </a:lnTo>
                    <a:lnTo>
                      <a:pt x="56" y="347"/>
                    </a:lnTo>
                    <a:lnTo>
                      <a:pt x="48" y="337"/>
                    </a:lnTo>
                    <a:lnTo>
                      <a:pt x="45" y="335"/>
                    </a:lnTo>
                    <a:lnTo>
                      <a:pt x="29" y="314"/>
                    </a:lnTo>
                    <a:lnTo>
                      <a:pt x="0" y="31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1" name="Freeform 23"/>
              <p:cNvSpPr>
                <a:spLocks/>
              </p:cNvSpPr>
              <p:nvPr/>
            </p:nvSpPr>
            <p:spPr bwMode="auto">
              <a:xfrm>
                <a:off x="1272522" y="2901276"/>
                <a:ext cx="125958" cy="80885"/>
              </a:xfrm>
              <a:custGeom>
                <a:avLst/>
                <a:gdLst>
                  <a:gd name="T0" fmla="*/ 0 w 82"/>
                  <a:gd name="T1" fmla="*/ 0 h 49"/>
                  <a:gd name="T2" fmla="*/ 40 w 82"/>
                  <a:gd name="T3" fmla="*/ 9 h 49"/>
                  <a:gd name="T4" fmla="*/ 75 w 82"/>
                  <a:gd name="T5" fmla="*/ 44 h 49"/>
                  <a:gd name="T6" fmla="*/ 55 w 82"/>
                  <a:gd name="T7" fmla="*/ 37 h 49"/>
                  <a:gd name="T8" fmla="*/ 0 w 8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9"/>
                  <a:gd name="T17" fmla="*/ 82 w 8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9">
                    <a:moveTo>
                      <a:pt x="0" y="0"/>
                    </a:moveTo>
                    <a:lnTo>
                      <a:pt x="43" y="9"/>
                    </a:lnTo>
                    <a:lnTo>
                      <a:pt x="81" y="48"/>
                    </a:lnTo>
                    <a:lnTo>
                      <a:pt x="59" y="4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2" name="Freeform 24"/>
              <p:cNvSpPr>
                <a:spLocks/>
              </p:cNvSpPr>
              <p:nvPr/>
            </p:nvSpPr>
            <p:spPr bwMode="auto">
              <a:xfrm>
                <a:off x="1330252" y="1903700"/>
                <a:ext cx="264162" cy="175250"/>
              </a:xfrm>
              <a:custGeom>
                <a:avLst/>
                <a:gdLst>
                  <a:gd name="T0" fmla="*/ 0 w 172"/>
                  <a:gd name="T1" fmla="*/ 73 h 106"/>
                  <a:gd name="T2" fmla="*/ 8 w 172"/>
                  <a:gd name="T3" fmla="*/ 61 h 106"/>
                  <a:gd name="T4" fmla="*/ 30 w 172"/>
                  <a:gd name="T5" fmla="*/ 19 h 106"/>
                  <a:gd name="T6" fmla="*/ 18 w 172"/>
                  <a:gd name="T7" fmla="*/ 4 h 106"/>
                  <a:gd name="T8" fmla="*/ 70 w 172"/>
                  <a:gd name="T9" fmla="*/ 0 h 106"/>
                  <a:gd name="T10" fmla="*/ 104 w 172"/>
                  <a:gd name="T11" fmla="*/ 15 h 106"/>
                  <a:gd name="T12" fmla="*/ 125 w 172"/>
                  <a:gd name="T13" fmla="*/ 6 h 106"/>
                  <a:gd name="T14" fmla="*/ 161 w 172"/>
                  <a:gd name="T15" fmla="*/ 30 h 106"/>
                  <a:gd name="T16" fmla="*/ 86 w 172"/>
                  <a:gd name="T17" fmla="*/ 64 h 106"/>
                  <a:gd name="T18" fmla="*/ 82 w 172"/>
                  <a:gd name="T19" fmla="*/ 87 h 106"/>
                  <a:gd name="T20" fmla="*/ 45 w 172"/>
                  <a:gd name="T21" fmla="*/ 97 h 106"/>
                  <a:gd name="T22" fmla="*/ 27 w 172"/>
                  <a:gd name="T23" fmla="*/ 80 h 106"/>
                  <a:gd name="T24" fmla="*/ 0 w 172"/>
                  <a:gd name="T25" fmla="*/ 73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"/>
                  <a:gd name="T40" fmla="*/ 0 h 106"/>
                  <a:gd name="T41" fmla="*/ 172 w 172"/>
                  <a:gd name="T42" fmla="*/ 106 h 1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" h="106">
                    <a:moveTo>
                      <a:pt x="0" y="79"/>
                    </a:moveTo>
                    <a:lnTo>
                      <a:pt x="8" y="65"/>
                    </a:lnTo>
                    <a:lnTo>
                      <a:pt x="32" y="21"/>
                    </a:lnTo>
                    <a:lnTo>
                      <a:pt x="20" y="4"/>
                    </a:lnTo>
                    <a:lnTo>
                      <a:pt x="74" y="0"/>
                    </a:lnTo>
                    <a:lnTo>
                      <a:pt x="110" y="17"/>
                    </a:lnTo>
                    <a:lnTo>
                      <a:pt x="133" y="6"/>
                    </a:lnTo>
                    <a:lnTo>
                      <a:pt x="171" y="32"/>
                    </a:lnTo>
                    <a:lnTo>
                      <a:pt x="92" y="70"/>
                    </a:lnTo>
                    <a:lnTo>
                      <a:pt x="86" y="94"/>
                    </a:lnTo>
                    <a:lnTo>
                      <a:pt x="47" y="105"/>
                    </a:lnTo>
                    <a:lnTo>
                      <a:pt x="29" y="86"/>
                    </a:lnTo>
                    <a:lnTo>
                      <a:pt x="0" y="7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3" name="Freeform 25"/>
              <p:cNvSpPr>
                <a:spLocks/>
              </p:cNvSpPr>
              <p:nvPr/>
            </p:nvSpPr>
            <p:spPr bwMode="auto">
              <a:xfrm>
                <a:off x="1407226" y="1741931"/>
                <a:ext cx="183689" cy="98859"/>
              </a:xfrm>
              <a:custGeom>
                <a:avLst/>
                <a:gdLst>
                  <a:gd name="T0" fmla="*/ 0 w 119"/>
                  <a:gd name="T1" fmla="*/ 41 h 61"/>
                  <a:gd name="T2" fmla="*/ 24 w 119"/>
                  <a:gd name="T3" fmla="*/ 48 h 61"/>
                  <a:gd name="T4" fmla="*/ 31 w 119"/>
                  <a:gd name="T5" fmla="*/ 41 h 61"/>
                  <a:gd name="T6" fmla="*/ 38 w 119"/>
                  <a:gd name="T7" fmla="*/ 54 h 61"/>
                  <a:gd name="T8" fmla="*/ 48 w 119"/>
                  <a:gd name="T9" fmla="*/ 48 h 61"/>
                  <a:gd name="T10" fmla="*/ 46 w 119"/>
                  <a:gd name="T11" fmla="*/ 35 h 61"/>
                  <a:gd name="T12" fmla="*/ 59 w 119"/>
                  <a:gd name="T13" fmla="*/ 43 h 61"/>
                  <a:gd name="T14" fmla="*/ 65 w 119"/>
                  <a:gd name="T15" fmla="*/ 23 h 61"/>
                  <a:gd name="T16" fmla="*/ 74 w 119"/>
                  <a:gd name="T17" fmla="*/ 22 h 61"/>
                  <a:gd name="T18" fmla="*/ 78 w 119"/>
                  <a:gd name="T19" fmla="*/ 39 h 61"/>
                  <a:gd name="T20" fmla="*/ 101 w 119"/>
                  <a:gd name="T21" fmla="*/ 26 h 61"/>
                  <a:gd name="T22" fmla="*/ 95 w 119"/>
                  <a:gd name="T23" fmla="*/ 10 h 61"/>
                  <a:gd name="T24" fmla="*/ 110 w 119"/>
                  <a:gd name="T25" fmla="*/ 8 h 61"/>
                  <a:gd name="T26" fmla="*/ 95 w 119"/>
                  <a:gd name="T27" fmla="*/ 0 h 61"/>
                  <a:gd name="T28" fmla="*/ 55 w 119"/>
                  <a:gd name="T29" fmla="*/ 8 h 61"/>
                  <a:gd name="T30" fmla="*/ 0 w 119"/>
                  <a:gd name="T31" fmla="*/ 41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9"/>
                  <a:gd name="T49" fmla="*/ 0 h 61"/>
                  <a:gd name="T50" fmla="*/ 119 w 119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9" h="61">
                    <a:moveTo>
                      <a:pt x="0" y="45"/>
                    </a:moveTo>
                    <a:lnTo>
                      <a:pt x="26" y="54"/>
                    </a:lnTo>
                    <a:lnTo>
                      <a:pt x="33" y="45"/>
                    </a:lnTo>
                    <a:lnTo>
                      <a:pt x="40" y="60"/>
                    </a:lnTo>
                    <a:lnTo>
                      <a:pt x="52" y="53"/>
                    </a:lnTo>
                    <a:lnTo>
                      <a:pt x="50" y="39"/>
                    </a:lnTo>
                    <a:lnTo>
                      <a:pt x="63" y="47"/>
                    </a:lnTo>
                    <a:lnTo>
                      <a:pt x="69" y="25"/>
                    </a:lnTo>
                    <a:lnTo>
                      <a:pt x="80" y="24"/>
                    </a:lnTo>
                    <a:lnTo>
                      <a:pt x="84" y="43"/>
                    </a:lnTo>
                    <a:lnTo>
                      <a:pt x="109" y="28"/>
                    </a:lnTo>
                    <a:lnTo>
                      <a:pt x="101" y="12"/>
                    </a:lnTo>
                    <a:lnTo>
                      <a:pt x="118" y="8"/>
                    </a:lnTo>
                    <a:lnTo>
                      <a:pt x="101" y="0"/>
                    </a:lnTo>
                    <a:lnTo>
                      <a:pt x="59" y="8"/>
                    </a:lnTo>
                    <a:lnTo>
                      <a:pt x="0" y="4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4" name="Freeform 26"/>
              <p:cNvSpPr>
                <a:spLocks/>
              </p:cNvSpPr>
              <p:nvPr/>
            </p:nvSpPr>
            <p:spPr bwMode="auto">
              <a:xfrm>
                <a:off x="1505193" y="1966610"/>
                <a:ext cx="451349" cy="235914"/>
              </a:xfrm>
              <a:custGeom>
                <a:avLst/>
                <a:gdLst>
                  <a:gd name="T0" fmla="*/ 0 w 295"/>
                  <a:gd name="T1" fmla="*/ 41 h 144"/>
                  <a:gd name="T2" fmla="*/ 14 w 295"/>
                  <a:gd name="T3" fmla="*/ 29 h 144"/>
                  <a:gd name="T4" fmla="*/ 6 w 295"/>
                  <a:gd name="T5" fmla="*/ 26 h 144"/>
                  <a:gd name="T6" fmla="*/ 39 w 295"/>
                  <a:gd name="T7" fmla="*/ 8 h 144"/>
                  <a:gd name="T8" fmla="*/ 67 w 295"/>
                  <a:gd name="T9" fmla="*/ 0 h 144"/>
                  <a:gd name="T10" fmla="*/ 74 w 295"/>
                  <a:gd name="T11" fmla="*/ 12 h 144"/>
                  <a:gd name="T12" fmla="*/ 66 w 295"/>
                  <a:gd name="T13" fmla="*/ 20 h 144"/>
                  <a:gd name="T14" fmla="*/ 91 w 295"/>
                  <a:gd name="T15" fmla="*/ 10 h 144"/>
                  <a:gd name="T16" fmla="*/ 117 w 295"/>
                  <a:gd name="T17" fmla="*/ 18 h 144"/>
                  <a:gd name="T18" fmla="*/ 106 w 295"/>
                  <a:gd name="T19" fmla="*/ 28 h 144"/>
                  <a:gd name="T20" fmla="*/ 138 w 295"/>
                  <a:gd name="T21" fmla="*/ 22 h 144"/>
                  <a:gd name="T22" fmla="*/ 128 w 295"/>
                  <a:gd name="T23" fmla="*/ 10 h 144"/>
                  <a:gd name="T24" fmla="*/ 142 w 295"/>
                  <a:gd name="T25" fmla="*/ 11 h 144"/>
                  <a:gd name="T26" fmla="*/ 166 w 295"/>
                  <a:gd name="T27" fmla="*/ 47 h 144"/>
                  <a:gd name="T28" fmla="*/ 175 w 295"/>
                  <a:gd name="T29" fmla="*/ 39 h 144"/>
                  <a:gd name="T30" fmla="*/ 164 w 295"/>
                  <a:gd name="T31" fmla="*/ 1 h 144"/>
                  <a:gd name="T32" fmla="*/ 185 w 295"/>
                  <a:gd name="T33" fmla="*/ 1 h 144"/>
                  <a:gd name="T34" fmla="*/ 207 w 295"/>
                  <a:gd name="T35" fmla="*/ 14 h 144"/>
                  <a:gd name="T36" fmla="*/ 220 w 295"/>
                  <a:gd name="T37" fmla="*/ 62 h 144"/>
                  <a:gd name="T38" fmla="*/ 274 w 295"/>
                  <a:gd name="T39" fmla="*/ 85 h 144"/>
                  <a:gd name="T40" fmla="*/ 272 w 295"/>
                  <a:gd name="T41" fmla="*/ 97 h 144"/>
                  <a:gd name="T42" fmla="*/ 258 w 295"/>
                  <a:gd name="T43" fmla="*/ 92 h 144"/>
                  <a:gd name="T44" fmla="*/ 242 w 295"/>
                  <a:gd name="T45" fmla="*/ 101 h 144"/>
                  <a:gd name="T46" fmla="*/ 265 w 295"/>
                  <a:gd name="T47" fmla="*/ 110 h 144"/>
                  <a:gd name="T48" fmla="*/ 243 w 295"/>
                  <a:gd name="T49" fmla="*/ 121 h 144"/>
                  <a:gd name="T50" fmla="*/ 208 w 295"/>
                  <a:gd name="T51" fmla="*/ 117 h 144"/>
                  <a:gd name="T52" fmla="*/ 188 w 295"/>
                  <a:gd name="T53" fmla="*/ 103 h 144"/>
                  <a:gd name="T54" fmla="*/ 143 w 295"/>
                  <a:gd name="T55" fmla="*/ 125 h 144"/>
                  <a:gd name="T56" fmla="*/ 87 w 295"/>
                  <a:gd name="T57" fmla="*/ 129 h 144"/>
                  <a:gd name="T58" fmla="*/ 74 w 295"/>
                  <a:gd name="T59" fmla="*/ 108 h 144"/>
                  <a:gd name="T60" fmla="*/ 43 w 295"/>
                  <a:gd name="T61" fmla="*/ 107 h 144"/>
                  <a:gd name="T62" fmla="*/ 23 w 295"/>
                  <a:gd name="T63" fmla="*/ 89 h 144"/>
                  <a:gd name="T64" fmla="*/ 103 w 295"/>
                  <a:gd name="T65" fmla="*/ 79 h 144"/>
                  <a:gd name="T66" fmla="*/ 20 w 295"/>
                  <a:gd name="T67" fmla="*/ 74 h 144"/>
                  <a:gd name="T68" fmla="*/ 10 w 295"/>
                  <a:gd name="T69" fmla="*/ 64 h 144"/>
                  <a:gd name="T70" fmla="*/ 52 w 295"/>
                  <a:gd name="T71" fmla="*/ 50 h 144"/>
                  <a:gd name="T72" fmla="*/ 14 w 295"/>
                  <a:gd name="T73" fmla="*/ 52 h 144"/>
                  <a:gd name="T74" fmla="*/ 15 w 295"/>
                  <a:gd name="T75" fmla="*/ 47 h 144"/>
                  <a:gd name="T76" fmla="*/ 0 w 295"/>
                  <a:gd name="T77" fmla="*/ 41 h 1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5"/>
                  <a:gd name="T118" fmla="*/ 0 h 144"/>
                  <a:gd name="T119" fmla="*/ 295 w 295"/>
                  <a:gd name="T120" fmla="*/ 144 h 1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5" h="144">
                    <a:moveTo>
                      <a:pt x="0" y="45"/>
                    </a:moveTo>
                    <a:lnTo>
                      <a:pt x="14" y="33"/>
                    </a:lnTo>
                    <a:lnTo>
                      <a:pt x="6" y="28"/>
                    </a:lnTo>
                    <a:lnTo>
                      <a:pt x="41" y="8"/>
                    </a:lnTo>
                    <a:lnTo>
                      <a:pt x="71" y="0"/>
                    </a:lnTo>
                    <a:lnTo>
                      <a:pt x="80" y="14"/>
                    </a:lnTo>
                    <a:lnTo>
                      <a:pt x="70" y="22"/>
                    </a:lnTo>
                    <a:lnTo>
                      <a:pt x="97" y="10"/>
                    </a:lnTo>
                    <a:lnTo>
                      <a:pt x="125" y="20"/>
                    </a:lnTo>
                    <a:lnTo>
                      <a:pt x="114" y="31"/>
                    </a:lnTo>
                    <a:lnTo>
                      <a:pt x="148" y="24"/>
                    </a:lnTo>
                    <a:lnTo>
                      <a:pt x="138" y="12"/>
                    </a:lnTo>
                    <a:lnTo>
                      <a:pt x="152" y="13"/>
                    </a:lnTo>
                    <a:lnTo>
                      <a:pt x="178" y="52"/>
                    </a:lnTo>
                    <a:lnTo>
                      <a:pt x="187" y="43"/>
                    </a:lnTo>
                    <a:lnTo>
                      <a:pt x="176" y="1"/>
                    </a:lnTo>
                    <a:lnTo>
                      <a:pt x="198" y="1"/>
                    </a:lnTo>
                    <a:lnTo>
                      <a:pt x="222" y="16"/>
                    </a:lnTo>
                    <a:lnTo>
                      <a:pt x="236" y="68"/>
                    </a:lnTo>
                    <a:lnTo>
                      <a:pt x="294" y="94"/>
                    </a:lnTo>
                    <a:lnTo>
                      <a:pt x="292" y="107"/>
                    </a:lnTo>
                    <a:lnTo>
                      <a:pt x="276" y="102"/>
                    </a:lnTo>
                    <a:lnTo>
                      <a:pt x="260" y="111"/>
                    </a:lnTo>
                    <a:lnTo>
                      <a:pt x="284" y="122"/>
                    </a:lnTo>
                    <a:lnTo>
                      <a:pt x="261" y="134"/>
                    </a:lnTo>
                    <a:lnTo>
                      <a:pt x="223" y="129"/>
                    </a:lnTo>
                    <a:lnTo>
                      <a:pt x="202" y="114"/>
                    </a:lnTo>
                    <a:lnTo>
                      <a:pt x="153" y="138"/>
                    </a:lnTo>
                    <a:lnTo>
                      <a:pt x="93" y="143"/>
                    </a:lnTo>
                    <a:lnTo>
                      <a:pt x="80" y="120"/>
                    </a:lnTo>
                    <a:lnTo>
                      <a:pt x="47" y="118"/>
                    </a:lnTo>
                    <a:lnTo>
                      <a:pt x="25" y="99"/>
                    </a:lnTo>
                    <a:lnTo>
                      <a:pt x="111" y="87"/>
                    </a:lnTo>
                    <a:lnTo>
                      <a:pt x="22" y="82"/>
                    </a:lnTo>
                    <a:lnTo>
                      <a:pt x="10" y="70"/>
                    </a:lnTo>
                    <a:lnTo>
                      <a:pt x="56" y="56"/>
                    </a:lnTo>
                    <a:lnTo>
                      <a:pt x="14" y="58"/>
                    </a:lnTo>
                    <a:lnTo>
                      <a:pt x="17" y="52"/>
                    </a:lnTo>
                    <a:lnTo>
                      <a:pt x="0" y="4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" name="Freeform 27"/>
              <p:cNvSpPr>
                <a:spLocks/>
              </p:cNvSpPr>
              <p:nvPr/>
            </p:nvSpPr>
            <p:spPr bwMode="auto">
              <a:xfrm>
                <a:off x="1538433" y="1777879"/>
                <a:ext cx="306147" cy="132562"/>
              </a:xfrm>
              <a:custGeom>
                <a:avLst/>
                <a:gdLst>
                  <a:gd name="T0" fmla="*/ 0 w 200"/>
                  <a:gd name="T1" fmla="*/ 47 h 81"/>
                  <a:gd name="T2" fmla="*/ 6 w 200"/>
                  <a:gd name="T3" fmla="*/ 43 h 81"/>
                  <a:gd name="T4" fmla="*/ 39 w 200"/>
                  <a:gd name="T5" fmla="*/ 35 h 81"/>
                  <a:gd name="T6" fmla="*/ 6 w 200"/>
                  <a:gd name="T7" fmla="*/ 36 h 81"/>
                  <a:gd name="T8" fmla="*/ 43 w 200"/>
                  <a:gd name="T9" fmla="*/ 29 h 81"/>
                  <a:gd name="T10" fmla="*/ 14 w 200"/>
                  <a:gd name="T11" fmla="*/ 29 h 81"/>
                  <a:gd name="T12" fmla="*/ 15 w 200"/>
                  <a:gd name="T13" fmla="*/ 22 h 81"/>
                  <a:gd name="T14" fmla="*/ 44 w 200"/>
                  <a:gd name="T15" fmla="*/ 21 h 81"/>
                  <a:gd name="T16" fmla="*/ 24 w 200"/>
                  <a:gd name="T17" fmla="*/ 19 h 81"/>
                  <a:gd name="T18" fmla="*/ 40 w 200"/>
                  <a:gd name="T19" fmla="*/ 11 h 81"/>
                  <a:gd name="T20" fmla="*/ 77 w 200"/>
                  <a:gd name="T21" fmla="*/ 21 h 81"/>
                  <a:gd name="T22" fmla="*/ 96 w 200"/>
                  <a:gd name="T23" fmla="*/ 39 h 81"/>
                  <a:gd name="T24" fmla="*/ 131 w 200"/>
                  <a:gd name="T25" fmla="*/ 40 h 81"/>
                  <a:gd name="T26" fmla="*/ 118 w 200"/>
                  <a:gd name="T27" fmla="*/ 29 h 81"/>
                  <a:gd name="T28" fmla="*/ 124 w 200"/>
                  <a:gd name="T29" fmla="*/ 22 h 81"/>
                  <a:gd name="T30" fmla="*/ 110 w 200"/>
                  <a:gd name="T31" fmla="*/ 12 h 81"/>
                  <a:gd name="T32" fmla="*/ 133 w 200"/>
                  <a:gd name="T33" fmla="*/ 0 h 81"/>
                  <a:gd name="T34" fmla="*/ 145 w 200"/>
                  <a:gd name="T35" fmla="*/ 15 h 81"/>
                  <a:gd name="T36" fmla="*/ 137 w 200"/>
                  <a:gd name="T37" fmla="*/ 23 h 81"/>
                  <a:gd name="T38" fmla="*/ 151 w 200"/>
                  <a:gd name="T39" fmla="*/ 26 h 81"/>
                  <a:gd name="T40" fmla="*/ 147 w 200"/>
                  <a:gd name="T41" fmla="*/ 33 h 81"/>
                  <a:gd name="T42" fmla="*/ 164 w 200"/>
                  <a:gd name="T43" fmla="*/ 36 h 81"/>
                  <a:gd name="T44" fmla="*/ 173 w 200"/>
                  <a:gd name="T45" fmla="*/ 26 h 81"/>
                  <a:gd name="T46" fmla="*/ 185 w 200"/>
                  <a:gd name="T47" fmla="*/ 38 h 81"/>
                  <a:gd name="T48" fmla="*/ 175 w 200"/>
                  <a:gd name="T49" fmla="*/ 53 h 81"/>
                  <a:gd name="T50" fmla="*/ 135 w 200"/>
                  <a:gd name="T51" fmla="*/ 52 h 81"/>
                  <a:gd name="T52" fmla="*/ 74 w 200"/>
                  <a:gd name="T53" fmla="*/ 72 h 81"/>
                  <a:gd name="T54" fmla="*/ 49 w 200"/>
                  <a:gd name="T55" fmla="*/ 63 h 81"/>
                  <a:gd name="T56" fmla="*/ 100 w 200"/>
                  <a:gd name="T57" fmla="*/ 46 h 81"/>
                  <a:gd name="T58" fmla="*/ 57 w 200"/>
                  <a:gd name="T59" fmla="*/ 56 h 81"/>
                  <a:gd name="T60" fmla="*/ 65 w 200"/>
                  <a:gd name="T61" fmla="*/ 43 h 81"/>
                  <a:gd name="T62" fmla="*/ 41 w 200"/>
                  <a:gd name="T63" fmla="*/ 56 h 81"/>
                  <a:gd name="T64" fmla="*/ 15 w 200"/>
                  <a:gd name="T65" fmla="*/ 52 h 81"/>
                  <a:gd name="T66" fmla="*/ 0 w 200"/>
                  <a:gd name="T67" fmla="*/ 47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"/>
                  <a:gd name="T103" fmla="*/ 0 h 81"/>
                  <a:gd name="T104" fmla="*/ 200 w 200"/>
                  <a:gd name="T105" fmla="*/ 81 h 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" h="81">
                    <a:moveTo>
                      <a:pt x="0" y="52"/>
                    </a:moveTo>
                    <a:lnTo>
                      <a:pt x="6" y="47"/>
                    </a:lnTo>
                    <a:lnTo>
                      <a:pt x="41" y="39"/>
                    </a:lnTo>
                    <a:lnTo>
                      <a:pt x="6" y="40"/>
                    </a:lnTo>
                    <a:lnTo>
                      <a:pt x="47" y="32"/>
                    </a:lnTo>
                    <a:lnTo>
                      <a:pt x="14" y="32"/>
                    </a:lnTo>
                    <a:lnTo>
                      <a:pt x="17" y="24"/>
                    </a:lnTo>
                    <a:lnTo>
                      <a:pt x="48" y="23"/>
                    </a:lnTo>
                    <a:lnTo>
                      <a:pt x="26" y="21"/>
                    </a:lnTo>
                    <a:lnTo>
                      <a:pt x="43" y="13"/>
                    </a:lnTo>
                    <a:lnTo>
                      <a:pt x="83" y="23"/>
                    </a:lnTo>
                    <a:lnTo>
                      <a:pt x="103" y="43"/>
                    </a:lnTo>
                    <a:lnTo>
                      <a:pt x="141" y="44"/>
                    </a:lnTo>
                    <a:lnTo>
                      <a:pt x="126" y="32"/>
                    </a:lnTo>
                    <a:lnTo>
                      <a:pt x="134" y="24"/>
                    </a:lnTo>
                    <a:lnTo>
                      <a:pt x="118" y="14"/>
                    </a:lnTo>
                    <a:lnTo>
                      <a:pt x="143" y="0"/>
                    </a:lnTo>
                    <a:lnTo>
                      <a:pt x="155" y="17"/>
                    </a:lnTo>
                    <a:lnTo>
                      <a:pt x="147" y="25"/>
                    </a:lnTo>
                    <a:lnTo>
                      <a:pt x="162" y="28"/>
                    </a:lnTo>
                    <a:lnTo>
                      <a:pt x="157" y="37"/>
                    </a:lnTo>
                    <a:lnTo>
                      <a:pt x="176" y="40"/>
                    </a:lnTo>
                    <a:lnTo>
                      <a:pt x="185" y="28"/>
                    </a:lnTo>
                    <a:lnTo>
                      <a:pt x="199" y="42"/>
                    </a:lnTo>
                    <a:lnTo>
                      <a:pt x="188" y="59"/>
                    </a:lnTo>
                    <a:lnTo>
                      <a:pt x="145" y="58"/>
                    </a:lnTo>
                    <a:lnTo>
                      <a:pt x="80" y="80"/>
                    </a:lnTo>
                    <a:lnTo>
                      <a:pt x="53" y="69"/>
                    </a:lnTo>
                    <a:lnTo>
                      <a:pt x="108" y="51"/>
                    </a:lnTo>
                    <a:lnTo>
                      <a:pt x="61" y="62"/>
                    </a:lnTo>
                    <a:lnTo>
                      <a:pt x="69" y="47"/>
                    </a:lnTo>
                    <a:lnTo>
                      <a:pt x="45" y="62"/>
                    </a:lnTo>
                    <a:lnTo>
                      <a:pt x="17" y="58"/>
                    </a:lnTo>
                    <a:lnTo>
                      <a:pt x="0" y="5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6" name="Freeform 28"/>
              <p:cNvSpPr>
                <a:spLocks/>
              </p:cNvSpPr>
              <p:nvPr/>
            </p:nvSpPr>
            <p:spPr bwMode="auto">
              <a:xfrm>
                <a:off x="1841081" y="1643072"/>
                <a:ext cx="162696" cy="83132"/>
              </a:xfrm>
              <a:custGeom>
                <a:avLst/>
                <a:gdLst>
                  <a:gd name="T0" fmla="*/ 0 w 105"/>
                  <a:gd name="T1" fmla="*/ 0 h 51"/>
                  <a:gd name="T2" fmla="*/ 9 w 105"/>
                  <a:gd name="T3" fmla="*/ 15 h 51"/>
                  <a:gd name="T4" fmla="*/ 31 w 105"/>
                  <a:gd name="T5" fmla="*/ 15 h 51"/>
                  <a:gd name="T6" fmla="*/ 23 w 105"/>
                  <a:gd name="T7" fmla="*/ 19 h 51"/>
                  <a:gd name="T8" fmla="*/ 30 w 105"/>
                  <a:gd name="T9" fmla="*/ 25 h 51"/>
                  <a:gd name="T10" fmla="*/ 9 w 105"/>
                  <a:gd name="T11" fmla="*/ 27 h 51"/>
                  <a:gd name="T12" fmla="*/ 43 w 105"/>
                  <a:gd name="T13" fmla="*/ 34 h 51"/>
                  <a:gd name="T14" fmla="*/ 98 w 105"/>
                  <a:gd name="T15" fmla="*/ 46 h 51"/>
                  <a:gd name="T16" fmla="*/ 88 w 105"/>
                  <a:gd name="T17" fmla="*/ 18 h 51"/>
                  <a:gd name="T18" fmla="*/ 50 w 105"/>
                  <a:gd name="T19" fmla="*/ 4 h 51"/>
                  <a:gd name="T20" fmla="*/ 38 w 105"/>
                  <a:gd name="T21" fmla="*/ 10 h 51"/>
                  <a:gd name="T22" fmla="*/ 34 w 105"/>
                  <a:gd name="T23" fmla="*/ 0 h 51"/>
                  <a:gd name="T24" fmla="*/ 0 w 10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5"/>
                  <a:gd name="T40" fmla="*/ 0 h 51"/>
                  <a:gd name="T41" fmla="*/ 105 w 105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5" h="51">
                    <a:moveTo>
                      <a:pt x="0" y="0"/>
                    </a:moveTo>
                    <a:lnTo>
                      <a:pt x="9" y="17"/>
                    </a:lnTo>
                    <a:lnTo>
                      <a:pt x="33" y="17"/>
                    </a:lnTo>
                    <a:lnTo>
                      <a:pt x="25" y="21"/>
                    </a:lnTo>
                    <a:lnTo>
                      <a:pt x="32" y="27"/>
                    </a:lnTo>
                    <a:lnTo>
                      <a:pt x="9" y="29"/>
                    </a:lnTo>
                    <a:lnTo>
                      <a:pt x="45" y="36"/>
                    </a:lnTo>
                    <a:lnTo>
                      <a:pt x="104" y="50"/>
                    </a:lnTo>
                    <a:lnTo>
                      <a:pt x="94" y="20"/>
                    </a:lnTo>
                    <a:lnTo>
                      <a:pt x="52" y="4"/>
                    </a:lnTo>
                    <a:lnTo>
                      <a:pt x="40" y="10"/>
                    </a:lnTo>
                    <a:lnTo>
                      <a:pt x="3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7" name="Freeform 29"/>
              <p:cNvSpPr>
                <a:spLocks/>
              </p:cNvSpPr>
              <p:nvPr/>
            </p:nvSpPr>
            <p:spPr bwMode="auto">
              <a:xfrm>
                <a:off x="1918056" y="1795854"/>
                <a:ext cx="125958" cy="85378"/>
              </a:xfrm>
              <a:custGeom>
                <a:avLst/>
                <a:gdLst>
                  <a:gd name="T0" fmla="*/ 0 w 83"/>
                  <a:gd name="T1" fmla="*/ 30 h 51"/>
                  <a:gd name="T2" fmla="*/ 8 w 83"/>
                  <a:gd name="T3" fmla="*/ 18 h 51"/>
                  <a:gd name="T4" fmla="*/ 22 w 83"/>
                  <a:gd name="T5" fmla="*/ 20 h 51"/>
                  <a:gd name="T6" fmla="*/ 4 w 83"/>
                  <a:gd name="T7" fmla="*/ 10 h 51"/>
                  <a:gd name="T8" fmla="*/ 9 w 83"/>
                  <a:gd name="T9" fmla="*/ 2 h 51"/>
                  <a:gd name="T10" fmla="*/ 40 w 83"/>
                  <a:gd name="T11" fmla="*/ 16 h 51"/>
                  <a:gd name="T12" fmla="*/ 22 w 83"/>
                  <a:gd name="T13" fmla="*/ 1 h 51"/>
                  <a:gd name="T14" fmla="*/ 67 w 83"/>
                  <a:gd name="T15" fmla="*/ 0 h 51"/>
                  <a:gd name="T16" fmla="*/ 76 w 83"/>
                  <a:gd name="T17" fmla="*/ 34 h 51"/>
                  <a:gd name="T18" fmla="*/ 67 w 83"/>
                  <a:gd name="T19" fmla="*/ 29 h 51"/>
                  <a:gd name="T20" fmla="*/ 66 w 83"/>
                  <a:gd name="T21" fmla="*/ 46 h 51"/>
                  <a:gd name="T22" fmla="*/ 28 w 83"/>
                  <a:gd name="T23" fmla="*/ 43 h 51"/>
                  <a:gd name="T24" fmla="*/ 36 w 83"/>
                  <a:gd name="T25" fmla="*/ 39 h 51"/>
                  <a:gd name="T26" fmla="*/ 26 w 83"/>
                  <a:gd name="T27" fmla="*/ 33 h 51"/>
                  <a:gd name="T28" fmla="*/ 53 w 83"/>
                  <a:gd name="T29" fmla="*/ 23 h 51"/>
                  <a:gd name="T30" fmla="*/ 0 w 83"/>
                  <a:gd name="T31" fmla="*/ 30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51"/>
                  <a:gd name="T50" fmla="*/ 83 w 83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51">
                    <a:moveTo>
                      <a:pt x="0" y="32"/>
                    </a:moveTo>
                    <a:lnTo>
                      <a:pt x="8" y="20"/>
                    </a:lnTo>
                    <a:lnTo>
                      <a:pt x="24" y="22"/>
                    </a:lnTo>
                    <a:lnTo>
                      <a:pt x="4" y="10"/>
                    </a:lnTo>
                    <a:lnTo>
                      <a:pt x="9" y="2"/>
                    </a:lnTo>
                    <a:lnTo>
                      <a:pt x="43" y="18"/>
                    </a:lnTo>
                    <a:lnTo>
                      <a:pt x="24" y="1"/>
                    </a:lnTo>
                    <a:lnTo>
                      <a:pt x="73" y="0"/>
                    </a:lnTo>
                    <a:lnTo>
                      <a:pt x="82" y="36"/>
                    </a:lnTo>
                    <a:lnTo>
                      <a:pt x="72" y="31"/>
                    </a:lnTo>
                    <a:lnTo>
                      <a:pt x="71" y="50"/>
                    </a:lnTo>
                    <a:lnTo>
                      <a:pt x="30" y="47"/>
                    </a:lnTo>
                    <a:lnTo>
                      <a:pt x="38" y="43"/>
                    </a:lnTo>
                    <a:lnTo>
                      <a:pt x="28" y="35"/>
                    </a:lnTo>
                    <a:lnTo>
                      <a:pt x="57" y="25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8" name="Freeform 30"/>
              <p:cNvSpPr>
                <a:spLocks/>
              </p:cNvSpPr>
              <p:nvPr/>
            </p:nvSpPr>
            <p:spPr bwMode="auto">
              <a:xfrm>
                <a:off x="1918056" y="1937402"/>
                <a:ext cx="152200" cy="132560"/>
              </a:xfrm>
              <a:custGeom>
                <a:avLst/>
                <a:gdLst>
                  <a:gd name="T0" fmla="*/ 0 w 98"/>
                  <a:gd name="T1" fmla="*/ 37 h 80"/>
                  <a:gd name="T2" fmla="*/ 5 w 98"/>
                  <a:gd name="T3" fmla="*/ 27 h 80"/>
                  <a:gd name="T4" fmla="*/ 35 w 98"/>
                  <a:gd name="T5" fmla="*/ 33 h 80"/>
                  <a:gd name="T6" fmla="*/ 30 w 98"/>
                  <a:gd name="T7" fmla="*/ 21 h 80"/>
                  <a:gd name="T8" fmla="*/ 39 w 98"/>
                  <a:gd name="T9" fmla="*/ 21 h 80"/>
                  <a:gd name="T10" fmla="*/ 18 w 98"/>
                  <a:gd name="T11" fmla="*/ 14 h 80"/>
                  <a:gd name="T12" fmla="*/ 27 w 98"/>
                  <a:gd name="T13" fmla="*/ 13 h 80"/>
                  <a:gd name="T14" fmla="*/ 18 w 98"/>
                  <a:gd name="T15" fmla="*/ 6 h 80"/>
                  <a:gd name="T16" fmla="*/ 77 w 98"/>
                  <a:gd name="T17" fmla="*/ 0 h 80"/>
                  <a:gd name="T18" fmla="*/ 79 w 98"/>
                  <a:gd name="T19" fmla="*/ 15 h 80"/>
                  <a:gd name="T20" fmla="*/ 62 w 98"/>
                  <a:gd name="T21" fmla="*/ 29 h 80"/>
                  <a:gd name="T22" fmla="*/ 88 w 98"/>
                  <a:gd name="T23" fmla="*/ 33 h 80"/>
                  <a:gd name="T24" fmla="*/ 91 w 98"/>
                  <a:gd name="T25" fmla="*/ 60 h 80"/>
                  <a:gd name="T26" fmla="*/ 51 w 98"/>
                  <a:gd name="T27" fmla="*/ 73 h 80"/>
                  <a:gd name="T28" fmla="*/ 35 w 98"/>
                  <a:gd name="T29" fmla="*/ 53 h 80"/>
                  <a:gd name="T30" fmla="*/ 0 w 98"/>
                  <a:gd name="T31" fmla="*/ 37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"/>
                  <a:gd name="T49" fmla="*/ 0 h 80"/>
                  <a:gd name="T50" fmla="*/ 98 w 98"/>
                  <a:gd name="T51" fmla="*/ 80 h 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" h="80">
                    <a:moveTo>
                      <a:pt x="0" y="39"/>
                    </a:moveTo>
                    <a:lnTo>
                      <a:pt x="5" y="29"/>
                    </a:lnTo>
                    <a:lnTo>
                      <a:pt x="37" y="35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20" y="16"/>
                    </a:lnTo>
                    <a:lnTo>
                      <a:pt x="29" y="13"/>
                    </a:lnTo>
                    <a:lnTo>
                      <a:pt x="20" y="6"/>
                    </a:lnTo>
                    <a:lnTo>
                      <a:pt x="82" y="0"/>
                    </a:lnTo>
                    <a:lnTo>
                      <a:pt x="84" y="17"/>
                    </a:lnTo>
                    <a:lnTo>
                      <a:pt x="66" y="31"/>
                    </a:lnTo>
                    <a:lnTo>
                      <a:pt x="94" y="35"/>
                    </a:lnTo>
                    <a:lnTo>
                      <a:pt x="97" y="64"/>
                    </a:lnTo>
                    <a:lnTo>
                      <a:pt x="55" y="79"/>
                    </a:lnTo>
                    <a:lnTo>
                      <a:pt x="37" y="57"/>
                    </a:lnTo>
                    <a:lnTo>
                      <a:pt x="0" y="3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9" name="Freeform 31"/>
              <p:cNvSpPr>
                <a:spLocks/>
              </p:cNvSpPr>
              <p:nvPr/>
            </p:nvSpPr>
            <p:spPr bwMode="auto">
              <a:xfrm>
                <a:off x="2023020" y="1663294"/>
                <a:ext cx="92720" cy="67404"/>
              </a:xfrm>
              <a:custGeom>
                <a:avLst/>
                <a:gdLst>
                  <a:gd name="T0" fmla="*/ 0 w 59"/>
                  <a:gd name="T1" fmla="*/ 0 h 41"/>
                  <a:gd name="T2" fmla="*/ 6 w 59"/>
                  <a:gd name="T3" fmla="*/ 22 h 41"/>
                  <a:gd name="T4" fmla="*/ 24 w 59"/>
                  <a:gd name="T5" fmla="*/ 23 h 41"/>
                  <a:gd name="T6" fmla="*/ 9 w 59"/>
                  <a:gd name="T7" fmla="*/ 27 h 41"/>
                  <a:gd name="T8" fmla="*/ 16 w 59"/>
                  <a:gd name="T9" fmla="*/ 36 h 41"/>
                  <a:gd name="T10" fmla="*/ 50 w 59"/>
                  <a:gd name="T11" fmla="*/ 29 h 41"/>
                  <a:gd name="T12" fmla="*/ 56 w 59"/>
                  <a:gd name="T13" fmla="*/ 18 h 41"/>
                  <a:gd name="T14" fmla="*/ 0 w 59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41"/>
                  <a:gd name="T26" fmla="*/ 59 w 59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41">
                    <a:moveTo>
                      <a:pt x="0" y="0"/>
                    </a:moveTo>
                    <a:lnTo>
                      <a:pt x="6" y="24"/>
                    </a:lnTo>
                    <a:lnTo>
                      <a:pt x="24" y="25"/>
                    </a:lnTo>
                    <a:lnTo>
                      <a:pt x="9" y="29"/>
                    </a:lnTo>
                    <a:lnTo>
                      <a:pt x="16" y="40"/>
                    </a:lnTo>
                    <a:lnTo>
                      <a:pt x="52" y="33"/>
                    </a:lnTo>
                    <a:lnTo>
                      <a:pt x="58" y="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0" name="Freeform 32"/>
              <p:cNvSpPr>
                <a:spLocks/>
              </p:cNvSpPr>
              <p:nvPr/>
            </p:nvSpPr>
            <p:spPr bwMode="auto">
              <a:xfrm>
                <a:off x="2054510" y="1764399"/>
                <a:ext cx="433855" cy="146042"/>
              </a:xfrm>
              <a:custGeom>
                <a:avLst/>
                <a:gdLst>
                  <a:gd name="T0" fmla="*/ 0 w 282"/>
                  <a:gd name="T1" fmla="*/ 11 h 89"/>
                  <a:gd name="T2" fmla="*/ 15 w 282"/>
                  <a:gd name="T3" fmla="*/ 0 h 89"/>
                  <a:gd name="T4" fmla="*/ 39 w 282"/>
                  <a:gd name="T5" fmla="*/ 6 h 89"/>
                  <a:gd name="T6" fmla="*/ 55 w 282"/>
                  <a:gd name="T7" fmla="*/ 11 h 89"/>
                  <a:gd name="T8" fmla="*/ 50 w 282"/>
                  <a:gd name="T9" fmla="*/ 22 h 89"/>
                  <a:gd name="T10" fmla="*/ 80 w 282"/>
                  <a:gd name="T11" fmla="*/ 12 h 89"/>
                  <a:gd name="T12" fmla="*/ 100 w 282"/>
                  <a:gd name="T13" fmla="*/ 22 h 89"/>
                  <a:gd name="T14" fmla="*/ 83 w 282"/>
                  <a:gd name="T15" fmla="*/ 22 h 89"/>
                  <a:gd name="T16" fmla="*/ 117 w 282"/>
                  <a:gd name="T17" fmla="*/ 29 h 89"/>
                  <a:gd name="T18" fmla="*/ 80 w 282"/>
                  <a:gd name="T19" fmla="*/ 31 h 89"/>
                  <a:gd name="T20" fmla="*/ 100 w 282"/>
                  <a:gd name="T21" fmla="*/ 35 h 89"/>
                  <a:gd name="T22" fmla="*/ 85 w 282"/>
                  <a:gd name="T23" fmla="*/ 43 h 89"/>
                  <a:gd name="T24" fmla="*/ 103 w 282"/>
                  <a:gd name="T25" fmla="*/ 36 h 89"/>
                  <a:gd name="T26" fmla="*/ 120 w 282"/>
                  <a:gd name="T27" fmla="*/ 53 h 89"/>
                  <a:gd name="T28" fmla="*/ 124 w 282"/>
                  <a:gd name="T29" fmla="*/ 46 h 89"/>
                  <a:gd name="T30" fmla="*/ 171 w 282"/>
                  <a:gd name="T31" fmla="*/ 53 h 89"/>
                  <a:gd name="T32" fmla="*/ 222 w 282"/>
                  <a:gd name="T33" fmla="*/ 37 h 89"/>
                  <a:gd name="T34" fmla="*/ 263 w 282"/>
                  <a:gd name="T35" fmla="*/ 54 h 89"/>
                  <a:gd name="T36" fmla="*/ 250 w 282"/>
                  <a:gd name="T37" fmla="*/ 64 h 89"/>
                  <a:gd name="T38" fmla="*/ 255 w 282"/>
                  <a:gd name="T39" fmla="*/ 77 h 89"/>
                  <a:gd name="T40" fmla="*/ 231 w 282"/>
                  <a:gd name="T41" fmla="*/ 80 h 89"/>
                  <a:gd name="T42" fmla="*/ 203 w 282"/>
                  <a:gd name="T43" fmla="*/ 68 h 89"/>
                  <a:gd name="T44" fmla="*/ 203 w 282"/>
                  <a:gd name="T45" fmla="*/ 77 h 89"/>
                  <a:gd name="T46" fmla="*/ 190 w 282"/>
                  <a:gd name="T47" fmla="*/ 78 h 89"/>
                  <a:gd name="T48" fmla="*/ 131 w 282"/>
                  <a:gd name="T49" fmla="*/ 80 h 89"/>
                  <a:gd name="T50" fmla="*/ 124 w 282"/>
                  <a:gd name="T51" fmla="*/ 69 h 89"/>
                  <a:gd name="T52" fmla="*/ 109 w 282"/>
                  <a:gd name="T53" fmla="*/ 78 h 89"/>
                  <a:gd name="T54" fmla="*/ 91 w 282"/>
                  <a:gd name="T55" fmla="*/ 69 h 89"/>
                  <a:gd name="T56" fmla="*/ 79 w 282"/>
                  <a:gd name="T57" fmla="*/ 75 h 89"/>
                  <a:gd name="T58" fmla="*/ 56 w 282"/>
                  <a:gd name="T59" fmla="*/ 23 h 89"/>
                  <a:gd name="T60" fmla="*/ 30 w 282"/>
                  <a:gd name="T61" fmla="*/ 29 h 89"/>
                  <a:gd name="T62" fmla="*/ 0 w 282"/>
                  <a:gd name="T63" fmla="*/ 11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2"/>
                  <a:gd name="T97" fmla="*/ 0 h 89"/>
                  <a:gd name="T98" fmla="*/ 282 w 282"/>
                  <a:gd name="T99" fmla="*/ 89 h 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2" h="89">
                    <a:moveTo>
                      <a:pt x="0" y="13"/>
                    </a:moveTo>
                    <a:lnTo>
                      <a:pt x="17" y="0"/>
                    </a:lnTo>
                    <a:lnTo>
                      <a:pt x="41" y="6"/>
                    </a:lnTo>
                    <a:lnTo>
                      <a:pt x="59" y="13"/>
                    </a:lnTo>
                    <a:lnTo>
                      <a:pt x="54" y="24"/>
                    </a:lnTo>
                    <a:lnTo>
                      <a:pt x="86" y="14"/>
                    </a:lnTo>
                    <a:lnTo>
                      <a:pt x="106" y="24"/>
                    </a:lnTo>
                    <a:lnTo>
                      <a:pt x="89" y="24"/>
                    </a:lnTo>
                    <a:lnTo>
                      <a:pt x="125" y="31"/>
                    </a:lnTo>
                    <a:lnTo>
                      <a:pt x="86" y="33"/>
                    </a:lnTo>
                    <a:lnTo>
                      <a:pt x="106" y="39"/>
                    </a:lnTo>
                    <a:lnTo>
                      <a:pt x="91" y="47"/>
                    </a:lnTo>
                    <a:lnTo>
                      <a:pt x="110" y="40"/>
                    </a:lnTo>
                    <a:lnTo>
                      <a:pt x="128" y="58"/>
                    </a:lnTo>
                    <a:lnTo>
                      <a:pt x="132" y="50"/>
                    </a:lnTo>
                    <a:lnTo>
                      <a:pt x="183" y="58"/>
                    </a:lnTo>
                    <a:lnTo>
                      <a:pt x="237" y="41"/>
                    </a:lnTo>
                    <a:lnTo>
                      <a:pt x="281" y="60"/>
                    </a:lnTo>
                    <a:lnTo>
                      <a:pt x="267" y="70"/>
                    </a:lnTo>
                    <a:lnTo>
                      <a:pt x="272" y="85"/>
                    </a:lnTo>
                    <a:lnTo>
                      <a:pt x="247" y="88"/>
                    </a:lnTo>
                    <a:lnTo>
                      <a:pt x="217" y="74"/>
                    </a:lnTo>
                    <a:lnTo>
                      <a:pt x="217" y="85"/>
                    </a:lnTo>
                    <a:lnTo>
                      <a:pt x="202" y="86"/>
                    </a:lnTo>
                    <a:lnTo>
                      <a:pt x="139" y="88"/>
                    </a:lnTo>
                    <a:lnTo>
                      <a:pt x="132" y="75"/>
                    </a:lnTo>
                    <a:lnTo>
                      <a:pt x="117" y="86"/>
                    </a:lnTo>
                    <a:lnTo>
                      <a:pt x="97" y="75"/>
                    </a:lnTo>
                    <a:lnTo>
                      <a:pt x="85" y="83"/>
                    </a:lnTo>
                    <a:lnTo>
                      <a:pt x="60" y="25"/>
                    </a:lnTo>
                    <a:lnTo>
                      <a:pt x="32" y="31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1" name="Freeform 33"/>
              <p:cNvSpPr>
                <a:spLocks/>
              </p:cNvSpPr>
              <p:nvPr/>
            </p:nvSpPr>
            <p:spPr bwMode="auto">
              <a:xfrm>
                <a:off x="2072004" y="1515005"/>
                <a:ext cx="281657" cy="193224"/>
              </a:xfrm>
              <a:custGeom>
                <a:avLst/>
                <a:gdLst>
                  <a:gd name="T0" fmla="*/ 0 w 183"/>
                  <a:gd name="T1" fmla="*/ 33 h 118"/>
                  <a:gd name="T2" fmla="*/ 41 w 183"/>
                  <a:gd name="T3" fmla="*/ 27 h 118"/>
                  <a:gd name="T4" fmla="*/ 18 w 183"/>
                  <a:gd name="T5" fmla="*/ 11 h 118"/>
                  <a:gd name="T6" fmla="*/ 55 w 183"/>
                  <a:gd name="T7" fmla="*/ 6 h 118"/>
                  <a:gd name="T8" fmla="*/ 26 w 183"/>
                  <a:gd name="T9" fmla="*/ 0 h 118"/>
                  <a:gd name="T10" fmla="*/ 72 w 183"/>
                  <a:gd name="T11" fmla="*/ 8 h 118"/>
                  <a:gd name="T12" fmla="*/ 85 w 183"/>
                  <a:gd name="T13" fmla="*/ 28 h 118"/>
                  <a:gd name="T14" fmla="*/ 109 w 183"/>
                  <a:gd name="T15" fmla="*/ 28 h 118"/>
                  <a:gd name="T16" fmla="*/ 118 w 183"/>
                  <a:gd name="T17" fmla="*/ 43 h 118"/>
                  <a:gd name="T18" fmla="*/ 120 w 183"/>
                  <a:gd name="T19" fmla="*/ 33 h 118"/>
                  <a:gd name="T20" fmla="*/ 132 w 183"/>
                  <a:gd name="T21" fmla="*/ 33 h 118"/>
                  <a:gd name="T22" fmla="*/ 128 w 183"/>
                  <a:gd name="T23" fmla="*/ 43 h 118"/>
                  <a:gd name="T24" fmla="*/ 139 w 183"/>
                  <a:gd name="T25" fmla="*/ 49 h 118"/>
                  <a:gd name="T26" fmla="*/ 132 w 183"/>
                  <a:gd name="T27" fmla="*/ 58 h 118"/>
                  <a:gd name="T28" fmla="*/ 158 w 183"/>
                  <a:gd name="T29" fmla="*/ 57 h 118"/>
                  <a:gd name="T30" fmla="*/ 170 w 183"/>
                  <a:gd name="T31" fmla="*/ 72 h 118"/>
                  <a:gd name="T32" fmla="*/ 138 w 183"/>
                  <a:gd name="T33" fmla="*/ 76 h 118"/>
                  <a:gd name="T34" fmla="*/ 129 w 183"/>
                  <a:gd name="T35" fmla="*/ 90 h 118"/>
                  <a:gd name="T36" fmla="*/ 124 w 183"/>
                  <a:gd name="T37" fmla="*/ 76 h 118"/>
                  <a:gd name="T38" fmla="*/ 114 w 183"/>
                  <a:gd name="T39" fmla="*/ 107 h 118"/>
                  <a:gd name="T40" fmla="*/ 93 w 183"/>
                  <a:gd name="T41" fmla="*/ 91 h 118"/>
                  <a:gd name="T42" fmla="*/ 103 w 183"/>
                  <a:gd name="T43" fmla="*/ 107 h 118"/>
                  <a:gd name="T44" fmla="*/ 64 w 183"/>
                  <a:gd name="T45" fmla="*/ 104 h 118"/>
                  <a:gd name="T46" fmla="*/ 51 w 183"/>
                  <a:gd name="T47" fmla="*/ 96 h 118"/>
                  <a:gd name="T48" fmla="*/ 71 w 183"/>
                  <a:gd name="T49" fmla="*/ 95 h 118"/>
                  <a:gd name="T50" fmla="*/ 49 w 183"/>
                  <a:gd name="T51" fmla="*/ 92 h 118"/>
                  <a:gd name="T52" fmla="*/ 44 w 183"/>
                  <a:gd name="T53" fmla="*/ 87 h 118"/>
                  <a:gd name="T54" fmla="*/ 55 w 183"/>
                  <a:gd name="T55" fmla="*/ 86 h 118"/>
                  <a:gd name="T56" fmla="*/ 38 w 183"/>
                  <a:gd name="T57" fmla="*/ 79 h 118"/>
                  <a:gd name="T58" fmla="*/ 92 w 183"/>
                  <a:gd name="T59" fmla="*/ 70 h 118"/>
                  <a:gd name="T60" fmla="*/ 26 w 183"/>
                  <a:gd name="T61" fmla="*/ 72 h 118"/>
                  <a:gd name="T62" fmla="*/ 15 w 183"/>
                  <a:gd name="T63" fmla="*/ 61 h 118"/>
                  <a:gd name="T64" fmla="*/ 38 w 183"/>
                  <a:gd name="T65" fmla="*/ 56 h 118"/>
                  <a:gd name="T66" fmla="*/ 2 w 183"/>
                  <a:gd name="T67" fmla="*/ 49 h 118"/>
                  <a:gd name="T68" fmla="*/ 10 w 183"/>
                  <a:gd name="T69" fmla="*/ 49 h 118"/>
                  <a:gd name="T70" fmla="*/ 0 w 183"/>
                  <a:gd name="T71" fmla="*/ 41 h 118"/>
                  <a:gd name="T72" fmla="*/ 41 w 183"/>
                  <a:gd name="T73" fmla="*/ 41 h 118"/>
                  <a:gd name="T74" fmla="*/ 0 w 183"/>
                  <a:gd name="T75" fmla="*/ 33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3"/>
                  <a:gd name="T115" fmla="*/ 0 h 118"/>
                  <a:gd name="T116" fmla="*/ 183 w 183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3" h="118">
                    <a:moveTo>
                      <a:pt x="0" y="36"/>
                    </a:moveTo>
                    <a:lnTo>
                      <a:pt x="43" y="29"/>
                    </a:lnTo>
                    <a:lnTo>
                      <a:pt x="20" y="13"/>
                    </a:lnTo>
                    <a:lnTo>
                      <a:pt x="59" y="6"/>
                    </a:lnTo>
                    <a:lnTo>
                      <a:pt x="28" y="0"/>
                    </a:lnTo>
                    <a:lnTo>
                      <a:pt x="76" y="8"/>
                    </a:lnTo>
                    <a:lnTo>
                      <a:pt x="91" y="30"/>
                    </a:lnTo>
                    <a:lnTo>
                      <a:pt x="117" y="30"/>
                    </a:lnTo>
                    <a:lnTo>
                      <a:pt x="126" y="47"/>
                    </a:lnTo>
                    <a:lnTo>
                      <a:pt x="128" y="36"/>
                    </a:lnTo>
                    <a:lnTo>
                      <a:pt x="141" y="36"/>
                    </a:lnTo>
                    <a:lnTo>
                      <a:pt x="136" y="47"/>
                    </a:lnTo>
                    <a:lnTo>
                      <a:pt x="149" y="53"/>
                    </a:lnTo>
                    <a:lnTo>
                      <a:pt x="141" y="64"/>
                    </a:lnTo>
                    <a:lnTo>
                      <a:pt x="169" y="63"/>
                    </a:lnTo>
                    <a:lnTo>
                      <a:pt x="182" y="78"/>
                    </a:lnTo>
                    <a:lnTo>
                      <a:pt x="148" y="83"/>
                    </a:lnTo>
                    <a:lnTo>
                      <a:pt x="138" y="98"/>
                    </a:lnTo>
                    <a:lnTo>
                      <a:pt x="132" y="83"/>
                    </a:lnTo>
                    <a:lnTo>
                      <a:pt x="122" y="117"/>
                    </a:lnTo>
                    <a:lnTo>
                      <a:pt x="99" y="99"/>
                    </a:lnTo>
                    <a:lnTo>
                      <a:pt x="111" y="117"/>
                    </a:lnTo>
                    <a:lnTo>
                      <a:pt x="68" y="114"/>
                    </a:lnTo>
                    <a:lnTo>
                      <a:pt x="55" y="104"/>
                    </a:lnTo>
                    <a:lnTo>
                      <a:pt x="75" y="103"/>
                    </a:lnTo>
                    <a:lnTo>
                      <a:pt x="53" y="100"/>
                    </a:lnTo>
                    <a:lnTo>
                      <a:pt x="47" y="95"/>
                    </a:lnTo>
                    <a:lnTo>
                      <a:pt x="59" y="94"/>
                    </a:lnTo>
                    <a:lnTo>
                      <a:pt x="40" y="87"/>
                    </a:lnTo>
                    <a:lnTo>
                      <a:pt x="98" y="76"/>
                    </a:lnTo>
                    <a:lnTo>
                      <a:pt x="28" y="78"/>
                    </a:lnTo>
                    <a:lnTo>
                      <a:pt x="16" y="67"/>
                    </a:lnTo>
                    <a:lnTo>
                      <a:pt x="40" y="61"/>
                    </a:lnTo>
                    <a:lnTo>
                      <a:pt x="2" y="53"/>
                    </a:lnTo>
                    <a:lnTo>
                      <a:pt x="10" y="53"/>
                    </a:lnTo>
                    <a:lnTo>
                      <a:pt x="0" y="45"/>
                    </a:lnTo>
                    <a:lnTo>
                      <a:pt x="43" y="45"/>
                    </a:lnTo>
                    <a:lnTo>
                      <a:pt x="0" y="3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2" name="Freeform 34"/>
              <p:cNvSpPr>
                <a:spLocks/>
              </p:cNvSpPr>
              <p:nvPr/>
            </p:nvSpPr>
            <p:spPr bwMode="auto">
              <a:xfrm>
                <a:off x="2072004" y="1847531"/>
                <a:ext cx="68228" cy="49429"/>
              </a:xfrm>
              <a:custGeom>
                <a:avLst/>
                <a:gdLst>
                  <a:gd name="T0" fmla="*/ 0 w 44"/>
                  <a:gd name="T1" fmla="*/ 18 h 31"/>
                  <a:gd name="T2" fmla="*/ 6 w 44"/>
                  <a:gd name="T3" fmla="*/ 0 h 31"/>
                  <a:gd name="T4" fmla="*/ 32 w 44"/>
                  <a:gd name="T5" fmla="*/ 6 h 31"/>
                  <a:gd name="T6" fmla="*/ 41 w 44"/>
                  <a:gd name="T7" fmla="*/ 26 h 31"/>
                  <a:gd name="T8" fmla="*/ 0 w 44"/>
                  <a:gd name="T9" fmla="*/ 18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1"/>
                  <a:gd name="T17" fmla="*/ 44 w 4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1">
                    <a:moveTo>
                      <a:pt x="0" y="20"/>
                    </a:moveTo>
                    <a:lnTo>
                      <a:pt x="6" y="0"/>
                    </a:lnTo>
                    <a:lnTo>
                      <a:pt x="34" y="6"/>
                    </a:lnTo>
                    <a:lnTo>
                      <a:pt x="43" y="30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3" name="Freeform 35"/>
              <p:cNvSpPr>
                <a:spLocks/>
              </p:cNvSpPr>
              <p:nvPr/>
            </p:nvSpPr>
            <p:spPr bwMode="auto">
              <a:xfrm>
                <a:off x="2072004" y="1728450"/>
                <a:ext cx="80473" cy="38196"/>
              </a:xfrm>
              <a:custGeom>
                <a:avLst/>
                <a:gdLst>
                  <a:gd name="T0" fmla="*/ 0 w 51"/>
                  <a:gd name="T1" fmla="*/ 8 h 23"/>
                  <a:gd name="T2" fmla="*/ 12 w 51"/>
                  <a:gd name="T3" fmla="*/ 20 h 23"/>
                  <a:gd name="T4" fmla="*/ 48 w 51"/>
                  <a:gd name="T5" fmla="*/ 8 h 23"/>
                  <a:gd name="T6" fmla="*/ 13 w 51"/>
                  <a:gd name="T7" fmla="*/ 0 h 23"/>
                  <a:gd name="T8" fmla="*/ 0 w 51"/>
                  <a:gd name="T9" fmla="*/ 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3"/>
                  <a:gd name="T17" fmla="*/ 51 w 5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3">
                    <a:moveTo>
                      <a:pt x="0" y="8"/>
                    </a:moveTo>
                    <a:lnTo>
                      <a:pt x="12" y="22"/>
                    </a:lnTo>
                    <a:lnTo>
                      <a:pt x="50" y="8"/>
                    </a:lnTo>
                    <a:lnTo>
                      <a:pt x="13" y="0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2089498" y="1932909"/>
                <a:ext cx="132956" cy="101105"/>
              </a:xfrm>
              <a:custGeom>
                <a:avLst/>
                <a:gdLst>
                  <a:gd name="T0" fmla="*/ 0 w 87"/>
                  <a:gd name="T1" fmla="*/ 9 h 63"/>
                  <a:gd name="T2" fmla="*/ 1 w 87"/>
                  <a:gd name="T3" fmla="*/ 35 h 63"/>
                  <a:gd name="T4" fmla="*/ 10 w 87"/>
                  <a:gd name="T5" fmla="*/ 40 h 63"/>
                  <a:gd name="T6" fmla="*/ 8 w 87"/>
                  <a:gd name="T7" fmla="*/ 54 h 63"/>
                  <a:gd name="T8" fmla="*/ 18 w 87"/>
                  <a:gd name="T9" fmla="*/ 56 h 63"/>
                  <a:gd name="T10" fmla="*/ 32 w 87"/>
                  <a:gd name="T11" fmla="*/ 44 h 63"/>
                  <a:gd name="T12" fmla="*/ 18 w 87"/>
                  <a:gd name="T13" fmla="*/ 35 h 63"/>
                  <a:gd name="T14" fmla="*/ 52 w 87"/>
                  <a:gd name="T15" fmla="*/ 35 h 63"/>
                  <a:gd name="T16" fmla="*/ 80 w 87"/>
                  <a:gd name="T17" fmla="*/ 4 h 63"/>
                  <a:gd name="T18" fmla="*/ 6 w 87"/>
                  <a:gd name="T19" fmla="*/ 0 h 63"/>
                  <a:gd name="T20" fmla="*/ 15 w 87"/>
                  <a:gd name="T21" fmla="*/ 10 h 63"/>
                  <a:gd name="T22" fmla="*/ 0 w 87"/>
                  <a:gd name="T23" fmla="*/ 9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63"/>
                  <a:gd name="T38" fmla="*/ 87 w 87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63">
                    <a:moveTo>
                      <a:pt x="0" y="9"/>
                    </a:moveTo>
                    <a:lnTo>
                      <a:pt x="1" y="39"/>
                    </a:lnTo>
                    <a:lnTo>
                      <a:pt x="10" y="44"/>
                    </a:lnTo>
                    <a:lnTo>
                      <a:pt x="8" y="60"/>
                    </a:lnTo>
                    <a:lnTo>
                      <a:pt x="20" y="62"/>
                    </a:lnTo>
                    <a:lnTo>
                      <a:pt x="34" y="48"/>
                    </a:lnTo>
                    <a:lnTo>
                      <a:pt x="20" y="39"/>
                    </a:lnTo>
                    <a:lnTo>
                      <a:pt x="56" y="39"/>
                    </a:lnTo>
                    <a:lnTo>
                      <a:pt x="86" y="4"/>
                    </a:lnTo>
                    <a:lnTo>
                      <a:pt x="6" y="0"/>
                    </a:lnTo>
                    <a:lnTo>
                      <a:pt x="17" y="1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2178719" y="1398172"/>
                <a:ext cx="771492" cy="422397"/>
              </a:xfrm>
              <a:custGeom>
                <a:avLst/>
                <a:gdLst>
                  <a:gd name="T0" fmla="*/ 26 w 502"/>
                  <a:gd name="T1" fmla="*/ 64 h 257"/>
                  <a:gd name="T2" fmla="*/ 48 w 502"/>
                  <a:gd name="T3" fmla="*/ 68 h 257"/>
                  <a:gd name="T4" fmla="*/ 113 w 502"/>
                  <a:gd name="T5" fmla="*/ 65 h 257"/>
                  <a:gd name="T6" fmla="*/ 102 w 502"/>
                  <a:gd name="T7" fmla="*/ 75 h 257"/>
                  <a:gd name="T8" fmla="*/ 87 w 502"/>
                  <a:gd name="T9" fmla="*/ 92 h 257"/>
                  <a:gd name="T10" fmla="*/ 128 w 502"/>
                  <a:gd name="T11" fmla="*/ 92 h 257"/>
                  <a:gd name="T12" fmla="*/ 181 w 502"/>
                  <a:gd name="T13" fmla="*/ 69 h 257"/>
                  <a:gd name="T14" fmla="*/ 251 w 502"/>
                  <a:gd name="T15" fmla="*/ 76 h 257"/>
                  <a:gd name="T16" fmla="*/ 182 w 502"/>
                  <a:gd name="T17" fmla="*/ 121 h 257"/>
                  <a:gd name="T18" fmla="*/ 83 w 502"/>
                  <a:gd name="T19" fmla="*/ 99 h 257"/>
                  <a:gd name="T20" fmla="*/ 83 w 502"/>
                  <a:gd name="T21" fmla="*/ 118 h 257"/>
                  <a:gd name="T22" fmla="*/ 160 w 502"/>
                  <a:gd name="T23" fmla="*/ 145 h 257"/>
                  <a:gd name="T24" fmla="*/ 103 w 502"/>
                  <a:gd name="T25" fmla="*/ 145 h 257"/>
                  <a:gd name="T26" fmla="*/ 92 w 502"/>
                  <a:gd name="T27" fmla="*/ 166 h 257"/>
                  <a:gd name="T28" fmla="*/ 112 w 502"/>
                  <a:gd name="T29" fmla="*/ 158 h 257"/>
                  <a:gd name="T30" fmla="*/ 95 w 502"/>
                  <a:gd name="T31" fmla="*/ 179 h 257"/>
                  <a:gd name="T32" fmla="*/ 108 w 502"/>
                  <a:gd name="T33" fmla="*/ 191 h 257"/>
                  <a:gd name="T34" fmla="*/ 113 w 502"/>
                  <a:gd name="T35" fmla="*/ 198 h 257"/>
                  <a:gd name="T36" fmla="*/ 79 w 502"/>
                  <a:gd name="T37" fmla="*/ 202 h 257"/>
                  <a:gd name="T38" fmla="*/ 50 w 502"/>
                  <a:gd name="T39" fmla="*/ 214 h 257"/>
                  <a:gd name="T40" fmla="*/ 99 w 502"/>
                  <a:gd name="T41" fmla="*/ 232 h 257"/>
                  <a:gd name="T42" fmla="*/ 131 w 502"/>
                  <a:gd name="T43" fmla="*/ 225 h 257"/>
                  <a:gd name="T44" fmla="*/ 147 w 502"/>
                  <a:gd name="T45" fmla="*/ 225 h 257"/>
                  <a:gd name="T46" fmla="*/ 167 w 502"/>
                  <a:gd name="T47" fmla="*/ 235 h 257"/>
                  <a:gd name="T48" fmla="*/ 196 w 502"/>
                  <a:gd name="T49" fmla="*/ 214 h 257"/>
                  <a:gd name="T50" fmla="*/ 210 w 502"/>
                  <a:gd name="T51" fmla="*/ 198 h 257"/>
                  <a:gd name="T52" fmla="*/ 244 w 502"/>
                  <a:gd name="T53" fmla="*/ 179 h 257"/>
                  <a:gd name="T54" fmla="*/ 258 w 502"/>
                  <a:gd name="T55" fmla="*/ 168 h 257"/>
                  <a:gd name="T56" fmla="*/ 261 w 502"/>
                  <a:gd name="T57" fmla="*/ 149 h 257"/>
                  <a:gd name="T58" fmla="*/ 215 w 502"/>
                  <a:gd name="T59" fmla="*/ 139 h 257"/>
                  <a:gd name="T60" fmla="*/ 215 w 502"/>
                  <a:gd name="T61" fmla="*/ 135 h 257"/>
                  <a:gd name="T62" fmla="*/ 309 w 502"/>
                  <a:gd name="T63" fmla="*/ 121 h 257"/>
                  <a:gd name="T64" fmla="*/ 330 w 502"/>
                  <a:gd name="T65" fmla="*/ 106 h 257"/>
                  <a:gd name="T66" fmla="*/ 420 w 502"/>
                  <a:gd name="T67" fmla="*/ 60 h 257"/>
                  <a:gd name="T68" fmla="*/ 351 w 502"/>
                  <a:gd name="T69" fmla="*/ 59 h 257"/>
                  <a:gd name="T70" fmla="*/ 470 w 502"/>
                  <a:gd name="T71" fmla="*/ 35 h 257"/>
                  <a:gd name="T72" fmla="*/ 432 w 502"/>
                  <a:gd name="T73" fmla="*/ 10 h 257"/>
                  <a:gd name="T74" fmla="*/ 280 w 502"/>
                  <a:gd name="T75" fmla="*/ 0 h 257"/>
                  <a:gd name="T76" fmla="*/ 258 w 502"/>
                  <a:gd name="T77" fmla="*/ 5 h 257"/>
                  <a:gd name="T78" fmla="*/ 232 w 502"/>
                  <a:gd name="T79" fmla="*/ 26 h 257"/>
                  <a:gd name="T80" fmla="*/ 181 w 502"/>
                  <a:gd name="T81" fmla="*/ 14 h 257"/>
                  <a:gd name="T82" fmla="*/ 137 w 502"/>
                  <a:gd name="T83" fmla="*/ 16 h 257"/>
                  <a:gd name="T84" fmla="*/ 164 w 502"/>
                  <a:gd name="T85" fmla="*/ 42 h 257"/>
                  <a:gd name="T86" fmla="*/ 102 w 502"/>
                  <a:gd name="T87" fmla="*/ 42 h 2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2"/>
                  <a:gd name="T133" fmla="*/ 0 h 257"/>
                  <a:gd name="T134" fmla="*/ 502 w 502"/>
                  <a:gd name="T135" fmla="*/ 257 h 2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2" h="257">
                    <a:moveTo>
                      <a:pt x="0" y="60"/>
                    </a:moveTo>
                    <a:lnTo>
                      <a:pt x="43" y="60"/>
                    </a:lnTo>
                    <a:lnTo>
                      <a:pt x="28" y="70"/>
                    </a:lnTo>
                    <a:lnTo>
                      <a:pt x="90" y="63"/>
                    </a:lnTo>
                    <a:lnTo>
                      <a:pt x="36" y="70"/>
                    </a:lnTo>
                    <a:lnTo>
                      <a:pt x="52" y="74"/>
                    </a:lnTo>
                    <a:lnTo>
                      <a:pt x="35" y="75"/>
                    </a:lnTo>
                    <a:lnTo>
                      <a:pt x="41" y="82"/>
                    </a:lnTo>
                    <a:lnTo>
                      <a:pt x="121" y="71"/>
                    </a:lnTo>
                    <a:lnTo>
                      <a:pt x="43" y="88"/>
                    </a:lnTo>
                    <a:lnTo>
                      <a:pt x="78" y="100"/>
                    </a:lnTo>
                    <a:lnTo>
                      <a:pt x="108" y="81"/>
                    </a:lnTo>
                    <a:lnTo>
                      <a:pt x="160" y="78"/>
                    </a:lnTo>
                    <a:lnTo>
                      <a:pt x="105" y="85"/>
                    </a:lnTo>
                    <a:lnTo>
                      <a:pt x="93" y="100"/>
                    </a:lnTo>
                    <a:lnTo>
                      <a:pt x="125" y="101"/>
                    </a:lnTo>
                    <a:lnTo>
                      <a:pt x="160" y="86"/>
                    </a:lnTo>
                    <a:lnTo>
                      <a:pt x="136" y="100"/>
                    </a:lnTo>
                    <a:lnTo>
                      <a:pt x="160" y="100"/>
                    </a:lnTo>
                    <a:lnTo>
                      <a:pt x="198" y="90"/>
                    </a:lnTo>
                    <a:lnTo>
                      <a:pt x="193" y="75"/>
                    </a:lnTo>
                    <a:lnTo>
                      <a:pt x="233" y="65"/>
                    </a:lnTo>
                    <a:lnTo>
                      <a:pt x="205" y="89"/>
                    </a:lnTo>
                    <a:lnTo>
                      <a:pt x="268" y="83"/>
                    </a:lnTo>
                    <a:lnTo>
                      <a:pt x="139" y="108"/>
                    </a:lnTo>
                    <a:lnTo>
                      <a:pt x="168" y="132"/>
                    </a:lnTo>
                    <a:lnTo>
                      <a:pt x="194" y="132"/>
                    </a:lnTo>
                    <a:lnTo>
                      <a:pt x="180" y="138"/>
                    </a:lnTo>
                    <a:lnTo>
                      <a:pt x="130" y="112"/>
                    </a:lnTo>
                    <a:lnTo>
                      <a:pt x="89" y="108"/>
                    </a:lnTo>
                    <a:lnTo>
                      <a:pt x="87" y="119"/>
                    </a:lnTo>
                    <a:lnTo>
                      <a:pt x="106" y="124"/>
                    </a:lnTo>
                    <a:lnTo>
                      <a:pt x="89" y="128"/>
                    </a:lnTo>
                    <a:lnTo>
                      <a:pt x="139" y="155"/>
                    </a:lnTo>
                    <a:lnTo>
                      <a:pt x="118" y="157"/>
                    </a:lnTo>
                    <a:lnTo>
                      <a:pt x="170" y="158"/>
                    </a:lnTo>
                    <a:lnTo>
                      <a:pt x="140" y="165"/>
                    </a:lnTo>
                    <a:lnTo>
                      <a:pt x="156" y="174"/>
                    </a:lnTo>
                    <a:lnTo>
                      <a:pt x="110" y="159"/>
                    </a:lnTo>
                    <a:lnTo>
                      <a:pt x="83" y="165"/>
                    </a:lnTo>
                    <a:lnTo>
                      <a:pt x="72" y="188"/>
                    </a:lnTo>
                    <a:lnTo>
                      <a:pt x="98" y="181"/>
                    </a:lnTo>
                    <a:lnTo>
                      <a:pt x="94" y="189"/>
                    </a:lnTo>
                    <a:lnTo>
                      <a:pt x="103" y="189"/>
                    </a:lnTo>
                    <a:lnTo>
                      <a:pt x="120" y="172"/>
                    </a:lnTo>
                    <a:lnTo>
                      <a:pt x="114" y="185"/>
                    </a:lnTo>
                    <a:lnTo>
                      <a:pt x="129" y="188"/>
                    </a:lnTo>
                    <a:lnTo>
                      <a:pt x="101" y="195"/>
                    </a:lnTo>
                    <a:lnTo>
                      <a:pt x="118" y="195"/>
                    </a:lnTo>
                    <a:lnTo>
                      <a:pt x="103" y="200"/>
                    </a:lnTo>
                    <a:lnTo>
                      <a:pt x="116" y="209"/>
                    </a:lnTo>
                    <a:lnTo>
                      <a:pt x="136" y="209"/>
                    </a:lnTo>
                    <a:lnTo>
                      <a:pt x="156" y="190"/>
                    </a:lnTo>
                    <a:lnTo>
                      <a:pt x="121" y="216"/>
                    </a:lnTo>
                    <a:lnTo>
                      <a:pt x="89" y="197"/>
                    </a:lnTo>
                    <a:lnTo>
                      <a:pt x="59" y="201"/>
                    </a:lnTo>
                    <a:lnTo>
                      <a:pt x="85" y="220"/>
                    </a:lnTo>
                    <a:lnTo>
                      <a:pt x="41" y="232"/>
                    </a:lnTo>
                    <a:lnTo>
                      <a:pt x="45" y="247"/>
                    </a:lnTo>
                    <a:lnTo>
                      <a:pt x="54" y="234"/>
                    </a:lnTo>
                    <a:lnTo>
                      <a:pt x="55" y="247"/>
                    </a:lnTo>
                    <a:lnTo>
                      <a:pt x="85" y="241"/>
                    </a:lnTo>
                    <a:lnTo>
                      <a:pt x="105" y="253"/>
                    </a:lnTo>
                    <a:lnTo>
                      <a:pt x="120" y="253"/>
                    </a:lnTo>
                    <a:lnTo>
                      <a:pt x="109" y="242"/>
                    </a:lnTo>
                    <a:lnTo>
                      <a:pt x="139" y="246"/>
                    </a:lnTo>
                    <a:lnTo>
                      <a:pt x="136" y="237"/>
                    </a:lnTo>
                    <a:lnTo>
                      <a:pt x="149" y="247"/>
                    </a:lnTo>
                    <a:lnTo>
                      <a:pt x="157" y="245"/>
                    </a:lnTo>
                    <a:lnTo>
                      <a:pt x="153" y="238"/>
                    </a:lnTo>
                    <a:lnTo>
                      <a:pt x="176" y="245"/>
                    </a:lnTo>
                    <a:lnTo>
                      <a:pt x="178" y="256"/>
                    </a:lnTo>
                    <a:lnTo>
                      <a:pt x="220" y="245"/>
                    </a:lnTo>
                    <a:lnTo>
                      <a:pt x="228" y="230"/>
                    </a:lnTo>
                    <a:lnTo>
                      <a:pt x="209" y="234"/>
                    </a:lnTo>
                    <a:lnTo>
                      <a:pt x="209" y="220"/>
                    </a:lnTo>
                    <a:lnTo>
                      <a:pt x="160" y="219"/>
                    </a:lnTo>
                    <a:lnTo>
                      <a:pt x="224" y="216"/>
                    </a:lnTo>
                    <a:lnTo>
                      <a:pt x="233" y="207"/>
                    </a:lnTo>
                    <a:lnTo>
                      <a:pt x="224" y="193"/>
                    </a:lnTo>
                    <a:lnTo>
                      <a:pt x="260" y="195"/>
                    </a:lnTo>
                    <a:lnTo>
                      <a:pt x="267" y="189"/>
                    </a:lnTo>
                    <a:lnTo>
                      <a:pt x="243" y="185"/>
                    </a:lnTo>
                    <a:lnTo>
                      <a:pt x="275" y="184"/>
                    </a:lnTo>
                    <a:lnTo>
                      <a:pt x="253" y="176"/>
                    </a:lnTo>
                    <a:lnTo>
                      <a:pt x="280" y="170"/>
                    </a:lnTo>
                    <a:lnTo>
                      <a:pt x="279" y="163"/>
                    </a:lnTo>
                    <a:lnTo>
                      <a:pt x="230" y="159"/>
                    </a:lnTo>
                    <a:lnTo>
                      <a:pt x="257" y="154"/>
                    </a:lnTo>
                    <a:lnTo>
                      <a:pt x="229" y="151"/>
                    </a:lnTo>
                    <a:lnTo>
                      <a:pt x="280" y="157"/>
                    </a:lnTo>
                    <a:lnTo>
                      <a:pt x="282" y="150"/>
                    </a:lnTo>
                    <a:lnTo>
                      <a:pt x="229" y="147"/>
                    </a:lnTo>
                    <a:lnTo>
                      <a:pt x="298" y="138"/>
                    </a:lnTo>
                    <a:lnTo>
                      <a:pt x="279" y="130"/>
                    </a:lnTo>
                    <a:lnTo>
                      <a:pt x="329" y="132"/>
                    </a:lnTo>
                    <a:lnTo>
                      <a:pt x="345" y="119"/>
                    </a:lnTo>
                    <a:lnTo>
                      <a:pt x="320" y="117"/>
                    </a:lnTo>
                    <a:lnTo>
                      <a:pt x="352" y="116"/>
                    </a:lnTo>
                    <a:lnTo>
                      <a:pt x="348" y="105"/>
                    </a:lnTo>
                    <a:lnTo>
                      <a:pt x="363" y="108"/>
                    </a:lnTo>
                    <a:lnTo>
                      <a:pt x="448" y="66"/>
                    </a:lnTo>
                    <a:lnTo>
                      <a:pt x="355" y="81"/>
                    </a:lnTo>
                    <a:lnTo>
                      <a:pt x="406" y="63"/>
                    </a:lnTo>
                    <a:lnTo>
                      <a:pt x="375" y="65"/>
                    </a:lnTo>
                    <a:lnTo>
                      <a:pt x="367" y="56"/>
                    </a:lnTo>
                    <a:lnTo>
                      <a:pt x="426" y="60"/>
                    </a:lnTo>
                    <a:lnTo>
                      <a:pt x="501" y="39"/>
                    </a:lnTo>
                    <a:lnTo>
                      <a:pt x="499" y="28"/>
                    </a:lnTo>
                    <a:lnTo>
                      <a:pt x="468" y="28"/>
                    </a:lnTo>
                    <a:lnTo>
                      <a:pt x="461" y="10"/>
                    </a:lnTo>
                    <a:lnTo>
                      <a:pt x="375" y="18"/>
                    </a:lnTo>
                    <a:lnTo>
                      <a:pt x="411" y="6"/>
                    </a:lnTo>
                    <a:lnTo>
                      <a:pt x="298" y="0"/>
                    </a:lnTo>
                    <a:lnTo>
                      <a:pt x="288" y="9"/>
                    </a:lnTo>
                    <a:lnTo>
                      <a:pt x="297" y="13"/>
                    </a:lnTo>
                    <a:lnTo>
                      <a:pt x="275" y="5"/>
                    </a:lnTo>
                    <a:lnTo>
                      <a:pt x="225" y="5"/>
                    </a:lnTo>
                    <a:lnTo>
                      <a:pt x="260" y="23"/>
                    </a:lnTo>
                    <a:lnTo>
                      <a:pt x="248" y="28"/>
                    </a:lnTo>
                    <a:lnTo>
                      <a:pt x="229" y="10"/>
                    </a:lnTo>
                    <a:lnTo>
                      <a:pt x="183" y="8"/>
                    </a:lnTo>
                    <a:lnTo>
                      <a:pt x="193" y="16"/>
                    </a:lnTo>
                    <a:lnTo>
                      <a:pt x="156" y="13"/>
                    </a:lnTo>
                    <a:lnTo>
                      <a:pt x="174" y="25"/>
                    </a:lnTo>
                    <a:lnTo>
                      <a:pt x="147" y="18"/>
                    </a:lnTo>
                    <a:lnTo>
                      <a:pt x="155" y="25"/>
                    </a:lnTo>
                    <a:lnTo>
                      <a:pt x="139" y="28"/>
                    </a:lnTo>
                    <a:lnTo>
                      <a:pt x="175" y="46"/>
                    </a:lnTo>
                    <a:lnTo>
                      <a:pt x="95" y="27"/>
                    </a:lnTo>
                    <a:lnTo>
                      <a:pt x="76" y="40"/>
                    </a:lnTo>
                    <a:lnTo>
                      <a:pt x="108" y="46"/>
                    </a:lnTo>
                    <a:lnTo>
                      <a:pt x="55" y="41"/>
                    </a:lnTo>
                    <a:lnTo>
                      <a:pt x="0" y="6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2227703" y="1939649"/>
                <a:ext cx="720759" cy="543724"/>
              </a:xfrm>
              <a:custGeom>
                <a:avLst/>
                <a:gdLst>
                  <a:gd name="T0" fmla="*/ 4 w 469"/>
                  <a:gd name="T1" fmla="*/ 34 h 330"/>
                  <a:gd name="T2" fmla="*/ 52 w 469"/>
                  <a:gd name="T3" fmla="*/ 0 h 330"/>
                  <a:gd name="T4" fmla="*/ 49 w 469"/>
                  <a:gd name="T5" fmla="*/ 34 h 330"/>
                  <a:gd name="T6" fmla="*/ 76 w 469"/>
                  <a:gd name="T7" fmla="*/ 72 h 330"/>
                  <a:gd name="T8" fmla="*/ 77 w 469"/>
                  <a:gd name="T9" fmla="*/ 77 h 330"/>
                  <a:gd name="T10" fmla="*/ 62 w 469"/>
                  <a:gd name="T11" fmla="*/ 52 h 330"/>
                  <a:gd name="T12" fmla="*/ 66 w 469"/>
                  <a:gd name="T13" fmla="*/ 27 h 330"/>
                  <a:gd name="T14" fmla="*/ 68 w 469"/>
                  <a:gd name="T15" fmla="*/ 23 h 330"/>
                  <a:gd name="T16" fmla="*/ 76 w 469"/>
                  <a:gd name="T17" fmla="*/ 14 h 330"/>
                  <a:gd name="T18" fmla="*/ 112 w 469"/>
                  <a:gd name="T19" fmla="*/ 4 h 330"/>
                  <a:gd name="T20" fmla="*/ 132 w 469"/>
                  <a:gd name="T21" fmla="*/ 16 h 330"/>
                  <a:gd name="T22" fmla="*/ 138 w 469"/>
                  <a:gd name="T23" fmla="*/ 53 h 330"/>
                  <a:gd name="T24" fmla="*/ 166 w 469"/>
                  <a:gd name="T25" fmla="*/ 44 h 330"/>
                  <a:gd name="T26" fmla="*/ 226 w 469"/>
                  <a:gd name="T27" fmla="*/ 37 h 330"/>
                  <a:gd name="T28" fmla="*/ 230 w 469"/>
                  <a:gd name="T29" fmla="*/ 61 h 330"/>
                  <a:gd name="T30" fmla="*/ 245 w 469"/>
                  <a:gd name="T31" fmla="*/ 66 h 330"/>
                  <a:gd name="T32" fmla="*/ 269 w 469"/>
                  <a:gd name="T33" fmla="*/ 60 h 330"/>
                  <a:gd name="T34" fmla="*/ 288 w 469"/>
                  <a:gd name="T35" fmla="*/ 76 h 330"/>
                  <a:gd name="T36" fmla="*/ 296 w 469"/>
                  <a:gd name="T37" fmla="*/ 77 h 330"/>
                  <a:gd name="T38" fmla="*/ 308 w 469"/>
                  <a:gd name="T39" fmla="*/ 82 h 330"/>
                  <a:gd name="T40" fmla="*/ 330 w 469"/>
                  <a:gd name="T41" fmla="*/ 90 h 330"/>
                  <a:gd name="T42" fmla="*/ 327 w 469"/>
                  <a:gd name="T43" fmla="*/ 100 h 330"/>
                  <a:gd name="T44" fmla="*/ 336 w 469"/>
                  <a:gd name="T45" fmla="*/ 98 h 330"/>
                  <a:gd name="T46" fmla="*/ 324 w 469"/>
                  <a:gd name="T47" fmla="*/ 116 h 330"/>
                  <a:gd name="T48" fmla="*/ 330 w 469"/>
                  <a:gd name="T49" fmla="*/ 125 h 330"/>
                  <a:gd name="T50" fmla="*/ 332 w 469"/>
                  <a:gd name="T51" fmla="*/ 141 h 330"/>
                  <a:gd name="T52" fmla="*/ 386 w 469"/>
                  <a:gd name="T53" fmla="*/ 155 h 330"/>
                  <a:gd name="T54" fmla="*/ 413 w 469"/>
                  <a:gd name="T55" fmla="*/ 175 h 330"/>
                  <a:gd name="T56" fmla="*/ 439 w 469"/>
                  <a:gd name="T57" fmla="*/ 189 h 330"/>
                  <a:gd name="T58" fmla="*/ 422 w 469"/>
                  <a:gd name="T59" fmla="*/ 199 h 330"/>
                  <a:gd name="T60" fmla="*/ 421 w 469"/>
                  <a:gd name="T61" fmla="*/ 217 h 330"/>
                  <a:gd name="T62" fmla="*/ 405 w 469"/>
                  <a:gd name="T63" fmla="*/ 233 h 330"/>
                  <a:gd name="T64" fmla="*/ 336 w 469"/>
                  <a:gd name="T65" fmla="*/ 197 h 330"/>
                  <a:gd name="T66" fmla="*/ 339 w 469"/>
                  <a:gd name="T67" fmla="*/ 217 h 330"/>
                  <a:gd name="T68" fmla="*/ 359 w 469"/>
                  <a:gd name="T69" fmla="*/ 236 h 330"/>
                  <a:gd name="T70" fmla="*/ 379 w 469"/>
                  <a:gd name="T71" fmla="*/ 250 h 330"/>
                  <a:gd name="T72" fmla="*/ 386 w 469"/>
                  <a:gd name="T73" fmla="*/ 288 h 330"/>
                  <a:gd name="T74" fmla="*/ 366 w 469"/>
                  <a:gd name="T75" fmla="*/ 302 h 330"/>
                  <a:gd name="T76" fmla="*/ 277 w 469"/>
                  <a:gd name="T77" fmla="*/ 264 h 330"/>
                  <a:gd name="T78" fmla="*/ 261 w 469"/>
                  <a:gd name="T79" fmla="*/ 254 h 330"/>
                  <a:gd name="T80" fmla="*/ 234 w 469"/>
                  <a:gd name="T81" fmla="*/ 233 h 330"/>
                  <a:gd name="T82" fmla="*/ 221 w 469"/>
                  <a:gd name="T83" fmla="*/ 238 h 330"/>
                  <a:gd name="T84" fmla="*/ 183 w 469"/>
                  <a:gd name="T85" fmla="*/ 238 h 330"/>
                  <a:gd name="T86" fmla="*/ 252 w 469"/>
                  <a:gd name="T87" fmla="*/ 221 h 330"/>
                  <a:gd name="T88" fmla="*/ 271 w 469"/>
                  <a:gd name="T89" fmla="*/ 175 h 330"/>
                  <a:gd name="T90" fmla="*/ 232 w 469"/>
                  <a:gd name="T91" fmla="*/ 137 h 330"/>
                  <a:gd name="T92" fmla="*/ 204 w 469"/>
                  <a:gd name="T93" fmla="*/ 141 h 330"/>
                  <a:gd name="T94" fmla="*/ 217 w 469"/>
                  <a:gd name="T95" fmla="*/ 123 h 330"/>
                  <a:gd name="T96" fmla="*/ 190 w 469"/>
                  <a:gd name="T97" fmla="*/ 98 h 330"/>
                  <a:gd name="T98" fmla="*/ 171 w 469"/>
                  <a:gd name="T99" fmla="*/ 108 h 330"/>
                  <a:gd name="T100" fmla="*/ 139 w 469"/>
                  <a:gd name="T101" fmla="*/ 111 h 330"/>
                  <a:gd name="T102" fmla="*/ 10 w 469"/>
                  <a:gd name="T103" fmla="*/ 77 h 330"/>
                  <a:gd name="T104" fmla="*/ 0 w 469"/>
                  <a:gd name="T105" fmla="*/ 66 h 3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9"/>
                  <a:gd name="T160" fmla="*/ 0 h 330"/>
                  <a:gd name="T161" fmla="*/ 469 w 469"/>
                  <a:gd name="T162" fmla="*/ 330 h 3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9" h="330">
                    <a:moveTo>
                      <a:pt x="0" y="72"/>
                    </a:moveTo>
                    <a:lnTo>
                      <a:pt x="4" y="37"/>
                    </a:lnTo>
                    <a:lnTo>
                      <a:pt x="22" y="12"/>
                    </a:lnTo>
                    <a:lnTo>
                      <a:pt x="56" y="0"/>
                    </a:lnTo>
                    <a:lnTo>
                      <a:pt x="82" y="4"/>
                    </a:lnTo>
                    <a:lnTo>
                      <a:pt x="53" y="37"/>
                    </a:lnTo>
                    <a:lnTo>
                      <a:pt x="62" y="57"/>
                    </a:lnTo>
                    <a:lnTo>
                      <a:pt x="82" y="78"/>
                    </a:lnTo>
                    <a:lnTo>
                      <a:pt x="56" y="84"/>
                    </a:lnTo>
                    <a:lnTo>
                      <a:pt x="83" y="84"/>
                    </a:lnTo>
                    <a:lnTo>
                      <a:pt x="87" y="67"/>
                    </a:lnTo>
                    <a:lnTo>
                      <a:pt x="66" y="56"/>
                    </a:lnTo>
                    <a:lnTo>
                      <a:pt x="83" y="44"/>
                    </a:lnTo>
                    <a:lnTo>
                      <a:pt x="70" y="29"/>
                    </a:lnTo>
                    <a:lnTo>
                      <a:pt x="98" y="32"/>
                    </a:lnTo>
                    <a:lnTo>
                      <a:pt x="72" y="25"/>
                    </a:lnTo>
                    <a:lnTo>
                      <a:pt x="101" y="26"/>
                    </a:lnTo>
                    <a:lnTo>
                      <a:pt x="82" y="16"/>
                    </a:lnTo>
                    <a:lnTo>
                      <a:pt x="105" y="16"/>
                    </a:lnTo>
                    <a:lnTo>
                      <a:pt x="120" y="4"/>
                    </a:lnTo>
                    <a:lnTo>
                      <a:pt x="138" y="4"/>
                    </a:lnTo>
                    <a:lnTo>
                      <a:pt x="140" y="18"/>
                    </a:lnTo>
                    <a:lnTo>
                      <a:pt x="153" y="25"/>
                    </a:lnTo>
                    <a:lnTo>
                      <a:pt x="148" y="57"/>
                    </a:lnTo>
                    <a:lnTo>
                      <a:pt x="167" y="41"/>
                    </a:lnTo>
                    <a:lnTo>
                      <a:pt x="178" y="48"/>
                    </a:lnTo>
                    <a:lnTo>
                      <a:pt x="202" y="33"/>
                    </a:lnTo>
                    <a:lnTo>
                      <a:pt x="241" y="41"/>
                    </a:lnTo>
                    <a:lnTo>
                      <a:pt x="257" y="57"/>
                    </a:lnTo>
                    <a:lnTo>
                      <a:pt x="246" y="67"/>
                    </a:lnTo>
                    <a:lnTo>
                      <a:pt x="269" y="63"/>
                    </a:lnTo>
                    <a:lnTo>
                      <a:pt x="261" y="72"/>
                    </a:lnTo>
                    <a:lnTo>
                      <a:pt x="276" y="78"/>
                    </a:lnTo>
                    <a:lnTo>
                      <a:pt x="287" y="66"/>
                    </a:lnTo>
                    <a:lnTo>
                      <a:pt x="304" y="71"/>
                    </a:lnTo>
                    <a:lnTo>
                      <a:pt x="308" y="82"/>
                    </a:lnTo>
                    <a:lnTo>
                      <a:pt x="294" y="84"/>
                    </a:lnTo>
                    <a:lnTo>
                      <a:pt x="316" y="84"/>
                    </a:lnTo>
                    <a:lnTo>
                      <a:pt x="314" y="97"/>
                    </a:lnTo>
                    <a:lnTo>
                      <a:pt x="329" y="90"/>
                    </a:lnTo>
                    <a:lnTo>
                      <a:pt x="319" y="101"/>
                    </a:lnTo>
                    <a:lnTo>
                      <a:pt x="352" y="98"/>
                    </a:lnTo>
                    <a:lnTo>
                      <a:pt x="334" y="109"/>
                    </a:lnTo>
                    <a:lnTo>
                      <a:pt x="349" y="109"/>
                    </a:lnTo>
                    <a:lnTo>
                      <a:pt x="343" y="117"/>
                    </a:lnTo>
                    <a:lnTo>
                      <a:pt x="358" y="106"/>
                    </a:lnTo>
                    <a:lnTo>
                      <a:pt x="373" y="117"/>
                    </a:lnTo>
                    <a:lnTo>
                      <a:pt x="346" y="126"/>
                    </a:lnTo>
                    <a:lnTo>
                      <a:pt x="385" y="134"/>
                    </a:lnTo>
                    <a:lnTo>
                      <a:pt x="352" y="137"/>
                    </a:lnTo>
                    <a:lnTo>
                      <a:pt x="364" y="142"/>
                    </a:lnTo>
                    <a:lnTo>
                      <a:pt x="354" y="153"/>
                    </a:lnTo>
                    <a:lnTo>
                      <a:pt x="393" y="173"/>
                    </a:lnTo>
                    <a:lnTo>
                      <a:pt x="412" y="169"/>
                    </a:lnTo>
                    <a:lnTo>
                      <a:pt x="422" y="192"/>
                    </a:lnTo>
                    <a:lnTo>
                      <a:pt x="441" y="191"/>
                    </a:lnTo>
                    <a:lnTo>
                      <a:pt x="438" y="200"/>
                    </a:lnTo>
                    <a:lnTo>
                      <a:pt x="468" y="206"/>
                    </a:lnTo>
                    <a:lnTo>
                      <a:pt x="463" y="219"/>
                    </a:lnTo>
                    <a:lnTo>
                      <a:pt x="450" y="217"/>
                    </a:lnTo>
                    <a:lnTo>
                      <a:pt x="455" y="225"/>
                    </a:lnTo>
                    <a:lnTo>
                      <a:pt x="449" y="237"/>
                    </a:lnTo>
                    <a:lnTo>
                      <a:pt x="435" y="231"/>
                    </a:lnTo>
                    <a:lnTo>
                      <a:pt x="432" y="254"/>
                    </a:lnTo>
                    <a:lnTo>
                      <a:pt x="378" y="211"/>
                    </a:lnTo>
                    <a:lnTo>
                      <a:pt x="358" y="215"/>
                    </a:lnTo>
                    <a:lnTo>
                      <a:pt x="373" y="226"/>
                    </a:lnTo>
                    <a:lnTo>
                      <a:pt x="362" y="237"/>
                    </a:lnTo>
                    <a:lnTo>
                      <a:pt x="370" y="235"/>
                    </a:lnTo>
                    <a:lnTo>
                      <a:pt x="383" y="257"/>
                    </a:lnTo>
                    <a:lnTo>
                      <a:pt x="408" y="261"/>
                    </a:lnTo>
                    <a:lnTo>
                      <a:pt x="405" y="273"/>
                    </a:lnTo>
                    <a:lnTo>
                      <a:pt x="420" y="284"/>
                    </a:lnTo>
                    <a:lnTo>
                      <a:pt x="412" y="314"/>
                    </a:lnTo>
                    <a:lnTo>
                      <a:pt x="346" y="284"/>
                    </a:lnTo>
                    <a:lnTo>
                      <a:pt x="391" y="329"/>
                    </a:lnTo>
                    <a:lnTo>
                      <a:pt x="307" y="304"/>
                    </a:lnTo>
                    <a:lnTo>
                      <a:pt x="295" y="288"/>
                    </a:lnTo>
                    <a:lnTo>
                      <a:pt x="306" y="287"/>
                    </a:lnTo>
                    <a:lnTo>
                      <a:pt x="279" y="277"/>
                    </a:lnTo>
                    <a:lnTo>
                      <a:pt x="271" y="260"/>
                    </a:lnTo>
                    <a:lnTo>
                      <a:pt x="250" y="254"/>
                    </a:lnTo>
                    <a:lnTo>
                      <a:pt x="249" y="266"/>
                    </a:lnTo>
                    <a:lnTo>
                      <a:pt x="236" y="260"/>
                    </a:lnTo>
                    <a:lnTo>
                      <a:pt x="218" y="272"/>
                    </a:lnTo>
                    <a:lnTo>
                      <a:pt x="195" y="260"/>
                    </a:lnTo>
                    <a:lnTo>
                      <a:pt x="207" y="241"/>
                    </a:lnTo>
                    <a:lnTo>
                      <a:pt x="269" y="241"/>
                    </a:lnTo>
                    <a:lnTo>
                      <a:pt x="254" y="221"/>
                    </a:lnTo>
                    <a:lnTo>
                      <a:pt x="289" y="191"/>
                    </a:lnTo>
                    <a:lnTo>
                      <a:pt x="264" y="152"/>
                    </a:lnTo>
                    <a:lnTo>
                      <a:pt x="248" y="149"/>
                    </a:lnTo>
                    <a:lnTo>
                      <a:pt x="257" y="142"/>
                    </a:lnTo>
                    <a:lnTo>
                      <a:pt x="218" y="153"/>
                    </a:lnTo>
                    <a:lnTo>
                      <a:pt x="218" y="141"/>
                    </a:lnTo>
                    <a:lnTo>
                      <a:pt x="231" y="134"/>
                    </a:lnTo>
                    <a:lnTo>
                      <a:pt x="203" y="120"/>
                    </a:lnTo>
                    <a:lnTo>
                      <a:pt x="202" y="107"/>
                    </a:lnTo>
                    <a:lnTo>
                      <a:pt x="176" y="102"/>
                    </a:lnTo>
                    <a:lnTo>
                      <a:pt x="183" y="118"/>
                    </a:lnTo>
                    <a:lnTo>
                      <a:pt x="137" y="111"/>
                    </a:lnTo>
                    <a:lnTo>
                      <a:pt x="149" y="121"/>
                    </a:lnTo>
                    <a:lnTo>
                      <a:pt x="31" y="105"/>
                    </a:lnTo>
                    <a:lnTo>
                      <a:pt x="10" y="84"/>
                    </a:lnTo>
                    <a:lnTo>
                      <a:pt x="47" y="86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2299428" y="2314864"/>
                <a:ext cx="169694" cy="119079"/>
              </a:xfrm>
              <a:custGeom>
                <a:avLst/>
                <a:gdLst>
                  <a:gd name="T0" fmla="*/ 0 w 111"/>
                  <a:gd name="T1" fmla="*/ 53 h 72"/>
                  <a:gd name="T2" fmla="*/ 14 w 111"/>
                  <a:gd name="T3" fmla="*/ 40 h 72"/>
                  <a:gd name="T4" fmla="*/ 23 w 111"/>
                  <a:gd name="T5" fmla="*/ 0 h 72"/>
                  <a:gd name="T6" fmla="*/ 33 w 111"/>
                  <a:gd name="T7" fmla="*/ 14 h 72"/>
                  <a:gd name="T8" fmla="*/ 57 w 111"/>
                  <a:gd name="T9" fmla="*/ 18 h 72"/>
                  <a:gd name="T10" fmla="*/ 102 w 111"/>
                  <a:gd name="T11" fmla="*/ 48 h 72"/>
                  <a:gd name="T12" fmla="*/ 95 w 111"/>
                  <a:gd name="T13" fmla="*/ 57 h 72"/>
                  <a:gd name="T14" fmla="*/ 54 w 111"/>
                  <a:gd name="T15" fmla="*/ 44 h 72"/>
                  <a:gd name="T16" fmla="*/ 29 w 111"/>
                  <a:gd name="T17" fmla="*/ 65 h 72"/>
                  <a:gd name="T18" fmla="*/ 22 w 111"/>
                  <a:gd name="T19" fmla="*/ 48 h 72"/>
                  <a:gd name="T20" fmla="*/ 0 w 111"/>
                  <a:gd name="T21" fmla="*/ 53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1"/>
                  <a:gd name="T34" fmla="*/ 0 h 72"/>
                  <a:gd name="T35" fmla="*/ 111 w 111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1" h="72">
                    <a:moveTo>
                      <a:pt x="0" y="57"/>
                    </a:moveTo>
                    <a:lnTo>
                      <a:pt x="16" y="44"/>
                    </a:lnTo>
                    <a:lnTo>
                      <a:pt x="25" y="0"/>
                    </a:lnTo>
                    <a:lnTo>
                      <a:pt x="35" y="16"/>
                    </a:lnTo>
                    <a:lnTo>
                      <a:pt x="61" y="20"/>
                    </a:lnTo>
                    <a:lnTo>
                      <a:pt x="110" y="52"/>
                    </a:lnTo>
                    <a:lnTo>
                      <a:pt x="103" y="62"/>
                    </a:lnTo>
                    <a:lnTo>
                      <a:pt x="58" y="48"/>
                    </a:lnTo>
                    <a:lnTo>
                      <a:pt x="31" y="71"/>
                    </a:lnTo>
                    <a:lnTo>
                      <a:pt x="24" y="52"/>
                    </a:lnTo>
                    <a:lnTo>
                      <a:pt x="0" y="5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8" name="Freeform 40"/>
              <p:cNvSpPr>
                <a:spLocks/>
              </p:cNvSpPr>
              <p:nvPr/>
            </p:nvSpPr>
            <p:spPr bwMode="auto">
              <a:xfrm>
                <a:off x="2999195" y="2874315"/>
                <a:ext cx="167944" cy="170756"/>
              </a:xfrm>
              <a:custGeom>
                <a:avLst/>
                <a:gdLst>
                  <a:gd name="T0" fmla="*/ 0 w 110"/>
                  <a:gd name="T1" fmla="*/ 73 h 105"/>
                  <a:gd name="T2" fmla="*/ 40 w 110"/>
                  <a:gd name="T3" fmla="*/ 5 h 105"/>
                  <a:gd name="T4" fmla="*/ 57 w 110"/>
                  <a:gd name="T5" fmla="*/ 0 h 105"/>
                  <a:gd name="T6" fmla="*/ 39 w 110"/>
                  <a:gd name="T7" fmla="*/ 36 h 105"/>
                  <a:gd name="T8" fmla="*/ 51 w 110"/>
                  <a:gd name="T9" fmla="*/ 29 h 105"/>
                  <a:gd name="T10" fmla="*/ 60 w 110"/>
                  <a:gd name="T11" fmla="*/ 44 h 105"/>
                  <a:gd name="T12" fmla="*/ 88 w 110"/>
                  <a:gd name="T13" fmla="*/ 44 h 105"/>
                  <a:gd name="T14" fmla="*/ 81 w 110"/>
                  <a:gd name="T15" fmla="*/ 58 h 105"/>
                  <a:gd name="T16" fmla="*/ 94 w 110"/>
                  <a:gd name="T17" fmla="*/ 57 h 105"/>
                  <a:gd name="T18" fmla="*/ 86 w 110"/>
                  <a:gd name="T19" fmla="*/ 71 h 105"/>
                  <a:gd name="T20" fmla="*/ 96 w 110"/>
                  <a:gd name="T21" fmla="*/ 64 h 105"/>
                  <a:gd name="T22" fmla="*/ 101 w 110"/>
                  <a:gd name="T23" fmla="*/ 78 h 105"/>
                  <a:gd name="T24" fmla="*/ 88 w 110"/>
                  <a:gd name="T25" fmla="*/ 94 h 105"/>
                  <a:gd name="T26" fmla="*/ 88 w 110"/>
                  <a:gd name="T27" fmla="*/ 83 h 105"/>
                  <a:gd name="T28" fmla="*/ 81 w 110"/>
                  <a:gd name="T29" fmla="*/ 89 h 105"/>
                  <a:gd name="T30" fmla="*/ 81 w 110"/>
                  <a:gd name="T31" fmla="*/ 70 h 105"/>
                  <a:gd name="T32" fmla="*/ 56 w 110"/>
                  <a:gd name="T33" fmla="*/ 89 h 105"/>
                  <a:gd name="T34" fmla="*/ 69 w 110"/>
                  <a:gd name="T35" fmla="*/ 77 h 105"/>
                  <a:gd name="T36" fmla="*/ 49 w 110"/>
                  <a:gd name="T37" fmla="*/ 78 h 105"/>
                  <a:gd name="T38" fmla="*/ 55 w 110"/>
                  <a:gd name="T39" fmla="*/ 70 h 105"/>
                  <a:gd name="T40" fmla="*/ 0 w 110"/>
                  <a:gd name="T41" fmla="*/ 73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0"/>
                  <a:gd name="T64" fmla="*/ 0 h 105"/>
                  <a:gd name="T65" fmla="*/ 110 w 110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0" h="105">
                    <a:moveTo>
                      <a:pt x="0" y="81"/>
                    </a:moveTo>
                    <a:lnTo>
                      <a:pt x="44" y="5"/>
                    </a:lnTo>
                    <a:lnTo>
                      <a:pt x="61" y="0"/>
                    </a:lnTo>
                    <a:lnTo>
                      <a:pt x="41" y="40"/>
                    </a:lnTo>
                    <a:lnTo>
                      <a:pt x="55" y="31"/>
                    </a:lnTo>
                    <a:lnTo>
                      <a:pt x="64" y="48"/>
                    </a:lnTo>
                    <a:lnTo>
                      <a:pt x="94" y="48"/>
                    </a:lnTo>
                    <a:lnTo>
                      <a:pt x="87" y="64"/>
                    </a:lnTo>
                    <a:lnTo>
                      <a:pt x="102" y="63"/>
                    </a:lnTo>
                    <a:lnTo>
                      <a:pt x="92" y="79"/>
                    </a:lnTo>
                    <a:lnTo>
                      <a:pt x="104" y="70"/>
                    </a:lnTo>
                    <a:lnTo>
                      <a:pt x="109" y="86"/>
                    </a:lnTo>
                    <a:lnTo>
                      <a:pt x="94" y="104"/>
                    </a:lnTo>
                    <a:lnTo>
                      <a:pt x="94" y="91"/>
                    </a:lnTo>
                    <a:lnTo>
                      <a:pt x="87" y="98"/>
                    </a:lnTo>
                    <a:lnTo>
                      <a:pt x="87" y="78"/>
                    </a:lnTo>
                    <a:lnTo>
                      <a:pt x="60" y="98"/>
                    </a:lnTo>
                    <a:lnTo>
                      <a:pt x="75" y="85"/>
                    </a:lnTo>
                    <a:lnTo>
                      <a:pt x="53" y="86"/>
                    </a:lnTo>
                    <a:lnTo>
                      <a:pt x="59" y="78"/>
                    </a:lnTo>
                    <a:lnTo>
                      <a:pt x="0" y="8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9" name="Freeform 42"/>
              <p:cNvSpPr>
                <a:spLocks/>
              </p:cNvSpPr>
              <p:nvPr/>
            </p:nvSpPr>
            <p:spPr bwMode="auto">
              <a:xfrm>
                <a:off x="2591581" y="4840260"/>
                <a:ext cx="208180" cy="1116656"/>
              </a:xfrm>
              <a:custGeom>
                <a:avLst/>
                <a:gdLst>
                  <a:gd name="T0" fmla="*/ 0 w 135"/>
                  <a:gd name="T1" fmla="*/ 485 h 680"/>
                  <a:gd name="T2" fmla="*/ 10 w 135"/>
                  <a:gd name="T3" fmla="*/ 468 h 680"/>
                  <a:gd name="T4" fmla="*/ 26 w 135"/>
                  <a:gd name="T5" fmla="*/ 482 h 680"/>
                  <a:gd name="T6" fmla="*/ 43 w 135"/>
                  <a:gd name="T7" fmla="*/ 450 h 680"/>
                  <a:gd name="T8" fmla="*/ 36 w 135"/>
                  <a:gd name="T9" fmla="*/ 438 h 680"/>
                  <a:gd name="T10" fmla="*/ 49 w 135"/>
                  <a:gd name="T11" fmla="*/ 393 h 680"/>
                  <a:gd name="T12" fmla="*/ 26 w 135"/>
                  <a:gd name="T13" fmla="*/ 390 h 680"/>
                  <a:gd name="T14" fmla="*/ 30 w 135"/>
                  <a:gd name="T15" fmla="*/ 319 h 680"/>
                  <a:gd name="T16" fmla="*/ 61 w 135"/>
                  <a:gd name="T17" fmla="*/ 245 h 680"/>
                  <a:gd name="T18" fmla="*/ 60 w 135"/>
                  <a:gd name="T19" fmla="*/ 182 h 680"/>
                  <a:gd name="T20" fmla="*/ 82 w 135"/>
                  <a:gd name="T21" fmla="*/ 62 h 680"/>
                  <a:gd name="T22" fmla="*/ 76 w 135"/>
                  <a:gd name="T23" fmla="*/ 11 h 680"/>
                  <a:gd name="T24" fmla="*/ 90 w 135"/>
                  <a:gd name="T25" fmla="*/ 0 h 680"/>
                  <a:gd name="T26" fmla="*/ 106 w 135"/>
                  <a:gd name="T27" fmla="*/ 27 h 680"/>
                  <a:gd name="T28" fmla="*/ 115 w 135"/>
                  <a:gd name="T29" fmla="*/ 82 h 680"/>
                  <a:gd name="T30" fmla="*/ 126 w 135"/>
                  <a:gd name="T31" fmla="*/ 83 h 680"/>
                  <a:gd name="T32" fmla="*/ 124 w 135"/>
                  <a:gd name="T33" fmla="*/ 102 h 680"/>
                  <a:gd name="T34" fmla="*/ 109 w 135"/>
                  <a:gd name="T35" fmla="*/ 110 h 680"/>
                  <a:gd name="T36" fmla="*/ 109 w 135"/>
                  <a:gd name="T37" fmla="*/ 146 h 680"/>
                  <a:gd name="T38" fmla="*/ 90 w 135"/>
                  <a:gd name="T39" fmla="*/ 167 h 680"/>
                  <a:gd name="T40" fmla="*/ 77 w 135"/>
                  <a:gd name="T41" fmla="*/ 217 h 680"/>
                  <a:gd name="T42" fmla="*/ 86 w 135"/>
                  <a:gd name="T43" fmla="*/ 266 h 680"/>
                  <a:gd name="T44" fmla="*/ 68 w 135"/>
                  <a:gd name="T45" fmla="*/ 306 h 680"/>
                  <a:gd name="T46" fmla="*/ 53 w 135"/>
                  <a:gd name="T47" fmla="*/ 409 h 680"/>
                  <a:gd name="T48" fmla="*/ 64 w 135"/>
                  <a:gd name="T49" fmla="*/ 446 h 680"/>
                  <a:gd name="T50" fmla="*/ 53 w 135"/>
                  <a:gd name="T51" fmla="*/ 450 h 680"/>
                  <a:gd name="T52" fmla="*/ 58 w 135"/>
                  <a:gd name="T53" fmla="*/ 483 h 680"/>
                  <a:gd name="T54" fmla="*/ 34 w 135"/>
                  <a:gd name="T55" fmla="*/ 551 h 680"/>
                  <a:gd name="T56" fmla="*/ 36 w 135"/>
                  <a:gd name="T57" fmla="*/ 563 h 680"/>
                  <a:gd name="T58" fmla="*/ 49 w 135"/>
                  <a:gd name="T59" fmla="*/ 559 h 680"/>
                  <a:gd name="T60" fmla="*/ 53 w 135"/>
                  <a:gd name="T61" fmla="*/ 586 h 680"/>
                  <a:gd name="T62" fmla="*/ 109 w 135"/>
                  <a:gd name="T63" fmla="*/ 591 h 680"/>
                  <a:gd name="T64" fmla="*/ 72 w 135"/>
                  <a:gd name="T65" fmla="*/ 601 h 680"/>
                  <a:gd name="T66" fmla="*/ 68 w 135"/>
                  <a:gd name="T67" fmla="*/ 622 h 680"/>
                  <a:gd name="T68" fmla="*/ 50 w 135"/>
                  <a:gd name="T69" fmla="*/ 616 h 680"/>
                  <a:gd name="T70" fmla="*/ 69 w 135"/>
                  <a:gd name="T71" fmla="*/ 603 h 680"/>
                  <a:gd name="T72" fmla="*/ 43 w 135"/>
                  <a:gd name="T73" fmla="*/ 597 h 680"/>
                  <a:gd name="T74" fmla="*/ 39 w 135"/>
                  <a:gd name="T75" fmla="*/ 576 h 680"/>
                  <a:gd name="T76" fmla="*/ 32 w 135"/>
                  <a:gd name="T77" fmla="*/ 586 h 680"/>
                  <a:gd name="T78" fmla="*/ 22 w 135"/>
                  <a:gd name="T79" fmla="*/ 567 h 680"/>
                  <a:gd name="T80" fmla="*/ 27 w 135"/>
                  <a:gd name="T81" fmla="*/ 560 h 680"/>
                  <a:gd name="T82" fmla="*/ 16 w 135"/>
                  <a:gd name="T83" fmla="*/ 550 h 680"/>
                  <a:gd name="T84" fmla="*/ 26 w 135"/>
                  <a:gd name="T85" fmla="*/ 539 h 680"/>
                  <a:gd name="T86" fmla="*/ 16 w 135"/>
                  <a:gd name="T87" fmla="*/ 509 h 680"/>
                  <a:gd name="T88" fmla="*/ 35 w 135"/>
                  <a:gd name="T89" fmla="*/ 511 h 680"/>
                  <a:gd name="T90" fmla="*/ 16 w 135"/>
                  <a:gd name="T91" fmla="*/ 497 h 680"/>
                  <a:gd name="T92" fmla="*/ 19 w 135"/>
                  <a:gd name="T93" fmla="*/ 484 h 680"/>
                  <a:gd name="T94" fmla="*/ 0 w 135"/>
                  <a:gd name="T95" fmla="*/ 485 h 6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680"/>
                  <a:gd name="T146" fmla="*/ 135 w 135"/>
                  <a:gd name="T147" fmla="*/ 680 h 68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680">
                    <a:moveTo>
                      <a:pt x="0" y="530"/>
                    </a:moveTo>
                    <a:lnTo>
                      <a:pt x="10" y="511"/>
                    </a:lnTo>
                    <a:lnTo>
                      <a:pt x="28" y="525"/>
                    </a:lnTo>
                    <a:lnTo>
                      <a:pt x="45" y="491"/>
                    </a:lnTo>
                    <a:lnTo>
                      <a:pt x="38" y="477"/>
                    </a:lnTo>
                    <a:lnTo>
                      <a:pt x="53" y="429"/>
                    </a:lnTo>
                    <a:lnTo>
                      <a:pt x="28" y="425"/>
                    </a:lnTo>
                    <a:lnTo>
                      <a:pt x="32" y="348"/>
                    </a:lnTo>
                    <a:lnTo>
                      <a:pt x="65" y="267"/>
                    </a:lnTo>
                    <a:lnTo>
                      <a:pt x="64" y="198"/>
                    </a:lnTo>
                    <a:lnTo>
                      <a:pt x="88" y="68"/>
                    </a:lnTo>
                    <a:lnTo>
                      <a:pt x="80" y="12"/>
                    </a:lnTo>
                    <a:lnTo>
                      <a:pt x="96" y="0"/>
                    </a:lnTo>
                    <a:lnTo>
                      <a:pt x="112" y="29"/>
                    </a:lnTo>
                    <a:lnTo>
                      <a:pt x="123" y="90"/>
                    </a:lnTo>
                    <a:lnTo>
                      <a:pt x="134" y="91"/>
                    </a:lnTo>
                    <a:lnTo>
                      <a:pt x="132" y="112"/>
                    </a:lnTo>
                    <a:lnTo>
                      <a:pt x="115" y="120"/>
                    </a:lnTo>
                    <a:lnTo>
                      <a:pt x="115" y="159"/>
                    </a:lnTo>
                    <a:lnTo>
                      <a:pt x="96" y="182"/>
                    </a:lnTo>
                    <a:lnTo>
                      <a:pt x="81" y="237"/>
                    </a:lnTo>
                    <a:lnTo>
                      <a:pt x="92" y="290"/>
                    </a:lnTo>
                    <a:lnTo>
                      <a:pt x="72" y="334"/>
                    </a:lnTo>
                    <a:lnTo>
                      <a:pt x="57" y="446"/>
                    </a:lnTo>
                    <a:lnTo>
                      <a:pt x="68" y="487"/>
                    </a:lnTo>
                    <a:lnTo>
                      <a:pt x="57" y="491"/>
                    </a:lnTo>
                    <a:lnTo>
                      <a:pt x="62" y="526"/>
                    </a:lnTo>
                    <a:lnTo>
                      <a:pt x="36" y="602"/>
                    </a:lnTo>
                    <a:lnTo>
                      <a:pt x="38" y="614"/>
                    </a:lnTo>
                    <a:lnTo>
                      <a:pt x="52" y="610"/>
                    </a:lnTo>
                    <a:lnTo>
                      <a:pt x="57" y="639"/>
                    </a:lnTo>
                    <a:lnTo>
                      <a:pt x="115" y="645"/>
                    </a:lnTo>
                    <a:lnTo>
                      <a:pt x="76" y="656"/>
                    </a:lnTo>
                    <a:lnTo>
                      <a:pt x="72" y="679"/>
                    </a:lnTo>
                    <a:lnTo>
                      <a:pt x="54" y="672"/>
                    </a:lnTo>
                    <a:lnTo>
                      <a:pt x="73" y="658"/>
                    </a:lnTo>
                    <a:lnTo>
                      <a:pt x="45" y="652"/>
                    </a:lnTo>
                    <a:lnTo>
                      <a:pt x="41" y="629"/>
                    </a:lnTo>
                    <a:lnTo>
                      <a:pt x="34" y="639"/>
                    </a:lnTo>
                    <a:lnTo>
                      <a:pt x="24" y="618"/>
                    </a:lnTo>
                    <a:lnTo>
                      <a:pt x="29" y="611"/>
                    </a:lnTo>
                    <a:lnTo>
                      <a:pt x="16" y="600"/>
                    </a:lnTo>
                    <a:lnTo>
                      <a:pt x="28" y="588"/>
                    </a:lnTo>
                    <a:lnTo>
                      <a:pt x="17" y="556"/>
                    </a:lnTo>
                    <a:lnTo>
                      <a:pt x="37" y="558"/>
                    </a:lnTo>
                    <a:lnTo>
                      <a:pt x="17" y="542"/>
                    </a:lnTo>
                    <a:lnTo>
                      <a:pt x="21" y="529"/>
                    </a:lnTo>
                    <a:lnTo>
                      <a:pt x="0" y="53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0" name="Freeform 43"/>
              <p:cNvSpPr>
                <a:spLocks/>
              </p:cNvSpPr>
              <p:nvPr/>
            </p:nvSpPr>
            <p:spPr bwMode="auto">
              <a:xfrm>
                <a:off x="2602078" y="5777173"/>
                <a:ext cx="34988" cy="40442"/>
              </a:xfrm>
              <a:custGeom>
                <a:avLst/>
                <a:gdLst>
                  <a:gd name="T0" fmla="*/ 0 w 23"/>
                  <a:gd name="T1" fmla="*/ 10 h 25"/>
                  <a:gd name="T2" fmla="*/ 8 w 23"/>
                  <a:gd name="T3" fmla="*/ 0 h 25"/>
                  <a:gd name="T4" fmla="*/ 20 w 23"/>
                  <a:gd name="T5" fmla="*/ 22 h 25"/>
                  <a:gd name="T6" fmla="*/ 0 w 23"/>
                  <a:gd name="T7" fmla="*/ 1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10"/>
                    </a:moveTo>
                    <a:lnTo>
                      <a:pt x="8" y="0"/>
                    </a:lnTo>
                    <a:lnTo>
                      <a:pt x="22" y="24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1" name="Freeform 44"/>
              <p:cNvSpPr>
                <a:spLocks/>
              </p:cNvSpPr>
              <p:nvPr/>
            </p:nvSpPr>
            <p:spPr bwMode="auto">
              <a:xfrm>
                <a:off x="2621321" y="5550247"/>
                <a:ext cx="34988" cy="56169"/>
              </a:xfrm>
              <a:custGeom>
                <a:avLst/>
                <a:gdLst>
                  <a:gd name="T0" fmla="*/ 0 w 23"/>
                  <a:gd name="T1" fmla="*/ 24 h 33"/>
                  <a:gd name="T2" fmla="*/ 20 w 23"/>
                  <a:gd name="T3" fmla="*/ 0 h 33"/>
                  <a:gd name="T4" fmla="*/ 20 w 23"/>
                  <a:gd name="T5" fmla="*/ 30 h 33"/>
                  <a:gd name="T6" fmla="*/ 0 w 23"/>
                  <a:gd name="T7" fmla="*/ 24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3"/>
                  <a:gd name="T14" fmla="*/ 23 w 2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3">
                    <a:moveTo>
                      <a:pt x="0" y="26"/>
                    </a:moveTo>
                    <a:lnTo>
                      <a:pt x="22" y="0"/>
                    </a:lnTo>
                    <a:lnTo>
                      <a:pt x="22" y="32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2" name="Freeform 45"/>
              <p:cNvSpPr>
                <a:spLocks/>
              </p:cNvSpPr>
              <p:nvPr/>
            </p:nvSpPr>
            <p:spPr bwMode="auto">
              <a:xfrm>
                <a:off x="2637066" y="5943435"/>
                <a:ext cx="36737" cy="38196"/>
              </a:xfrm>
              <a:custGeom>
                <a:avLst/>
                <a:gdLst>
                  <a:gd name="T0" fmla="*/ 0 w 23"/>
                  <a:gd name="T1" fmla="*/ 0 h 23"/>
                  <a:gd name="T2" fmla="*/ 22 w 23"/>
                  <a:gd name="T3" fmla="*/ 4 h 23"/>
                  <a:gd name="T4" fmla="*/ 22 w 23"/>
                  <a:gd name="T5" fmla="*/ 20 h 23"/>
                  <a:gd name="T6" fmla="*/ 0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0"/>
                    </a:moveTo>
                    <a:lnTo>
                      <a:pt x="22" y="4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2642314" y="5891760"/>
                <a:ext cx="52482" cy="53923"/>
              </a:xfrm>
              <a:custGeom>
                <a:avLst/>
                <a:gdLst>
                  <a:gd name="T0" fmla="*/ 0 w 34"/>
                  <a:gd name="T1" fmla="*/ 5 h 32"/>
                  <a:gd name="T2" fmla="*/ 9 w 34"/>
                  <a:gd name="T3" fmla="*/ 0 h 32"/>
                  <a:gd name="T4" fmla="*/ 8 w 34"/>
                  <a:gd name="T5" fmla="*/ 13 h 32"/>
                  <a:gd name="T6" fmla="*/ 31 w 34"/>
                  <a:gd name="T7" fmla="*/ 16 h 32"/>
                  <a:gd name="T8" fmla="*/ 17 w 34"/>
                  <a:gd name="T9" fmla="*/ 29 h 32"/>
                  <a:gd name="T10" fmla="*/ 0 w 34"/>
                  <a:gd name="T11" fmla="*/ 5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2"/>
                  <a:gd name="T20" fmla="*/ 34 w 3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2">
                    <a:moveTo>
                      <a:pt x="0" y="5"/>
                    </a:moveTo>
                    <a:lnTo>
                      <a:pt x="9" y="0"/>
                    </a:lnTo>
                    <a:lnTo>
                      <a:pt x="8" y="13"/>
                    </a:lnTo>
                    <a:lnTo>
                      <a:pt x="33" y="18"/>
                    </a:lnTo>
                    <a:lnTo>
                      <a:pt x="17" y="31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4" name="Freeform 47"/>
              <p:cNvSpPr>
                <a:spLocks/>
              </p:cNvSpPr>
              <p:nvPr/>
            </p:nvSpPr>
            <p:spPr bwMode="auto">
              <a:xfrm>
                <a:off x="2680801" y="5961410"/>
                <a:ext cx="34988" cy="35949"/>
              </a:xfrm>
              <a:custGeom>
                <a:avLst/>
                <a:gdLst>
                  <a:gd name="T0" fmla="*/ 0 w 22"/>
                  <a:gd name="T1" fmla="*/ 12 h 22"/>
                  <a:gd name="T2" fmla="*/ 4 w 22"/>
                  <a:gd name="T3" fmla="*/ 0 h 22"/>
                  <a:gd name="T4" fmla="*/ 21 w 22"/>
                  <a:gd name="T5" fmla="*/ 19 h 22"/>
                  <a:gd name="T6" fmla="*/ 0 w 22"/>
                  <a:gd name="T7" fmla="*/ 12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0" y="14"/>
                    </a:moveTo>
                    <a:lnTo>
                      <a:pt x="4" y="0"/>
                    </a:lnTo>
                    <a:lnTo>
                      <a:pt x="21" y="21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5" name="Freeform 48"/>
              <p:cNvSpPr>
                <a:spLocks/>
              </p:cNvSpPr>
              <p:nvPr/>
            </p:nvSpPr>
            <p:spPr bwMode="auto">
              <a:xfrm>
                <a:off x="2696546" y="5911980"/>
                <a:ext cx="71726" cy="85378"/>
              </a:xfrm>
              <a:custGeom>
                <a:avLst/>
                <a:gdLst>
                  <a:gd name="T0" fmla="*/ 0 w 46"/>
                  <a:gd name="T1" fmla="*/ 37 h 51"/>
                  <a:gd name="T2" fmla="*/ 8 w 46"/>
                  <a:gd name="T3" fmla="*/ 31 h 51"/>
                  <a:gd name="T4" fmla="*/ 29 w 46"/>
                  <a:gd name="T5" fmla="*/ 35 h 51"/>
                  <a:gd name="T6" fmla="*/ 21 w 46"/>
                  <a:gd name="T7" fmla="*/ 23 h 51"/>
                  <a:gd name="T8" fmla="*/ 30 w 46"/>
                  <a:gd name="T9" fmla="*/ 15 h 51"/>
                  <a:gd name="T10" fmla="*/ 15 w 46"/>
                  <a:gd name="T11" fmla="*/ 12 h 51"/>
                  <a:gd name="T12" fmla="*/ 15 w 46"/>
                  <a:gd name="T13" fmla="*/ 2 h 51"/>
                  <a:gd name="T14" fmla="*/ 41 w 46"/>
                  <a:gd name="T15" fmla="*/ 0 h 51"/>
                  <a:gd name="T16" fmla="*/ 43 w 46"/>
                  <a:gd name="T17" fmla="*/ 46 h 51"/>
                  <a:gd name="T18" fmla="*/ 0 w 46"/>
                  <a:gd name="T19" fmla="*/ 37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51"/>
                  <a:gd name="T32" fmla="*/ 46 w 46"/>
                  <a:gd name="T33" fmla="*/ 51 h 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51">
                    <a:moveTo>
                      <a:pt x="0" y="40"/>
                    </a:moveTo>
                    <a:lnTo>
                      <a:pt x="8" y="33"/>
                    </a:lnTo>
                    <a:lnTo>
                      <a:pt x="31" y="37"/>
                    </a:lnTo>
                    <a:lnTo>
                      <a:pt x="21" y="25"/>
                    </a:lnTo>
                    <a:lnTo>
                      <a:pt x="32" y="17"/>
                    </a:lnTo>
                    <a:lnTo>
                      <a:pt x="15" y="14"/>
                    </a:lnTo>
                    <a:lnTo>
                      <a:pt x="15" y="2"/>
                    </a:lnTo>
                    <a:lnTo>
                      <a:pt x="43" y="0"/>
                    </a:lnTo>
                    <a:lnTo>
                      <a:pt x="45" y="50"/>
                    </a:lnTo>
                    <a:lnTo>
                      <a:pt x="0" y="4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6" name="Freeform 49"/>
              <p:cNvSpPr>
                <a:spLocks/>
              </p:cNvSpPr>
              <p:nvPr/>
            </p:nvSpPr>
            <p:spPr bwMode="auto">
              <a:xfrm>
                <a:off x="2731535" y="6008593"/>
                <a:ext cx="54231" cy="38195"/>
              </a:xfrm>
              <a:custGeom>
                <a:avLst/>
                <a:gdLst>
                  <a:gd name="T0" fmla="*/ 0 w 35"/>
                  <a:gd name="T1" fmla="*/ 0 h 23"/>
                  <a:gd name="T2" fmla="*/ 27 w 35"/>
                  <a:gd name="T3" fmla="*/ 6 h 23"/>
                  <a:gd name="T4" fmla="*/ 32 w 35"/>
                  <a:gd name="T5" fmla="*/ 20 h 23"/>
                  <a:gd name="T6" fmla="*/ 0 w 35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3"/>
                  <a:gd name="T14" fmla="*/ 35 w 3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3">
                    <a:moveTo>
                      <a:pt x="0" y="0"/>
                    </a:moveTo>
                    <a:lnTo>
                      <a:pt x="29" y="6"/>
                    </a:lnTo>
                    <a:lnTo>
                      <a:pt x="34" y="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7" name="Freeform 50"/>
              <p:cNvSpPr>
                <a:spLocks/>
              </p:cNvSpPr>
              <p:nvPr/>
            </p:nvSpPr>
            <p:spPr bwMode="auto">
              <a:xfrm>
                <a:off x="2782267" y="5999606"/>
                <a:ext cx="33239" cy="35949"/>
              </a:xfrm>
              <a:custGeom>
                <a:avLst/>
                <a:gdLst>
                  <a:gd name="T0" fmla="*/ 0 w 22"/>
                  <a:gd name="T1" fmla="*/ 19 h 22"/>
                  <a:gd name="T2" fmla="*/ 3 w 22"/>
                  <a:gd name="T3" fmla="*/ 0 h 22"/>
                  <a:gd name="T4" fmla="*/ 19 w 22"/>
                  <a:gd name="T5" fmla="*/ 19 h 22"/>
                  <a:gd name="T6" fmla="*/ 0 w 22"/>
                  <a:gd name="T7" fmla="*/ 19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0" y="21"/>
                    </a:moveTo>
                    <a:lnTo>
                      <a:pt x="3" y="0"/>
                    </a:lnTo>
                    <a:lnTo>
                      <a:pt x="21" y="21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8" name="Freeform 54"/>
              <p:cNvSpPr>
                <a:spLocks/>
              </p:cNvSpPr>
              <p:nvPr/>
            </p:nvSpPr>
            <p:spPr bwMode="auto">
              <a:xfrm>
                <a:off x="2511108" y="4047141"/>
                <a:ext cx="300900" cy="442619"/>
              </a:xfrm>
              <a:custGeom>
                <a:avLst/>
                <a:gdLst>
                  <a:gd name="T0" fmla="*/ 0 w 195"/>
                  <a:gd name="T1" fmla="*/ 163 h 269"/>
                  <a:gd name="T2" fmla="*/ 20 w 195"/>
                  <a:gd name="T3" fmla="*/ 181 h 269"/>
                  <a:gd name="T4" fmla="*/ 53 w 195"/>
                  <a:gd name="T5" fmla="*/ 186 h 269"/>
                  <a:gd name="T6" fmla="*/ 86 w 195"/>
                  <a:gd name="T7" fmla="*/ 219 h 269"/>
                  <a:gd name="T8" fmla="*/ 132 w 195"/>
                  <a:gd name="T9" fmla="*/ 222 h 269"/>
                  <a:gd name="T10" fmla="*/ 125 w 195"/>
                  <a:gd name="T11" fmla="*/ 240 h 269"/>
                  <a:gd name="T12" fmla="*/ 136 w 195"/>
                  <a:gd name="T13" fmla="*/ 246 h 269"/>
                  <a:gd name="T14" fmla="*/ 141 w 195"/>
                  <a:gd name="T15" fmla="*/ 202 h 269"/>
                  <a:gd name="T16" fmla="*/ 134 w 195"/>
                  <a:gd name="T17" fmla="*/ 176 h 269"/>
                  <a:gd name="T18" fmla="*/ 147 w 195"/>
                  <a:gd name="T19" fmla="*/ 176 h 269"/>
                  <a:gd name="T20" fmla="*/ 137 w 195"/>
                  <a:gd name="T21" fmla="*/ 159 h 269"/>
                  <a:gd name="T22" fmla="*/ 173 w 195"/>
                  <a:gd name="T23" fmla="*/ 154 h 269"/>
                  <a:gd name="T24" fmla="*/ 182 w 195"/>
                  <a:gd name="T25" fmla="*/ 165 h 269"/>
                  <a:gd name="T26" fmla="*/ 168 w 195"/>
                  <a:gd name="T27" fmla="*/ 144 h 269"/>
                  <a:gd name="T28" fmla="*/ 173 w 195"/>
                  <a:gd name="T29" fmla="*/ 91 h 269"/>
                  <a:gd name="T30" fmla="*/ 142 w 195"/>
                  <a:gd name="T31" fmla="*/ 94 h 269"/>
                  <a:gd name="T32" fmla="*/ 134 w 195"/>
                  <a:gd name="T33" fmla="*/ 81 h 269"/>
                  <a:gd name="T34" fmla="*/ 104 w 195"/>
                  <a:gd name="T35" fmla="*/ 78 h 269"/>
                  <a:gd name="T36" fmla="*/ 84 w 195"/>
                  <a:gd name="T37" fmla="*/ 48 h 269"/>
                  <a:gd name="T38" fmla="*/ 113 w 195"/>
                  <a:gd name="T39" fmla="*/ 10 h 269"/>
                  <a:gd name="T40" fmla="*/ 110 w 195"/>
                  <a:gd name="T41" fmla="*/ 0 h 269"/>
                  <a:gd name="T42" fmla="*/ 57 w 195"/>
                  <a:gd name="T43" fmla="*/ 20 h 269"/>
                  <a:gd name="T44" fmla="*/ 30 w 195"/>
                  <a:gd name="T45" fmla="*/ 65 h 269"/>
                  <a:gd name="T46" fmla="*/ 20 w 195"/>
                  <a:gd name="T47" fmla="*/ 56 h 269"/>
                  <a:gd name="T48" fmla="*/ 14 w 195"/>
                  <a:gd name="T49" fmla="*/ 77 h 269"/>
                  <a:gd name="T50" fmla="*/ 20 w 195"/>
                  <a:gd name="T51" fmla="*/ 126 h 269"/>
                  <a:gd name="T52" fmla="*/ 27 w 195"/>
                  <a:gd name="T53" fmla="*/ 126 h 269"/>
                  <a:gd name="T54" fmla="*/ 0 w 195"/>
                  <a:gd name="T55" fmla="*/ 163 h 2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5"/>
                  <a:gd name="T85" fmla="*/ 0 h 269"/>
                  <a:gd name="T86" fmla="*/ 195 w 195"/>
                  <a:gd name="T87" fmla="*/ 269 h 26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5" h="269">
                    <a:moveTo>
                      <a:pt x="0" y="177"/>
                    </a:moveTo>
                    <a:lnTo>
                      <a:pt x="22" y="197"/>
                    </a:lnTo>
                    <a:lnTo>
                      <a:pt x="57" y="202"/>
                    </a:lnTo>
                    <a:lnTo>
                      <a:pt x="92" y="238"/>
                    </a:lnTo>
                    <a:lnTo>
                      <a:pt x="140" y="241"/>
                    </a:lnTo>
                    <a:lnTo>
                      <a:pt x="133" y="261"/>
                    </a:lnTo>
                    <a:lnTo>
                      <a:pt x="144" y="268"/>
                    </a:lnTo>
                    <a:lnTo>
                      <a:pt x="150" y="220"/>
                    </a:lnTo>
                    <a:lnTo>
                      <a:pt x="142" y="192"/>
                    </a:lnTo>
                    <a:lnTo>
                      <a:pt x="157" y="191"/>
                    </a:lnTo>
                    <a:lnTo>
                      <a:pt x="145" y="173"/>
                    </a:lnTo>
                    <a:lnTo>
                      <a:pt x="184" y="168"/>
                    </a:lnTo>
                    <a:lnTo>
                      <a:pt x="194" y="179"/>
                    </a:lnTo>
                    <a:lnTo>
                      <a:pt x="179" y="156"/>
                    </a:lnTo>
                    <a:lnTo>
                      <a:pt x="184" y="99"/>
                    </a:lnTo>
                    <a:lnTo>
                      <a:pt x="152" y="102"/>
                    </a:lnTo>
                    <a:lnTo>
                      <a:pt x="142" y="88"/>
                    </a:lnTo>
                    <a:lnTo>
                      <a:pt x="110" y="84"/>
                    </a:lnTo>
                    <a:lnTo>
                      <a:pt x="90" y="52"/>
                    </a:lnTo>
                    <a:lnTo>
                      <a:pt x="121" y="10"/>
                    </a:lnTo>
                    <a:lnTo>
                      <a:pt x="117" y="0"/>
                    </a:lnTo>
                    <a:lnTo>
                      <a:pt x="61" y="22"/>
                    </a:lnTo>
                    <a:lnTo>
                      <a:pt x="32" y="71"/>
                    </a:lnTo>
                    <a:lnTo>
                      <a:pt x="22" y="60"/>
                    </a:lnTo>
                    <a:lnTo>
                      <a:pt x="14" y="83"/>
                    </a:lnTo>
                    <a:lnTo>
                      <a:pt x="22" y="137"/>
                    </a:lnTo>
                    <a:lnTo>
                      <a:pt x="29" y="137"/>
                    </a:lnTo>
                    <a:lnTo>
                      <a:pt x="0" y="17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9" name="Freeform 55"/>
              <p:cNvSpPr>
                <a:spLocks/>
              </p:cNvSpPr>
              <p:nvPr/>
            </p:nvSpPr>
            <p:spPr bwMode="auto">
              <a:xfrm>
                <a:off x="2337915" y="4083090"/>
                <a:ext cx="78724" cy="71897"/>
              </a:xfrm>
              <a:custGeom>
                <a:avLst/>
                <a:gdLst>
                  <a:gd name="T0" fmla="*/ 0 w 52"/>
                  <a:gd name="T1" fmla="*/ 0 h 44"/>
                  <a:gd name="T2" fmla="*/ 1 w 52"/>
                  <a:gd name="T3" fmla="*/ 14 h 44"/>
                  <a:gd name="T4" fmla="*/ 12 w 52"/>
                  <a:gd name="T5" fmla="*/ 11 h 44"/>
                  <a:gd name="T6" fmla="*/ 40 w 52"/>
                  <a:gd name="T7" fmla="*/ 39 h 44"/>
                  <a:gd name="T8" fmla="*/ 47 w 52"/>
                  <a:gd name="T9" fmla="*/ 19 h 44"/>
                  <a:gd name="T10" fmla="*/ 31 w 52"/>
                  <a:gd name="T11" fmla="*/ 1 h 44"/>
                  <a:gd name="T12" fmla="*/ 0 w 52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44"/>
                  <a:gd name="T23" fmla="*/ 52 w 52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44">
                    <a:moveTo>
                      <a:pt x="0" y="0"/>
                    </a:moveTo>
                    <a:lnTo>
                      <a:pt x="1" y="16"/>
                    </a:lnTo>
                    <a:lnTo>
                      <a:pt x="12" y="13"/>
                    </a:lnTo>
                    <a:lnTo>
                      <a:pt x="44" y="43"/>
                    </a:lnTo>
                    <a:lnTo>
                      <a:pt x="51" y="21"/>
                    </a:lnTo>
                    <a:lnTo>
                      <a:pt x="33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0" name="Freeform 56"/>
              <p:cNvSpPr>
                <a:spLocks/>
              </p:cNvSpPr>
              <p:nvPr/>
            </p:nvSpPr>
            <p:spPr bwMode="auto">
              <a:xfrm>
                <a:off x="2355410" y="3755058"/>
                <a:ext cx="271160" cy="89872"/>
              </a:xfrm>
              <a:custGeom>
                <a:avLst/>
                <a:gdLst>
                  <a:gd name="T0" fmla="*/ 0 w 176"/>
                  <a:gd name="T1" fmla="*/ 19 h 55"/>
                  <a:gd name="T2" fmla="*/ 22 w 176"/>
                  <a:gd name="T3" fmla="*/ 2 h 55"/>
                  <a:gd name="T4" fmla="*/ 64 w 176"/>
                  <a:gd name="T5" fmla="*/ 0 h 55"/>
                  <a:gd name="T6" fmla="*/ 165 w 176"/>
                  <a:gd name="T7" fmla="*/ 41 h 55"/>
                  <a:gd name="T8" fmla="*/ 112 w 176"/>
                  <a:gd name="T9" fmla="*/ 50 h 55"/>
                  <a:gd name="T10" fmla="*/ 120 w 176"/>
                  <a:gd name="T11" fmla="*/ 40 h 55"/>
                  <a:gd name="T12" fmla="*/ 94 w 176"/>
                  <a:gd name="T13" fmla="*/ 25 h 55"/>
                  <a:gd name="T14" fmla="*/ 46 w 176"/>
                  <a:gd name="T15" fmla="*/ 14 h 55"/>
                  <a:gd name="T16" fmla="*/ 49 w 176"/>
                  <a:gd name="T17" fmla="*/ 8 h 55"/>
                  <a:gd name="T18" fmla="*/ 0 w 176"/>
                  <a:gd name="T19" fmla="*/ 19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55"/>
                  <a:gd name="T32" fmla="*/ 176 w 176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55">
                    <a:moveTo>
                      <a:pt x="0" y="21"/>
                    </a:moveTo>
                    <a:lnTo>
                      <a:pt x="24" y="2"/>
                    </a:lnTo>
                    <a:lnTo>
                      <a:pt x="68" y="0"/>
                    </a:lnTo>
                    <a:lnTo>
                      <a:pt x="175" y="45"/>
                    </a:lnTo>
                    <a:lnTo>
                      <a:pt x="118" y="54"/>
                    </a:lnTo>
                    <a:lnTo>
                      <a:pt x="127" y="44"/>
                    </a:lnTo>
                    <a:lnTo>
                      <a:pt x="100" y="27"/>
                    </a:lnTo>
                    <a:lnTo>
                      <a:pt x="48" y="16"/>
                    </a:lnTo>
                    <a:lnTo>
                      <a:pt x="51" y="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1" name="Freeform 61"/>
              <p:cNvSpPr>
                <a:spLocks/>
              </p:cNvSpPr>
              <p:nvPr/>
            </p:nvSpPr>
            <p:spPr bwMode="auto">
              <a:xfrm>
                <a:off x="2684300" y="3842684"/>
                <a:ext cx="87471" cy="51676"/>
              </a:xfrm>
              <a:custGeom>
                <a:avLst/>
                <a:gdLst>
                  <a:gd name="T0" fmla="*/ 0 w 57"/>
                  <a:gd name="T1" fmla="*/ 0 h 32"/>
                  <a:gd name="T2" fmla="*/ 0 w 57"/>
                  <a:gd name="T3" fmla="*/ 27 h 32"/>
                  <a:gd name="T4" fmla="*/ 52 w 57"/>
                  <a:gd name="T5" fmla="*/ 19 h 32"/>
                  <a:gd name="T6" fmla="*/ 29 w 57"/>
                  <a:gd name="T7" fmla="*/ 4 h 32"/>
                  <a:gd name="T8" fmla="*/ 0 w 5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2"/>
                  <a:gd name="T17" fmla="*/ 57 w 5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2">
                    <a:moveTo>
                      <a:pt x="0" y="0"/>
                    </a:moveTo>
                    <a:lnTo>
                      <a:pt x="0" y="31"/>
                    </a:lnTo>
                    <a:lnTo>
                      <a:pt x="56" y="21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2" name="Freeform 62"/>
              <p:cNvSpPr>
                <a:spLocks/>
              </p:cNvSpPr>
              <p:nvPr/>
            </p:nvSpPr>
            <p:spPr bwMode="auto">
              <a:xfrm>
                <a:off x="2462124" y="4339225"/>
                <a:ext cx="139953" cy="166263"/>
              </a:xfrm>
              <a:custGeom>
                <a:avLst/>
                <a:gdLst>
                  <a:gd name="T0" fmla="*/ 0 w 91"/>
                  <a:gd name="T1" fmla="*/ 35 h 102"/>
                  <a:gd name="T2" fmla="*/ 0 w 91"/>
                  <a:gd name="T3" fmla="*/ 53 h 102"/>
                  <a:gd name="T4" fmla="*/ 15 w 91"/>
                  <a:gd name="T5" fmla="*/ 57 h 102"/>
                  <a:gd name="T6" fmla="*/ 8 w 91"/>
                  <a:gd name="T7" fmla="*/ 71 h 102"/>
                  <a:gd name="T8" fmla="*/ 5 w 91"/>
                  <a:gd name="T9" fmla="*/ 87 h 102"/>
                  <a:gd name="T10" fmla="*/ 24 w 91"/>
                  <a:gd name="T11" fmla="*/ 91 h 102"/>
                  <a:gd name="T12" fmla="*/ 42 w 91"/>
                  <a:gd name="T13" fmla="*/ 65 h 102"/>
                  <a:gd name="T14" fmla="*/ 75 w 91"/>
                  <a:gd name="T15" fmla="*/ 47 h 102"/>
                  <a:gd name="T16" fmla="*/ 84 w 91"/>
                  <a:gd name="T17" fmla="*/ 22 h 102"/>
                  <a:gd name="T18" fmla="*/ 51 w 91"/>
                  <a:gd name="T19" fmla="*/ 18 h 102"/>
                  <a:gd name="T20" fmla="*/ 30 w 91"/>
                  <a:gd name="T21" fmla="*/ 0 h 102"/>
                  <a:gd name="T22" fmla="*/ 10 w 91"/>
                  <a:gd name="T23" fmla="*/ 10 h 102"/>
                  <a:gd name="T24" fmla="*/ 0 w 91"/>
                  <a:gd name="T25" fmla="*/ 35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02"/>
                  <a:gd name="T41" fmla="*/ 91 w 91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02">
                    <a:moveTo>
                      <a:pt x="0" y="39"/>
                    </a:moveTo>
                    <a:lnTo>
                      <a:pt x="0" y="59"/>
                    </a:lnTo>
                    <a:lnTo>
                      <a:pt x="16" y="63"/>
                    </a:lnTo>
                    <a:lnTo>
                      <a:pt x="8" y="79"/>
                    </a:lnTo>
                    <a:lnTo>
                      <a:pt x="5" y="96"/>
                    </a:lnTo>
                    <a:lnTo>
                      <a:pt x="26" y="101"/>
                    </a:lnTo>
                    <a:lnTo>
                      <a:pt x="44" y="72"/>
                    </a:lnTo>
                    <a:lnTo>
                      <a:pt x="81" y="51"/>
                    </a:lnTo>
                    <a:lnTo>
                      <a:pt x="90" y="24"/>
                    </a:lnTo>
                    <a:lnTo>
                      <a:pt x="55" y="20"/>
                    </a:lnTo>
                    <a:lnTo>
                      <a:pt x="32" y="0"/>
                    </a:lnTo>
                    <a:lnTo>
                      <a:pt x="10" y="10"/>
                    </a:lnTo>
                    <a:lnTo>
                      <a:pt x="0" y="3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3" name="Freeform 63"/>
              <p:cNvSpPr>
                <a:spLocks/>
              </p:cNvSpPr>
              <p:nvPr/>
            </p:nvSpPr>
            <p:spPr bwMode="auto">
              <a:xfrm>
                <a:off x="2227703" y="3990972"/>
                <a:ext cx="61229" cy="38195"/>
              </a:xfrm>
              <a:custGeom>
                <a:avLst/>
                <a:gdLst>
                  <a:gd name="T0" fmla="*/ 0 w 39"/>
                  <a:gd name="T1" fmla="*/ 14 h 23"/>
                  <a:gd name="T2" fmla="*/ 10 w 39"/>
                  <a:gd name="T3" fmla="*/ 0 h 23"/>
                  <a:gd name="T4" fmla="*/ 36 w 39"/>
                  <a:gd name="T5" fmla="*/ 20 h 23"/>
                  <a:gd name="T6" fmla="*/ 0 w 39"/>
                  <a:gd name="T7" fmla="*/ 14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23"/>
                  <a:gd name="T14" fmla="*/ 39 w 3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23">
                    <a:moveTo>
                      <a:pt x="0" y="16"/>
                    </a:moveTo>
                    <a:lnTo>
                      <a:pt x="10" y="0"/>
                    </a:lnTo>
                    <a:lnTo>
                      <a:pt x="38" y="22"/>
                    </a:lnTo>
                    <a:lnTo>
                      <a:pt x="0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4" name="Freeform 64"/>
              <p:cNvSpPr>
                <a:spLocks/>
              </p:cNvSpPr>
              <p:nvPr/>
            </p:nvSpPr>
            <p:spPr bwMode="auto">
              <a:xfrm>
                <a:off x="2957209" y="5869292"/>
                <a:ext cx="43736" cy="38195"/>
              </a:xfrm>
              <a:custGeom>
                <a:avLst/>
                <a:gdLst>
                  <a:gd name="T0" fmla="*/ 0 w 27"/>
                  <a:gd name="T1" fmla="*/ 20 h 23"/>
                  <a:gd name="T2" fmla="*/ 15 w 27"/>
                  <a:gd name="T3" fmla="*/ 10 h 23"/>
                  <a:gd name="T4" fmla="*/ 8 w 27"/>
                  <a:gd name="T5" fmla="*/ 0 h 23"/>
                  <a:gd name="T6" fmla="*/ 26 w 27"/>
                  <a:gd name="T7" fmla="*/ 2 h 23"/>
                  <a:gd name="T8" fmla="*/ 0 w 27"/>
                  <a:gd name="T9" fmla="*/ 2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0" y="22"/>
                    </a:moveTo>
                    <a:lnTo>
                      <a:pt x="15" y="10"/>
                    </a:lnTo>
                    <a:lnTo>
                      <a:pt x="8" y="0"/>
                    </a:lnTo>
                    <a:lnTo>
                      <a:pt x="26" y="2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5" name="Freeform 65"/>
              <p:cNvSpPr>
                <a:spLocks/>
              </p:cNvSpPr>
              <p:nvPr/>
            </p:nvSpPr>
            <p:spPr bwMode="auto">
              <a:xfrm>
                <a:off x="2990448" y="5869292"/>
                <a:ext cx="45485" cy="35949"/>
              </a:xfrm>
              <a:custGeom>
                <a:avLst/>
                <a:gdLst>
                  <a:gd name="T0" fmla="*/ 0 w 30"/>
                  <a:gd name="T1" fmla="*/ 20 h 23"/>
                  <a:gd name="T2" fmla="*/ 13 w 30"/>
                  <a:gd name="T3" fmla="*/ 0 h 23"/>
                  <a:gd name="T4" fmla="*/ 27 w 30"/>
                  <a:gd name="T5" fmla="*/ 6 h 23"/>
                  <a:gd name="T6" fmla="*/ 0 w 30"/>
                  <a:gd name="T7" fmla="*/ 2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3"/>
                  <a:gd name="T14" fmla="*/ 30 w 3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3">
                    <a:moveTo>
                      <a:pt x="0" y="22"/>
                    </a:moveTo>
                    <a:lnTo>
                      <a:pt x="13" y="0"/>
                    </a:lnTo>
                    <a:lnTo>
                      <a:pt x="29" y="6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6" name="Freeform 69"/>
              <p:cNvSpPr>
                <a:spLocks/>
              </p:cNvSpPr>
              <p:nvPr/>
            </p:nvSpPr>
            <p:spPr bwMode="auto">
              <a:xfrm>
                <a:off x="3121654" y="4229132"/>
                <a:ext cx="73475" cy="92118"/>
              </a:xfrm>
              <a:custGeom>
                <a:avLst/>
                <a:gdLst>
                  <a:gd name="T0" fmla="*/ 0 w 48"/>
                  <a:gd name="T1" fmla="*/ 49 h 56"/>
                  <a:gd name="T2" fmla="*/ 6 w 48"/>
                  <a:gd name="T3" fmla="*/ 0 h 56"/>
                  <a:gd name="T4" fmla="*/ 43 w 48"/>
                  <a:gd name="T5" fmla="*/ 22 h 56"/>
                  <a:gd name="T6" fmla="*/ 20 w 48"/>
                  <a:gd name="T7" fmla="*/ 51 h 56"/>
                  <a:gd name="T8" fmla="*/ 0 w 48"/>
                  <a:gd name="T9" fmla="*/ 4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6"/>
                  <a:gd name="T17" fmla="*/ 48 w 4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6">
                    <a:moveTo>
                      <a:pt x="0" y="53"/>
                    </a:moveTo>
                    <a:lnTo>
                      <a:pt x="6" y="0"/>
                    </a:lnTo>
                    <a:lnTo>
                      <a:pt x="47" y="24"/>
                    </a:lnTo>
                    <a:lnTo>
                      <a:pt x="22" y="55"/>
                    </a:lnTo>
                    <a:lnTo>
                      <a:pt x="0" y="5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7" name="Freeform 73"/>
              <p:cNvSpPr>
                <a:spLocks/>
              </p:cNvSpPr>
              <p:nvPr/>
            </p:nvSpPr>
            <p:spPr bwMode="auto">
              <a:xfrm>
                <a:off x="2656309" y="1377950"/>
                <a:ext cx="1521992" cy="1179568"/>
              </a:xfrm>
              <a:custGeom>
                <a:avLst/>
                <a:gdLst>
                  <a:gd name="T0" fmla="*/ 102 w 992"/>
                  <a:gd name="T1" fmla="*/ 153 h 718"/>
                  <a:gd name="T2" fmla="*/ 121 w 992"/>
                  <a:gd name="T3" fmla="*/ 124 h 718"/>
                  <a:gd name="T4" fmla="*/ 80 w 992"/>
                  <a:gd name="T5" fmla="*/ 111 h 718"/>
                  <a:gd name="T6" fmla="*/ 172 w 992"/>
                  <a:gd name="T7" fmla="*/ 58 h 718"/>
                  <a:gd name="T8" fmla="*/ 267 w 992"/>
                  <a:gd name="T9" fmla="*/ 39 h 718"/>
                  <a:gd name="T10" fmla="*/ 340 w 992"/>
                  <a:gd name="T11" fmla="*/ 65 h 718"/>
                  <a:gd name="T12" fmla="*/ 323 w 992"/>
                  <a:gd name="T13" fmla="*/ 35 h 718"/>
                  <a:gd name="T14" fmla="*/ 434 w 992"/>
                  <a:gd name="T15" fmla="*/ 52 h 718"/>
                  <a:gd name="T16" fmla="*/ 491 w 992"/>
                  <a:gd name="T17" fmla="*/ 35 h 718"/>
                  <a:gd name="T18" fmla="*/ 406 w 992"/>
                  <a:gd name="T19" fmla="*/ 11 h 718"/>
                  <a:gd name="T20" fmla="*/ 509 w 992"/>
                  <a:gd name="T21" fmla="*/ 25 h 718"/>
                  <a:gd name="T22" fmla="*/ 505 w 992"/>
                  <a:gd name="T23" fmla="*/ 1 h 718"/>
                  <a:gd name="T24" fmla="*/ 698 w 992"/>
                  <a:gd name="T25" fmla="*/ 10 h 718"/>
                  <a:gd name="T26" fmla="*/ 714 w 992"/>
                  <a:gd name="T27" fmla="*/ 11 h 718"/>
                  <a:gd name="T28" fmla="*/ 778 w 992"/>
                  <a:gd name="T29" fmla="*/ 32 h 718"/>
                  <a:gd name="T30" fmla="*/ 593 w 992"/>
                  <a:gd name="T31" fmla="*/ 58 h 718"/>
                  <a:gd name="T32" fmla="*/ 690 w 992"/>
                  <a:gd name="T33" fmla="*/ 73 h 718"/>
                  <a:gd name="T34" fmla="*/ 801 w 992"/>
                  <a:gd name="T35" fmla="*/ 66 h 718"/>
                  <a:gd name="T36" fmla="*/ 882 w 992"/>
                  <a:gd name="T37" fmla="*/ 56 h 718"/>
                  <a:gd name="T38" fmla="*/ 784 w 992"/>
                  <a:gd name="T39" fmla="*/ 103 h 718"/>
                  <a:gd name="T40" fmla="*/ 848 w 992"/>
                  <a:gd name="T41" fmla="*/ 119 h 718"/>
                  <a:gd name="T42" fmla="*/ 791 w 992"/>
                  <a:gd name="T43" fmla="*/ 163 h 718"/>
                  <a:gd name="T44" fmla="*/ 799 w 992"/>
                  <a:gd name="T45" fmla="*/ 196 h 718"/>
                  <a:gd name="T46" fmla="*/ 782 w 992"/>
                  <a:gd name="T47" fmla="*/ 220 h 718"/>
                  <a:gd name="T48" fmla="*/ 808 w 992"/>
                  <a:gd name="T49" fmla="*/ 244 h 718"/>
                  <a:gd name="T50" fmla="*/ 773 w 992"/>
                  <a:gd name="T51" fmla="*/ 265 h 718"/>
                  <a:gd name="T52" fmla="*/ 794 w 992"/>
                  <a:gd name="T53" fmla="*/ 290 h 718"/>
                  <a:gd name="T54" fmla="*/ 801 w 992"/>
                  <a:gd name="T55" fmla="*/ 312 h 718"/>
                  <a:gd name="T56" fmla="*/ 703 w 992"/>
                  <a:gd name="T57" fmla="*/ 329 h 718"/>
                  <a:gd name="T58" fmla="*/ 723 w 992"/>
                  <a:gd name="T59" fmla="*/ 363 h 718"/>
                  <a:gd name="T60" fmla="*/ 776 w 992"/>
                  <a:gd name="T61" fmla="*/ 372 h 718"/>
                  <a:gd name="T62" fmla="*/ 769 w 992"/>
                  <a:gd name="T63" fmla="*/ 397 h 718"/>
                  <a:gd name="T64" fmla="*/ 690 w 992"/>
                  <a:gd name="T65" fmla="*/ 371 h 718"/>
                  <a:gd name="T66" fmla="*/ 708 w 992"/>
                  <a:gd name="T67" fmla="*/ 410 h 718"/>
                  <a:gd name="T68" fmla="*/ 711 w 992"/>
                  <a:gd name="T69" fmla="*/ 454 h 718"/>
                  <a:gd name="T70" fmla="*/ 623 w 992"/>
                  <a:gd name="T71" fmla="*/ 470 h 718"/>
                  <a:gd name="T72" fmla="*/ 561 w 992"/>
                  <a:gd name="T73" fmla="*/ 522 h 718"/>
                  <a:gd name="T74" fmla="*/ 535 w 992"/>
                  <a:gd name="T75" fmla="*/ 512 h 718"/>
                  <a:gd name="T76" fmla="*/ 484 w 992"/>
                  <a:gd name="T77" fmla="*/ 545 h 718"/>
                  <a:gd name="T78" fmla="*/ 480 w 992"/>
                  <a:gd name="T79" fmla="*/ 573 h 718"/>
                  <a:gd name="T80" fmla="*/ 480 w 992"/>
                  <a:gd name="T81" fmla="*/ 594 h 718"/>
                  <a:gd name="T82" fmla="*/ 446 w 992"/>
                  <a:gd name="T83" fmla="*/ 647 h 718"/>
                  <a:gd name="T84" fmla="*/ 379 w 992"/>
                  <a:gd name="T85" fmla="*/ 641 h 718"/>
                  <a:gd name="T86" fmla="*/ 361 w 992"/>
                  <a:gd name="T87" fmla="*/ 626 h 718"/>
                  <a:gd name="T88" fmla="*/ 328 w 992"/>
                  <a:gd name="T89" fmla="*/ 565 h 718"/>
                  <a:gd name="T90" fmla="*/ 319 w 992"/>
                  <a:gd name="T91" fmla="*/ 535 h 718"/>
                  <a:gd name="T92" fmla="*/ 308 w 992"/>
                  <a:gd name="T93" fmla="*/ 471 h 718"/>
                  <a:gd name="T94" fmla="*/ 306 w 992"/>
                  <a:gd name="T95" fmla="*/ 460 h 718"/>
                  <a:gd name="T96" fmla="*/ 314 w 992"/>
                  <a:gd name="T97" fmla="*/ 417 h 718"/>
                  <a:gd name="T98" fmla="*/ 340 w 992"/>
                  <a:gd name="T99" fmla="*/ 401 h 718"/>
                  <a:gd name="T100" fmla="*/ 320 w 992"/>
                  <a:gd name="T101" fmla="*/ 380 h 718"/>
                  <a:gd name="T102" fmla="*/ 290 w 992"/>
                  <a:gd name="T103" fmla="*/ 380 h 718"/>
                  <a:gd name="T104" fmla="*/ 266 w 992"/>
                  <a:gd name="T105" fmla="*/ 366 h 718"/>
                  <a:gd name="T106" fmla="*/ 247 w 992"/>
                  <a:gd name="T107" fmla="*/ 295 h 718"/>
                  <a:gd name="T108" fmla="*/ 184 w 992"/>
                  <a:gd name="T109" fmla="*/ 245 h 718"/>
                  <a:gd name="T110" fmla="*/ 102 w 992"/>
                  <a:gd name="T111" fmla="*/ 253 h 718"/>
                  <a:gd name="T112" fmla="*/ 23 w 992"/>
                  <a:gd name="T113" fmla="*/ 220 h 718"/>
                  <a:gd name="T114" fmla="*/ 101 w 992"/>
                  <a:gd name="T115" fmla="*/ 205 h 7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92"/>
                  <a:gd name="T175" fmla="*/ 0 h 718"/>
                  <a:gd name="T176" fmla="*/ 992 w 992"/>
                  <a:gd name="T177" fmla="*/ 718 h 7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92" h="718">
                    <a:moveTo>
                      <a:pt x="0" y="198"/>
                    </a:moveTo>
                    <a:lnTo>
                      <a:pt x="5" y="187"/>
                    </a:lnTo>
                    <a:lnTo>
                      <a:pt x="70" y="167"/>
                    </a:lnTo>
                    <a:lnTo>
                      <a:pt x="110" y="167"/>
                    </a:lnTo>
                    <a:lnTo>
                      <a:pt x="133" y="151"/>
                    </a:lnTo>
                    <a:lnTo>
                      <a:pt x="126" y="145"/>
                    </a:lnTo>
                    <a:lnTo>
                      <a:pt x="141" y="140"/>
                    </a:lnTo>
                    <a:lnTo>
                      <a:pt x="129" y="136"/>
                    </a:lnTo>
                    <a:lnTo>
                      <a:pt x="151" y="129"/>
                    </a:lnTo>
                    <a:lnTo>
                      <a:pt x="143" y="124"/>
                    </a:lnTo>
                    <a:lnTo>
                      <a:pt x="114" y="135"/>
                    </a:lnTo>
                    <a:lnTo>
                      <a:pt x="86" y="121"/>
                    </a:lnTo>
                    <a:lnTo>
                      <a:pt x="122" y="113"/>
                    </a:lnTo>
                    <a:lnTo>
                      <a:pt x="143" y="90"/>
                    </a:lnTo>
                    <a:lnTo>
                      <a:pt x="186" y="89"/>
                    </a:lnTo>
                    <a:lnTo>
                      <a:pt x="184" y="64"/>
                    </a:lnTo>
                    <a:lnTo>
                      <a:pt x="217" y="64"/>
                    </a:lnTo>
                    <a:lnTo>
                      <a:pt x="251" y="81"/>
                    </a:lnTo>
                    <a:lnTo>
                      <a:pt x="211" y="59"/>
                    </a:lnTo>
                    <a:lnTo>
                      <a:pt x="286" y="43"/>
                    </a:lnTo>
                    <a:lnTo>
                      <a:pt x="305" y="54"/>
                    </a:lnTo>
                    <a:lnTo>
                      <a:pt x="307" y="75"/>
                    </a:lnTo>
                    <a:lnTo>
                      <a:pt x="317" y="58"/>
                    </a:lnTo>
                    <a:lnTo>
                      <a:pt x="364" y="71"/>
                    </a:lnTo>
                    <a:lnTo>
                      <a:pt x="348" y="60"/>
                    </a:lnTo>
                    <a:lnTo>
                      <a:pt x="371" y="62"/>
                    </a:lnTo>
                    <a:lnTo>
                      <a:pt x="351" y="49"/>
                    </a:lnTo>
                    <a:lnTo>
                      <a:pt x="345" y="39"/>
                    </a:lnTo>
                    <a:lnTo>
                      <a:pt x="356" y="37"/>
                    </a:lnTo>
                    <a:lnTo>
                      <a:pt x="450" y="67"/>
                    </a:lnTo>
                    <a:lnTo>
                      <a:pt x="444" y="58"/>
                    </a:lnTo>
                    <a:lnTo>
                      <a:pt x="464" y="56"/>
                    </a:lnTo>
                    <a:lnTo>
                      <a:pt x="450" y="47"/>
                    </a:lnTo>
                    <a:lnTo>
                      <a:pt x="483" y="49"/>
                    </a:lnTo>
                    <a:lnTo>
                      <a:pt x="433" y="27"/>
                    </a:lnTo>
                    <a:lnTo>
                      <a:pt x="525" y="39"/>
                    </a:lnTo>
                    <a:lnTo>
                      <a:pt x="504" y="27"/>
                    </a:lnTo>
                    <a:lnTo>
                      <a:pt x="450" y="24"/>
                    </a:lnTo>
                    <a:lnTo>
                      <a:pt x="468" y="22"/>
                    </a:lnTo>
                    <a:lnTo>
                      <a:pt x="434" y="12"/>
                    </a:lnTo>
                    <a:lnTo>
                      <a:pt x="473" y="14"/>
                    </a:lnTo>
                    <a:lnTo>
                      <a:pt x="457" y="10"/>
                    </a:lnTo>
                    <a:lnTo>
                      <a:pt x="475" y="6"/>
                    </a:lnTo>
                    <a:lnTo>
                      <a:pt x="544" y="27"/>
                    </a:lnTo>
                    <a:lnTo>
                      <a:pt x="536" y="20"/>
                    </a:lnTo>
                    <a:lnTo>
                      <a:pt x="567" y="12"/>
                    </a:lnTo>
                    <a:lnTo>
                      <a:pt x="541" y="10"/>
                    </a:lnTo>
                    <a:lnTo>
                      <a:pt x="540" y="1"/>
                    </a:lnTo>
                    <a:lnTo>
                      <a:pt x="557" y="0"/>
                    </a:lnTo>
                    <a:lnTo>
                      <a:pt x="739" y="1"/>
                    </a:lnTo>
                    <a:lnTo>
                      <a:pt x="753" y="6"/>
                    </a:lnTo>
                    <a:lnTo>
                      <a:pt x="747" y="10"/>
                    </a:lnTo>
                    <a:lnTo>
                      <a:pt x="625" y="12"/>
                    </a:lnTo>
                    <a:lnTo>
                      <a:pt x="638" y="17"/>
                    </a:lnTo>
                    <a:lnTo>
                      <a:pt x="591" y="22"/>
                    </a:lnTo>
                    <a:lnTo>
                      <a:pt x="764" y="12"/>
                    </a:lnTo>
                    <a:lnTo>
                      <a:pt x="770" y="21"/>
                    </a:lnTo>
                    <a:lnTo>
                      <a:pt x="747" y="28"/>
                    </a:lnTo>
                    <a:lnTo>
                      <a:pt x="787" y="24"/>
                    </a:lnTo>
                    <a:lnTo>
                      <a:pt x="833" y="35"/>
                    </a:lnTo>
                    <a:lnTo>
                      <a:pt x="764" y="54"/>
                    </a:lnTo>
                    <a:lnTo>
                      <a:pt x="654" y="52"/>
                    </a:lnTo>
                    <a:lnTo>
                      <a:pt x="680" y="56"/>
                    </a:lnTo>
                    <a:lnTo>
                      <a:pt x="634" y="64"/>
                    </a:lnTo>
                    <a:lnTo>
                      <a:pt x="634" y="74"/>
                    </a:lnTo>
                    <a:lnTo>
                      <a:pt x="754" y="59"/>
                    </a:lnTo>
                    <a:lnTo>
                      <a:pt x="765" y="64"/>
                    </a:lnTo>
                    <a:lnTo>
                      <a:pt x="739" y="79"/>
                    </a:lnTo>
                    <a:lnTo>
                      <a:pt x="818" y="56"/>
                    </a:lnTo>
                    <a:lnTo>
                      <a:pt x="822" y="78"/>
                    </a:lnTo>
                    <a:lnTo>
                      <a:pt x="784" y="117"/>
                    </a:lnTo>
                    <a:lnTo>
                      <a:pt x="858" y="72"/>
                    </a:lnTo>
                    <a:lnTo>
                      <a:pt x="857" y="79"/>
                    </a:lnTo>
                    <a:lnTo>
                      <a:pt x="893" y="78"/>
                    </a:lnTo>
                    <a:lnTo>
                      <a:pt x="904" y="64"/>
                    </a:lnTo>
                    <a:lnTo>
                      <a:pt x="943" y="62"/>
                    </a:lnTo>
                    <a:lnTo>
                      <a:pt x="991" y="74"/>
                    </a:lnTo>
                    <a:lnTo>
                      <a:pt x="945" y="94"/>
                    </a:lnTo>
                    <a:lnTo>
                      <a:pt x="947" y="102"/>
                    </a:lnTo>
                    <a:lnTo>
                      <a:pt x="839" y="113"/>
                    </a:lnTo>
                    <a:lnTo>
                      <a:pt x="926" y="114"/>
                    </a:lnTo>
                    <a:lnTo>
                      <a:pt x="854" y="130"/>
                    </a:lnTo>
                    <a:lnTo>
                      <a:pt x="860" y="143"/>
                    </a:lnTo>
                    <a:lnTo>
                      <a:pt x="907" y="130"/>
                    </a:lnTo>
                    <a:lnTo>
                      <a:pt x="872" y="145"/>
                    </a:lnTo>
                    <a:lnTo>
                      <a:pt x="868" y="164"/>
                    </a:lnTo>
                    <a:lnTo>
                      <a:pt x="878" y="160"/>
                    </a:lnTo>
                    <a:lnTo>
                      <a:pt x="846" y="178"/>
                    </a:lnTo>
                    <a:lnTo>
                      <a:pt x="834" y="214"/>
                    </a:lnTo>
                    <a:lnTo>
                      <a:pt x="851" y="206"/>
                    </a:lnTo>
                    <a:lnTo>
                      <a:pt x="877" y="214"/>
                    </a:lnTo>
                    <a:lnTo>
                      <a:pt x="854" y="214"/>
                    </a:lnTo>
                    <a:lnTo>
                      <a:pt x="854" y="225"/>
                    </a:lnTo>
                    <a:lnTo>
                      <a:pt x="892" y="229"/>
                    </a:lnTo>
                    <a:lnTo>
                      <a:pt x="893" y="243"/>
                    </a:lnTo>
                    <a:lnTo>
                      <a:pt x="837" y="240"/>
                    </a:lnTo>
                    <a:lnTo>
                      <a:pt x="851" y="247"/>
                    </a:lnTo>
                    <a:lnTo>
                      <a:pt x="820" y="251"/>
                    </a:lnTo>
                    <a:lnTo>
                      <a:pt x="837" y="266"/>
                    </a:lnTo>
                    <a:lnTo>
                      <a:pt x="865" y="266"/>
                    </a:lnTo>
                    <a:lnTo>
                      <a:pt x="849" y="275"/>
                    </a:lnTo>
                    <a:lnTo>
                      <a:pt x="870" y="283"/>
                    </a:lnTo>
                    <a:lnTo>
                      <a:pt x="870" y="301"/>
                    </a:lnTo>
                    <a:lnTo>
                      <a:pt x="828" y="290"/>
                    </a:lnTo>
                    <a:lnTo>
                      <a:pt x="853" y="299"/>
                    </a:lnTo>
                    <a:lnTo>
                      <a:pt x="838" y="306"/>
                    </a:lnTo>
                    <a:lnTo>
                      <a:pt x="851" y="305"/>
                    </a:lnTo>
                    <a:lnTo>
                      <a:pt x="849" y="317"/>
                    </a:lnTo>
                    <a:lnTo>
                      <a:pt x="878" y="324"/>
                    </a:lnTo>
                    <a:lnTo>
                      <a:pt x="831" y="320"/>
                    </a:lnTo>
                    <a:lnTo>
                      <a:pt x="822" y="326"/>
                    </a:lnTo>
                    <a:lnTo>
                      <a:pt x="858" y="341"/>
                    </a:lnTo>
                    <a:lnTo>
                      <a:pt x="853" y="355"/>
                    </a:lnTo>
                    <a:lnTo>
                      <a:pt x="824" y="361"/>
                    </a:lnTo>
                    <a:lnTo>
                      <a:pt x="795" y="344"/>
                    </a:lnTo>
                    <a:lnTo>
                      <a:pt x="752" y="359"/>
                    </a:lnTo>
                    <a:lnTo>
                      <a:pt x="783" y="368"/>
                    </a:lnTo>
                    <a:lnTo>
                      <a:pt x="753" y="376"/>
                    </a:lnTo>
                    <a:lnTo>
                      <a:pt x="785" y="378"/>
                    </a:lnTo>
                    <a:lnTo>
                      <a:pt x="774" y="396"/>
                    </a:lnTo>
                    <a:lnTo>
                      <a:pt x="787" y="386"/>
                    </a:lnTo>
                    <a:lnTo>
                      <a:pt x="822" y="401"/>
                    </a:lnTo>
                    <a:lnTo>
                      <a:pt x="811" y="413"/>
                    </a:lnTo>
                    <a:lnTo>
                      <a:pt x="831" y="407"/>
                    </a:lnTo>
                    <a:lnTo>
                      <a:pt x="822" y="421"/>
                    </a:lnTo>
                    <a:lnTo>
                      <a:pt x="835" y="414"/>
                    </a:lnTo>
                    <a:lnTo>
                      <a:pt x="838" y="445"/>
                    </a:lnTo>
                    <a:lnTo>
                      <a:pt x="822" y="434"/>
                    </a:lnTo>
                    <a:lnTo>
                      <a:pt x="822" y="445"/>
                    </a:lnTo>
                    <a:lnTo>
                      <a:pt x="807" y="445"/>
                    </a:lnTo>
                    <a:lnTo>
                      <a:pt x="787" y="419"/>
                    </a:lnTo>
                    <a:lnTo>
                      <a:pt x="739" y="405"/>
                    </a:lnTo>
                    <a:lnTo>
                      <a:pt x="773" y="422"/>
                    </a:lnTo>
                    <a:lnTo>
                      <a:pt x="729" y="430"/>
                    </a:lnTo>
                    <a:lnTo>
                      <a:pt x="718" y="445"/>
                    </a:lnTo>
                    <a:lnTo>
                      <a:pt x="757" y="448"/>
                    </a:lnTo>
                    <a:lnTo>
                      <a:pt x="723" y="457"/>
                    </a:lnTo>
                    <a:lnTo>
                      <a:pt x="774" y="446"/>
                    </a:lnTo>
                    <a:lnTo>
                      <a:pt x="826" y="460"/>
                    </a:lnTo>
                    <a:lnTo>
                      <a:pt x="760" y="495"/>
                    </a:lnTo>
                    <a:lnTo>
                      <a:pt x="698" y="511"/>
                    </a:lnTo>
                    <a:lnTo>
                      <a:pt x="675" y="513"/>
                    </a:lnTo>
                    <a:lnTo>
                      <a:pt x="660" y="496"/>
                    </a:lnTo>
                    <a:lnTo>
                      <a:pt x="666" y="513"/>
                    </a:lnTo>
                    <a:lnTo>
                      <a:pt x="648" y="522"/>
                    </a:lnTo>
                    <a:lnTo>
                      <a:pt x="625" y="560"/>
                    </a:lnTo>
                    <a:lnTo>
                      <a:pt x="604" y="559"/>
                    </a:lnTo>
                    <a:lnTo>
                      <a:pt x="600" y="571"/>
                    </a:lnTo>
                    <a:lnTo>
                      <a:pt x="583" y="572"/>
                    </a:lnTo>
                    <a:lnTo>
                      <a:pt x="573" y="568"/>
                    </a:lnTo>
                    <a:lnTo>
                      <a:pt x="585" y="560"/>
                    </a:lnTo>
                    <a:lnTo>
                      <a:pt x="572" y="559"/>
                    </a:lnTo>
                    <a:lnTo>
                      <a:pt x="565" y="579"/>
                    </a:lnTo>
                    <a:lnTo>
                      <a:pt x="536" y="580"/>
                    </a:lnTo>
                    <a:lnTo>
                      <a:pt x="536" y="596"/>
                    </a:lnTo>
                    <a:lnTo>
                      <a:pt x="518" y="596"/>
                    </a:lnTo>
                    <a:lnTo>
                      <a:pt x="534" y="610"/>
                    </a:lnTo>
                    <a:lnTo>
                      <a:pt x="513" y="613"/>
                    </a:lnTo>
                    <a:lnTo>
                      <a:pt x="529" y="626"/>
                    </a:lnTo>
                    <a:lnTo>
                      <a:pt x="514" y="626"/>
                    </a:lnTo>
                    <a:lnTo>
                      <a:pt x="526" y="630"/>
                    </a:lnTo>
                    <a:lnTo>
                      <a:pt x="514" y="645"/>
                    </a:lnTo>
                    <a:lnTo>
                      <a:pt x="504" y="642"/>
                    </a:lnTo>
                    <a:lnTo>
                      <a:pt x="513" y="649"/>
                    </a:lnTo>
                    <a:lnTo>
                      <a:pt x="492" y="656"/>
                    </a:lnTo>
                    <a:lnTo>
                      <a:pt x="504" y="676"/>
                    </a:lnTo>
                    <a:lnTo>
                      <a:pt x="492" y="706"/>
                    </a:lnTo>
                    <a:lnTo>
                      <a:pt x="477" y="707"/>
                    </a:lnTo>
                    <a:lnTo>
                      <a:pt x="488" y="717"/>
                    </a:lnTo>
                    <a:lnTo>
                      <a:pt x="454" y="717"/>
                    </a:lnTo>
                    <a:lnTo>
                      <a:pt x="450" y="698"/>
                    </a:lnTo>
                    <a:lnTo>
                      <a:pt x="405" y="700"/>
                    </a:lnTo>
                    <a:lnTo>
                      <a:pt x="415" y="695"/>
                    </a:lnTo>
                    <a:lnTo>
                      <a:pt x="391" y="687"/>
                    </a:lnTo>
                    <a:lnTo>
                      <a:pt x="403" y="683"/>
                    </a:lnTo>
                    <a:lnTo>
                      <a:pt x="386" y="683"/>
                    </a:lnTo>
                    <a:lnTo>
                      <a:pt x="392" y="668"/>
                    </a:lnTo>
                    <a:lnTo>
                      <a:pt x="382" y="672"/>
                    </a:lnTo>
                    <a:lnTo>
                      <a:pt x="351" y="630"/>
                    </a:lnTo>
                    <a:lnTo>
                      <a:pt x="351" y="617"/>
                    </a:lnTo>
                    <a:lnTo>
                      <a:pt x="373" y="603"/>
                    </a:lnTo>
                    <a:lnTo>
                      <a:pt x="364" y="599"/>
                    </a:lnTo>
                    <a:lnTo>
                      <a:pt x="341" y="615"/>
                    </a:lnTo>
                    <a:lnTo>
                      <a:pt x="341" y="584"/>
                    </a:lnTo>
                    <a:lnTo>
                      <a:pt x="319" y="568"/>
                    </a:lnTo>
                    <a:lnTo>
                      <a:pt x="325" y="544"/>
                    </a:lnTo>
                    <a:lnTo>
                      <a:pt x="313" y="534"/>
                    </a:lnTo>
                    <a:lnTo>
                      <a:pt x="330" y="514"/>
                    </a:lnTo>
                    <a:lnTo>
                      <a:pt x="319" y="511"/>
                    </a:lnTo>
                    <a:lnTo>
                      <a:pt x="359" y="511"/>
                    </a:lnTo>
                    <a:lnTo>
                      <a:pt x="355" y="503"/>
                    </a:lnTo>
                    <a:lnTo>
                      <a:pt x="328" y="503"/>
                    </a:lnTo>
                    <a:lnTo>
                      <a:pt x="368" y="484"/>
                    </a:lnTo>
                    <a:lnTo>
                      <a:pt x="359" y="478"/>
                    </a:lnTo>
                    <a:lnTo>
                      <a:pt x="368" y="457"/>
                    </a:lnTo>
                    <a:lnTo>
                      <a:pt x="336" y="456"/>
                    </a:lnTo>
                    <a:lnTo>
                      <a:pt x="299" y="440"/>
                    </a:lnTo>
                    <a:lnTo>
                      <a:pt x="364" y="448"/>
                    </a:lnTo>
                    <a:lnTo>
                      <a:pt x="353" y="441"/>
                    </a:lnTo>
                    <a:lnTo>
                      <a:pt x="364" y="438"/>
                    </a:lnTo>
                    <a:lnTo>
                      <a:pt x="338" y="425"/>
                    </a:lnTo>
                    <a:lnTo>
                      <a:pt x="348" y="419"/>
                    </a:lnTo>
                    <a:lnTo>
                      <a:pt x="334" y="423"/>
                    </a:lnTo>
                    <a:lnTo>
                      <a:pt x="342" y="415"/>
                    </a:lnTo>
                    <a:lnTo>
                      <a:pt x="326" y="415"/>
                    </a:lnTo>
                    <a:lnTo>
                      <a:pt x="345" y="409"/>
                    </a:lnTo>
                    <a:lnTo>
                      <a:pt x="317" y="399"/>
                    </a:lnTo>
                    <a:lnTo>
                      <a:pt x="310" y="415"/>
                    </a:lnTo>
                    <a:lnTo>
                      <a:pt x="286" y="415"/>
                    </a:lnTo>
                    <a:lnTo>
                      <a:pt x="282" y="409"/>
                    </a:lnTo>
                    <a:lnTo>
                      <a:pt x="298" y="399"/>
                    </a:lnTo>
                    <a:lnTo>
                      <a:pt x="284" y="399"/>
                    </a:lnTo>
                    <a:lnTo>
                      <a:pt x="299" y="372"/>
                    </a:lnTo>
                    <a:lnTo>
                      <a:pt x="283" y="368"/>
                    </a:lnTo>
                    <a:lnTo>
                      <a:pt x="291" y="356"/>
                    </a:lnTo>
                    <a:lnTo>
                      <a:pt x="264" y="322"/>
                    </a:lnTo>
                    <a:lnTo>
                      <a:pt x="272" y="322"/>
                    </a:lnTo>
                    <a:lnTo>
                      <a:pt x="236" y="294"/>
                    </a:lnTo>
                    <a:lnTo>
                      <a:pt x="236" y="283"/>
                    </a:lnTo>
                    <a:lnTo>
                      <a:pt x="197" y="268"/>
                    </a:lnTo>
                    <a:lnTo>
                      <a:pt x="160" y="260"/>
                    </a:lnTo>
                    <a:lnTo>
                      <a:pt x="126" y="274"/>
                    </a:lnTo>
                    <a:lnTo>
                      <a:pt x="98" y="266"/>
                    </a:lnTo>
                    <a:lnTo>
                      <a:pt x="109" y="276"/>
                    </a:lnTo>
                    <a:lnTo>
                      <a:pt x="79" y="271"/>
                    </a:lnTo>
                    <a:lnTo>
                      <a:pt x="55" y="260"/>
                    </a:lnTo>
                    <a:lnTo>
                      <a:pt x="79" y="251"/>
                    </a:lnTo>
                    <a:lnTo>
                      <a:pt x="25" y="240"/>
                    </a:lnTo>
                    <a:lnTo>
                      <a:pt x="45" y="230"/>
                    </a:lnTo>
                    <a:lnTo>
                      <a:pt x="110" y="233"/>
                    </a:lnTo>
                    <a:lnTo>
                      <a:pt x="118" y="230"/>
                    </a:lnTo>
                    <a:lnTo>
                      <a:pt x="108" y="224"/>
                    </a:lnTo>
                    <a:lnTo>
                      <a:pt x="118" y="220"/>
                    </a:lnTo>
                    <a:lnTo>
                      <a:pt x="59" y="224"/>
                    </a:lnTo>
                    <a:lnTo>
                      <a:pt x="0" y="19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8" name="Freeform 74"/>
              <p:cNvSpPr>
                <a:spLocks/>
              </p:cNvSpPr>
              <p:nvPr/>
            </p:nvSpPr>
            <p:spPr bwMode="auto">
              <a:xfrm>
                <a:off x="2173470" y="3894359"/>
                <a:ext cx="101466" cy="116833"/>
              </a:xfrm>
              <a:custGeom>
                <a:avLst/>
                <a:gdLst>
                  <a:gd name="T0" fmla="*/ 0 w 66"/>
                  <a:gd name="T1" fmla="*/ 52 h 71"/>
                  <a:gd name="T2" fmla="*/ 13 w 66"/>
                  <a:gd name="T3" fmla="*/ 28 h 71"/>
                  <a:gd name="T4" fmla="*/ 27 w 66"/>
                  <a:gd name="T5" fmla="*/ 28 h 71"/>
                  <a:gd name="T6" fmla="*/ 12 w 66"/>
                  <a:gd name="T7" fmla="*/ 9 h 71"/>
                  <a:gd name="T8" fmla="*/ 47 w 66"/>
                  <a:gd name="T9" fmla="*/ 0 h 71"/>
                  <a:gd name="T10" fmla="*/ 51 w 66"/>
                  <a:gd name="T11" fmla="*/ 31 h 71"/>
                  <a:gd name="T12" fmla="*/ 61 w 66"/>
                  <a:gd name="T13" fmla="*/ 33 h 71"/>
                  <a:gd name="T14" fmla="*/ 45 w 66"/>
                  <a:gd name="T15" fmla="*/ 53 h 71"/>
                  <a:gd name="T16" fmla="*/ 34 w 66"/>
                  <a:gd name="T17" fmla="*/ 64 h 71"/>
                  <a:gd name="T18" fmla="*/ 0 w 66"/>
                  <a:gd name="T19" fmla="*/ 52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71"/>
                  <a:gd name="T32" fmla="*/ 66 w 66"/>
                  <a:gd name="T33" fmla="*/ 71 h 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71">
                    <a:moveTo>
                      <a:pt x="0" y="56"/>
                    </a:moveTo>
                    <a:lnTo>
                      <a:pt x="13" y="30"/>
                    </a:lnTo>
                    <a:lnTo>
                      <a:pt x="29" y="30"/>
                    </a:lnTo>
                    <a:lnTo>
                      <a:pt x="12" y="9"/>
                    </a:lnTo>
                    <a:lnTo>
                      <a:pt x="50" y="0"/>
                    </a:lnTo>
                    <a:lnTo>
                      <a:pt x="55" y="33"/>
                    </a:lnTo>
                    <a:lnTo>
                      <a:pt x="65" y="36"/>
                    </a:lnTo>
                    <a:lnTo>
                      <a:pt x="47" y="57"/>
                    </a:lnTo>
                    <a:lnTo>
                      <a:pt x="36" y="70"/>
                    </a:lnTo>
                    <a:lnTo>
                      <a:pt x="0" y="5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9" name="Freeform 75"/>
              <p:cNvSpPr>
                <a:spLocks/>
              </p:cNvSpPr>
              <p:nvPr/>
            </p:nvSpPr>
            <p:spPr bwMode="auto">
              <a:xfrm>
                <a:off x="2950211" y="4154987"/>
                <a:ext cx="120710" cy="184237"/>
              </a:xfrm>
              <a:custGeom>
                <a:avLst/>
                <a:gdLst>
                  <a:gd name="T0" fmla="*/ 0 w 79"/>
                  <a:gd name="T1" fmla="*/ 34 h 112"/>
                  <a:gd name="T2" fmla="*/ 10 w 79"/>
                  <a:gd name="T3" fmla="*/ 47 h 112"/>
                  <a:gd name="T4" fmla="*/ 23 w 79"/>
                  <a:gd name="T5" fmla="*/ 59 h 112"/>
                  <a:gd name="T6" fmla="*/ 20 w 79"/>
                  <a:gd name="T7" fmla="*/ 88 h 112"/>
                  <a:gd name="T8" fmla="*/ 28 w 79"/>
                  <a:gd name="T9" fmla="*/ 103 h 112"/>
                  <a:gd name="T10" fmla="*/ 72 w 79"/>
                  <a:gd name="T11" fmla="*/ 96 h 112"/>
                  <a:gd name="T12" fmla="*/ 47 w 79"/>
                  <a:gd name="T13" fmla="*/ 66 h 112"/>
                  <a:gd name="T14" fmla="*/ 63 w 79"/>
                  <a:gd name="T15" fmla="*/ 38 h 112"/>
                  <a:gd name="T16" fmla="*/ 20 w 79"/>
                  <a:gd name="T17" fmla="*/ 0 h 112"/>
                  <a:gd name="T18" fmla="*/ 8 w 79"/>
                  <a:gd name="T19" fmla="*/ 12 h 112"/>
                  <a:gd name="T20" fmla="*/ 13 w 79"/>
                  <a:gd name="T21" fmla="*/ 21 h 112"/>
                  <a:gd name="T22" fmla="*/ 0 w 79"/>
                  <a:gd name="T23" fmla="*/ 34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112"/>
                  <a:gd name="T38" fmla="*/ 79 w 79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112">
                    <a:moveTo>
                      <a:pt x="0" y="36"/>
                    </a:moveTo>
                    <a:lnTo>
                      <a:pt x="10" y="51"/>
                    </a:lnTo>
                    <a:lnTo>
                      <a:pt x="25" y="63"/>
                    </a:lnTo>
                    <a:lnTo>
                      <a:pt x="22" y="94"/>
                    </a:lnTo>
                    <a:lnTo>
                      <a:pt x="30" y="111"/>
                    </a:lnTo>
                    <a:lnTo>
                      <a:pt x="78" y="104"/>
                    </a:lnTo>
                    <a:lnTo>
                      <a:pt x="51" y="70"/>
                    </a:lnTo>
                    <a:lnTo>
                      <a:pt x="69" y="40"/>
                    </a:lnTo>
                    <a:lnTo>
                      <a:pt x="22" y="0"/>
                    </a:lnTo>
                    <a:lnTo>
                      <a:pt x="8" y="12"/>
                    </a:lnTo>
                    <a:lnTo>
                      <a:pt x="13" y="23"/>
                    </a:lnTo>
                    <a:lnTo>
                      <a:pt x="0" y="3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0" name="Freeform 76"/>
              <p:cNvSpPr>
                <a:spLocks/>
              </p:cNvSpPr>
              <p:nvPr/>
            </p:nvSpPr>
            <p:spPr bwMode="auto">
              <a:xfrm>
                <a:off x="2621321" y="3842684"/>
                <a:ext cx="64729" cy="51676"/>
              </a:xfrm>
              <a:custGeom>
                <a:avLst/>
                <a:gdLst>
                  <a:gd name="T0" fmla="*/ 0 w 43"/>
                  <a:gd name="T1" fmla="*/ 20 h 32"/>
                  <a:gd name="T2" fmla="*/ 30 w 43"/>
                  <a:gd name="T3" fmla="*/ 20 h 32"/>
                  <a:gd name="T4" fmla="*/ 14 w 43"/>
                  <a:gd name="T5" fmla="*/ 2 h 32"/>
                  <a:gd name="T6" fmla="*/ 38 w 43"/>
                  <a:gd name="T7" fmla="*/ 0 h 32"/>
                  <a:gd name="T8" fmla="*/ 38 w 43"/>
                  <a:gd name="T9" fmla="*/ 27 h 32"/>
                  <a:gd name="T10" fmla="*/ 0 w 43"/>
                  <a:gd name="T11" fmla="*/ 2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2"/>
                  <a:gd name="T20" fmla="*/ 43 w 4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2">
                    <a:moveTo>
                      <a:pt x="0" y="22"/>
                    </a:moveTo>
                    <a:lnTo>
                      <a:pt x="32" y="22"/>
                    </a:lnTo>
                    <a:lnTo>
                      <a:pt x="16" y="2"/>
                    </a:lnTo>
                    <a:lnTo>
                      <a:pt x="42" y="0"/>
                    </a:lnTo>
                    <a:lnTo>
                      <a:pt x="42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1" name="Freeform 77"/>
              <p:cNvSpPr>
                <a:spLocks/>
              </p:cNvSpPr>
              <p:nvPr/>
            </p:nvSpPr>
            <p:spPr bwMode="auto">
              <a:xfrm>
                <a:off x="2245197" y="3952776"/>
                <a:ext cx="153949" cy="78638"/>
              </a:xfrm>
              <a:custGeom>
                <a:avLst/>
                <a:gdLst>
                  <a:gd name="T0" fmla="*/ 0 w 100"/>
                  <a:gd name="T1" fmla="*/ 22 h 49"/>
                  <a:gd name="T2" fmla="*/ 15 w 100"/>
                  <a:gd name="T3" fmla="*/ 2 h 49"/>
                  <a:gd name="T4" fmla="*/ 64 w 100"/>
                  <a:gd name="T5" fmla="*/ 0 h 49"/>
                  <a:gd name="T6" fmla="*/ 91 w 100"/>
                  <a:gd name="T7" fmla="*/ 12 h 49"/>
                  <a:gd name="T8" fmla="*/ 69 w 100"/>
                  <a:gd name="T9" fmla="*/ 15 h 49"/>
                  <a:gd name="T10" fmla="*/ 31 w 100"/>
                  <a:gd name="T11" fmla="*/ 44 h 49"/>
                  <a:gd name="T12" fmla="*/ 25 w 100"/>
                  <a:gd name="T13" fmla="*/ 36 h 49"/>
                  <a:gd name="T14" fmla="*/ 0 w 100"/>
                  <a:gd name="T15" fmla="*/ 22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9"/>
                  <a:gd name="T26" fmla="*/ 100 w 100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9">
                    <a:moveTo>
                      <a:pt x="0" y="24"/>
                    </a:moveTo>
                    <a:lnTo>
                      <a:pt x="17" y="2"/>
                    </a:lnTo>
                    <a:lnTo>
                      <a:pt x="70" y="0"/>
                    </a:lnTo>
                    <a:lnTo>
                      <a:pt x="99" y="14"/>
                    </a:lnTo>
                    <a:lnTo>
                      <a:pt x="75" y="17"/>
                    </a:lnTo>
                    <a:lnTo>
                      <a:pt x="33" y="48"/>
                    </a:lnTo>
                    <a:lnTo>
                      <a:pt x="27" y="4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2" name="Freeform 79"/>
              <p:cNvSpPr>
                <a:spLocks/>
              </p:cNvSpPr>
              <p:nvPr/>
            </p:nvSpPr>
            <p:spPr bwMode="auto">
              <a:xfrm>
                <a:off x="3870404" y="2290148"/>
                <a:ext cx="278158" cy="137055"/>
              </a:xfrm>
              <a:custGeom>
                <a:avLst/>
                <a:gdLst>
                  <a:gd name="T0" fmla="*/ 0 w 181"/>
                  <a:gd name="T1" fmla="*/ 27 h 83"/>
                  <a:gd name="T2" fmla="*/ 12 w 181"/>
                  <a:gd name="T3" fmla="*/ 23 h 83"/>
                  <a:gd name="T4" fmla="*/ 5 w 181"/>
                  <a:gd name="T5" fmla="*/ 15 h 83"/>
                  <a:gd name="T6" fmla="*/ 18 w 181"/>
                  <a:gd name="T7" fmla="*/ 20 h 83"/>
                  <a:gd name="T8" fmla="*/ 13 w 181"/>
                  <a:gd name="T9" fmla="*/ 9 h 83"/>
                  <a:gd name="T10" fmla="*/ 29 w 181"/>
                  <a:gd name="T11" fmla="*/ 15 h 83"/>
                  <a:gd name="T12" fmla="*/ 21 w 181"/>
                  <a:gd name="T13" fmla="*/ 1 h 83"/>
                  <a:gd name="T14" fmla="*/ 47 w 181"/>
                  <a:gd name="T15" fmla="*/ 13 h 83"/>
                  <a:gd name="T16" fmla="*/ 48 w 181"/>
                  <a:gd name="T17" fmla="*/ 32 h 83"/>
                  <a:gd name="T18" fmla="*/ 63 w 181"/>
                  <a:gd name="T19" fmla="*/ 10 h 83"/>
                  <a:gd name="T20" fmla="*/ 76 w 181"/>
                  <a:gd name="T21" fmla="*/ 18 h 83"/>
                  <a:gd name="T22" fmla="*/ 87 w 181"/>
                  <a:gd name="T23" fmla="*/ 8 h 83"/>
                  <a:gd name="T24" fmla="*/ 98 w 181"/>
                  <a:gd name="T25" fmla="*/ 20 h 83"/>
                  <a:gd name="T26" fmla="*/ 95 w 181"/>
                  <a:gd name="T27" fmla="*/ 9 h 83"/>
                  <a:gd name="T28" fmla="*/ 123 w 181"/>
                  <a:gd name="T29" fmla="*/ 9 h 83"/>
                  <a:gd name="T30" fmla="*/ 127 w 181"/>
                  <a:gd name="T31" fmla="*/ 0 h 83"/>
                  <a:gd name="T32" fmla="*/ 137 w 181"/>
                  <a:gd name="T33" fmla="*/ 8 h 83"/>
                  <a:gd name="T34" fmla="*/ 153 w 181"/>
                  <a:gd name="T35" fmla="*/ 5 h 83"/>
                  <a:gd name="T36" fmla="*/ 142 w 181"/>
                  <a:gd name="T37" fmla="*/ 10 h 83"/>
                  <a:gd name="T38" fmla="*/ 168 w 181"/>
                  <a:gd name="T39" fmla="*/ 35 h 83"/>
                  <a:gd name="T40" fmla="*/ 146 w 181"/>
                  <a:gd name="T41" fmla="*/ 55 h 83"/>
                  <a:gd name="T42" fmla="*/ 83 w 181"/>
                  <a:gd name="T43" fmla="*/ 76 h 83"/>
                  <a:gd name="T44" fmla="*/ 29 w 181"/>
                  <a:gd name="T45" fmla="*/ 66 h 83"/>
                  <a:gd name="T46" fmla="*/ 42 w 181"/>
                  <a:gd name="T47" fmla="*/ 45 h 83"/>
                  <a:gd name="T48" fmla="*/ 9 w 181"/>
                  <a:gd name="T49" fmla="*/ 40 h 83"/>
                  <a:gd name="T50" fmla="*/ 41 w 181"/>
                  <a:gd name="T51" fmla="*/ 39 h 83"/>
                  <a:gd name="T52" fmla="*/ 29 w 181"/>
                  <a:gd name="T53" fmla="*/ 32 h 83"/>
                  <a:gd name="T54" fmla="*/ 42 w 181"/>
                  <a:gd name="T55" fmla="*/ 27 h 83"/>
                  <a:gd name="T56" fmla="*/ 0 w 181"/>
                  <a:gd name="T57" fmla="*/ 27 h 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1"/>
                  <a:gd name="T88" fmla="*/ 0 h 83"/>
                  <a:gd name="T89" fmla="*/ 181 w 181"/>
                  <a:gd name="T90" fmla="*/ 83 h 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1" h="83">
                    <a:moveTo>
                      <a:pt x="0" y="29"/>
                    </a:moveTo>
                    <a:lnTo>
                      <a:pt x="12" y="25"/>
                    </a:lnTo>
                    <a:lnTo>
                      <a:pt x="5" y="17"/>
                    </a:lnTo>
                    <a:lnTo>
                      <a:pt x="20" y="22"/>
                    </a:lnTo>
                    <a:lnTo>
                      <a:pt x="13" y="9"/>
                    </a:lnTo>
                    <a:lnTo>
                      <a:pt x="31" y="17"/>
                    </a:lnTo>
                    <a:lnTo>
                      <a:pt x="23" y="1"/>
                    </a:lnTo>
                    <a:lnTo>
                      <a:pt x="51" y="13"/>
                    </a:lnTo>
                    <a:lnTo>
                      <a:pt x="52" y="34"/>
                    </a:lnTo>
                    <a:lnTo>
                      <a:pt x="67" y="10"/>
                    </a:lnTo>
                    <a:lnTo>
                      <a:pt x="82" y="20"/>
                    </a:lnTo>
                    <a:lnTo>
                      <a:pt x="93" y="8"/>
                    </a:lnTo>
                    <a:lnTo>
                      <a:pt x="104" y="22"/>
                    </a:lnTo>
                    <a:lnTo>
                      <a:pt x="101" y="9"/>
                    </a:lnTo>
                    <a:lnTo>
                      <a:pt x="131" y="9"/>
                    </a:lnTo>
                    <a:lnTo>
                      <a:pt x="135" y="0"/>
                    </a:lnTo>
                    <a:lnTo>
                      <a:pt x="147" y="8"/>
                    </a:lnTo>
                    <a:lnTo>
                      <a:pt x="163" y="5"/>
                    </a:lnTo>
                    <a:lnTo>
                      <a:pt x="152" y="10"/>
                    </a:lnTo>
                    <a:lnTo>
                      <a:pt x="180" y="37"/>
                    </a:lnTo>
                    <a:lnTo>
                      <a:pt x="156" y="59"/>
                    </a:lnTo>
                    <a:lnTo>
                      <a:pt x="89" y="82"/>
                    </a:lnTo>
                    <a:lnTo>
                      <a:pt x="31" y="71"/>
                    </a:lnTo>
                    <a:lnTo>
                      <a:pt x="44" y="49"/>
                    </a:lnTo>
                    <a:lnTo>
                      <a:pt x="9" y="43"/>
                    </a:lnTo>
                    <a:lnTo>
                      <a:pt x="43" y="41"/>
                    </a:lnTo>
                    <a:lnTo>
                      <a:pt x="31" y="34"/>
                    </a:lnTo>
                    <a:lnTo>
                      <a:pt x="44" y="29"/>
                    </a:lnTo>
                    <a:lnTo>
                      <a:pt x="0" y="2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3" name="Freeform 106"/>
              <p:cNvSpPr>
                <a:spLocks/>
              </p:cNvSpPr>
              <p:nvPr/>
            </p:nvSpPr>
            <p:spPr bwMode="auto">
              <a:xfrm>
                <a:off x="1555927" y="3478703"/>
                <a:ext cx="755748" cy="512269"/>
              </a:xfrm>
              <a:custGeom>
                <a:avLst/>
                <a:gdLst>
                  <a:gd name="T0" fmla="*/ 0 w 493"/>
                  <a:gd name="T1" fmla="*/ 4 h 312"/>
                  <a:gd name="T2" fmla="*/ 20 w 493"/>
                  <a:gd name="T3" fmla="*/ 48 h 312"/>
                  <a:gd name="T4" fmla="*/ 47 w 493"/>
                  <a:gd name="T5" fmla="*/ 68 h 312"/>
                  <a:gd name="T6" fmla="*/ 44 w 493"/>
                  <a:gd name="T7" fmla="*/ 80 h 312"/>
                  <a:gd name="T8" fmla="*/ 33 w 493"/>
                  <a:gd name="T9" fmla="*/ 82 h 312"/>
                  <a:gd name="T10" fmla="*/ 62 w 493"/>
                  <a:gd name="T11" fmla="*/ 93 h 312"/>
                  <a:gd name="T12" fmla="*/ 76 w 493"/>
                  <a:gd name="T13" fmla="*/ 113 h 312"/>
                  <a:gd name="T14" fmla="*/ 74 w 493"/>
                  <a:gd name="T15" fmla="*/ 128 h 312"/>
                  <a:gd name="T16" fmla="*/ 107 w 493"/>
                  <a:gd name="T17" fmla="*/ 157 h 312"/>
                  <a:gd name="T18" fmla="*/ 116 w 493"/>
                  <a:gd name="T19" fmla="*/ 147 h 312"/>
                  <a:gd name="T20" fmla="*/ 39 w 493"/>
                  <a:gd name="T21" fmla="*/ 40 h 312"/>
                  <a:gd name="T22" fmla="*/ 34 w 493"/>
                  <a:gd name="T23" fmla="*/ 11 h 312"/>
                  <a:gd name="T24" fmla="*/ 49 w 493"/>
                  <a:gd name="T25" fmla="*/ 19 h 312"/>
                  <a:gd name="T26" fmla="*/ 78 w 493"/>
                  <a:gd name="T27" fmla="*/ 65 h 312"/>
                  <a:gd name="T28" fmla="*/ 120 w 493"/>
                  <a:gd name="T29" fmla="*/ 101 h 312"/>
                  <a:gd name="T30" fmla="*/ 118 w 493"/>
                  <a:gd name="T31" fmla="*/ 115 h 312"/>
                  <a:gd name="T32" fmla="*/ 175 w 493"/>
                  <a:gd name="T33" fmla="*/ 163 h 312"/>
                  <a:gd name="T34" fmla="*/ 182 w 493"/>
                  <a:gd name="T35" fmla="*/ 184 h 312"/>
                  <a:gd name="T36" fmla="*/ 175 w 493"/>
                  <a:gd name="T37" fmla="*/ 195 h 312"/>
                  <a:gd name="T38" fmla="*/ 188 w 493"/>
                  <a:gd name="T39" fmla="*/ 214 h 312"/>
                  <a:gd name="T40" fmla="*/ 296 w 493"/>
                  <a:gd name="T41" fmla="*/ 265 h 312"/>
                  <a:gd name="T42" fmla="*/ 344 w 493"/>
                  <a:gd name="T43" fmla="*/ 262 h 312"/>
                  <a:gd name="T44" fmla="*/ 376 w 493"/>
                  <a:gd name="T45" fmla="*/ 286 h 312"/>
                  <a:gd name="T46" fmla="*/ 388 w 493"/>
                  <a:gd name="T47" fmla="*/ 262 h 312"/>
                  <a:gd name="T48" fmla="*/ 403 w 493"/>
                  <a:gd name="T49" fmla="*/ 262 h 312"/>
                  <a:gd name="T50" fmla="*/ 387 w 493"/>
                  <a:gd name="T51" fmla="*/ 241 h 312"/>
                  <a:gd name="T52" fmla="*/ 421 w 493"/>
                  <a:gd name="T53" fmla="*/ 233 h 312"/>
                  <a:gd name="T54" fmla="*/ 434 w 493"/>
                  <a:gd name="T55" fmla="*/ 224 h 312"/>
                  <a:gd name="T56" fmla="*/ 439 w 493"/>
                  <a:gd name="T57" fmla="*/ 219 h 312"/>
                  <a:gd name="T58" fmla="*/ 443 w 493"/>
                  <a:gd name="T59" fmla="*/ 231 h 312"/>
                  <a:gd name="T60" fmla="*/ 459 w 493"/>
                  <a:gd name="T61" fmla="*/ 184 h 312"/>
                  <a:gd name="T62" fmla="*/ 438 w 493"/>
                  <a:gd name="T63" fmla="*/ 176 h 312"/>
                  <a:gd name="T64" fmla="*/ 405 w 493"/>
                  <a:gd name="T65" fmla="*/ 184 h 312"/>
                  <a:gd name="T66" fmla="*/ 385 w 493"/>
                  <a:gd name="T67" fmla="*/ 224 h 312"/>
                  <a:gd name="T68" fmla="*/ 341 w 493"/>
                  <a:gd name="T69" fmla="*/ 230 h 312"/>
                  <a:gd name="T70" fmla="*/ 323 w 493"/>
                  <a:gd name="T71" fmla="*/ 218 h 312"/>
                  <a:gd name="T72" fmla="*/ 294 w 493"/>
                  <a:gd name="T73" fmla="*/ 168 h 312"/>
                  <a:gd name="T74" fmla="*/ 293 w 493"/>
                  <a:gd name="T75" fmla="*/ 128 h 312"/>
                  <a:gd name="T76" fmla="*/ 302 w 493"/>
                  <a:gd name="T77" fmla="*/ 110 h 312"/>
                  <a:gd name="T78" fmla="*/ 272 w 493"/>
                  <a:gd name="T79" fmla="*/ 100 h 312"/>
                  <a:gd name="T80" fmla="*/ 235 w 493"/>
                  <a:gd name="T81" fmla="*/ 47 h 312"/>
                  <a:gd name="T82" fmla="*/ 203 w 493"/>
                  <a:gd name="T83" fmla="*/ 57 h 312"/>
                  <a:gd name="T84" fmla="*/ 160 w 493"/>
                  <a:gd name="T85" fmla="*/ 14 h 312"/>
                  <a:gd name="T86" fmla="*/ 93 w 493"/>
                  <a:gd name="T87" fmla="*/ 23 h 312"/>
                  <a:gd name="T88" fmla="*/ 35 w 493"/>
                  <a:gd name="T89" fmla="*/ 0 h 312"/>
                  <a:gd name="T90" fmla="*/ 0 w 493"/>
                  <a:gd name="T91" fmla="*/ 4 h 3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93"/>
                  <a:gd name="T139" fmla="*/ 0 h 312"/>
                  <a:gd name="T140" fmla="*/ 493 w 493"/>
                  <a:gd name="T141" fmla="*/ 312 h 31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93" h="312">
                    <a:moveTo>
                      <a:pt x="0" y="4"/>
                    </a:moveTo>
                    <a:lnTo>
                      <a:pt x="22" y="52"/>
                    </a:lnTo>
                    <a:lnTo>
                      <a:pt x="51" y="74"/>
                    </a:lnTo>
                    <a:lnTo>
                      <a:pt x="48" y="87"/>
                    </a:lnTo>
                    <a:lnTo>
                      <a:pt x="35" y="90"/>
                    </a:lnTo>
                    <a:lnTo>
                      <a:pt x="66" y="101"/>
                    </a:lnTo>
                    <a:lnTo>
                      <a:pt x="82" y="123"/>
                    </a:lnTo>
                    <a:lnTo>
                      <a:pt x="80" y="140"/>
                    </a:lnTo>
                    <a:lnTo>
                      <a:pt x="115" y="171"/>
                    </a:lnTo>
                    <a:lnTo>
                      <a:pt x="124" y="160"/>
                    </a:lnTo>
                    <a:lnTo>
                      <a:pt x="41" y="44"/>
                    </a:lnTo>
                    <a:lnTo>
                      <a:pt x="36" y="13"/>
                    </a:lnTo>
                    <a:lnTo>
                      <a:pt x="53" y="21"/>
                    </a:lnTo>
                    <a:lnTo>
                      <a:pt x="84" y="71"/>
                    </a:lnTo>
                    <a:lnTo>
                      <a:pt x="128" y="110"/>
                    </a:lnTo>
                    <a:lnTo>
                      <a:pt x="126" y="125"/>
                    </a:lnTo>
                    <a:lnTo>
                      <a:pt x="187" y="177"/>
                    </a:lnTo>
                    <a:lnTo>
                      <a:pt x="195" y="200"/>
                    </a:lnTo>
                    <a:lnTo>
                      <a:pt x="187" y="213"/>
                    </a:lnTo>
                    <a:lnTo>
                      <a:pt x="202" y="233"/>
                    </a:lnTo>
                    <a:lnTo>
                      <a:pt x="318" y="288"/>
                    </a:lnTo>
                    <a:lnTo>
                      <a:pt x="369" y="285"/>
                    </a:lnTo>
                    <a:lnTo>
                      <a:pt x="403" y="311"/>
                    </a:lnTo>
                    <a:lnTo>
                      <a:pt x="416" y="285"/>
                    </a:lnTo>
                    <a:lnTo>
                      <a:pt x="432" y="285"/>
                    </a:lnTo>
                    <a:lnTo>
                      <a:pt x="415" y="263"/>
                    </a:lnTo>
                    <a:lnTo>
                      <a:pt x="452" y="254"/>
                    </a:lnTo>
                    <a:lnTo>
                      <a:pt x="466" y="244"/>
                    </a:lnTo>
                    <a:lnTo>
                      <a:pt x="471" y="239"/>
                    </a:lnTo>
                    <a:lnTo>
                      <a:pt x="475" y="251"/>
                    </a:lnTo>
                    <a:lnTo>
                      <a:pt x="492" y="200"/>
                    </a:lnTo>
                    <a:lnTo>
                      <a:pt x="470" y="192"/>
                    </a:lnTo>
                    <a:lnTo>
                      <a:pt x="434" y="200"/>
                    </a:lnTo>
                    <a:lnTo>
                      <a:pt x="413" y="244"/>
                    </a:lnTo>
                    <a:lnTo>
                      <a:pt x="366" y="250"/>
                    </a:lnTo>
                    <a:lnTo>
                      <a:pt x="347" y="237"/>
                    </a:lnTo>
                    <a:lnTo>
                      <a:pt x="315" y="183"/>
                    </a:lnTo>
                    <a:lnTo>
                      <a:pt x="314" y="140"/>
                    </a:lnTo>
                    <a:lnTo>
                      <a:pt x="324" y="120"/>
                    </a:lnTo>
                    <a:lnTo>
                      <a:pt x="292" y="109"/>
                    </a:lnTo>
                    <a:lnTo>
                      <a:pt x="252" y="51"/>
                    </a:lnTo>
                    <a:lnTo>
                      <a:pt x="218" y="63"/>
                    </a:lnTo>
                    <a:lnTo>
                      <a:pt x="172" y="16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4" name="Freeform 113"/>
              <p:cNvSpPr>
                <a:spLocks/>
              </p:cNvSpPr>
              <p:nvPr/>
            </p:nvSpPr>
            <p:spPr bwMode="auto">
              <a:xfrm>
                <a:off x="2297679" y="3975244"/>
                <a:ext cx="101466" cy="112340"/>
              </a:xfrm>
              <a:custGeom>
                <a:avLst/>
                <a:gdLst>
                  <a:gd name="T0" fmla="*/ 0 w 66"/>
                  <a:gd name="T1" fmla="*/ 31 h 68"/>
                  <a:gd name="T2" fmla="*/ 23 w 66"/>
                  <a:gd name="T3" fmla="*/ 59 h 68"/>
                  <a:gd name="T4" fmla="*/ 53 w 66"/>
                  <a:gd name="T5" fmla="*/ 61 h 68"/>
                  <a:gd name="T6" fmla="*/ 59 w 66"/>
                  <a:gd name="T7" fmla="*/ 0 h 68"/>
                  <a:gd name="T8" fmla="*/ 37 w 66"/>
                  <a:gd name="T9" fmla="*/ 2 h 68"/>
                  <a:gd name="T10" fmla="*/ 0 w 66"/>
                  <a:gd name="T11" fmla="*/ 31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8"/>
                  <a:gd name="T20" fmla="*/ 66 w 66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8">
                    <a:moveTo>
                      <a:pt x="0" y="33"/>
                    </a:moveTo>
                    <a:lnTo>
                      <a:pt x="25" y="65"/>
                    </a:lnTo>
                    <a:lnTo>
                      <a:pt x="59" y="67"/>
                    </a:lnTo>
                    <a:lnTo>
                      <a:pt x="65" y="0"/>
                    </a:lnTo>
                    <a:lnTo>
                      <a:pt x="41" y="2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5" name="Freeform 116"/>
              <p:cNvSpPr>
                <a:spLocks/>
              </p:cNvSpPr>
              <p:nvPr/>
            </p:nvSpPr>
            <p:spPr bwMode="auto">
              <a:xfrm>
                <a:off x="2404393" y="4119039"/>
                <a:ext cx="143452" cy="69651"/>
              </a:xfrm>
              <a:custGeom>
                <a:avLst/>
                <a:gdLst>
                  <a:gd name="T0" fmla="*/ 0 w 93"/>
                  <a:gd name="T1" fmla="*/ 21 h 42"/>
                  <a:gd name="T2" fmla="*/ 6 w 93"/>
                  <a:gd name="T3" fmla="*/ 0 h 42"/>
                  <a:gd name="T4" fmla="*/ 25 w 93"/>
                  <a:gd name="T5" fmla="*/ 13 h 42"/>
                  <a:gd name="T6" fmla="*/ 58 w 93"/>
                  <a:gd name="T7" fmla="*/ 0 h 42"/>
                  <a:gd name="T8" fmla="*/ 86 w 93"/>
                  <a:gd name="T9" fmla="*/ 16 h 42"/>
                  <a:gd name="T10" fmla="*/ 77 w 93"/>
                  <a:gd name="T11" fmla="*/ 37 h 42"/>
                  <a:gd name="T12" fmla="*/ 75 w 93"/>
                  <a:gd name="T13" fmla="*/ 20 h 42"/>
                  <a:gd name="T14" fmla="*/ 58 w 93"/>
                  <a:gd name="T15" fmla="*/ 12 h 42"/>
                  <a:gd name="T16" fmla="*/ 41 w 93"/>
                  <a:gd name="T17" fmla="*/ 22 h 42"/>
                  <a:gd name="T18" fmla="*/ 44 w 93"/>
                  <a:gd name="T19" fmla="*/ 33 h 42"/>
                  <a:gd name="T20" fmla="*/ 37 w 93"/>
                  <a:gd name="T21" fmla="*/ 39 h 42"/>
                  <a:gd name="T22" fmla="*/ 0 w 93"/>
                  <a:gd name="T23" fmla="*/ 2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42"/>
                  <a:gd name="T38" fmla="*/ 93 w 93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42">
                    <a:moveTo>
                      <a:pt x="0" y="21"/>
                    </a:moveTo>
                    <a:lnTo>
                      <a:pt x="6" y="0"/>
                    </a:lnTo>
                    <a:lnTo>
                      <a:pt x="27" y="13"/>
                    </a:lnTo>
                    <a:lnTo>
                      <a:pt x="62" y="0"/>
                    </a:lnTo>
                    <a:lnTo>
                      <a:pt x="92" y="16"/>
                    </a:lnTo>
                    <a:lnTo>
                      <a:pt x="83" y="39"/>
                    </a:lnTo>
                    <a:lnTo>
                      <a:pt x="81" y="20"/>
                    </a:lnTo>
                    <a:lnTo>
                      <a:pt x="62" y="12"/>
                    </a:lnTo>
                    <a:lnTo>
                      <a:pt x="43" y="24"/>
                    </a:lnTo>
                    <a:lnTo>
                      <a:pt x="47" y="35"/>
                    </a:lnTo>
                    <a:lnTo>
                      <a:pt x="39" y="41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6" name="Freeform 120"/>
              <p:cNvSpPr>
                <a:spLocks/>
              </p:cNvSpPr>
              <p:nvPr/>
            </p:nvSpPr>
            <p:spPr bwMode="auto">
              <a:xfrm>
                <a:off x="2915223" y="4889690"/>
                <a:ext cx="206431" cy="229173"/>
              </a:xfrm>
              <a:custGeom>
                <a:avLst/>
                <a:gdLst>
                  <a:gd name="T0" fmla="*/ 0 w 134"/>
                  <a:gd name="T1" fmla="*/ 47 h 139"/>
                  <a:gd name="T2" fmla="*/ 9 w 134"/>
                  <a:gd name="T3" fmla="*/ 8 h 139"/>
                  <a:gd name="T4" fmla="*/ 53 w 134"/>
                  <a:gd name="T5" fmla="*/ 0 h 139"/>
                  <a:gd name="T6" fmla="*/ 69 w 134"/>
                  <a:gd name="T7" fmla="*/ 12 h 139"/>
                  <a:gd name="T8" fmla="*/ 73 w 134"/>
                  <a:gd name="T9" fmla="*/ 43 h 139"/>
                  <a:gd name="T10" fmla="*/ 105 w 134"/>
                  <a:gd name="T11" fmla="*/ 48 h 139"/>
                  <a:gd name="T12" fmla="*/ 110 w 134"/>
                  <a:gd name="T13" fmla="*/ 69 h 139"/>
                  <a:gd name="T14" fmla="*/ 125 w 134"/>
                  <a:gd name="T15" fmla="*/ 73 h 139"/>
                  <a:gd name="T16" fmla="*/ 122 w 134"/>
                  <a:gd name="T17" fmla="*/ 99 h 139"/>
                  <a:gd name="T18" fmla="*/ 108 w 134"/>
                  <a:gd name="T19" fmla="*/ 126 h 139"/>
                  <a:gd name="T20" fmla="*/ 65 w 134"/>
                  <a:gd name="T21" fmla="*/ 124 h 139"/>
                  <a:gd name="T22" fmla="*/ 74 w 134"/>
                  <a:gd name="T23" fmla="*/ 94 h 139"/>
                  <a:gd name="T24" fmla="*/ 0 w 134"/>
                  <a:gd name="T25" fmla="*/ 47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4"/>
                  <a:gd name="T40" fmla="*/ 0 h 139"/>
                  <a:gd name="T41" fmla="*/ 134 w 134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4" h="139">
                    <a:moveTo>
                      <a:pt x="0" y="51"/>
                    </a:moveTo>
                    <a:lnTo>
                      <a:pt x="9" y="8"/>
                    </a:lnTo>
                    <a:lnTo>
                      <a:pt x="57" y="0"/>
                    </a:lnTo>
                    <a:lnTo>
                      <a:pt x="73" y="14"/>
                    </a:lnTo>
                    <a:lnTo>
                      <a:pt x="77" y="47"/>
                    </a:lnTo>
                    <a:lnTo>
                      <a:pt x="111" y="52"/>
                    </a:lnTo>
                    <a:lnTo>
                      <a:pt x="116" y="75"/>
                    </a:lnTo>
                    <a:lnTo>
                      <a:pt x="133" y="79"/>
                    </a:lnTo>
                    <a:lnTo>
                      <a:pt x="130" y="108"/>
                    </a:lnTo>
                    <a:lnTo>
                      <a:pt x="114" y="138"/>
                    </a:lnTo>
                    <a:lnTo>
                      <a:pt x="69" y="136"/>
                    </a:lnTo>
                    <a:lnTo>
                      <a:pt x="78" y="102"/>
                    </a:lnTo>
                    <a:lnTo>
                      <a:pt x="0" y="5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7" name="Freeform 121"/>
              <p:cNvSpPr>
                <a:spLocks/>
              </p:cNvSpPr>
              <p:nvPr/>
            </p:nvSpPr>
            <p:spPr bwMode="auto">
              <a:xfrm>
                <a:off x="2446379" y="4379667"/>
                <a:ext cx="316645" cy="483061"/>
              </a:xfrm>
              <a:custGeom>
                <a:avLst/>
                <a:gdLst>
                  <a:gd name="T0" fmla="*/ 0 w 206"/>
                  <a:gd name="T1" fmla="*/ 62 h 295"/>
                  <a:gd name="T2" fmla="*/ 4 w 206"/>
                  <a:gd name="T3" fmla="*/ 85 h 295"/>
                  <a:gd name="T4" fmla="*/ 39 w 206"/>
                  <a:gd name="T5" fmla="*/ 121 h 295"/>
                  <a:gd name="T6" fmla="*/ 78 w 206"/>
                  <a:gd name="T7" fmla="*/ 209 h 295"/>
                  <a:gd name="T8" fmla="*/ 165 w 206"/>
                  <a:gd name="T9" fmla="*/ 269 h 295"/>
                  <a:gd name="T10" fmla="*/ 180 w 206"/>
                  <a:gd name="T11" fmla="*/ 257 h 295"/>
                  <a:gd name="T12" fmla="*/ 187 w 206"/>
                  <a:gd name="T13" fmla="*/ 238 h 295"/>
                  <a:gd name="T14" fmla="*/ 176 w 206"/>
                  <a:gd name="T15" fmla="*/ 232 h 295"/>
                  <a:gd name="T16" fmla="*/ 183 w 206"/>
                  <a:gd name="T17" fmla="*/ 228 h 295"/>
                  <a:gd name="T18" fmla="*/ 193 w 206"/>
                  <a:gd name="T19" fmla="*/ 181 h 295"/>
                  <a:gd name="T20" fmla="*/ 179 w 206"/>
                  <a:gd name="T21" fmla="*/ 160 h 295"/>
                  <a:gd name="T22" fmla="*/ 166 w 206"/>
                  <a:gd name="T23" fmla="*/ 160 h 295"/>
                  <a:gd name="T24" fmla="*/ 166 w 206"/>
                  <a:gd name="T25" fmla="*/ 135 h 295"/>
                  <a:gd name="T26" fmla="*/ 150 w 206"/>
                  <a:gd name="T27" fmla="*/ 146 h 295"/>
                  <a:gd name="T28" fmla="*/ 128 w 206"/>
                  <a:gd name="T29" fmla="*/ 136 h 295"/>
                  <a:gd name="T30" fmla="*/ 115 w 206"/>
                  <a:gd name="T31" fmla="*/ 110 h 295"/>
                  <a:gd name="T32" fmla="*/ 137 w 206"/>
                  <a:gd name="T33" fmla="*/ 75 h 295"/>
                  <a:gd name="T34" fmla="*/ 176 w 206"/>
                  <a:gd name="T35" fmla="*/ 60 h 295"/>
                  <a:gd name="T36" fmla="*/ 165 w 206"/>
                  <a:gd name="T37" fmla="*/ 54 h 295"/>
                  <a:gd name="T38" fmla="*/ 172 w 206"/>
                  <a:gd name="T39" fmla="*/ 35 h 295"/>
                  <a:gd name="T40" fmla="*/ 126 w 206"/>
                  <a:gd name="T41" fmla="*/ 33 h 295"/>
                  <a:gd name="T42" fmla="*/ 93 w 206"/>
                  <a:gd name="T43" fmla="*/ 0 h 295"/>
                  <a:gd name="T44" fmla="*/ 85 w 206"/>
                  <a:gd name="T45" fmla="*/ 24 h 295"/>
                  <a:gd name="T46" fmla="*/ 50 w 206"/>
                  <a:gd name="T47" fmla="*/ 44 h 295"/>
                  <a:gd name="T48" fmla="*/ 34 w 206"/>
                  <a:gd name="T49" fmla="*/ 70 h 295"/>
                  <a:gd name="T50" fmla="*/ 14 w 206"/>
                  <a:gd name="T51" fmla="*/ 66 h 295"/>
                  <a:gd name="T52" fmla="*/ 17 w 206"/>
                  <a:gd name="T53" fmla="*/ 51 h 295"/>
                  <a:gd name="T54" fmla="*/ 0 w 206"/>
                  <a:gd name="T55" fmla="*/ 62 h 2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6"/>
                  <a:gd name="T85" fmla="*/ 0 h 295"/>
                  <a:gd name="T86" fmla="*/ 206 w 206"/>
                  <a:gd name="T87" fmla="*/ 295 h 2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6" h="295">
                    <a:moveTo>
                      <a:pt x="0" y="68"/>
                    </a:moveTo>
                    <a:lnTo>
                      <a:pt x="4" y="93"/>
                    </a:lnTo>
                    <a:lnTo>
                      <a:pt x="41" y="133"/>
                    </a:lnTo>
                    <a:lnTo>
                      <a:pt x="82" y="229"/>
                    </a:lnTo>
                    <a:lnTo>
                      <a:pt x="175" y="294"/>
                    </a:lnTo>
                    <a:lnTo>
                      <a:pt x="191" y="281"/>
                    </a:lnTo>
                    <a:lnTo>
                      <a:pt x="199" y="261"/>
                    </a:lnTo>
                    <a:lnTo>
                      <a:pt x="186" y="254"/>
                    </a:lnTo>
                    <a:lnTo>
                      <a:pt x="194" y="249"/>
                    </a:lnTo>
                    <a:lnTo>
                      <a:pt x="205" y="198"/>
                    </a:lnTo>
                    <a:lnTo>
                      <a:pt x="190" y="175"/>
                    </a:lnTo>
                    <a:lnTo>
                      <a:pt x="176" y="175"/>
                    </a:lnTo>
                    <a:lnTo>
                      <a:pt x="176" y="148"/>
                    </a:lnTo>
                    <a:lnTo>
                      <a:pt x="159" y="160"/>
                    </a:lnTo>
                    <a:lnTo>
                      <a:pt x="136" y="149"/>
                    </a:lnTo>
                    <a:lnTo>
                      <a:pt x="122" y="120"/>
                    </a:lnTo>
                    <a:lnTo>
                      <a:pt x="145" y="82"/>
                    </a:lnTo>
                    <a:lnTo>
                      <a:pt x="186" y="66"/>
                    </a:lnTo>
                    <a:lnTo>
                      <a:pt x="175" y="59"/>
                    </a:lnTo>
                    <a:lnTo>
                      <a:pt x="182" y="39"/>
                    </a:lnTo>
                    <a:lnTo>
                      <a:pt x="134" y="36"/>
                    </a:lnTo>
                    <a:lnTo>
                      <a:pt x="99" y="0"/>
                    </a:lnTo>
                    <a:lnTo>
                      <a:pt x="91" y="26"/>
                    </a:lnTo>
                    <a:lnTo>
                      <a:pt x="53" y="48"/>
                    </a:lnTo>
                    <a:lnTo>
                      <a:pt x="36" y="76"/>
                    </a:lnTo>
                    <a:lnTo>
                      <a:pt x="14" y="72"/>
                    </a:lnTo>
                    <a:lnTo>
                      <a:pt x="17" y="55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8" name="Freeform 147"/>
              <p:cNvSpPr>
                <a:spLocks/>
              </p:cNvSpPr>
              <p:nvPr/>
            </p:nvSpPr>
            <p:spPr bwMode="auto">
              <a:xfrm>
                <a:off x="3028935" y="4220145"/>
                <a:ext cx="106714" cy="107846"/>
              </a:xfrm>
              <a:custGeom>
                <a:avLst/>
                <a:gdLst>
                  <a:gd name="T0" fmla="*/ 0 w 69"/>
                  <a:gd name="T1" fmla="*/ 27 h 65"/>
                  <a:gd name="T2" fmla="*/ 17 w 69"/>
                  <a:gd name="T3" fmla="*/ 0 h 65"/>
                  <a:gd name="T4" fmla="*/ 64 w 69"/>
                  <a:gd name="T5" fmla="*/ 5 h 65"/>
                  <a:gd name="T6" fmla="*/ 57 w 69"/>
                  <a:gd name="T7" fmla="*/ 53 h 65"/>
                  <a:gd name="T8" fmla="*/ 25 w 69"/>
                  <a:gd name="T9" fmla="*/ 58 h 65"/>
                  <a:gd name="T10" fmla="*/ 0 w 69"/>
                  <a:gd name="T11" fmla="*/ 27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65"/>
                  <a:gd name="T20" fmla="*/ 69 w 69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65">
                    <a:moveTo>
                      <a:pt x="0" y="29"/>
                    </a:moveTo>
                    <a:lnTo>
                      <a:pt x="19" y="0"/>
                    </a:lnTo>
                    <a:lnTo>
                      <a:pt x="68" y="5"/>
                    </a:lnTo>
                    <a:lnTo>
                      <a:pt x="61" y="59"/>
                    </a:lnTo>
                    <a:lnTo>
                      <a:pt x="27" y="64"/>
                    </a:lnTo>
                    <a:lnTo>
                      <a:pt x="0" y="2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9" name="Freeform 155"/>
              <p:cNvSpPr>
                <a:spLocks/>
              </p:cNvSpPr>
              <p:nvPr/>
            </p:nvSpPr>
            <p:spPr bwMode="auto">
              <a:xfrm>
                <a:off x="2930968" y="4089831"/>
                <a:ext cx="34988" cy="35949"/>
              </a:xfrm>
              <a:custGeom>
                <a:avLst/>
                <a:gdLst>
                  <a:gd name="T0" fmla="*/ 0 w 22"/>
                  <a:gd name="T1" fmla="*/ 19 h 22"/>
                  <a:gd name="T2" fmla="*/ 17 w 22"/>
                  <a:gd name="T3" fmla="*/ 16 h 22"/>
                  <a:gd name="T4" fmla="*/ 19 w 22"/>
                  <a:gd name="T5" fmla="*/ 0 h 22"/>
                  <a:gd name="T6" fmla="*/ 0 w 22"/>
                  <a:gd name="T7" fmla="*/ 19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0" y="21"/>
                    </a:moveTo>
                    <a:lnTo>
                      <a:pt x="19" y="18"/>
                    </a:lnTo>
                    <a:lnTo>
                      <a:pt x="21" y="0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0" name="Freeform 165"/>
              <p:cNvSpPr>
                <a:spLocks/>
              </p:cNvSpPr>
              <p:nvPr/>
            </p:nvSpPr>
            <p:spPr bwMode="auto">
              <a:xfrm>
                <a:off x="275354" y="2063223"/>
                <a:ext cx="748750" cy="694259"/>
              </a:xfrm>
              <a:custGeom>
                <a:avLst/>
                <a:gdLst>
                  <a:gd name="T0" fmla="*/ 29 w 488"/>
                  <a:gd name="T1" fmla="*/ 155 h 423"/>
                  <a:gd name="T2" fmla="*/ 30 w 488"/>
                  <a:gd name="T3" fmla="*/ 171 h 423"/>
                  <a:gd name="T4" fmla="*/ 83 w 488"/>
                  <a:gd name="T5" fmla="*/ 180 h 423"/>
                  <a:gd name="T6" fmla="*/ 102 w 488"/>
                  <a:gd name="T7" fmla="*/ 172 h 423"/>
                  <a:gd name="T8" fmla="*/ 44 w 488"/>
                  <a:gd name="T9" fmla="*/ 219 h 423"/>
                  <a:gd name="T10" fmla="*/ 43 w 488"/>
                  <a:gd name="T11" fmla="*/ 240 h 423"/>
                  <a:gd name="T12" fmla="*/ 43 w 488"/>
                  <a:gd name="T13" fmla="*/ 256 h 423"/>
                  <a:gd name="T14" fmla="*/ 52 w 488"/>
                  <a:gd name="T15" fmla="*/ 271 h 423"/>
                  <a:gd name="T16" fmla="*/ 74 w 488"/>
                  <a:gd name="T17" fmla="*/ 285 h 423"/>
                  <a:gd name="T18" fmla="*/ 85 w 488"/>
                  <a:gd name="T19" fmla="*/ 271 h 423"/>
                  <a:gd name="T20" fmla="*/ 92 w 488"/>
                  <a:gd name="T21" fmla="*/ 307 h 423"/>
                  <a:gd name="T22" fmla="*/ 138 w 488"/>
                  <a:gd name="T23" fmla="*/ 311 h 423"/>
                  <a:gd name="T24" fmla="*/ 151 w 488"/>
                  <a:gd name="T25" fmla="*/ 307 h 423"/>
                  <a:gd name="T26" fmla="*/ 142 w 488"/>
                  <a:gd name="T27" fmla="*/ 346 h 423"/>
                  <a:gd name="T28" fmla="*/ 120 w 488"/>
                  <a:gd name="T29" fmla="*/ 367 h 423"/>
                  <a:gd name="T30" fmla="*/ 72 w 488"/>
                  <a:gd name="T31" fmla="*/ 387 h 423"/>
                  <a:gd name="T32" fmla="*/ 128 w 488"/>
                  <a:gd name="T33" fmla="*/ 371 h 423"/>
                  <a:gd name="T34" fmla="*/ 135 w 488"/>
                  <a:gd name="T35" fmla="*/ 350 h 423"/>
                  <a:gd name="T36" fmla="*/ 212 w 488"/>
                  <a:gd name="T37" fmla="*/ 316 h 423"/>
                  <a:gd name="T38" fmla="*/ 213 w 488"/>
                  <a:gd name="T39" fmla="*/ 292 h 423"/>
                  <a:gd name="T40" fmla="*/ 270 w 488"/>
                  <a:gd name="T41" fmla="*/ 226 h 423"/>
                  <a:gd name="T42" fmla="*/ 284 w 488"/>
                  <a:gd name="T43" fmla="*/ 243 h 423"/>
                  <a:gd name="T44" fmla="*/ 290 w 488"/>
                  <a:gd name="T45" fmla="*/ 258 h 423"/>
                  <a:gd name="T46" fmla="*/ 247 w 488"/>
                  <a:gd name="T47" fmla="*/ 281 h 423"/>
                  <a:gd name="T48" fmla="*/ 248 w 488"/>
                  <a:gd name="T49" fmla="*/ 296 h 423"/>
                  <a:gd name="T50" fmla="*/ 302 w 488"/>
                  <a:gd name="T51" fmla="*/ 265 h 423"/>
                  <a:gd name="T52" fmla="*/ 306 w 488"/>
                  <a:gd name="T53" fmla="*/ 248 h 423"/>
                  <a:gd name="T54" fmla="*/ 329 w 488"/>
                  <a:gd name="T55" fmla="*/ 252 h 423"/>
                  <a:gd name="T56" fmla="*/ 364 w 488"/>
                  <a:gd name="T57" fmla="*/ 277 h 423"/>
                  <a:gd name="T58" fmla="*/ 432 w 488"/>
                  <a:gd name="T59" fmla="*/ 275 h 423"/>
                  <a:gd name="T60" fmla="*/ 430 w 488"/>
                  <a:gd name="T61" fmla="*/ 289 h 423"/>
                  <a:gd name="T62" fmla="*/ 456 w 488"/>
                  <a:gd name="T63" fmla="*/ 290 h 423"/>
                  <a:gd name="T64" fmla="*/ 413 w 488"/>
                  <a:gd name="T65" fmla="*/ 271 h 423"/>
                  <a:gd name="T66" fmla="*/ 250 w 488"/>
                  <a:gd name="T67" fmla="*/ 26 h 423"/>
                  <a:gd name="T68" fmla="*/ 197 w 488"/>
                  <a:gd name="T69" fmla="*/ 8 h 423"/>
                  <a:gd name="T70" fmla="*/ 179 w 488"/>
                  <a:gd name="T71" fmla="*/ 14 h 423"/>
                  <a:gd name="T72" fmla="*/ 172 w 488"/>
                  <a:gd name="T73" fmla="*/ 0 h 423"/>
                  <a:gd name="T74" fmla="*/ 125 w 488"/>
                  <a:gd name="T75" fmla="*/ 16 h 423"/>
                  <a:gd name="T76" fmla="*/ 121 w 488"/>
                  <a:gd name="T77" fmla="*/ 22 h 423"/>
                  <a:gd name="T78" fmla="*/ 99 w 488"/>
                  <a:gd name="T79" fmla="*/ 39 h 423"/>
                  <a:gd name="T80" fmla="*/ 68 w 488"/>
                  <a:gd name="T81" fmla="*/ 57 h 423"/>
                  <a:gd name="T82" fmla="*/ 30 w 488"/>
                  <a:gd name="T83" fmla="*/ 76 h 423"/>
                  <a:gd name="T84" fmla="*/ 67 w 488"/>
                  <a:gd name="T85" fmla="*/ 111 h 423"/>
                  <a:gd name="T86" fmla="*/ 92 w 488"/>
                  <a:gd name="T87" fmla="*/ 122 h 423"/>
                  <a:gd name="T88" fmla="*/ 109 w 488"/>
                  <a:gd name="T89" fmla="*/ 132 h 423"/>
                  <a:gd name="T90" fmla="*/ 67 w 488"/>
                  <a:gd name="T91" fmla="*/ 137 h 423"/>
                  <a:gd name="T92" fmla="*/ 51 w 488"/>
                  <a:gd name="T93" fmla="*/ 124 h 4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8"/>
                  <a:gd name="T142" fmla="*/ 0 h 423"/>
                  <a:gd name="T143" fmla="*/ 488 w 488"/>
                  <a:gd name="T144" fmla="*/ 423 h 4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8" h="423">
                    <a:moveTo>
                      <a:pt x="0" y="161"/>
                    </a:moveTo>
                    <a:lnTo>
                      <a:pt x="31" y="169"/>
                    </a:lnTo>
                    <a:lnTo>
                      <a:pt x="18" y="172"/>
                    </a:lnTo>
                    <a:lnTo>
                      <a:pt x="32" y="187"/>
                    </a:lnTo>
                    <a:lnTo>
                      <a:pt x="80" y="186"/>
                    </a:lnTo>
                    <a:lnTo>
                      <a:pt x="89" y="196"/>
                    </a:lnTo>
                    <a:lnTo>
                      <a:pt x="120" y="183"/>
                    </a:lnTo>
                    <a:lnTo>
                      <a:pt x="109" y="188"/>
                    </a:lnTo>
                    <a:lnTo>
                      <a:pt x="114" y="215"/>
                    </a:lnTo>
                    <a:lnTo>
                      <a:pt x="48" y="239"/>
                    </a:lnTo>
                    <a:lnTo>
                      <a:pt x="29" y="266"/>
                    </a:lnTo>
                    <a:lnTo>
                      <a:pt x="45" y="262"/>
                    </a:lnTo>
                    <a:lnTo>
                      <a:pt x="33" y="269"/>
                    </a:lnTo>
                    <a:lnTo>
                      <a:pt x="45" y="279"/>
                    </a:lnTo>
                    <a:lnTo>
                      <a:pt x="71" y="281"/>
                    </a:lnTo>
                    <a:lnTo>
                      <a:pt x="56" y="296"/>
                    </a:lnTo>
                    <a:lnTo>
                      <a:pt x="68" y="310"/>
                    </a:lnTo>
                    <a:lnTo>
                      <a:pt x="80" y="311"/>
                    </a:lnTo>
                    <a:lnTo>
                      <a:pt x="107" y="281"/>
                    </a:lnTo>
                    <a:lnTo>
                      <a:pt x="91" y="296"/>
                    </a:lnTo>
                    <a:lnTo>
                      <a:pt x="105" y="324"/>
                    </a:lnTo>
                    <a:lnTo>
                      <a:pt x="98" y="335"/>
                    </a:lnTo>
                    <a:lnTo>
                      <a:pt x="128" y="319"/>
                    </a:lnTo>
                    <a:lnTo>
                      <a:pt x="148" y="339"/>
                    </a:lnTo>
                    <a:lnTo>
                      <a:pt x="155" y="327"/>
                    </a:lnTo>
                    <a:lnTo>
                      <a:pt x="161" y="335"/>
                    </a:lnTo>
                    <a:lnTo>
                      <a:pt x="184" y="324"/>
                    </a:lnTo>
                    <a:lnTo>
                      <a:pt x="152" y="377"/>
                    </a:lnTo>
                    <a:lnTo>
                      <a:pt x="129" y="388"/>
                    </a:lnTo>
                    <a:lnTo>
                      <a:pt x="128" y="400"/>
                    </a:lnTo>
                    <a:lnTo>
                      <a:pt x="98" y="400"/>
                    </a:lnTo>
                    <a:lnTo>
                      <a:pt x="76" y="422"/>
                    </a:lnTo>
                    <a:lnTo>
                      <a:pt x="105" y="405"/>
                    </a:lnTo>
                    <a:lnTo>
                      <a:pt x="136" y="405"/>
                    </a:lnTo>
                    <a:lnTo>
                      <a:pt x="153" y="393"/>
                    </a:lnTo>
                    <a:lnTo>
                      <a:pt x="145" y="382"/>
                    </a:lnTo>
                    <a:lnTo>
                      <a:pt x="164" y="385"/>
                    </a:lnTo>
                    <a:lnTo>
                      <a:pt x="226" y="345"/>
                    </a:lnTo>
                    <a:lnTo>
                      <a:pt x="238" y="330"/>
                    </a:lnTo>
                    <a:lnTo>
                      <a:pt x="227" y="319"/>
                    </a:lnTo>
                    <a:lnTo>
                      <a:pt x="280" y="270"/>
                    </a:lnTo>
                    <a:lnTo>
                      <a:pt x="288" y="246"/>
                    </a:lnTo>
                    <a:lnTo>
                      <a:pt x="283" y="270"/>
                    </a:lnTo>
                    <a:lnTo>
                      <a:pt x="304" y="265"/>
                    </a:lnTo>
                    <a:lnTo>
                      <a:pt x="292" y="276"/>
                    </a:lnTo>
                    <a:lnTo>
                      <a:pt x="310" y="281"/>
                    </a:lnTo>
                    <a:lnTo>
                      <a:pt x="271" y="284"/>
                    </a:lnTo>
                    <a:lnTo>
                      <a:pt x="264" y="307"/>
                    </a:lnTo>
                    <a:lnTo>
                      <a:pt x="277" y="307"/>
                    </a:lnTo>
                    <a:lnTo>
                      <a:pt x="265" y="323"/>
                    </a:lnTo>
                    <a:lnTo>
                      <a:pt x="317" y="302"/>
                    </a:lnTo>
                    <a:lnTo>
                      <a:pt x="323" y="289"/>
                    </a:lnTo>
                    <a:lnTo>
                      <a:pt x="315" y="283"/>
                    </a:lnTo>
                    <a:lnTo>
                      <a:pt x="327" y="270"/>
                    </a:lnTo>
                    <a:lnTo>
                      <a:pt x="326" y="281"/>
                    </a:lnTo>
                    <a:lnTo>
                      <a:pt x="352" y="275"/>
                    </a:lnTo>
                    <a:lnTo>
                      <a:pt x="346" y="285"/>
                    </a:lnTo>
                    <a:lnTo>
                      <a:pt x="389" y="302"/>
                    </a:lnTo>
                    <a:lnTo>
                      <a:pt x="451" y="310"/>
                    </a:lnTo>
                    <a:lnTo>
                      <a:pt x="462" y="300"/>
                    </a:lnTo>
                    <a:lnTo>
                      <a:pt x="472" y="306"/>
                    </a:lnTo>
                    <a:lnTo>
                      <a:pt x="460" y="315"/>
                    </a:lnTo>
                    <a:lnTo>
                      <a:pt x="478" y="324"/>
                    </a:lnTo>
                    <a:lnTo>
                      <a:pt x="487" y="316"/>
                    </a:lnTo>
                    <a:lnTo>
                      <a:pt x="470" y="296"/>
                    </a:lnTo>
                    <a:lnTo>
                      <a:pt x="441" y="296"/>
                    </a:lnTo>
                    <a:lnTo>
                      <a:pt x="441" y="48"/>
                    </a:lnTo>
                    <a:lnTo>
                      <a:pt x="267" y="28"/>
                    </a:lnTo>
                    <a:lnTo>
                      <a:pt x="260" y="16"/>
                    </a:lnTo>
                    <a:lnTo>
                      <a:pt x="211" y="8"/>
                    </a:lnTo>
                    <a:lnTo>
                      <a:pt x="206" y="18"/>
                    </a:lnTo>
                    <a:lnTo>
                      <a:pt x="191" y="16"/>
                    </a:lnTo>
                    <a:lnTo>
                      <a:pt x="205" y="6"/>
                    </a:lnTo>
                    <a:lnTo>
                      <a:pt x="184" y="0"/>
                    </a:lnTo>
                    <a:lnTo>
                      <a:pt x="165" y="16"/>
                    </a:lnTo>
                    <a:lnTo>
                      <a:pt x="133" y="18"/>
                    </a:lnTo>
                    <a:lnTo>
                      <a:pt x="133" y="32"/>
                    </a:lnTo>
                    <a:lnTo>
                      <a:pt x="129" y="24"/>
                    </a:lnTo>
                    <a:lnTo>
                      <a:pt x="99" y="32"/>
                    </a:lnTo>
                    <a:lnTo>
                      <a:pt x="105" y="43"/>
                    </a:lnTo>
                    <a:lnTo>
                      <a:pt x="91" y="40"/>
                    </a:lnTo>
                    <a:lnTo>
                      <a:pt x="72" y="63"/>
                    </a:lnTo>
                    <a:lnTo>
                      <a:pt x="29" y="72"/>
                    </a:lnTo>
                    <a:lnTo>
                      <a:pt x="32" y="83"/>
                    </a:lnTo>
                    <a:lnTo>
                      <a:pt x="20" y="86"/>
                    </a:lnTo>
                    <a:lnTo>
                      <a:pt x="71" y="121"/>
                    </a:lnTo>
                    <a:lnTo>
                      <a:pt x="140" y="137"/>
                    </a:lnTo>
                    <a:lnTo>
                      <a:pt x="98" y="133"/>
                    </a:lnTo>
                    <a:lnTo>
                      <a:pt x="99" y="142"/>
                    </a:lnTo>
                    <a:lnTo>
                      <a:pt x="117" y="144"/>
                    </a:lnTo>
                    <a:lnTo>
                      <a:pt x="102" y="151"/>
                    </a:lnTo>
                    <a:lnTo>
                      <a:pt x="71" y="149"/>
                    </a:lnTo>
                    <a:lnTo>
                      <a:pt x="71" y="134"/>
                    </a:lnTo>
                    <a:lnTo>
                      <a:pt x="55" y="136"/>
                    </a:lnTo>
                    <a:lnTo>
                      <a:pt x="0" y="16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1" name="Freeform 167"/>
              <p:cNvSpPr>
                <a:spLocks/>
              </p:cNvSpPr>
              <p:nvPr/>
            </p:nvSpPr>
            <p:spPr bwMode="auto">
              <a:xfrm>
                <a:off x="607743" y="2645142"/>
                <a:ext cx="66478" cy="42690"/>
              </a:xfrm>
              <a:custGeom>
                <a:avLst/>
                <a:gdLst>
                  <a:gd name="T0" fmla="*/ 0 w 44"/>
                  <a:gd name="T1" fmla="*/ 9 h 25"/>
                  <a:gd name="T2" fmla="*/ 11 w 44"/>
                  <a:gd name="T3" fmla="*/ 22 h 25"/>
                  <a:gd name="T4" fmla="*/ 39 w 44"/>
                  <a:gd name="T5" fmla="*/ 4 h 25"/>
                  <a:gd name="T6" fmla="*/ 11 w 44"/>
                  <a:gd name="T7" fmla="*/ 0 h 25"/>
                  <a:gd name="T8" fmla="*/ 15 w 44"/>
                  <a:gd name="T9" fmla="*/ 9 h 25"/>
                  <a:gd name="T10" fmla="*/ 0 w 44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25"/>
                  <a:gd name="T20" fmla="*/ 44 w 4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25">
                    <a:moveTo>
                      <a:pt x="0" y="9"/>
                    </a:moveTo>
                    <a:lnTo>
                      <a:pt x="12" y="24"/>
                    </a:lnTo>
                    <a:lnTo>
                      <a:pt x="43" y="4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2" name="Freeform 168"/>
              <p:cNvSpPr>
                <a:spLocks/>
              </p:cNvSpPr>
              <p:nvPr/>
            </p:nvSpPr>
            <p:spPr bwMode="auto">
              <a:xfrm>
                <a:off x="1027603" y="2568751"/>
                <a:ext cx="201182" cy="193224"/>
              </a:xfrm>
              <a:custGeom>
                <a:avLst/>
                <a:gdLst>
                  <a:gd name="T0" fmla="*/ 0 w 130"/>
                  <a:gd name="T1" fmla="*/ 11 h 117"/>
                  <a:gd name="T2" fmla="*/ 5 w 130"/>
                  <a:gd name="T3" fmla="*/ 26 h 117"/>
                  <a:gd name="T4" fmla="*/ 20 w 130"/>
                  <a:gd name="T5" fmla="*/ 33 h 117"/>
                  <a:gd name="T6" fmla="*/ 28 w 130"/>
                  <a:gd name="T7" fmla="*/ 27 h 117"/>
                  <a:gd name="T8" fmla="*/ 16 w 130"/>
                  <a:gd name="T9" fmla="*/ 19 h 117"/>
                  <a:gd name="T10" fmla="*/ 28 w 130"/>
                  <a:gd name="T11" fmla="*/ 19 h 117"/>
                  <a:gd name="T12" fmla="*/ 42 w 130"/>
                  <a:gd name="T13" fmla="*/ 33 h 117"/>
                  <a:gd name="T14" fmla="*/ 38 w 130"/>
                  <a:gd name="T15" fmla="*/ 10 h 117"/>
                  <a:gd name="T16" fmla="*/ 47 w 130"/>
                  <a:gd name="T17" fmla="*/ 30 h 117"/>
                  <a:gd name="T18" fmla="*/ 73 w 130"/>
                  <a:gd name="T19" fmla="*/ 41 h 117"/>
                  <a:gd name="T20" fmla="*/ 68 w 130"/>
                  <a:gd name="T21" fmla="*/ 56 h 117"/>
                  <a:gd name="T22" fmla="*/ 98 w 130"/>
                  <a:gd name="T23" fmla="*/ 75 h 117"/>
                  <a:gd name="T24" fmla="*/ 89 w 130"/>
                  <a:gd name="T25" fmla="*/ 90 h 117"/>
                  <a:gd name="T26" fmla="*/ 106 w 130"/>
                  <a:gd name="T27" fmla="*/ 78 h 117"/>
                  <a:gd name="T28" fmla="*/ 108 w 130"/>
                  <a:gd name="T29" fmla="*/ 106 h 117"/>
                  <a:gd name="T30" fmla="*/ 119 w 130"/>
                  <a:gd name="T31" fmla="*/ 101 h 117"/>
                  <a:gd name="T32" fmla="*/ 121 w 130"/>
                  <a:gd name="T33" fmla="*/ 79 h 117"/>
                  <a:gd name="T34" fmla="*/ 92 w 130"/>
                  <a:gd name="T35" fmla="*/ 69 h 117"/>
                  <a:gd name="T36" fmla="*/ 39 w 130"/>
                  <a:gd name="T37" fmla="*/ 0 h 117"/>
                  <a:gd name="T38" fmla="*/ 8 w 130"/>
                  <a:gd name="T39" fmla="*/ 19 h 117"/>
                  <a:gd name="T40" fmla="*/ 0 w 130"/>
                  <a:gd name="T41" fmla="*/ 11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117"/>
                  <a:gd name="T65" fmla="*/ 130 w 130"/>
                  <a:gd name="T66" fmla="*/ 117 h 1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117">
                    <a:moveTo>
                      <a:pt x="0" y="12"/>
                    </a:moveTo>
                    <a:lnTo>
                      <a:pt x="5" y="28"/>
                    </a:lnTo>
                    <a:lnTo>
                      <a:pt x="22" y="35"/>
                    </a:lnTo>
                    <a:lnTo>
                      <a:pt x="30" y="29"/>
                    </a:lnTo>
                    <a:lnTo>
                      <a:pt x="16" y="21"/>
                    </a:lnTo>
                    <a:lnTo>
                      <a:pt x="30" y="21"/>
                    </a:lnTo>
                    <a:lnTo>
                      <a:pt x="44" y="36"/>
                    </a:lnTo>
                    <a:lnTo>
                      <a:pt x="40" y="10"/>
                    </a:lnTo>
                    <a:lnTo>
                      <a:pt x="51" y="32"/>
                    </a:lnTo>
                    <a:lnTo>
                      <a:pt x="77" y="45"/>
                    </a:lnTo>
                    <a:lnTo>
                      <a:pt x="72" y="62"/>
                    </a:lnTo>
                    <a:lnTo>
                      <a:pt x="104" y="82"/>
                    </a:lnTo>
                    <a:lnTo>
                      <a:pt x="95" y="98"/>
                    </a:lnTo>
                    <a:lnTo>
                      <a:pt x="112" y="86"/>
                    </a:lnTo>
                    <a:lnTo>
                      <a:pt x="115" y="116"/>
                    </a:lnTo>
                    <a:lnTo>
                      <a:pt x="127" y="110"/>
                    </a:lnTo>
                    <a:lnTo>
                      <a:pt x="129" y="87"/>
                    </a:lnTo>
                    <a:lnTo>
                      <a:pt x="98" y="75"/>
                    </a:lnTo>
                    <a:lnTo>
                      <a:pt x="41" y="0"/>
                    </a:lnTo>
                    <a:lnTo>
                      <a:pt x="8" y="21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3" name="Freeform 169"/>
              <p:cNvSpPr>
                <a:spLocks/>
              </p:cNvSpPr>
              <p:nvPr/>
            </p:nvSpPr>
            <p:spPr bwMode="auto">
              <a:xfrm>
                <a:off x="1071338" y="2629415"/>
                <a:ext cx="34988" cy="38195"/>
              </a:xfrm>
              <a:custGeom>
                <a:avLst/>
                <a:gdLst>
                  <a:gd name="T0" fmla="*/ 0 w 23"/>
                  <a:gd name="T1" fmla="*/ 0 h 23"/>
                  <a:gd name="T2" fmla="*/ 6 w 23"/>
                  <a:gd name="T3" fmla="*/ 20 h 23"/>
                  <a:gd name="T4" fmla="*/ 8 w 23"/>
                  <a:gd name="T5" fmla="*/ 11 h 23"/>
                  <a:gd name="T6" fmla="*/ 20 w 23"/>
                  <a:gd name="T7" fmla="*/ 18 h 23"/>
                  <a:gd name="T8" fmla="*/ 9 w 23"/>
                  <a:gd name="T9" fmla="*/ 11 h 23"/>
                  <a:gd name="T10" fmla="*/ 18 w 23"/>
                  <a:gd name="T11" fmla="*/ 3 h 23"/>
                  <a:gd name="T12" fmla="*/ 0 w 2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0" y="0"/>
                    </a:moveTo>
                    <a:lnTo>
                      <a:pt x="6" y="22"/>
                    </a:lnTo>
                    <a:lnTo>
                      <a:pt x="8" y="11"/>
                    </a:lnTo>
                    <a:lnTo>
                      <a:pt x="22" y="20"/>
                    </a:lnTo>
                    <a:lnTo>
                      <a:pt x="9" y="11"/>
                    </a:lnTo>
                    <a:lnTo>
                      <a:pt x="2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4" name="Freeform 170"/>
              <p:cNvSpPr>
                <a:spLocks/>
              </p:cNvSpPr>
              <p:nvPr/>
            </p:nvSpPr>
            <p:spPr bwMode="auto">
              <a:xfrm>
                <a:off x="1088832" y="2658623"/>
                <a:ext cx="34988" cy="44936"/>
              </a:xfrm>
              <a:custGeom>
                <a:avLst/>
                <a:gdLst>
                  <a:gd name="T0" fmla="*/ 0 w 23"/>
                  <a:gd name="T1" fmla="*/ 0 h 29"/>
                  <a:gd name="T2" fmla="*/ 17 w 23"/>
                  <a:gd name="T3" fmla="*/ 5 h 29"/>
                  <a:gd name="T4" fmla="*/ 20 w 23"/>
                  <a:gd name="T5" fmla="*/ 24 h 29"/>
                  <a:gd name="T6" fmla="*/ 0 w 2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9"/>
                  <a:gd name="T14" fmla="*/ 23 w 2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9">
                    <a:moveTo>
                      <a:pt x="0" y="0"/>
                    </a:moveTo>
                    <a:lnTo>
                      <a:pt x="19" y="5"/>
                    </a:lnTo>
                    <a:lnTo>
                      <a:pt x="22" y="2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5" name="Freeform 171"/>
              <p:cNvSpPr>
                <a:spLocks/>
              </p:cNvSpPr>
              <p:nvPr/>
            </p:nvSpPr>
            <p:spPr bwMode="auto">
              <a:xfrm>
                <a:off x="1108076" y="2631661"/>
                <a:ext cx="34988" cy="35949"/>
              </a:xfrm>
              <a:custGeom>
                <a:avLst/>
                <a:gdLst>
                  <a:gd name="T0" fmla="*/ 0 w 23"/>
                  <a:gd name="T1" fmla="*/ 0 h 22"/>
                  <a:gd name="T2" fmla="*/ 3 w 23"/>
                  <a:gd name="T3" fmla="*/ 19 h 22"/>
                  <a:gd name="T4" fmla="*/ 16 w 23"/>
                  <a:gd name="T5" fmla="*/ 19 h 22"/>
                  <a:gd name="T6" fmla="*/ 11 w 23"/>
                  <a:gd name="T7" fmla="*/ 3 h 22"/>
                  <a:gd name="T8" fmla="*/ 20 w 23"/>
                  <a:gd name="T9" fmla="*/ 14 h 22"/>
                  <a:gd name="T10" fmla="*/ 11 w 23"/>
                  <a:gd name="T11" fmla="*/ 0 h 22"/>
                  <a:gd name="T12" fmla="*/ 0 w 23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2"/>
                  <a:gd name="T23" fmla="*/ 23 w 23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2">
                    <a:moveTo>
                      <a:pt x="0" y="0"/>
                    </a:moveTo>
                    <a:lnTo>
                      <a:pt x="3" y="21"/>
                    </a:lnTo>
                    <a:lnTo>
                      <a:pt x="18" y="21"/>
                    </a:lnTo>
                    <a:lnTo>
                      <a:pt x="11" y="3"/>
                    </a:lnTo>
                    <a:lnTo>
                      <a:pt x="22" y="16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6" name="Freeform 172"/>
              <p:cNvSpPr>
                <a:spLocks/>
              </p:cNvSpPr>
              <p:nvPr/>
            </p:nvSpPr>
            <p:spPr bwMode="auto">
              <a:xfrm>
                <a:off x="1129069" y="2674351"/>
                <a:ext cx="34988" cy="35949"/>
              </a:xfrm>
              <a:custGeom>
                <a:avLst/>
                <a:gdLst>
                  <a:gd name="T0" fmla="*/ 0 w 23"/>
                  <a:gd name="T1" fmla="*/ 0 h 23"/>
                  <a:gd name="T2" fmla="*/ 20 w 23"/>
                  <a:gd name="T3" fmla="*/ 20 h 23"/>
                  <a:gd name="T4" fmla="*/ 20 w 23"/>
                  <a:gd name="T5" fmla="*/ 2 h 23"/>
                  <a:gd name="T6" fmla="*/ 0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0"/>
                    </a:moveTo>
                    <a:lnTo>
                      <a:pt x="22" y="22"/>
                    </a:lnTo>
                    <a:lnTo>
                      <a:pt x="2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7" name="Freeform 173"/>
              <p:cNvSpPr>
                <a:spLocks/>
              </p:cNvSpPr>
              <p:nvPr/>
            </p:nvSpPr>
            <p:spPr bwMode="auto">
              <a:xfrm>
                <a:off x="1136067" y="2703558"/>
                <a:ext cx="34988" cy="49429"/>
              </a:xfrm>
              <a:custGeom>
                <a:avLst/>
                <a:gdLst>
                  <a:gd name="T0" fmla="*/ 0 w 23"/>
                  <a:gd name="T1" fmla="*/ 0 h 31"/>
                  <a:gd name="T2" fmla="*/ 15 w 23"/>
                  <a:gd name="T3" fmla="*/ 10 h 31"/>
                  <a:gd name="T4" fmla="*/ 20 w 23"/>
                  <a:gd name="T5" fmla="*/ 28 h 31"/>
                  <a:gd name="T6" fmla="*/ 0 w 23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1"/>
                  <a:gd name="T14" fmla="*/ 23 w 23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1">
                    <a:moveTo>
                      <a:pt x="0" y="0"/>
                    </a:moveTo>
                    <a:lnTo>
                      <a:pt x="17" y="10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8" name="Freeform 174"/>
              <p:cNvSpPr>
                <a:spLocks/>
              </p:cNvSpPr>
              <p:nvPr/>
            </p:nvSpPr>
            <p:spPr bwMode="auto">
              <a:xfrm>
                <a:off x="1188550" y="2717039"/>
                <a:ext cx="36737" cy="35949"/>
              </a:xfrm>
              <a:custGeom>
                <a:avLst/>
                <a:gdLst>
                  <a:gd name="T0" fmla="*/ 0 w 23"/>
                  <a:gd name="T1" fmla="*/ 11 h 23"/>
                  <a:gd name="T2" fmla="*/ 11 w 23"/>
                  <a:gd name="T3" fmla="*/ 0 h 23"/>
                  <a:gd name="T4" fmla="*/ 22 w 23"/>
                  <a:gd name="T5" fmla="*/ 20 h 23"/>
                  <a:gd name="T6" fmla="*/ 0 w 23"/>
                  <a:gd name="T7" fmla="*/ 1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11"/>
                    </a:moveTo>
                    <a:lnTo>
                      <a:pt x="11" y="0"/>
                    </a:lnTo>
                    <a:lnTo>
                      <a:pt x="22" y="22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9" name="Freeform 175"/>
              <p:cNvSpPr>
                <a:spLocks/>
              </p:cNvSpPr>
              <p:nvPr/>
            </p:nvSpPr>
            <p:spPr bwMode="auto">
              <a:xfrm>
                <a:off x="1363491" y="2950706"/>
                <a:ext cx="1445018" cy="748183"/>
              </a:xfrm>
              <a:custGeom>
                <a:avLst/>
                <a:gdLst>
                  <a:gd name="T0" fmla="*/ 10 w 941"/>
                  <a:gd name="T1" fmla="*/ 56 h 456"/>
                  <a:gd name="T2" fmla="*/ 13 w 941"/>
                  <a:gd name="T3" fmla="*/ 62 h 456"/>
                  <a:gd name="T4" fmla="*/ 26 w 941"/>
                  <a:gd name="T5" fmla="*/ 205 h 456"/>
                  <a:gd name="T6" fmla="*/ 35 w 941"/>
                  <a:gd name="T7" fmla="*/ 219 h 456"/>
                  <a:gd name="T8" fmla="*/ 92 w 941"/>
                  <a:gd name="T9" fmla="*/ 273 h 456"/>
                  <a:gd name="T10" fmla="*/ 152 w 941"/>
                  <a:gd name="T11" fmla="*/ 294 h 456"/>
                  <a:gd name="T12" fmla="*/ 278 w 941"/>
                  <a:gd name="T13" fmla="*/ 309 h 456"/>
                  <a:gd name="T14" fmla="*/ 352 w 941"/>
                  <a:gd name="T15" fmla="*/ 341 h 456"/>
                  <a:gd name="T16" fmla="*/ 420 w 941"/>
                  <a:gd name="T17" fmla="*/ 404 h 456"/>
                  <a:gd name="T18" fmla="*/ 449 w 941"/>
                  <a:gd name="T19" fmla="*/ 357 h 456"/>
                  <a:gd name="T20" fmla="*/ 497 w 941"/>
                  <a:gd name="T21" fmla="*/ 341 h 456"/>
                  <a:gd name="T22" fmla="*/ 538 w 941"/>
                  <a:gd name="T23" fmla="*/ 336 h 456"/>
                  <a:gd name="T24" fmla="*/ 555 w 941"/>
                  <a:gd name="T25" fmla="*/ 333 h 456"/>
                  <a:gd name="T26" fmla="*/ 560 w 941"/>
                  <a:gd name="T27" fmla="*/ 334 h 456"/>
                  <a:gd name="T28" fmla="*/ 638 w 941"/>
                  <a:gd name="T29" fmla="*/ 353 h 456"/>
                  <a:gd name="T30" fmla="*/ 661 w 941"/>
                  <a:gd name="T31" fmla="*/ 416 h 456"/>
                  <a:gd name="T32" fmla="*/ 678 w 941"/>
                  <a:gd name="T33" fmla="*/ 386 h 456"/>
                  <a:gd name="T34" fmla="*/ 670 w 941"/>
                  <a:gd name="T35" fmla="*/ 297 h 456"/>
                  <a:gd name="T36" fmla="*/ 732 w 941"/>
                  <a:gd name="T37" fmla="*/ 240 h 456"/>
                  <a:gd name="T38" fmla="*/ 735 w 941"/>
                  <a:gd name="T39" fmla="*/ 222 h 456"/>
                  <a:gd name="T40" fmla="*/ 722 w 941"/>
                  <a:gd name="T41" fmla="*/ 196 h 456"/>
                  <a:gd name="T42" fmla="*/ 732 w 941"/>
                  <a:gd name="T43" fmla="*/ 185 h 456"/>
                  <a:gd name="T44" fmla="*/ 747 w 941"/>
                  <a:gd name="T45" fmla="*/ 219 h 456"/>
                  <a:gd name="T46" fmla="*/ 750 w 941"/>
                  <a:gd name="T47" fmla="*/ 177 h 456"/>
                  <a:gd name="T48" fmla="*/ 774 w 941"/>
                  <a:gd name="T49" fmla="*/ 156 h 456"/>
                  <a:gd name="T50" fmla="*/ 820 w 941"/>
                  <a:gd name="T51" fmla="*/ 132 h 456"/>
                  <a:gd name="T52" fmla="*/ 877 w 941"/>
                  <a:gd name="T53" fmla="*/ 89 h 456"/>
                  <a:gd name="T54" fmla="*/ 866 w 941"/>
                  <a:gd name="T55" fmla="*/ 70 h 456"/>
                  <a:gd name="T56" fmla="*/ 841 w 941"/>
                  <a:gd name="T57" fmla="*/ 37 h 456"/>
                  <a:gd name="T58" fmla="*/ 747 w 941"/>
                  <a:gd name="T59" fmla="*/ 91 h 456"/>
                  <a:gd name="T60" fmla="*/ 695 w 941"/>
                  <a:gd name="T61" fmla="*/ 115 h 456"/>
                  <a:gd name="T62" fmla="*/ 654 w 941"/>
                  <a:gd name="T63" fmla="*/ 145 h 456"/>
                  <a:gd name="T64" fmla="*/ 633 w 941"/>
                  <a:gd name="T65" fmla="*/ 136 h 456"/>
                  <a:gd name="T66" fmla="*/ 641 w 941"/>
                  <a:gd name="T67" fmla="*/ 124 h 456"/>
                  <a:gd name="T68" fmla="*/ 638 w 941"/>
                  <a:gd name="T69" fmla="*/ 99 h 456"/>
                  <a:gd name="T70" fmla="*/ 628 w 941"/>
                  <a:gd name="T71" fmla="*/ 77 h 456"/>
                  <a:gd name="T72" fmla="*/ 585 w 941"/>
                  <a:gd name="T73" fmla="*/ 89 h 456"/>
                  <a:gd name="T74" fmla="*/ 566 w 941"/>
                  <a:gd name="T75" fmla="*/ 139 h 456"/>
                  <a:gd name="T76" fmla="*/ 572 w 941"/>
                  <a:gd name="T77" fmla="*/ 78 h 456"/>
                  <a:gd name="T78" fmla="*/ 581 w 941"/>
                  <a:gd name="T79" fmla="*/ 65 h 456"/>
                  <a:gd name="T80" fmla="*/ 613 w 941"/>
                  <a:gd name="T81" fmla="*/ 55 h 456"/>
                  <a:gd name="T82" fmla="*/ 552 w 941"/>
                  <a:gd name="T83" fmla="*/ 50 h 456"/>
                  <a:gd name="T84" fmla="*/ 525 w 941"/>
                  <a:gd name="T85" fmla="*/ 53 h 456"/>
                  <a:gd name="T86" fmla="*/ 531 w 941"/>
                  <a:gd name="T87" fmla="*/ 27 h 456"/>
                  <a:gd name="T88" fmla="*/ 449 w 941"/>
                  <a:gd name="T89" fmla="*/ 0 h 456"/>
                  <a:gd name="T90" fmla="*/ 29 w 941"/>
                  <a:gd name="T91" fmla="*/ 9 h 456"/>
                  <a:gd name="T92" fmla="*/ 26 w 941"/>
                  <a:gd name="T93" fmla="*/ 37 h 456"/>
                  <a:gd name="T94" fmla="*/ 0 w 941"/>
                  <a:gd name="T95" fmla="*/ 23 h 45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41"/>
                  <a:gd name="T145" fmla="*/ 0 h 456"/>
                  <a:gd name="T146" fmla="*/ 941 w 941"/>
                  <a:gd name="T147" fmla="*/ 456 h 45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41" h="456">
                    <a:moveTo>
                      <a:pt x="0" y="25"/>
                    </a:moveTo>
                    <a:lnTo>
                      <a:pt x="10" y="62"/>
                    </a:lnTo>
                    <a:lnTo>
                      <a:pt x="24" y="66"/>
                    </a:lnTo>
                    <a:lnTo>
                      <a:pt x="13" y="68"/>
                    </a:lnTo>
                    <a:lnTo>
                      <a:pt x="5" y="180"/>
                    </a:lnTo>
                    <a:lnTo>
                      <a:pt x="28" y="224"/>
                    </a:lnTo>
                    <a:lnTo>
                      <a:pt x="44" y="224"/>
                    </a:lnTo>
                    <a:lnTo>
                      <a:pt x="37" y="240"/>
                    </a:lnTo>
                    <a:lnTo>
                      <a:pt x="68" y="288"/>
                    </a:lnTo>
                    <a:lnTo>
                      <a:pt x="98" y="299"/>
                    </a:lnTo>
                    <a:lnTo>
                      <a:pt x="124" y="326"/>
                    </a:lnTo>
                    <a:lnTo>
                      <a:pt x="162" y="322"/>
                    </a:lnTo>
                    <a:lnTo>
                      <a:pt x="224" y="348"/>
                    </a:lnTo>
                    <a:lnTo>
                      <a:pt x="297" y="338"/>
                    </a:lnTo>
                    <a:lnTo>
                      <a:pt x="343" y="386"/>
                    </a:lnTo>
                    <a:lnTo>
                      <a:pt x="376" y="373"/>
                    </a:lnTo>
                    <a:lnTo>
                      <a:pt x="417" y="432"/>
                    </a:lnTo>
                    <a:lnTo>
                      <a:pt x="449" y="442"/>
                    </a:lnTo>
                    <a:lnTo>
                      <a:pt x="447" y="410"/>
                    </a:lnTo>
                    <a:lnTo>
                      <a:pt x="480" y="390"/>
                    </a:lnTo>
                    <a:lnTo>
                      <a:pt x="483" y="375"/>
                    </a:lnTo>
                    <a:lnTo>
                      <a:pt x="532" y="373"/>
                    </a:lnTo>
                    <a:lnTo>
                      <a:pt x="575" y="386"/>
                    </a:lnTo>
                    <a:lnTo>
                      <a:pt x="575" y="367"/>
                    </a:lnTo>
                    <a:lnTo>
                      <a:pt x="559" y="364"/>
                    </a:lnTo>
                    <a:lnTo>
                      <a:pt x="594" y="364"/>
                    </a:lnTo>
                    <a:lnTo>
                      <a:pt x="596" y="355"/>
                    </a:lnTo>
                    <a:lnTo>
                      <a:pt x="599" y="365"/>
                    </a:lnTo>
                    <a:lnTo>
                      <a:pt x="665" y="369"/>
                    </a:lnTo>
                    <a:lnTo>
                      <a:pt x="683" y="386"/>
                    </a:lnTo>
                    <a:lnTo>
                      <a:pt x="686" y="415"/>
                    </a:lnTo>
                    <a:lnTo>
                      <a:pt x="707" y="455"/>
                    </a:lnTo>
                    <a:lnTo>
                      <a:pt x="719" y="453"/>
                    </a:lnTo>
                    <a:lnTo>
                      <a:pt x="725" y="423"/>
                    </a:lnTo>
                    <a:lnTo>
                      <a:pt x="703" y="355"/>
                    </a:lnTo>
                    <a:lnTo>
                      <a:pt x="717" y="325"/>
                    </a:lnTo>
                    <a:lnTo>
                      <a:pt x="799" y="270"/>
                    </a:lnTo>
                    <a:lnTo>
                      <a:pt x="783" y="263"/>
                    </a:lnTo>
                    <a:lnTo>
                      <a:pt x="798" y="261"/>
                    </a:lnTo>
                    <a:lnTo>
                      <a:pt x="786" y="243"/>
                    </a:lnTo>
                    <a:lnTo>
                      <a:pt x="788" y="226"/>
                    </a:lnTo>
                    <a:lnTo>
                      <a:pt x="772" y="214"/>
                    </a:lnTo>
                    <a:lnTo>
                      <a:pt x="788" y="222"/>
                    </a:lnTo>
                    <a:lnTo>
                      <a:pt x="783" y="202"/>
                    </a:lnTo>
                    <a:lnTo>
                      <a:pt x="795" y="197"/>
                    </a:lnTo>
                    <a:lnTo>
                      <a:pt x="798" y="240"/>
                    </a:lnTo>
                    <a:lnTo>
                      <a:pt x="810" y="214"/>
                    </a:lnTo>
                    <a:lnTo>
                      <a:pt x="802" y="194"/>
                    </a:lnTo>
                    <a:lnTo>
                      <a:pt x="811" y="206"/>
                    </a:lnTo>
                    <a:lnTo>
                      <a:pt x="827" y="170"/>
                    </a:lnTo>
                    <a:lnTo>
                      <a:pt x="894" y="155"/>
                    </a:lnTo>
                    <a:lnTo>
                      <a:pt x="877" y="144"/>
                    </a:lnTo>
                    <a:lnTo>
                      <a:pt x="890" y="117"/>
                    </a:lnTo>
                    <a:lnTo>
                      <a:pt x="938" y="97"/>
                    </a:lnTo>
                    <a:lnTo>
                      <a:pt x="940" y="86"/>
                    </a:lnTo>
                    <a:lnTo>
                      <a:pt x="927" y="76"/>
                    </a:lnTo>
                    <a:lnTo>
                      <a:pt x="927" y="49"/>
                    </a:lnTo>
                    <a:lnTo>
                      <a:pt x="900" y="41"/>
                    </a:lnTo>
                    <a:lnTo>
                      <a:pt x="881" y="85"/>
                    </a:lnTo>
                    <a:lnTo>
                      <a:pt x="798" y="99"/>
                    </a:lnTo>
                    <a:lnTo>
                      <a:pt x="791" y="118"/>
                    </a:lnTo>
                    <a:lnTo>
                      <a:pt x="744" y="126"/>
                    </a:lnTo>
                    <a:lnTo>
                      <a:pt x="748" y="132"/>
                    </a:lnTo>
                    <a:lnTo>
                      <a:pt x="699" y="159"/>
                    </a:lnTo>
                    <a:lnTo>
                      <a:pt x="679" y="157"/>
                    </a:lnTo>
                    <a:lnTo>
                      <a:pt x="677" y="149"/>
                    </a:lnTo>
                    <a:lnTo>
                      <a:pt x="682" y="141"/>
                    </a:lnTo>
                    <a:lnTo>
                      <a:pt x="686" y="136"/>
                    </a:lnTo>
                    <a:lnTo>
                      <a:pt x="688" y="128"/>
                    </a:lnTo>
                    <a:lnTo>
                      <a:pt x="682" y="109"/>
                    </a:lnTo>
                    <a:lnTo>
                      <a:pt x="664" y="116"/>
                    </a:lnTo>
                    <a:lnTo>
                      <a:pt x="671" y="85"/>
                    </a:lnTo>
                    <a:lnTo>
                      <a:pt x="645" y="76"/>
                    </a:lnTo>
                    <a:lnTo>
                      <a:pt x="626" y="97"/>
                    </a:lnTo>
                    <a:lnTo>
                      <a:pt x="619" y="151"/>
                    </a:lnTo>
                    <a:lnTo>
                      <a:pt x="605" y="152"/>
                    </a:lnTo>
                    <a:lnTo>
                      <a:pt x="599" y="126"/>
                    </a:lnTo>
                    <a:lnTo>
                      <a:pt x="611" y="86"/>
                    </a:lnTo>
                    <a:lnTo>
                      <a:pt x="601" y="93"/>
                    </a:lnTo>
                    <a:lnTo>
                      <a:pt x="621" y="71"/>
                    </a:lnTo>
                    <a:lnTo>
                      <a:pt x="664" y="71"/>
                    </a:lnTo>
                    <a:lnTo>
                      <a:pt x="656" y="60"/>
                    </a:lnTo>
                    <a:lnTo>
                      <a:pt x="653" y="60"/>
                    </a:lnTo>
                    <a:lnTo>
                      <a:pt x="590" y="54"/>
                    </a:lnTo>
                    <a:lnTo>
                      <a:pt x="601" y="40"/>
                    </a:lnTo>
                    <a:lnTo>
                      <a:pt x="561" y="58"/>
                    </a:lnTo>
                    <a:lnTo>
                      <a:pt x="532" y="58"/>
                    </a:lnTo>
                    <a:lnTo>
                      <a:pt x="568" y="29"/>
                    </a:lnTo>
                    <a:lnTo>
                      <a:pt x="491" y="14"/>
                    </a:lnTo>
                    <a:lnTo>
                      <a:pt x="480" y="0"/>
                    </a:lnTo>
                    <a:lnTo>
                      <a:pt x="480" y="9"/>
                    </a:lnTo>
                    <a:lnTo>
                      <a:pt x="31" y="9"/>
                    </a:lnTo>
                    <a:lnTo>
                      <a:pt x="39" y="27"/>
                    </a:lnTo>
                    <a:lnTo>
                      <a:pt x="28" y="41"/>
                    </a:lnTo>
                    <a:lnTo>
                      <a:pt x="32" y="27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0" name="Freeform 177"/>
              <p:cNvSpPr>
                <a:spLocks/>
              </p:cNvSpPr>
              <p:nvPr/>
            </p:nvSpPr>
            <p:spPr bwMode="auto">
              <a:xfrm>
                <a:off x="3020188" y="5193006"/>
                <a:ext cx="132956" cy="146042"/>
              </a:xfrm>
              <a:custGeom>
                <a:avLst/>
                <a:gdLst>
                  <a:gd name="T0" fmla="*/ 0 w 86"/>
                  <a:gd name="T1" fmla="*/ 64 h 89"/>
                  <a:gd name="T2" fmla="*/ 13 w 86"/>
                  <a:gd name="T3" fmla="*/ 4 h 89"/>
                  <a:gd name="T4" fmla="*/ 23 w 86"/>
                  <a:gd name="T5" fmla="*/ 0 h 89"/>
                  <a:gd name="T6" fmla="*/ 69 w 86"/>
                  <a:gd name="T7" fmla="*/ 32 h 89"/>
                  <a:gd name="T8" fmla="*/ 79 w 86"/>
                  <a:gd name="T9" fmla="*/ 44 h 89"/>
                  <a:gd name="T10" fmla="*/ 74 w 86"/>
                  <a:gd name="T11" fmla="*/ 60 h 89"/>
                  <a:gd name="T12" fmla="*/ 54 w 86"/>
                  <a:gd name="T13" fmla="*/ 80 h 89"/>
                  <a:gd name="T14" fmla="*/ 0 w 86"/>
                  <a:gd name="T15" fmla="*/ 64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89"/>
                  <a:gd name="T26" fmla="*/ 86 w 86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89">
                    <a:moveTo>
                      <a:pt x="0" y="70"/>
                    </a:moveTo>
                    <a:lnTo>
                      <a:pt x="13" y="4"/>
                    </a:lnTo>
                    <a:lnTo>
                      <a:pt x="25" y="0"/>
                    </a:lnTo>
                    <a:lnTo>
                      <a:pt x="75" y="35"/>
                    </a:lnTo>
                    <a:lnTo>
                      <a:pt x="85" y="48"/>
                    </a:lnTo>
                    <a:lnTo>
                      <a:pt x="80" y="66"/>
                    </a:lnTo>
                    <a:lnTo>
                      <a:pt x="58" y="88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1" name="Freeform 178"/>
              <p:cNvSpPr>
                <a:spLocks/>
              </p:cNvSpPr>
              <p:nvPr/>
            </p:nvSpPr>
            <p:spPr bwMode="auto">
              <a:xfrm>
                <a:off x="2649311" y="4049389"/>
                <a:ext cx="337638" cy="305564"/>
              </a:xfrm>
              <a:custGeom>
                <a:avLst/>
                <a:gdLst>
                  <a:gd name="T0" fmla="*/ 0 w 220"/>
                  <a:gd name="T1" fmla="*/ 45 h 186"/>
                  <a:gd name="T2" fmla="*/ 18 w 220"/>
                  <a:gd name="T3" fmla="*/ 75 h 186"/>
                  <a:gd name="T4" fmla="*/ 48 w 220"/>
                  <a:gd name="T5" fmla="*/ 78 h 186"/>
                  <a:gd name="T6" fmla="*/ 58 w 220"/>
                  <a:gd name="T7" fmla="*/ 91 h 186"/>
                  <a:gd name="T8" fmla="*/ 88 w 220"/>
                  <a:gd name="T9" fmla="*/ 89 h 186"/>
                  <a:gd name="T10" fmla="*/ 83 w 220"/>
                  <a:gd name="T11" fmla="*/ 140 h 186"/>
                  <a:gd name="T12" fmla="*/ 98 w 220"/>
                  <a:gd name="T13" fmla="*/ 161 h 186"/>
                  <a:gd name="T14" fmla="*/ 115 w 220"/>
                  <a:gd name="T15" fmla="*/ 169 h 186"/>
                  <a:gd name="T16" fmla="*/ 152 w 220"/>
                  <a:gd name="T17" fmla="*/ 149 h 186"/>
                  <a:gd name="T18" fmla="*/ 137 w 220"/>
                  <a:gd name="T19" fmla="*/ 145 h 186"/>
                  <a:gd name="T20" fmla="*/ 131 w 220"/>
                  <a:gd name="T21" fmla="*/ 117 h 186"/>
                  <a:gd name="T22" fmla="*/ 157 w 220"/>
                  <a:gd name="T23" fmla="*/ 123 h 186"/>
                  <a:gd name="T24" fmla="*/ 193 w 220"/>
                  <a:gd name="T25" fmla="*/ 104 h 186"/>
                  <a:gd name="T26" fmla="*/ 184 w 220"/>
                  <a:gd name="T27" fmla="*/ 91 h 186"/>
                  <a:gd name="T28" fmla="*/ 196 w 220"/>
                  <a:gd name="T29" fmla="*/ 78 h 186"/>
                  <a:gd name="T30" fmla="*/ 192 w 220"/>
                  <a:gd name="T31" fmla="*/ 69 h 186"/>
                  <a:gd name="T32" fmla="*/ 205 w 220"/>
                  <a:gd name="T33" fmla="*/ 57 h 186"/>
                  <a:gd name="T34" fmla="*/ 188 w 220"/>
                  <a:gd name="T35" fmla="*/ 55 h 186"/>
                  <a:gd name="T36" fmla="*/ 188 w 220"/>
                  <a:gd name="T37" fmla="*/ 41 h 186"/>
                  <a:gd name="T38" fmla="*/ 158 w 220"/>
                  <a:gd name="T39" fmla="*/ 27 h 186"/>
                  <a:gd name="T40" fmla="*/ 170 w 220"/>
                  <a:gd name="T41" fmla="*/ 23 h 186"/>
                  <a:gd name="T42" fmla="*/ 80 w 220"/>
                  <a:gd name="T43" fmla="*/ 26 h 186"/>
                  <a:gd name="T44" fmla="*/ 50 w 220"/>
                  <a:gd name="T45" fmla="*/ 0 h 186"/>
                  <a:gd name="T46" fmla="*/ 51 w 220"/>
                  <a:gd name="T47" fmla="*/ 11 h 186"/>
                  <a:gd name="T48" fmla="*/ 27 w 220"/>
                  <a:gd name="T49" fmla="*/ 22 h 186"/>
                  <a:gd name="T50" fmla="*/ 35 w 220"/>
                  <a:gd name="T51" fmla="*/ 41 h 186"/>
                  <a:gd name="T52" fmla="*/ 25 w 220"/>
                  <a:gd name="T53" fmla="*/ 50 h 186"/>
                  <a:gd name="T54" fmla="*/ 18 w 220"/>
                  <a:gd name="T55" fmla="*/ 31 h 186"/>
                  <a:gd name="T56" fmla="*/ 29 w 220"/>
                  <a:gd name="T57" fmla="*/ 8 h 186"/>
                  <a:gd name="T58" fmla="*/ 0 w 220"/>
                  <a:gd name="T59" fmla="*/ 45 h 1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0"/>
                  <a:gd name="T91" fmla="*/ 0 h 186"/>
                  <a:gd name="T92" fmla="*/ 220 w 220"/>
                  <a:gd name="T93" fmla="*/ 186 h 1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0" h="186">
                    <a:moveTo>
                      <a:pt x="0" y="49"/>
                    </a:moveTo>
                    <a:lnTo>
                      <a:pt x="20" y="82"/>
                    </a:lnTo>
                    <a:lnTo>
                      <a:pt x="52" y="86"/>
                    </a:lnTo>
                    <a:lnTo>
                      <a:pt x="62" y="99"/>
                    </a:lnTo>
                    <a:lnTo>
                      <a:pt x="94" y="97"/>
                    </a:lnTo>
                    <a:lnTo>
                      <a:pt x="89" y="153"/>
                    </a:lnTo>
                    <a:lnTo>
                      <a:pt x="104" y="176"/>
                    </a:lnTo>
                    <a:lnTo>
                      <a:pt x="123" y="185"/>
                    </a:lnTo>
                    <a:lnTo>
                      <a:pt x="162" y="163"/>
                    </a:lnTo>
                    <a:lnTo>
                      <a:pt x="147" y="159"/>
                    </a:lnTo>
                    <a:lnTo>
                      <a:pt x="139" y="128"/>
                    </a:lnTo>
                    <a:lnTo>
                      <a:pt x="167" y="135"/>
                    </a:lnTo>
                    <a:lnTo>
                      <a:pt x="206" y="114"/>
                    </a:lnTo>
                    <a:lnTo>
                      <a:pt x="196" y="99"/>
                    </a:lnTo>
                    <a:lnTo>
                      <a:pt x="209" y="86"/>
                    </a:lnTo>
                    <a:lnTo>
                      <a:pt x="204" y="75"/>
                    </a:lnTo>
                    <a:lnTo>
                      <a:pt x="219" y="63"/>
                    </a:lnTo>
                    <a:lnTo>
                      <a:pt x="200" y="60"/>
                    </a:lnTo>
                    <a:lnTo>
                      <a:pt x="200" y="45"/>
                    </a:lnTo>
                    <a:lnTo>
                      <a:pt x="168" y="29"/>
                    </a:lnTo>
                    <a:lnTo>
                      <a:pt x="182" y="25"/>
                    </a:lnTo>
                    <a:lnTo>
                      <a:pt x="86" y="28"/>
                    </a:lnTo>
                    <a:lnTo>
                      <a:pt x="54" y="0"/>
                    </a:lnTo>
                    <a:lnTo>
                      <a:pt x="55" y="13"/>
                    </a:lnTo>
                    <a:lnTo>
                      <a:pt x="29" y="24"/>
                    </a:lnTo>
                    <a:lnTo>
                      <a:pt x="37" y="45"/>
                    </a:lnTo>
                    <a:lnTo>
                      <a:pt x="27" y="54"/>
                    </a:lnTo>
                    <a:lnTo>
                      <a:pt x="20" y="33"/>
                    </a:lnTo>
                    <a:lnTo>
                      <a:pt x="31" y="8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5" name="Freeform 179"/>
            <p:cNvSpPr>
              <a:spLocks/>
            </p:cNvSpPr>
            <p:nvPr/>
          </p:nvSpPr>
          <p:spPr bwMode="auto">
            <a:xfrm>
              <a:off x="7041539" y="3751250"/>
              <a:ext cx="178440" cy="399929"/>
            </a:xfrm>
            <a:custGeom>
              <a:avLst/>
              <a:gdLst>
                <a:gd name="T0" fmla="*/ 0 w 116"/>
                <a:gd name="T1" fmla="*/ 12 h 243"/>
                <a:gd name="T2" fmla="*/ 15 w 116"/>
                <a:gd name="T3" fmla="*/ 34 h 243"/>
                <a:gd name="T4" fmla="*/ 37 w 116"/>
                <a:gd name="T5" fmla="*/ 43 h 243"/>
                <a:gd name="T6" fmla="*/ 26 w 116"/>
                <a:gd name="T7" fmla="*/ 60 h 243"/>
                <a:gd name="T8" fmla="*/ 65 w 116"/>
                <a:gd name="T9" fmla="*/ 90 h 243"/>
                <a:gd name="T10" fmla="*/ 80 w 116"/>
                <a:gd name="T11" fmla="*/ 129 h 243"/>
                <a:gd name="T12" fmla="*/ 81 w 116"/>
                <a:gd name="T13" fmla="*/ 165 h 243"/>
                <a:gd name="T14" fmla="*/ 37 w 116"/>
                <a:gd name="T15" fmla="*/ 193 h 243"/>
                <a:gd name="T16" fmla="*/ 43 w 116"/>
                <a:gd name="T17" fmla="*/ 222 h 243"/>
                <a:gd name="T18" fmla="*/ 58 w 116"/>
                <a:gd name="T19" fmla="*/ 202 h 243"/>
                <a:gd name="T20" fmla="*/ 67 w 116"/>
                <a:gd name="T21" fmla="*/ 207 h 243"/>
                <a:gd name="T22" fmla="*/ 70 w 116"/>
                <a:gd name="T23" fmla="*/ 195 h 243"/>
                <a:gd name="T24" fmla="*/ 107 w 116"/>
                <a:gd name="T25" fmla="*/ 175 h 243"/>
                <a:gd name="T26" fmla="*/ 101 w 116"/>
                <a:gd name="T27" fmla="*/ 119 h 243"/>
                <a:gd name="T28" fmla="*/ 52 w 116"/>
                <a:gd name="T29" fmla="*/ 67 h 243"/>
                <a:gd name="T30" fmla="*/ 58 w 116"/>
                <a:gd name="T31" fmla="*/ 51 h 243"/>
                <a:gd name="T32" fmla="*/ 87 w 116"/>
                <a:gd name="T33" fmla="*/ 26 h 243"/>
                <a:gd name="T34" fmla="*/ 44 w 116"/>
                <a:gd name="T35" fmla="*/ 0 h 243"/>
                <a:gd name="T36" fmla="*/ 0 w 116"/>
                <a:gd name="T37" fmla="*/ 12 h 2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243"/>
                <a:gd name="T59" fmla="*/ 116 w 116"/>
                <a:gd name="T60" fmla="*/ 243 h 2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243">
                  <a:moveTo>
                    <a:pt x="0" y="12"/>
                  </a:moveTo>
                  <a:lnTo>
                    <a:pt x="17" y="37"/>
                  </a:lnTo>
                  <a:lnTo>
                    <a:pt x="39" y="47"/>
                  </a:lnTo>
                  <a:lnTo>
                    <a:pt x="28" y="66"/>
                  </a:lnTo>
                  <a:lnTo>
                    <a:pt x="69" y="98"/>
                  </a:lnTo>
                  <a:lnTo>
                    <a:pt x="86" y="141"/>
                  </a:lnTo>
                  <a:lnTo>
                    <a:pt x="87" y="179"/>
                  </a:lnTo>
                  <a:lnTo>
                    <a:pt x="39" y="210"/>
                  </a:lnTo>
                  <a:lnTo>
                    <a:pt x="47" y="242"/>
                  </a:lnTo>
                  <a:lnTo>
                    <a:pt x="62" y="220"/>
                  </a:lnTo>
                  <a:lnTo>
                    <a:pt x="71" y="225"/>
                  </a:lnTo>
                  <a:lnTo>
                    <a:pt x="75" y="212"/>
                  </a:lnTo>
                  <a:lnTo>
                    <a:pt x="115" y="190"/>
                  </a:lnTo>
                  <a:lnTo>
                    <a:pt x="109" y="129"/>
                  </a:lnTo>
                  <a:lnTo>
                    <a:pt x="56" y="73"/>
                  </a:lnTo>
                  <a:lnTo>
                    <a:pt x="62" y="55"/>
                  </a:lnTo>
                  <a:lnTo>
                    <a:pt x="93" y="28"/>
                  </a:lnTo>
                  <a:lnTo>
                    <a:pt x="48" y="0"/>
                  </a:lnTo>
                  <a:lnTo>
                    <a:pt x="0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80"/>
            <p:cNvSpPr>
              <a:spLocks/>
            </p:cNvSpPr>
            <p:nvPr/>
          </p:nvSpPr>
          <p:spPr bwMode="auto">
            <a:xfrm>
              <a:off x="5570279" y="3865836"/>
              <a:ext cx="241419" cy="175250"/>
            </a:xfrm>
            <a:custGeom>
              <a:avLst/>
              <a:gdLst>
                <a:gd name="T0" fmla="*/ 0 w 157"/>
                <a:gd name="T1" fmla="*/ 96 h 107"/>
                <a:gd name="T2" fmla="*/ 39 w 157"/>
                <a:gd name="T3" fmla="*/ 73 h 107"/>
                <a:gd name="T4" fmla="*/ 31 w 157"/>
                <a:gd name="T5" fmla="*/ 64 h 107"/>
                <a:gd name="T6" fmla="*/ 43 w 157"/>
                <a:gd name="T7" fmla="*/ 51 h 107"/>
                <a:gd name="T8" fmla="*/ 81 w 157"/>
                <a:gd name="T9" fmla="*/ 10 h 107"/>
                <a:gd name="T10" fmla="*/ 131 w 157"/>
                <a:gd name="T11" fmla="*/ 0 h 107"/>
                <a:gd name="T12" fmla="*/ 146 w 157"/>
                <a:gd name="T13" fmla="*/ 36 h 107"/>
                <a:gd name="T14" fmla="*/ 134 w 157"/>
                <a:gd name="T15" fmla="*/ 51 h 107"/>
                <a:gd name="T16" fmla="*/ 77 w 157"/>
                <a:gd name="T17" fmla="*/ 77 h 107"/>
                <a:gd name="T18" fmla="*/ 0 w 157"/>
                <a:gd name="T19" fmla="*/ 96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106"/>
                  </a:moveTo>
                  <a:lnTo>
                    <a:pt x="41" y="81"/>
                  </a:lnTo>
                  <a:lnTo>
                    <a:pt x="33" y="70"/>
                  </a:lnTo>
                  <a:lnTo>
                    <a:pt x="45" y="57"/>
                  </a:lnTo>
                  <a:lnTo>
                    <a:pt x="87" y="10"/>
                  </a:lnTo>
                  <a:lnTo>
                    <a:pt x="139" y="0"/>
                  </a:lnTo>
                  <a:lnTo>
                    <a:pt x="156" y="40"/>
                  </a:lnTo>
                  <a:lnTo>
                    <a:pt x="143" y="57"/>
                  </a:lnTo>
                  <a:lnTo>
                    <a:pt x="83" y="85"/>
                  </a:lnTo>
                  <a:lnTo>
                    <a:pt x="0" y="10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181"/>
            <p:cNvSpPr>
              <a:spLocks/>
            </p:cNvSpPr>
            <p:nvPr/>
          </p:nvSpPr>
          <p:spPr bwMode="auto">
            <a:xfrm>
              <a:off x="5552785" y="3913020"/>
              <a:ext cx="90970" cy="128067"/>
            </a:xfrm>
            <a:custGeom>
              <a:avLst/>
              <a:gdLst>
                <a:gd name="T0" fmla="*/ 0 w 59"/>
                <a:gd name="T1" fmla="*/ 12 h 78"/>
                <a:gd name="T2" fmla="*/ 12 w 59"/>
                <a:gd name="T3" fmla="*/ 69 h 78"/>
                <a:gd name="T4" fmla="*/ 49 w 59"/>
                <a:gd name="T5" fmla="*/ 46 h 78"/>
                <a:gd name="T6" fmla="*/ 42 w 59"/>
                <a:gd name="T7" fmla="*/ 37 h 78"/>
                <a:gd name="T8" fmla="*/ 54 w 59"/>
                <a:gd name="T9" fmla="*/ 26 h 78"/>
                <a:gd name="T10" fmla="*/ 54 w 59"/>
                <a:gd name="T11" fmla="*/ 9 h 78"/>
                <a:gd name="T12" fmla="*/ 27 w 59"/>
                <a:gd name="T13" fmla="*/ 0 h 78"/>
                <a:gd name="T14" fmla="*/ 0 w 59"/>
                <a:gd name="T15" fmla="*/ 12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78"/>
                <a:gd name="T26" fmla="*/ 59 w 59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78">
                  <a:moveTo>
                    <a:pt x="0" y="14"/>
                  </a:moveTo>
                  <a:lnTo>
                    <a:pt x="12" y="77"/>
                  </a:lnTo>
                  <a:lnTo>
                    <a:pt x="53" y="52"/>
                  </a:lnTo>
                  <a:lnTo>
                    <a:pt x="45" y="41"/>
                  </a:lnTo>
                  <a:lnTo>
                    <a:pt x="58" y="28"/>
                  </a:lnTo>
                  <a:lnTo>
                    <a:pt x="58" y="10"/>
                  </a:lnTo>
                  <a:lnTo>
                    <a:pt x="29" y="0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182"/>
            <p:cNvSpPr>
              <a:spLocks/>
            </p:cNvSpPr>
            <p:nvPr/>
          </p:nvSpPr>
          <p:spPr bwMode="auto">
            <a:xfrm>
              <a:off x="4825028" y="3034522"/>
              <a:ext cx="236172" cy="195472"/>
            </a:xfrm>
            <a:custGeom>
              <a:avLst/>
              <a:gdLst>
                <a:gd name="T0" fmla="*/ 0 w 154"/>
                <a:gd name="T1" fmla="*/ 26 h 120"/>
                <a:gd name="T2" fmla="*/ 0 w 154"/>
                <a:gd name="T3" fmla="*/ 9 h 120"/>
                <a:gd name="T4" fmla="*/ 37 w 154"/>
                <a:gd name="T5" fmla="*/ 0 h 120"/>
                <a:gd name="T6" fmla="*/ 67 w 154"/>
                <a:gd name="T7" fmla="*/ 22 h 120"/>
                <a:gd name="T8" fmla="*/ 100 w 154"/>
                <a:gd name="T9" fmla="*/ 15 h 120"/>
                <a:gd name="T10" fmla="*/ 138 w 154"/>
                <a:gd name="T11" fmla="*/ 50 h 120"/>
                <a:gd name="T12" fmla="*/ 134 w 154"/>
                <a:gd name="T13" fmla="*/ 85 h 120"/>
                <a:gd name="T14" fmla="*/ 143 w 154"/>
                <a:gd name="T15" fmla="*/ 101 h 120"/>
                <a:gd name="T16" fmla="*/ 112 w 154"/>
                <a:gd name="T17" fmla="*/ 109 h 120"/>
                <a:gd name="T18" fmla="*/ 99 w 154"/>
                <a:gd name="T19" fmla="*/ 79 h 120"/>
                <a:gd name="T20" fmla="*/ 87 w 154"/>
                <a:gd name="T21" fmla="*/ 92 h 120"/>
                <a:gd name="T22" fmla="*/ 37 w 154"/>
                <a:gd name="T23" fmla="*/ 61 h 120"/>
                <a:gd name="T24" fmla="*/ 14 w 154"/>
                <a:gd name="T25" fmla="*/ 31 h 120"/>
                <a:gd name="T26" fmla="*/ 1 w 154"/>
                <a:gd name="T27" fmla="*/ 36 h 120"/>
                <a:gd name="T28" fmla="*/ 0 w 154"/>
                <a:gd name="T29" fmla="*/ 2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"/>
                <a:gd name="T46" fmla="*/ 0 h 120"/>
                <a:gd name="T47" fmla="*/ 154 w 15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" h="120">
                  <a:moveTo>
                    <a:pt x="0" y="28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71" y="24"/>
                  </a:lnTo>
                  <a:lnTo>
                    <a:pt x="106" y="17"/>
                  </a:lnTo>
                  <a:lnTo>
                    <a:pt x="148" y="54"/>
                  </a:lnTo>
                  <a:lnTo>
                    <a:pt x="143" y="93"/>
                  </a:lnTo>
                  <a:lnTo>
                    <a:pt x="153" y="110"/>
                  </a:lnTo>
                  <a:lnTo>
                    <a:pt x="120" y="119"/>
                  </a:lnTo>
                  <a:lnTo>
                    <a:pt x="105" y="86"/>
                  </a:lnTo>
                  <a:lnTo>
                    <a:pt x="93" y="100"/>
                  </a:lnTo>
                  <a:lnTo>
                    <a:pt x="39" y="67"/>
                  </a:lnTo>
                  <a:lnTo>
                    <a:pt x="14" y="33"/>
                  </a:lnTo>
                  <a:lnTo>
                    <a:pt x="1" y="40"/>
                  </a:lnTo>
                  <a:lnTo>
                    <a:pt x="0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183"/>
            <p:cNvSpPr>
              <a:spLocks/>
            </p:cNvSpPr>
            <p:nvPr/>
          </p:nvSpPr>
          <p:spPr bwMode="auto">
            <a:xfrm>
              <a:off x="4772545" y="4530887"/>
              <a:ext cx="320144" cy="330279"/>
            </a:xfrm>
            <a:custGeom>
              <a:avLst/>
              <a:gdLst>
                <a:gd name="T0" fmla="*/ 0 w 208"/>
                <a:gd name="T1" fmla="*/ 171 h 202"/>
                <a:gd name="T2" fmla="*/ 25 w 208"/>
                <a:gd name="T3" fmla="*/ 164 h 202"/>
                <a:gd name="T4" fmla="*/ 150 w 208"/>
                <a:gd name="T5" fmla="*/ 183 h 202"/>
                <a:gd name="T6" fmla="*/ 180 w 208"/>
                <a:gd name="T7" fmla="*/ 174 h 202"/>
                <a:gd name="T8" fmla="*/ 160 w 208"/>
                <a:gd name="T9" fmla="*/ 161 h 202"/>
                <a:gd name="T10" fmla="*/ 160 w 208"/>
                <a:gd name="T11" fmla="*/ 106 h 202"/>
                <a:gd name="T12" fmla="*/ 195 w 208"/>
                <a:gd name="T13" fmla="*/ 106 h 202"/>
                <a:gd name="T14" fmla="*/ 192 w 208"/>
                <a:gd name="T15" fmla="*/ 75 h 202"/>
                <a:gd name="T16" fmla="*/ 160 w 208"/>
                <a:gd name="T17" fmla="*/ 78 h 202"/>
                <a:gd name="T18" fmla="*/ 156 w 208"/>
                <a:gd name="T19" fmla="*/ 24 h 202"/>
                <a:gd name="T20" fmla="*/ 143 w 208"/>
                <a:gd name="T21" fmla="*/ 15 h 202"/>
                <a:gd name="T22" fmla="*/ 123 w 208"/>
                <a:gd name="T23" fmla="*/ 16 h 202"/>
                <a:gd name="T24" fmla="*/ 118 w 208"/>
                <a:gd name="T25" fmla="*/ 32 h 202"/>
                <a:gd name="T26" fmla="*/ 96 w 208"/>
                <a:gd name="T27" fmla="*/ 32 h 202"/>
                <a:gd name="T28" fmla="*/ 71 w 208"/>
                <a:gd name="T29" fmla="*/ 0 h 202"/>
                <a:gd name="T30" fmla="*/ 12 w 208"/>
                <a:gd name="T31" fmla="*/ 8 h 202"/>
                <a:gd name="T32" fmla="*/ 33 w 208"/>
                <a:gd name="T33" fmla="*/ 75 h 202"/>
                <a:gd name="T34" fmla="*/ 0 w 208"/>
                <a:gd name="T35" fmla="*/ 171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02"/>
                <a:gd name="T56" fmla="*/ 208 w 208"/>
                <a:gd name="T57" fmla="*/ 202 h 2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02">
                  <a:moveTo>
                    <a:pt x="0" y="187"/>
                  </a:moveTo>
                  <a:lnTo>
                    <a:pt x="27" y="180"/>
                  </a:lnTo>
                  <a:lnTo>
                    <a:pt x="159" y="201"/>
                  </a:lnTo>
                  <a:lnTo>
                    <a:pt x="190" y="191"/>
                  </a:lnTo>
                  <a:lnTo>
                    <a:pt x="170" y="176"/>
                  </a:lnTo>
                  <a:lnTo>
                    <a:pt x="170" y="116"/>
                  </a:lnTo>
                  <a:lnTo>
                    <a:pt x="207" y="116"/>
                  </a:lnTo>
                  <a:lnTo>
                    <a:pt x="204" y="82"/>
                  </a:lnTo>
                  <a:lnTo>
                    <a:pt x="170" y="86"/>
                  </a:lnTo>
                  <a:lnTo>
                    <a:pt x="166" y="26"/>
                  </a:lnTo>
                  <a:lnTo>
                    <a:pt x="151" y="17"/>
                  </a:lnTo>
                  <a:lnTo>
                    <a:pt x="131" y="18"/>
                  </a:lnTo>
                  <a:lnTo>
                    <a:pt x="125" y="35"/>
                  </a:lnTo>
                  <a:lnTo>
                    <a:pt x="102" y="36"/>
                  </a:lnTo>
                  <a:lnTo>
                    <a:pt x="75" y="0"/>
                  </a:lnTo>
                  <a:lnTo>
                    <a:pt x="12" y="8"/>
                  </a:lnTo>
                  <a:lnTo>
                    <a:pt x="35" y="83"/>
                  </a:lnTo>
                  <a:lnTo>
                    <a:pt x="0" y="18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184"/>
            <p:cNvSpPr>
              <a:spLocks/>
            </p:cNvSpPr>
            <p:nvPr/>
          </p:nvSpPr>
          <p:spPr bwMode="auto">
            <a:xfrm>
              <a:off x="4781293" y="4499432"/>
              <a:ext cx="34988" cy="38196"/>
            </a:xfrm>
            <a:custGeom>
              <a:avLst/>
              <a:gdLst>
                <a:gd name="T0" fmla="*/ 0 w 22"/>
                <a:gd name="T1" fmla="*/ 6 h 23"/>
                <a:gd name="T2" fmla="*/ 8 w 22"/>
                <a:gd name="T3" fmla="*/ 20 h 23"/>
                <a:gd name="T4" fmla="*/ 21 w 22"/>
                <a:gd name="T5" fmla="*/ 0 h 23"/>
                <a:gd name="T6" fmla="*/ 0 w 22"/>
                <a:gd name="T7" fmla="*/ 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6"/>
                  </a:moveTo>
                  <a:lnTo>
                    <a:pt x="8" y="22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Freeform 185"/>
            <p:cNvSpPr>
              <a:spLocks/>
            </p:cNvSpPr>
            <p:nvPr/>
          </p:nvSpPr>
          <p:spPr bwMode="auto">
            <a:xfrm>
              <a:off x="4982475" y="4849932"/>
              <a:ext cx="236172" cy="251641"/>
            </a:xfrm>
            <a:custGeom>
              <a:avLst/>
              <a:gdLst>
                <a:gd name="T0" fmla="*/ 0 w 153"/>
                <a:gd name="T1" fmla="*/ 106 h 152"/>
                <a:gd name="T2" fmla="*/ 0 w 153"/>
                <a:gd name="T3" fmla="*/ 64 h 152"/>
                <a:gd name="T4" fmla="*/ 15 w 153"/>
                <a:gd name="T5" fmla="*/ 64 h 152"/>
                <a:gd name="T6" fmla="*/ 15 w 153"/>
                <a:gd name="T7" fmla="*/ 12 h 152"/>
                <a:gd name="T8" fmla="*/ 44 w 153"/>
                <a:gd name="T9" fmla="*/ 5 h 152"/>
                <a:gd name="T10" fmla="*/ 53 w 153"/>
                <a:gd name="T11" fmla="*/ 12 h 152"/>
                <a:gd name="T12" fmla="*/ 78 w 153"/>
                <a:gd name="T13" fmla="*/ 0 h 152"/>
                <a:gd name="T14" fmla="*/ 122 w 153"/>
                <a:gd name="T15" fmla="*/ 58 h 152"/>
                <a:gd name="T16" fmla="*/ 142 w 153"/>
                <a:gd name="T17" fmla="*/ 66 h 152"/>
                <a:gd name="T18" fmla="*/ 84 w 153"/>
                <a:gd name="T19" fmla="*/ 119 h 152"/>
                <a:gd name="T20" fmla="*/ 51 w 153"/>
                <a:gd name="T21" fmla="*/ 119 h 152"/>
                <a:gd name="T22" fmla="*/ 32 w 153"/>
                <a:gd name="T23" fmla="*/ 137 h 152"/>
                <a:gd name="T24" fmla="*/ 12 w 153"/>
                <a:gd name="T25" fmla="*/ 139 h 152"/>
                <a:gd name="T26" fmla="*/ 13 w 153"/>
                <a:gd name="T27" fmla="*/ 122 h 152"/>
                <a:gd name="T28" fmla="*/ 0 w 153"/>
                <a:gd name="T29" fmla="*/ 106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"/>
                <a:gd name="T46" fmla="*/ 0 h 152"/>
                <a:gd name="T47" fmla="*/ 153 w 153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" h="152">
                  <a:moveTo>
                    <a:pt x="0" y="115"/>
                  </a:moveTo>
                  <a:lnTo>
                    <a:pt x="0" y="70"/>
                  </a:lnTo>
                  <a:lnTo>
                    <a:pt x="16" y="70"/>
                  </a:lnTo>
                  <a:lnTo>
                    <a:pt x="16" y="12"/>
                  </a:lnTo>
                  <a:lnTo>
                    <a:pt x="47" y="5"/>
                  </a:lnTo>
                  <a:lnTo>
                    <a:pt x="57" y="14"/>
                  </a:lnTo>
                  <a:lnTo>
                    <a:pt x="84" y="0"/>
                  </a:lnTo>
                  <a:lnTo>
                    <a:pt x="130" y="62"/>
                  </a:lnTo>
                  <a:lnTo>
                    <a:pt x="152" y="72"/>
                  </a:lnTo>
                  <a:lnTo>
                    <a:pt x="90" y="129"/>
                  </a:lnTo>
                  <a:lnTo>
                    <a:pt x="55" y="129"/>
                  </a:lnTo>
                  <a:lnTo>
                    <a:pt x="34" y="149"/>
                  </a:lnTo>
                  <a:lnTo>
                    <a:pt x="12" y="151"/>
                  </a:lnTo>
                  <a:lnTo>
                    <a:pt x="13" y="132"/>
                  </a:lnTo>
                  <a:lnTo>
                    <a:pt x="0" y="11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186"/>
            <p:cNvSpPr>
              <a:spLocks/>
            </p:cNvSpPr>
            <p:nvPr/>
          </p:nvSpPr>
          <p:spPr bwMode="auto">
            <a:xfrm>
              <a:off x="5211649" y="4438769"/>
              <a:ext cx="45485" cy="53923"/>
            </a:xfrm>
            <a:custGeom>
              <a:avLst/>
              <a:gdLst>
                <a:gd name="T0" fmla="*/ 0 w 30"/>
                <a:gd name="T1" fmla="*/ 4 h 32"/>
                <a:gd name="T2" fmla="*/ 2 w 30"/>
                <a:gd name="T3" fmla="*/ 16 h 32"/>
                <a:gd name="T4" fmla="*/ 9 w 30"/>
                <a:gd name="T5" fmla="*/ 29 h 32"/>
                <a:gd name="T6" fmla="*/ 27 w 30"/>
                <a:gd name="T7" fmla="*/ 12 h 32"/>
                <a:gd name="T8" fmla="*/ 25 w 30"/>
                <a:gd name="T9" fmla="*/ 0 h 32"/>
                <a:gd name="T10" fmla="*/ 0 w 30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0" y="4"/>
                  </a:moveTo>
                  <a:lnTo>
                    <a:pt x="2" y="16"/>
                  </a:lnTo>
                  <a:lnTo>
                    <a:pt x="9" y="31"/>
                  </a:lnTo>
                  <a:lnTo>
                    <a:pt x="29" y="1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187"/>
            <p:cNvSpPr>
              <a:spLocks/>
            </p:cNvSpPr>
            <p:nvPr/>
          </p:nvSpPr>
          <p:spPr bwMode="auto">
            <a:xfrm>
              <a:off x="4693822" y="4036593"/>
              <a:ext cx="195935" cy="298824"/>
            </a:xfrm>
            <a:custGeom>
              <a:avLst/>
              <a:gdLst>
                <a:gd name="T0" fmla="*/ 0 w 127"/>
                <a:gd name="T1" fmla="*/ 118 h 182"/>
                <a:gd name="T2" fmla="*/ 15 w 127"/>
                <a:gd name="T3" fmla="*/ 87 h 182"/>
                <a:gd name="T4" fmla="*/ 45 w 127"/>
                <a:gd name="T5" fmla="*/ 91 h 182"/>
                <a:gd name="T6" fmla="*/ 76 w 127"/>
                <a:gd name="T7" fmla="*/ 26 h 182"/>
                <a:gd name="T8" fmla="*/ 92 w 127"/>
                <a:gd name="T9" fmla="*/ 14 h 182"/>
                <a:gd name="T10" fmla="*/ 86 w 127"/>
                <a:gd name="T11" fmla="*/ 2 h 182"/>
                <a:gd name="T12" fmla="*/ 94 w 127"/>
                <a:gd name="T13" fmla="*/ 0 h 182"/>
                <a:gd name="T14" fmla="*/ 105 w 127"/>
                <a:gd name="T15" fmla="*/ 39 h 182"/>
                <a:gd name="T16" fmla="*/ 86 w 127"/>
                <a:gd name="T17" fmla="*/ 47 h 182"/>
                <a:gd name="T18" fmla="*/ 108 w 127"/>
                <a:gd name="T19" fmla="*/ 78 h 182"/>
                <a:gd name="T20" fmla="*/ 94 w 127"/>
                <a:gd name="T21" fmla="*/ 117 h 182"/>
                <a:gd name="T22" fmla="*/ 118 w 127"/>
                <a:gd name="T23" fmla="*/ 145 h 182"/>
                <a:gd name="T24" fmla="*/ 115 w 127"/>
                <a:gd name="T25" fmla="*/ 165 h 182"/>
                <a:gd name="T26" fmla="*/ 75 w 127"/>
                <a:gd name="T27" fmla="*/ 156 h 182"/>
                <a:gd name="T28" fmla="*/ 45 w 127"/>
                <a:gd name="T29" fmla="*/ 156 h 182"/>
                <a:gd name="T30" fmla="*/ 18 w 127"/>
                <a:gd name="T31" fmla="*/ 156 h 182"/>
                <a:gd name="T32" fmla="*/ 16 w 127"/>
                <a:gd name="T33" fmla="*/ 129 h 182"/>
                <a:gd name="T34" fmla="*/ 0 w 127"/>
                <a:gd name="T35" fmla="*/ 118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182"/>
                <a:gd name="T56" fmla="*/ 127 w 127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182">
                  <a:moveTo>
                    <a:pt x="0" y="129"/>
                  </a:moveTo>
                  <a:lnTo>
                    <a:pt x="17" y="95"/>
                  </a:lnTo>
                  <a:lnTo>
                    <a:pt x="48" y="99"/>
                  </a:lnTo>
                  <a:lnTo>
                    <a:pt x="81" y="28"/>
                  </a:lnTo>
                  <a:lnTo>
                    <a:pt x="98" y="16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2" y="43"/>
                  </a:lnTo>
                  <a:lnTo>
                    <a:pt x="92" y="51"/>
                  </a:lnTo>
                  <a:lnTo>
                    <a:pt x="115" y="86"/>
                  </a:lnTo>
                  <a:lnTo>
                    <a:pt x="100" y="128"/>
                  </a:lnTo>
                  <a:lnTo>
                    <a:pt x="126" y="159"/>
                  </a:lnTo>
                  <a:lnTo>
                    <a:pt x="123" y="181"/>
                  </a:lnTo>
                  <a:lnTo>
                    <a:pt x="79" y="171"/>
                  </a:lnTo>
                  <a:lnTo>
                    <a:pt x="47" y="171"/>
                  </a:lnTo>
                  <a:lnTo>
                    <a:pt x="20" y="171"/>
                  </a:lnTo>
                  <a:lnTo>
                    <a:pt x="18" y="141"/>
                  </a:lnTo>
                  <a:lnTo>
                    <a:pt x="0" y="1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Freeform 188"/>
            <p:cNvSpPr>
              <a:spLocks/>
            </p:cNvSpPr>
            <p:nvPr/>
          </p:nvSpPr>
          <p:spPr bwMode="auto">
            <a:xfrm>
              <a:off x="4847771" y="4083776"/>
              <a:ext cx="328890" cy="217938"/>
            </a:xfrm>
            <a:custGeom>
              <a:avLst/>
              <a:gdLst>
                <a:gd name="T0" fmla="*/ 0 w 214"/>
                <a:gd name="T1" fmla="*/ 91 h 132"/>
                <a:gd name="T2" fmla="*/ 14 w 214"/>
                <a:gd name="T3" fmla="*/ 54 h 132"/>
                <a:gd name="T4" fmla="*/ 63 w 214"/>
                <a:gd name="T5" fmla="*/ 43 h 132"/>
                <a:gd name="T6" fmla="*/ 68 w 214"/>
                <a:gd name="T7" fmla="*/ 31 h 132"/>
                <a:gd name="T8" fmla="*/ 91 w 214"/>
                <a:gd name="T9" fmla="*/ 27 h 132"/>
                <a:gd name="T10" fmla="*/ 125 w 214"/>
                <a:gd name="T11" fmla="*/ 0 h 132"/>
                <a:gd name="T12" fmla="*/ 135 w 214"/>
                <a:gd name="T13" fmla="*/ 33 h 132"/>
                <a:gd name="T14" fmla="*/ 161 w 214"/>
                <a:gd name="T15" fmla="*/ 43 h 132"/>
                <a:gd name="T16" fmla="*/ 199 w 214"/>
                <a:gd name="T17" fmla="*/ 87 h 132"/>
                <a:gd name="T18" fmla="*/ 105 w 214"/>
                <a:gd name="T19" fmla="*/ 100 h 132"/>
                <a:gd name="T20" fmla="*/ 76 w 214"/>
                <a:gd name="T21" fmla="*/ 87 h 132"/>
                <a:gd name="T22" fmla="*/ 63 w 214"/>
                <a:gd name="T23" fmla="*/ 110 h 132"/>
                <a:gd name="T24" fmla="*/ 37 w 214"/>
                <a:gd name="T25" fmla="*/ 110 h 132"/>
                <a:gd name="T26" fmla="*/ 23 w 214"/>
                <a:gd name="T27" fmla="*/ 121 h 132"/>
                <a:gd name="T28" fmla="*/ 0 w 214"/>
                <a:gd name="T29" fmla="*/ 91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32"/>
                <a:gd name="T47" fmla="*/ 214 w 2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32">
                  <a:moveTo>
                    <a:pt x="0" y="99"/>
                  </a:moveTo>
                  <a:lnTo>
                    <a:pt x="14" y="58"/>
                  </a:lnTo>
                  <a:lnTo>
                    <a:pt x="67" y="47"/>
                  </a:lnTo>
                  <a:lnTo>
                    <a:pt x="72" y="33"/>
                  </a:lnTo>
                  <a:lnTo>
                    <a:pt x="97" y="29"/>
                  </a:lnTo>
                  <a:lnTo>
                    <a:pt x="133" y="0"/>
                  </a:lnTo>
                  <a:lnTo>
                    <a:pt x="145" y="35"/>
                  </a:lnTo>
                  <a:lnTo>
                    <a:pt x="172" y="47"/>
                  </a:lnTo>
                  <a:lnTo>
                    <a:pt x="213" y="94"/>
                  </a:lnTo>
                  <a:lnTo>
                    <a:pt x="113" y="108"/>
                  </a:lnTo>
                  <a:lnTo>
                    <a:pt x="82" y="94"/>
                  </a:lnTo>
                  <a:lnTo>
                    <a:pt x="67" y="118"/>
                  </a:lnTo>
                  <a:lnTo>
                    <a:pt x="39" y="118"/>
                  </a:lnTo>
                  <a:lnTo>
                    <a:pt x="25" y="131"/>
                  </a:lnTo>
                  <a:lnTo>
                    <a:pt x="0" y="9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Freeform 189"/>
            <p:cNvSpPr>
              <a:spLocks/>
            </p:cNvSpPr>
            <p:nvPr/>
          </p:nvSpPr>
          <p:spPr bwMode="auto">
            <a:xfrm>
              <a:off x="4818030" y="3742263"/>
              <a:ext cx="269410" cy="440372"/>
            </a:xfrm>
            <a:custGeom>
              <a:avLst/>
              <a:gdLst>
                <a:gd name="T0" fmla="*/ 0 w 175"/>
                <a:gd name="T1" fmla="*/ 140 h 267"/>
                <a:gd name="T2" fmla="*/ 23 w 175"/>
                <a:gd name="T3" fmla="*/ 152 h 267"/>
                <a:gd name="T4" fmla="*/ 17 w 175"/>
                <a:gd name="T5" fmla="*/ 165 h 267"/>
                <a:gd name="T6" fmla="*/ 29 w 175"/>
                <a:gd name="T7" fmla="*/ 204 h 267"/>
                <a:gd name="T8" fmla="*/ 10 w 175"/>
                <a:gd name="T9" fmla="*/ 212 h 267"/>
                <a:gd name="T10" fmla="*/ 31 w 175"/>
                <a:gd name="T11" fmla="*/ 244 h 267"/>
                <a:gd name="T12" fmla="*/ 82 w 175"/>
                <a:gd name="T13" fmla="*/ 234 h 267"/>
                <a:gd name="T14" fmla="*/ 85 w 175"/>
                <a:gd name="T15" fmla="*/ 221 h 267"/>
                <a:gd name="T16" fmla="*/ 110 w 175"/>
                <a:gd name="T17" fmla="*/ 218 h 267"/>
                <a:gd name="T18" fmla="*/ 144 w 175"/>
                <a:gd name="T19" fmla="*/ 190 h 267"/>
                <a:gd name="T20" fmla="*/ 130 w 175"/>
                <a:gd name="T21" fmla="*/ 161 h 267"/>
                <a:gd name="T22" fmla="*/ 148 w 175"/>
                <a:gd name="T23" fmla="*/ 122 h 267"/>
                <a:gd name="T24" fmla="*/ 164 w 175"/>
                <a:gd name="T25" fmla="*/ 118 h 267"/>
                <a:gd name="T26" fmla="*/ 164 w 175"/>
                <a:gd name="T27" fmla="*/ 61 h 267"/>
                <a:gd name="T28" fmla="*/ 41 w 175"/>
                <a:gd name="T29" fmla="*/ 0 h 267"/>
                <a:gd name="T30" fmla="*/ 24 w 175"/>
                <a:gd name="T31" fmla="*/ 6 h 267"/>
                <a:gd name="T32" fmla="*/ 24 w 175"/>
                <a:gd name="T33" fmla="*/ 31 h 267"/>
                <a:gd name="T34" fmla="*/ 41 w 175"/>
                <a:gd name="T35" fmla="*/ 47 h 267"/>
                <a:gd name="T36" fmla="*/ 31 w 175"/>
                <a:gd name="T37" fmla="*/ 101 h 267"/>
                <a:gd name="T38" fmla="*/ 0 w 175"/>
                <a:gd name="T39" fmla="*/ 140 h 2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5"/>
                <a:gd name="T61" fmla="*/ 0 h 267"/>
                <a:gd name="T62" fmla="*/ 175 w 175"/>
                <a:gd name="T63" fmla="*/ 267 h 2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5" h="267">
                  <a:moveTo>
                    <a:pt x="0" y="152"/>
                  </a:moveTo>
                  <a:lnTo>
                    <a:pt x="25" y="166"/>
                  </a:lnTo>
                  <a:lnTo>
                    <a:pt x="18" y="179"/>
                  </a:lnTo>
                  <a:lnTo>
                    <a:pt x="31" y="222"/>
                  </a:lnTo>
                  <a:lnTo>
                    <a:pt x="10" y="230"/>
                  </a:lnTo>
                  <a:lnTo>
                    <a:pt x="33" y="266"/>
                  </a:lnTo>
                  <a:lnTo>
                    <a:pt x="86" y="255"/>
                  </a:lnTo>
                  <a:lnTo>
                    <a:pt x="91" y="241"/>
                  </a:lnTo>
                  <a:lnTo>
                    <a:pt x="116" y="237"/>
                  </a:lnTo>
                  <a:lnTo>
                    <a:pt x="152" y="207"/>
                  </a:lnTo>
                  <a:lnTo>
                    <a:pt x="138" y="175"/>
                  </a:lnTo>
                  <a:lnTo>
                    <a:pt x="156" y="132"/>
                  </a:lnTo>
                  <a:lnTo>
                    <a:pt x="174" y="128"/>
                  </a:lnTo>
                  <a:lnTo>
                    <a:pt x="174" y="67"/>
                  </a:lnTo>
                  <a:lnTo>
                    <a:pt x="43" y="0"/>
                  </a:lnTo>
                  <a:lnTo>
                    <a:pt x="26" y="6"/>
                  </a:lnTo>
                  <a:lnTo>
                    <a:pt x="26" y="33"/>
                  </a:lnTo>
                  <a:lnTo>
                    <a:pt x="43" y="51"/>
                  </a:lnTo>
                  <a:lnTo>
                    <a:pt x="33" y="109"/>
                  </a:lnTo>
                  <a:lnTo>
                    <a:pt x="0" y="15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190"/>
            <p:cNvSpPr>
              <a:spLocks/>
            </p:cNvSpPr>
            <p:nvPr/>
          </p:nvSpPr>
          <p:spPr bwMode="auto">
            <a:xfrm>
              <a:off x="4763799" y="4277000"/>
              <a:ext cx="188937" cy="233667"/>
            </a:xfrm>
            <a:custGeom>
              <a:avLst/>
              <a:gdLst>
                <a:gd name="T0" fmla="*/ 0 w 123"/>
                <a:gd name="T1" fmla="*/ 113 h 142"/>
                <a:gd name="T2" fmla="*/ 12 w 123"/>
                <a:gd name="T3" fmla="*/ 129 h 142"/>
                <a:gd name="T4" fmla="*/ 27 w 123"/>
                <a:gd name="T5" fmla="*/ 124 h 142"/>
                <a:gd name="T6" fmla="*/ 49 w 123"/>
                <a:gd name="T7" fmla="*/ 125 h 142"/>
                <a:gd name="T8" fmla="*/ 72 w 123"/>
                <a:gd name="T9" fmla="*/ 112 h 142"/>
                <a:gd name="T10" fmla="*/ 77 w 123"/>
                <a:gd name="T11" fmla="*/ 85 h 142"/>
                <a:gd name="T12" fmla="*/ 101 w 123"/>
                <a:gd name="T13" fmla="*/ 64 h 142"/>
                <a:gd name="T14" fmla="*/ 114 w 123"/>
                <a:gd name="T15" fmla="*/ 0 h 142"/>
                <a:gd name="T16" fmla="*/ 87 w 123"/>
                <a:gd name="T17" fmla="*/ 0 h 142"/>
                <a:gd name="T18" fmla="*/ 74 w 123"/>
                <a:gd name="T19" fmla="*/ 11 h 142"/>
                <a:gd name="T20" fmla="*/ 72 w 123"/>
                <a:gd name="T21" fmla="*/ 31 h 142"/>
                <a:gd name="T22" fmla="*/ 32 w 123"/>
                <a:gd name="T23" fmla="*/ 22 h 142"/>
                <a:gd name="T24" fmla="*/ 31 w 123"/>
                <a:gd name="T25" fmla="*/ 35 h 142"/>
                <a:gd name="T26" fmla="*/ 46 w 123"/>
                <a:gd name="T27" fmla="*/ 36 h 142"/>
                <a:gd name="T28" fmla="*/ 43 w 123"/>
                <a:gd name="T29" fmla="*/ 88 h 142"/>
                <a:gd name="T30" fmla="*/ 22 w 123"/>
                <a:gd name="T31" fmla="*/ 81 h 142"/>
                <a:gd name="T32" fmla="*/ 0 w 123"/>
                <a:gd name="T33" fmla="*/ 113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42"/>
                <a:gd name="T53" fmla="*/ 123 w 123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42">
                  <a:moveTo>
                    <a:pt x="0" y="123"/>
                  </a:moveTo>
                  <a:lnTo>
                    <a:pt x="12" y="141"/>
                  </a:lnTo>
                  <a:lnTo>
                    <a:pt x="29" y="135"/>
                  </a:lnTo>
                  <a:lnTo>
                    <a:pt x="53" y="136"/>
                  </a:lnTo>
                  <a:lnTo>
                    <a:pt x="76" y="122"/>
                  </a:lnTo>
                  <a:lnTo>
                    <a:pt x="83" y="93"/>
                  </a:lnTo>
                  <a:lnTo>
                    <a:pt x="107" y="70"/>
                  </a:lnTo>
                  <a:lnTo>
                    <a:pt x="122" y="0"/>
                  </a:lnTo>
                  <a:lnTo>
                    <a:pt x="93" y="0"/>
                  </a:lnTo>
                  <a:lnTo>
                    <a:pt x="80" y="12"/>
                  </a:lnTo>
                  <a:lnTo>
                    <a:pt x="77" y="33"/>
                  </a:lnTo>
                  <a:lnTo>
                    <a:pt x="34" y="24"/>
                  </a:lnTo>
                  <a:lnTo>
                    <a:pt x="33" y="39"/>
                  </a:lnTo>
                  <a:lnTo>
                    <a:pt x="50" y="40"/>
                  </a:lnTo>
                  <a:lnTo>
                    <a:pt x="45" y="96"/>
                  </a:lnTo>
                  <a:lnTo>
                    <a:pt x="24" y="89"/>
                  </a:lnTo>
                  <a:lnTo>
                    <a:pt x="0" y="12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191"/>
            <p:cNvSpPr>
              <a:spLocks/>
            </p:cNvSpPr>
            <p:nvPr/>
          </p:nvSpPr>
          <p:spPr bwMode="auto">
            <a:xfrm>
              <a:off x="4791789" y="4238804"/>
              <a:ext cx="475841" cy="487555"/>
            </a:xfrm>
            <a:custGeom>
              <a:avLst/>
              <a:gdLst>
                <a:gd name="T0" fmla="*/ 0 w 310"/>
                <a:gd name="T1" fmla="*/ 161 h 298"/>
                <a:gd name="T2" fmla="*/ 0 w 310"/>
                <a:gd name="T3" fmla="*/ 168 h 298"/>
                <a:gd name="T4" fmla="*/ 59 w 310"/>
                <a:gd name="T5" fmla="*/ 161 h 298"/>
                <a:gd name="T6" fmla="*/ 84 w 310"/>
                <a:gd name="T7" fmla="*/ 195 h 298"/>
                <a:gd name="T8" fmla="*/ 105 w 310"/>
                <a:gd name="T9" fmla="*/ 193 h 298"/>
                <a:gd name="T10" fmla="*/ 110 w 310"/>
                <a:gd name="T11" fmla="*/ 178 h 298"/>
                <a:gd name="T12" fmla="*/ 130 w 310"/>
                <a:gd name="T13" fmla="*/ 178 h 298"/>
                <a:gd name="T14" fmla="*/ 143 w 310"/>
                <a:gd name="T15" fmla="*/ 186 h 298"/>
                <a:gd name="T16" fmla="*/ 147 w 310"/>
                <a:gd name="T17" fmla="*/ 241 h 298"/>
                <a:gd name="T18" fmla="*/ 179 w 310"/>
                <a:gd name="T19" fmla="*/ 237 h 298"/>
                <a:gd name="T20" fmla="*/ 266 w 310"/>
                <a:gd name="T21" fmla="*/ 272 h 298"/>
                <a:gd name="T22" fmla="*/ 265 w 310"/>
                <a:gd name="T23" fmla="*/ 255 h 298"/>
                <a:gd name="T24" fmla="*/ 248 w 310"/>
                <a:gd name="T25" fmla="*/ 249 h 298"/>
                <a:gd name="T26" fmla="*/ 251 w 310"/>
                <a:gd name="T27" fmla="*/ 209 h 298"/>
                <a:gd name="T28" fmla="*/ 279 w 310"/>
                <a:gd name="T29" fmla="*/ 196 h 298"/>
                <a:gd name="T30" fmla="*/ 261 w 310"/>
                <a:gd name="T31" fmla="*/ 170 h 298"/>
                <a:gd name="T32" fmla="*/ 258 w 310"/>
                <a:gd name="T33" fmla="*/ 125 h 298"/>
                <a:gd name="T34" fmla="*/ 255 w 310"/>
                <a:gd name="T35" fmla="*/ 115 h 298"/>
                <a:gd name="T36" fmla="*/ 266 w 310"/>
                <a:gd name="T37" fmla="*/ 95 h 298"/>
                <a:gd name="T38" fmla="*/ 279 w 310"/>
                <a:gd name="T39" fmla="*/ 57 h 298"/>
                <a:gd name="T40" fmla="*/ 289 w 310"/>
                <a:gd name="T41" fmla="*/ 44 h 298"/>
                <a:gd name="T42" fmla="*/ 284 w 310"/>
                <a:gd name="T43" fmla="*/ 22 h 298"/>
                <a:gd name="T44" fmla="*/ 233 w 310"/>
                <a:gd name="T45" fmla="*/ 0 h 298"/>
                <a:gd name="T46" fmla="*/ 139 w 310"/>
                <a:gd name="T47" fmla="*/ 11 h 298"/>
                <a:gd name="T48" fmla="*/ 110 w 310"/>
                <a:gd name="T49" fmla="*/ 0 h 298"/>
                <a:gd name="T50" fmla="*/ 97 w 310"/>
                <a:gd name="T51" fmla="*/ 22 h 298"/>
                <a:gd name="T52" fmla="*/ 83 w 310"/>
                <a:gd name="T53" fmla="*/ 86 h 298"/>
                <a:gd name="T54" fmla="*/ 60 w 310"/>
                <a:gd name="T55" fmla="*/ 107 h 298"/>
                <a:gd name="T56" fmla="*/ 54 w 310"/>
                <a:gd name="T57" fmla="*/ 133 h 298"/>
                <a:gd name="T58" fmla="*/ 33 w 310"/>
                <a:gd name="T59" fmla="*/ 146 h 298"/>
                <a:gd name="T60" fmla="*/ 10 w 310"/>
                <a:gd name="T61" fmla="*/ 145 h 298"/>
                <a:gd name="T62" fmla="*/ 0 w 310"/>
                <a:gd name="T63" fmla="*/ 161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0"/>
                <a:gd name="T97" fmla="*/ 0 h 298"/>
                <a:gd name="T98" fmla="*/ 310 w 310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0" h="298">
                  <a:moveTo>
                    <a:pt x="0" y="176"/>
                  </a:moveTo>
                  <a:lnTo>
                    <a:pt x="0" y="184"/>
                  </a:lnTo>
                  <a:lnTo>
                    <a:pt x="63" y="176"/>
                  </a:lnTo>
                  <a:lnTo>
                    <a:pt x="90" y="213"/>
                  </a:lnTo>
                  <a:lnTo>
                    <a:pt x="113" y="211"/>
                  </a:lnTo>
                  <a:lnTo>
                    <a:pt x="118" y="195"/>
                  </a:lnTo>
                  <a:lnTo>
                    <a:pt x="138" y="194"/>
                  </a:lnTo>
                  <a:lnTo>
                    <a:pt x="153" y="203"/>
                  </a:lnTo>
                  <a:lnTo>
                    <a:pt x="157" y="263"/>
                  </a:lnTo>
                  <a:lnTo>
                    <a:pt x="191" y="259"/>
                  </a:lnTo>
                  <a:lnTo>
                    <a:pt x="284" y="297"/>
                  </a:lnTo>
                  <a:lnTo>
                    <a:pt x="283" y="279"/>
                  </a:lnTo>
                  <a:lnTo>
                    <a:pt x="265" y="272"/>
                  </a:lnTo>
                  <a:lnTo>
                    <a:pt x="268" y="229"/>
                  </a:lnTo>
                  <a:lnTo>
                    <a:pt x="298" y="214"/>
                  </a:lnTo>
                  <a:lnTo>
                    <a:pt x="279" y="186"/>
                  </a:lnTo>
                  <a:lnTo>
                    <a:pt x="276" y="137"/>
                  </a:lnTo>
                  <a:lnTo>
                    <a:pt x="273" y="125"/>
                  </a:lnTo>
                  <a:lnTo>
                    <a:pt x="284" y="103"/>
                  </a:lnTo>
                  <a:lnTo>
                    <a:pt x="298" y="63"/>
                  </a:lnTo>
                  <a:lnTo>
                    <a:pt x="309" y="48"/>
                  </a:lnTo>
                  <a:lnTo>
                    <a:pt x="303" y="24"/>
                  </a:lnTo>
                  <a:lnTo>
                    <a:pt x="249" y="0"/>
                  </a:lnTo>
                  <a:lnTo>
                    <a:pt x="149" y="13"/>
                  </a:lnTo>
                  <a:lnTo>
                    <a:pt x="118" y="0"/>
                  </a:lnTo>
                  <a:lnTo>
                    <a:pt x="103" y="24"/>
                  </a:lnTo>
                  <a:lnTo>
                    <a:pt x="89" y="94"/>
                  </a:lnTo>
                  <a:lnTo>
                    <a:pt x="64" y="117"/>
                  </a:lnTo>
                  <a:lnTo>
                    <a:pt x="58" y="145"/>
                  </a:lnTo>
                  <a:lnTo>
                    <a:pt x="35" y="160"/>
                  </a:lnTo>
                  <a:lnTo>
                    <a:pt x="10" y="159"/>
                  </a:lnTo>
                  <a:lnTo>
                    <a:pt x="0" y="17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192"/>
            <p:cNvSpPr>
              <a:spLocks/>
            </p:cNvSpPr>
            <p:nvPr/>
          </p:nvSpPr>
          <p:spPr bwMode="auto">
            <a:xfrm>
              <a:off x="5292122" y="3389516"/>
              <a:ext cx="62979" cy="38196"/>
            </a:xfrm>
            <a:custGeom>
              <a:avLst/>
              <a:gdLst>
                <a:gd name="T0" fmla="*/ 0 w 40"/>
                <a:gd name="T1" fmla="*/ 11 h 23"/>
                <a:gd name="T2" fmla="*/ 13 w 40"/>
                <a:gd name="T3" fmla="*/ 20 h 23"/>
                <a:gd name="T4" fmla="*/ 37 w 40"/>
                <a:gd name="T5" fmla="*/ 0 h 23"/>
                <a:gd name="T6" fmla="*/ 0 w 40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1"/>
                  </a:moveTo>
                  <a:lnTo>
                    <a:pt x="13" y="22"/>
                  </a:lnTo>
                  <a:lnTo>
                    <a:pt x="39" y="0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Freeform 193"/>
            <p:cNvSpPr>
              <a:spLocks/>
            </p:cNvSpPr>
            <p:nvPr/>
          </p:nvSpPr>
          <p:spPr bwMode="auto">
            <a:xfrm>
              <a:off x="4504885" y="4045580"/>
              <a:ext cx="71726" cy="164017"/>
            </a:xfrm>
            <a:custGeom>
              <a:avLst/>
              <a:gdLst>
                <a:gd name="T0" fmla="*/ 0 w 46"/>
                <a:gd name="T1" fmla="*/ 20 h 99"/>
                <a:gd name="T2" fmla="*/ 17 w 46"/>
                <a:gd name="T3" fmla="*/ 90 h 99"/>
                <a:gd name="T4" fmla="*/ 30 w 46"/>
                <a:gd name="T5" fmla="*/ 90 h 99"/>
                <a:gd name="T6" fmla="*/ 43 w 46"/>
                <a:gd name="T7" fmla="*/ 10 h 99"/>
                <a:gd name="T8" fmla="*/ 30 w 46"/>
                <a:gd name="T9" fmla="*/ 0 h 99"/>
                <a:gd name="T10" fmla="*/ 23 w 46"/>
                <a:gd name="T11" fmla="*/ 6 h 99"/>
                <a:gd name="T12" fmla="*/ 0 w 46"/>
                <a:gd name="T13" fmla="*/ 2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99"/>
                <a:gd name="T23" fmla="*/ 46 w 46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99">
                  <a:moveTo>
                    <a:pt x="0" y="22"/>
                  </a:moveTo>
                  <a:lnTo>
                    <a:pt x="17" y="98"/>
                  </a:lnTo>
                  <a:lnTo>
                    <a:pt x="32" y="98"/>
                  </a:lnTo>
                  <a:lnTo>
                    <a:pt x="45" y="10"/>
                  </a:lnTo>
                  <a:lnTo>
                    <a:pt x="32" y="0"/>
                  </a:lnTo>
                  <a:lnTo>
                    <a:pt x="24" y="6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194"/>
            <p:cNvSpPr>
              <a:spLocks/>
            </p:cNvSpPr>
            <p:nvPr/>
          </p:nvSpPr>
          <p:spPr bwMode="auto">
            <a:xfrm>
              <a:off x="4723562" y="4319689"/>
              <a:ext cx="45485" cy="35949"/>
            </a:xfrm>
            <a:custGeom>
              <a:avLst/>
              <a:gdLst>
                <a:gd name="T0" fmla="*/ 0 w 30"/>
                <a:gd name="T1" fmla="*/ 19 h 22"/>
                <a:gd name="T2" fmla="*/ 2 w 30"/>
                <a:gd name="T3" fmla="*/ 0 h 22"/>
                <a:gd name="T4" fmla="*/ 27 w 30"/>
                <a:gd name="T5" fmla="*/ 0 h 22"/>
                <a:gd name="T6" fmla="*/ 27 w 30"/>
                <a:gd name="T7" fmla="*/ 16 h 22"/>
                <a:gd name="T8" fmla="*/ 0 w 30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0" y="21"/>
                  </a:moveTo>
                  <a:lnTo>
                    <a:pt x="2" y="0"/>
                  </a:lnTo>
                  <a:lnTo>
                    <a:pt x="29" y="0"/>
                  </a:lnTo>
                  <a:lnTo>
                    <a:pt x="29" y="18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Freeform 195"/>
            <p:cNvSpPr>
              <a:spLocks/>
            </p:cNvSpPr>
            <p:nvPr/>
          </p:nvSpPr>
          <p:spPr bwMode="auto">
            <a:xfrm>
              <a:off x="5309617" y="3892798"/>
              <a:ext cx="377874" cy="390942"/>
            </a:xfrm>
            <a:custGeom>
              <a:avLst/>
              <a:gdLst>
                <a:gd name="T0" fmla="*/ 0 w 246"/>
                <a:gd name="T1" fmla="*/ 151 h 238"/>
                <a:gd name="T2" fmla="*/ 16 w 246"/>
                <a:gd name="T3" fmla="*/ 141 h 238"/>
                <a:gd name="T4" fmla="*/ 18 w 246"/>
                <a:gd name="T5" fmla="*/ 113 h 238"/>
                <a:gd name="T6" fmla="*/ 48 w 246"/>
                <a:gd name="T7" fmla="*/ 77 h 238"/>
                <a:gd name="T8" fmla="*/ 60 w 246"/>
                <a:gd name="T9" fmla="*/ 12 h 238"/>
                <a:gd name="T10" fmla="*/ 84 w 246"/>
                <a:gd name="T11" fmla="*/ 0 h 238"/>
                <a:gd name="T12" fmla="*/ 102 w 246"/>
                <a:gd name="T13" fmla="*/ 43 h 238"/>
                <a:gd name="T14" fmla="*/ 152 w 246"/>
                <a:gd name="T15" fmla="*/ 80 h 238"/>
                <a:gd name="T16" fmla="*/ 134 w 246"/>
                <a:gd name="T17" fmla="*/ 102 h 238"/>
                <a:gd name="T18" fmla="*/ 151 w 246"/>
                <a:gd name="T19" fmla="*/ 107 h 238"/>
                <a:gd name="T20" fmla="*/ 169 w 246"/>
                <a:gd name="T21" fmla="*/ 134 h 238"/>
                <a:gd name="T22" fmla="*/ 229 w 246"/>
                <a:gd name="T23" fmla="*/ 148 h 238"/>
                <a:gd name="T24" fmla="*/ 183 w 246"/>
                <a:gd name="T25" fmla="*/ 194 h 238"/>
                <a:gd name="T26" fmla="*/ 135 w 246"/>
                <a:gd name="T27" fmla="*/ 211 h 238"/>
                <a:gd name="T28" fmla="*/ 92 w 246"/>
                <a:gd name="T29" fmla="*/ 217 h 238"/>
                <a:gd name="T30" fmla="*/ 44 w 246"/>
                <a:gd name="T31" fmla="*/ 201 h 238"/>
                <a:gd name="T32" fmla="*/ 26 w 246"/>
                <a:gd name="T33" fmla="*/ 169 h 238"/>
                <a:gd name="T34" fmla="*/ 0 w 246"/>
                <a:gd name="T35" fmla="*/ 151 h 2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"/>
                <a:gd name="T55" fmla="*/ 0 h 238"/>
                <a:gd name="T56" fmla="*/ 246 w 246"/>
                <a:gd name="T57" fmla="*/ 238 h 2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" h="238">
                  <a:moveTo>
                    <a:pt x="0" y="165"/>
                  </a:moveTo>
                  <a:lnTo>
                    <a:pt x="18" y="153"/>
                  </a:lnTo>
                  <a:lnTo>
                    <a:pt x="20" y="123"/>
                  </a:lnTo>
                  <a:lnTo>
                    <a:pt x="52" y="84"/>
                  </a:lnTo>
                  <a:lnTo>
                    <a:pt x="64" y="14"/>
                  </a:lnTo>
                  <a:lnTo>
                    <a:pt x="90" y="0"/>
                  </a:lnTo>
                  <a:lnTo>
                    <a:pt x="109" y="47"/>
                  </a:lnTo>
                  <a:lnTo>
                    <a:pt x="162" y="87"/>
                  </a:lnTo>
                  <a:lnTo>
                    <a:pt x="144" y="111"/>
                  </a:lnTo>
                  <a:lnTo>
                    <a:pt x="161" y="117"/>
                  </a:lnTo>
                  <a:lnTo>
                    <a:pt x="181" y="146"/>
                  </a:lnTo>
                  <a:lnTo>
                    <a:pt x="245" y="162"/>
                  </a:lnTo>
                  <a:lnTo>
                    <a:pt x="195" y="211"/>
                  </a:lnTo>
                  <a:lnTo>
                    <a:pt x="145" y="230"/>
                  </a:lnTo>
                  <a:lnTo>
                    <a:pt x="98" y="237"/>
                  </a:lnTo>
                  <a:lnTo>
                    <a:pt x="47" y="219"/>
                  </a:lnTo>
                  <a:lnTo>
                    <a:pt x="28" y="184"/>
                  </a:lnTo>
                  <a:lnTo>
                    <a:pt x="0" y="16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Freeform 196"/>
            <p:cNvSpPr>
              <a:spLocks/>
            </p:cNvSpPr>
            <p:nvPr/>
          </p:nvSpPr>
          <p:spPr bwMode="auto">
            <a:xfrm>
              <a:off x="5530043" y="4036593"/>
              <a:ext cx="41986" cy="51677"/>
            </a:xfrm>
            <a:custGeom>
              <a:avLst/>
              <a:gdLst>
                <a:gd name="T0" fmla="*/ 0 w 27"/>
                <a:gd name="T1" fmla="*/ 21 h 31"/>
                <a:gd name="T2" fmla="*/ 15 w 27"/>
                <a:gd name="T3" fmla="*/ 26 h 31"/>
                <a:gd name="T4" fmla="*/ 22 w 27"/>
                <a:gd name="T5" fmla="*/ 19 h 31"/>
                <a:gd name="T6" fmla="*/ 12 w 27"/>
                <a:gd name="T7" fmla="*/ 17 h 31"/>
                <a:gd name="T8" fmla="*/ 24 w 27"/>
                <a:gd name="T9" fmla="*/ 10 h 31"/>
                <a:gd name="T10" fmla="*/ 17 w 27"/>
                <a:gd name="T11" fmla="*/ 0 h 31"/>
                <a:gd name="T12" fmla="*/ 0 w 27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0" y="24"/>
                  </a:moveTo>
                  <a:lnTo>
                    <a:pt x="17" y="30"/>
                  </a:lnTo>
                  <a:lnTo>
                    <a:pt x="24" y="21"/>
                  </a:lnTo>
                  <a:lnTo>
                    <a:pt x="12" y="19"/>
                  </a:lnTo>
                  <a:lnTo>
                    <a:pt x="26" y="12"/>
                  </a:lnTo>
                  <a:lnTo>
                    <a:pt x="19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Freeform 197"/>
            <p:cNvSpPr>
              <a:spLocks/>
            </p:cNvSpPr>
            <p:nvPr/>
          </p:nvSpPr>
          <p:spPr bwMode="auto">
            <a:xfrm>
              <a:off x="4702569" y="4319689"/>
              <a:ext cx="141703" cy="161769"/>
            </a:xfrm>
            <a:custGeom>
              <a:avLst/>
              <a:gdLst>
                <a:gd name="T0" fmla="*/ 0 w 92"/>
                <a:gd name="T1" fmla="*/ 41 h 99"/>
                <a:gd name="T2" fmla="*/ 9 w 92"/>
                <a:gd name="T3" fmla="*/ 28 h 99"/>
                <a:gd name="T4" fmla="*/ 15 w 92"/>
                <a:gd name="T5" fmla="*/ 30 h 99"/>
                <a:gd name="T6" fmla="*/ 12 w 92"/>
                <a:gd name="T7" fmla="*/ 16 h 99"/>
                <a:gd name="T8" fmla="*/ 40 w 92"/>
                <a:gd name="T9" fmla="*/ 14 h 99"/>
                <a:gd name="T10" fmla="*/ 40 w 92"/>
                <a:gd name="T11" fmla="*/ 0 h 99"/>
                <a:gd name="T12" fmla="*/ 70 w 92"/>
                <a:gd name="T13" fmla="*/ 0 h 99"/>
                <a:gd name="T14" fmla="*/ 69 w 92"/>
                <a:gd name="T15" fmla="*/ 12 h 99"/>
                <a:gd name="T16" fmla="*/ 85 w 92"/>
                <a:gd name="T17" fmla="*/ 14 h 99"/>
                <a:gd name="T18" fmla="*/ 79 w 92"/>
                <a:gd name="T19" fmla="*/ 65 h 99"/>
                <a:gd name="T20" fmla="*/ 59 w 92"/>
                <a:gd name="T21" fmla="*/ 59 h 99"/>
                <a:gd name="T22" fmla="*/ 37 w 92"/>
                <a:gd name="T23" fmla="*/ 90 h 99"/>
                <a:gd name="T24" fmla="*/ 0 w 92"/>
                <a:gd name="T25" fmla="*/ 41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99"/>
                <a:gd name="T41" fmla="*/ 92 w 92"/>
                <a:gd name="T42" fmla="*/ 99 h 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99">
                  <a:moveTo>
                    <a:pt x="0" y="45"/>
                  </a:moveTo>
                  <a:lnTo>
                    <a:pt x="9" y="30"/>
                  </a:lnTo>
                  <a:lnTo>
                    <a:pt x="16" y="32"/>
                  </a:lnTo>
                  <a:lnTo>
                    <a:pt x="12" y="18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73" y="14"/>
                  </a:lnTo>
                  <a:lnTo>
                    <a:pt x="91" y="16"/>
                  </a:lnTo>
                  <a:lnTo>
                    <a:pt x="85" y="71"/>
                  </a:lnTo>
                  <a:lnTo>
                    <a:pt x="63" y="64"/>
                  </a:lnTo>
                  <a:lnTo>
                    <a:pt x="39" y="98"/>
                  </a:lnTo>
                  <a:lnTo>
                    <a:pt x="0" y="4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4" name="Freeform 198"/>
            <p:cNvSpPr>
              <a:spLocks/>
            </p:cNvSpPr>
            <p:nvPr/>
          </p:nvSpPr>
          <p:spPr bwMode="auto">
            <a:xfrm>
              <a:off x="4065781" y="4014125"/>
              <a:ext cx="75225" cy="35949"/>
            </a:xfrm>
            <a:custGeom>
              <a:avLst/>
              <a:gdLst>
                <a:gd name="T0" fmla="*/ 0 w 49"/>
                <a:gd name="T1" fmla="*/ 19 h 22"/>
                <a:gd name="T2" fmla="*/ 2 w 49"/>
                <a:gd name="T3" fmla="*/ 0 h 22"/>
                <a:gd name="T4" fmla="*/ 44 w 49"/>
                <a:gd name="T5" fmla="*/ 6 h 22"/>
                <a:gd name="T6" fmla="*/ 0 w 49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2"/>
                <a:gd name="T14" fmla="*/ 49 w 4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2">
                  <a:moveTo>
                    <a:pt x="0" y="21"/>
                  </a:moveTo>
                  <a:lnTo>
                    <a:pt x="2" y="0"/>
                  </a:lnTo>
                  <a:lnTo>
                    <a:pt x="48" y="6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" name="Freeform 199"/>
            <p:cNvSpPr>
              <a:spLocks/>
            </p:cNvSpPr>
            <p:nvPr/>
          </p:nvSpPr>
          <p:spPr bwMode="auto">
            <a:xfrm>
              <a:off x="4406918" y="4077035"/>
              <a:ext cx="110213" cy="175250"/>
            </a:xfrm>
            <a:custGeom>
              <a:avLst/>
              <a:gdLst>
                <a:gd name="T0" fmla="*/ 0 w 71"/>
                <a:gd name="T1" fmla="*/ 91 h 106"/>
                <a:gd name="T2" fmla="*/ 6 w 71"/>
                <a:gd name="T3" fmla="*/ 24 h 106"/>
                <a:gd name="T4" fmla="*/ 4 w 71"/>
                <a:gd name="T5" fmla="*/ 4 h 106"/>
                <a:gd name="T6" fmla="*/ 45 w 71"/>
                <a:gd name="T7" fmla="*/ 0 h 106"/>
                <a:gd name="T8" fmla="*/ 66 w 71"/>
                <a:gd name="T9" fmla="*/ 77 h 106"/>
                <a:gd name="T10" fmla="*/ 17 w 71"/>
                <a:gd name="T11" fmla="*/ 97 h 106"/>
                <a:gd name="T12" fmla="*/ 0 w 71"/>
                <a:gd name="T13" fmla="*/ 91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6"/>
                <a:gd name="T23" fmla="*/ 71 w 71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6">
                  <a:moveTo>
                    <a:pt x="0" y="99"/>
                  </a:moveTo>
                  <a:lnTo>
                    <a:pt x="6" y="26"/>
                  </a:lnTo>
                  <a:lnTo>
                    <a:pt x="4" y="4"/>
                  </a:lnTo>
                  <a:lnTo>
                    <a:pt x="47" y="0"/>
                  </a:lnTo>
                  <a:lnTo>
                    <a:pt x="70" y="83"/>
                  </a:lnTo>
                  <a:lnTo>
                    <a:pt x="18" y="105"/>
                  </a:lnTo>
                  <a:lnTo>
                    <a:pt x="0" y="9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Freeform 200"/>
            <p:cNvSpPr>
              <a:spLocks/>
            </p:cNvSpPr>
            <p:nvPr/>
          </p:nvSpPr>
          <p:spPr bwMode="auto">
            <a:xfrm>
              <a:off x="4107767" y="4036593"/>
              <a:ext cx="187188" cy="146042"/>
            </a:xfrm>
            <a:custGeom>
              <a:avLst/>
              <a:gdLst>
                <a:gd name="T0" fmla="*/ 0 w 121"/>
                <a:gd name="T1" fmla="*/ 26 h 89"/>
                <a:gd name="T2" fmla="*/ 18 w 121"/>
                <a:gd name="T3" fmla="*/ 14 h 89"/>
                <a:gd name="T4" fmla="*/ 19 w 121"/>
                <a:gd name="T5" fmla="*/ 0 h 89"/>
                <a:gd name="T6" fmla="*/ 55 w 121"/>
                <a:gd name="T7" fmla="*/ 4 h 89"/>
                <a:gd name="T8" fmla="*/ 66 w 121"/>
                <a:gd name="T9" fmla="*/ 11 h 89"/>
                <a:gd name="T10" fmla="*/ 92 w 121"/>
                <a:gd name="T11" fmla="*/ 2 h 89"/>
                <a:gd name="T12" fmla="*/ 106 w 121"/>
                <a:gd name="T13" fmla="*/ 36 h 89"/>
                <a:gd name="T14" fmla="*/ 112 w 121"/>
                <a:gd name="T15" fmla="*/ 64 h 89"/>
                <a:gd name="T16" fmla="*/ 102 w 121"/>
                <a:gd name="T17" fmla="*/ 63 h 89"/>
                <a:gd name="T18" fmla="*/ 99 w 121"/>
                <a:gd name="T19" fmla="*/ 77 h 89"/>
                <a:gd name="T20" fmla="*/ 82 w 121"/>
                <a:gd name="T21" fmla="*/ 80 h 89"/>
                <a:gd name="T22" fmla="*/ 82 w 121"/>
                <a:gd name="T23" fmla="*/ 64 h 89"/>
                <a:gd name="T24" fmla="*/ 73 w 121"/>
                <a:gd name="T25" fmla="*/ 64 h 89"/>
                <a:gd name="T26" fmla="*/ 58 w 121"/>
                <a:gd name="T27" fmla="*/ 40 h 89"/>
                <a:gd name="T28" fmla="*/ 26 w 121"/>
                <a:gd name="T29" fmla="*/ 53 h 89"/>
                <a:gd name="T30" fmla="*/ 0 w 121"/>
                <a:gd name="T31" fmla="*/ 26 h 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89"/>
                <a:gd name="T50" fmla="*/ 121 w 121"/>
                <a:gd name="T51" fmla="*/ 89 h 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89">
                  <a:moveTo>
                    <a:pt x="0" y="28"/>
                  </a:moveTo>
                  <a:lnTo>
                    <a:pt x="20" y="16"/>
                  </a:lnTo>
                  <a:lnTo>
                    <a:pt x="21" y="0"/>
                  </a:lnTo>
                  <a:lnTo>
                    <a:pt x="59" y="4"/>
                  </a:lnTo>
                  <a:lnTo>
                    <a:pt x="70" y="12"/>
                  </a:lnTo>
                  <a:lnTo>
                    <a:pt x="98" y="2"/>
                  </a:lnTo>
                  <a:lnTo>
                    <a:pt x="114" y="40"/>
                  </a:lnTo>
                  <a:lnTo>
                    <a:pt x="120" y="70"/>
                  </a:lnTo>
                  <a:lnTo>
                    <a:pt x="109" y="69"/>
                  </a:lnTo>
                  <a:lnTo>
                    <a:pt x="106" y="85"/>
                  </a:lnTo>
                  <a:lnTo>
                    <a:pt x="88" y="88"/>
                  </a:lnTo>
                  <a:lnTo>
                    <a:pt x="88" y="70"/>
                  </a:lnTo>
                  <a:lnTo>
                    <a:pt x="78" y="70"/>
                  </a:lnTo>
                  <a:lnTo>
                    <a:pt x="62" y="44"/>
                  </a:lnTo>
                  <a:lnTo>
                    <a:pt x="28" y="59"/>
                  </a:lnTo>
                  <a:lnTo>
                    <a:pt x="0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Freeform 201"/>
            <p:cNvSpPr>
              <a:spLocks/>
            </p:cNvSpPr>
            <p:nvPr/>
          </p:nvSpPr>
          <p:spPr bwMode="auto">
            <a:xfrm>
              <a:off x="5603518" y="3580494"/>
              <a:ext cx="47234" cy="35949"/>
            </a:xfrm>
            <a:custGeom>
              <a:avLst/>
              <a:gdLst>
                <a:gd name="T0" fmla="*/ 0 w 31"/>
                <a:gd name="T1" fmla="*/ 0 h 23"/>
                <a:gd name="T2" fmla="*/ 15 w 31"/>
                <a:gd name="T3" fmla="*/ 20 h 23"/>
                <a:gd name="T4" fmla="*/ 28 w 31"/>
                <a:gd name="T5" fmla="*/ 4 h 23"/>
                <a:gd name="T6" fmla="*/ 0 w 3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3"/>
                <a:gd name="T14" fmla="*/ 31 w 3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3">
                  <a:moveTo>
                    <a:pt x="0" y="0"/>
                  </a:moveTo>
                  <a:lnTo>
                    <a:pt x="15" y="22"/>
                  </a:lnTo>
                  <a:lnTo>
                    <a:pt x="30" y="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202"/>
            <p:cNvSpPr>
              <a:spLocks/>
            </p:cNvSpPr>
            <p:nvPr/>
          </p:nvSpPr>
          <p:spPr bwMode="auto">
            <a:xfrm>
              <a:off x="5334108" y="3463661"/>
              <a:ext cx="41986" cy="114586"/>
            </a:xfrm>
            <a:custGeom>
              <a:avLst/>
              <a:gdLst>
                <a:gd name="T0" fmla="*/ 0 w 27"/>
                <a:gd name="T1" fmla="*/ 29 h 70"/>
                <a:gd name="T2" fmla="*/ 13 w 27"/>
                <a:gd name="T3" fmla="*/ 61 h 70"/>
                <a:gd name="T4" fmla="*/ 16 w 27"/>
                <a:gd name="T5" fmla="*/ 59 h 70"/>
                <a:gd name="T6" fmla="*/ 23 w 27"/>
                <a:gd name="T7" fmla="*/ 27 h 70"/>
                <a:gd name="T8" fmla="*/ 13 w 27"/>
                <a:gd name="T9" fmla="*/ 29 h 70"/>
                <a:gd name="T10" fmla="*/ 16 w 27"/>
                <a:gd name="T11" fmla="*/ 15 h 70"/>
                <a:gd name="T12" fmla="*/ 24 w 27"/>
                <a:gd name="T13" fmla="*/ 8 h 70"/>
                <a:gd name="T14" fmla="*/ 26 w 27"/>
                <a:gd name="T15" fmla="*/ 0 h 70"/>
                <a:gd name="T16" fmla="*/ 17 w 27"/>
                <a:gd name="T17" fmla="*/ 1 h 70"/>
                <a:gd name="T18" fmla="*/ 0 w 27"/>
                <a:gd name="T19" fmla="*/ 29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0"/>
                <a:gd name="T32" fmla="*/ 27 w 27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0">
                  <a:moveTo>
                    <a:pt x="0" y="33"/>
                  </a:moveTo>
                  <a:lnTo>
                    <a:pt x="13" y="69"/>
                  </a:lnTo>
                  <a:lnTo>
                    <a:pt x="16" y="67"/>
                  </a:lnTo>
                  <a:lnTo>
                    <a:pt x="23" y="31"/>
                  </a:lnTo>
                  <a:lnTo>
                    <a:pt x="13" y="33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0" y="3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203"/>
            <p:cNvSpPr>
              <a:spLocks/>
            </p:cNvSpPr>
            <p:nvPr/>
          </p:nvSpPr>
          <p:spPr bwMode="auto">
            <a:xfrm>
              <a:off x="4268713" y="4090516"/>
              <a:ext cx="148701" cy="170756"/>
            </a:xfrm>
            <a:custGeom>
              <a:avLst/>
              <a:gdLst>
                <a:gd name="T0" fmla="*/ 0 w 97"/>
                <a:gd name="T1" fmla="*/ 62 h 103"/>
                <a:gd name="T2" fmla="*/ 1 w 97"/>
                <a:gd name="T3" fmla="*/ 48 h 103"/>
                <a:gd name="T4" fmla="*/ 4 w 97"/>
                <a:gd name="T5" fmla="*/ 34 h 103"/>
                <a:gd name="T6" fmla="*/ 14 w 97"/>
                <a:gd name="T7" fmla="*/ 35 h 103"/>
                <a:gd name="T8" fmla="*/ 9 w 97"/>
                <a:gd name="T9" fmla="*/ 8 h 103"/>
                <a:gd name="T10" fmla="*/ 35 w 97"/>
                <a:gd name="T11" fmla="*/ 0 h 103"/>
                <a:gd name="T12" fmla="*/ 51 w 97"/>
                <a:gd name="T13" fmla="*/ 5 h 103"/>
                <a:gd name="T14" fmla="*/ 59 w 97"/>
                <a:gd name="T15" fmla="*/ 14 h 103"/>
                <a:gd name="T16" fmla="*/ 90 w 97"/>
                <a:gd name="T17" fmla="*/ 16 h 103"/>
                <a:gd name="T18" fmla="*/ 83 w 97"/>
                <a:gd name="T19" fmla="*/ 84 h 103"/>
                <a:gd name="T20" fmla="*/ 16 w 97"/>
                <a:gd name="T21" fmla="*/ 94 h 103"/>
                <a:gd name="T22" fmla="*/ 16 w 97"/>
                <a:gd name="T23" fmla="*/ 71 h 103"/>
                <a:gd name="T24" fmla="*/ 0 w 97"/>
                <a:gd name="T25" fmla="*/ 62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103"/>
                <a:gd name="T41" fmla="*/ 97 w 97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103">
                  <a:moveTo>
                    <a:pt x="0" y="67"/>
                  </a:moveTo>
                  <a:lnTo>
                    <a:pt x="1" y="52"/>
                  </a:lnTo>
                  <a:lnTo>
                    <a:pt x="4" y="36"/>
                  </a:lnTo>
                  <a:lnTo>
                    <a:pt x="14" y="37"/>
                  </a:lnTo>
                  <a:lnTo>
                    <a:pt x="9" y="8"/>
                  </a:lnTo>
                  <a:lnTo>
                    <a:pt x="37" y="0"/>
                  </a:lnTo>
                  <a:lnTo>
                    <a:pt x="55" y="5"/>
                  </a:lnTo>
                  <a:lnTo>
                    <a:pt x="63" y="16"/>
                  </a:lnTo>
                  <a:lnTo>
                    <a:pt x="96" y="18"/>
                  </a:lnTo>
                  <a:lnTo>
                    <a:pt x="89" y="91"/>
                  </a:lnTo>
                  <a:lnTo>
                    <a:pt x="16" y="102"/>
                  </a:lnTo>
                  <a:lnTo>
                    <a:pt x="17" y="77"/>
                  </a:lnTo>
                  <a:lnTo>
                    <a:pt x="0" y="6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204"/>
            <p:cNvSpPr>
              <a:spLocks/>
            </p:cNvSpPr>
            <p:nvPr/>
          </p:nvSpPr>
          <p:spPr bwMode="auto">
            <a:xfrm>
              <a:off x="5356850" y="3459167"/>
              <a:ext cx="108464" cy="125820"/>
            </a:xfrm>
            <a:custGeom>
              <a:avLst/>
              <a:gdLst>
                <a:gd name="T0" fmla="*/ 0 w 71"/>
                <a:gd name="T1" fmla="*/ 32 h 77"/>
                <a:gd name="T2" fmla="*/ 2 w 71"/>
                <a:gd name="T3" fmla="*/ 18 h 77"/>
                <a:gd name="T4" fmla="*/ 10 w 71"/>
                <a:gd name="T5" fmla="*/ 10 h 77"/>
                <a:gd name="T6" fmla="*/ 24 w 71"/>
                <a:gd name="T7" fmla="*/ 17 h 77"/>
                <a:gd name="T8" fmla="*/ 57 w 71"/>
                <a:gd name="T9" fmla="*/ 0 h 77"/>
                <a:gd name="T10" fmla="*/ 66 w 71"/>
                <a:gd name="T11" fmla="*/ 18 h 77"/>
                <a:gd name="T12" fmla="*/ 31 w 71"/>
                <a:gd name="T13" fmla="*/ 28 h 77"/>
                <a:gd name="T14" fmla="*/ 49 w 71"/>
                <a:gd name="T15" fmla="*/ 45 h 77"/>
                <a:gd name="T16" fmla="*/ 39 w 71"/>
                <a:gd name="T17" fmla="*/ 55 h 77"/>
                <a:gd name="T18" fmla="*/ 18 w 71"/>
                <a:gd name="T19" fmla="*/ 68 h 77"/>
                <a:gd name="T20" fmla="*/ 2 w 71"/>
                <a:gd name="T21" fmla="*/ 63 h 77"/>
                <a:gd name="T22" fmla="*/ 9 w 71"/>
                <a:gd name="T23" fmla="*/ 29 h 77"/>
                <a:gd name="T24" fmla="*/ 0 w 71"/>
                <a:gd name="T25" fmla="*/ 32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77"/>
                <a:gd name="T41" fmla="*/ 71 w 71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77">
                  <a:moveTo>
                    <a:pt x="0" y="36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26" y="19"/>
                  </a:lnTo>
                  <a:lnTo>
                    <a:pt x="61" y="0"/>
                  </a:lnTo>
                  <a:lnTo>
                    <a:pt x="70" y="20"/>
                  </a:lnTo>
                  <a:lnTo>
                    <a:pt x="33" y="32"/>
                  </a:lnTo>
                  <a:lnTo>
                    <a:pt x="51" y="50"/>
                  </a:lnTo>
                  <a:lnTo>
                    <a:pt x="41" y="61"/>
                  </a:lnTo>
                  <a:lnTo>
                    <a:pt x="20" y="76"/>
                  </a:lnTo>
                  <a:lnTo>
                    <a:pt x="2" y="70"/>
                  </a:lnTo>
                  <a:lnTo>
                    <a:pt x="9" y="33"/>
                  </a:lnTo>
                  <a:lnTo>
                    <a:pt x="0" y="3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205"/>
            <p:cNvSpPr>
              <a:spLocks/>
            </p:cNvSpPr>
            <p:nvPr/>
          </p:nvSpPr>
          <p:spPr bwMode="auto">
            <a:xfrm>
              <a:off x="5334108" y="4254532"/>
              <a:ext cx="201182" cy="244900"/>
            </a:xfrm>
            <a:custGeom>
              <a:avLst/>
              <a:gdLst>
                <a:gd name="T0" fmla="*/ 0 w 131"/>
                <a:gd name="T1" fmla="*/ 9 h 149"/>
                <a:gd name="T2" fmla="*/ 16 w 131"/>
                <a:gd name="T3" fmla="*/ 36 h 149"/>
                <a:gd name="T4" fmla="*/ 0 w 131"/>
                <a:gd name="T5" fmla="*/ 63 h 149"/>
                <a:gd name="T6" fmla="*/ 13 w 131"/>
                <a:gd name="T7" fmla="*/ 71 h 149"/>
                <a:gd name="T8" fmla="*/ 4 w 131"/>
                <a:gd name="T9" fmla="*/ 80 h 149"/>
                <a:gd name="T10" fmla="*/ 82 w 131"/>
                <a:gd name="T11" fmla="*/ 134 h 149"/>
                <a:gd name="T12" fmla="*/ 116 w 131"/>
                <a:gd name="T13" fmla="*/ 91 h 149"/>
                <a:gd name="T14" fmla="*/ 109 w 131"/>
                <a:gd name="T15" fmla="*/ 79 h 149"/>
                <a:gd name="T16" fmla="*/ 109 w 131"/>
                <a:gd name="T17" fmla="*/ 26 h 149"/>
                <a:gd name="T18" fmla="*/ 122 w 131"/>
                <a:gd name="T19" fmla="*/ 10 h 149"/>
                <a:gd name="T20" fmla="*/ 77 w 131"/>
                <a:gd name="T21" fmla="*/ 15 h 149"/>
                <a:gd name="T22" fmla="*/ 29 w 131"/>
                <a:gd name="T23" fmla="*/ 0 h 149"/>
                <a:gd name="T24" fmla="*/ 0 w 131"/>
                <a:gd name="T25" fmla="*/ 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149"/>
                <a:gd name="T41" fmla="*/ 131 w 131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149">
                  <a:moveTo>
                    <a:pt x="0" y="9"/>
                  </a:moveTo>
                  <a:lnTo>
                    <a:pt x="17" y="40"/>
                  </a:lnTo>
                  <a:lnTo>
                    <a:pt x="0" y="69"/>
                  </a:lnTo>
                  <a:lnTo>
                    <a:pt x="13" y="78"/>
                  </a:lnTo>
                  <a:lnTo>
                    <a:pt x="4" y="88"/>
                  </a:lnTo>
                  <a:lnTo>
                    <a:pt x="88" y="148"/>
                  </a:lnTo>
                  <a:lnTo>
                    <a:pt x="124" y="100"/>
                  </a:lnTo>
                  <a:lnTo>
                    <a:pt x="116" y="87"/>
                  </a:lnTo>
                  <a:lnTo>
                    <a:pt x="116" y="28"/>
                  </a:lnTo>
                  <a:lnTo>
                    <a:pt x="130" y="10"/>
                  </a:lnTo>
                  <a:lnTo>
                    <a:pt x="82" y="17"/>
                  </a:lnTo>
                  <a:lnTo>
                    <a:pt x="31" y="0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206"/>
            <p:cNvSpPr>
              <a:spLocks/>
            </p:cNvSpPr>
            <p:nvPr/>
          </p:nvSpPr>
          <p:spPr bwMode="auto">
            <a:xfrm>
              <a:off x="5650752" y="3558026"/>
              <a:ext cx="47235" cy="42688"/>
            </a:xfrm>
            <a:custGeom>
              <a:avLst/>
              <a:gdLst>
                <a:gd name="T0" fmla="*/ 0 w 31"/>
                <a:gd name="T1" fmla="*/ 12 h 25"/>
                <a:gd name="T2" fmla="*/ 22 w 31"/>
                <a:gd name="T3" fmla="*/ 0 h 25"/>
                <a:gd name="T4" fmla="*/ 28 w 31"/>
                <a:gd name="T5" fmla="*/ 22 h 25"/>
                <a:gd name="T6" fmla="*/ 0 w 31"/>
                <a:gd name="T7" fmla="*/ 1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14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207"/>
            <p:cNvSpPr>
              <a:spLocks/>
            </p:cNvSpPr>
            <p:nvPr/>
          </p:nvSpPr>
          <p:spPr bwMode="auto">
            <a:xfrm>
              <a:off x="5362099" y="3418725"/>
              <a:ext cx="38487" cy="47182"/>
            </a:xfrm>
            <a:custGeom>
              <a:avLst/>
              <a:gdLst>
                <a:gd name="T0" fmla="*/ 0 w 25"/>
                <a:gd name="T1" fmla="*/ 24 h 29"/>
                <a:gd name="T2" fmla="*/ 8 w 25"/>
                <a:gd name="T3" fmla="*/ 22 h 29"/>
                <a:gd name="T4" fmla="*/ 22 w 25"/>
                <a:gd name="T5" fmla="*/ 7 h 29"/>
                <a:gd name="T6" fmla="*/ 14 w 25"/>
                <a:gd name="T7" fmla="*/ 0 h 29"/>
                <a:gd name="T8" fmla="*/ 0 w 25"/>
                <a:gd name="T9" fmla="*/ 2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8"/>
                  </a:moveTo>
                  <a:lnTo>
                    <a:pt x="8" y="2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208"/>
            <p:cNvSpPr>
              <a:spLocks/>
            </p:cNvSpPr>
            <p:nvPr/>
          </p:nvSpPr>
          <p:spPr bwMode="auto">
            <a:xfrm>
              <a:off x="4196988" y="4153426"/>
              <a:ext cx="101466" cy="107846"/>
            </a:xfrm>
            <a:custGeom>
              <a:avLst/>
              <a:gdLst>
                <a:gd name="T0" fmla="*/ 0 w 66"/>
                <a:gd name="T1" fmla="*/ 22 h 65"/>
                <a:gd name="T2" fmla="*/ 18 w 66"/>
                <a:gd name="T3" fmla="*/ 0 h 65"/>
                <a:gd name="T4" fmla="*/ 29 w 66"/>
                <a:gd name="T5" fmla="*/ 0 h 65"/>
                <a:gd name="T6" fmla="*/ 29 w 66"/>
                <a:gd name="T7" fmla="*/ 16 h 65"/>
                <a:gd name="T8" fmla="*/ 46 w 66"/>
                <a:gd name="T9" fmla="*/ 14 h 65"/>
                <a:gd name="T10" fmla="*/ 45 w 66"/>
                <a:gd name="T11" fmla="*/ 27 h 65"/>
                <a:gd name="T12" fmla="*/ 61 w 66"/>
                <a:gd name="T13" fmla="*/ 38 h 65"/>
                <a:gd name="T14" fmla="*/ 59 w 66"/>
                <a:gd name="T15" fmla="*/ 60 h 65"/>
                <a:gd name="T16" fmla="*/ 0 w 66"/>
                <a:gd name="T17" fmla="*/ 22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5"/>
                <a:gd name="T29" fmla="*/ 66 w 66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5">
                  <a:moveTo>
                    <a:pt x="0" y="24"/>
                  </a:moveTo>
                  <a:lnTo>
                    <a:pt x="20" y="0"/>
                  </a:lnTo>
                  <a:lnTo>
                    <a:pt x="31" y="0"/>
                  </a:lnTo>
                  <a:lnTo>
                    <a:pt x="31" y="17"/>
                  </a:lnTo>
                  <a:lnTo>
                    <a:pt x="48" y="14"/>
                  </a:lnTo>
                  <a:lnTo>
                    <a:pt x="47" y="29"/>
                  </a:lnTo>
                  <a:lnTo>
                    <a:pt x="65" y="40"/>
                  </a:lnTo>
                  <a:lnTo>
                    <a:pt x="63" y="64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209"/>
            <p:cNvSpPr>
              <a:spLocks/>
            </p:cNvSpPr>
            <p:nvPr/>
          </p:nvSpPr>
          <p:spPr bwMode="auto">
            <a:xfrm>
              <a:off x="4718314" y="3463661"/>
              <a:ext cx="391869" cy="390942"/>
            </a:xfrm>
            <a:custGeom>
              <a:avLst/>
              <a:gdLst>
                <a:gd name="T0" fmla="*/ 0 w 256"/>
                <a:gd name="T1" fmla="*/ 112 h 237"/>
                <a:gd name="T2" fmla="*/ 1 w 256"/>
                <a:gd name="T3" fmla="*/ 47 h 237"/>
                <a:gd name="T4" fmla="*/ 31 w 256"/>
                <a:gd name="T5" fmla="*/ 0 h 237"/>
                <a:gd name="T6" fmla="*/ 87 w 256"/>
                <a:gd name="T7" fmla="*/ 12 h 237"/>
                <a:gd name="T8" fmla="*/ 97 w 256"/>
                <a:gd name="T9" fmla="*/ 30 h 237"/>
                <a:gd name="T10" fmla="*/ 145 w 256"/>
                <a:gd name="T11" fmla="*/ 47 h 237"/>
                <a:gd name="T12" fmla="*/ 159 w 256"/>
                <a:gd name="T13" fmla="*/ 40 h 237"/>
                <a:gd name="T14" fmla="*/ 160 w 256"/>
                <a:gd name="T15" fmla="*/ 16 h 237"/>
                <a:gd name="T16" fmla="*/ 174 w 256"/>
                <a:gd name="T17" fmla="*/ 6 h 237"/>
                <a:gd name="T18" fmla="*/ 237 w 256"/>
                <a:gd name="T19" fmla="*/ 24 h 237"/>
                <a:gd name="T20" fmla="*/ 231 w 256"/>
                <a:gd name="T21" fmla="*/ 51 h 237"/>
                <a:gd name="T22" fmla="*/ 237 w 256"/>
                <a:gd name="T23" fmla="*/ 176 h 237"/>
                <a:gd name="T24" fmla="*/ 237 w 256"/>
                <a:gd name="T25" fmla="*/ 207 h 237"/>
                <a:gd name="T26" fmla="*/ 224 w 256"/>
                <a:gd name="T27" fmla="*/ 207 h 237"/>
                <a:gd name="T28" fmla="*/ 224 w 256"/>
                <a:gd name="T29" fmla="*/ 216 h 237"/>
                <a:gd name="T30" fmla="*/ 101 w 256"/>
                <a:gd name="T31" fmla="*/ 154 h 237"/>
                <a:gd name="T32" fmla="*/ 87 w 256"/>
                <a:gd name="T33" fmla="*/ 161 h 237"/>
                <a:gd name="T34" fmla="*/ 37 w 256"/>
                <a:gd name="T35" fmla="*/ 153 h 237"/>
                <a:gd name="T36" fmla="*/ 0 w 256"/>
                <a:gd name="T37" fmla="*/ 112 h 2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6"/>
                <a:gd name="T58" fmla="*/ 0 h 237"/>
                <a:gd name="T59" fmla="*/ 256 w 256"/>
                <a:gd name="T60" fmla="*/ 237 h 2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6" h="237">
                  <a:moveTo>
                    <a:pt x="0" y="122"/>
                  </a:moveTo>
                  <a:lnTo>
                    <a:pt x="1" y="51"/>
                  </a:lnTo>
                  <a:lnTo>
                    <a:pt x="33" y="0"/>
                  </a:lnTo>
                  <a:lnTo>
                    <a:pt x="93" y="14"/>
                  </a:lnTo>
                  <a:lnTo>
                    <a:pt x="105" y="32"/>
                  </a:lnTo>
                  <a:lnTo>
                    <a:pt x="155" y="51"/>
                  </a:lnTo>
                  <a:lnTo>
                    <a:pt x="171" y="44"/>
                  </a:lnTo>
                  <a:lnTo>
                    <a:pt x="172" y="18"/>
                  </a:lnTo>
                  <a:lnTo>
                    <a:pt x="187" y="6"/>
                  </a:lnTo>
                  <a:lnTo>
                    <a:pt x="255" y="26"/>
                  </a:lnTo>
                  <a:lnTo>
                    <a:pt x="248" y="55"/>
                  </a:lnTo>
                  <a:lnTo>
                    <a:pt x="255" y="192"/>
                  </a:lnTo>
                  <a:lnTo>
                    <a:pt x="255" y="225"/>
                  </a:lnTo>
                  <a:lnTo>
                    <a:pt x="240" y="226"/>
                  </a:lnTo>
                  <a:lnTo>
                    <a:pt x="240" y="236"/>
                  </a:lnTo>
                  <a:lnTo>
                    <a:pt x="109" y="168"/>
                  </a:lnTo>
                  <a:lnTo>
                    <a:pt x="93" y="175"/>
                  </a:lnTo>
                  <a:lnTo>
                    <a:pt x="39" y="167"/>
                  </a:lnTo>
                  <a:lnTo>
                    <a:pt x="0" y="1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210"/>
            <p:cNvSpPr>
              <a:spLocks/>
            </p:cNvSpPr>
            <p:nvPr/>
          </p:nvSpPr>
          <p:spPr bwMode="auto">
            <a:xfrm>
              <a:off x="5563281" y="4697150"/>
              <a:ext cx="176692" cy="372968"/>
            </a:xfrm>
            <a:custGeom>
              <a:avLst/>
              <a:gdLst>
                <a:gd name="T0" fmla="*/ 0 w 116"/>
                <a:gd name="T1" fmla="*/ 149 h 226"/>
                <a:gd name="T2" fmla="*/ 10 w 116"/>
                <a:gd name="T3" fmla="*/ 191 h 226"/>
                <a:gd name="T4" fmla="*/ 29 w 116"/>
                <a:gd name="T5" fmla="*/ 207 h 226"/>
                <a:gd name="T6" fmla="*/ 63 w 116"/>
                <a:gd name="T7" fmla="*/ 191 h 226"/>
                <a:gd name="T8" fmla="*/ 100 w 116"/>
                <a:gd name="T9" fmla="*/ 48 h 226"/>
                <a:gd name="T10" fmla="*/ 107 w 116"/>
                <a:gd name="T11" fmla="*/ 55 h 226"/>
                <a:gd name="T12" fmla="*/ 91 w 116"/>
                <a:gd name="T13" fmla="*/ 0 h 226"/>
                <a:gd name="T14" fmla="*/ 71 w 116"/>
                <a:gd name="T15" fmla="*/ 22 h 226"/>
                <a:gd name="T16" fmla="*/ 71 w 116"/>
                <a:gd name="T17" fmla="*/ 37 h 226"/>
                <a:gd name="T18" fmla="*/ 47 w 116"/>
                <a:gd name="T19" fmla="*/ 56 h 226"/>
                <a:gd name="T20" fmla="*/ 18 w 116"/>
                <a:gd name="T21" fmla="*/ 61 h 226"/>
                <a:gd name="T22" fmla="*/ 12 w 116"/>
                <a:gd name="T23" fmla="*/ 81 h 226"/>
                <a:gd name="T24" fmla="*/ 18 w 116"/>
                <a:gd name="T25" fmla="*/ 117 h 226"/>
                <a:gd name="T26" fmla="*/ 0 w 116"/>
                <a:gd name="T27" fmla="*/ 149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"/>
                <a:gd name="T43" fmla="*/ 0 h 226"/>
                <a:gd name="T44" fmla="*/ 116 w 116"/>
                <a:gd name="T45" fmla="*/ 226 h 2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" h="226">
                  <a:moveTo>
                    <a:pt x="0" y="161"/>
                  </a:moveTo>
                  <a:lnTo>
                    <a:pt x="10" y="207"/>
                  </a:lnTo>
                  <a:lnTo>
                    <a:pt x="31" y="225"/>
                  </a:lnTo>
                  <a:lnTo>
                    <a:pt x="67" y="207"/>
                  </a:lnTo>
                  <a:lnTo>
                    <a:pt x="108" y="52"/>
                  </a:lnTo>
                  <a:lnTo>
                    <a:pt x="115" y="59"/>
                  </a:lnTo>
                  <a:lnTo>
                    <a:pt x="97" y="0"/>
                  </a:lnTo>
                  <a:lnTo>
                    <a:pt x="77" y="24"/>
                  </a:lnTo>
                  <a:lnTo>
                    <a:pt x="77" y="41"/>
                  </a:lnTo>
                  <a:lnTo>
                    <a:pt x="51" y="60"/>
                  </a:lnTo>
                  <a:lnTo>
                    <a:pt x="20" y="67"/>
                  </a:lnTo>
                  <a:lnTo>
                    <a:pt x="12" y="87"/>
                  </a:lnTo>
                  <a:lnTo>
                    <a:pt x="20" y="127"/>
                  </a:lnTo>
                  <a:lnTo>
                    <a:pt x="0" y="1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211"/>
            <p:cNvSpPr>
              <a:spLocks/>
            </p:cNvSpPr>
            <p:nvPr/>
          </p:nvSpPr>
          <p:spPr bwMode="auto">
            <a:xfrm>
              <a:off x="5304368" y="4625253"/>
              <a:ext cx="80473" cy="211199"/>
            </a:xfrm>
            <a:custGeom>
              <a:avLst/>
              <a:gdLst>
                <a:gd name="T0" fmla="*/ 0 w 53"/>
                <a:gd name="T1" fmla="*/ 62 h 128"/>
                <a:gd name="T2" fmla="*/ 6 w 53"/>
                <a:gd name="T3" fmla="*/ 71 h 128"/>
                <a:gd name="T4" fmla="*/ 26 w 53"/>
                <a:gd name="T5" fmla="*/ 77 h 128"/>
                <a:gd name="T6" fmla="*/ 23 w 53"/>
                <a:gd name="T7" fmla="*/ 100 h 128"/>
                <a:gd name="T8" fmla="*/ 38 w 53"/>
                <a:gd name="T9" fmla="*/ 117 h 128"/>
                <a:gd name="T10" fmla="*/ 48 w 53"/>
                <a:gd name="T11" fmla="*/ 84 h 128"/>
                <a:gd name="T12" fmla="*/ 34 w 53"/>
                <a:gd name="T13" fmla="*/ 62 h 128"/>
                <a:gd name="T14" fmla="*/ 38 w 53"/>
                <a:gd name="T15" fmla="*/ 75 h 128"/>
                <a:gd name="T16" fmla="*/ 28 w 53"/>
                <a:gd name="T17" fmla="*/ 73 h 128"/>
                <a:gd name="T18" fmla="*/ 18 w 53"/>
                <a:gd name="T19" fmla="*/ 43 h 128"/>
                <a:gd name="T20" fmla="*/ 18 w 53"/>
                <a:gd name="T21" fmla="*/ 4 h 128"/>
                <a:gd name="T22" fmla="*/ 4 w 53"/>
                <a:gd name="T23" fmla="*/ 0 h 128"/>
                <a:gd name="T24" fmla="*/ 14 w 53"/>
                <a:gd name="T25" fmla="*/ 19 h 128"/>
                <a:gd name="T26" fmla="*/ 0 w 53"/>
                <a:gd name="T27" fmla="*/ 62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128"/>
                <a:gd name="T44" fmla="*/ 53 w 5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128">
                  <a:moveTo>
                    <a:pt x="0" y="68"/>
                  </a:moveTo>
                  <a:lnTo>
                    <a:pt x="6" y="77"/>
                  </a:lnTo>
                  <a:lnTo>
                    <a:pt x="28" y="83"/>
                  </a:lnTo>
                  <a:lnTo>
                    <a:pt x="25" y="108"/>
                  </a:lnTo>
                  <a:lnTo>
                    <a:pt x="42" y="127"/>
                  </a:lnTo>
                  <a:lnTo>
                    <a:pt x="52" y="91"/>
                  </a:lnTo>
                  <a:lnTo>
                    <a:pt x="36" y="67"/>
                  </a:lnTo>
                  <a:lnTo>
                    <a:pt x="41" y="81"/>
                  </a:lnTo>
                  <a:lnTo>
                    <a:pt x="30" y="79"/>
                  </a:lnTo>
                  <a:lnTo>
                    <a:pt x="20" y="47"/>
                  </a:lnTo>
                  <a:lnTo>
                    <a:pt x="20" y="4"/>
                  </a:lnTo>
                  <a:lnTo>
                    <a:pt x="4" y="0"/>
                  </a:lnTo>
                  <a:lnTo>
                    <a:pt x="16" y="21"/>
                  </a:lnTo>
                  <a:lnTo>
                    <a:pt x="0" y="6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212"/>
            <p:cNvSpPr>
              <a:spLocks/>
            </p:cNvSpPr>
            <p:nvPr/>
          </p:nvSpPr>
          <p:spPr bwMode="auto">
            <a:xfrm>
              <a:off x="4179494" y="3699574"/>
              <a:ext cx="407613" cy="406670"/>
            </a:xfrm>
            <a:custGeom>
              <a:avLst/>
              <a:gdLst>
                <a:gd name="T0" fmla="*/ 0 w 266"/>
                <a:gd name="T1" fmla="*/ 156 h 247"/>
                <a:gd name="T2" fmla="*/ 12 w 266"/>
                <a:gd name="T3" fmla="*/ 140 h 247"/>
                <a:gd name="T4" fmla="*/ 22 w 266"/>
                <a:gd name="T5" fmla="*/ 151 h 247"/>
                <a:gd name="T6" fmla="*/ 100 w 266"/>
                <a:gd name="T7" fmla="*/ 147 h 247"/>
                <a:gd name="T8" fmla="*/ 84 w 266"/>
                <a:gd name="T9" fmla="*/ 0 h 247"/>
                <a:gd name="T10" fmla="*/ 110 w 266"/>
                <a:gd name="T11" fmla="*/ 0 h 247"/>
                <a:gd name="T12" fmla="*/ 234 w 266"/>
                <a:gd name="T13" fmla="*/ 80 h 247"/>
                <a:gd name="T14" fmla="*/ 235 w 266"/>
                <a:gd name="T15" fmla="*/ 93 h 247"/>
                <a:gd name="T16" fmla="*/ 245 w 266"/>
                <a:gd name="T17" fmla="*/ 90 h 247"/>
                <a:gd name="T18" fmla="*/ 247 w 266"/>
                <a:gd name="T19" fmla="*/ 138 h 247"/>
                <a:gd name="T20" fmla="*/ 237 w 266"/>
                <a:gd name="T21" fmla="*/ 148 h 247"/>
                <a:gd name="T22" fmla="*/ 187 w 266"/>
                <a:gd name="T23" fmla="*/ 154 h 247"/>
                <a:gd name="T24" fmla="*/ 125 w 266"/>
                <a:gd name="T25" fmla="*/ 181 h 247"/>
                <a:gd name="T26" fmla="*/ 105 w 266"/>
                <a:gd name="T27" fmla="*/ 224 h 247"/>
                <a:gd name="T28" fmla="*/ 89 w 266"/>
                <a:gd name="T29" fmla="*/ 218 h 247"/>
                <a:gd name="T30" fmla="*/ 63 w 266"/>
                <a:gd name="T31" fmla="*/ 226 h 247"/>
                <a:gd name="T32" fmla="*/ 47 w 266"/>
                <a:gd name="T33" fmla="*/ 192 h 247"/>
                <a:gd name="T34" fmla="*/ 20 w 266"/>
                <a:gd name="T35" fmla="*/ 200 h 247"/>
                <a:gd name="T36" fmla="*/ 12 w 266"/>
                <a:gd name="T37" fmla="*/ 193 h 247"/>
                <a:gd name="T38" fmla="*/ 0 w 266"/>
                <a:gd name="T39" fmla="*/ 156 h 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6"/>
                <a:gd name="T61" fmla="*/ 0 h 247"/>
                <a:gd name="T62" fmla="*/ 266 w 266"/>
                <a:gd name="T63" fmla="*/ 247 h 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6" h="247">
                  <a:moveTo>
                    <a:pt x="0" y="170"/>
                  </a:moveTo>
                  <a:lnTo>
                    <a:pt x="12" y="152"/>
                  </a:lnTo>
                  <a:lnTo>
                    <a:pt x="24" y="164"/>
                  </a:lnTo>
                  <a:lnTo>
                    <a:pt x="108" y="159"/>
                  </a:lnTo>
                  <a:lnTo>
                    <a:pt x="90" y="0"/>
                  </a:lnTo>
                  <a:lnTo>
                    <a:pt x="118" y="0"/>
                  </a:lnTo>
                  <a:lnTo>
                    <a:pt x="250" y="86"/>
                  </a:lnTo>
                  <a:lnTo>
                    <a:pt x="251" y="101"/>
                  </a:lnTo>
                  <a:lnTo>
                    <a:pt x="263" y="98"/>
                  </a:lnTo>
                  <a:lnTo>
                    <a:pt x="265" y="150"/>
                  </a:lnTo>
                  <a:lnTo>
                    <a:pt x="254" y="160"/>
                  </a:lnTo>
                  <a:lnTo>
                    <a:pt x="201" y="167"/>
                  </a:lnTo>
                  <a:lnTo>
                    <a:pt x="133" y="197"/>
                  </a:lnTo>
                  <a:lnTo>
                    <a:pt x="113" y="243"/>
                  </a:lnTo>
                  <a:lnTo>
                    <a:pt x="95" y="237"/>
                  </a:lnTo>
                  <a:lnTo>
                    <a:pt x="67" y="246"/>
                  </a:lnTo>
                  <a:lnTo>
                    <a:pt x="51" y="208"/>
                  </a:lnTo>
                  <a:lnTo>
                    <a:pt x="22" y="217"/>
                  </a:lnTo>
                  <a:lnTo>
                    <a:pt x="12" y="209"/>
                  </a:lnTo>
                  <a:lnTo>
                    <a:pt x="0" y="17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213"/>
            <p:cNvSpPr>
              <a:spLocks/>
            </p:cNvSpPr>
            <p:nvPr/>
          </p:nvSpPr>
          <p:spPr bwMode="auto">
            <a:xfrm>
              <a:off x="4060533" y="3636663"/>
              <a:ext cx="302648" cy="343760"/>
            </a:xfrm>
            <a:custGeom>
              <a:avLst/>
              <a:gdLst>
                <a:gd name="T0" fmla="*/ 0 w 198"/>
                <a:gd name="T1" fmla="*/ 97 h 210"/>
                <a:gd name="T2" fmla="*/ 12 w 198"/>
                <a:gd name="T3" fmla="*/ 107 h 210"/>
                <a:gd name="T4" fmla="*/ 14 w 198"/>
                <a:gd name="T5" fmla="*/ 136 h 210"/>
                <a:gd name="T6" fmla="*/ 5 w 198"/>
                <a:gd name="T7" fmla="*/ 172 h 210"/>
                <a:gd name="T8" fmla="*/ 39 w 198"/>
                <a:gd name="T9" fmla="*/ 164 h 210"/>
                <a:gd name="T10" fmla="*/ 72 w 198"/>
                <a:gd name="T11" fmla="*/ 191 h 210"/>
                <a:gd name="T12" fmla="*/ 84 w 198"/>
                <a:gd name="T13" fmla="*/ 175 h 210"/>
                <a:gd name="T14" fmla="*/ 95 w 198"/>
                <a:gd name="T15" fmla="*/ 186 h 210"/>
                <a:gd name="T16" fmla="*/ 173 w 198"/>
                <a:gd name="T17" fmla="*/ 182 h 210"/>
                <a:gd name="T18" fmla="*/ 156 w 198"/>
                <a:gd name="T19" fmla="*/ 35 h 210"/>
                <a:gd name="T20" fmla="*/ 183 w 198"/>
                <a:gd name="T21" fmla="*/ 35 h 210"/>
                <a:gd name="T22" fmla="*/ 126 w 198"/>
                <a:gd name="T23" fmla="*/ 0 h 210"/>
                <a:gd name="T24" fmla="*/ 124 w 198"/>
                <a:gd name="T25" fmla="*/ 19 h 210"/>
                <a:gd name="T26" fmla="*/ 76 w 198"/>
                <a:gd name="T27" fmla="*/ 18 h 210"/>
                <a:gd name="T28" fmla="*/ 76 w 198"/>
                <a:gd name="T29" fmla="*/ 57 h 210"/>
                <a:gd name="T30" fmla="*/ 59 w 198"/>
                <a:gd name="T31" fmla="*/ 65 h 210"/>
                <a:gd name="T32" fmla="*/ 60 w 198"/>
                <a:gd name="T33" fmla="*/ 90 h 210"/>
                <a:gd name="T34" fmla="*/ 0 w 198"/>
                <a:gd name="T35" fmla="*/ 97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210"/>
                <a:gd name="T56" fmla="*/ 198 w 198"/>
                <a:gd name="T57" fmla="*/ 210 h 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210">
                  <a:moveTo>
                    <a:pt x="0" y="105"/>
                  </a:moveTo>
                  <a:lnTo>
                    <a:pt x="12" y="117"/>
                  </a:lnTo>
                  <a:lnTo>
                    <a:pt x="14" y="148"/>
                  </a:lnTo>
                  <a:lnTo>
                    <a:pt x="5" y="188"/>
                  </a:lnTo>
                  <a:lnTo>
                    <a:pt x="41" y="179"/>
                  </a:lnTo>
                  <a:lnTo>
                    <a:pt x="78" y="209"/>
                  </a:lnTo>
                  <a:lnTo>
                    <a:pt x="90" y="191"/>
                  </a:lnTo>
                  <a:lnTo>
                    <a:pt x="102" y="203"/>
                  </a:lnTo>
                  <a:lnTo>
                    <a:pt x="186" y="198"/>
                  </a:lnTo>
                  <a:lnTo>
                    <a:pt x="168" y="39"/>
                  </a:lnTo>
                  <a:lnTo>
                    <a:pt x="197" y="39"/>
                  </a:lnTo>
                  <a:lnTo>
                    <a:pt x="136" y="0"/>
                  </a:lnTo>
                  <a:lnTo>
                    <a:pt x="134" y="21"/>
                  </a:lnTo>
                  <a:lnTo>
                    <a:pt x="82" y="20"/>
                  </a:lnTo>
                  <a:lnTo>
                    <a:pt x="82" y="63"/>
                  </a:lnTo>
                  <a:lnTo>
                    <a:pt x="63" y="71"/>
                  </a:lnTo>
                  <a:lnTo>
                    <a:pt x="64" y="98"/>
                  </a:lnTo>
                  <a:lnTo>
                    <a:pt x="0" y="10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214"/>
            <p:cNvSpPr>
              <a:spLocks/>
            </p:cNvSpPr>
            <p:nvPr/>
          </p:nvSpPr>
          <p:spPr bwMode="auto">
            <a:xfrm>
              <a:off x="4160250" y="3389516"/>
              <a:ext cx="292153" cy="235914"/>
            </a:xfrm>
            <a:custGeom>
              <a:avLst/>
              <a:gdLst>
                <a:gd name="T0" fmla="*/ 0 w 191"/>
                <a:gd name="T1" fmla="*/ 129 h 144"/>
                <a:gd name="T2" fmla="*/ 41 w 191"/>
                <a:gd name="T3" fmla="*/ 104 h 144"/>
                <a:gd name="T4" fmla="*/ 59 w 191"/>
                <a:gd name="T5" fmla="*/ 52 h 144"/>
                <a:gd name="T6" fmla="*/ 95 w 191"/>
                <a:gd name="T7" fmla="*/ 26 h 144"/>
                <a:gd name="T8" fmla="*/ 109 w 191"/>
                <a:gd name="T9" fmla="*/ 0 h 144"/>
                <a:gd name="T10" fmla="*/ 163 w 191"/>
                <a:gd name="T11" fmla="*/ 9 h 144"/>
                <a:gd name="T12" fmla="*/ 176 w 191"/>
                <a:gd name="T13" fmla="*/ 57 h 144"/>
                <a:gd name="T14" fmla="*/ 152 w 191"/>
                <a:gd name="T15" fmla="*/ 57 h 144"/>
                <a:gd name="T16" fmla="*/ 139 w 191"/>
                <a:gd name="T17" fmla="*/ 64 h 144"/>
                <a:gd name="T18" fmla="*/ 141 w 191"/>
                <a:gd name="T19" fmla="*/ 77 h 144"/>
                <a:gd name="T20" fmla="*/ 73 w 191"/>
                <a:gd name="T21" fmla="*/ 106 h 144"/>
                <a:gd name="T22" fmla="*/ 65 w 191"/>
                <a:gd name="T23" fmla="*/ 131 h 144"/>
                <a:gd name="T24" fmla="*/ 0 w 191"/>
                <a:gd name="T25" fmla="*/ 129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1"/>
                <a:gd name="T40" fmla="*/ 0 h 144"/>
                <a:gd name="T41" fmla="*/ 191 w 191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1" h="144">
                  <a:moveTo>
                    <a:pt x="0" y="141"/>
                  </a:moveTo>
                  <a:lnTo>
                    <a:pt x="45" y="114"/>
                  </a:lnTo>
                  <a:lnTo>
                    <a:pt x="63" y="56"/>
                  </a:lnTo>
                  <a:lnTo>
                    <a:pt x="103" y="28"/>
                  </a:lnTo>
                  <a:lnTo>
                    <a:pt x="117" y="0"/>
                  </a:lnTo>
                  <a:lnTo>
                    <a:pt x="175" y="9"/>
                  </a:lnTo>
                  <a:lnTo>
                    <a:pt x="190" y="62"/>
                  </a:lnTo>
                  <a:lnTo>
                    <a:pt x="164" y="63"/>
                  </a:lnTo>
                  <a:lnTo>
                    <a:pt x="149" y="70"/>
                  </a:lnTo>
                  <a:lnTo>
                    <a:pt x="152" y="83"/>
                  </a:lnTo>
                  <a:lnTo>
                    <a:pt x="79" y="116"/>
                  </a:lnTo>
                  <a:lnTo>
                    <a:pt x="70" y="143"/>
                  </a:lnTo>
                  <a:lnTo>
                    <a:pt x="0" y="14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215"/>
            <p:cNvSpPr>
              <a:spLocks/>
            </p:cNvSpPr>
            <p:nvPr/>
          </p:nvSpPr>
          <p:spPr bwMode="auto">
            <a:xfrm>
              <a:off x="5234391" y="4654462"/>
              <a:ext cx="265911" cy="447111"/>
            </a:xfrm>
            <a:custGeom>
              <a:avLst/>
              <a:gdLst>
                <a:gd name="T0" fmla="*/ 0 w 174"/>
                <a:gd name="T1" fmla="*/ 69 h 272"/>
                <a:gd name="T2" fmla="*/ 5 w 174"/>
                <a:gd name="T3" fmla="*/ 78 h 272"/>
                <a:gd name="T4" fmla="*/ 42 w 174"/>
                <a:gd name="T5" fmla="*/ 89 h 272"/>
                <a:gd name="T6" fmla="*/ 46 w 174"/>
                <a:gd name="T7" fmla="*/ 104 h 272"/>
                <a:gd name="T8" fmla="*/ 43 w 174"/>
                <a:gd name="T9" fmla="*/ 144 h 272"/>
                <a:gd name="T10" fmla="*/ 23 w 174"/>
                <a:gd name="T11" fmla="*/ 184 h 272"/>
                <a:gd name="T12" fmla="*/ 30 w 174"/>
                <a:gd name="T13" fmla="*/ 233 h 272"/>
                <a:gd name="T14" fmla="*/ 31 w 174"/>
                <a:gd name="T15" fmla="*/ 249 h 272"/>
                <a:gd name="T16" fmla="*/ 43 w 174"/>
                <a:gd name="T17" fmla="*/ 249 h 272"/>
                <a:gd name="T18" fmla="*/ 43 w 174"/>
                <a:gd name="T19" fmla="*/ 232 h 272"/>
                <a:gd name="T20" fmla="*/ 83 w 174"/>
                <a:gd name="T21" fmla="*/ 211 h 272"/>
                <a:gd name="T22" fmla="*/ 71 w 174"/>
                <a:gd name="T23" fmla="*/ 144 h 272"/>
                <a:gd name="T24" fmla="*/ 159 w 174"/>
                <a:gd name="T25" fmla="*/ 77 h 272"/>
                <a:gd name="T26" fmla="*/ 161 w 174"/>
                <a:gd name="T27" fmla="*/ 0 h 272"/>
                <a:gd name="T28" fmla="*/ 138 w 174"/>
                <a:gd name="T29" fmla="*/ 12 h 272"/>
                <a:gd name="T30" fmla="*/ 77 w 174"/>
                <a:gd name="T31" fmla="*/ 16 h 272"/>
                <a:gd name="T32" fmla="*/ 76 w 174"/>
                <a:gd name="T33" fmla="*/ 45 h 272"/>
                <a:gd name="T34" fmla="*/ 92 w 174"/>
                <a:gd name="T35" fmla="*/ 68 h 272"/>
                <a:gd name="T36" fmla="*/ 83 w 174"/>
                <a:gd name="T37" fmla="*/ 101 h 272"/>
                <a:gd name="T38" fmla="*/ 67 w 174"/>
                <a:gd name="T39" fmla="*/ 83 h 272"/>
                <a:gd name="T40" fmla="*/ 69 w 174"/>
                <a:gd name="T41" fmla="*/ 60 h 272"/>
                <a:gd name="T42" fmla="*/ 48 w 174"/>
                <a:gd name="T43" fmla="*/ 55 h 272"/>
                <a:gd name="T44" fmla="*/ 0 w 174"/>
                <a:gd name="T45" fmla="*/ 69 h 2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4"/>
                <a:gd name="T70" fmla="*/ 0 h 272"/>
                <a:gd name="T71" fmla="*/ 174 w 174"/>
                <a:gd name="T72" fmla="*/ 272 h 2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4" h="272">
                  <a:moveTo>
                    <a:pt x="0" y="75"/>
                  </a:moveTo>
                  <a:lnTo>
                    <a:pt x="5" y="84"/>
                  </a:lnTo>
                  <a:lnTo>
                    <a:pt x="45" y="97"/>
                  </a:lnTo>
                  <a:lnTo>
                    <a:pt x="50" y="113"/>
                  </a:lnTo>
                  <a:lnTo>
                    <a:pt x="47" y="156"/>
                  </a:lnTo>
                  <a:lnTo>
                    <a:pt x="25" y="200"/>
                  </a:lnTo>
                  <a:lnTo>
                    <a:pt x="32" y="253"/>
                  </a:lnTo>
                  <a:lnTo>
                    <a:pt x="33" y="271"/>
                  </a:lnTo>
                  <a:lnTo>
                    <a:pt x="47" y="271"/>
                  </a:lnTo>
                  <a:lnTo>
                    <a:pt x="47" y="252"/>
                  </a:lnTo>
                  <a:lnTo>
                    <a:pt x="89" y="229"/>
                  </a:lnTo>
                  <a:lnTo>
                    <a:pt x="77" y="156"/>
                  </a:lnTo>
                  <a:lnTo>
                    <a:pt x="171" y="83"/>
                  </a:lnTo>
                  <a:lnTo>
                    <a:pt x="173" y="0"/>
                  </a:lnTo>
                  <a:lnTo>
                    <a:pt x="148" y="14"/>
                  </a:lnTo>
                  <a:lnTo>
                    <a:pt x="83" y="18"/>
                  </a:lnTo>
                  <a:lnTo>
                    <a:pt x="82" y="49"/>
                  </a:lnTo>
                  <a:lnTo>
                    <a:pt x="98" y="74"/>
                  </a:lnTo>
                  <a:lnTo>
                    <a:pt x="89" y="109"/>
                  </a:lnTo>
                  <a:lnTo>
                    <a:pt x="71" y="90"/>
                  </a:lnTo>
                  <a:lnTo>
                    <a:pt x="74" y="66"/>
                  </a:lnTo>
                  <a:lnTo>
                    <a:pt x="52" y="59"/>
                  </a:lnTo>
                  <a:lnTo>
                    <a:pt x="0" y="7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216"/>
            <p:cNvSpPr>
              <a:spLocks/>
            </p:cNvSpPr>
            <p:nvPr/>
          </p:nvSpPr>
          <p:spPr bwMode="auto">
            <a:xfrm>
              <a:off x="4489140" y="3740016"/>
              <a:ext cx="397118" cy="325786"/>
            </a:xfrm>
            <a:custGeom>
              <a:avLst/>
              <a:gdLst>
                <a:gd name="T0" fmla="*/ 0 w 259"/>
                <a:gd name="T1" fmla="*/ 131 h 198"/>
                <a:gd name="T2" fmla="*/ 2 w 259"/>
                <a:gd name="T3" fmla="*/ 147 h 198"/>
                <a:gd name="T4" fmla="*/ 33 w 259"/>
                <a:gd name="T5" fmla="*/ 177 h 198"/>
                <a:gd name="T6" fmla="*/ 41 w 259"/>
                <a:gd name="T7" fmla="*/ 171 h 198"/>
                <a:gd name="T8" fmla="*/ 51 w 259"/>
                <a:gd name="T9" fmla="*/ 181 h 198"/>
                <a:gd name="T10" fmla="*/ 69 w 259"/>
                <a:gd name="T11" fmla="*/ 150 h 198"/>
                <a:gd name="T12" fmla="*/ 138 w 259"/>
                <a:gd name="T13" fmla="*/ 166 h 198"/>
                <a:gd name="T14" fmla="*/ 198 w 259"/>
                <a:gd name="T15" fmla="*/ 148 h 198"/>
                <a:gd name="T16" fmla="*/ 200 w 259"/>
                <a:gd name="T17" fmla="*/ 141 h 198"/>
                <a:gd name="T18" fmla="*/ 231 w 259"/>
                <a:gd name="T19" fmla="*/ 102 h 198"/>
                <a:gd name="T20" fmla="*/ 240 w 259"/>
                <a:gd name="T21" fmla="*/ 48 h 198"/>
                <a:gd name="T22" fmla="*/ 225 w 259"/>
                <a:gd name="T23" fmla="*/ 33 h 198"/>
                <a:gd name="T24" fmla="*/ 225 w 259"/>
                <a:gd name="T25" fmla="*/ 8 h 198"/>
                <a:gd name="T26" fmla="*/ 175 w 259"/>
                <a:gd name="T27" fmla="*/ 0 h 198"/>
                <a:gd name="T28" fmla="*/ 81 w 259"/>
                <a:gd name="T29" fmla="*/ 61 h 198"/>
                <a:gd name="T30" fmla="*/ 58 w 259"/>
                <a:gd name="T31" fmla="*/ 68 h 198"/>
                <a:gd name="T32" fmla="*/ 59 w 259"/>
                <a:gd name="T33" fmla="*/ 115 h 198"/>
                <a:gd name="T34" fmla="*/ 48 w 259"/>
                <a:gd name="T35" fmla="*/ 126 h 198"/>
                <a:gd name="T36" fmla="*/ 0 w 259"/>
                <a:gd name="T37" fmla="*/ 131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9"/>
                <a:gd name="T58" fmla="*/ 0 h 198"/>
                <a:gd name="T59" fmla="*/ 259 w 259"/>
                <a:gd name="T60" fmla="*/ 198 h 1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9" h="198">
                  <a:moveTo>
                    <a:pt x="0" y="143"/>
                  </a:moveTo>
                  <a:lnTo>
                    <a:pt x="2" y="159"/>
                  </a:lnTo>
                  <a:lnTo>
                    <a:pt x="35" y="192"/>
                  </a:lnTo>
                  <a:lnTo>
                    <a:pt x="43" y="186"/>
                  </a:lnTo>
                  <a:lnTo>
                    <a:pt x="55" y="197"/>
                  </a:lnTo>
                  <a:lnTo>
                    <a:pt x="74" y="163"/>
                  </a:lnTo>
                  <a:lnTo>
                    <a:pt x="148" y="180"/>
                  </a:lnTo>
                  <a:lnTo>
                    <a:pt x="212" y="161"/>
                  </a:lnTo>
                  <a:lnTo>
                    <a:pt x="214" y="153"/>
                  </a:lnTo>
                  <a:lnTo>
                    <a:pt x="248" y="110"/>
                  </a:lnTo>
                  <a:lnTo>
                    <a:pt x="258" y="52"/>
                  </a:lnTo>
                  <a:lnTo>
                    <a:pt x="241" y="35"/>
                  </a:lnTo>
                  <a:lnTo>
                    <a:pt x="241" y="8"/>
                  </a:lnTo>
                  <a:lnTo>
                    <a:pt x="187" y="0"/>
                  </a:lnTo>
                  <a:lnTo>
                    <a:pt x="87" y="67"/>
                  </a:lnTo>
                  <a:lnTo>
                    <a:pt x="62" y="74"/>
                  </a:lnTo>
                  <a:lnTo>
                    <a:pt x="63" y="125"/>
                  </a:lnTo>
                  <a:lnTo>
                    <a:pt x="52" y="136"/>
                  </a:lnTo>
                  <a:lnTo>
                    <a:pt x="0" y="14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Freeform 217"/>
            <p:cNvSpPr>
              <a:spLocks/>
            </p:cNvSpPr>
            <p:nvPr/>
          </p:nvSpPr>
          <p:spPr bwMode="auto">
            <a:xfrm>
              <a:off x="4555618" y="4005137"/>
              <a:ext cx="292153" cy="262876"/>
            </a:xfrm>
            <a:custGeom>
              <a:avLst/>
              <a:gdLst>
                <a:gd name="T0" fmla="*/ 0 w 190"/>
                <a:gd name="T1" fmla="*/ 113 h 159"/>
                <a:gd name="T2" fmla="*/ 12 w 190"/>
                <a:gd name="T3" fmla="*/ 33 h 159"/>
                <a:gd name="T4" fmla="*/ 29 w 190"/>
                <a:gd name="T5" fmla="*/ 1 h 159"/>
                <a:gd name="T6" fmla="*/ 99 w 190"/>
                <a:gd name="T7" fmla="*/ 16 h 159"/>
                <a:gd name="T8" fmla="*/ 158 w 190"/>
                <a:gd name="T9" fmla="*/ 0 h 159"/>
                <a:gd name="T10" fmla="*/ 170 w 190"/>
                <a:gd name="T11" fmla="*/ 19 h 159"/>
                <a:gd name="T12" fmla="*/ 177 w 190"/>
                <a:gd name="T13" fmla="*/ 33 h 159"/>
                <a:gd name="T14" fmla="*/ 161 w 190"/>
                <a:gd name="T15" fmla="*/ 43 h 159"/>
                <a:gd name="T16" fmla="*/ 131 w 190"/>
                <a:gd name="T17" fmla="*/ 110 h 159"/>
                <a:gd name="T18" fmla="*/ 102 w 190"/>
                <a:gd name="T19" fmla="*/ 106 h 159"/>
                <a:gd name="T20" fmla="*/ 84 w 190"/>
                <a:gd name="T21" fmla="*/ 137 h 159"/>
                <a:gd name="T22" fmla="*/ 50 w 190"/>
                <a:gd name="T23" fmla="*/ 146 h 159"/>
                <a:gd name="T24" fmla="*/ 29 w 190"/>
                <a:gd name="T25" fmla="*/ 116 h 159"/>
                <a:gd name="T26" fmla="*/ 0 w 190"/>
                <a:gd name="T27" fmla="*/ 113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"/>
                <a:gd name="T43" fmla="*/ 0 h 159"/>
                <a:gd name="T44" fmla="*/ 190 w 190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" h="159">
                  <a:moveTo>
                    <a:pt x="0" y="122"/>
                  </a:moveTo>
                  <a:lnTo>
                    <a:pt x="12" y="35"/>
                  </a:lnTo>
                  <a:lnTo>
                    <a:pt x="31" y="1"/>
                  </a:lnTo>
                  <a:lnTo>
                    <a:pt x="105" y="18"/>
                  </a:lnTo>
                  <a:lnTo>
                    <a:pt x="168" y="0"/>
                  </a:lnTo>
                  <a:lnTo>
                    <a:pt x="182" y="21"/>
                  </a:lnTo>
                  <a:lnTo>
                    <a:pt x="189" y="35"/>
                  </a:lnTo>
                  <a:lnTo>
                    <a:pt x="171" y="47"/>
                  </a:lnTo>
                  <a:lnTo>
                    <a:pt x="139" y="118"/>
                  </a:lnTo>
                  <a:lnTo>
                    <a:pt x="108" y="114"/>
                  </a:lnTo>
                  <a:lnTo>
                    <a:pt x="90" y="148"/>
                  </a:lnTo>
                  <a:lnTo>
                    <a:pt x="54" y="158"/>
                  </a:lnTo>
                  <a:lnTo>
                    <a:pt x="31" y="126"/>
                  </a:lnTo>
                  <a:lnTo>
                    <a:pt x="0" y="1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218"/>
            <p:cNvSpPr>
              <a:spLocks/>
            </p:cNvSpPr>
            <p:nvPr/>
          </p:nvSpPr>
          <p:spPr bwMode="auto">
            <a:xfrm>
              <a:off x="4065781" y="4036593"/>
              <a:ext cx="76974" cy="49429"/>
            </a:xfrm>
            <a:custGeom>
              <a:avLst/>
              <a:gdLst>
                <a:gd name="T0" fmla="*/ 0 w 51"/>
                <a:gd name="T1" fmla="*/ 4 h 30"/>
                <a:gd name="T2" fmla="*/ 12 w 51"/>
                <a:gd name="T3" fmla="*/ 14 h 30"/>
                <a:gd name="T4" fmla="*/ 29 w 51"/>
                <a:gd name="T5" fmla="*/ 10 h 30"/>
                <a:gd name="T6" fmla="*/ 19 w 51"/>
                <a:gd name="T7" fmla="*/ 14 h 30"/>
                <a:gd name="T8" fmla="*/ 26 w 51"/>
                <a:gd name="T9" fmla="*/ 25 h 30"/>
                <a:gd name="T10" fmla="*/ 44 w 51"/>
                <a:gd name="T11" fmla="*/ 14 h 30"/>
                <a:gd name="T12" fmla="*/ 46 w 51"/>
                <a:gd name="T13" fmla="*/ 0 h 30"/>
                <a:gd name="T14" fmla="*/ 0 w 51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30"/>
                <a:gd name="T26" fmla="*/ 51 w 51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30">
                  <a:moveTo>
                    <a:pt x="0" y="4"/>
                  </a:moveTo>
                  <a:lnTo>
                    <a:pt x="14" y="16"/>
                  </a:lnTo>
                  <a:lnTo>
                    <a:pt x="31" y="12"/>
                  </a:lnTo>
                  <a:lnTo>
                    <a:pt x="21" y="16"/>
                  </a:lnTo>
                  <a:lnTo>
                    <a:pt x="28" y="29"/>
                  </a:lnTo>
                  <a:lnTo>
                    <a:pt x="48" y="16"/>
                  </a:lnTo>
                  <a:lnTo>
                    <a:pt x="50" y="0"/>
                  </a:lnTo>
                  <a:lnTo>
                    <a:pt x="0" y="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219"/>
            <p:cNvSpPr>
              <a:spLocks/>
            </p:cNvSpPr>
            <p:nvPr/>
          </p:nvSpPr>
          <p:spPr bwMode="auto">
            <a:xfrm>
              <a:off x="5753968" y="3668118"/>
              <a:ext cx="36737" cy="44936"/>
            </a:xfrm>
            <a:custGeom>
              <a:avLst/>
              <a:gdLst>
                <a:gd name="T0" fmla="*/ 0 w 23"/>
                <a:gd name="T1" fmla="*/ 19 h 27"/>
                <a:gd name="T2" fmla="*/ 12 w 23"/>
                <a:gd name="T3" fmla="*/ 24 h 27"/>
                <a:gd name="T4" fmla="*/ 22 w 23"/>
                <a:gd name="T5" fmla="*/ 22 h 27"/>
                <a:gd name="T6" fmla="*/ 12 w 23"/>
                <a:gd name="T7" fmla="*/ 0 h 27"/>
                <a:gd name="T8" fmla="*/ 0 w 23"/>
                <a:gd name="T9" fmla="*/ 1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1"/>
                  </a:moveTo>
                  <a:lnTo>
                    <a:pt x="12" y="26"/>
                  </a:lnTo>
                  <a:lnTo>
                    <a:pt x="22" y="24"/>
                  </a:lnTo>
                  <a:lnTo>
                    <a:pt x="12" y="0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220"/>
            <p:cNvSpPr>
              <a:spLocks/>
            </p:cNvSpPr>
            <p:nvPr/>
          </p:nvSpPr>
          <p:spPr bwMode="auto">
            <a:xfrm>
              <a:off x="5211649" y="4402821"/>
              <a:ext cx="43735" cy="44936"/>
            </a:xfrm>
            <a:custGeom>
              <a:avLst/>
              <a:gdLst>
                <a:gd name="T0" fmla="*/ 0 w 28"/>
                <a:gd name="T1" fmla="*/ 24 h 27"/>
                <a:gd name="T2" fmla="*/ 10 w 28"/>
                <a:gd name="T3" fmla="*/ 4 h 27"/>
                <a:gd name="T4" fmla="*/ 20 w 28"/>
                <a:gd name="T5" fmla="*/ 0 h 27"/>
                <a:gd name="T6" fmla="*/ 25 w 28"/>
                <a:gd name="T7" fmla="*/ 19 h 27"/>
                <a:gd name="T8" fmla="*/ 0 w 28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26"/>
                  </a:moveTo>
                  <a:lnTo>
                    <a:pt x="10" y="4"/>
                  </a:lnTo>
                  <a:lnTo>
                    <a:pt x="22" y="0"/>
                  </a:lnTo>
                  <a:lnTo>
                    <a:pt x="27" y="21"/>
                  </a:lnTo>
                  <a:lnTo>
                    <a:pt x="0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221"/>
            <p:cNvSpPr>
              <a:spLocks/>
            </p:cNvSpPr>
            <p:nvPr/>
          </p:nvSpPr>
          <p:spPr bwMode="auto">
            <a:xfrm>
              <a:off x="4046538" y="3930994"/>
              <a:ext cx="155697" cy="112340"/>
            </a:xfrm>
            <a:custGeom>
              <a:avLst/>
              <a:gdLst>
                <a:gd name="T0" fmla="*/ 0 w 101"/>
                <a:gd name="T1" fmla="*/ 27 h 69"/>
                <a:gd name="T2" fmla="*/ 14 w 101"/>
                <a:gd name="T3" fmla="*/ 45 h 69"/>
                <a:gd name="T4" fmla="*/ 56 w 101"/>
                <a:gd name="T5" fmla="*/ 48 h 69"/>
                <a:gd name="T6" fmla="*/ 12 w 101"/>
                <a:gd name="T7" fmla="*/ 53 h 69"/>
                <a:gd name="T8" fmla="*/ 12 w 101"/>
                <a:gd name="T9" fmla="*/ 62 h 69"/>
                <a:gd name="T10" fmla="*/ 58 w 101"/>
                <a:gd name="T11" fmla="*/ 58 h 69"/>
                <a:gd name="T12" fmla="*/ 94 w 101"/>
                <a:gd name="T13" fmla="*/ 62 h 69"/>
                <a:gd name="T14" fmla="*/ 82 w 101"/>
                <a:gd name="T15" fmla="*/ 27 h 69"/>
                <a:gd name="T16" fmla="*/ 48 w 101"/>
                <a:gd name="T17" fmla="*/ 0 h 69"/>
                <a:gd name="T18" fmla="*/ 14 w 101"/>
                <a:gd name="T19" fmla="*/ 9 h 69"/>
                <a:gd name="T20" fmla="*/ 0 w 101"/>
                <a:gd name="T21" fmla="*/ 27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69"/>
                <a:gd name="T35" fmla="*/ 101 w 101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69">
                  <a:moveTo>
                    <a:pt x="0" y="29"/>
                  </a:moveTo>
                  <a:lnTo>
                    <a:pt x="14" y="49"/>
                  </a:lnTo>
                  <a:lnTo>
                    <a:pt x="60" y="52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62" y="64"/>
                  </a:lnTo>
                  <a:lnTo>
                    <a:pt x="100" y="68"/>
                  </a:lnTo>
                  <a:lnTo>
                    <a:pt x="87" y="29"/>
                  </a:lnTo>
                  <a:lnTo>
                    <a:pt x="51" y="0"/>
                  </a:lnTo>
                  <a:lnTo>
                    <a:pt x="14" y="9"/>
                  </a:lnTo>
                  <a:lnTo>
                    <a:pt x="0" y="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222"/>
            <p:cNvSpPr>
              <a:spLocks/>
            </p:cNvSpPr>
            <p:nvPr/>
          </p:nvSpPr>
          <p:spPr bwMode="auto">
            <a:xfrm>
              <a:off x="4153252" y="4110738"/>
              <a:ext cx="75225" cy="83131"/>
            </a:xfrm>
            <a:custGeom>
              <a:avLst/>
              <a:gdLst>
                <a:gd name="T0" fmla="*/ 0 w 50"/>
                <a:gd name="T1" fmla="*/ 12 h 51"/>
                <a:gd name="T2" fmla="*/ 5 w 50"/>
                <a:gd name="T3" fmla="*/ 29 h 51"/>
                <a:gd name="T4" fmla="*/ 27 w 50"/>
                <a:gd name="T5" fmla="*/ 44 h 51"/>
                <a:gd name="T6" fmla="*/ 45 w 50"/>
                <a:gd name="T7" fmla="*/ 23 h 51"/>
                <a:gd name="T8" fmla="*/ 31 w 50"/>
                <a:gd name="T9" fmla="*/ 0 h 51"/>
                <a:gd name="T10" fmla="*/ 0 w 50"/>
                <a:gd name="T11" fmla="*/ 1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1"/>
                <a:gd name="T20" fmla="*/ 50 w 5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1">
                  <a:moveTo>
                    <a:pt x="0" y="14"/>
                  </a:moveTo>
                  <a:lnTo>
                    <a:pt x="5" y="33"/>
                  </a:lnTo>
                  <a:lnTo>
                    <a:pt x="29" y="50"/>
                  </a:lnTo>
                  <a:lnTo>
                    <a:pt x="49" y="25"/>
                  </a:lnTo>
                  <a:lnTo>
                    <a:pt x="33" y="0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223"/>
            <p:cNvSpPr>
              <a:spLocks/>
            </p:cNvSpPr>
            <p:nvPr/>
          </p:nvSpPr>
          <p:spPr bwMode="auto">
            <a:xfrm>
              <a:off x="5512549" y="4059061"/>
              <a:ext cx="257164" cy="361735"/>
            </a:xfrm>
            <a:custGeom>
              <a:avLst/>
              <a:gdLst>
                <a:gd name="T0" fmla="*/ 0 w 167"/>
                <a:gd name="T1" fmla="*/ 188 h 221"/>
                <a:gd name="T2" fmla="*/ 0 w 167"/>
                <a:gd name="T3" fmla="*/ 134 h 221"/>
                <a:gd name="T4" fmla="*/ 13 w 167"/>
                <a:gd name="T5" fmla="*/ 117 h 221"/>
                <a:gd name="T6" fmla="*/ 59 w 167"/>
                <a:gd name="T7" fmla="*/ 100 h 221"/>
                <a:gd name="T8" fmla="*/ 105 w 167"/>
                <a:gd name="T9" fmla="*/ 56 h 221"/>
                <a:gd name="T10" fmla="*/ 45 w 167"/>
                <a:gd name="T11" fmla="*/ 41 h 221"/>
                <a:gd name="T12" fmla="*/ 27 w 167"/>
                <a:gd name="T13" fmla="*/ 14 h 221"/>
                <a:gd name="T14" fmla="*/ 34 w 167"/>
                <a:gd name="T15" fmla="*/ 8 h 221"/>
                <a:gd name="T16" fmla="*/ 58 w 167"/>
                <a:gd name="T17" fmla="*/ 22 h 221"/>
                <a:gd name="T18" fmla="*/ 148 w 167"/>
                <a:gd name="T19" fmla="*/ 0 h 221"/>
                <a:gd name="T20" fmla="*/ 154 w 167"/>
                <a:gd name="T21" fmla="*/ 22 h 221"/>
                <a:gd name="T22" fmla="*/ 99 w 167"/>
                <a:gd name="T23" fmla="*/ 116 h 221"/>
                <a:gd name="T24" fmla="*/ 8 w 167"/>
                <a:gd name="T25" fmla="*/ 200 h 221"/>
                <a:gd name="T26" fmla="*/ 0 w 167"/>
                <a:gd name="T27" fmla="*/ 188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221"/>
                <a:gd name="T44" fmla="*/ 167 w 167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221">
                  <a:moveTo>
                    <a:pt x="0" y="206"/>
                  </a:moveTo>
                  <a:lnTo>
                    <a:pt x="0" y="147"/>
                  </a:lnTo>
                  <a:lnTo>
                    <a:pt x="13" y="129"/>
                  </a:lnTo>
                  <a:lnTo>
                    <a:pt x="63" y="110"/>
                  </a:lnTo>
                  <a:lnTo>
                    <a:pt x="113" y="62"/>
                  </a:lnTo>
                  <a:lnTo>
                    <a:pt x="49" y="45"/>
                  </a:lnTo>
                  <a:lnTo>
                    <a:pt x="29" y="16"/>
                  </a:lnTo>
                  <a:lnTo>
                    <a:pt x="36" y="8"/>
                  </a:lnTo>
                  <a:lnTo>
                    <a:pt x="62" y="24"/>
                  </a:lnTo>
                  <a:lnTo>
                    <a:pt x="159" y="0"/>
                  </a:lnTo>
                  <a:lnTo>
                    <a:pt x="166" y="24"/>
                  </a:lnTo>
                  <a:lnTo>
                    <a:pt x="107" y="128"/>
                  </a:lnTo>
                  <a:lnTo>
                    <a:pt x="8" y="220"/>
                  </a:lnTo>
                  <a:lnTo>
                    <a:pt x="0" y="20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224"/>
            <p:cNvSpPr>
              <a:spLocks/>
            </p:cNvSpPr>
            <p:nvPr/>
          </p:nvSpPr>
          <p:spPr bwMode="auto">
            <a:xfrm>
              <a:off x="5113682" y="4793763"/>
              <a:ext cx="197683" cy="193224"/>
            </a:xfrm>
            <a:custGeom>
              <a:avLst/>
              <a:gdLst>
                <a:gd name="T0" fmla="*/ 0 w 129"/>
                <a:gd name="T1" fmla="*/ 33 h 117"/>
                <a:gd name="T2" fmla="*/ 26 w 129"/>
                <a:gd name="T3" fmla="*/ 33 h 117"/>
                <a:gd name="T4" fmla="*/ 52 w 129"/>
                <a:gd name="T5" fmla="*/ 12 h 117"/>
                <a:gd name="T6" fmla="*/ 53 w 129"/>
                <a:gd name="T7" fmla="*/ 5 h 117"/>
                <a:gd name="T8" fmla="*/ 78 w 129"/>
                <a:gd name="T9" fmla="*/ 0 h 117"/>
                <a:gd name="T10" fmla="*/ 115 w 129"/>
                <a:gd name="T11" fmla="*/ 11 h 117"/>
                <a:gd name="T12" fmla="*/ 120 w 129"/>
                <a:gd name="T13" fmla="*/ 26 h 117"/>
                <a:gd name="T14" fmla="*/ 117 w 129"/>
                <a:gd name="T15" fmla="*/ 65 h 117"/>
                <a:gd name="T16" fmla="*/ 97 w 129"/>
                <a:gd name="T17" fmla="*/ 106 h 117"/>
                <a:gd name="T18" fmla="*/ 63 w 129"/>
                <a:gd name="T19" fmla="*/ 98 h 117"/>
                <a:gd name="T20" fmla="*/ 43 w 129"/>
                <a:gd name="T21" fmla="*/ 89 h 117"/>
                <a:gd name="T22" fmla="*/ 0 w 129"/>
                <a:gd name="T23" fmla="*/ 33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17"/>
                <a:gd name="T38" fmla="*/ 129 w 129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17">
                  <a:moveTo>
                    <a:pt x="0" y="35"/>
                  </a:moveTo>
                  <a:lnTo>
                    <a:pt x="28" y="36"/>
                  </a:lnTo>
                  <a:lnTo>
                    <a:pt x="56" y="14"/>
                  </a:lnTo>
                  <a:lnTo>
                    <a:pt x="57" y="5"/>
                  </a:lnTo>
                  <a:lnTo>
                    <a:pt x="83" y="0"/>
                  </a:lnTo>
                  <a:lnTo>
                    <a:pt x="123" y="12"/>
                  </a:lnTo>
                  <a:lnTo>
                    <a:pt x="128" y="28"/>
                  </a:lnTo>
                  <a:lnTo>
                    <a:pt x="125" y="71"/>
                  </a:lnTo>
                  <a:lnTo>
                    <a:pt x="103" y="116"/>
                  </a:lnTo>
                  <a:lnTo>
                    <a:pt x="67" y="107"/>
                  </a:lnTo>
                  <a:lnTo>
                    <a:pt x="45" y="97"/>
                  </a:lnTo>
                  <a:lnTo>
                    <a:pt x="0" y="3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Freeform 225"/>
            <p:cNvSpPr>
              <a:spLocks/>
            </p:cNvSpPr>
            <p:nvPr/>
          </p:nvSpPr>
          <p:spPr bwMode="auto">
            <a:xfrm>
              <a:off x="4772545" y="4827464"/>
              <a:ext cx="342886" cy="341513"/>
            </a:xfrm>
            <a:custGeom>
              <a:avLst/>
              <a:gdLst>
                <a:gd name="T0" fmla="*/ 0 w 223"/>
                <a:gd name="T1" fmla="*/ 6 h 209"/>
                <a:gd name="T2" fmla="*/ 25 w 223"/>
                <a:gd name="T3" fmla="*/ 0 h 209"/>
                <a:gd name="T4" fmla="*/ 149 w 223"/>
                <a:gd name="T5" fmla="*/ 18 h 209"/>
                <a:gd name="T6" fmla="*/ 178 w 223"/>
                <a:gd name="T7" fmla="*/ 10 h 209"/>
                <a:gd name="T8" fmla="*/ 208 w 223"/>
                <a:gd name="T9" fmla="*/ 12 h 209"/>
                <a:gd name="T10" fmla="*/ 182 w 223"/>
                <a:gd name="T11" fmla="*/ 27 h 209"/>
                <a:gd name="T12" fmla="*/ 172 w 223"/>
                <a:gd name="T13" fmla="*/ 18 h 209"/>
                <a:gd name="T14" fmla="*/ 142 w 223"/>
                <a:gd name="T15" fmla="*/ 25 h 209"/>
                <a:gd name="T16" fmla="*/ 142 w 223"/>
                <a:gd name="T17" fmla="*/ 78 h 209"/>
                <a:gd name="T18" fmla="*/ 128 w 223"/>
                <a:gd name="T19" fmla="*/ 78 h 209"/>
                <a:gd name="T20" fmla="*/ 128 w 223"/>
                <a:gd name="T21" fmla="*/ 120 h 209"/>
                <a:gd name="T22" fmla="*/ 128 w 223"/>
                <a:gd name="T23" fmla="*/ 181 h 209"/>
                <a:gd name="T24" fmla="*/ 113 w 223"/>
                <a:gd name="T25" fmla="*/ 190 h 209"/>
                <a:gd name="T26" fmla="*/ 95 w 223"/>
                <a:gd name="T27" fmla="*/ 190 h 209"/>
                <a:gd name="T28" fmla="*/ 83 w 223"/>
                <a:gd name="T29" fmla="*/ 177 h 209"/>
                <a:gd name="T30" fmla="*/ 75 w 223"/>
                <a:gd name="T31" fmla="*/ 184 h 209"/>
                <a:gd name="T32" fmla="*/ 54 w 223"/>
                <a:gd name="T33" fmla="*/ 163 h 209"/>
                <a:gd name="T34" fmla="*/ 45 w 223"/>
                <a:gd name="T35" fmla="*/ 96 h 209"/>
                <a:gd name="T36" fmla="*/ 45 w 223"/>
                <a:gd name="T37" fmla="*/ 89 h 209"/>
                <a:gd name="T38" fmla="*/ 0 w 223"/>
                <a:gd name="T39" fmla="*/ 6 h 2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3"/>
                <a:gd name="T61" fmla="*/ 0 h 209"/>
                <a:gd name="T62" fmla="*/ 223 w 223"/>
                <a:gd name="T63" fmla="*/ 209 h 2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3" h="209">
                  <a:moveTo>
                    <a:pt x="0" y="6"/>
                  </a:moveTo>
                  <a:lnTo>
                    <a:pt x="27" y="0"/>
                  </a:lnTo>
                  <a:lnTo>
                    <a:pt x="159" y="20"/>
                  </a:lnTo>
                  <a:lnTo>
                    <a:pt x="190" y="10"/>
                  </a:lnTo>
                  <a:lnTo>
                    <a:pt x="222" y="14"/>
                  </a:lnTo>
                  <a:lnTo>
                    <a:pt x="194" y="29"/>
                  </a:lnTo>
                  <a:lnTo>
                    <a:pt x="184" y="20"/>
                  </a:lnTo>
                  <a:lnTo>
                    <a:pt x="152" y="27"/>
                  </a:lnTo>
                  <a:lnTo>
                    <a:pt x="152" y="85"/>
                  </a:lnTo>
                  <a:lnTo>
                    <a:pt x="136" y="85"/>
                  </a:lnTo>
                  <a:lnTo>
                    <a:pt x="136" y="131"/>
                  </a:lnTo>
                  <a:lnTo>
                    <a:pt x="136" y="197"/>
                  </a:lnTo>
                  <a:lnTo>
                    <a:pt x="121" y="208"/>
                  </a:lnTo>
                  <a:lnTo>
                    <a:pt x="101" y="208"/>
                  </a:lnTo>
                  <a:lnTo>
                    <a:pt x="89" y="193"/>
                  </a:lnTo>
                  <a:lnTo>
                    <a:pt x="79" y="201"/>
                  </a:lnTo>
                  <a:lnTo>
                    <a:pt x="58" y="178"/>
                  </a:lnTo>
                  <a:lnTo>
                    <a:pt x="47" y="105"/>
                  </a:lnTo>
                  <a:lnTo>
                    <a:pt x="47" y="97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Freeform 226"/>
            <p:cNvSpPr>
              <a:spLocks/>
            </p:cNvSpPr>
            <p:nvPr/>
          </p:nvSpPr>
          <p:spPr bwMode="auto">
            <a:xfrm>
              <a:off x="4060533" y="3623183"/>
              <a:ext cx="209930" cy="186485"/>
            </a:xfrm>
            <a:custGeom>
              <a:avLst/>
              <a:gdLst>
                <a:gd name="T0" fmla="*/ 0 w 137"/>
                <a:gd name="T1" fmla="*/ 103 h 114"/>
                <a:gd name="T2" fmla="*/ 60 w 137"/>
                <a:gd name="T3" fmla="*/ 0 h 114"/>
                <a:gd name="T4" fmla="*/ 124 w 137"/>
                <a:gd name="T5" fmla="*/ 1 h 114"/>
                <a:gd name="T6" fmla="*/ 126 w 137"/>
                <a:gd name="T7" fmla="*/ 8 h 114"/>
                <a:gd name="T8" fmla="*/ 124 w 137"/>
                <a:gd name="T9" fmla="*/ 27 h 114"/>
                <a:gd name="T10" fmla="*/ 76 w 137"/>
                <a:gd name="T11" fmla="*/ 26 h 114"/>
                <a:gd name="T12" fmla="*/ 76 w 137"/>
                <a:gd name="T13" fmla="*/ 65 h 114"/>
                <a:gd name="T14" fmla="*/ 59 w 137"/>
                <a:gd name="T15" fmla="*/ 73 h 114"/>
                <a:gd name="T16" fmla="*/ 60 w 137"/>
                <a:gd name="T17" fmla="*/ 97 h 114"/>
                <a:gd name="T18" fmla="*/ 0 w 137"/>
                <a:gd name="T19" fmla="*/ 103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14"/>
                <a:gd name="T32" fmla="*/ 137 w 137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14">
                  <a:moveTo>
                    <a:pt x="0" y="113"/>
                  </a:moveTo>
                  <a:lnTo>
                    <a:pt x="64" y="0"/>
                  </a:lnTo>
                  <a:lnTo>
                    <a:pt x="134" y="1"/>
                  </a:lnTo>
                  <a:lnTo>
                    <a:pt x="136" y="8"/>
                  </a:lnTo>
                  <a:lnTo>
                    <a:pt x="134" y="29"/>
                  </a:lnTo>
                  <a:lnTo>
                    <a:pt x="82" y="28"/>
                  </a:lnTo>
                  <a:lnTo>
                    <a:pt x="82" y="71"/>
                  </a:lnTo>
                  <a:lnTo>
                    <a:pt x="63" y="79"/>
                  </a:lnTo>
                  <a:lnTo>
                    <a:pt x="64" y="106"/>
                  </a:lnTo>
                  <a:lnTo>
                    <a:pt x="0" y="1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227"/>
            <p:cNvSpPr>
              <a:spLocks/>
            </p:cNvSpPr>
            <p:nvPr/>
          </p:nvSpPr>
          <p:spPr bwMode="auto">
            <a:xfrm>
              <a:off x="5033209" y="3753497"/>
              <a:ext cx="416361" cy="525750"/>
            </a:xfrm>
            <a:custGeom>
              <a:avLst/>
              <a:gdLst>
                <a:gd name="T0" fmla="*/ 0 w 272"/>
                <a:gd name="T1" fmla="*/ 154 h 320"/>
                <a:gd name="T2" fmla="*/ 13 w 272"/>
                <a:gd name="T3" fmla="*/ 183 h 320"/>
                <a:gd name="T4" fmla="*/ 23 w 272"/>
                <a:gd name="T5" fmla="*/ 215 h 320"/>
                <a:gd name="T6" fmla="*/ 48 w 272"/>
                <a:gd name="T7" fmla="*/ 226 h 320"/>
                <a:gd name="T8" fmla="*/ 87 w 272"/>
                <a:gd name="T9" fmla="*/ 269 h 320"/>
                <a:gd name="T10" fmla="*/ 136 w 272"/>
                <a:gd name="T11" fmla="*/ 292 h 320"/>
                <a:gd name="T12" fmla="*/ 184 w 272"/>
                <a:gd name="T13" fmla="*/ 286 h 320"/>
                <a:gd name="T14" fmla="*/ 212 w 272"/>
                <a:gd name="T15" fmla="*/ 278 h 320"/>
                <a:gd name="T16" fmla="*/ 194 w 272"/>
                <a:gd name="T17" fmla="*/ 246 h 320"/>
                <a:gd name="T18" fmla="*/ 168 w 272"/>
                <a:gd name="T19" fmla="*/ 229 h 320"/>
                <a:gd name="T20" fmla="*/ 186 w 272"/>
                <a:gd name="T21" fmla="*/ 218 h 320"/>
                <a:gd name="T22" fmla="*/ 187 w 272"/>
                <a:gd name="T23" fmla="*/ 190 h 320"/>
                <a:gd name="T24" fmla="*/ 218 w 272"/>
                <a:gd name="T25" fmla="*/ 155 h 320"/>
                <a:gd name="T26" fmla="*/ 229 w 272"/>
                <a:gd name="T27" fmla="*/ 91 h 320"/>
                <a:gd name="T28" fmla="*/ 253 w 272"/>
                <a:gd name="T29" fmla="*/ 77 h 320"/>
                <a:gd name="T30" fmla="*/ 234 w 272"/>
                <a:gd name="T31" fmla="*/ 63 h 320"/>
                <a:gd name="T32" fmla="*/ 228 w 272"/>
                <a:gd name="T33" fmla="*/ 16 h 320"/>
                <a:gd name="T34" fmla="*/ 208 w 272"/>
                <a:gd name="T35" fmla="*/ 0 h 320"/>
                <a:gd name="T36" fmla="*/ 184 w 272"/>
                <a:gd name="T37" fmla="*/ 19 h 320"/>
                <a:gd name="T38" fmla="*/ 45 w 272"/>
                <a:gd name="T39" fmla="*/ 15 h 320"/>
                <a:gd name="T40" fmla="*/ 45 w 272"/>
                <a:gd name="T41" fmla="*/ 45 h 320"/>
                <a:gd name="T42" fmla="*/ 33 w 272"/>
                <a:gd name="T43" fmla="*/ 47 h 320"/>
                <a:gd name="T44" fmla="*/ 33 w 272"/>
                <a:gd name="T45" fmla="*/ 55 h 320"/>
                <a:gd name="T46" fmla="*/ 33 w 272"/>
                <a:gd name="T47" fmla="*/ 111 h 320"/>
                <a:gd name="T48" fmla="*/ 15 w 272"/>
                <a:gd name="T49" fmla="*/ 115 h 320"/>
                <a:gd name="T50" fmla="*/ 0 w 272"/>
                <a:gd name="T51" fmla="*/ 154 h 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2"/>
                <a:gd name="T79" fmla="*/ 0 h 320"/>
                <a:gd name="T80" fmla="*/ 272 w 272"/>
                <a:gd name="T81" fmla="*/ 320 h 3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2" h="320">
                  <a:moveTo>
                    <a:pt x="0" y="168"/>
                  </a:moveTo>
                  <a:lnTo>
                    <a:pt x="13" y="200"/>
                  </a:lnTo>
                  <a:lnTo>
                    <a:pt x="25" y="235"/>
                  </a:lnTo>
                  <a:lnTo>
                    <a:pt x="52" y="247"/>
                  </a:lnTo>
                  <a:lnTo>
                    <a:pt x="93" y="294"/>
                  </a:lnTo>
                  <a:lnTo>
                    <a:pt x="146" y="319"/>
                  </a:lnTo>
                  <a:lnTo>
                    <a:pt x="196" y="313"/>
                  </a:lnTo>
                  <a:lnTo>
                    <a:pt x="227" y="304"/>
                  </a:lnTo>
                  <a:lnTo>
                    <a:pt x="208" y="269"/>
                  </a:lnTo>
                  <a:lnTo>
                    <a:pt x="180" y="250"/>
                  </a:lnTo>
                  <a:lnTo>
                    <a:pt x="199" y="238"/>
                  </a:lnTo>
                  <a:lnTo>
                    <a:pt x="200" y="208"/>
                  </a:lnTo>
                  <a:lnTo>
                    <a:pt x="233" y="169"/>
                  </a:lnTo>
                  <a:lnTo>
                    <a:pt x="245" y="99"/>
                  </a:lnTo>
                  <a:lnTo>
                    <a:pt x="271" y="84"/>
                  </a:lnTo>
                  <a:lnTo>
                    <a:pt x="250" y="69"/>
                  </a:lnTo>
                  <a:lnTo>
                    <a:pt x="244" y="18"/>
                  </a:lnTo>
                  <a:lnTo>
                    <a:pt x="222" y="0"/>
                  </a:lnTo>
                  <a:lnTo>
                    <a:pt x="196" y="21"/>
                  </a:lnTo>
                  <a:lnTo>
                    <a:pt x="49" y="17"/>
                  </a:lnTo>
                  <a:lnTo>
                    <a:pt x="49" y="49"/>
                  </a:lnTo>
                  <a:lnTo>
                    <a:pt x="35" y="51"/>
                  </a:lnTo>
                  <a:lnTo>
                    <a:pt x="35" y="60"/>
                  </a:lnTo>
                  <a:lnTo>
                    <a:pt x="35" y="121"/>
                  </a:lnTo>
                  <a:lnTo>
                    <a:pt x="17" y="125"/>
                  </a:lnTo>
                  <a:lnTo>
                    <a:pt x="0" y="16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228"/>
            <p:cNvSpPr>
              <a:spLocks/>
            </p:cNvSpPr>
            <p:nvPr/>
          </p:nvSpPr>
          <p:spPr bwMode="auto">
            <a:xfrm>
              <a:off x="5255384" y="5070118"/>
              <a:ext cx="34988" cy="44936"/>
            </a:xfrm>
            <a:custGeom>
              <a:avLst/>
              <a:gdLst>
                <a:gd name="T0" fmla="*/ 0 w 22"/>
                <a:gd name="T1" fmla="*/ 12 h 28"/>
                <a:gd name="T2" fmla="*/ 11 w 22"/>
                <a:gd name="T3" fmla="*/ 23 h 28"/>
                <a:gd name="T4" fmla="*/ 19 w 22"/>
                <a:gd name="T5" fmla="*/ 15 h 28"/>
                <a:gd name="T6" fmla="*/ 17 w 22"/>
                <a:gd name="T7" fmla="*/ 0 h 28"/>
                <a:gd name="T8" fmla="*/ 0 w 22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8"/>
                <a:gd name="T17" fmla="*/ 22 w 2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8">
                  <a:moveTo>
                    <a:pt x="0" y="14"/>
                  </a:moveTo>
                  <a:lnTo>
                    <a:pt x="12" y="27"/>
                  </a:lnTo>
                  <a:lnTo>
                    <a:pt x="21" y="17"/>
                  </a:lnTo>
                  <a:lnTo>
                    <a:pt x="19" y="0"/>
                  </a:lnTo>
                  <a:lnTo>
                    <a:pt x="0" y="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Freeform 229"/>
            <p:cNvSpPr>
              <a:spLocks/>
            </p:cNvSpPr>
            <p:nvPr/>
          </p:nvSpPr>
          <p:spPr bwMode="auto">
            <a:xfrm>
              <a:off x="5227393" y="4400573"/>
              <a:ext cx="272909" cy="285344"/>
            </a:xfrm>
            <a:custGeom>
              <a:avLst/>
              <a:gdLst>
                <a:gd name="T0" fmla="*/ 0 w 178"/>
                <a:gd name="T1" fmla="*/ 49 h 173"/>
                <a:gd name="T2" fmla="*/ 1 w 178"/>
                <a:gd name="T3" fmla="*/ 80 h 173"/>
                <a:gd name="T4" fmla="*/ 20 w 178"/>
                <a:gd name="T5" fmla="*/ 110 h 173"/>
                <a:gd name="T6" fmla="*/ 50 w 178"/>
                <a:gd name="T7" fmla="*/ 125 h 173"/>
                <a:gd name="T8" fmla="*/ 66 w 178"/>
                <a:gd name="T9" fmla="*/ 128 h 173"/>
                <a:gd name="T10" fmla="*/ 81 w 178"/>
                <a:gd name="T11" fmla="*/ 158 h 173"/>
                <a:gd name="T12" fmla="*/ 142 w 178"/>
                <a:gd name="T13" fmla="*/ 154 h 173"/>
                <a:gd name="T14" fmla="*/ 165 w 178"/>
                <a:gd name="T15" fmla="*/ 141 h 173"/>
                <a:gd name="T16" fmla="*/ 141 w 178"/>
                <a:gd name="T17" fmla="*/ 80 h 173"/>
                <a:gd name="T18" fmla="*/ 148 w 178"/>
                <a:gd name="T19" fmla="*/ 55 h 173"/>
                <a:gd name="T20" fmla="*/ 70 w 178"/>
                <a:gd name="T21" fmla="*/ 0 h 173"/>
                <a:gd name="T22" fmla="*/ 48 w 178"/>
                <a:gd name="T23" fmla="*/ 27 h 173"/>
                <a:gd name="T24" fmla="*/ 41 w 178"/>
                <a:gd name="T25" fmla="*/ 19 h 173"/>
                <a:gd name="T26" fmla="*/ 34 w 178"/>
                <a:gd name="T27" fmla="*/ 26 h 173"/>
                <a:gd name="T28" fmla="*/ 33 w 178"/>
                <a:gd name="T29" fmla="*/ 0 h 173"/>
                <a:gd name="T30" fmla="*/ 13 w 178"/>
                <a:gd name="T31" fmla="*/ 1 h 173"/>
                <a:gd name="T32" fmla="*/ 15 w 178"/>
                <a:gd name="T33" fmla="*/ 20 h 173"/>
                <a:gd name="T34" fmla="*/ 16 w 178"/>
                <a:gd name="T35" fmla="*/ 32 h 173"/>
                <a:gd name="T36" fmla="*/ 0 w 178"/>
                <a:gd name="T37" fmla="*/ 49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"/>
                <a:gd name="T58" fmla="*/ 0 h 173"/>
                <a:gd name="T59" fmla="*/ 178 w 178"/>
                <a:gd name="T60" fmla="*/ 173 h 1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" h="173">
                  <a:moveTo>
                    <a:pt x="0" y="53"/>
                  </a:moveTo>
                  <a:lnTo>
                    <a:pt x="1" y="87"/>
                  </a:lnTo>
                  <a:lnTo>
                    <a:pt x="22" y="120"/>
                  </a:lnTo>
                  <a:lnTo>
                    <a:pt x="54" y="135"/>
                  </a:lnTo>
                  <a:lnTo>
                    <a:pt x="70" y="139"/>
                  </a:lnTo>
                  <a:lnTo>
                    <a:pt x="87" y="172"/>
                  </a:lnTo>
                  <a:lnTo>
                    <a:pt x="152" y="167"/>
                  </a:lnTo>
                  <a:lnTo>
                    <a:pt x="177" y="153"/>
                  </a:lnTo>
                  <a:lnTo>
                    <a:pt x="151" y="86"/>
                  </a:lnTo>
                  <a:lnTo>
                    <a:pt x="158" y="59"/>
                  </a:lnTo>
                  <a:lnTo>
                    <a:pt x="74" y="0"/>
                  </a:lnTo>
                  <a:lnTo>
                    <a:pt x="52" y="29"/>
                  </a:lnTo>
                  <a:lnTo>
                    <a:pt x="43" y="21"/>
                  </a:lnTo>
                  <a:lnTo>
                    <a:pt x="36" y="28"/>
                  </a:lnTo>
                  <a:lnTo>
                    <a:pt x="35" y="0"/>
                  </a:lnTo>
                  <a:lnTo>
                    <a:pt x="13" y="1"/>
                  </a:lnTo>
                  <a:lnTo>
                    <a:pt x="17" y="22"/>
                  </a:lnTo>
                  <a:lnTo>
                    <a:pt x="18" y="34"/>
                  </a:lnTo>
                  <a:lnTo>
                    <a:pt x="0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230"/>
            <p:cNvSpPr>
              <a:spLocks/>
            </p:cNvSpPr>
            <p:nvPr/>
          </p:nvSpPr>
          <p:spPr bwMode="auto">
            <a:xfrm>
              <a:off x="4480393" y="4077035"/>
              <a:ext cx="54231" cy="139301"/>
            </a:xfrm>
            <a:custGeom>
              <a:avLst/>
              <a:gdLst>
                <a:gd name="T0" fmla="*/ 0 w 36"/>
                <a:gd name="T1" fmla="*/ 0 h 84"/>
                <a:gd name="T2" fmla="*/ 17 w 36"/>
                <a:gd name="T3" fmla="*/ 4 h 84"/>
                <a:gd name="T4" fmla="*/ 33 w 36"/>
                <a:gd name="T5" fmla="*/ 72 h 84"/>
                <a:gd name="T6" fmla="*/ 20 w 36"/>
                <a:gd name="T7" fmla="*/ 77 h 84"/>
                <a:gd name="T8" fmla="*/ 0 w 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84"/>
                <a:gd name="T17" fmla="*/ 36 w 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84">
                  <a:moveTo>
                    <a:pt x="0" y="0"/>
                  </a:moveTo>
                  <a:lnTo>
                    <a:pt x="17" y="4"/>
                  </a:lnTo>
                  <a:lnTo>
                    <a:pt x="35" y="78"/>
                  </a:lnTo>
                  <a:lnTo>
                    <a:pt x="22" y="83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Freeform 231"/>
            <p:cNvSpPr>
              <a:spLocks/>
            </p:cNvSpPr>
            <p:nvPr/>
          </p:nvSpPr>
          <p:spPr bwMode="auto">
            <a:xfrm>
              <a:off x="5229143" y="4270259"/>
              <a:ext cx="134705" cy="141549"/>
            </a:xfrm>
            <a:custGeom>
              <a:avLst/>
              <a:gdLst>
                <a:gd name="T0" fmla="*/ 0 w 88"/>
                <a:gd name="T1" fmla="*/ 79 h 86"/>
                <a:gd name="T2" fmla="*/ 12 w 88"/>
                <a:gd name="T3" fmla="*/ 74 h 86"/>
                <a:gd name="T4" fmla="*/ 31 w 88"/>
                <a:gd name="T5" fmla="*/ 73 h 86"/>
                <a:gd name="T6" fmla="*/ 33 w 88"/>
                <a:gd name="T7" fmla="*/ 63 h 86"/>
                <a:gd name="T8" fmla="*/ 65 w 88"/>
                <a:gd name="T9" fmla="*/ 56 h 86"/>
                <a:gd name="T10" fmla="*/ 81 w 88"/>
                <a:gd name="T11" fmla="*/ 29 h 86"/>
                <a:gd name="T12" fmla="*/ 65 w 88"/>
                <a:gd name="T13" fmla="*/ 0 h 86"/>
                <a:gd name="T14" fmla="*/ 17 w 88"/>
                <a:gd name="T15" fmla="*/ 5 h 86"/>
                <a:gd name="T16" fmla="*/ 22 w 88"/>
                <a:gd name="T17" fmla="*/ 27 h 86"/>
                <a:gd name="T18" fmla="*/ 13 w 88"/>
                <a:gd name="T19" fmla="*/ 41 h 86"/>
                <a:gd name="T20" fmla="*/ 0 w 88"/>
                <a:gd name="T21" fmla="*/ 79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86"/>
                <a:gd name="T35" fmla="*/ 88 w 8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86">
                  <a:moveTo>
                    <a:pt x="0" y="85"/>
                  </a:moveTo>
                  <a:lnTo>
                    <a:pt x="12" y="80"/>
                  </a:lnTo>
                  <a:lnTo>
                    <a:pt x="33" y="79"/>
                  </a:lnTo>
                  <a:lnTo>
                    <a:pt x="35" y="67"/>
                  </a:lnTo>
                  <a:lnTo>
                    <a:pt x="69" y="60"/>
                  </a:lnTo>
                  <a:lnTo>
                    <a:pt x="87" y="31"/>
                  </a:lnTo>
                  <a:lnTo>
                    <a:pt x="69" y="0"/>
                  </a:lnTo>
                  <a:lnTo>
                    <a:pt x="19" y="5"/>
                  </a:lnTo>
                  <a:lnTo>
                    <a:pt x="24" y="29"/>
                  </a:lnTo>
                  <a:lnTo>
                    <a:pt x="13" y="44"/>
                  </a:lnTo>
                  <a:lnTo>
                    <a:pt x="0" y="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232"/>
            <p:cNvSpPr>
              <a:spLocks/>
            </p:cNvSpPr>
            <p:nvPr/>
          </p:nvSpPr>
          <p:spPr bwMode="auto">
            <a:xfrm>
              <a:off x="5097937" y="3508597"/>
              <a:ext cx="279907" cy="280849"/>
            </a:xfrm>
            <a:custGeom>
              <a:avLst/>
              <a:gdLst>
                <a:gd name="T0" fmla="*/ 0 w 183"/>
                <a:gd name="T1" fmla="*/ 26 h 171"/>
                <a:gd name="T2" fmla="*/ 6 w 183"/>
                <a:gd name="T3" fmla="*/ 152 h 171"/>
                <a:gd name="T4" fmla="*/ 143 w 183"/>
                <a:gd name="T5" fmla="*/ 156 h 171"/>
                <a:gd name="T6" fmla="*/ 167 w 183"/>
                <a:gd name="T7" fmla="*/ 136 h 171"/>
                <a:gd name="T8" fmla="*/ 170 w 183"/>
                <a:gd name="T9" fmla="*/ 123 h 171"/>
                <a:gd name="T10" fmla="*/ 118 w 183"/>
                <a:gd name="T11" fmla="*/ 34 h 171"/>
                <a:gd name="T12" fmla="*/ 143 w 183"/>
                <a:gd name="T13" fmla="*/ 61 h 171"/>
                <a:gd name="T14" fmla="*/ 157 w 183"/>
                <a:gd name="T15" fmla="*/ 36 h 171"/>
                <a:gd name="T16" fmla="*/ 143 w 183"/>
                <a:gd name="T17" fmla="*/ 5 h 171"/>
                <a:gd name="T18" fmla="*/ 111 w 183"/>
                <a:gd name="T19" fmla="*/ 10 h 171"/>
                <a:gd name="T20" fmla="*/ 110 w 183"/>
                <a:gd name="T21" fmla="*/ 1 h 171"/>
                <a:gd name="T22" fmla="*/ 95 w 183"/>
                <a:gd name="T23" fmla="*/ 1 h 171"/>
                <a:gd name="T24" fmla="*/ 66 w 183"/>
                <a:gd name="T25" fmla="*/ 12 h 171"/>
                <a:gd name="T26" fmla="*/ 6 w 183"/>
                <a:gd name="T27" fmla="*/ 0 h 171"/>
                <a:gd name="T28" fmla="*/ 0 w 183"/>
                <a:gd name="T29" fmla="*/ 26 h 1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3"/>
                <a:gd name="T46" fmla="*/ 0 h 171"/>
                <a:gd name="T47" fmla="*/ 183 w 183"/>
                <a:gd name="T48" fmla="*/ 171 h 1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3" h="171">
                  <a:moveTo>
                    <a:pt x="0" y="28"/>
                  </a:moveTo>
                  <a:lnTo>
                    <a:pt x="6" y="165"/>
                  </a:lnTo>
                  <a:lnTo>
                    <a:pt x="153" y="170"/>
                  </a:lnTo>
                  <a:lnTo>
                    <a:pt x="179" y="148"/>
                  </a:lnTo>
                  <a:lnTo>
                    <a:pt x="182" y="133"/>
                  </a:lnTo>
                  <a:lnTo>
                    <a:pt x="126" y="36"/>
                  </a:lnTo>
                  <a:lnTo>
                    <a:pt x="153" y="67"/>
                  </a:lnTo>
                  <a:lnTo>
                    <a:pt x="167" y="40"/>
                  </a:lnTo>
                  <a:lnTo>
                    <a:pt x="153" y="5"/>
                  </a:lnTo>
                  <a:lnTo>
                    <a:pt x="119" y="10"/>
                  </a:lnTo>
                  <a:lnTo>
                    <a:pt x="118" y="1"/>
                  </a:lnTo>
                  <a:lnTo>
                    <a:pt x="101" y="1"/>
                  </a:lnTo>
                  <a:lnTo>
                    <a:pt x="70" y="14"/>
                  </a:lnTo>
                  <a:lnTo>
                    <a:pt x="6" y="0"/>
                  </a:lnTo>
                  <a:lnTo>
                    <a:pt x="0" y="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Freeform 233"/>
            <p:cNvSpPr>
              <a:spLocks/>
            </p:cNvSpPr>
            <p:nvPr/>
          </p:nvSpPr>
          <p:spPr bwMode="auto">
            <a:xfrm>
              <a:off x="4354435" y="3975930"/>
              <a:ext cx="190686" cy="148288"/>
            </a:xfrm>
            <a:custGeom>
              <a:avLst/>
              <a:gdLst>
                <a:gd name="T0" fmla="*/ 0 w 124"/>
                <a:gd name="T1" fmla="*/ 69 h 90"/>
                <a:gd name="T2" fmla="*/ 8 w 124"/>
                <a:gd name="T3" fmla="*/ 78 h 90"/>
                <a:gd name="T4" fmla="*/ 38 w 124"/>
                <a:gd name="T5" fmla="*/ 81 h 90"/>
                <a:gd name="T6" fmla="*/ 35 w 124"/>
                <a:gd name="T7" fmla="*/ 60 h 90"/>
                <a:gd name="T8" fmla="*/ 75 w 124"/>
                <a:gd name="T9" fmla="*/ 56 h 90"/>
                <a:gd name="T10" fmla="*/ 92 w 124"/>
                <a:gd name="T11" fmla="*/ 60 h 90"/>
                <a:gd name="T12" fmla="*/ 115 w 124"/>
                <a:gd name="T13" fmla="*/ 45 h 90"/>
                <a:gd name="T14" fmla="*/ 84 w 124"/>
                <a:gd name="T15" fmla="*/ 14 h 90"/>
                <a:gd name="T16" fmla="*/ 81 w 124"/>
                <a:gd name="T17" fmla="*/ 0 h 90"/>
                <a:gd name="T18" fmla="*/ 18 w 124"/>
                <a:gd name="T19" fmla="*/ 27 h 90"/>
                <a:gd name="T20" fmla="*/ 0 w 124"/>
                <a:gd name="T21" fmla="*/ 69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90"/>
                <a:gd name="T35" fmla="*/ 124 w 124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90">
                  <a:moveTo>
                    <a:pt x="0" y="75"/>
                  </a:moveTo>
                  <a:lnTo>
                    <a:pt x="8" y="86"/>
                  </a:lnTo>
                  <a:lnTo>
                    <a:pt x="40" y="89"/>
                  </a:lnTo>
                  <a:lnTo>
                    <a:pt x="37" y="66"/>
                  </a:lnTo>
                  <a:lnTo>
                    <a:pt x="81" y="62"/>
                  </a:lnTo>
                  <a:lnTo>
                    <a:pt x="98" y="66"/>
                  </a:lnTo>
                  <a:lnTo>
                    <a:pt x="123" y="49"/>
                  </a:lnTo>
                  <a:lnTo>
                    <a:pt x="90" y="16"/>
                  </a:lnTo>
                  <a:lnTo>
                    <a:pt x="87" y="0"/>
                  </a:lnTo>
                  <a:lnTo>
                    <a:pt x="20" y="29"/>
                  </a:lnTo>
                  <a:lnTo>
                    <a:pt x="0" y="7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234"/>
            <p:cNvSpPr>
              <a:spLocks/>
            </p:cNvSpPr>
            <p:nvPr/>
          </p:nvSpPr>
          <p:spPr bwMode="auto">
            <a:xfrm>
              <a:off x="5033209" y="4591551"/>
              <a:ext cx="297401" cy="262874"/>
            </a:xfrm>
            <a:custGeom>
              <a:avLst/>
              <a:gdLst>
                <a:gd name="T0" fmla="*/ 0 w 193"/>
                <a:gd name="T1" fmla="*/ 72 h 160"/>
                <a:gd name="T2" fmla="*/ 0 w 193"/>
                <a:gd name="T3" fmla="*/ 126 h 160"/>
                <a:gd name="T4" fmla="*/ 18 w 193"/>
                <a:gd name="T5" fmla="*/ 140 h 160"/>
                <a:gd name="T6" fmla="*/ 47 w 193"/>
                <a:gd name="T7" fmla="*/ 143 h 160"/>
                <a:gd name="T8" fmla="*/ 75 w 193"/>
                <a:gd name="T9" fmla="*/ 145 h 160"/>
                <a:gd name="T10" fmla="*/ 102 w 193"/>
                <a:gd name="T11" fmla="*/ 125 h 160"/>
                <a:gd name="T12" fmla="*/ 103 w 193"/>
                <a:gd name="T13" fmla="*/ 117 h 160"/>
                <a:gd name="T14" fmla="*/ 127 w 193"/>
                <a:gd name="T15" fmla="*/ 112 h 160"/>
                <a:gd name="T16" fmla="*/ 121 w 193"/>
                <a:gd name="T17" fmla="*/ 103 h 160"/>
                <a:gd name="T18" fmla="*/ 171 w 193"/>
                <a:gd name="T19" fmla="*/ 89 h 160"/>
                <a:gd name="T20" fmla="*/ 165 w 193"/>
                <a:gd name="T21" fmla="*/ 80 h 160"/>
                <a:gd name="T22" fmla="*/ 180 w 193"/>
                <a:gd name="T23" fmla="*/ 37 h 160"/>
                <a:gd name="T24" fmla="*/ 168 w 193"/>
                <a:gd name="T25" fmla="*/ 18 h 160"/>
                <a:gd name="T26" fmla="*/ 139 w 193"/>
                <a:gd name="T27" fmla="*/ 5 h 160"/>
                <a:gd name="T28" fmla="*/ 132 w 193"/>
                <a:gd name="T29" fmla="*/ 0 h 160"/>
                <a:gd name="T30" fmla="*/ 104 w 193"/>
                <a:gd name="T31" fmla="*/ 12 h 160"/>
                <a:gd name="T32" fmla="*/ 102 w 193"/>
                <a:gd name="T33" fmla="*/ 53 h 160"/>
                <a:gd name="T34" fmla="*/ 117 w 193"/>
                <a:gd name="T35" fmla="*/ 58 h 160"/>
                <a:gd name="T36" fmla="*/ 119 w 193"/>
                <a:gd name="T37" fmla="*/ 75 h 160"/>
                <a:gd name="T38" fmla="*/ 31 w 193"/>
                <a:gd name="T39" fmla="*/ 40 h 160"/>
                <a:gd name="T40" fmla="*/ 34 w 193"/>
                <a:gd name="T41" fmla="*/ 72 h 160"/>
                <a:gd name="T42" fmla="*/ 0 w 193"/>
                <a:gd name="T43" fmla="*/ 7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3"/>
                <a:gd name="T67" fmla="*/ 0 h 160"/>
                <a:gd name="T68" fmla="*/ 193 w 193"/>
                <a:gd name="T69" fmla="*/ 160 h 1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3" h="160">
                  <a:moveTo>
                    <a:pt x="0" y="78"/>
                  </a:moveTo>
                  <a:lnTo>
                    <a:pt x="0" y="138"/>
                  </a:lnTo>
                  <a:lnTo>
                    <a:pt x="20" y="153"/>
                  </a:lnTo>
                  <a:lnTo>
                    <a:pt x="51" y="157"/>
                  </a:lnTo>
                  <a:lnTo>
                    <a:pt x="79" y="159"/>
                  </a:lnTo>
                  <a:lnTo>
                    <a:pt x="108" y="137"/>
                  </a:lnTo>
                  <a:lnTo>
                    <a:pt x="109" y="128"/>
                  </a:lnTo>
                  <a:lnTo>
                    <a:pt x="135" y="122"/>
                  </a:lnTo>
                  <a:lnTo>
                    <a:pt x="129" y="113"/>
                  </a:lnTo>
                  <a:lnTo>
                    <a:pt x="182" y="97"/>
                  </a:lnTo>
                  <a:lnTo>
                    <a:pt x="175" y="88"/>
                  </a:lnTo>
                  <a:lnTo>
                    <a:pt x="192" y="41"/>
                  </a:lnTo>
                  <a:lnTo>
                    <a:pt x="179" y="20"/>
                  </a:lnTo>
                  <a:lnTo>
                    <a:pt x="148" y="5"/>
                  </a:lnTo>
                  <a:lnTo>
                    <a:pt x="140" y="0"/>
                  </a:lnTo>
                  <a:lnTo>
                    <a:pt x="110" y="14"/>
                  </a:lnTo>
                  <a:lnTo>
                    <a:pt x="108" y="57"/>
                  </a:lnTo>
                  <a:lnTo>
                    <a:pt x="125" y="64"/>
                  </a:lnTo>
                  <a:lnTo>
                    <a:pt x="127" y="82"/>
                  </a:lnTo>
                  <a:lnTo>
                    <a:pt x="33" y="44"/>
                  </a:lnTo>
                  <a:lnTo>
                    <a:pt x="36" y="78"/>
                  </a:lnTo>
                  <a:lnTo>
                    <a:pt x="0" y="7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Freeform 235"/>
            <p:cNvSpPr>
              <a:spLocks/>
            </p:cNvSpPr>
            <p:nvPr/>
          </p:nvSpPr>
          <p:spPr bwMode="auto">
            <a:xfrm>
              <a:off x="4895004" y="4971259"/>
              <a:ext cx="412862" cy="350500"/>
            </a:xfrm>
            <a:custGeom>
              <a:avLst/>
              <a:gdLst>
                <a:gd name="T0" fmla="*/ 0 w 268"/>
                <a:gd name="T1" fmla="*/ 103 h 214"/>
                <a:gd name="T2" fmla="*/ 9 w 268"/>
                <a:gd name="T3" fmla="*/ 97 h 214"/>
                <a:gd name="T4" fmla="*/ 19 w 268"/>
                <a:gd name="T5" fmla="*/ 109 h 214"/>
                <a:gd name="T6" fmla="*/ 39 w 268"/>
                <a:gd name="T7" fmla="*/ 109 h 214"/>
                <a:gd name="T8" fmla="*/ 52 w 268"/>
                <a:gd name="T9" fmla="*/ 100 h 214"/>
                <a:gd name="T10" fmla="*/ 52 w 268"/>
                <a:gd name="T11" fmla="*/ 39 h 214"/>
                <a:gd name="T12" fmla="*/ 66 w 268"/>
                <a:gd name="T13" fmla="*/ 55 h 214"/>
                <a:gd name="T14" fmla="*/ 64 w 268"/>
                <a:gd name="T15" fmla="*/ 72 h 214"/>
                <a:gd name="T16" fmla="*/ 85 w 268"/>
                <a:gd name="T17" fmla="*/ 70 h 214"/>
                <a:gd name="T18" fmla="*/ 103 w 268"/>
                <a:gd name="T19" fmla="*/ 52 h 214"/>
                <a:gd name="T20" fmla="*/ 136 w 268"/>
                <a:gd name="T21" fmla="*/ 52 h 214"/>
                <a:gd name="T22" fmla="*/ 195 w 268"/>
                <a:gd name="T23" fmla="*/ 0 h 214"/>
                <a:gd name="T24" fmla="*/ 229 w 268"/>
                <a:gd name="T25" fmla="*/ 8 h 214"/>
                <a:gd name="T26" fmla="*/ 236 w 268"/>
                <a:gd name="T27" fmla="*/ 55 h 214"/>
                <a:gd name="T28" fmla="*/ 218 w 268"/>
                <a:gd name="T29" fmla="*/ 69 h 214"/>
                <a:gd name="T30" fmla="*/ 229 w 268"/>
                <a:gd name="T31" fmla="*/ 80 h 214"/>
                <a:gd name="T32" fmla="*/ 237 w 268"/>
                <a:gd name="T33" fmla="*/ 72 h 214"/>
                <a:gd name="T34" fmla="*/ 249 w 268"/>
                <a:gd name="T35" fmla="*/ 72 h 214"/>
                <a:gd name="T36" fmla="*/ 243 w 268"/>
                <a:gd name="T37" fmla="*/ 100 h 214"/>
                <a:gd name="T38" fmla="*/ 207 w 268"/>
                <a:gd name="T39" fmla="*/ 144 h 214"/>
                <a:gd name="T40" fmla="*/ 160 w 268"/>
                <a:gd name="T41" fmla="*/ 183 h 214"/>
                <a:gd name="T42" fmla="*/ 127 w 268"/>
                <a:gd name="T43" fmla="*/ 195 h 214"/>
                <a:gd name="T44" fmla="*/ 30 w 268"/>
                <a:gd name="T45" fmla="*/ 195 h 214"/>
                <a:gd name="T46" fmla="*/ 20 w 268"/>
                <a:gd name="T47" fmla="*/ 174 h 214"/>
                <a:gd name="T48" fmla="*/ 24 w 268"/>
                <a:gd name="T49" fmla="*/ 157 h 214"/>
                <a:gd name="T50" fmla="*/ 0 w 268"/>
                <a:gd name="T51" fmla="*/ 103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8"/>
                <a:gd name="T79" fmla="*/ 0 h 214"/>
                <a:gd name="T80" fmla="*/ 268 w 268"/>
                <a:gd name="T81" fmla="*/ 214 h 2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8" h="214">
                  <a:moveTo>
                    <a:pt x="0" y="113"/>
                  </a:moveTo>
                  <a:lnTo>
                    <a:pt x="9" y="105"/>
                  </a:lnTo>
                  <a:lnTo>
                    <a:pt x="21" y="119"/>
                  </a:lnTo>
                  <a:lnTo>
                    <a:pt x="41" y="119"/>
                  </a:lnTo>
                  <a:lnTo>
                    <a:pt x="56" y="109"/>
                  </a:lnTo>
                  <a:lnTo>
                    <a:pt x="56" y="43"/>
                  </a:lnTo>
                  <a:lnTo>
                    <a:pt x="70" y="59"/>
                  </a:lnTo>
                  <a:lnTo>
                    <a:pt x="68" y="78"/>
                  </a:lnTo>
                  <a:lnTo>
                    <a:pt x="91" y="76"/>
                  </a:lnTo>
                  <a:lnTo>
                    <a:pt x="111" y="56"/>
                  </a:lnTo>
                  <a:lnTo>
                    <a:pt x="146" y="56"/>
                  </a:lnTo>
                  <a:lnTo>
                    <a:pt x="209" y="0"/>
                  </a:lnTo>
                  <a:lnTo>
                    <a:pt x="245" y="8"/>
                  </a:lnTo>
                  <a:lnTo>
                    <a:pt x="252" y="60"/>
                  </a:lnTo>
                  <a:lnTo>
                    <a:pt x="234" y="75"/>
                  </a:lnTo>
                  <a:lnTo>
                    <a:pt x="245" y="87"/>
                  </a:lnTo>
                  <a:lnTo>
                    <a:pt x="253" y="78"/>
                  </a:lnTo>
                  <a:lnTo>
                    <a:pt x="267" y="78"/>
                  </a:lnTo>
                  <a:lnTo>
                    <a:pt x="260" y="109"/>
                  </a:lnTo>
                  <a:lnTo>
                    <a:pt x="221" y="157"/>
                  </a:lnTo>
                  <a:lnTo>
                    <a:pt x="172" y="199"/>
                  </a:lnTo>
                  <a:lnTo>
                    <a:pt x="136" y="213"/>
                  </a:lnTo>
                  <a:lnTo>
                    <a:pt x="32" y="213"/>
                  </a:lnTo>
                  <a:lnTo>
                    <a:pt x="22" y="190"/>
                  </a:lnTo>
                  <a:lnTo>
                    <a:pt x="26" y="171"/>
                  </a:lnTo>
                  <a:lnTo>
                    <a:pt x="0" y="1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Freeform 236"/>
            <p:cNvSpPr>
              <a:spLocks/>
            </p:cNvSpPr>
            <p:nvPr/>
          </p:nvSpPr>
          <p:spPr bwMode="auto">
            <a:xfrm>
              <a:off x="5160916" y="5157744"/>
              <a:ext cx="57731" cy="65156"/>
            </a:xfrm>
            <a:custGeom>
              <a:avLst/>
              <a:gdLst>
                <a:gd name="T0" fmla="*/ 0 w 37"/>
                <a:gd name="T1" fmla="*/ 16 h 40"/>
                <a:gd name="T2" fmla="*/ 13 w 37"/>
                <a:gd name="T3" fmla="*/ 35 h 40"/>
                <a:gd name="T4" fmla="*/ 34 w 37"/>
                <a:gd name="T5" fmla="*/ 16 h 40"/>
                <a:gd name="T6" fmla="*/ 23 w 37"/>
                <a:gd name="T7" fmla="*/ 0 h 40"/>
                <a:gd name="T8" fmla="*/ 0 w 37"/>
                <a:gd name="T9" fmla="*/ 1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0"/>
                <a:gd name="T17" fmla="*/ 37 w 3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0">
                  <a:moveTo>
                    <a:pt x="0" y="18"/>
                  </a:moveTo>
                  <a:lnTo>
                    <a:pt x="13" y="39"/>
                  </a:lnTo>
                  <a:lnTo>
                    <a:pt x="36" y="18"/>
                  </a:lnTo>
                  <a:lnTo>
                    <a:pt x="25" y="0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Freeform 237"/>
            <p:cNvSpPr>
              <a:spLocks/>
            </p:cNvSpPr>
            <p:nvPr/>
          </p:nvSpPr>
          <p:spPr bwMode="auto">
            <a:xfrm>
              <a:off x="5066447" y="2728958"/>
              <a:ext cx="199433" cy="166263"/>
            </a:xfrm>
            <a:custGeom>
              <a:avLst/>
              <a:gdLst>
                <a:gd name="T0" fmla="*/ 41 w 130"/>
                <a:gd name="T1" fmla="*/ 0 h 102"/>
                <a:gd name="T2" fmla="*/ 49 w 130"/>
                <a:gd name="T3" fmla="*/ 2 h 102"/>
                <a:gd name="T4" fmla="*/ 60 w 130"/>
                <a:gd name="T5" fmla="*/ 9 h 102"/>
                <a:gd name="T6" fmla="*/ 77 w 130"/>
                <a:gd name="T7" fmla="*/ 9 h 102"/>
                <a:gd name="T8" fmla="*/ 93 w 130"/>
                <a:gd name="T9" fmla="*/ 10 h 102"/>
                <a:gd name="T10" fmla="*/ 101 w 130"/>
                <a:gd name="T11" fmla="*/ 22 h 102"/>
                <a:gd name="T12" fmla="*/ 108 w 130"/>
                <a:gd name="T13" fmla="*/ 37 h 102"/>
                <a:gd name="T14" fmla="*/ 110 w 130"/>
                <a:gd name="T15" fmla="*/ 43 h 102"/>
                <a:gd name="T16" fmla="*/ 116 w 130"/>
                <a:gd name="T17" fmla="*/ 47 h 102"/>
                <a:gd name="T18" fmla="*/ 121 w 130"/>
                <a:gd name="T19" fmla="*/ 51 h 102"/>
                <a:gd name="T20" fmla="*/ 121 w 130"/>
                <a:gd name="T21" fmla="*/ 57 h 102"/>
                <a:gd name="T22" fmla="*/ 112 w 130"/>
                <a:gd name="T23" fmla="*/ 57 h 102"/>
                <a:gd name="T24" fmla="*/ 104 w 130"/>
                <a:gd name="T25" fmla="*/ 57 h 102"/>
                <a:gd name="T26" fmla="*/ 108 w 130"/>
                <a:gd name="T27" fmla="*/ 64 h 102"/>
                <a:gd name="T28" fmla="*/ 111 w 130"/>
                <a:gd name="T29" fmla="*/ 67 h 102"/>
                <a:gd name="T30" fmla="*/ 112 w 130"/>
                <a:gd name="T31" fmla="*/ 74 h 102"/>
                <a:gd name="T32" fmla="*/ 108 w 130"/>
                <a:gd name="T33" fmla="*/ 78 h 102"/>
                <a:gd name="T34" fmla="*/ 98 w 130"/>
                <a:gd name="T35" fmla="*/ 78 h 102"/>
                <a:gd name="T36" fmla="*/ 97 w 130"/>
                <a:gd name="T37" fmla="*/ 78 h 102"/>
                <a:gd name="T38" fmla="*/ 93 w 130"/>
                <a:gd name="T39" fmla="*/ 82 h 102"/>
                <a:gd name="T40" fmla="*/ 93 w 130"/>
                <a:gd name="T41" fmla="*/ 88 h 102"/>
                <a:gd name="T42" fmla="*/ 86 w 130"/>
                <a:gd name="T43" fmla="*/ 91 h 102"/>
                <a:gd name="T44" fmla="*/ 80 w 130"/>
                <a:gd name="T45" fmla="*/ 87 h 102"/>
                <a:gd name="T46" fmla="*/ 72 w 130"/>
                <a:gd name="T47" fmla="*/ 85 h 102"/>
                <a:gd name="T48" fmla="*/ 63 w 130"/>
                <a:gd name="T49" fmla="*/ 82 h 102"/>
                <a:gd name="T50" fmla="*/ 53 w 130"/>
                <a:gd name="T51" fmla="*/ 83 h 102"/>
                <a:gd name="T52" fmla="*/ 28 w 130"/>
                <a:gd name="T53" fmla="*/ 74 h 102"/>
                <a:gd name="T54" fmla="*/ 18 w 130"/>
                <a:gd name="T55" fmla="*/ 76 h 102"/>
                <a:gd name="T56" fmla="*/ 10 w 130"/>
                <a:gd name="T57" fmla="*/ 74 h 102"/>
                <a:gd name="T58" fmla="*/ 6 w 130"/>
                <a:gd name="T59" fmla="*/ 82 h 102"/>
                <a:gd name="T60" fmla="*/ 0 w 130"/>
                <a:gd name="T61" fmla="*/ 65 h 102"/>
                <a:gd name="T62" fmla="*/ 12 w 130"/>
                <a:gd name="T63" fmla="*/ 57 h 102"/>
                <a:gd name="T64" fmla="*/ 4 w 130"/>
                <a:gd name="T65" fmla="*/ 37 h 102"/>
                <a:gd name="T66" fmla="*/ 10 w 130"/>
                <a:gd name="T67" fmla="*/ 40 h 102"/>
                <a:gd name="T68" fmla="*/ 12 w 130"/>
                <a:gd name="T69" fmla="*/ 35 h 102"/>
                <a:gd name="T70" fmla="*/ 14 w 130"/>
                <a:gd name="T71" fmla="*/ 28 h 102"/>
                <a:gd name="T72" fmla="*/ 16 w 130"/>
                <a:gd name="T73" fmla="*/ 24 h 102"/>
                <a:gd name="T74" fmla="*/ 18 w 130"/>
                <a:gd name="T75" fmla="*/ 15 h 102"/>
                <a:gd name="T76" fmla="*/ 27 w 130"/>
                <a:gd name="T77" fmla="*/ 8 h 102"/>
                <a:gd name="T78" fmla="*/ 32 w 130"/>
                <a:gd name="T79" fmla="*/ 0 h 102"/>
                <a:gd name="T80" fmla="*/ 41 w 13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0"/>
                <a:gd name="T124" fmla="*/ 0 h 102"/>
                <a:gd name="T125" fmla="*/ 130 w 13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0" h="102">
                  <a:moveTo>
                    <a:pt x="43" y="0"/>
                  </a:moveTo>
                  <a:lnTo>
                    <a:pt x="53" y="2"/>
                  </a:lnTo>
                  <a:lnTo>
                    <a:pt x="64" y="9"/>
                  </a:lnTo>
                  <a:lnTo>
                    <a:pt x="81" y="9"/>
                  </a:lnTo>
                  <a:lnTo>
                    <a:pt x="99" y="12"/>
                  </a:lnTo>
                  <a:lnTo>
                    <a:pt x="107" y="24"/>
                  </a:lnTo>
                  <a:lnTo>
                    <a:pt x="115" y="41"/>
                  </a:lnTo>
                  <a:lnTo>
                    <a:pt x="118" y="47"/>
                  </a:lnTo>
                  <a:lnTo>
                    <a:pt x="124" y="52"/>
                  </a:lnTo>
                  <a:lnTo>
                    <a:pt x="129" y="57"/>
                  </a:lnTo>
                  <a:lnTo>
                    <a:pt x="129" y="63"/>
                  </a:lnTo>
                  <a:lnTo>
                    <a:pt x="120" y="63"/>
                  </a:lnTo>
                  <a:lnTo>
                    <a:pt x="110" y="63"/>
                  </a:lnTo>
                  <a:lnTo>
                    <a:pt x="115" y="70"/>
                  </a:lnTo>
                  <a:lnTo>
                    <a:pt x="119" y="74"/>
                  </a:lnTo>
                  <a:lnTo>
                    <a:pt x="120" y="82"/>
                  </a:lnTo>
                  <a:lnTo>
                    <a:pt x="115" y="86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99" y="90"/>
                  </a:lnTo>
                  <a:lnTo>
                    <a:pt x="99" y="98"/>
                  </a:lnTo>
                  <a:lnTo>
                    <a:pt x="92" y="101"/>
                  </a:lnTo>
                  <a:lnTo>
                    <a:pt x="86" y="96"/>
                  </a:lnTo>
                  <a:lnTo>
                    <a:pt x="76" y="94"/>
                  </a:lnTo>
                  <a:lnTo>
                    <a:pt x="67" y="90"/>
                  </a:lnTo>
                  <a:lnTo>
                    <a:pt x="57" y="92"/>
                  </a:lnTo>
                  <a:lnTo>
                    <a:pt x="30" y="82"/>
                  </a:lnTo>
                  <a:lnTo>
                    <a:pt x="20" y="84"/>
                  </a:lnTo>
                  <a:lnTo>
                    <a:pt x="10" y="82"/>
                  </a:lnTo>
                  <a:lnTo>
                    <a:pt x="6" y="90"/>
                  </a:lnTo>
                  <a:lnTo>
                    <a:pt x="0" y="72"/>
                  </a:lnTo>
                  <a:lnTo>
                    <a:pt x="12" y="63"/>
                  </a:lnTo>
                  <a:lnTo>
                    <a:pt x="4" y="41"/>
                  </a:lnTo>
                  <a:lnTo>
                    <a:pt x="10" y="44"/>
                  </a:lnTo>
                  <a:lnTo>
                    <a:pt x="12" y="39"/>
                  </a:lnTo>
                  <a:lnTo>
                    <a:pt x="14" y="30"/>
                  </a:lnTo>
                  <a:lnTo>
                    <a:pt x="18" y="26"/>
                  </a:lnTo>
                  <a:lnTo>
                    <a:pt x="20" y="17"/>
                  </a:lnTo>
                  <a:lnTo>
                    <a:pt x="29" y="8"/>
                  </a:lnTo>
                  <a:lnTo>
                    <a:pt x="34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Freeform 238"/>
            <p:cNvSpPr>
              <a:spLocks/>
            </p:cNvSpPr>
            <p:nvPr/>
          </p:nvSpPr>
          <p:spPr bwMode="auto">
            <a:xfrm>
              <a:off x="5036708" y="2848039"/>
              <a:ext cx="442602" cy="269615"/>
            </a:xfrm>
            <a:custGeom>
              <a:avLst/>
              <a:gdLst>
                <a:gd name="T0" fmla="*/ 136 w 288"/>
                <a:gd name="T1" fmla="*/ 5 h 164"/>
                <a:gd name="T2" fmla="*/ 150 w 288"/>
                <a:gd name="T3" fmla="*/ 0 h 164"/>
                <a:gd name="T4" fmla="*/ 167 w 288"/>
                <a:gd name="T5" fmla="*/ 9 h 164"/>
                <a:gd name="T6" fmla="*/ 173 w 288"/>
                <a:gd name="T7" fmla="*/ 20 h 164"/>
                <a:gd name="T8" fmla="*/ 192 w 288"/>
                <a:gd name="T9" fmla="*/ 33 h 164"/>
                <a:gd name="T10" fmla="*/ 217 w 288"/>
                <a:gd name="T11" fmla="*/ 48 h 164"/>
                <a:gd name="T12" fmla="*/ 234 w 288"/>
                <a:gd name="T13" fmla="*/ 48 h 164"/>
                <a:gd name="T14" fmla="*/ 259 w 288"/>
                <a:gd name="T15" fmla="*/ 55 h 164"/>
                <a:gd name="T16" fmla="*/ 254 w 288"/>
                <a:gd name="T17" fmla="*/ 80 h 164"/>
                <a:gd name="T18" fmla="*/ 230 w 288"/>
                <a:gd name="T19" fmla="*/ 103 h 164"/>
                <a:gd name="T20" fmla="*/ 197 w 288"/>
                <a:gd name="T21" fmla="*/ 122 h 164"/>
                <a:gd name="T22" fmla="*/ 198 w 288"/>
                <a:gd name="T23" fmla="*/ 132 h 164"/>
                <a:gd name="T24" fmla="*/ 181 w 288"/>
                <a:gd name="T25" fmla="*/ 149 h 164"/>
                <a:gd name="T26" fmla="*/ 176 w 288"/>
                <a:gd name="T27" fmla="*/ 119 h 164"/>
                <a:gd name="T28" fmla="*/ 149 w 288"/>
                <a:gd name="T29" fmla="*/ 117 h 164"/>
                <a:gd name="T30" fmla="*/ 148 w 288"/>
                <a:gd name="T31" fmla="*/ 107 h 164"/>
                <a:gd name="T32" fmla="*/ 114 w 288"/>
                <a:gd name="T33" fmla="*/ 133 h 164"/>
                <a:gd name="T34" fmla="*/ 101 w 288"/>
                <a:gd name="T35" fmla="*/ 118 h 164"/>
                <a:gd name="T36" fmla="*/ 111 w 288"/>
                <a:gd name="T37" fmla="*/ 108 h 164"/>
                <a:gd name="T38" fmla="*/ 118 w 288"/>
                <a:gd name="T39" fmla="*/ 101 h 164"/>
                <a:gd name="T40" fmla="*/ 105 w 288"/>
                <a:gd name="T41" fmla="*/ 84 h 164"/>
                <a:gd name="T42" fmla="*/ 81 w 288"/>
                <a:gd name="T43" fmla="*/ 76 h 164"/>
                <a:gd name="T44" fmla="*/ 41 w 288"/>
                <a:gd name="T45" fmla="*/ 80 h 164"/>
                <a:gd name="T46" fmla="*/ 10 w 288"/>
                <a:gd name="T47" fmla="*/ 83 h 164"/>
                <a:gd name="T48" fmla="*/ 6 w 288"/>
                <a:gd name="T49" fmla="*/ 61 h 164"/>
                <a:gd name="T50" fmla="*/ 28 w 288"/>
                <a:gd name="T51" fmla="*/ 33 h 164"/>
                <a:gd name="T52" fmla="*/ 23 w 288"/>
                <a:gd name="T53" fmla="*/ 11 h 164"/>
                <a:gd name="T54" fmla="*/ 37 w 288"/>
                <a:gd name="T55" fmla="*/ 11 h 164"/>
                <a:gd name="T56" fmla="*/ 59 w 288"/>
                <a:gd name="T57" fmla="*/ 12 h 164"/>
                <a:gd name="T58" fmla="*/ 80 w 288"/>
                <a:gd name="T59" fmla="*/ 15 h 164"/>
                <a:gd name="T60" fmla="*/ 97 w 288"/>
                <a:gd name="T61" fmla="*/ 22 h 164"/>
                <a:gd name="T62" fmla="*/ 110 w 288"/>
                <a:gd name="T63" fmla="*/ 23 h 164"/>
                <a:gd name="T64" fmla="*/ 114 w 288"/>
                <a:gd name="T65" fmla="*/ 11 h 164"/>
                <a:gd name="T66" fmla="*/ 128 w 288"/>
                <a:gd name="T67" fmla="*/ 1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8"/>
                <a:gd name="T103" fmla="*/ 0 h 164"/>
                <a:gd name="T104" fmla="*/ 288 w 288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8" h="164">
                  <a:moveTo>
                    <a:pt x="142" y="6"/>
                  </a:moveTo>
                  <a:lnTo>
                    <a:pt x="146" y="5"/>
                  </a:lnTo>
                  <a:lnTo>
                    <a:pt x="154" y="1"/>
                  </a:lnTo>
                  <a:lnTo>
                    <a:pt x="161" y="0"/>
                  </a:lnTo>
                  <a:lnTo>
                    <a:pt x="173" y="1"/>
                  </a:lnTo>
                  <a:lnTo>
                    <a:pt x="179" y="9"/>
                  </a:lnTo>
                  <a:lnTo>
                    <a:pt x="181" y="20"/>
                  </a:lnTo>
                  <a:lnTo>
                    <a:pt x="185" y="22"/>
                  </a:lnTo>
                  <a:lnTo>
                    <a:pt x="192" y="21"/>
                  </a:lnTo>
                  <a:lnTo>
                    <a:pt x="206" y="35"/>
                  </a:lnTo>
                  <a:lnTo>
                    <a:pt x="214" y="45"/>
                  </a:lnTo>
                  <a:lnTo>
                    <a:pt x="233" y="52"/>
                  </a:lnTo>
                  <a:lnTo>
                    <a:pt x="245" y="55"/>
                  </a:lnTo>
                  <a:lnTo>
                    <a:pt x="251" y="52"/>
                  </a:lnTo>
                  <a:lnTo>
                    <a:pt x="264" y="57"/>
                  </a:lnTo>
                  <a:lnTo>
                    <a:pt x="278" y="60"/>
                  </a:lnTo>
                  <a:lnTo>
                    <a:pt x="287" y="84"/>
                  </a:lnTo>
                  <a:lnTo>
                    <a:pt x="272" y="88"/>
                  </a:lnTo>
                  <a:lnTo>
                    <a:pt x="269" y="101"/>
                  </a:lnTo>
                  <a:lnTo>
                    <a:pt x="247" y="113"/>
                  </a:lnTo>
                  <a:lnTo>
                    <a:pt x="214" y="122"/>
                  </a:lnTo>
                  <a:lnTo>
                    <a:pt x="211" y="133"/>
                  </a:lnTo>
                  <a:lnTo>
                    <a:pt x="196" y="129"/>
                  </a:lnTo>
                  <a:lnTo>
                    <a:pt x="212" y="144"/>
                  </a:lnTo>
                  <a:lnTo>
                    <a:pt x="231" y="146"/>
                  </a:lnTo>
                  <a:lnTo>
                    <a:pt x="194" y="163"/>
                  </a:lnTo>
                  <a:lnTo>
                    <a:pt x="172" y="145"/>
                  </a:lnTo>
                  <a:lnTo>
                    <a:pt x="189" y="130"/>
                  </a:lnTo>
                  <a:lnTo>
                    <a:pt x="172" y="127"/>
                  </a:lnTo>
                  <a:lnTo>
                    <a:pt x="160" y="127"/>
                  </a:lnTo>
                  <a:lnTo>
                    <a:pt x="163" y="115"/>
                  </a:lnTo>
                  <a:lnTo>
                    <a:pt x="158" y="117"/>
                  </a:lnTo>
                  <a:lnTo>
                    <a:pt x="132" y="123"/>
                  </a:lnTo>
                  <a:lnTo>
                    <a:pt x="122" y="145"/>
                  </a:lnTo>
                  <a:lnTo>
                    <a:pt x="105" y="144"/>
                  </a:lnTo>
                  <a:lnTo>
                    <a:pt x="109" y="129"/>
                  </a:lnTo>
                  <a:lnTo>
                    <a:pt x="110" y="122"/>
                  </a:lnTo>
                  <a:lnTo>
                    <a:pt x="119" y="118"/>
                  </a:lnTo>
                  <a:lnTo>
                    <a:pt x="125" y="114"/>
                  </a:lnTo>
                  <a:lnTo>
                    <a:pt x="126" y="110"/>
                  </a:lnTo>
                  <a:lnTo>
                    <a:pt x="119" y="107"/>
                  </a:lnTo>
                  <a:lnTo>
                    <a:pt x="113" y="92"/>
                  </a:lnTo>
                  <a:lnTo>
                    <a:pt x="101" y="83"/>
                  </a:lnTo>
                  <a:lnTo>
                    <a:pt x="87" y="83"/>
                  </a:lnTo>
                  <a:lnTo>
                    <a:pt x="70" y="87"/>
                  </a:lnTo>
                  <a:lnTo>
                    <a:pt x="44" y="88"/>
                  </a:lnTo>
                  <a:lnTo>
                    <a:pt x="30" y="91"/>
                  </a:lnTo>
                  <a:lnTo>
                    <a:pt x="10" y="91"/>
                  </a:lnTo>
                  <a:lnTo>
                    <a:pt x="0" y="82"/>
                  </a:lnTo>
                  <a:lnTo>
                    <a:pt x="6" y="67"/>
                  </a:lnTo>
                  <a:lnTo>
                    <a:pt x="18" y="52"/>
                  </a:lnTo>
                  <a:lnTo>
                    <a:pt x="30" y="36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9" y="9"/>
                  </a:lnTo>
                  <a:lnTo>
                    <a:pt x="39" y="12"/>
                  </a:lnTo>
                  <a:lnTo>
                    <a:pt x="49" y="9"/>
                  </a:lnTo>
                  <a:lnTo>
                    <a:pt x="63" y="14"/>
                  </a:lnTo>
                  <a:lnTo>
                    <a:pt x="76" y="20"/>
                  </a:lnTo>
                  <a:lnTo>
                    <a:pt x="86" y="17"/>
                  </a:lnTo>
                  <a:lnTo>
                    <a:pt x="95" y="21"/>
                  </a:lnTo>
                  <a:lnTo>
                    <a:pt x="105" y="24"/>
                  </a:lnTo>
                  <a:lnTo>
                    <a:pt x="111" y="28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22" y="13"/>
                  </a:lnTo>
                  <a:lnTo>
                    <a:pt x="134" y="13"/>
                  </a:lnTo>
                  <a:lnTo>
                    <a:pt x="138" y="12"/>
                  </a:lnTo>
                  <a:lnTo>
                    <a:pt x="142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Freeform 239"/>
            <p:cNvSpPr>
              <a:spLocks/>
            </p:cNvSpPr>
            <p:nvPr/>
          </p:nvSpPr>
          <p:spPr bwMode="auto">
            <a:xfrm>
              <a:off x="5150419" y="2985093"/>
              <a:ext cx="85722" cy="98859"/>
            </a:xfrm>
            <a:custGeom>
              <a:avLst/>
              <a:gdLst>
                <a:gd name="T0" fmla="*/ 12 w 55"/>
                <a:gd name="T1" fmla="*/ 14 h 61"/>
                <a:gd name="T2" fmla="*/ 18 w 55"/>
                <a:gd name="T3" fmla="*/ 22 h 61"/>
                <a:gd name="T4" fmla="*/ 22 w 55"/>
                <a:gd name="T5" fmla="*/ 28 h 61"/>
                <a:gd name="T6" fmla="*/ 25 w 55"/>
                <a:gd name="T7" fmla="*/ 54 h 61"/>
                <a:gd name="T8" fmla="*/ 29 w 55"/>
                <a:gd name="T9" fmla="*/ 54 h 61"/>
                <a:gd name="T10" fmla="*/ 33 w 55"/>
                <a:gd name="T11" fmla="*/ 42 h 61"/>
                <a:gd name="T12" fmla="*/ 34 w 55"/>
                <a:gd name="T13" fmla="*/ 34 h 61"/>
                <a:gd name="T14" fmla="*/ 47 w 55"/>
                <a:gd name="T15" fmla="*/ 30 h 61"/>
                <a:gd name="T16" fmla="*/ 52 w 55"/>
                <a:gd name="T17" fmla="*/ 25 h 61"/>
                <a:gd name="T18" fmla="*/ 45 w 55"/>
                <a:gd name="T19" fmla="*/ 23 h 61"/>
                <a:gd name="T20" fmla="*/ 37 w 55"/>
                <a:gd name="T21" fmla="*/ 9 h 61"/>
                <a:gd name="T22" fmla="*/ 27 w 55"/>
                <a:gd name="T23" fmla="*/ 0 h 61"/>
                <a:gd name="T24" fmla="*/ 13 w 55"/>
                <a:gd name="T25" fmla="*/ 0 h 61"/>
                <a:gd name="T26" fmla="*/ 0 w 55"/>
                <a:gd name="T27" fmla="*/ 1 h 61"/>
                <a:gd name="T28" fmla="*/ 12 w 55"/>
                <a:gd name="T29" fmla="*/ 14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61"/>
                <a:gd name="T47" fmla="*/ 55 w 55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61">
                  <a:moveTo>
                    <a:pt x="12" y="16"/>
                  </a:moveTo>
                  <a:lnTo>
                    <a:pt x="18" y="24"/>
                  </a:lnTo>
                  <a:lnTo>
                    <a:pt x="22" y="31"/>
                  </a:lnTo>
                  <a:lnTo>
                    <a:pt x="25" y="60"/>
                  </a:lnTo>
                  <a:lnTo>
                    <a:pt x="31" y="60"/>
                  </a:lnTo>
                  <a:lnTo>
                    <a:pt x="35" y="46"/>
                  </a:lnTo>
                  <a:lnTo>
                    <a:pt x="36" y="38"/>
                  </a:lnTo>
                  <a:lnTo>
                    <a:pt x="49" y="34"/>
                  </a:lnTo>
                  <a:lnTo>
                    <a:pt x="54" y="27"/>
                  </a:lnTo>
                  <a:lnTo>
                    <a:pt x="47" y="25"/>
                  </a:lnTo>
                  <a:lnTo>
                    <a:pt x="39" y="9"/>
                  </a:lnTo>
                  <a:lnTo>
                    <a:pt x="28" y="0"/>
                  </a:lnTo>
                  <a:lnTo>
                    <a:pt x="13" y="0"/>
                  </a:lnTo>
                  <a:lnTo>
                    <a:pt x="0" y="1"/>
                  </a:lnTo>
                  <a:lnTo>
                    <a:pt x="12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Freeform 240"/>
            <p:cNvSpPr>
              <a:spLocks/>
            </p:cNvSpPr>
            <p:nvPr/>
          </p:nvSpPr>
          <p:spPr bwMode="auto">
            <a:xfrm>
              <a:off x="5451319" y="3117655"/>
              <a:ext cx="187188" cy="89872"/>
            </a:xfrm>
            <a:custGeom>
              <a:avLst/>
              <a:gdLst>
                <a:gd name="T0" fmla="*/ 0 w 122"/>
                <a:gd name="T1" fmla="*/ 2 h 55"/>
                <a:gd name="T2" fmla="*/ 27 w 122"/>
                <a:gd name="T3" fmla="*/ 0 h 55"/>
                <a:gd name="T4" fmla="*/ 52 w 122"/>
                <a:gd name="T5" fmla="*/ 9 h 55"/>
                <a:gd name="T6" fmla="*/ 64 w 122"/>
                <a:gd name="T7" fmla="*/ 20 h 55"/>
                <a:gd name="T8" fmla="*/ 76 w 122"/>
                <a:gd name="T9" fmla="*/ 20 h 55"/>
                <a:gd name="T10" fmla="*/ 86 w 122"/>
                <a:gd name="T11" fmla="*/ 15 h 55"/>
                <a:gd name="T12" fmla="*/ 93 w 122"/>
                <a:gd name="T13" fmla="*/ 12 h 55"/>
                <a:gd name="T14" fmla="*/ 100 w 122"/>
                <a:gd name="T15" fmla="*/ 25 h 55"/>
                <a:gd name="T16" fmla="*/ 111 w 122"/>
                <a:gd name="T17" fmla="*/ 27 h 55"/>
                <a:gd name="T18" fmla="*/ 108 w 122"/>
                <a:gd name="T19" fmla="*/ 32 h 55"/>
                <a:gd name="T20" fmla="*/ 113 w 122"/>
                <a:gd name="T21" fmla="*/ 41 h 55"/>
                <a:gd name="T22" fmla="*/ 111 w 122"/>
                <a:gd name="T23" fmla="*/ 46 h 55"/>
                <a:gd name="T24" fmla="*/ 100 w 122"/>
                <a:gd name="T25" fmla="*/ 37 h 55"/>
                <a:gd name="T26" fmla="*/ 93 w 122"/>
                <a:gd name="T27" fmla="*/ 33 h 55"/>
                <a:gd name="T28" fmla="*/ 86 w 122"/>
                <a:gd name="T29" fmla="*/ 33 h 55"/>
                <a:gd name="T30" fmla="*/ 84 w 122"/>
                <a:gd name="T31" fmla="*/ 43 h 55"/>
                <a:gd name="T32" fmla="*/ 74 w 122"/>
                <a:gd name="T33" fmla="*/ 42 h 55"/>
                <a:gd name="T34" fmla="*/ 60 w 122"/>
                <a:gd name="T35" fmla="*/ 48 h 55"/>
                <a:gd name="T36" fmla="*/ 44 w 122"/>
                <a:gd name="T37" fmla="*/ 46 h 55"/>
                <a:gd name="T38" fmla="*/ 43 w 122"/>
                <a:gd name="T39" fmla="*/ 27 h 55"/>
                <a:gd name="T40" fmla="*/ 15 w 122"/>
                <a:gd name="T41" fmla="*/ 10 h 55"/>
                <a:gd name="T42" fmla="*/ 0 w 122"/>
                <a:gd name="T43" fmla="*/ 2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2"/>
                <a:gd name="T67" fmla="*/ 0 h 55"/>
                <a:gd name="T68" fmla="*/ 122 w 122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2" h="55">
                  <a:moveTo>
                    <a:pt x="0" y="2"/>
                  </a:moveTo>
                  <a:lnTo>
                    <a:pt x="29" y="0"/>
                  </a:lnTo>
                  <a:lnTo>
                    <a:pt x="56" y="10"/>
                  </a:lnTo>
                  <a:lnTo>
                    <a:pt x="68" y="22"/>
                  </a:lnTo>
                  <a:lnTo>
                    <a:pt x="82" y="22"/>
                  </a:lnTo>
                  <a:lnTo>
                    <a:pt x="92" y="17"/>
                  </a:lnTo>
                  <a:lnTo>
                    <a:pt x="99" y="14"/>
                  </a:lnTo>
                  <a:lnTo>
                    <a:pt x="106" y="28"/>
                  </a:lnTo>
                  <a:lnTo>
                    <a:pt x="119" y="31"/>
                  </a:lnTo>
                  <a:lnTo>
                    <a:pt x="116" y="36"/>
                  </a:lnTo>
                  <a:lnTo>
                    <a:pt x="121" y="45"/>
                  </a:lnTo>
                  <a:lnTo>
                    <a:pt x="119" y="52"/>
                  </a:lnTo>
                  <a:lnTo>
                    <a:pt x="106" y="41"/>
                  </a:lnTo>
                  <a:lnTo>
                    <a:pt x="99" y="37"/>
                  </a:lnTo>
                  <a:lnTo>
                    <a:pt x="92" y="37"/>
                  </a:lnTo>
                  <a:lnTo>
                    <a:pt x="90" y="49"/>
                  </a:lnTo>
                  <a:lnTo>
                    <a:pt x="80" y="47"/>
                  </a:lnTo>
                  <a:lnTo>
                    <a:pt x="64" y="54"/>
                  </a:lnTo>
                  <a:lnTo>
                    <a:pt x="47" y="52"/>
                  </a:lnTo>
                  <a:lnTo>
                    <a:pt x="45" y="31"/>
                  </a:lnTo>
                  <a:lnTo>
                    <a:pt x="16" y="12"/>
                  </a:lnTo>
                  <a:lnTo>
                    <a:pt x="0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Freeform 241"/>
            <p:cNvSpPr>
              <a:spLocks/>
            </p:cNvSpPr>
            <p:nvPr/>
          </p:nvSpPr>
          <p:spPr bwMode="auto">
            <a:xfrm>
              <a:off x="5589523" y="3167084"/>
              <a:ext cx="155697" cy="137054"/>
            </a:xfrm>
            <a:custGeom>
              <a:avLst/>
              <a:gdLst>
                <a:gd name="T0" fmla="*/ 34 w 101"/>
                <a:gd name="T1" fmla="*/ 2 h 82"/>
                <a:gd name="T2" fmla="*/ 39 w 101"/>
                <a:gd name="T3" fmla="*/ 2 h 82"/>
                <a:gd name="T4" fmla="*/ 52 w 101"/>
                <a:gd name="T5" fmla="*/ 6 h 82"/>
                <a:gd name="T6" fmla="*/ 67 w 101"/>
                <a:gd name="T7" fmla="*/ 15 h 82"/>
                <a:gd name="T8" fmla="*/ 77 w 101"/>
                <a:gd name="T9" fmla="*/ 27 h 82"/>
                <a:gd name="T10" fmla="*/ 94 w 101"/>
                <a:gd name="T11" fmla="*/ 41 h 82"/>
                <a:gd name="T12" fmla="*/ 83 w 101"/>
                <a:gd name="T13" fmla="*/ 44 h 82"/>
                <a:gd name="T14" fmla="*/ 78 w 101"/>
                <a:gd name="T15" fmla="*/ 54 h 82"/>
                <a:gd name="T16" fmla="*/ 77 w 101"/>
                <a:gd name="T17" fmla="*/ 59 h 82"/>
                <a:gd name="T18" fmla="*/ 73 w 101"/>
                <a:gd name="T19" fmla="*/ 75 h 82"/>
                <a:gd name="T20" fmla="*/ 59 w 101"/>
                <a:gd name="T21" fmla="*/ 69 h 82"/>
                <a:gd name="T22" fmla="*/ 56 w 101"/>
                <a:gd name="T23" fmla="*/ 56 h 82"/>
                <a:gd name="T24" fmla="*/ 45 w 101"/>
                <a:gd name="T25" fmla="*/ 62 h 82"/>
                <a:gd name="T26" fmla="*/ 30 w 101"/>
                <a:gd name="T27" fmla="*/ 69 h 82"/>
                <a:gd name="T28" fmla="*/ 22 w 101"/>
                <a:gd name="T29" fmla="*/ 66 h 82"/>
                <a:gd name="T30" fmla="*/ 16 w 101"/>
                <a:gd name="T31" fmla="*/ 62 h 82"/>
                <a:gd name="T32" fmla="*/ 12 w 101"/>
                <a:gd name="T33" fmla="*/ 54 h 82"/>
                <a:gd name="T34" fmla="*/ 16 w 101"/>
                <a:gd name="T35" fmla="*/ 47 h 82"/>
                <a:gd name="T36" fmla="*/ 20 w 101"/>
                <a:gd name="T37" fmla="*/ 52 h 82"/>
                <a:gd name="T38" fmla="*/ 38 w 101"/>
                <a:gd name="T39" fmla="*/ 60 h 82"/>
                <a:gd name="T40" fmla="*/ 41 w 101"/>
                <a:gd name="T41" fmla="*/ 54 h 82"/>
                <a:gd name="T42" fmla="*/ 25 w 101"/>
                <a:gd name="T43" fmla="*/ 40 h 82"/>
                <a:gd name="T44" fmla="*/ 19 w 101"/>
                <a:gd name="T45" fmla="*/ 31 h 82"/>
                <a:gd name="T46" fmla="*/ 16 w 101"/>
                <a:gd name="T47" fmla="*/ 27 h 82"/>
                <a:gd name="T48" fmla="*/ 16 w 101"/>
                <a:gd name="T49" fmla="*/ 22 h 82"/>
                <a:gd name="T50" fmla="*/ 9 w 101"/>
                <a:gd name="T51" fmla="*/ 19 h 82"/>
                <a:gd name="T52" fmla="*/ 0 w 101"/>
                <a:gd name="T53" fmla="*/ 18 h 82"/>
                <a:gd name="T54" fmla="*/ 2 w 101"/>
                <a:gd name="T55" fmla="*/ 12 h 82"/>
                <a:gd name="T56" fmla="*/ 4 w 101"/>
                <a:gd name="T57" fmla="*/ 6 h 82"/>
                <a:gd name="T58" fmla="*/ 10 w 101"/>
                <a:gd name="T59" fmla="*/ 6 h 82"/>
                <a:gd name="T60" fmla="*/ 16 w 101"/>
                <a:gd name="T61" fmla="*/ 10 h 82"/>
                <a:gd name="T62" fmla="*/ 27 w 101"/>
                <a:gd name="T63" fmla="*/ 19 h 82"/>
                <a:gd name="T64" fmla="*/ 29 w 101"/>
                <a:gd name="T65" fmla="*/ 13 h 82"/>
                <a:gd name="T66" fmla="*/ 25 w 101"/>
                <a:gd name="T67" fmla="*/ 5 h 82"/>
                <a:gd name="T68" fmla="*/ 27 w 101"/>
                <a:gd name="T69" fmla="*/ 0 h 82"/>
                <a:gd name="T70" fmla="*/ 34 w 101"/>
                <a:gd name="T71" fmla="*/ 2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2"/>
                <a:gd name="T110" fmla="*/ 101 w 101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2">
                  <a:moveTo>
                    <a:pt x="36" y="2"/>
                  </a:moveTo>
                  <a:lnTo>
                    <a:pt x="41" y="2"/>
                  </a:lnTo>
                  <a:lnTo>
                    <a:pt x="56" y="6"/>
                  </a:lnTo>
                  <a:lnTo>
                    <a:pt x="71" y="17"/>
                  </a:lnTo>
                  <a:lnTo>
                    <a:pt x="81" y="29"/>
                  </a:lnTo>
                  <a:lnTo>
                    <a:pt x="100" y="45"/>
                  </a:lnTo>
                  <a:lnTo>
                    <a:pt x="89" y="48"/>
                  </a:lnTo>
                  <a:lnTo>
                    <a:pt x="82" y="58"/>
                  </a:lnTo>
                  <a:lnTo>
                    <a:pt x="81" y="63"/>
                  </a:lnTo>
                  <a:lnTo>
                    <a:pt x="77" y="81"/>
                  </a:lnTo>
                  <a:lnTo>
                    <a:pt x="63" y="75"/>
                  </a:lnTo>
                  <a:lnTo>
                    <a:pt x="60" y="60"/>
                  </a:lnTo>
                  <a:lnTo>
                    <a:pt x="47" y="66"/>
                  </a:lnTo>
                  <a:lnTo>
                    <a:pt x="32" y="75"/>
                  </a:lnTo>
                  <a:lnTo>
                    <a:pt x="24" y="72"/>
                  </a:lnTo>
                  <a:lnTo>
                    <a:pt x="17" y="66"/>
                  </a:lnTo>
                  <a:lnTo>
                    <a:pt x="12" y="58"/>
                  </a:lnTo>
                  <a:lnTo>
                    <a:pt x="18" y="51"/>
                  </a:lnTo>
                  <a:lnTo>
                    <a:pt x="22" y="56"/>
                  </a:lnTo>
                  <a:lnTo>
                    <a:pt x="40" y="64"/>
                  </a:lnTo>
                  <a:lnTo>
                    <a:pt x="43" y="58"/>
                  </a:lnTo>
                  <a:lnTo>
                    <a:pt x="27" y="44"/>
                  </a:lnTo>
                  <a:lnTo>
                    <a:pt x="21" y="33"/>
                  </a:lnTo>
                  <a:lnTo>
                    <a:pt x="16" y="29"/>
                  </a:lnTo>
                  <a:lnTo>
                    <a:pt x="16" y="24"/>
                  </a:lnTo>
                  <a:lnTo>
                    <a:pt x="9" y="21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6" y="10"/>
                  </a:lnTo>
                  <a:lnTo>
                    <a:pt x="29" y="21"/>
                  </a:lnTo>
                  <a:lnTo>
                    <a:pt x="31" y="14"/>
                  </a:lnTo>
                  <a:lnTo>
                    <a:pt x="27" y="5"/>
                  </a:lnTo>
                  <a:lnTo>
                    <a:pt x="29" y="0"/>
                  </a:lnTo>
                  <a:lnTo>
                    <a:pt x="36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Freeform 242"/>
            <p:cNvSpPr>
              <a:spLocks/>
            </p:cNvSpPr>
            <p:nvPr/>
          </p:nvSpPr>
          <p:spPr bwMode="auto">
            <a:xfrm>
              <a:off x="5556284" y="3194046"/>
              <a:ext cx="101466" cy="80885"/>
            </a:xfrm>
            <a:custGeom>
              <a:avLst/>
              <a:gdLst>
                <a:gd name="T0" fmla="*/ 0 w 66"/>
                <a:gd name="T1" fmla="*/ 6 h 49"/>
                <a:gd name="T2" fmla="*/ 8 w 66"/>
                <a:gd name="T3" fmla="*/ 12 h 49"/>
                <a:gd name="T4" fmla="*/ 16 w 66"/>
                <a:gd name="T5" fmla="*/ 24 h 49"/>
                <a:gd name="T6" fmla="*/ 30 w 66"/>
                <a:gd name="T7" fmla="*/ 38 h 49"/>
                <a:gd name="T8" fmla="*/ 39 w 66"/>
                <a:gd name="T9" fmla="*/ 31 h 49"/>
                <a:gd name="T10" fmla="*/ 41 w 66"/>
                <a:gd name="T11" fmla="*/ 37 h 49"/>
                <a:gd name="T12" fmla="*/ 47 w 66"/>
                <a:gd name="T13" fmla="*/ 38 h 49"/>
                <a:gd name="T14" fmla="*/ 56 w 66"/>
                <a:gd name="T15" fmla="*/ 44 h 49"/>
                <a:gd name="T16" fmla="*/ 61 w 66"/>
                <a:gd name="T17" fmla="*/ 37 h 49"/>
                <a:gd name="T18" fmla="*/ 46 w 66"/>
                <a:gd name="T19" fmla="*/ 26 h 49"/>
                <a:gd name="T20" fmla="*/ 42 w 66"/>
                <a:gd name="T21" fmla="*/ 16 h 49"/>
                <a:gd name="T22" fmla="*/ 35 w 66"/>
                <a:gd name="T23" fmla="*/ 12 h 49"/>
                <a:gd name="T24" fmla="*/ 35 w 66"/>
                <a:gd name="T25" fmla="*/ 8 h 49"/>
                <a:gd name="T26" fmla="*/ 29 w 66"/>
                <a:gd name="T27" fmla="*/ 5 h 49"/>
                <a:gd name="T28" fmla="*/ 18 w 66"/>
                <a:gd name="T29" fmla="*/ 2 h 49"/>
                <a:gd name="T30" fmla="*/ 10 w 66"/>
                <a:gd name="T31" fmla="*/ 0 h 49"/>
                <a:gd name="T32" fmla="*/ 2 w 66"/>
                <a:gd name="T33" fmla="*/ 1 h 49"/>
                <a:gd name="T34" fmla="*/ 0 w 66"/>
                <a:gd name="T35" fmla="*/ 6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49"/>
                <a:gd name="T56" fmla="*/ 66 w 66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49">
                  <a:moveTo>
                    <a:pt x="0" y="6"/>
                  </a:moveTo>
                  <a:lnTo>
                    <a:pt x="8" y="14"/>
                  </a:lnTo>
                  <a:lnTo>
                    <a:pt x="17" y="26"/>
                  </a:lnTo>
                  <a:lnTo>
                    <a:pt x="32" y="42"/>
                  </a:lnTo>
                  <a:lnTo>
                    <a:pt x="41" y="33"/>
                  </a:lnTo>
                  <a:lnTo>
                    <a:pt x="43" y="41"/>
                  </a:lnTo>
                  <a:lnTo>
                    <a:pt x="50" y="42"/>
                  </a:lnTo>
                  <a:lnTo>
                    <a:pt x="60" y="48"/>
                  </a:lnTo>
                  <a:lnTo>
                    <a:pt x="65" y="41"/>
                  </a:lnTo>
                  <a:lnTo>
                    <a:pt x="48" y="28"/>
                  </a:lnTo>
                  <a:lnTo>
                    <a:pt x="44" y="18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1" y="5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2" y="1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Freeform 243"/>
            <p:cNvSpPr>
              <a:spLocks/>
            </p:cNvSpPr>
            <p:nvPr/>
          </p:nvSpPr>
          <p:spPr bwMode="auto">
            <a:xfrm>
              <a:off x="5614015" y="2737946"/>
              <a:ext cx="1047900" cy="480814"/>
            </a:xfrm>
            <a:custGeom>
              <a:avLst/>
              <a:gdLst>
                <a:gd name="T0" fmla="*/ 607 w 683"/>
                <a:gd name="T1" fmla="*/ 109 h 292"/>
                <a:gd name="T2" fmla="*/ 543 w 683"/>
                <a:gd name="T3" fmla="*/ 104 h 292"/>
                <a:gd name="T4" fmla="*/ 520 w 683"/>
                <a:gd name="T5" fmla="*/ 82 h 292"/>
                <a:gd name="T6" fmla="*/ 489 w 683"/>
                <a:gd name="T7" fmla="*/ 86 h 292"/>
                <a:gd name="T8" fmla="*/ 460 w 683"/>
                <a:gd name="T9" fmla="*/ 77 h 292"/>
                <a:gd name="T10" fmla="*/ 406 w 683"/>
                <a:gd name="T11" fmla="*/ 44 h 292"/>
                <a:gd name="T12" fmla="*/ 341 w 683"/>
                <a:gd name="T13" fmla="*/ 33 h 292"/>
                <a:gd name="T14" fmla="*/ 294 w 683"/>
                <a:gd name="T15" fmla="*/ 19 h 292"/>
                <a:gd name="T16" fmla="*/ 249 w 683"/>
                <a:gd name="T17" fmla="*/ 10 h 292"/>
                <a:gd name="T18" fmla="*/ 206 w 683"/>
                <a:gd name="T19" fmla="*/ 22 h 292"/>
                <a:gd name="T20" fmla="*/ 157 w 683"/>
                <a:gd name="T21" fmla="*/ 22 h 292"/>
                <a:gd name="T22" fmla="*/ 157 w 683"/>
                <a:gd name="T23" fmla="*/ 53 h 292"/>
                <a:gd name="T24" fmla="*/ 175 w 683"/>
                <a:gd name="T25" fmla="*/ 68 h 292"/>
                <a:gd name="T26" fmla="*/ 175 w 683"/>
                <a:gd name="T27" fmla="*/ 87 h 292"/>
                <a:gd name="T28" fmla="*/ 157 w 683"/>
                <a:gd name="T29" fmla="*/ 90 h 292"/>
                <a:gd name="T30" fmla="*/ 128 w 683"/>
                <a:gd name="T31" fmla="*/ 79 h 292"/>
                <a:gd name="T32" fmla="*/ 109 w 683"/>
                <a:gd name="T33" fmla="*/ 82 h 292"/>
                <a:gd name="T34" fmla="*/ 87 w 683"/>
                <a:gd name="T35" fmla="*/ 76 h 292"/>
                <a:gd name="T36" fmla="*/ 33 w 683"/>
                <a:gd name="T37" fmla="*/ 74 h 292"/>
                <a:gd name="T38" fmla="*/ 20 w 683"/>
                <a:gd name="T39" fmla="*/ 84 h 292"/>
                <a:gd name="T40" fmla="*/ 19 w 683"/>
                <a:gd name="T41" fmla="*/ 101 h 292"/>
                <a:gd name="T42" fmla="*/ 2 w 683"/>
                <a:gd name="T43" fmla="*/ 93 h 292"/>
                <a:gd name="T44" fmla="*/ 0 w 683"/>
                <a:gd name="T45" fmla="*/ 123 h 292"/>
                <a:gd name="T46" fmla="*/ 8 w 683"/>
                <a:gd name="T47" fmla="*/ 142 h 292"/>
                <a:gd name="T48" fmla="*/ 27 w 683"/>
                <a:gd name="T49" fmla="*/ 141 h 292"/>
                <a:gd name="T50" fmla="*/ 47 w 683"/>
                <a:gd name="T51" fmla="*/ 172 h 292"/>
                <a:gd name="T52" fmla="*/ 116 w 683"/>
                <a:gd name="T53" fmla="*/ 159 h 292"/>
                <a:gd name="T54" fmla="*/ 109 w 683"/>
                <a:gd name="T55" fmla="*/ 191 h 292"/>
                <a:gd name="T56" fmla="*/ 75 w 683"/>
                <a:gd name="T57" fmla="*/ 208 h 292"/>
                <a:gd name="T58" fmla="*/ 113 w 683"/>
                <a:gd name="T59" fmla="*/ 239 h 292"/>
                <a:gd name="T60" fmla="*/ 139 w 683"/>
                <a:gd name="T61" fmla="*/ 243 h 292"/>
                <a:gd name="T62" fmla="*/ 161 w 683"/>
                <a:gd name="T63" fmla="*/ 247 h 292"/>
                <a:gd name="T64" fmla="*/ 160 w 683"/>
                <a:gd name="T65" fmla="*/ 187 h 292"/>
                <a:gd name="T66" fmla="*/ 187 w 683"/>
                <a:gd name="T67" fmla="*/ 168 h 292"/>
                <a:gd name="T68" fmla="*/ 196 w 683"/>
                <a:gd name="T69" fmla="*/ 159 h 292"/>
                <a:gd name="T70" fmla="*/ 210 w 683"/>
                <a:gd name="T71" fmla="*/ 166 h 292"/>
                <a:gd name="T72" fmla="*/ 218 w 683"/>
                <a:gd name="T73" fmla="*/ 170 h 292"/>
                <a:gd name="T74" fmla="*/ 233 w 683"/>
                <a:gd name="T75" fmla="*/ 195 h 292"/>
                <a:gd name="T76" fmla="*/ 247 w 683"/>
                <a:gd name="T77" fmla="*/ 212 h 292"/>
                <a:gd name="T78" fmla="*/ 285 w 683"/>
                <a:gd name="T79" fmla="*/ 212 h 292"/>
                <a:gd name="T80" fmla="*/ 300 w 683"/>
                <a:gd name="T81" fmla="*/ 254 h 292"/>
                <a:gd name="T82" fmla="*/ 315 w 683"/>
                <a:gd name="T83" fmla="*/ 268 h 292"/>
                <a:gd name="T84" fmla="*/ 352 w 683"/>
                <a:gd name="T85" fmla="*/ 261 h 292"/>
                <a:gd name="T86" fmla="*/ 395 w 683"/>
                <a:gd name="T87" fmla="*/ 261 h 292"/>
                <a:gd name="T88" fmla="*/ 393 w 683"/>
                <a:gd name="T89" fmla="*/ 244 h 292"/>
                <a:gd name="T90" fmla="*/ 401 w 683"/>
                <a:gd name="T91" fmla="*/ 234 h 292"/>
                <a:gd name="T92" fmla="*/ 428 w 683"/>
                <a:gd name="T93" fmla="*/ 237 h 292"/>
                <a:gd name="T94" fmla="*/ 466 w 683"/>
                <a:gd name="T95" fmla="*/ 229 h 292"/>
                <a:gd name="T96" fmla="*/ 531 w 683"/>
                <a:gd name="T97" fmla="*/ 241 h 292"/>
                <a:gd name="T98" fmla="*/ 531 w 683"/>
                <a:gd name="T99" fmla="*/ 202 h 292"/>
                <a:gd name="T100" fmla="*/ 579 w 683"/>
                <a:gd name="T101" fmla="*/ 159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3"/>
                <a:gd name="T154" fmla="*/ 0 h 292"/>
                <a:gd name="T155" fmla="*/ 683 w 683"/>
                <a:gd name="T156" fmla="*/ 292 h 2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3" h="292">
                  <a:moveTo>
                    <a:pt x="665" y="149"/>
                  </a:moveTo>
                  <a:lnTo>
                    <a:pt x="682" y="142"/>
                  </a:lnTo>
                  <a:lnTo>
                    <a:pt x="648" y="119"/>
                  </a:lnTo>
                  <a:lnTo>
                    <a:pt x="626" y="129"/>
                  </a:lnTo>
                  <a:lnTo>
                    <a:pt x="594" y="121"/>
                  </a:lnTo>
                  <a:lnTo>
                    <a:pt x="580" y="113"/>
                  </a:lnTo>
                  <a:lnTo>
                    <a:pt x="567" y="113"/>
                  </a:lnTo>
                  <a:lnTo>
                    <a:pt x="559" y="99"/>
                  </a:lnTo>
                  <a:lnTo>
                    <a:pt x="555" y="90"/>
                  </a:lnTo>
                  <a:lnTo>
                    <a:pt x="542" y="90"/>
                  </a:lnTo>
                  <a:lnTo>
                    <a:pt x="532" y="90"/>
                  </a:lnTo>
                  <a:lnTo>
                    <a:pt x="522" y="94"/>
                  </a:lnTo>
                  <a:lnTo>
                    <a:pt x="506" y="78"/>
                  </a:lnTo>
                  <a:lnTo>
                    <a:pt x="499" y="80"/>
                  </a:lnTo>
                  <a:lnTo>
                    <a:pt x="491" y="83"/>
                  </a:lnTo>
                  <a:lnTo>
                    <a:pt x="482" y="87"/>
                  </a:lnTo>
                  <a:lnTo>
                    <a:pt x="468" y="75"/>
                  </a:lnTo>
                  <a:lnTo>
                    <a:pt x="434" y="48"/>
                  </a:lnTo>
                  <a:lnTo>
                    <a:pt x="407" y="32"/>
                  </a:lnTo>
                  <a:lnTo>
                    <a:pt x="391" y="17"/>
                  </a:lnTo>
                  <a:lnTo>
                    <a:pt x="364" y="35"/>
                  </a:lnTo>
                  <a:lnTo>
                    <a:pt x="359" y="22"/>
                  </a:lnTo>
                  <a:lnTo>
                    <a:pt x="320" y="21"/>
                  </a:lnTo>
                  <a:lnTo>
                    <a:pt x="314" y="21"/>
                  </a:lnTo>
                  <a:lnTo>
                    <a:pt x="297" y="0"/>
                  </a:lnTo>
                  <a:lnTo>
                    <a:pt x="278" y="2"/>
                  </a:lnTo>
                  <a:lnTo>
                    <a:pt x="266" y="10"/>
                  </a:lnTo>
                  <a:lnTo>
                    <a:pt x="241" y="16"/>
                  </a:lnTo>
                  <a:lnTo>
                    <a:pt x="233" y="12"/>
                  </a:lnTo>
                  <a:lnTo>
                    <a:pt x="220" y="24"/>
                  </a:lnTo>
                  <a:lnTo>
                    <a:pt x="210" y="22"/>
                  </a:lnTo>
                  <a:lnTo>
                    <a:pt x="174" y="25"/>
                  </a:lnTo>
                  <a:lnTo>
                    <a:pt x="167" y="24"/>
                  </a:lnTo>
                  <a:lnTo>
                    <a:pt x="162" y="26"/>
                  </a:lnTo>
                  <a:lnTo>
                    <a:pt x="176" y="43"/>
                  </a:lnTo>
                  <a:lnTo>
                    <a:pt x="167" y="57"/>
                  </a:lnTo>
                  <a:lnTo>
                    <a:pt x="168" y="68"/>
                  </a:lnTo>
                  <a:lnTo>
                    <a:pt x="168" y="74"/>
                  </a:lnTo>
                  <a:lnTo>
                    <a:pt x="187" y="74"/>
                  </a:lnTo>
                  <a:lnTo>
                    <a:pt x="193" y="83"/>
                  </a:lnTo>
                  <a:lnTo>
                    <a:pt x="193" y="94"/>
                  </a:lnTo>
                  <a:lnTo>
                    <a:pt x="187" y="95"/>
                  </a:lnTo>
                  <a:lnTo>
                    <a:pt x="179" y="90"/>
                  </a:lnTo>
                  <a:lnTo>
                    <a:pt x="171" y="94"/>
                  </a:lnTo>
                  <a:lnTo>
                    <a:pt x="167" y="98"/>
                  </a:lnTo>
                  <a:lnTo>
                    <a:pt x="153" y="90"/>
                  </a:lnTo>
                  <a:lnTo>
                    <a:pt x="149" y="82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28" y="82"/>
                  </a:lnTo>
                  <a:lnTo>
                    <a:pt x="117" y="90"/>
                  </a:lnTo>
                  <a:lnTo>
                    <a:pt x="102" y="94"/>
                  </a:lnTo>
                  <a:lnTo>
                    <a:pt x="97" y="90"/>
                  </a:lnTo>
                  <a:lnTo>
                    <a:pt x="93" y="82"/>
                  </a:lnTo>
                  <a:lnTo>
                    <a:pt x="74" y="80"/>
                  </a:lnTo>
                  <a:lnTo>
                    <a:pt x="43" y="78"/>
                  </a:lnTo>
                  <a:lnTo>
                    <a:pt x="35" y="80"/>
                  </a:lnTo>
                  <a:lnTo>
                    <a:pt x="32" y="86"/>
                  </a:lnTo>
                  <a:lnTo>
                    <a:pt x="27" y="83"/>
                  </a:lnTo>
                  <a:lnTo>
                    <a:pt x="22" y="92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9"/>
                  </a:lnTo>
                  <a:lnTo>
                    <a:pt x="16" y="110"/>
                  </a:lnTo>
                  <a:lnTo>
                    <a:pt x="10" y="99"/>
                  </a:lnTo>
                  <a:lnTo>
                    <a:pt x="2" y="101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4" y="141"/>
                  </a:lnTo>
                  <a:lnTo>
                    <a:pt x="8" y="145"/>
                  </a:lnTo>
                  <a:lnTo>
                    <a:pt x="8" y="154"/>
                  </a:lnTo>
                  <a:lnTo>
                    <a:pt x="16" y="153"/>
                  </a:lnTo>
                  <a:lnTo>
                    <a:pt x="25" y="146"/>
                  </a:lnTo>
                  <a:lnTo>
                    <a:pt x="29" y="153"/>
                  </a:lnTo>
                  <a:lnTo>
                    <a:pt x="37" y="163"/>
                  </a:lnTo>
                  <a:lnTo>
                    <a:pt x="43" y="171"/>
                  </a:lnTo>
                  <a:lnTo>
                    <a:pt x="51" y="187"/>
                  </a:lnTo>
                  <a:lnTo>
                    <a:pt x="64" y="183"/>
                  </a:lnTo>
                  <a:lnTo>
                    <a:pt x="87" y="179"/>
                  </a:lnTo>
                  <a:lnTo>
                    <a:pt x="124" y="173"/>
                  </a:lnTo>
                  <a:lnTo>
                    <a:pt x="132" y="184"/>
                  </a:lnTo>
                  <a:lnTo>
                    <a:pt x="133" y="204"/>
                  </a:lnTo>
                  <a:lnTo>
                    <a:pt x="117" y="208"/>
                  </a:lnTo>
                  <a:lnTo>
                    <a:pt x="102" y="212"/>
                  </a:lnTo>
                  <a:lnTo>
                    <a:pt x="103" y="226"/>
                  </a:lnTo>
                  <a:lnTo>
                    <a:pt x="81" y="226"/>
                  </a:lnTo>
                  <a:lnTo>
                    <a:pt x="102" y="255"/>
                  </a:lnTo>
                  <a:lnTo>
                    <a:pt x="112" y="257"/>
                  </a:lnTo>
                  <a:lnTo>
                    <a:pt x="121" y="260"/>
                  </a:lnTo>
                  <a:lnTo>
                    <a:pt x="125" y="272"/>
                  </a:lnTo>
                  <a:lnTo>
                    <a:pt x="130" y="266"/>
                  </a:lnTo>
                  <a:lnTo>
                    <a:pt x="149" y="264"/>
                  </a:lnTo>
                  <a:lnTo>
                    <a:pt x="160" y="269"/>
                  </a:lnTo>
                  <a:lnTo>
                    <a:pt x="167" y="274"/>
                  </a:lnTo>
                  <a:lnTo>
                    <a:pt x="172" y="269"/>
                  </a:lnTo>
                  <a:lnTo>
                    <a:pt x="185" y="270"/>
                  </a:lnTo>
                  <a:lnTo>
                    <a:pt x="163" y="206"/>
                  </a:lnTo>
                  <a:lnTo>
                    <a:pt x="171" y="203"/>
                  </a:lnTo>
                  <a:lnTo>
                    <a:pt x="199" y="188"/>
                  </a:lnTo>
                  <a:lnTo>
                    <a:pt x="203" y="188"/>
                  </a:lnTo>
                  <a:lnTo>
                    <a:pt x="199" y="183"/>
                  </a:lnTo>
                  <a:lnTo>
                    <a:pt x="206" y="185"/>
                  </a:lnTo>
                  <a:lnTo>
                    <a:pt x="206" y="179"/>
                  </a:lnTo>
                  <a:lnTo>
                    <a:pt x="210" y="173"/>
                  </a:lnTo>
                  <a:lnTo>
                    <a:pt x="212" y="176"/>
                  </a:lnTo>
                  <a:lnTo>
                    <a:pt x="218" y="176"/>
                  </a:lnTo>
                  <a:lnTo>
                    <a:pt x="224" y="180"/>
                  </a:lnTo>
                  <a:lnTo>
                    <a:pt x="232" y="172"/>
                  </a:lnTo>
                  <a:lnTo>
                    <a:pt x="237" y="173"/>
                  </a:lnTo>
                  <a:lnTo>
                    <a:pt x="232" y="185"/>
                  </a:lnTo>
                  <a:lnTo>
                    <a:pt x="236" y="200"/>
                  </a:lnTo>
                  <a:lnTo>
                    <a:pt x="249" y="210"/>
                  </a:lnTo>
                  <a:lnTo>
                    <a:pt x="249" y="212"/>
                  </a:lnTo>
                  <a:lnTo>
                    <a:pt x="245" y="219"/>
                  </a:lnTo>
                  <a:lnTo>
                    <a:pt x="247" y="223"/>
                  </a:lnTo>
                  <a:lnTo>
                    <a:pt x="264" y="230"/>
                  </a:lnTo>
                  <a:lnTo>
                    <a:pt x="270" y="239"/>
                  </a:lnTo>
                  <a:lnTo>
                    <a:pt x="286" y="234"/>
                  </a:lnTo>
                  <a:lnTo>
                    <a:pt x="305" y="230"/>
                  </a:lnTo>
                  <a:lnTo>
                    <a:pt x="320" y="258"/>
                  </a:lnTo>
                  <a:lnTo>
                    <a:pt x="325" y="272"/>
                  </a:lnTo>
                  <a:lnTo>
                    <a:pt x="320" y="276"/>
                  </a:lnTo>
                  <a:lnTo>
                    <a:pt x="317" y="280"/>
                  </a:lnTo>
                  <a:lnTo>
                    <a:pt x="332" y="285"/>
                  </a:lnTo>
                  <a:lnTo>
                    <a:pt x="336" y="291"/>
                  </a:lnTo>
                  <a:lnTo>
                    <a:pt x="356" y="285"/>
                  </a:lnTo>
                  <a:lnTo>
                    <a:pt x="363" y="291"/>
                  </a:lnTo>
                  <a:lnTo>
                    <a:pt x="376" y="284"/>
                  </a:lnTo>
                  <a:lnTo>
                    <a:pt x="386" y="282"/>
                  </a:lnTo>
                  <a:lnTo>
                    <a:pt x="397" y="284"/>
                  </a:lnTo>
                  <a:lnTo>
                    <a:pt x="422" y="284"/>
                  </a:lnTo>
                  <a:lnTo>
                    <a:pt x="415" y="278"/>
                  </a:lnTo>
                  <a:lnTo>
                    <a:pt x="415" y="270"/>
                  </a:lnTo>
                  <a:lnTo>
                    <a:pt x="420" y="265"/>
                  </a:lnTo>
                  <a:lnTo>
                    <a:pt x="420" y="260"/>
                  </a:lnTo>
                  <a:lnTo>
                    <a:pt x="411" y="255"/>
                  </a:lnTo>
                  <a:lnTo>
                    <a:pt x="428" y="254"/>
                  </a:lnTo>
                  <a:lnTo>
                    <a:pt x="442" y="255"/>
                  </a:lnTo>
                  <a:lnTo>
                    <a:pt x="445" y="260"/>
                  </a:lnTo>
                  <a:lnTo>
                    <a:pt x="457" y="258"/>
                  </a:lnTo>
                  <a:lnTo>
                    <a:pt x="449" y="246"/>
                  </a:lnTo>
                  <a:lnTo>
                    <a:pt x="457" y="243"/>
                  </a:lnTo>
                  <a:lnTo>
                    <a:pt x="498" y="249"/>
                  </a:lnTo>
                  <a:lnTo>
                    <a:pt x="530" y="251"/>
                  </a:lnTo>
                  <a:lnTo>
                    <a:pt x="555" y="262"/>
                  </a:lnTo>
                  <a:lnTo>
                    <a:pt x="567" y="262"/>
                  </a:lnTo>
                  <a:lnTo>
                    <a:pt x="571" y="274"/>
                  </a:lnTo>
                  <a:lnTo>
                    <a:pt x="580" y="249"/>
                  </a:lnTo>
                  <a:lnTo>
                    <a:pt x="567" y="220"/>
                  </a:lnTo>
                  <a:lnTo>
                    <a:pt x="607" y="212"/>
                  </a:lnTo>
                  <a:lnTo>
                    <a:pt x="611" y="196"/>
                  </a:lnTo>
                  <a:lnTo>
                    <a:pt x="618" y="173"/>
                  </a:lnTo>
                  <a:lnTo>
                    <a:pt x="659" y="176"/>
                  </a:lnTo>
                  <a:lnTo>
                    <a:pt x="665" y="14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Freeform 244"/>
            <p:cNvSpPr>
              <a:spLocks/>
            </p:cNvSpPr>
            <p:nvPr/>
          </p:nvSpPr>
          <p:spPr bwMode="auto">
            <a:xfrm>
              <a:off x="5864181" y="3050251"/>
              <a:ext cx="460097" cy="296577"/>
            </a:xfrm>
            <a:custGeom>
              <a:avLst/>
              <a:gdLst>
                <a:gd name="T0" fmla="*/ 26 w 300"/>
                <a:gd name="T1" fmla="*/ 74 h 180"/>
                <a:gd name="T2" fmla="*/ 31 w 300"/>
                <a:gd name="T3" fmla="*/ 62 h 180"/>
                <a:gd name="T4" fmla="*/ 38 w 300"/>
                <a:gd name="T5" fmla="*/ 56 h 180"/>
                <a:gd name="T6" fmla="*/ 50 w 300"/>
                <a:gd name="T7" fmla="*/ 59 h 180"/>
                <a:gd name="T8" fmla="*/ 65 w 300"/>
                <a:gd name="T9" fmla="*/ 62 h 180"/>
                <a:gd name="T10" fmla="*/ 69 w 300"/>
                <a:gd name="T11" fmla="*/ 65 h 180"/>
                <a:gd name="T12" fmla="*/ 76 w 300"/>
                <a:gd name="T13" fmla="*/ 74 h 180"/>
                <a:gd name="T14" fmla="*/ 83 w 300"/>
                <a:gd name="T15" fmla="*/ 92 h 180"/>
                <a:gd name="T16" fmla="*/ 94 w 300"/>
                <a:gd name="T17" fmla="*/ 91 h 180"/>
                <a:gd name="T18" fmla="*/ 108 w 300"/>
                <a:gd name="T19" fmla="*/ 92 h 180"/>
                <a:gd name="T20" fmla="*/ 130 w 300"/>
                <a:gd name="T21" fmla="*/ 115 h 180"/>
                <a:gd name="T22" fmla="*/ 154 w 300"/>
                <a:gd name="T23" fmla="*/ 129 h 180"/>
                <a:gd name="T24" fmla="*/ 177 w 300"/>
                <a:gd name="T25" fmla="*/ 142 h 180"/>
                <a:gd name="T26" fmla="*/ 185 w 300"/>
                <a:gd name="T27" fmla="*/ 165 h 180"/>
                <a:gd name="T28" fmla="*/ 199 w 300"/>
                <a:gd name="T29" fmla="*/ 148 h 180"/>
                <a:gd name="T30" fmla="*/ 201 w 300"/>
                <a:gd name="T31" fmla="*/ 131 h 180"/>
                <a:gd name="T32" fmla="*/ 193 w 300"/>
                <a:gd name="T33" fmla="*/ 106 h 180"/>
                <a:gd name="T34" fmla="*/ 210 w 300"/>
                <a:gd name="T35" fmla="*/ 99 h 180"/>
                <a:gd name="T36" fmla="*/ 235 w 300"/>
                <a:gd name="T37" fmla="*/ 105 h 180"/>
                <a:gd name="T38" fmla="*/ 273 w 300"/>
                <a:gd name="T39" fmla="*/ 102 h 180"/>
                <a:gd name="T40" fmla="*/ 273 w 300"/>
                <a:gd name="T41" fmla="*/ 87 h 180"/>
                <a:gd name="T42" fmla="*/ 227 w 300"/>
                <a:gd name="T43" fmla="*/ 87 h 180"/>
                <a:gd name="T44" fmla="*/ 205 w 300"/>
                <a:gd name="T45" fmla="*/ 85 h 180"/>
                <a:gd name="T46" fmla="*/ 184 w 300"/>
                <a:gd name="T47" fmla="*/ 92 h 180"/>
                <a:gd name="T48" fmla="*/ 170 w 300"/>
                <a:gd name="T49" fmla="*/ 91 h 180"/>
                <a:gd name="T50" fmla="*/ 159 w 300"/>
                <a:gd name="T51" fmla="*/ 92 h 180"/>
                <a:gd name="T52" fmla="*/ 146 w 300"/>
                <a:gd name="T53" fmla="*/ 85 h 180"/>
                <a:gd name="T54" fmla="*/ 146 w 300"/>
                <a:gd name="T55" fmla="*/ 81 h 180"/>
                <a:gd name="T56" fmla="*/ 144 w 300"/>
                <a:gd name="T57" fmla="*/ 60 h 180"/>
                <a:gd name="T58" fmla="*/ 99 w 300"/>
                <a:gd name="T59" fmla="*/ 45 h 180"/>
                <a:gd name="T60" fmla="*/ 77 w 300"/>
                <a:gd name="T61" fmla="*/ 32 h 180"/>
                <a:gd name="T62" fmla="*/ 50 w 300"/>
                <a:gd name="T63" fmla="*/ 37 h 180"/>
                <a:gd name="T64" fmla="*/ 33 w 300"/>
                <a:gd name="T65" fmla="*/ 16 h 180"/>
                <a:gd name="T66" fmla="*/ 34 w 300"/>
                <a:gd name="T67" fmla="*/ 0 h 180"/>
                <a:gd name="T68" fmla="*/ 19 w 300"/>
                <a:gd name="T69" fmla="*/ 76 h 1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0"/>
                <a:gd name="T106" fmla="*/ 0 h 180"/>
                <a:gd name="T107" fmla="*/ 300 w 300"/>
                <a:gd name="T108" fmla="*/ 180 h 1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0" h="180">
                  <a:moveTo>
                    <a:pt x="21" y="82"/>
                  </a:moveTo>
                  <a:lnTo>
                    <a:pt x="28" y="80"/>
                  </a:lnTo>
                  <a:lnTo>
                    <a:pt x="31" y="72"/>
                  </a:lnTo>
                  <a:lnTo>
                    <a:pt x="33" y="67"/>
                  </a:lnTo>
                  <a:lnTo>
                    <a:pt x="43" y="69"/>
                  </a:lnTo>
                  <a:lnTo>
                    <a:pt x="40" y="60"/>
                  </a:lnTo>
                  <a:lnTo>
                    <a:pt x="48" y="57"/>
                  </a:lnTo>
                  <a:lnTo>
                    <a:pt x="54" y="63"/>
                  </a:lnTo>
                  <a:lnTo>
                    <a:pt x="60" y="63"/>
                  </a:lnTo>
                  <a:lnTo>
                    <a:pt x="69" y="67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3" y="78"/>
                  </a:lnTo>
                  <a:lnTo>
                    <a:pt x="82" y="80"/>
                  </a:lnTo>
                  <a:lnTo>
                    <a:pt x="82" y="88"/>
                  </a:lnTo>
                  <a:lnTo>
                    <a:pt x="89" y="100"/>
                  </a:lnTo>
                  <a:lnTo>
                    <a:pt x="96" y="102"/>
                  </a:lnTo>
                  <a:lnTo>
                    <a:pt x="100" y="99"/>
                  </a:lnTo>
                  <a:lnTo>
                    <a:pt x="108" y="94"/>
                  </a:lnTo>
                  <a:lnTo>
                    <a:pt x="116" y="100"/>
                  </a:lnTo>
                  <a:lnTo>
                    <a:pt x="125" y="110"/>
                  </a:lnTo>
                  <a:lnTo>
                    <a:pt x="139" y="125"/>
                  </a:lnTo>
                  <a:lnTo>
                    <a:pt x="165" y="130"/>
                  </a:lnTo>
                  <a:lnTo>
                    <a:pt x="165" y="139"/>
                  </a:lnTo>
                  <a:lnTo>
                    <a:pt x="181" y="145"/>
                  </a:lnTo>
                  <a:lnTo>
                    <a:pt x="189" y="154"/>
                  </a:lnTo>
                  <a:lnTo>
                    <a:pt x="184" y="179"/>
                  </a:lnTo>
                  <a:lnTo>
                    <a:pt x="198" y="179"/>
                  </a:lnTo>
                  <a:lnTo>
                    <a:pt x="208" y="166"/>
                  </a:lnTo>
                  <a:lnTo>
                    <a:pt x="213" y="160"/>
                  </a:lnTo>
                  <a:lnTo>
                    <a:pt x="217" y="153"/>
                  </a:lnTo>
                  <a:lnTo>
                    <a:pt x="215" y="141"/>
                  </a:lnTo>
                  <a:lnTo>
                    <a:pt x="204" y="135"/>
                  </a:lnTo>
                  <a:lnTo>
                    <a:pt x="207" y="114"/>
                  </a:lnTo>
                  <a:lnTo>
                    <a:pt x="217" y="104"/>
                  </a:lnTo>
                  <a:lnTo>
                    <a:pt x="225" y="107"/>
                  </a:lnTo>
                  <a:lnTo>
                    <a:pt x="247" y="103"/>
                  </a:lnTo>
                  <a:lnTo>
                    <a:pt x="251" y="113"/>
                  </a:lnTo>
                  <a:lnTo>
                    <a:pt x="263" y="113"/>
                  </a:lnTo>
                  <a:lnTo>
                    <a:pt x="292" y="110"/>
                  </a:lnTo>
                  <a:lnTo>
                    <a:pt x="299" y="100"/>
                  </a:lnTo>
                  <a:lnTo>
                    <a:pt x="292" y="95"/>
                  </a:lnTo>
                  <a:lnTo>
                    <a:pt x="274" y="95"/>
                  </a:lnTo>
                  <a:lnTo>
                    <a:pt x="243" y="95"/>
                  </a:lnTo>
                  <a:lnTo>
                    <a:pt x="231" y="95"/>
                  </a:lnTo>
                  <a:lnTo>
                    <a:pt x="219" y="92"/>
                  </a:lnTo>
                  <a:lnTo>
                    <a:pt x="200" y="102"/>
                  </a:lnTo>
                  <a:lnTo>
                    <a:pt x="197" y="100"/>
                  </a:lnTo>
                  <a:lnTo>
                    <a:pt x="193" y="96"/>
                  </a:lnTo>
                  <a:lnTo>
                    <a:pt x="182" y="99"/>
                  </a:lnTo>
                  <a:lnTo>
                    <a:pt x="173" y="102"/>
                  </a:lnTo>
                  <a:lnTo>
                    <a:pt x="171" y="100"/>
                  </a:lnTo>
                  <a:lnTo>
                    <a:pt x="169" y="96"/>
                  </a:lnTo>
                  <a:lnTo>
                    <a:pt x="156" y="92"/>
                  </a:lnTo>
                  <a:lnTo>
                    <a:pt x="154" y="91"/>
                  </a:lnTo>
                  <a:lnTo>
                    <a:pt x="156" y="87"/>
                  </a:lnTo>
                  <a:lnTo>
                    <a:pt x="162" y="83"/>
                  </a:lnTo>
                  <a:lnTo>
                    <a:pt x="154" y="65"/>
                  </a:lnTo>
                  <a:lnTo>
                    <a:pt x="142" y="41"/>
                  </a:lnTo>
                  <a:lnTo>
                    <a:pt x="106" y="49"/>
                  </a:lnTo>
                  <a:lnTo>
                    <a:pt x="100" y="41"/>
                  </a:lnTo>
                  <a:lnTo>
                    <a:pt x="83" y="34"/>
                  </a:lnTo>
                  <a:lnTo>
                    <a:pt x="69" y="44"/>
                  </a:lnTo>
                  <a:lnTo>
                    <a:pt x="54" y="41"/>
                  </a:lnTo>
                  <a:lnTo>
                    <a:pt x="37" y="30"/>
                  </a:lnTo>
                  <a:lnTo>
                    <a:pt x="35" y="18"/>
                  </a:lnTo>
                  <a:lnTo>
                    <a:pt x="36" y="9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21" y="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Freeform 245"/>
            <p:cNvSpPr>
              <a:spLocks/>
            </p:cNvSpPr>
            <p:nvPr/>
          </p:nvSpPr>
          <p:spPr bwMode="auto">
            <a:xfrm>
              <a:off x="5804701" y="3144616"/>
              <a:ext cx="351633" cy="260628"/>
            </a:xfrm>
            <a:custGeom>
              <a:avLst/>
              <a:gdLst>
                <a:gd name="T0" fmla="*/ 0 w 229"/>
                <a:gd name="T1" fmla="*/ 20 h 158"/>
                <a:gd name="T2" fmla="*/ 1 w 229"/>
                <a:gd name="T3" fmla="*/ 38 h 158"/>
                <a:gd name="T4" fmla="*/ 14 w 229"/>
                <a:gd name="T5" fmla="*/ 28 h 158"/>
                <a:gd name="T6" fmla="*/ 29 w 229"/>
                <a:gd name="T7" fmla="*/ 41 h 158"/>
                <a:gd name="T8" fmla="*/ 22 w 229"/>
                <a:gd name="T9" fmla="*/ 52 h 158"/>
                <a:gd name="T10" fmla="*/ 2 w 229"/>
                <a:gd name="T11" fmla="*/ 42 h 158"/>
                <a:gd name="T12" fmla="*/ 1 w 229"/>
                <a:gd name="T13" fmla="*/ 54 h 158"/>
                <a:gd name="T14" fmla="*/ 2 w 229"/>
                <a:gd name="T15" fmla="*/ 62 h 158"/>
                <a:gd name="T16" fmla="*/ 14 w 229"/>
                <a:gd name="T17" fmla="*/ 65 h 158"/>
                <a:gd name="T18" fmla="*/ 9 w 229"/>
                <a:gd name="T19" fmla="*/ 73 h 158"/>
                <a:gd name="T20" fmla="*/ 16 w 229"/>
                <a:gd name="T21" fmla="*/ 77 h 158"/>
                <a:gd name="T22" fmla="*/ 16 w 229"/>
                <a:gd name="T23" fmla="*/ 104 h 158"/>
                <a:gd name="T24" fmla="*/ 47 w 229"/>
                <a:gd name="T25" fmla="*/ 97 h 158"/>
                <a:gd name="T26" fmla="*/ 63 w 229"/>
                <a:gd name="T27" fmla="*/ 89 h 158"/>
                <a:gd name="T28" fmla="*/ 101 w 229"/>
                <a:gd name="T29" fmla="*/ 106 h 158"/>
                <a:gd name="T30" fmla="*/ 125 w 229"/>
                <a:gd name="T31" fmla="*/ 116 h 158"/>
                <a:gd name="T32" fmla="*/ 129 w 229"/>
                <a:gd name="T33" fmla="*/ 120 h 158"/>
                <a:gd name="T34" fmla="*/ 132 w 229"/>
                <a:gd name="T35" fmla="*/ 134 h 158"/>
                <a:gd name="T36" fmla="*/ 154 w 229"/>
                <a:gd name="T37" fmla="*/ 143 h 158"/>
                <a:gd name="T38" fmla="*/ 187 w 229"/>
                <a:gd name="T39" fmla="*/ 109 h 158"/>
                <a:gd name="T40" fmla="*/ 208 w 229"/>
                <a:gd name="T41" fmla="*/ 109 h 158"/>
                <a:gd name="T42" fmla="*/ 211 w 229"/>
                <a:gd name="T43" fmla="*/ 94 h 158"/>
                <a:gd name="T44" fmla="*/ 214 w 229"/>
                <a:gd name="T45" fmla="*/ 88 h 158"/>
                <a:gd name="T46" fmla="*/ 207 w 229"/>
                <a:gd name="T47" fmla="*/ 79 h 158"/>
                <a:gd name="T48" fmla="*/ 191 w 229"/>
                <a:gd name="T49" fmla="*/ 73 h 158"/>
                <a:gd name="T50" fmla="*/ 190 w 229"/>
                <a:gd name="T51" fmla="*/ 66 h 158"/>
                <a:gd name="T52" fmla="*/ 168 w 229"/>
                <a:gd name="T53" fmla="*/ 61 h 158"/>
                <a:gd name="T54" fmla="*/ 154 w 229"/>
                <a:gd name="T55" fmla="*/ 48 h 158"/>
                <a:gd name="T56" fmla="*/ 149 w 229"/>
                <a:gd name="T57" fmla="*/ 40 h 158"/>
                <a:gd name="T58" fmla="*/ 139 w 229"/>
                <a:gd name="T59" fmla="*/ 32 h 158"/>
                <a:gd name="T60" fmla="*/ 132 w 229"/>
                <a:gd name="T61" fmla="*/ 36 h 158"/>
                <a:gd name="T62" fmla="*/ 126 w 229"/>
                <a:gd name="T63" fmla="*/ 40 h 158"/>
                <a:gd name="T64" fmla="*/ 120 w 229"/>
                <a:gd name="T65" fmla="*/ 38 h 158"/>
                <a:gd name="T66" fmla="*/ 113 w 229"/>
                <a:gd name="T67" fmla="*/ 28 h 158"/>
                <a:gd name="T68" fmla="*/ 112 w 229"/>
                <a:gd name="T69" fmla="*/ 20 h 158"/>
                <a:gd name="T70" fmla="*/ 105 w 229"/>
                <a:gd name="T71" fmla="*/ 18 h 158"/>
                <a:gd name="T72" fmla="*/ 104 w 229"/>
                <a:gd name="T73" fmla="*/ 11 h 158"/>
                <a:gd name="T74" fmla="*/ 93 w 229"/>
                <a:gd name="T75" fmla="*/ 5 h 158"/>
                <a:gd name="T76" fmla="*/ 87 w 229"/>
                <a:gd name="T77" fmla="*/ 5 h 158"/>
                <a:gd name="T78" fmla="*/ 81 w 229"/>
                <a:gd name="T79" fmla="*/ 0 h 158"/>
                <a:gd name="T80" fmla="*/ 75 w 229"/>
                <a:gd name="T81" fmla="*/ 2 h 158"/>
                <a:gd name="T82" fmla="*/ 77 w 229"/>
                <a:gd name="T83" fmla="*/ 11 h 158"/>
                <a:gd name="T84" fmla="*/ 74 w 229"/>
                <a:gd name="T85" fmla="*/ 10 h 158"/>
                <a:gd name="T86" fmla="*/ 68 w 229"/>
                <a:gd name="T87" fmla="*/ 9 h 158"/>
                <a:gd name="T88" fmla="*/ 63 w 229"/>
                <a:gd name="T89" fmla="*/ 20 h 158"/>
                <a:gd name="T90" fmla="*/ 55 w 229"/>
                <a:gd name="T91" fmla="*/ 22 h 158"/>
                <a:gd name="T92" fmla="*/ 47 w 229"/>
                <a:gd name="T93" fmla="*/ 19 h 158"/>
                <a:gd name="T94" fmla="*/ 41 w 229"/>
                <a:gd name="T95" fmla="*/ 26 h 158"/>
                <a:gd name="T96" fmla="*/ 34 w 229"/>
                <a:gd name="T97" fmla="*/ 20 h 158"/>
                <a:gd name="T98" fmla="*/ 23 w 229"/>
                <a:gd name="T99" fmla="*/ 14 h 158"/>
                <a:gd name="T100" fmla="*/ 0 w 229"/>
                <a:gd name="T101" fmla="*/ 20 h 1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158"/>
                <a:gd name="T155" fmla="*/ 229 w 229"/>
                <a:gd name="T156" fmla="*/ 158 h 1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158">
                  <a:moveTo>
                    <a:pt x="0" y="22"/>
                  </a:moveTo>
                  <a:lnTo>
                    <a:pt x="1" y="42"/>
                  </a:lnTo>
                  <a:lnTo>
                    <a:pt x="14" y="30"/>
                  </a:lnTo>
                  <a:lnTo>
                    <a:pt x="31" y="45"/>
                  </a:lnTo>
                  <a:lnTo>
                    <a:pt x="24" y="56"/>
                  </a:lnTo>
                  <a:lnTo>
                    <a:pt x="2" y="46"/>
                  </a:lnTo>
                  <a:lnTo>
                    <a:pt x="1" y="60"/>
                  </a:lnTo>
                  <a:lnTo>
                    <a:pt x="2" y="68"/>
                  </a:lnTo>
                  <a:lnTo>
                    <a:pt x="14" y="71"/>
                  </a:lnTo>
                  <a:lnTo>
                    <a:pt x="9" y="79"/>
                  </a:lnTo>
                  <a:lnTo>
                    <a:pt x="18" y="85"/>
                  </a:lnTo>
                  <a:lnTo>
                    <a:pt x="18" y="114"/>
                  </a:lnTo>
                  <a:lnTo>
                    <a:pt x="49" y="106"/>
                  </a:lnTo>
                  <a:lnTo>
                    <a:pt x="67" y="97"/>
                  </a:lnTo>
                  <a:lnTo>
                    <a:pt x="107" y="116"/>
                  </a:lnTo>
                  <a:lnTo>
                    <a:pt x="133" y="127"/>
                  </a:lnTo>
                  <a:lnTo>
                    <a:pt x="137" y="132"/>
                  </a:lnTo>
                  <a:lnTo>
                    <a:pt x="140" y="146"/>
                  </a:lnTo>
                  <a:lnTo>
                    <a:pt x="164" y="157"/>
                  </a:lnTo>
                  <a:lnTo>
                    <a:pt x="199" y="119"/>
                  </a:lnTo>
                  <a:lnTo>
                    <a:pt x="222" y="119"/>
                  </a:lnTo>
                  <a:lnTo>
                    <a:pt x="225" y="103"/>
                  </a:lnTo>
                  <a:lnTo>
                    <a:pt x="228" y="96"/>
                  </a:lnTo>
                  <a:lnTo>
                    <a:pt x="221" y="87"/>
                  </a:lnTo>
                  <a:lnTo>
                    <a:pt x="203" y="80"/>
                  </a:lnTo>
                  <a:lnTo>
                    <a:pt x="202" y="72"/>
                  </a:lnTo>
                  <a:lnTo>
                    <a:pt x="178" y="67"/>
                  </a:lnTo>
                  <a:lnTo>
                    <a:pt x="164" y="52"/>
                  </a:lnTo>
                  <a:lnTo>
                    <a:pt x="159" y="44"/>
                  </a:lnTo>
                  <a:lnTo>
                    <a:pt x="147" y="36"/>
                  </a:lnTo>
                  <a:lnTo>
                    <a:pt x="140" y="40"/>
                  </a:lnTo>
                  <a:lnTo>
                    <a:pt x="134" y="44"/>
                  </a:lnTo>
                  <a:lnTo>
                    <a:pt x="128" y="42"/>
                  </a:lnTo>
                  <a:lnTo>
                    <a:pt x="121" y="30"/>
                  </a:lnTo>
                  <a:lnTo>
                    <a:pt x="120" y="22"/>
                  </a:lnTo>
                  <a:lnTo>
                    <a:pt x="111" y="20"/>
                  </a:lnTo>
                  <a:lnTo>
                    <a:pt x="110" y="12"/>
                  </a:lnTo>
                  <a:lnTo>
                    <a:pt x="99" y="5"/>
                  </a:lnTo>
                  <a:lnTo>
                    <a:pt x="93" y="5"/>
                  </a:lnTo>
                  <a:lnTo>
                    <a:pt x="87" y="0"/>
                  </a:lnTo>
                  <a:lnTo>
                    <a:pt x="79" y="2"/>
                  </a:lnTo>
                  <a:lnTo>
                    <a:pt x="82" y="12"/>
                  </a:lnTo>
                  <a:lnTo>
                    <a:pt x="78" y="10"/>
                  </a:lnTo>
                  <a:lnTo>
                    <a:pt x="72" y="9"/>
                  </a:lnTo>
                  <a:lnTo>
                    <a:pt x="67" y="22"/>
                  </a:lnTo>
                  <a:lnTo>
                    <a:pt x="59" y="24"/>
                  </a:lnTo>
                  <a:lnTo>
                    <a:pt x="49" y="21"/>
                  </a:lnTo>
                  <a:lnTo>
                    <a:pt x="43" y="28"/>
                  </a:lnTo>
                  <a:lnTo>
                    <a:pt x="36" y="22"/>
                  </a:lnTo>
                  <a:lnTo>
                    <a:pt x="25" y="16"/>
                  </a:lnTo>
                  <a:lnTo>
                    <a:pt x="0" y="2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Freeform 246"/>
            <p:cNvSpPr>
              <a:spLocks/>
            </p:cNvSpPr>
            <p:nvPr/>
          </p:nvSpPr>
          <p:spPr bwMode="auto">
            <a:xfrm>
              <a:off x="6198320" y="3140122"/>
              <a:ext cx="292152" cy="134808"/>
            </a:xfrm>
            <a:custGeom>
              <a:avLst/>
              <a:gdLst>
                <a:gd name="T0" fmla="*/ 45 w 190"/>
                <a:gd name="T1" fmla="*/ 52 h 82"/>
                <a:gd name="T2" fmla="*/ 31 w 190"/>
                <a:gd name="T3" fmla="*/ 52 h 82"/>
                <a:gd name="T4" fmla="*/ 6 w 190"/>
                <a:gd name="T5" fmla="*/ 54 h 82"/>
                <a:gd name="T6" fmla="*/ 0 w 190"/>
                <a:gd name="T7" fmla="*/ 64 h 82"/>
                <a:gd name="T8" fmla="*/ 6 w 190"/>
                <a:gd name="T9" fmla="*/ 67 h 82"/>
                <a:gd name="T10" fmla="*/ 12 w 190"/>
                <a:gd name="T11" fmla="*/ 68 h 82"/>
                <a:gd name="T12" fmla="*/ 46 w 190"/>
                <a:gd name="T13" fmla="*/ 68 h 82"/>
                <a:gd name="T14" fmla="*/ 71 w 190"/>
                <a:gd name="T15" fmla="*/ 68 h 82"/>
                <a:gd name="T16" fmla="*/ 81 w 190"/>
                <a:gd name="T17" fmla="*/ 73 h 82"/>
                <a:gd name="T18" fmla="*/ 85 w 190"/>
                <a:gd name="T19" fmla="*/ 65 h 82"/>
                <a:gd name="T20" fmla="*/ 96 w 190"/>
                <a:gd name="T21" fmla="*/ 64 h 82"/>
                <a:gd name="T22" fmla="*/ 109 w 190"/>
                <a:gd name="T23" fmla="*/ 60 h 82"/>
                <a:gd name="T24" fmla="*/ 122 w 190"/>
                <a:gd name="T25" fmla="*/ 57 h 82"/>
                <a:gd name="T26" fmla="*/ 145 w 190"/>
                <a:gd name="T27" fmla="*/ 45 h 82"/>
                <a:gd name="T28" fmla="*/ 169 w 190"/>
                <a:gd name="T29" fmla="*/ 33 h 82"/>
                <a:gd name="T30" fmla="*/ 177 w 190"/>
                <a:gd name="T31" fmla="*/ 28 h 82"/>
                <a:gd name="T32" fmla="*/ 174 w 190"/>
                <a:gd name="T33" fmla="*/ 16 h 82"/>
                <a:gd name="T34" fmla="*/ 164 w 190"/>
                <a:gd name="T35" fmla="*/ 16 h 82"/>
                <a:gd name="T36" fmla="*/ 152 w 190"/>
                <a:gd name="T37" fmla="*/ 11 h 82"/>
                <a:gd name="T38" fmla="*/ 138 w 190"/>
                <a:gd name="T39" fmla="*/ 8 h 82"/>
                <a:gd name="T40" fmla="*/ 109 w 190"/>
                <a:gd name="T41" fmla="*/ 5 h 82"/>
                <a:gd name="T42" fmla="*/ 72 w 190"/>
                <a:gd name="T43" fmla="*/ 0 h 82"/>
                <a:gd name="T44" fmla="*/ 64 w 190"/>
                <a:gd name="T45" fmla="*/ 2 h 82"/>
                <a:gd name="T46" fmla="*/ 67 w 190"/>
                <a:gd name="T47" fmla="*/ 8 h 82"/>
                <a:gd name="T48" fmla="*/ 72 w 190"/>
                <a:gd name="T49" fmla="*/ 12 h 82"/>
                <a:gd name="T50" fmla="*/ 60 w 190"/>
                <a:gd name="T51" fmla="*/ 14 h 82"/>
                <a:gd name="T52" fmla="*/ 58 w 190"/>
                <a:gd name="T53" fmla="*/ 10 h 82"/>
                <a:gd name="T54" fmla="*/ 45 w 190"/>
                <a:gd name="T55" fmla="*/ 10 h 82"/>
                <a:gd name="T56" fmla="*/ 29 w 190"/>
                <a:gd name="T57" fmla="*/ 10 h 82"/>
                <a:gd name="T58" fmla="*/ 37 w 190"/>
                <a:gd name="T59" fmla="*/ 14 h 82"/>
                <a:gd name="T60" fmla="*/ 38 w 190"/>
                <a:gd name="T61" fmla="*/ 19 h 82"/>
                <a:gd name="T62" fmla="*/ 33 w 190"/>
                <a:gd name="T63" fmla="*/ 25 h 82"/>
                <a:gd name="T64" fmla="*/ 33 w 190"/>
                <a:gd name="T65" fmla="*/ 31 h 82"/>
                <a:gd name="T66" fmla="*/ 39 w 190"/>
                <a:gd name="T67" fmla="*/ 36 h 82"/>
                <a:gd name="T68" fmla="*/ 60 w 190"/>
                <a:gd name="T69" fmla="*/ 36 h 82"/>
                <a:gd name="T70" fmla="*/ 68 w 190"/>
                <a:gd name="T71" fmla="*/ 36 h 82"/>
                <a:gd name="T72" fmla="*/ 76 w 190"/>
                <a:gd name="T73" fmla="*/ 43 h 82"/>
                <a:gd name="T74" fmla="*/ 68 w 190"/>
                <a:gd name="T75" fmla="*/ 50 h 82"/>
                <a:gd name="T76" fmla="*/ 60 w 190"/>
                <a:gd name="T77" fmla="*/ 50 h 82"/>
                <a:gd name="T78" fmla="*/ 52 w 190"/>
                <a:gd name="T79" fmla="*/ 49 h 82"/>
                <a:gd name="T80" fmla="*/ 48 w 190"/>
                <a:gd name="T81" fmla="*/ 50 h 82"/>
                <a:gd name="T82" fmla="*/ 45 w 190"/>
                <a:gd name="T83" fmla="*/ 52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"/>
                <a:gd name="T127" fmla="*/ 0 h 82"/>
                <a:gd name="T128" fmla="*/ 190 w 190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" h="82">
                  <a:moveTo>
                    <a:pt x="47" y="58"/>
                  </a:moveTo>
                  <a:lnTo>
                    <a:pt x="33" y="58"/>
                  </a:lnTo>
                  <a:lnTo>
                    <a:pt x="6" y="60"/>
                  </a:lnTo>
                  <a:lnTo>
                    <a:pt x="0" y="70"/>
                  </a:lnTo>
                  <a:lnTo>
                    <a:pt x="6" y="74"/>
                  </a:lnTo>
                  <a:lnTo>
                    <a:pt x="12" y="76"/>
                  </a:lnTo>
                  <a:lnTo>
                    <a:pt x="49" y="75"/>
                  </a:lnTo>
                  <a:lnTo>
                    <a:pt x="75" y="75"/>
                  </a:lnTo>
                  <a:lnTo>
                    <a:pt x="87" y="81"/>
                  </a:lnTo>
                  <a:lnTo>
                    <a:pt x="91" y="71"/>
                  </a:lnTo>
                  <a:lnTo>
                    <a:pt x="102" y="70"/>
                  </a:lnTo>
                  <a:lnTo>
                    <a:pt x="117" y="66"/>
                  </a:lnTo>
                  <a:lnTo>
                    <a:pt x="130" y="63"/>
                  </a:lnTo>
                  <a:lnTo>
                    <a:pt x="155" y="49"/>
                  </a:lnTo>
                  <a:lnTo>
                    <a:pt x="180" y="37"/>
                  </a:lnTo>
                  <a:lnTo>
                    <a:pt x="189" y="31"/>
                  </a:lnTo>
                  <a:lnTo>
                    <a:pt x="186" y="18"/>
                  </a:lnTo>
                  <a:lnTo>
                    <a:pt x="174" y="18"/>
                  </a:lnTo>
                  <a:lnTo>
                    <a:pt x="162" y="13"/>
                  </a:lnTo>
                  <a:lnTo>
                    <a:pt x="148" y="8"/>
                  </a:lnTo>
                  <a:lnTo>
                    <a:pt x="117" y="5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71" y="8"/>
                  </a:lnTo>
                  <a:lnTo>
                    <a:pt x="76" y="14"/>
                  </a:lnTo>
                  <a:lnTo>
                    <a:pt x="64" y="16"/>
                  </a:lnTo>
                  <a:lnTo>
                    <a:pt x="62" y="12"/>
                  </a:lnTo>
                  <a:lnTo>
                    <a:pt x="48" y="10"/>
                  </a:lnTo>
                  <a:lnTo>
                    <a:pt x="31" y="12"/>
                  </a:lnTo>
                  <a:lnTo>
                    <a:pt x="39" y="16"/>
                  </a:lnTo>
                  <a:lnTo>
                    <a:pt x="40" y="21"/>
                  </a:lnTo>
                  <a:lnTo>
                    <a:pt x="35" y="27"/>
                  </a:lnTo>
                  <a:lnTo>
                    <a:pt x="35" y="35"/>
                  </a:lnTo>
                  <a:lnTo>
                    <a:pt x="41" y="40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81" y="47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56" y="55"/>
                  </a:lnTo>
                  <a:lnTo>
                    <a:pt x="52" y="56"/>
                  </a:lnTo>
                  <a:lnTo>
                    <a:pt x="47" y="5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Freeform 247"/>
            <p:cNvSpPr>
              <a:spLocks/>
            </p:cNvSpPr>
            <p:nvPr/>
          </p:nvSpPr>
          <p:spPr bwMode="auto">
            <a:xfrm>
              <a:off x="6170329" y="3218760"/>
              <a:ext cx="185438" cy="139301"/>
            </a:xfrm>
            <a:custGeom>
              <a:avLst/>
              <a:gdLst>
                <a:gd name="T0" fmla="*/ 0 w 121"/>
                <a:gd name="T1" fmla="*/ 65 h 85"/>
                <a:gd name="T2" fmla="*/ 1 w 121"/>
                <a:gd name="T3" fmla="*/ 68 h 85"/>
                <a:gd name="T4" fmla="*/ 9 w 121"/>
                <a:gd name="T5" fmla="*/ 68 h 85"/>
                <a:gd name="T6" fmla="*/ 29 w 121"/>
                <a:gd name="T7" fmla="*/ 70 h 85"/>
                <a:gd name="T8" fmla="*/ 52 w 121"/>
                <a:gd name="T9" fmla="*/ 47 h 85"/>
                <a:gd name="T10" fmla="*/ 58 w 121"/>
                <a:gd name="T11" fmla="*/ 61 h 85"/>
                <a:gd name="T12" fmla="*/ 66 w 121"/>
                <a:gd name="T13" fmla="*/ 76 h 85"/>
                <a:gd name="T14" fmla="*/ 78 w 121"/>
                <a:gd name="T15" fmla="*/ 70 h 85"/>
                <a:gd name="T16" fmla="*/ 96 w 121"/>
                <a:gd name="T17" fmla="*/ 65 h 85"/>
                <a:gd name="T18" fmla="*/ 110 w 121"/>
                <a:gd name="T19" fmla="*/ 68 h 85"/>
                <a:gd name="T20" fmla="*/ 112 w 121"/>
                <a:gd name="T21" fmla="*/ 47 h 85"/>
                <a:gd name="T22" fmla="*/ 100 w 121"/>
                <a:gd name="T23" fmla="*/ 43 h 85"/>
                <a:gd name="T24" fmla="*/ 95 w 121"/>
                <a:gd name="T25" fmla="*/ 43 h 85"/>
                <a:gd name="T26" fmla="*/ 99 w 121"/>
                <a:gd name="T27" fmla="*/ 29 h 85"/>
                <a:gd name="T28" fmla="*/ 85 w 121"/>
                <a:gd name="T29" fmla="*/ 26 h 85"/>
                <a:gd name="T30" fmla="*/ 73 w 121"/>
                <a:gd name="T31" fmla="*/ 25 h 85"/>
                <a:gd name="T32" fmla="*/ 59 w 121"/>
                <a:gd name="T33" fmla="*/ 25 h 85"/>
                <a:gd name="T34" fmla="*/ 45 w 121"/>
                <a:gd name="T35" fmla="*/ 25 h 85"/>
                <a:gd name="T36" fmla="*/ 31 w 121"/>
                <a:gd name="T37" fmla="*/ 25 h 85"/>
                <a:gd name="T38" fmla="*/ 18 w 121"/>
                <a:gd name="T39" fmla="*/ 22 h 85"/>
                <a:gd name="T40" fmla="*/ 15 w 121"/>
                <a:gd name="T41" fmla="*/ 21 h 85"/>
                <a:gd name="T42" fmla="*/ 18 w 121"/>
                <a:gd name="T43" fmla="*/ 14 h 85"/>
                <a:gd name="T44" fmla="*/ 24 w 121"/>
                <a:gd name="T45" fmla="*/ 10 h 85"/>
                <a:gd name="T46" fmla="*/ 44 w 121"/>
                <a:gd name="T47" fmla="*/ 8 h 85"/>
                <a:gd name="T48" fmla="*/ 44 w 121"/>
                <a:gd name="T49" fmla="*/ 0 h 85"/>
                <a:gd name="T50" fmla="*/ 27 w 121"/>
                <a:gd name="T51" fmla="*/ 2 h 85"/>
                <a:gd name="T52" fmla="*/ 15 w 121"/>
                <a:gd name="T53" fmla="*/ 2 h 85"/>
                <a:gd name="T54" fmla="*/ 6 w 121"/>
                <a:gd name="T55" fmla="*/ 10 h 85"/>
                <a:gd name="T56" fmla="*/ 2 w 121"/>
                <a:gd name="T57" fmla="*/ 25 h 85"/>
                <a:gd name="T58" fmla="*/ 4 w 121"/>
                <a:gd name="T59" fmla="*/ 29 h 85"/>
                <a:gd name="T60" fmla="*/ 2 w 121"/>
                <a:gd name="T61" fmla="*/ 29 h 85"/>
                <a:gd name="T62" fmla="*/ 13 w 121"/>
                <a:gd name="T63" fmla="*/ 32 h 85"/>
                <a:gd name="T64" fmla="*/ 16 w 121"/>
                <a:gd name="T65" fmla="*/ 42 h 85"/>
                <a:gd name="T66" fmla="*/ 14 w 121"/>
                <a:gd name="T67" fmla="*/ 51 h 85"/>
                <a:gd name="T68" fmla="*/ 12 w 121"/>
                <a:gd name="T69" fmla="*/ 52 h 85"/>
                <a:gd name="T70" fmla="*/ 8 w 121"/>
                <a:gd name="T71" fmla="*/ 56 h 85"/>
                <a:gd name="T72" fmla="*/ 0 w 121"/>
                <a:gd name="T73" fmla="*/ 65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1"/>
                <a:gd name="T112" fmla="*/ 0 h 85"/>
                <a:gd name="T113" fmla="*/ 121 w 121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1" h="85">
                  <a:moveTo>
                    <a:pt x="0" y="71"/>
                  </a:moveTo>
                  <a:lnTo>
                    <a:pt x="1" y="74"/>
                  </a:lnTo>
                  <a:lnTo>
                    <a:pt x="9" y="75"/>
                  </a:lnTo>
                  <a:lnTo>
                    <a:pt x="31" y="77"/>
                  </a:lnTo>
                  <a:lnTo>
                    <a:pt x="56" y="51"/>
                  </a:lnTo>
                  <a:lnTo>
                    <a:pt x="62" y="67"/>
                  </a:lnTo>
                  <a:lnTo>
                    <a:pt x="70" y="84"/>
                  </a:lnTo>
                  <a:lnTo>
                    <a:pt x="84" y="77"/>
                  </a:lnTo>
                  <a:lnTo>
                    <a:pt x="102" y="71"/>
                  </a:lnTo>
                  <a:lnTo>
                    <a:pt x="118" y="75"/>
                  </a:lnTo>
                  <a:lnTo>
                    <a:pt x="120" y="51"/>
                  </a:lnTo>
                  <a:lnTo>
                    <a:pt x="107" y="47"/>
                  </a:lnTo>
                  <a:lnTo>
                    <a:pt x="101" y="47"/>
                  </a:lnTo>
                  <a:lnTo>
                    <a:pt x="106" y="32"/>
                  </a:lnTo>
                  <a:lnTo>
                    <a:pt x="91" y="28"/>
                  </a:lnTo>
                  <a:lnTo>
                    <a:pt x="79" y="27"/>
                  </a:lnTo>
                  <a:lnTo>
                    <a:pt x="63" y="27"/>
                  </a:lnTo>
                  <a:lnTo>
                    <a:pt x="49" y="27"/>
                  </a:lnTo>
                  <a:lnTo>
                    <a:pt x="33" y="27"/>
                  </a:lnTo>
                  <a:lnTo>
                    <a:pt x="20" y="24"/>
                  </a:lnTo>
                  <a:lnTo>
                    <a:pt x="17" y="23"/>
                  </a:lnTo>
                  <a:lnTo>
                    <a:pt x="20" y="16"/>
                  </a:lnTo>
                  <a:lnTo>
                    <a:pt x="26" y="12"/>
                  </a:lnTo>
                  <a:lnTo>
                    <a:pt x="48" y="8"/>
                  </a:lnTo>
                  <a:lnTo>
                    <a:pt x="47" y="0"/>
                  </a:lnTo>
                  <a:lnTo>
                    <a:pt x="29" y="2"/>
                  </a:lnTo>
                  <a:lnTo>
                    <a:pt x="16" y="2"/>
                  </a:lnTo>
                  <a:lnTo>
                    <a:pt x="6" y="10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13" y="36"/>
                  </a:lnTo>
                  <a:lnTo>
                    <a:pt x="18" y="46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2" name="_s45069"/>
          <p:cNvSpPr>
            <a:spLocks noChangeArrowheads="1"/>
          </p:cNvSpPr>
          <p:nvPr/>
        </p:nvSpPr>
        <p:spPr bwMode="auto">
          <a:xfrm>
            <a:off x="142844" y="5082392"/>
            <a:ext cx="1071563" cy="1214437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ILEC</a:t>
            </a: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1071538" y="5082392"/>
            <a:ext cx="3643338" cy="135732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Wingdings"/>
              </a:rPr>
              <a:t></a:t>
            </a: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Directly contact foreign agencies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Wingdings"/>
              </a:rPr>
              <a:t></a:t>
            </a: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Based on MOU or Human Network</a:t>
            </a: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5429256" y="5153830"/>
            <a:ext cx="3571900" cy="135732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Wingdings"/>
              </a:rPr>
              <a:t> Use formal &amp; conventional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Wingdings"/>
              </a:rPr>
              <a:t>   diplomatic channels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Wingdings"/>
              </a:rPr>
              <a:t> Based on treaties between nations   </a:t>
            </a:r>
          </a:p>
        </p:txBody>
      </p:sp>
      <p:sp>
        <p:nvSpPr>
          <p:cNvPr id="265" name="_s45069"/>
          <p:cNvSpPr>
            <a:spLocks noChangeArrowheads="1"/>
          </p:cNvSpPr>
          <p:nvPr/>
        </p:nvSpPr>
        <p:spPr bwMode="auto">
          <a:xfrm>
            <a:off x="4572007" y="5082392"/>
            <a:ext cx="1071563" cy="1214437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MLA</a:t>
            </a:r>
            <a:endParaRPr kumimoji="0" lang="en-US" sz="20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직사각형 17"/>
          <p:cNvSpPr/>
          <p:nvPr/>
        </p:nvSpPr>
        <p:spPr bwMode="auto">
          <a:xfrm>
            <a:off x="4214810" y="1296178"/>
            <a:ext cx="4144929" cy="52817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31079" y="1510492"/>
            <a:ext cx="4027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Recommended by Int’l Conventions</a:t>
            </a:r>
            <a:r>
              <a:rPr lang="ko-KR" altLang="en-US" sz="2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229CCF"/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 </a:t>
            </a:r>
            <a:endParaRPr lang="en-US" altLang="ko-KR" sz="20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35" y="292541"/>
            <a:ext cx="352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Grounds for ILEC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357687" y="2439186"/>
            <a:ext cx="4000528" cy="333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7" tIns="45273" rIns="90547" bIns="45273" anchor="ctr">
            <a:spAutoFit/>
          </a:bodyPr>
          <a:lstStyle/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Article 48, 50 of UNCAC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Article 6, 27 of UNTOC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Article 9 of United Nations Convention Against Illicit Traffic in Narcotic Drugs and Psychotropic Substances</a:t>
            </a:r>
          </a:p>
          <a:p>
            <a:pPr marL="177800" indent="-177800" algn="l" latinLnBrk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휴먼엑스포" pitchFamily="18" charset="-127"/>
                <a:ea typeface="휴먼엑스포" pitchFamily="18" charset="-127"/>
                <a:cs typeface="Microsoft Sans Serif" panose="020B0604020202020204" pitchFamily="34" charset="0"/>
              </a:rPr>
              <a:t>FATF 40+9 Recommendations</a:t>
            </a:r>
          </a:p>
          <a:p>
            <a:pPr marL="177800" indent="-177800" algn="l">
              <a:lnSpc>
                <a:spcPct val="130000"/>
              </a:lnSpc>
            </a:pPr>
            <a:endParaRPr lang="en-US" altLang="ko-KR" sz="18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휴먼엑스포" pitchFamily="18" charset="-127"/>
              <a:ea typeface="휴먼엑스포" pitchFamily="18" charset="-127"/>
              <a:cs typeface="Microsoft Sans Serif" panose="020B0604020202020204" pitchFamily="34" charset="0"/>
            </a:endParaRPr>
          </a:p>
        </p:txBody>
      </p:sp>
      <p:pic>
        <p:nvPicPr>
          <p:cNvPr id="13" name="그림 12" descr="fla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59" y="1428736"/>
            <a:ext cx="3298761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8532440" y="0"/>
            <a:ext cx="611560" cy="70215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Picture 2" descr="C:\Users\user\Desktop\CM_AI\꽃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0"/>
          <a:stretch/>
        </p:blipFill>
        <p:spPr bwMode="auto">
          <a:xfrm>
            <a:off x="7795132" y="5252224"/>
            <a:ext cx="1348869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/>
          <p:cNvCxnSpPr/>
          <p:nvPr/>
        </p:nvCxnSpPr>
        <p:spPr bwMode="auto">
          <a:xfrm>
            <a:off x="621392" y="1085803"/>
            <a:ext cx="12972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29C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500035" y="292541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Advantages &amp; Limitation</a:t>
            </a:r>
            <a:r>
              <a:rPr lang="ko-KR" altLang="en-US" sz="3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Georgia" panose="02040502050405020303" pitchFamily="18" charset="0"/>
                <a:ea typeface="맑은 고딕" pitchFamily="50" charset="-127"/>
                <a:cs typeface="Microsoft Sans Serif" panose="020B0604020202020204" pitchFamily="34" charset="0"/>
              </a:rPr>
              <a:t> </a:t>
            </a:r>
            <a:endParaRPr lang="en-US" altLang="ko-KR" sz="2000" dirty="0">
              <a:ln>
                <a:solidFill>
                  <a:schemeClr val="tx1">
                    <a:alpha val="0"/>
                  </a:schemeClr>
                </a:solidFill>
              </a:ln>
              <a:latin typeface="Microsoft Sans Serif" panose="020B0604020202020204" pitchFamily="34" charset="0"/>
              <a:ea typeface="Cambria Math" panose="02040503050406030204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1472" y="1243377"/>
            <a:ext cx="7500990" cy="936202"/>
          </a:xfrm>
          <a:prstGeom prst="roundRect">
            <a:avLst/>
          </a:prstGeom>
          <a:solidFill>
            <a:srgbClr val="0099FF">
              <a:alpha val="69804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Swift Exchange of Information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71472" y="2706202"/>
            <a:ext cx="7500990" cy="936202"/>
          </a:xfrm>
          <a:prstGeom prst="roundRect">
            <a:avLst/>
          </a:prstGeom>
          <a:solidFill>
            <a:srgbClr val="0099FF">
              <a:alpha val="70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Simple &amp; Easy way of communication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71472" y="4169028"/>
            <a:ext cx="7572428" cy="936202"/>
          </a:xfrm>
          <a:prstGeom prst="roundRect">
            <a:avLst/>
          </a:prstGeom>
          <a:solidFill>
            <a:srgbClr val="029FEE">
              <a:alpha val="69804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Usefulness as Pre-MLA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71472" y="5719630"/>
            <a:ext cx="7643866" cy="789919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</a:rPr>
              <a:t>Not always admissible as evidence</a:t>
            </a:r>
            <a:r>
              <a:rPr lang="ko-KR" altLang="en-US" sz="2800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2800" dirty="0">
              <a:solidFill>
                <a:srgbClr val="00206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67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solidFill>
            <a:srgbClr val="969696"/>
          </a:solidFill>
          <a:prstDash val="solid"/>
          <a:round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None/>
          <a:defRPr kumimoji="1" lang="ko-KR" altLang="en-US" sz="1600" b="0" i="0" u="none" strike="noStrike" cap="none" normalizeH="0" baseline="0" smtClean="0">
            <a:solidFill>
              <a:schemeClr val="tx1"/>
            </a:solidFill>
            <a:latin typeface="굴림"/>
            <a:ea typeface="굴림"/>
          </a:defRPr>
        </a:defPPr>
      </a:lstStyle>
    </a:spDef>
    <a:lnDef>
      <a:spPr>
        <a:solidFill>
          <a:schemeClr val="accent1"/>
        </a:solidFill>
        <a:ln w="12700" cap="flat" cmpd="sng" algn="ctr">
          <a:solidFill>
            <a:srgbClr val="969696"/>
          </a:solidFill>
          <a:prstDash val="solid"/>
          <a:round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None/>
          <a:defRPr kumimoji="1" lang="ko-KR" altLang="en-US" sz="1600" b="0" i="0" u="none" strike="noStrike" cap="none" normalizeH="0" baseline="0" smtClean="0">
            <a:solidFill>
              <a:schemeClr val="tx1"/>
            </a:solidFill>
            <a:latin typeface="굴림"/>
            <a:ea typeface="굴림"/>
          </a:defRPr>
        </a:defPPr>
      </a:lstStyle>
    </a:lnDef>
    <a:txDef>
      <a:spPr>
        <a:noFill/>
      </a:spPr>
      <a:bodyPr wrap="square" rtlCol="0">
        <a:spAutoFit/>
      </a:bodyPr>
      <a:lstStyle>
        <a:defPPr marL="179388" indent="-179388" algn="l" latinLnBrk="0">
          <a:lnSpc>
            <a:spcPct val="150000"/>
          </a:lnSpc>
          <a:buFont typeface="Arial"/>
          <a:buChar char="•"/>
          <a:defRPr sz="1500" b="1" dirty="0" smtClean="0">
            <a:latin typeface="맑은 고딕"/>
            <a:ea typeface="맑은 고딕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1113</Words>
  <Application>Microsoft Office PowerPoint</Application>
  <PresentationFormat>Custom</PresentationFormat>
  <Paragraphs>308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Calibri</vt:lpstr>
      <vt:lpstr>KoPub돋움체 Medium</vt:lpstr>
      <vt:lpstr>Arial Narrow</vt:lpstr>
      <vt:lpstr>Cambria Math</vt:lpstr>
      <vt:lpstr>KoPub돋움체 Bold</vt:lpstr>
      <vt:lpstr>Georgia</vt:lpstr>
      <vt:lpstr>Arial Unicode MS</vt:lpstr>
      <vt:lpstr>HY헤드라인M</vt:lpstr>
      <vt:lpstr>HY신명조</vt:lpstr>
      <vt:lpstr>문체부 돋음체</vt:lpstr>
      <vt:lpstr>Segoe</vt:lpstr>
      <vt:lpstr>Wingdings</vt:lpstr>
      <vt:lpstr>Microsoft Sans Serif</vt:lpstr>
      <vt:lpstr>Constantia</vt:lpstr>
      <vt:lpstr>굴림</vt:lpstr>
      <vt:lpstr>맑은 고딕</vt:lpstr>
      <vt:lpstr>휴먼엑스포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대검찰청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sppo</dc:creator>
  <cp:lastModifiedBy>Nino Siradze</cp:lastModifiedBy>
  <cp:revision>1357</cp:revision>
  <dcterms:created xsi:type="dcterms:W3CDTF">2009-11-06T04:55:39Z</dcterms:created>
  <dcterms:modified xsi:type="dcterms:W3CDTF">2019-10-01T10:58:00Z</dcterms:modified>
</cp:coreProperties>
</file>