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2" r:id="rId1"/>
  </p:sldMasterIdLst>
  <p:notesMasterIdLst>
    <p:notesMasterId r:id="rId11"/>
  </p:notesMasterIdLst>
  <p:handoutMasterIdLst>
    <p:handoutMasterId r:id="rId12"/>
  </p:handoutMasterIdLst>
  <p:sldIdLst>
    <p:sldId id="294" r:id="rId2"/>
    <p:sldId id="343" r:id="rId3"/>
    <p:sldId id="464" r:id="rId4"/>
    <p:sldId id="465" r:id="rId5"/>
    <p:sldId id="466" r:id="rId6"/>
    <p:sldId id="436" r:id="rId7"/>
    <p:sldId id="468" r:id="rId8"/>
    <p:sldId id="469" r:id="rId9"/>
    <p:sldId id="384" r:id="rId10"/>
  </p:sldIdLst>
  <p:sldSz cx="9144000" cy="6858000" type="screen4x3"/>
  <p:notesSz cx="6797675" cy="9928225"/>
  <p:defaultTextStyle>
    <a:defPPr>
      <a:defRPr lang="zh-TW"/>
    </a:defPPr>
    <a:lvl1pPr algn="l" rtl="0" fontAlgn="base">
      <a:spcBef>
        <a:spcPct val="0"/>
      </a:spcBef>
      <a:spcAft>
        <a:spcPct val="0"/>
      </a:spcAft>
      <a:defRPr kumimoji="1" sz="26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6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6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6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6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6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6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6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600" kern="1200">
        <a:solidFill>
          <a:schemeClr val="tx1"/>
        </a:solidFill>
        <a:latin typeface="Times New Roman" pitchFamily="18" charset="0"/>
        <a:ea typeface="新細明體" pitchFamily="18" charset="-120"/>
        <a:cs typeface="+mn-cs"/>
      </a:defRPr>
    </a:lvl9pPr>
  </p:defaultTextStyle>
  <p:extLst>
    <p:ext uri="{521415D9-36F7-43E2-AB2F-B90AF26B5E84}">
      <p14:sectionLst xmlns:p14="http://schemas.microsoft.com/office/powerpoint/2010/main">
        <p14:section name="Default Section" id="{0509B9CD-8908-4FE9-AB1D-81DD5413EA98}">
          <p14:sldIdLst>
            <p14:sldId id="294"/>
            <p14:sldId id="343"/>
            <p14:sldId id="464"/>
          </p14:sldIdLst>
        </p14:section>
        <p14:section name="Untitled Section" id="{51858615-4C53-4554-9988-040E22D84C51}">
          <p14:sldIdLst>
            <p14:sldId id="465"/>
            <p14:sldId id="466"/>
            <p14:sldId id="436"/>
            <p14:sldId id="468"/>
            <p14:sldId id="469"/>
            <p14:sldId id="38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ykwong" initials="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6666FF"/>
    <a:srgbClr val="003366"/>
    <a:srgbClr val="000066"/>
    <a:srgbClr val="520002"/>
    <a:srgbClr val="996633"/>
    <a:srgbClr val="9900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7" autoAdjust="0"/>
    <p:restoredTop sz="86857" autoAdjust="0"/>
  </p:normalViewPr>
  <p:slideViewPr>
    <p:cSldViewPr>
      <p:cViewPr>
        <p:scale>
          <a:sx n="86" d="100"/>
          <a:sy n="86" d="100"/>
        </p:scale>
        <p:origin x="-1626" y="-60"/>
      </p:cViewPr>
      <p:guideLst>
        <p:guide orient="horz" pos="2160"/>
        <p:guide pos="2880"/>
      </p:guideLst>
    </p:cSldViewPr>
  </p:slideViewPr>
  <p:outlineViewPr>
    <p:cViewPr>
      <p:scale>
        <a:sx n="33" d="100"/>
        <a:sy n="33" d="100"/>
      </p:scale>
      <p:origin x="0" y="33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4158" y="-29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2" tIns="45858" rIns="91712" bIns="45858"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409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712" tIns="45858" rIns="91712" bIns="45858"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4100" name="Rectangle 4"/>
          <p:cNvSpPr>
            <a:spLocks noGrp="1" noChangeArrowheads="1"/>
          </p:cNvSpPr>
          <p:nvPr>
            <p:ph type="ftr" sz="quarter" idx="2"/>
          </p:nvPr>
        </p:nvSpPr>
        <p:spPr bwMode="auto">
          <a:xfrm>
            <a:off x="0" y="9431340"/>
            <a:ext cx="2946400" cy="496886"/>
          </a:xfrm>
          <a:prstGeom prst="rect">
            <a:avLst/>
          </a:prstGeom>
          <a:noFill/>
          <a:ln w="9525">
            <a:noFill/>
            <a:miter lim="800000"/>
            <a:headEnd/>
            <a:tailEnd/>
          </a:ln>
          <a:effectLst/>
        </p:spPr>
        <p:txBody>
          <a:bodyPr vert="horz" wrap="square" lIns="91712" tIns="45858" rIns="91712" bIns="45858"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4101" name="Rectangle 5"/>
          <p:cNvSpPr>
            <a:spLocks noGrp="1" noChangeArrowheads="1"/>
          </p:cNvSpPr>
          <p:nvPr>
            <p:ph type="sldNum" sz="quarter" idx="3"/>
          </p:nvPr>
        </p:nvSpPr>
        <p:spPr bwMode="auto">
          <a:xfrm>
            <a:off x="3851275" y="9431340"/>
            <a:ext cx="2946400" cy="496886"/>
          </a:xfrm>
          <a:prstGeom prst="rect">
            <a:avLst/>
          </a:prstGeom>
          <a:noFill/>
          <a:ln w="9525">
            <a:noFill/>
            <a:miter lim="800000"/>
            <a:headEnd/>
            <a:tailEnd/>
          </a:ln>
          <a:effectLst/>
        </p:spPr>
        <p:txBody>
          <a:bodyPr vert="horz" wrap="square" lIns="91712" tIns="45858" rIns="91712" bIns="45858" numCol="1" anchor="b" anchorCtr="0" compatLnSpc="1">
            <a:prstTxWarp prst="textNoShape">
              <a:avLst/>
            </a:prstTxWarp>
          </a:bodyPr>
          <a:lstStyle>
            <a:lvl1pPr algn="r">
              <a:defRPr sz="1200">
                <a:ea typeface="新細明體" pitchFamily="18" charset="-120"/>
              </a:defRPr>
            </a:lvl1pPr>
          </a:lstStyle>
          <a:p>
            <a:pPr>
              <a:defRPr/>
            </a:pPr>
            <a:endParaRPr lang="en-US" altLang="zh-TW"/>
          </a:p>
        </p:txBody>
      </p:sp>
    </p:spTree>
    <p:extLst>
      <p:ext uri="{BB962C8B-B14F-4D97-AF65-F5344CB8AC3E}">
        <p14:creationId xmlns:p14="http://schemas.microsoft.com/office/powerpoint/2010/main" val="1605046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2" tIns="45858" rIns="91712" bIns="45858"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712" tIns="45858" rIns="91712" bIns="45858"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49156"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6464" y="4716464"/>
            <a:ext cx="4984750" cy="4467225"/>
          </a:xfrm>
          <a:prstGeom prst="rect">
            <a:avLst/>
          </a:prstGeom>
          <a:noFill/>
          <a:ln w="9525">
            <a:noFill/>
            <a:miter lim="800000"/>
            <a:headEnd/>
            <a:tailEnd/>
          </a:ln>
          <a:effectLst/>
        </p:spPr>
        <p:txBody>
          <a:bodyPr vert="horz" wrap="square" lIns="91712" tIns="45858" rIns="91712" bIns="4585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1"/>
            <a:r>
              <a:rPr lang="zh-TW" altLang="en-US" noProof="0" smtClean="0"/>
              <a:t>第三層</a:t>
            </a:r>
          </a:p>
          <a:p>
            <a:pPr lvl="3"/>
            <a:r>
              <a:rPr lang="zh-TW" altLang="en-US" noProof="0" smtClean="0"/>
              <a:t>第四層</a:t>
            </a:r>
          </a:p>
          <a:p>
            <a:pPr lvl="4"/>
            <a:r>
              <a:rPr lang="zh-TW" altLang="en-US" noProof="0" smtClean="0"/>
              <a:t>第五層</a:t>
            </a:r>
          </a:p>
        </p:txBody>
      </p:sp>
      <p:sp>
        <p:nvSpPr>
          <p:cNvPr id="3078" name="Rectangle 6"/>
          <p:cNvSpPr>
            <a:spLocks noGrp="1" noChangeArrowheads="1"/>
          </p:cNvSpPr>
          <p:nvPr>
            <p:ph type="ftr" sz="quarter" idx="4"/>
          </p:nvPr>
        </p:nvSpPr>
        <p:spPr bwMode="auto">
          <a:xfrm>
            <a:off x="0" y="9431340"/>
            <a:ext cx="2946400" cy="496886"/>
          </a:xfrm>
          <a:prstGeom prst="rect">
            <a:avLst/>
          </a:prstGeom>
          <a:noFill/>
          <a:ln w="9525">
            <a:noFill/>
            <a:miter lim="800000"/>
            <a:headEnd/>
            <a:tailEnd/>
          </a:ln>
          <a:effectLst/>
        </p:spPr>
        <p:txBody>
          <a:bodyPr vert="horz" wrap="square" lIns="91712" tIns="45858" rIns="91712" bIns="45858"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9" name="Rectangle 7"/>
          <p:cNvSpPr>
            <a:spLocks noGrp="1" noChangeArrowheads="1"/>
          </p:cNvSpPr>
          <p:nvPr>
            <p:ph type="sldNum" sz="quarter" idx="5"/>
          </p:nvPr>
        </p:nvSpPr>
        <p:spPr bwMode="auto">
          <a:xfrm>
            <a:off x="3851275" y="9431340"/>
            <a:ext cx="2946400" cy="496886"/>
          </a:xfrm>
          <a:prstGeom prst="rect">
            <a:avLst/>
          </a:prstGeom>
          <a:noFill/>
          <a:ln w="9525">
            <a:noFill/>
            <a:miter lim="800000"/>
            <a:headEnd/>
            <a:tailEnd/>
          </a:ln>
          <a:effectLst/>
        </p:spPr>
        <p:txBody>
          <a:bodyPr vert="horz" wrap="square" lIns="91712" tIns="45858" rIns="91712" bIns="45858" numCol="1" anchor="b" anchorCtr="0" compatLnSpc="1">
            <a:prstTxWarp prst="textNoShape">
              <a:avLst/>
            </a:prstTxWarp>
          </a:bodyPr>
          <a:lstStyle>
            <a:lvl1pPr algn="r">
              <a:defRPr sz="1200">
                <a:ea typeface="新細明體" pitchFamily="18" charset="-120"/>
              </a:defRPr>
            </a:lvl1pPr>
          </a:lstStyle>
          <a:p>
            <a:pPr>
              <a:defRPr/>
            </a:pPr>
            <a:fld id="{E68D34D9-467D-41FF-9646-89BB4DDD1AC0}" type="slidenum">
              <a:rPr lang="en-US" altLang="zh-TW"/>
              <a:pPr>
                <a:defRPr/>
              </a:pPr>
              <a:t>‹#›</a:t>
            </a:fld>
            <a:endParaRPr lang="en-US" altLang="zh-TW" dirty="0"/>
          </a:p>
        </p:txBody>
      </p:sp>
    </p:spTree>
    <p:extLst>
      <p:ext uri="{BB962C8B-B14F-4D97-AF65-F5344CB8AC3E}">
        <p14:creationId xmlns:p14="http://schemas.microsoft.com/office/powerpoint/2010/main" val="1123460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UNCAC website:</a:t>
            </a:r>
            <a:r>
              <a:rPr lang="en-US" altLang="zh-HK" baseline="0" dirty="0" smtClean="0"/>
              <a:t> https://www.unodc.org/unodc/en/corruption/uncac.html</a:t>
            </a:r>
          </a:p>
          <a:p>
            <a:r>
              <a:rPr lang="en-US" altLang="zh-HK" baseline="0" dirty="0" smtClean="0"/>
              <a:t>ICAC website: https://www.icac.org.hk/en/intl-persp/engage/united-nations-convention-against-corruption-/index.html </a:t>
            </a:r>
            <a:endParaRPr lang="zh-HK" altLang="en-US" dirty="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3</a:t>
            </a:fld>
            <a:endParaRPr lang="en-US" altLang="zh-TW" dirty="0"/>
          </a:p>
        </p:txBody>
      </p:sp>
    </p:spTree>
    <p:extLst>
      <p:ext uri="{BB962C8B-B14F-4D97-AF65-F5344CB8AC3E}">
        <p14:creationId xmlns:p14="http://schemas.microsoft.com/office/powerpoint/2010/main" val="3634366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Agreement concluded</a:t>
            </a:r>
            <a:r>
              <a:rPr lang="en-US" altLang="zh-HK" baseline="0" dirty="0" smtClean="0"/>
              <a:t> but not yet in force: Argentina and Mongolia</a:t>
            </a:r>
          </a:p>
          <a:p>
            <a:r>
              <a:rPr lang="en-US" altLang="zh-HK" dirty="0" err="1" smtClean="0"/>
              <a:t>DoJ</a:t>
            </a:r>
            <a:r>
              <a:rPr lang="en-US" altLang="zh-HK" dirty="0" smtClean="0"/>
              <a:t> website: https://www.doj.gov.hk/eng/laws/table3ti.html</a:t>
            </a:r>
          </a:p>
          <a:p>
            <a:r>
              <a:rPr lang="en-US" altLang="zh-HK" sz="1200" dirty="0" smtClean="0">
                <a:effectLst/>
                <a:latin typeface="Times New Roman"/>
                <a:ea typeface="新細明體"/>
              </a:rPr>
              <a:t>“Guide to Asset Recovery in the HKSAR” (the “Guide”)  by ILD:</a:t>
            </a:r>
            <a:r>
              <a:rPr lang="en-US" altLang="zh-HK" sz="1200" baseline="0" dirty="0" smtClean="0">
                <a:effectLst/>
                <a:latin typeface="Times New Roman"/>
                <a:ea typeface="新細明體"/>
              </a:rPr>
              <a:t> </a:t>
            </a:r>
            <a:r>
              <a:rPr lang="en-US" altLang="zh-HK" sz="1200" dirty="0" smtClean="0">
                <a:effectLst/>
                <a:latin typeface="Times New Roman"/>
                <a:ea typeface="新細明體"/>
              </a:rPr>
              <a:t> https://www.doj.gov.hk/lawdoc/mla2.pdf</a:t>
            </a:r>
            <a:endParaRPr lang="en-US" altLang="zh-HK" dirty="0" smtClean="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4</a:t>
            </a:fld>
            <a:endParaRPr lang="en-US" altLang="zh-TW" dirty="0"/>
          </a:p>
        </p:txBody>
      </p:sp>
    </p:spTree>
    <p:extLst>
      <p:ext uri="{BB962C8B-B14F-4D97-AF65-F5344CB8AC3E}">
        <p14:creationId xmlns:p14="http://schemas.microsoft.com/office/powerpoint/2010/main" val="164765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zh-HK" sz="1200" kern="1200" dirty="0" smtClean="0">
                <a:solidFill>
                  <a:schemeClr val="tx1"/>
                </a:solidFill>
                <a:effectLst/>
                <a:latin typeface="Times New Roman" pitchFamily="18" charset="0"/>
                <a:ea typeface="新細明體" pitchFamily="18" charset="-120"/>
                <a:cs typeface="+mn-cs"/>
              </a:rPr>
              <a:t>paras 2.1.4 – 2.1.5 of the Guide and ss. 10, 12, 15, 23, 27, 28 and 31 of Cap.525 </a:t>
            </a:r>
            <a:endParaRPr lang="zh-HK" altLang="en-US" dirty="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5</a:t>
            </a:fld>
            <a:endParaRPr lang="en-US" altLang="zh-TW" dirty="0"/>
          </a:p>
        </p:txBody>
      </p:sp>
    </p:spTree>
    <p:extLst>
      <p:ext uri="{BB962C8B-B14F-4D97-AF65-F5344CB8AC3E}">
        <p14:creationId xmlns:p14="http://schemas.microsoft.com/office/powerpoint/2010/main" val="283914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HCAL 74/2013 (paras</a:t>
            </a:r>
            <a:r>
              <a:rPr lang="en-US" altLang="zh-HK" baseline="0" dirty="0" smtClean="0"/>
              <a:t> 5 – 8)</a:t>
            </a:r>
            <a:r>
              <a:rPr lang="en-US" altLang="zh-HK" dirty="0" smtClean="0"/>
              <a:t>: https://legalref.judiciary.hk/lrs/common/search/search_result_detail_frame.jsp?DIS=87503&amp;QS=%2B&amp;TP=JU</a:t>
            </a:r>
          </a:p>
          <a:p>
            <a:endParaRPr lang="zh-HK" altLang="en-US" dirty="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6</a:t>
            </a:fld>
            <a:endParaRPr lang="en-US" altLang="zh-TW" dirty="0"/>
          </a:p>
        </p:txBody>
      </p:sp>
    </p:spTree>
    <p:extLst>
      <p:ext uri="{BB962C8B-B14F-4D97-AF65-F5344CB8AC3E}">
        <p14:creationId xmlns:p14="http://schemas.microsoft.com/office/powerpoint/2010/main" val="3032767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HCAL 74/2013 (para 9): https://legalref.judiciary.hk/lrs/common/search/search_result_detail_frame.jsp?DIS=87503&amp;QS=%2B&amp;TP=JU</a:t>
            </a:r>
            <a:endParaRPr lang="zh-HK" altLang="en-US" dirty="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7</a:t>
            </a:fld>
            <a:endParaRPr lang="en-US" altLang="zh-TW" dirty="0"/>
          </a:p>
        </p:txBody>
      </p:sp>
    </p:spTree>
    <p:extLst>
      <p:ext uri="{BB962C8B-B14F-4D97-AF65-F5344CB8AC3E}">
        <p14:creationId xmlns:p14="http://schemas.microsoft.com/office/powerpoint/2010/main" val="36410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CACV 125/2013:  https://legalref.judiciary.hk/lrs/common/search/search_result_detail_frame.jsp?DIS=87998&amp;QS=%2B&amp;TP=JU</a:t>
            </a:r>
          </a:p>
          <a:p>
            <a:r>
              <a:rPr lang="en-US" altLang="zh-HK" dirty="0" smtClean="0"/>
              <a:t>FAMV 28/2013: https://legalref.judiciary.hk/lrs/common/search/search_result_detail_frame.jsp?DIS=88612&amp;QS=%2B&amp;TP=JU</a:t>
            </a:r>
            <a:endParaRPr lang="zh-HK" altLang="en-US" dirty="0"/>
          </a:p>
        </p:txBody>
      </p:sp>
      <p:sp>
        <p:nvSpPr>
          <p:cNvPr id="4" name="Slide Number Placeholder 3"/>
          <p:cNvSpPr>
            <a:spLocks noGrp="1"/>
          </p:cNvSpPr>
          <p:nvPr>
            <p:ph type="sldNum" sz="quarter" idx="10"/>
          </p:nvPr>
        </p:nvSpPr>
        <p:spPr/>
        <p:txBody>
          <a:bodyPr/>
          <a:lstStyle/>
          <a:p>
            <a:pPr>
              <a:defRPr/>
            </a:pPr>
            <a:fld id="{E68D34D9-467D-41FF-9646-89BB4DDD1AC0}" type="slidenum">
              <a:rPr lang="en-US" altLang="zh-TW" smtClean="0"/>
              <a:pPr>
                <a:defRPr/>
              </a:pPr>
              <a:t>8</a:t>
            </a:fld>
            <a:endParaRPr lang="en-US" altLang="zh-TW" dirty="0"/>
          </a:p>
        </p:txBody>
      </p:sp>
    </p:spTree>
    <p:extLst>
      <p:ext uri="{BB962C8B-B14F-4D97-AF65-F5344CB8AC3E}">
        <p14:creationId xmlns:p14="http://schemas.microsoft.com/office/powerpoint/2010/main" val="1423040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grpSp>
        <p:nvGrpSpPr>
          <p:cNvPr id="5" name="Group 16"/>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7" name="Freeform 19"/>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HK" alt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9750" y="334963"/>
            <a:ext cx="6667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ltLang="zh-HK"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zh-HK"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4CA4C6E8-0CC2-43C9-AFBB-535352FAEAAD}" type="datetime1">
              <a:rPr lang="zh-TW" altLang="en-US"/>
              <a:pPr>
                <a:defRPr/>
              </a:pPr>
              <a:t>2019/10/1</a:t>
            </a:fld>
            <a:endParaRPr lang="en-US" altLang="zh-TW" dirty="0"/>
          </a:p>
        </p:txBody>
      </p:sp>
      <p:sp>
        <p:nvSpPr>
          <p:cNvPr id="13"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zh-TW"/>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pPr>
              <a:defRPr/>
            </a:pPr>
            <a:fld id="{785A9733-CD56-4E92-A2BD-A233CBF2412B}" type="slidenum">
              <a:rPr lang="en-US" altLang="zh-TW"/>
              <a:pPr>
                <a:defRPr/>
              </a:pPr>
              <a:t>‹#›</a:t>
            </a:fld>
            <a:endParaRPr lang="en-US" altLang="zh-TW" dirty="0"/>
          </a:p>
        </p:txBody>
      </p:sp>
    </p:spTree>
    <p:extLst>
      <p:ext uri="{BB962C8B-B14F-4D97-AF65-F5344CB8AC3E}">
        <p14:creationId xmlns:p14="http://schemas.microsoft.com/office/powerpoint/2010/main" val="383276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1E27326-905A-47F6-A370-4377A410FD02}" type="datetime1">
              <a:rPr lang="zh-TW" altLang="en-US"/>
              <a:pPr>
                <a:defRPr/>
              </a:pPr>
              <a:t>2019/10/1</a:t>
            </a:fld>
            <a:endParaRPr lang="en-US" altLang="zh-TW" dirty="0"/>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391F29BD-CE49-46E2-A8C3-3FF3A2E64E16}" type="slidenum">
              <a:rPr lang="en-US" altLang="zh-TW"/>
              <a:pPr>
                <a:defRPr/>
              </a:pPr>
              <a:t>‹#›</a:t>
            </a:fld>
            <a:endParaRPr lang="en-US" altLang="zh-TW" dirty="0"/>
          </a:p>
        </p:txBody>
      </p:sp>
    </p:spTree>
    <p:extLst>
      <p:ext uri="{BB962C8B-B14F-4D97-AF65-F5344CB8AC3E}">
        <p14:creationId xmlns:p14="http://schemas.microsoft.com/office/powerpoint/2010/main" val="197015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ltLang="zh-HK"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C33D39-BA27-4ED2-80EF-A49481D9603F}" type="datetime1">
              <a:rPr lang="zh-TW" altLang="en-US"/>
              <a:pPr>
                <a:defRPr/>
              </a:pPr>
              <a:t>2019/10/1</a:t>
            </a:fld>
            <a:endParaRPr lang="en-US" altLang="zh-TW" dirty="0"/>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5217F2D6-1CE0-47D9-93A5-A16C24AFFF99}" type="slidenum">
              <a:rPr lang="en-US" altLang="zh-TW"/>
              <a:pPr>
                <a:defRPr/>
              </a:pPr>
              <a:t>‹#›</a:t>
            </a:fld>
            <a:endParaRPr lang="en-US" altLang="zh-TW" dirty="0"/>
          </a:p>
        </p:txBody>
      </p:sp>
    </p:spTree>
    <p:extLst>
      <p:ext uri="{BB962C8B-B14F-4D97-AF65-F5344CB8AC3E}">
        <p14:creationId xmlns:p14="http://schemas.microsoft.com/office/powerpoint/2010/main" val="240138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7" name="Title 6"/>
          <p:cNvSpPr>
            <a:spLocks noGrp="1"/>
          </p:cNvSpPr>
          <p:nvPr>
            <p:ph type="title"/>
          </p:nvPr>
        </p:nvSpPr>
        <p:spPr/>
        <p:txBody>
          <a:bodyPr rtlCol="0"/>
          <a:lstStyle/>
          <a:p>
            <a:r>
              <a:rPr lang="en-US" altLang="zh-HK"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AEB32A7-EAD2-4877-BC35-946D1568E32A}" type="datetime1">
              <a:rPr lang="zh-TW" altLang="en-US"/>
              <a:pPr>
                <a:defRPr/>
              </a:pPr>
              <a:t>2019/10/1</a:t>
            </a:fld>
            <a:endParaRPr lang="en-US" altLang="zh-TW" dirty="0"/>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D2F9016B-8AC5-4FDB-928B-60475C6E465F}" type="slidenum">
              <a:rPr lang="en-US" altLang="zh-TW"/>
              <a:pPr>
                <a:defRPr/>
              </a:pPr>
              <a:t>‹#›</a:t>
            </a:fld>
            <a:endParaRPr lang="en-US" altLang="zh-TW" dirty="0"/>
          </a:p>
        </p:txBody>
      </p:sp>
    </p:spTree>
    <p:extLst>
      <p:ext uri="{BB962C8B-B14F-4D97-AF65-F5344CB8AC3E}">
        <p14:creationId xmlns:p14="http://schemas.microsoft.com/office/powerpoint/2010/main" val="380967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ltLang="zh-HK"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zh-HK"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0884DAC-7513-4CA7-AE2F-222662DE9D67}" type="datetime1">
              <a:rPr lang="zh-TW" altLang="en-US"/>
              <a:pPr>
                <a:defRPr/>
              </a:pPr>
              <a:t>2019/10/1</a:t>
            </a:fld>
            <a:endParaRPr lang="en-US" altLang="zh-TW" dirty="0"/>
          </a:p>
        </p:txBody>
      </p:sp>
      <p:sp>
        <p:nvSpPr>
          <p:cNvPr id="7" name="Footer Placeholder 4"/>
          <p:cNvSpPr>
            <a:spLocks noGrp="1"/>
          </p:cNvSpPr>
          <p:nvPr>
            <p:ph type="ftr" sz="quarter" idx="11"/>
          </p:nvPr>
        </p:nvSpPr>
        <p:spPr/>
        <p:txBody>
          <a:bodyPr/>
          <a:lstStyle>
            <a:lvl1pPr>
              <a:defRPr/>
            </a:lvl1pPr>
            <a:extLst/>
          </a:lstStyle>
          <a:p>
            <a:pPr>
              <a:defRPr/>
            </a:pPr>
            <a:endParaRPr lang="en-US" altLang="zh-TW"/>
          </a:p>
        </p:txBody>
      </p:sp>
      <p:sp>
        <p:nvSpPr>
          <p:cNvPr id="8" name="Slide Number Placeholder 5"/>
          <p:cNvSpPr>
            <a:spLocks noGrp="1"/>
          </p:cNvSpPr>
          <p:nvPr>
            <p:ph type="sldNum" sz="quarter" idx="12"/>
          </p:nvPr>
        </p:nvSpPr>
        <p:spPr/>
        <p:txBody>
          <a:bodyPr/>
          <a:lstStyle>
            <a:lvl1pPr>
              <a:defRPr/>
            </a:lvl1pPr>
            <a:extLst/>
          </a:lstStyle>
          <a:p>
            <a:pPr>
              <a:defRPr/>
            </a:pPr>
            <a:fld id="{BB5D6772-FFF2-41E1-8151-42562FA7FAD9}" type="slidenum">
              <a:rPr lang="en-US" altLang="zh-TW"/>
              <a:pPr>
                <a:defRPr/>
              </a:pPr>
              <a:t>‹#›</a:t>
            </a:fld>
            <a:endParaRPr lang="en-US" altLang="zh-TW" dirty="0"/>
          </a:p>
        </p:txBody>
      </p:sp>
    </p:spTree>
    <p:extLst>
      <p:ext uri="{BB962C8B-B14F-4D97-AF65-F5344CB8AC3E}">
        <p14:creationId xmlns:p14="http://schemas.microsoft.com/office/powerpoint/2010/main" val="18069220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8" name="Title 7"/>
          <p:cNvSpPr>
            <a:spLocks noGrp="1"/>
          </p:cNvSpPr>
          <p:nvPr>
            <p:ph type="title"/>
          </p:nvPr>
        </p:nvSpPr>
        <p:spPr/>
        <p:txBody>
          <a:bodyPr rtlCol="0"/>
          <a:lstStyle/>
          <a:p>
            <a:r>
              <a:rPr lang="en-US" altLang="zh-HK"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457B693-F0BA-419B-A5CA-F19276FCE2CF}" type="datetime1">
              <a:rPr lang="zh-TW" altLang="en-US"/>
              <a:pPr>
                <a:defRPr/>
              </a:pPr>
              <a:t>2019/10/1</a:t>
            </a:fld>
            <a:endParaRPr lang="en-US" altLang="zh-TW" dirty="0"/>
          </a:p>
        </p:txBody>
      </p:sp>
      <p:sp>
        <p:nvSpPr>
          <p:cNvPr id="6" name="Footer Placeholder 5"/>
          <p:cNvSpPr>
            <a:spLocks noGrp="1"/>
          </p:cNvSpPr>
          <p:nvPr>
            <p:ph type="ftr" sz="quarter" idx="11"/>
          </p:nvPr>
        </p:nvSpPr>
        <p:spPr/>
        <p:txBody>
          <a:bodyPr/>
          <a:lstStyle>
            <a:lvl1pPr>
              <a:defRPr/>
            </a:lvl1pPr>
            <a:extLst/>
          </a:lstStyle>
          <a:p>
            <a:pPr>
              <a:defRPr/>
            </a:pPr>
            <a:endParaRPr lang="en-US" altLang="zh-TW"/>
          </a:p>
        </p:txBody>
      </p:sp>
      <p:sp>
        <p:nvSpPr>
          <p:cNvPr id="7" name="Slide Number Placeholder 6"/>
          <p:cNvSpPr>
            <a:spLocks noGrp="1"/>
          </p:cNvSpPr>
          <p:nvPr>
            <p:ph type="sldNum" sz="quarter" idx="12"/>
          </p:nvPr>
        </p:nvSpPr>
        <p:spPr/>
        <p:txBody>
          <a:bodyPr/>
          <a:lstStyle>
            <a:lvl1pPr>
              <a:defRPr/>
            </a:lvl1pPr>
            <a:extLst/>
          </a:lstStyle>
          <a:p>
            <a:pPr>
              <a:defRPr/>
            </a:pPr>
            <a:fld id="{DE48C3E9-9CEB-4CDF-90DE-CB6AA527F374}" type="slidenum">
              <a:rPr lang="en-US" altLang="zh-TW"/>
              <a:pPr>
                <a:defRPr/>
              </a:pPr>
              <a:t>‹#›</a:t>
            </a:fld>
            <a:endParaRPr lang="en-US" altLang="zh-TW" dirty="0"/>
          </a:p>
        </p:txBody>
      </p:sp>
    </p:spTree>
    <p:extLst>
      <p:ext uri="{BB962C8B-B14F-4D97-AF65-F5344CB8AC3E}">
        <p14:creationId xmlns:p14="http://schemas.microsoft.com/office/powerpoint/2010/main" val="133645700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ltLang="zh-HK"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ltLang="zh-HK"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ltLang="zh-HK"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2F74B3A-FB4F-45CB-AA99-0389858DFB76}" type="datetime1">
              <a:rPr lang="zh-TW" altLang="en-US"/>
              <a:pPr>
                <a:defRPr/>
              </a:pPr>
              <a:t>2019/10/1</a:t>
            </a:fld>
            <a:endParaRPr lang="en-US" altLang="zh-TW" dirty="0"/>
          </a:p>
        </p:txBody>
      </p:sp>
      <p:sp>
        <p:nvSpPr>
          <p:cNvPr id="8" name="Footer Placeholder 7"/>
          <p:cNvSpPr>
            <a:spLocks noGrp="1"/>
          </p:cNvSpPr>
          <p:nvPr>
            <p:ph type="ftr" sz="quarter" idx="11"/>
          </p:nvPr>
        </p:nvSpPr>
        <p:spPr/>
        <p:txBody>
          <a:bodyPr/>
          <a:lstStyle>
            <a:lvl1pPr>
              <a:defRPr/>
            </a:lvl1pPr>
            <a:extLst/>
          </a:lstStyle>
          <a:p>
            <a:pPr>
              <a:defRPr/>
            </a:pPr>
            <a:endParaRPr lang="en-US" altLang="zh-TW"/>
          </a:p>
        </p:txBody>
      </p:sp>
      <p:sp>
        <p:nvSpPr>
          <p:cNvPr id="9" name="Slide Number Placeholder 8"/>
          <p:cNvSpPr>
            <a:spLocks noGrp="1"/>
          </p:cNvSpPr>
          <p:nvPr>
            <p:ph type="sldNum" sz="quarter" idx="12"/>
          </p:nvPr>
        </p:nvSpPr>
        <p:spPr/>
        <p:txBody>
          <a:bodyPr/>
          <a:lstStyle>
            <a:lvl1pPr>
              <a:defRPr/>
            </a:lvl1pPr>
            <a:extLst/>
          </a:lstStyle>
          <a:p>
            <a:pPr>
              <a:defRPr/>
            </a:pPr>
            <a:fld id="{27695C3A-EEB5-49F9-BFA0-82B93D1A158B}" type="slidenum">
              <a:rPr lang="en-US" altLang="zh-TW"/>
              <a:pPr>
                <a:defRPr/>
              </a:pPr>
              <a:t>‹#›</a:t>
            </a:fld>
            <a:endParaRPr lang="en-US" altLang="zh-TW" dirty="0"/>
          </a:p>
        </p:txBody>
      </p:sp>
    </p:spTree>
    <p:extLst>
      <p:ext uri="{BB962C8B-B14F-4D97-AF65-F5344CB8AC3E}">
        <p14:creationId xmlns:p14="http://schemas.microsoft.com/office/powerpoint/2010/main" val="30026853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ltLang="zh-HK"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DDD06BAF-30AF-4445-B680-D826D73F5F41}" type="datetime1">
              <a:rPr lang="zh-TW" altLang="en-US"/>
              <a:pPr>
                <a:defRPr/>
              </a:pPr>
              <a:t>2019/10/1</a:t>
            </a:fld>
            <a:endParaRPr lang="en-US" altLang="zh-TW" dirty="0"/>
          </a:p>
        </p:txBody>
      </p:sp>
      <p:sp>
        <p:nvSpPr>
          <p:cNvPr id="4" name="Footer Placeholder 3"/>
          <p:cNvSpPr>
            <a:spLocks noGrp="1"/>
          </p:cNvSpPr>
          <p:nvPr>
            <p:ph type="ftr" sz="quarter" idx="11"/>
          </p:nvPr>
        </p:nvSpPr>
        <p:spPr/>
        <p:txBody>
          <a:bodyPr/>
          <a:lstStyle>
            <a:lvl1pPr>
              <a:defRPr/>
            </a:lvl1pPr>
            <a:extLst/>
          </a:lstStyle>
          <a:p>
            <a:pPr>
              <a:defRPr/>
            </a:pPr>
            <a:endParaRPr lang="en-US" altLang="zh-TW"/>
          </a:p>
        </p:txBody>
      </p:sp>
      <p:sp>
        <p:nvSpPr>
          <p:cNvPr id="5" name="Slide Number Placeholder 4"/>
          <p:cNvSpPr>
            <a:spLocks noGrp="1"/>
          </p:cNvSpPr>
          <p:nvPr>
            <p:ph type="sldNum" sz="quarter" idx="12"/>
          </p:nvPr>
        </p:nvSpPr>
        <p:spPr/>
        <p:txBody>
          <a:bodyPr/>
          <a:lstStyle>
            <a:lvl1pPr>
              <a:defRPr/>
            </a:lvl1pPr>
            <a:extLst/>
          </a:lstStyle>
          <a:p>
            <a:pPr>
              <a:defRPr/>
            </a:pPr>
            <a:fld id="{C36CBDD6-A381-4F58-A98C-7BD65AA8159E}" type="slidenum">
              <a:rPr lang="en-US" altLang="zh-TW"/>
              <a:pPr>
                <a:defRPr/>
              </a:pPr>
              <a:t>‹#›</a:t>
            </a:fld>
            <a:endParaRPr lang="en-US" altLang="zh-TW" dirty="0"/>
          </a:p>
        </p:txBody>
      </p:sp>
    </p:spTree>
    <p:extLst>
      <p:ext uri="{BB962C8B-B14F-4D97-AF65-F5344CB8AC3E}">
        <p14:creationId xmlns:p14="http://schemas.microsoft.com/office/powerpoint/2010/main" val="379826854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4D42A2B-1FA1-4A9E-81C3-5C35239EA068}" type="datetime1">
              <a:rPr lang="zh-TW" altLang="en-US"/>
              <a:pPr>
                <a:defRPr/>
              </a:pPr>
              <a:t>2019/10/1</a:t>
            </a:fld>
            <a:endParaRPr lang="en-US" altLang="zh-TW" dirty="0"/>
          </a:p>
        </p:txBody>
      </p:sp>
      <p:sp>
        <p:nvSpPr>
          <p:cNvPr id="3" name="Footer Placeholder 21"/>
          <p:cNvSpPr>
            <a:spLocks noGrp="1"/>
          </p:cNvSpPr>
          <p:nvPr>
            <p:ph type="ftr" sz="quarter" idx="11"/>
          </p:nvPr>
        </p:nvSpPr>
        <p:spPr/>
        <p:txBody>
          <a:bodyPr/>
          <a:lstStyle>
            <a:lvl1pPr>
              <a:defRPr/>
            </a:lvl1pPr>
          </a:lstStyle>
          <a:p>
            <a:pPr>
              <a:defRPr/>
            </a:pPr>
            <a:endParaRPr lang="en-US" altLang="zh-TW"/>
          </a:p>
        </p:txBody>
      </p:sp>
      <p:sp>
        <p:nvSpPr>
          <p:cNvPr id="4" name="Slide Number Placeholder 17"/>
          <p:cNvSpPr>
            <a:spLocks noGrp="1"/>
          </p:cNvSpPr>
          <p:nvPr>
            <p:ph type="sldNum" sz="quarter" idx="12"/>
          </p:nvPr>
        </p:nvSpPr>
        <p:spPr/>
        <p:txBody>
          <a:bodyPr/>
          <a:lstStyle>
            <a:lvl1pPr>
              <a:defRPr/>
            </a:lvl1pPr>
          </a:lstStyle>
          <a:p>
            <a:pPr>
              <a:defRPr/>
            </a:pPr>
            <a:fld id="{7ADF21A1-7BC6-43F1-9DC0-1108109913E1}" type="slidenum">
              <a:rPr lang="en-US" altLang="zh-TW"/>
              <a:pPr>
                <a:defRPr/>
              </a:pPr>
              <a:t>‹#›</a:t>
            </a:fld>
            <a:endParaRPr lang="en-US" altLang="zh-TW" dirty="0"/>
          </a:p>
        </p:txBody>
      </p:sp>
    </p:spTree>
    <p:extLst>
      <p:ext uri="{BB962C8B-B14F-4D97-AF65-F5344CB8AC3E}">
        <p14:creationId xmlns:p14="http://schemas.microsoft.com/office/powerpoint/2010/main" val="230991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ltLang="zh-HK"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ltLang="zh-HK"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3D7F998-E770-4273-8CFA-17571404716A}" type="datetime1">
              <a:rPr lang="zh-TW" altLang="en-US"/>
              <a:pPr>
                <a:defRPr/>
              </a:pPr>
              <a:t>2019/10/1</a:t>
            </a:fld>
            <a:endParaRPr lang="en-US" altLang="zh-TW" dirty="0"/>
          </a:p>
        </p:txBody>
      </p:sp>
      <p:sp>
        <p:nvSpPr>
          <p:cNvPr id="6" name="Footer Placeholder 5"/>
          <p:cNvSpPr>
            <a:spLocks noGrp="1"/>
          </p:cNvSpPr>
          <p:nvPr>
            <p:ph type="ftr" sz="quarter" idx="11"/>
          </p:nvPr>
        </p:nvSpPr>
        <p:spPr/>
        <p:txBody>
          <a:bodyPr/>
          <a:lstStyle>
            <a:lvl1pPr>
              <a:defRPr/>
            </a:lvl1pPr>
            <a:extLst/>
          </a:lstStyle>
          <a:p>
            <a:pPr>
              <a:defRPr/>
            </a:pPr>
            <a:endParaRPr lang="en-US" altLang="zh-TW"/>
          </a:p>
        </p:txBody>
      </p:sp>
      <p:sp>
        <p:nvSpPr>
          <p:cNvPr id="7" name="Slide Number Placeholder 6"/>
          <p:cNvSpPr>
            <a:spLocks noGrp="1"/>
          </p:cNvSpPr>
          <p:nvPr>
            <p:ph type="sldNum" sz="quarter" idx="12"/>
          </p:nvPr>
        </p:nvSpPr>
        <p:spPr/>
        <p:txBody>
          <a:bodyPr/>
          <a:lstStyle>
            <a:lvl1pPr>
              <a:defRPr/>
            </a:lvl1pPr>
            <a:extLst/>
          </a:lstStyle>
          <a:p>
            <a:pPr>
              <a:defRPr/>
            </a:pPr>
            <a:fld id="{55F7EC72-2DB0-4DBA-8817-E4816D18D0F3}" type="slidenum">
              <a:rPr lang="en-US" altLang="zh-TW"/>
              <a:pPr>
                <a:defRPr/>
              </a:pPr>
              <a:t>‹#›</a:t>
            </a:fld>
            <a:endParaRPr lang="en-US" altLang="zh-TW" dirty="0"/>
          </a:p>
        </p:txBody>
      </p:sp>
    </p:spTree>
    <p:extLst>
      <p:ext uri="{BB962C8B-B14F-4D97-AF65-F5344CB8AC3E}">
        <p14:creationId xmlns:p14="http://schemas.microsoft.com/office/powerpoint/2010/main" val="6010477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6" name="Freeform 16"/>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HK" alt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ltLang="zh-HK"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altLang="zh-HK"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ltLang="zh-HK"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DDC9F60-1A1A-4C38-A62E-3037E6ECBAC4}" type="datetime1">
              <a:rPr lang="zh-TW" altLang="en-US"/>
              <a:pPr>
                <a:defRPr/>
              </a:pPr>
              <a:t>2019/10/1</a:t>
            </a:fld>
            <a:endParaRPr lang="en-US" altLang="zh-TW"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ltLang="zh-TW"/>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18BF805-5662-40C2-817D-5BDF289C0624}" type="slidenum">
              <a:rPr lang="en-US" altLang="zh-TW"/>
              <a:pPr>
                <a:defRPr/>
              </a:pPr>
              <a:t>‹#›</a:t>
            </a:fld>
            <a:endParaRPr lang="en-US" altLang="zh-TW" dirty="0"/>
          </a:p>
        </p:txBody>
      </p:sp>
    </p:spTree>
    <p:extLst>
      <p:ext uri="{BB962C8B-B14F-4D97-AF65-F5344CB8AC3E}">
        <p14:creationId xmlns:p14="http://schemas.microsoft.com/office/powerpoint/2010/main" val="423305961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HK" alt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ltLang="zh-HK"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80F4FA5B-9EFD-46F1-8187-117BBC1368E4}" type="datetime1">
              <a:rPr lang="zh-TW" altLang="en-US"/>
              <a:pPr>
                <a:defRPr/>
              </a:pPr>
              <a:t>2019/10/1</a:t>
            </a:fld>
            <a:endParaRPr lang="en-US" altLang="zh-TW"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zh-TW"/>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CDAB383-178B-48CD-9BB2-50A756BE5A21}" type="slidenum">
              <a:rPr lang="en-US" altLang="zh-TW"/>
              <a:pPr>
                <a:defRPr/>
              </a:pPr>
              <a:t>‹#›</a:t>
            </a:fld>
            <a:endParaRPr lang="en-US" altLang="zh-TW" dirty="0"/>
          </a:p>
        </p:txBody>
      </p:sp>
      <p:pic>
        <p:nvPicPr>
          <p:cNvPr id="1037"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9750" y="334963"/>
            <a:ext cx="6667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3" r:id="rId1"/>
    <p:sldLayoutId id="2147484159" r:id="rId2"/>
    <p:sldLayoutId id="2147484164" r:id="rId3"/>
    <p:sldLayoutId id="2147484165" r:id="rId4"/>
    <p:sldLayoutId id="2147484166" r:id="rId5"/>
    <p:sldLayoutId id="2147484167" r:id="rId6"/>
    <p:sldLayoutId id="2147484160" r:id="rId7"/>
    <p:sldLayoutId id="2147484168" r:id="rId8"/>
    <p:sldLayoutId id="2147484169" r:id="rId9"/>
    <p:sldLayoutId id="2147484161" r:id="rId10"/>
    <p:sldLayoutId id="214748416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7384"/>
            <a:ext cx="8858127" cy="5184576"/>
          </a:xfrm>
        </p:spPr>
        <p:txBody>
          <a:bodyPr>
            <a:normAutofit fontScale="90000"/>
          </a:bodyPr>
          <a:lstStyle/>
          <a:p>
            <a:pPr algn="ctr" eaLnBrk="1" fontAlgn="auto" hangingPunct="1">
              <a:spcAft>
                <a:spcPts val="0"/>
              </a:spcAft>
              <a:defRPr/>
            </a:pPr>
            <a:r>
              <a:rPr lang="en-US" altLang="zh-TW" sz="3800" kern="0" dirty="0" smtClean="0">
                <a:solidFill>
                  <a:srgbClr val="3333CC"/>
                </a:solidFill>
                <a:latin typeface="Book Antiqua" pitchFamily="18" charset="0"/>
                <a:ea typeface="新細明體"/>
                <a:cs typeface="Tahoma" pitchFamily="34" charset="0"/>
              </a:rPr>
              <a:t>	</a:t>
            </a:r>
            <a:br>
              <a:rPr lang="en-US" altLang="zh-TW" sz="3800" kern="0" dirty="0" smtClean="0">
                <a:solidFill>
                  <a:srgbClr val="3333CC"/>
                </a:solidFill>
                <a:latin typeface="Book Antiqua" pitchFamily="18" charset="0"/>
                <a:ea typeface="新細明體"/>
                <a:cs typeface="Tahoma" pitchFamily="34" charset="0"/>
              </a:rPr>
            </a:br>
            <a:r>
              <a:rPr lang="en-US" altLang="zh-TW" sz="3800" kern="0" dirty="0" smtClean="0">
                <a:solidFill>
                  <a:srgbClr val="3333CC"/>
                </a:solidFill>
                <a:latin typeface="Book Antiqua" pitchFamily="18" charset="0"/>
                <a:ea typeface="新細明體"/>
                <a:cs typeface="Tahoma" pitchFamily="34" charset="0"/>
              </a:rPr>
              <a:t>24</a:t>
            </a:r>
            <a:r>
              <a:rPr lang="en-US" altLang="zh-TW" sz="3800" kern="0" baseline="30000" dirty="0" smtClean="0">
                <a:solidFill>
                  <a:srgbClr val="3333CC"/>
                </a:solidFill>
                <a:latin typeface="Book Antiqua" pitchFamily="18" charset="0"/>
                <a:ea typeface="新細明體"/>
                <a:cs typeface="Tahoma" pitchFamily="34" charset="0"/>
              </a:rPr>
              <a:t>th</a:t>
            </a:r>
            <a:r>
              <a:rPr lang="en-US" altLang="zh-TW" sz="3800" kern="0" dirty="0" smtClean="0">
                <a:solidFill>
                  <a:srgbClr val="3333CC"/>
                </a:solidFill>
                <a:latin typeface="Book Antiqua" pitchFamily="18" charset="0"/>
                <a:ea typeface="新細明體"/>
                <a:cs typeface="Tahoma" pitchFamily="34" charset="0"/>
              </a:rPr>
              <a:t> IAP</a:t>
            </a:r>
            <a:br>
              <a:rPr lang="en-US" altLang="zh-TW" sz="3800" kern="0" dirty="0" smtClean="0">
                <a:solidFill>
                  <a:srgbClr val="3333CC"/>
                </a:solidFill>
                <a:latin typeface="Book Antiqua" pitchFamily="18" charset="0"/>
                <a:ea typeface="新細明體"/>
                <a:cs typeface="Tahoma" pitchFamily="34" charset="0"/>
              </a:rPr>
            </a:br>
            <a:r>
              <a:rPr lang="en-US" altLang="zh-TW" sz="3800" kern="0" dirty="0" smtClean="0">
                <a:solidFill>
                  <a:srgbClr val="3333CC"/>
                </a:solidFill>
                <a:latin typeface="Book Antiqua" pitchFamily="18" charset="0"/>
                <a:ea typeface="新細明體"/>
                <a:cs typeface="Tahoma" pitchFamily="34" charset="0"/>
              </a:rPr>
              <a:t>International Conference &amp; </a:t>
            </a:r>
            <a:br>
              <a:rPr lang="en-US" altLang="zh-TW" sz="3800" kern="0" dirty="0" smtClean="0">
                <a:solidFill>
                  <a:srgbClr val="3333CC"/>
                </a:solidFill>
                <a:latin typeface="Book Antiqua" pitchFamily="18" charset="0"/>
                <a:ea typeface="新細明體"/>
                <a:cs typeface="Tahoma" pitchFamily="34" charset="0"/>
              </a:rPr>
            </a:br>
            <a:r>
              <a:rPr lang="en-US" altLang="zh-TW" sz="3800" kern="0" dirty="0" smtClean="0">
                <a:solidFill>
                  <a:srgbClr val="3333CC"/>
                </a:solidFill>
                <a:latin typeface="Book Antiqua" pitchFamily="18" charset="0"/>
                <a:ea typeface="新細明體"/>
                <a:cs typeface="Tahoma" pitchFamily="34" charset="0"/>
              </a:rPr>
              <a:t>General Meeting</a:t>
            </a:r>
            <a:r>
              <a:rPr lang="en-US" altLang="zh-TW" sz="4000" kern="0" dirty="0" smtClean="0">
                <a:solidFill>
                  <a:srgbClr val="3333CC"/>
                </a:solidFill>
                <a:latin typeface="Book Antiqua" pitchFamily="18" charset="0"/>
                <a:ea typeface="新細明體"/>
                <a:cs typeface="Tahoma" pitchFamily="34" charset="0"/>
              </a:rPr>
              <a:t/>
            </a:r>
            <a:br>
              <a:rPr lang="en-US" altLang="zh-TW" sz="4000" kern="0" dirty="0" smtClean="0">
                <a:solidFill>
                  <a:srgbClr val="3333CC"/>
                </a:solidFill>
                <a:latin typeface="Book Antiqua" pitchFamily="18" charset="0"/>
                <a:ea typeface="新細明體"/>
                <a:cs typeface="Tahoma" pitchFamily="34" charset="0"/>
              </a:rPr>
            </a:br>
            <a:r>
              <a:rPr lang="en-US" altLang="zh-TW" sz="4000" kern="0" dirty="0">
                <a:solidFill>
                  <a:srgbClr val="3333CC"/>
                </a:solidFill>
                <a:latin typeface="Book Antiqua" pitchFamily="18" charset="0"/>
                <a:ea typeface="新細明體"/>
                <a:cs typeface="Tahoma" pitchFamily="34" charset="0"/>
              </a:rPr>
              <a:t/>
            </a:r>
            <a:br>
              <a:rPr lang="en-US" altLang="zh-TW" sz="4000" kern="0" dirty="0">
                <a:solidFill>
                  <a:srgbClr val="3333CC"/>
                </a:solidFill>
                <a:latin typeface="Book Antiqua" pitchFamily="18" charset="0"/>
                <a:ea typeface="新細明體"/>
                <a:cs typeface="Tahoma" pitchFamily="34" charset="0"/>
              </a:rPr>
            </a:br>
            <a:r>
              <a:rPr lang="en-US" altLang="zh-TW" sz="3200" dirty="0" smtClean="0">
                <a:latin typeface="Book Antiqua" pitchFamily="18" charset="0"/>
                <a:ea typeface="新細明體" pitchFamily="18" charset="-120"/>
              </a:rPr>
              <a:t>International Co-operation in Corruption Cases</a:t>
            </a:r>
            <a:br>
              <a:rPr lang="en-US" altLang="zh-TW" sz="3200" dirty="0" smtClean="0">
                <a:latin typeface="Book Antiqua" pitchFamily="18" charset="0"/>
                <a:ea typeface="新細明體" pitchFamily="18" charset="-120"/>
              </a:rPr>
            </a:br>
            <a:r>
              <a:rPr lang="en-US" altLang="zh-TW" sz="3200" dirty="0" smtClean="0">
                <a:latin typeface="Book Antiqua" pitchFamily="18" charset="0"/>
                <a:ea typeface="新細明體" pitchFamily="18" charset="-120"/>
              </a:rPr>
              <a:t>in Hong Kong</a:t>
            </a:r>
            <a:r>
              <a:rPr lang="en-US" altLang="zh-HK" sz="3200" dirty="0">
                <a:latin typeface="Book Antiqua" pitchFamily="18" charset="0"/>
                <a:ea typeface="新細明體" pitchFamily="18" charset="-120"/>
                <a:sym typeface="Wingdings" pitchFamily="2" charset="2"/>
              </a:rPr>
              <a:t/>
            </a:r>
            <a:br>
              <a:rPr lang="en-US" altLang="zh-HK" sz="3200" dirty="0">
                <a:latin typeface="Book Antiqua" pitchFamily="18" charset="0"/>
                <a:ea typeface="新細明體" pitchFamily="18" charset="-120"/>
                <a:sym typeface="Wingdings" pitchFamily="2" charset="2"/>
              </a:rPr>
            </a:br>
            <a:r>
              <a:rPr lang="en-US" altLang="zh-HK" sz="3200" dirty="0">
                <a:latin typeface="Book Antiqua" pitchFamily="18" charset="0"/>
                <a:ea typeface="新細明體" pitchFamily="18" charset="-120"/>
                <a:sym typeface="Wingdings" pitchFamily="2" charset="2"/>
              </a:rPr>
              <a:t/>
            </a:r>
            <a:br>
              <a:rPr lang="en-US" altLang="zh-HK" sz="3200" dirty="0">
                <a:latin typeface="Book Antiqua" pitchFamily="18" charset="0"/>
                <a:ea typeface="新細明體" pitchFamily="18" charset="-120"/>
                <a:sym typeface="Wingdings" pitchFamily="2" charset="2"/>
              </a:rPr>
            </a:br>
            <a:r>
              <a:rPr lang="en-US" altLang="zh-HK" sz="3200" dirty="0" smtClean="0">
                <a:latin typeface="Book Antiqua" pitchFamily="18" charset="0"/>
                <a:ea typeface="新細明體" pitchFamily="18" charset="-120"/>
                <a:sym typeface="Wingdings" pitchFamily="2" charset="2"/>
              </a:rPr>
              <a:t>David Leung, </a:t>
            </a:r>
            <a:r>
              <a:rPr lang="en-US" altLang="zh-HK" sz="3200" smtClean="0">
                <a:latin typeface="Book Antiqua" pitchFamily="18" charset="0"/>
                <a:ea typeface="新細明體" pitchFamily="18" charset="-120"/>
                <a:sym typeface="Wingdings" pitchFamily="2" charset="2"/>
              </a:rPr>
              <a:t>Senior Counsel</a:t>
            </a:r>
            <a:r>
              <a:rPr lang="en-US" altLang="zh-HK" sz="3200" dirty="0" smtClean="0">
                <a:latin typeface="Book Antiqua" pitchFamily="18" charset="0"/>
                <a:ea typeface="新細明體" pitchFamily="18" charset="-120"/>
                <a:sym typeface="Wingdings" pitchFamily="2" charset="2"/>
              </a:rPr>
              <a:t/>
            </a:r>
            <a:br>
              <a:rPr lang="en-US" altLang="zh-HK" sz="3200" dirty="0" smtClean="0">
                <a:latin typeface="Book Antiqua" pitchFamily="18" charset="0"/>
                <a:ea typeface="新細明體" pitchFamily="18" charset="-120"/>
                <a:sym typeface="Wingdings" pitchFamily="2" charset="2"/>
              </a:rPr>
            </a:br>
            <a:r>
              <a:rPr lang="en-US" altLang="zh-HK" sz="3200" dirty="0" smtClean="0">
                <a:latin typeface="Book Antiqua" pitchFamily="18" charset="0"/>
                <a:ea typeface="新細明體" pitchFamily="18" charset="-120"/>
                <a:sym typeface="Wingdings" pitchFamily="2" charset="2"/>
              </a:rPr>
              <a:t>Director of </a:t>
            </a:r>
            <a:r>
              <a:rPr lang="en-US" altLang="zh-HK" sz="3200" dirty="0">
                <a:latin typeface="Book Antiqua" pitchFamily="18" charset="0"/>
                <a:ea typeface="新細明體" pitchFamily="18" charset="-120"/>
                <a:sym typeface="Wingdings" pitchFamily="2" charset="2"/>
              </a:rPr>
              <a:t>Public </a:t>
            </a:r>
            <a:r>
              <a:rPr lang="en-US" altLang="zh-HK" sz="3200" dirty="0" smtClean="0">
                <a:latin typeface="Book Antiqua" pitchFamily="18" charset="0"/>
                <a:ea typeface="新細明體" pitchFamily="18" charset="-120"/>
                <a:sym typeface="Wingdings" pitchFamily="2" charset="2"/>
              </a:rPr>
              <a:t>Prosecutions</a:t>
            </a:r>
            <a:br>
              <a:rPr lang="en-US" altLang="zh-HK" sz="3200" dirty="0" smtClean="0">
                <a:latin typeface="Book Antiqua" pitchFamily="18" charset="0"/>
                <a:ea typeface="新細明體" pitchFamily="18" charset="-120"/>
                <a:sym typeface="Wingdings" pitchFamily="2" charset="2"/>
              </a:rPr>
            </a:br>
            <a:r>
              <a:rPr lang="en-US" altLang="zh-HK" sz="3200" dirty="0" smtClean="0">
                <a:latin typeface="Book Antiqua" pitchFamily="18" charset="0"/>
                <a:ea typeface="新細明體" pitchFamily="18" charset="-120"/>
                <a:sym typeface="Wingdings" pitchFamily="2" charset="2"/>
              </a:rPr>
              <a:t>HKSAR</a:t>
            </a:r>
            <a:endParaRPr lang="en-US" altLang="zh-TW" sz="3200" dirty="0">
              <a:effectLst>
                <a:outerShdw blurRad="38100" dist="38100" dir="2700000" algn="tl">
                  <a:srgbClr val="000000"/>
                </a:outerShdw>
              </a:effectLst>
              <a:latin typeface="Book Antiqua" pitchFamily="18" charset="0"/>
            </a:endParaRPr>
          </a:p>
        </p:txBody>
      </p:sp>
      <p:sp>
        <p:nvSpPr>
          <p:cNvPr id="9219" name="Text Box 7"/>
          <p:cNvSpPr txBox="1">
            <a:spLocks noChangeArrowheads="1"/>
          </p:cNvSpPr>
          <p:nvPr/>
        </p:nvSpPr>
        <p:spPr bwMode="auto">
          <a:xfrm>
            <a:off x="7092950" y="609282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50000"/>
              </a:spcBef>
              <a:buClrTx/>
              <a:buSzTx/>
              <a:buFontTx/>
              <a:buNone/>
            </a:pPr>
            <a:endParaRPr lang="zh-TW" altLang="zh-TW" sz="1800">
              <a:latin typeface="Times New Roman" pitchFamily="18" charset="0"/>
              <a:ea typeface="新細明體" pitchFamily="18" charset="-120"/>
            </a:endParaRPr>
          </a:p>
        </p:txBody>
      </p:sp>
      <p:sp>
        <p:nvSpPr>
          <p:cNvPr id="3076" name="Text Box 8"/>
          <p:cNvSpPr txBox="1">
            <a:spLocks noChangeArrowheads="1"/>
          </p:cNvSpPr>
          <p:nvPr/>
        </p:nvSpPr>
        <p:spPr bwMode="auto">
          <a:xfrm>
            <a:off x="5219700" y="5335588"/>
            <a:ext cx="3817938"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Font typeface="Symbol" pitchFamily="18" charset="2"/>
              <a:buChar char="*"/>
              <a:defRPr kumimoji="1" sz="3200" b="1" i="1">
                <a:solidFill>
                  <a:srgbClr val="339966"/>
                </a:solidFill>
                <a:latin typeface="News Gothic MT" pitchFamily="34" charset="0"/>
                <a:ea typeface="新細明體" pitchFamily="18" charset="-120"/>
              </a:defRPr>
            </a:lvl1pPr>
            <a:lvl2pPr marL="742950" indent="-285750" eaLnBrk="0" hangingPunct="0">
              <a:spcBef>
                <a:spcPct val="20000"/>
              </a:spcBef>
              <a:buSzPct val="90000"/>
              <a:buFont typeface="Wingdings" pitchFamily="2" charset="2"/>
              <a:defRPr kumimoji="1" sz="2600">
                <a:solidFill>
                  <a:schemeClr val="accent2"/>
                </a:solidFill>
                <a:latin typeface="Comic Sans MS" pitchFamily="66" charset="0"/>
                <a:ea typeface="新細明體" pitchFamily="18" charset="-120"/>
              </a:defRPr>
            </a:lvl2pPr>
            <a:lvl3pPr marL="1143000" indent="-228600" eaLnBrk="0" hangingPunct="0">
              <a:spcBef>
                <a:spcPct val="20000"/>
              </a:spcBef>
              <a:buSzPct val="90000"/>
              <a:buFont typeface="Monotype Sorts" pitchFamily="2" charset="2"/>
              <a:buChar char="&lt;"/>
              <a:defRPr kumimoji="1" sz="2400">
                <a:solidFill>
                  <a:srgbClr val="9900CC"/>
                </a:solidFill>
                <a:latin typeface="Trebuchet MS" pitchFamily="34" charset="0"/>
                <a:ea typeface="新細明體" pitchFamily="18" charset="-120"/>
              </a:defRPr>
            </a:lvl3pPr>
            <a:lvl4pPr marL="1600200" indent="-228600" eaLnBrk="0" hangingPunct="0">
              <a:spcBef>
                <a:spcPct val="20000"/>
              </a:spcBef>
              <a:buSzPct val="90000"/>
              <a:buFont typeface="Wingdings" pitchFamily="2" charset="2"/>
              <a:buChar char="Ø"/>
              <a:defRPr kumimoji="1" sz="2200">
                <a:solidFill>
                  <a:schemeClr val="accent2"/>
                </a:solidFill>
                <a:latin typeface="Comic Sans MS" pitchFamily="66" charset="0"/>
                <a:ea typeface="新細明體" pitchFamily="18" charset="-120"/>
              </a:defRPr>
            </a:lvl4pPr>
            <a:lvl5pPr marL="2057400" indent="-228600" eaLnBrk="0" hangingPunct="0">
              <a:spcBef>
                <a:spcPct val="20000"/>
              </a:spcBef>
              <a:buSzPct val="90000"/>
              <a:buFont typeface="Monotype Sorts" pitchFamily="2" charset="2"/>
              <a:buChar char="&lt;"/>
              <a:defRPr kumimoji="1" sz="2000" i="1">
                <a:solidFill>
                  <a:srgbClr val="996633"/>
                </a:solidFill>
                <a:latin typeface="Lucida Console" pitchFamily="49" charset="0"/>
                <a:ea typeface="新細明體" pitchFamily="18" charset="-120"/>
              </a:defRPr>
            </a:lvl5pPr>
            <a:lvl6pPr marL="2514600" indent="-228600" eaLnBrk="0" fontAlgn="base" hangingPunct="0">
              <a:spcBef>
                <a:spcPct val="20000"/>
              </a:spcBef>
              <a:spcAft>
                <a:spcPct val="0"/>
              </a:spcAft>
              <a:buSzPct val="90000"/>
              <a:buFont typeface="Monotype Sorts" pitchFamily="2" charset="2"/>
              <a:buChar char="&lt;"/>
              <a:defRPr kumimoji="1" sz="2000" i="1">
                <a:solidFill>
                  <a:srgbClr val="996633"/>
                </a:solidFill>
                <a:latin typeface="Lucida Console" pitchFamily="49" charset="0"/>
                <a:ea typeface="新細明體" pitchFamily="18" charset="-120"/>
              </a:defRPr>
            </a:lvl6pPr>
            <a:lvl7pPr marL="2971800" indent="-228600" eaLnBrk="0" fontAlgn="base" hangingPunct="0">
              <a:spcBef>
                <a:spcPct val="20000"/>
              </a:spcBef>
              <a:spcAft>
                <a:spcPct val="0"/>
              </a:spcAft>
              <a:buSzPct val="90000"/>
              <a:buFont typeface="Monotype Sorts" pitchFamily="2" charset="2"/>
              <a:buChar char="&lt;"/>
              <a:defRPr kumimoji="1" sz="2000" i="1">
                <a:solidFill>
                  <a:srgbClr val="996633"/>
                </a:solidFill>
                <a:latin typeface="Lucida Console" pitchFamily="49" charset="0"/>
                <a:ea typeface="新細明體" pitchFamily="18" charset="-120"/>
              </a:defRPr>
            </a:lvl7pPr>
            <a:lvl8pPr marL="3429000" indent="-228600" eaLnBrk="0" fontAlgn="base" hangingPunct="0">
              <a:spcBef>
                <a:spcPct val="20000"/>
              </a:spcBef>
              <a:spcAft>
                <a:spcPct val="0"/>
              </a:spcAft>
              <a:buSzPct val="90000"/>
              <a:buFont typeface="Monotype Sorts" pitchFamily="2" charset="2"/>
              <a:buChar char="&lt;"/>
              <a:defRPr kumimoji="1" sz="2000" i="1">
                <a:solidFill>
                  <a:srgbClr val="996633"/>
                </a:solidFill>
                <a:latin typeface="Lucida Console" pitchFamily="49" charset="0"/>
                <a:ea typeface="新細明體" pitchFamily="18" charset="-120"/>
              </a:defRPr>
            </a:lvl8pPr>
            <a:lvl9pPr marL="3886200" indent="-228600" eaLnBrk="0" fontAlgn="base" hangingPunct="0">
              <a:spcBef>
                <a:spcPct val="20000"/>
              </a:spcBef>
              <a:spcAft>
                <a:spcPct val="0"/>
              </a:spcAft>
              <a:buSzPct val="90000"/>
              <a:buFont typeface="Monotype Sorts" pitchFamily="2" charset="2"/>
              <a:buChar char="&lt;"/>
              <a:defRPr kumimoji="1" sz="2000" i="1">
                <a:solidFill>
                  <a:srgbClr val="996633"/>
                </a:solidFill>
                <a:latin typeface="Lucida Console" pitchFamily="49" charset="0"/>
                <a:ea typeface="新細明體" pitchFamily="18" charset="-120"/>
              </a:defRPr>
            </a:lvl9pPr>
          </a:lstStyle>
          <a:p>
            <a:pPr algn="ctr">
              <a:buFont typeface="Symbol" pitchFamily="18" charset="2"/>
              <a:buNone/>
              <a:defRPr/>
            </a:pPr>
            <a:endParaRPr lang="en-US" altLang="zh-HK" sz="1800" dirty="0" smtClean="0">
              <a:solidFill>
                <a:schemeClr val="accent5">
                  <a:lumMod val="20000"/>
                  <a:lumOff val="80000"/>
                </a:schemeClr>
              </a:solidFill>
              <a:latin typeface="Book Antiqua" panose="02040602050305030304" pitchFamily="18" charset="0"/>
            </a:endParaRPr>
          </a:p>
          <a:p>
            <a:pPr algn="ctr">
              <a:buFont typeface="Symbol" pitchFamily="18" charset="2"/>
              <a:buNone/>
              <a:defRPr/>
            </a:pPr>
            <a:r>
              <a:rPr lang="en-US" altLang="zh-HK" sz="1800" dirty="0" smtClean="0">
                <a:solidFill>
                  <a:schemeClr val="accent5">
                    <a:lumMod val="20000"/>
                    <a:lumOff val="80000"/>
                  </a:schemeClr>
                </a:solidFill>
                <a:latin typeface="Book Antiqua" panose="02040602050305030304" pitchFamily="18" charset="0"/>
              </a:rPr>
              <a:t>Prosecutions Division</a:t>
            </a:r>
          </a:p>
          <a:p>
            <a:pPr algn="ctr">
              <a:buFont typeface="Symbol" pitchFamily="18" charset="2"/>
              <a:buNone/>
              <a:defRPr/>
            </a:pPr>
            <a:r>
              <a:rPr lang="en-US" altLang="zh-HK" sz="1800" dirty="0" smtClean="0">
                <a:solidFill>
                  <a:schemeClr val="accent5">
                    <a:lumMod val="20000"/>
                    <a:lumOff val="80000"/>
                  </a:schemeClr>
                </a:solidFill>
                <a:latin typeface="Book Antiqua" panose="02040602050305030304" pitchFamily="18" charset="0"/>
              </a:rPr>
              <a:t>Department of Justice</a:t>
            </a:r>
          </a:p>
          <a:p>
            <a:pPr algn="ctr">
              <a:buFont typeface="Symbol" pitchFamily="18" charset="2"/>
              <a:buNone/>
              <a:defRPr/>
            </a:pPr>
            <a:r>
              <a:rPr lang="en-GB" altLang="zh-TW" sz="1800" dirty="0" smtClean="0">
                <a:solidFill>
                  <a:schemeClr val="bg1"/>
                </a:solidFill>
                <a:latin typeface="Times New Roman" pitchFamily="18" charset="0"/>
              </a:rPr>
              <a:t>17 September 2019</a:t>
            </a:r>
            <a:endParaRPr lang="en-US" altLang="zh-TW" sz="1800" dirty="0" smtClean="0">
              <a:solidFill>
                <a:schemeClr val="bg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752528"/>
          </a:xfrm>
        </p:spPr>
        <p:txBody>
          <a:bodyPr>
            <a:noAutofit/>
          </a:bodyPr>
          <a:lstStyle/>
          <a:p>
            <a:pPr marL="623887" lvl="0" indent="-514350" algn="just">
              <a:buAutoNum type="arabicPeriod"/>
            </a:pPr>
            <a:r>
              <a:rPr lang="en-US" altLang="zh-HK" sz="2400" b="1" dirty="0" smtClean="0">
                <a:latin typeface="Palatino Linotype" panose="02040502050505030304" pitchFamily="18" charset="0"/>
              </a:rPr>
              <a:t>The Basic Law</a:t>
            </a:r>
          </a:p>
          <a:p>
            <a:pPr algn="just"/>
            <a:r>
              <a:rPr lang="en-US" altLang="zh-HK" sz="2000" i="1" dirty="0" smtClean="0">
                <a:latin typeface="Palatino Linotype" panose="02040502050505030304" pitchFamily="18" charset="0"/>
              </a:rPr>
              <a:t>Article 63: </a:t>
            </a:r>
            <a:r>
              <a:rPr lang="en-US" altLang="zh-HK" sz="2000" dirty="0">
                <a:latin typeface="Palatino Linotype" panose="02040502050505030304" pitchFamily="18" charset="0"/>
              </a:rPr>
              <a:t>“</a:t>
            </a:r>
            <a:r>
              <a:rPr lang="en-US" altLang="zh-HK" sz="2000" i="1" dirty="0">
                <a:latin typeface="Palatino Linotype" panose="02040502050505030304" pitchFamily="18" charset="0"/>
              </a:rPr>
              <a:t>The Department of Justice of the Hong Kong Special Administrative Region shall control criminal prosecutions, </a:t>
            </a:r>
            <a:r>
              <a:rPr lang="en-US" altLang="zh-HK" sz="2000" b="1" i="1" dirty="0">
                <a:latin typeface="Palatino Linotype" panose="02040502050505030304" pitchFamily="18" charset="0"/>
              </a:rPr>
              <a:t>free from any interference</a:t>
            </a:r>
            <a:r>
              <a:rPr lang="en-US" altLang="zh-HK" sz="2000" dirty="0" smtClean="0">
                <a:latin typeface="Palatino Linotype" panose="02040502050505030304" pitchFamily="18" charset="0"/>
              </a:rPr>
              <a:t>”</a:t>
            </a:r>
          </a:p>
          <a:p>
            <a:pPr algn="just"/>
            <a:endParaRPr lang="en-US" altLang="zh-HK" sz="2000" dirty="0">
              <a:latin typeface="Palatino Linotype" panose="02040502050505030304" pitchFamily="18" charset="0"/>
            </a:endParaRPr>
          </a:p>
          <a:p>
            <a:pPr algn="just"/>
            <a:r>
              <a:rPr lang="en-US" altLang="zh-HK" sz="2000" i="1" dirty="0" smtClean="0">
                <a:latin typeface="Palatino Linotype" panose="02040502050505030304" pitchFamily="18" charset="0"/>
              </a:rPr>
              <a:t>Article 13: “</a:t>
            </a:r>
            <a:r>
              <a:rPr lang="en-US" altLang="zh-HK" sz="2000" i="1" dirty="0">
                <a:latin typeface="Palatino Linotype" panose="02040502050505030304" pitchFamily="18" charset="0"/>
              </a:rPr>
              <a:t>The Central People's Government authorizes the </a:t>
            </a:r>
            <a:r>
              <a:rPr lang="en-US" altLang="zh-HK" sz="2000" b="1" i="1" dirty="0">
                <a:latin typeface="Palatino Linotype" panose="02040502050505030304" pitchFamily="18" charset="0"/>
              </a:rPr>
              <a:t>Hong Kong Special Administrative Region to conduct relevant external affairs on its own in accordance with this Law</a:t>
            </a:r>
            <a:r>
              <a:rPr lang="en-US" altLang="zh-HK" sz="2000" i="1" dirty="0">
                <a:latin typeface="Palatino Linotype" panose="02040502050505030304" pitchFamily="18" charset="0"/>
              </a:rPr>
              <a:t>.</a:t>
            </a:r>
            <a:r>
              <a:rPr lang="en-US" altLang="zh-HK" sz="2000" dirty="0">
                <a:latin typeface="Palatino Linotype" panose="02040502050505030304" pitchFamily="18" charset="0"/>
              </a:rPr>
              <a:t>”</a:t>
            </a:r>
            <a:endParaRPr lang="zh-TW" altLang="zh-HK" sz="2000" dirty="0">
              <a:latin typeface="Palatino Linotype" panose="02040502050505030304" pitchFamily="18" charset="0"/>
            </a:endParaRPr>
          </a:p>
          <a:p>
            <a:pPr algn="just"/>
            <a:endParaRPr lang="en-US" altLang="zh-HK" sz="2000" dirty="0">
              <a:latin typeface="Palatino Linotype" panose="02040502050505030304" pitchFamily="18" charset="0"/>
            </a:endParaRPr>
          </a:p>
          <a:p>
            <a:pPr algn="just"/>
            <a:r>
              <a:rPr lang="en-US" altLang="zh-HK" sz="2000" i="1" dirty="0" smtClean="0">
                <a:latin typeface="Palatino Linotype" panose="02040502050505030304" pitchFamily="18" charset="0"/>
              </a:rPr>
              <a:t>Article 96: </a:t>
            </a:r>
            <a:r>
              <a:rPr lang="en-US" altLang="zh-HK" sz="2000" dirty="0">
                <a:latin typeface="Palatino Linotype" panose="02040502050505030304" pitchFamily="18" charset="0"/>
              </a:rPr>
              <a:t>“</a:t>
            </a:r>
            <a:r>
              <a:rPr lang="en-US" altLang="zh-HK" sz="2000" i="1" dirty="0">
                <a:latin typeface="Palatino Linotype" panose="02040502050505030304" pitchFamily="18" charset="0"/>
              </a:rPr>
              <a:t>With the assistance or authorization of the Central People's Government, the Government of the </a:t>
            </a:r>
            <a:r>
              <a:rPr lang="en-US" altLang="zh-HK" sz="2000" b="1" i="1" dirty="0">
                <a:latin typeface="Palatino Linotype" panose="02040502050505030304" pitchFamily="18" charset="0"/>
              </a:rPr>
              <a:t>Hong Kong Special Administrative Region may make appropriate arrangements with foreign states for reciprocal juridical assistance</a:t>
            </a:r>
            <a:r>
              <a:rPr lang="en-US" altLang="zh-HK" sz="2000" i="1" dirty="0" smtClean="0">
                <a:latin typeface="Palatino Linotype" panose="02040502050505030304" pitchFamily="18" charset="0"/>
              </a:rPr>
              <a:t>.</a:t>
            </a:r>
            <a:r>
              <a:rPr lang="en-US" altLang="zh-HK" sz="2000" dirty="0" smtClean="0">
                <a:latin typeface="Palatino Linotype" panose="02040502050505030304" pitchFamily="18" charset="0"/>
              </a:rPr>
              <a:t>”</a:t>
            </a:r>
          </a:p>
        </p:txBody>
      </p:sp>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0"/>
              </a:spcBef>
              <a:buClrTx/>
              <a:buSzTx/>
              <a:buFontTx/>
              <a:buNone/>
            </a:pPr>
            <a:fld id="{51B75141-C280-4270-840D-633F1B13809C}" type="slidenum">
              <a:rPr kumimoji="1" lang="en-US" altLang="zh-TW" sz="1400" smtClean="0">
                <a:latin typeface="Times New Roman" panose="02020603050405020304" pitchFamily="18" charset="0"/>
                <a:ea typeface="新細明體" pitchFamily="18" charset="-120"/>
                <a:cs typeface="Times New Roman" panose="02020603050405020304" pitchFamily="18" charset="0"/>
              </a:rPr>
              <a:pPr eaLnBrk="1" hangingPunct="1">
                <a:spcBef>
                  <a:spcPct val="0"/>
                </a:spcBef>
                <a:buClrTx/>
                <a:buSzTx/>
                <a:buFontTx/>
                <a:buNone/>
              </a:pPr>
              <a:t>2</a:t>
            </a:fld>
            <a:endParaRPr kumimoji="1" lang="en-US" altLang="zh-TW" sz="1400" dirty="0" smtClean="0">
              <a:latin typeface="Times New Roman" panose="02020603050405020304" pitchFamily="18" charset="0"/>
              <a:ea typeface="新細明體" pitchFamily="18" charset="-120"/>
              <a:cs typeface="Times New Roman" panose="02020603050405020304" pitchFamily="18" charset="0"/>
            </a:endParaRPr>
          </a:p>
        </p:txBody>
      </p:sp>
      <p:sp>
        <p:nvSpPr>
          <p:cNvPr id="4" name="Title 3"/>
          <p:cNvSpPr>
            <a:spLocks noGrp="1"/>
          </p:cNvSpPr>
          <p:nvPr>
            <p:ph type="title"/>
          </p:nvPr>
        </p:nvSpPr>
        <p:spPr>
          <a:xfrm>
            <a:off x="1547664" y="260648"/>
            <a:ext cx="7139136" cy="1156990"/>
          </a:xfrm>
        </p:spPr>
        <p:txBody>
          <a:bodyPr>
            <a:normAutofit fontScale="90000"/>
          </a:bodyPr>
          <a:lstStyle/>
          <a:p>
            <a:pPr eaLnBrk="1" fontAlgn="auto" hangingPunct="1">
              <a:spcAft>
                <a:spcPts val="0"/>
              </a:spcAft>
              <a:defRPr/>
            </a:pPr>
            <a:r>
              <a:rPr lang="en-US" altLang="zh-HK" sz="3200" dirty="0" smtClean="0"/>
              <a:t>       </a:t>
            </a:r>
            <a:r>
              <a:rPr lang="en-US" altLang="zh-HK" sz="3400" dirty="0" smtClean="0">
                <a:solidFill>
                  <a:schemeClr val="tx1"/>
                </a:solidFill>
                <a:effectLst/>
                <a:latin typeface="Palatino Linotype" panose="02040502050505030304" pitchFamily="18" charset="0"/>
              </a:rPr>
              <a:t/>
            </a:r>
            <a:br>
              <a:rPr lang="en-US" altLang="zh-HK" sz="3400" dirty="0" smtClean="0">
                <a:solidFill>
                  <a:schemeClr val="tx1"/>
                </a:solidFill>
                <a:effectLst/>
                <a:latin typeface="Palatino Linotype" panose="02040502050505030304" pitchFamily="18" charset="0"/>
              </a:rPr>
            </a:br>
            <a:r>
              <a:rPr lang="en-US" altLang="zh-HK" sz="3400" dirty="0" smtClean="0">
                <a:solidFill>
                  <a:schemeClr val="tx1"/>
                </a:solidFill>
                <a:effectLst/>
                <a:latin typeface="Palatino Linotype" panose="02040502050505030304" pitchFamily="18" charset="0"/>
              </a:rPr>
              <a:t>Legal Framework in Hong Kong for</a:t>
            </a:r>
            <a:br>
              <a:rPr lang="en-US" altLang="zh-HK" sz="3400" dirty="0" smtClean="0">
                <a:solidFill>
                  <a:schemeClr val="tx1"/>
                </a:solidFill>
                <a:effectLst/>
                <a:latin typeface="Palatino Linotype" panose="02040502050505030304" pitchFamily="18" charset="0"/>
              </a:rPr>
            </a:br>
            <a:r>
              <a:rPr lang="en-US" altLang="zh-HK" sz="2700" dirty="0" smtClean="0">
                <a:solidFill>
                  <a:schemeClr val="tx1"/>
                </a:solidFill>
                <a:effectLst/>
                <a:latin typeface="Palatino Linotype" panose="02040502050505030304" pitchFamily="18" charset="0"/>
              </a:rPr>
              <a:t>International Cooperation in Criminal Matters</a:t>
            </a:r>
            <a:r>
              <a:rPr lang="zh-TW" altLang="zh-HK" sz="3600" dirty="0" smtClean="0"/>
              <a:t/>
            </a:r>
            <a:br>
              <a:rPr lang="zh-TW" altLang="zh-HK" sz="3600" dirty="0" smtClean="0"/>
            </a:br>
            <a:endParaRPr lang="zh-HK" altLang="en-US" sz="3400" dirty="0">
              <a:solidFill>
                <a:schemeClr val="tx1"/>
              </a:solidFill>
              <a:effectLst/>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752528"/>
          </a:xfrm>
        </p:spPr>
        <p:txBody>
          <a:bodyPr>
            <a:noAutofit/>
          </a:bodyPr>
          <a:lstStyle/>
          <a:p>
            <a:pPr marL="566737" lvl="0" indent="-457200" algn="just">
              <a:buFont typeface="+mj-lt"/>
              <a:buAutoNum type="arabicPeriod" startAt="2"/>
            </a:pPr>
            <a:r>
              <a:rPr lang="en-US" altLang="zh-HK" sz="2400" b="1" dirty="0" smtClean="0">
                <a:latin typeface="Palatino Linotype" panose="02040502050505030304" pitchFamily="18" charset="0"/>
              </a:rPr>
              <a:t>Multilateral Treaty</a:t>
            </a:r>
          </a:p>
          <a:p>
            <a:pPr lvl="1" algn="just"/>
            <a:r>
              <a:rPr lang="en-US" altLang="zh-HK" sz="2000" dirty="0" smtClean="0">
                <a:latin typeface="Palatino Linotype" panose="02040502050505030304" pitchFamily="18" charset="0"/>
              </a:rPr>
              <a:t>The </a:t>
            </a:r>
            <a:r>
              <a:rPr lang="en-US" altLang="zh-HK" sz="2000" dirty="0">
                <a:latin typeface="Palatino Linotype" panose="02040502050505030304" pitchFamily="18" charset="0"/>
              </a:rPr>
              <a:t>United Nations Convention Against Corruption </a:t>
            </a:r>
            <a:r>
              <a:rPr lang="en-US" altLang="zh-HK" sz="2000" dirty="0" smtClean="0">
                <a:latin typeface="Palatino Linotype" panose="02040502050505030304" pitchFamily="18" charset="0"/>
              </a:rPr>
              <a:t>2003,  which was extended </a:t>
            </a:r>
            <a:r>
              <a:rPr lang="en-US" altLang="zh-HK" sz="2000" dirty="0">
                <a:latin typeface="Palatino Linotype" panose="02040502050505030304" pitchFamily="18" charset="0"/>
              </a:rPr>
              <a:t>to the HKSAR in February </a:t>
            </a:r>
            <a:r>
              <a:rPr lang="en-US" altLang="zh-HK" sz="2000" dirty="0" smtClean="0">
                <a:latin typeface="Palatino Linotype" panose="02040502050505030304" pitchFamily="18" charset="0"/>
              </a:rPr>
              <a:t>2006 </a:t>
            </a:r>
          </a:p>
          <a:p>
            <a:pPr lvl="1" algn="just"/>
            <a:r>
              <a:rPr lang="en-US" altLang="zh-HK" sz="2000" dirty="0" smtClean="0">
                <a:latin typeface="Palatino Linotype" panose="02040502050505030304" pitchFamily="18" charset="0"/>
              </a:rPr>
              <a:t>The </a:t>
            </a:r>
            <a:r>
              <a:rPr lang="en-US" altLang="zh-HK" sz="2000" dirty="0">
                <a:latin typeface="Palatino Linotype" panose="02040502050505030304" pitchFamily="18" charset="0"/>
              </a:rPr>
              <a:t>Central Government has designated the </a:t>
            </a:r>
            <a:r>
              <a:rPr lang="en-US" altLang="zh-HK" sz="2000" dirty="0" smtClean="0">
                <a:latin typeface="Palatino Linotype" panose="02040502050505030304" pitchFamily="18" charset="0"/>
              </a:rPr>
              <a:t>Hong Kong Independent Commission against Corruption </a:t>
            </a:r>
            <a:r>
              <a:rPr lang="en-US" altLang="zh-HK" sz="2000" b="1" dirty="0" smtClean="0">
                <a:latin typeface="Palatino Linotype" panose="02040502050505030304" pitchFamily="18" charset="0"/>
              </a:rPr>
              <a:t>(“ICAC”)</a:t>
            </a:r>
            <a:r>
              <a:rPr lang="en-US" altLang="zh-HK" sz="2000" dirty="0" smtClean="0">
                <a:latin typeface="Palatino Linotype" panose="02040502050505030304" pitchFamily="18" charset="0"/>
              </a:rPr>
              <a:t> </a:t>
            </a:r>
            <a:r>
              <a:rPr lang="en-US" altLang="zh-HK" sz="2000" dirty="0">
                <a:latin typeface="Palatino Linotype" panose="02040502050505030304" pitchFamily="18" charset="0"/>
              </a:rPr>
              <a:t>as the authority to assist other signatories to the Convention in developing and implementing corruption prevention measures. </a:t>
            </a:r>
            <a:endParaRPr lang="en-US" altLang="zh-HK" sz="2000" dirty="0" smtClean="0">
              <a:latin typeface="Palatino Linotype" panose="02040502050505030304" pitchFamily="18" charset="0"/>
            </a:endParaRPr>
          </a:p>
          <a:p>
            <a:pPr lvl="1" algn="just"/>
            <a:r>
              <a:rPr lang="en-US" altLang="zh-HK" sz="2000" dirty="0" smtClean="0">
                <a:latin typeface="Palatino Linotype" panose="02040502050505030304" pitchFamily="18" charset="0"/>
              </a:rPr>
              <a:t>Every </a:t>
            </a:r>
            <a:r>
              <a:rPr lang="en-US" altLang="zh-HK" sz="2000" dirty="0">
                <a:latin typeface="Palatino Linotype" panose="02040502050505030304" pitchFamily="18" charset="0"/>
              </a:rPr>
              <a:t>year the ICAC receives about 3,000 visitors from other jurisdictions to exchange experience in the fight against corruption. </a:t>
            </a:r>
            <a:endParaRPr lang="en-US" altLang="zh-HK" sz="2000" dirty="0" smtClean="0">
              <a:latin typeface="Palatino Linotype" panose="02040502050505030304" pitchFamily="18" charset="0"/>
            </a:endParaRPr>
          </a:p>
          <a:p>
            <a:pPr lvl="1" algn="just"/>
            <a:endParaRPr lang="en-US" altLang="zh-HK" sz="1800" dirty="0" smtClean="0">
              <a:latin typeface="Palatino Linotype" panose="02040502050505030304" pitchFamily="18" charset="0"/>
            </a:endParaRPr>
          </a:p>
          <a:p>
            <a:pPr marL="566737" lvl="0" indent="-457200" algn="just">
              <a:buFont typeface="+mj-lt"/>
              <a:buAutoNum type="arabicPeriod" startAt="2"/>
            </a:pPr>
            <a:r>
              <a:rPr lang="en-US" altLang="zh-TW" sz="2400" b="1" dirty="0" smtClean="0">
                <a:latin typeface="Palatino Linotype" panose="02040502050505030304" pitchFamily="18" charset="0"/>
              </a:rPr>
              <a:t>Domestic Legislation</a:t>
            </a:r>
          </a:p>
          <a:p>
            <a:pPr lvl="1" algn="just"/>
            <a:r>
              <a:rPr lang="en-US" altLang="zh-HK" sz="2000" dirty="0">
                <a:latin typeface="Palatino Linotype" panose="02040502050505030304" pitchFamily="18" charset="0"/>
              </a:rPr>
              <a:t>Mutual Legal Assistance in Criminal Matters </a:t>
            </a:r>
            <a:r>
              <a:rPr lang="en-US" altLang="zh-HK" sz="2000" dirty="0" smtClean="0">
                <a:latin typeface="Palatino Linotype" panose="02040502050505030304" pitchFamily="18" charset="0"/>
              </a:rPr>
              <a:t>Ordinance, Chapter 525 (the “</a:t>
            </a:r>
            <a:r>
              <a:rPr lang="en-US" altLang="zh-HK" sz="2000" b="1" dirty="0" smtClean="0">
                <a:latin typeface="Palatino Linotype" panose="02040502050505030304" pitchFamily="18" charset="0"/>
              </a:rPr>
              <a:t>Ordinance</a:t>
            </a:r>
            <a:r>
              <a:rPr lang="en-US" altLang="zh-HK" sz="2000" dirty="0" smtClean="0">
                <a:latin typeface="Palatino Linotype" panose="02040502050505030304" pitchFamily="18" charset="0"/>
              </a:rPr>
              <a:t>”)</a:t>
            </a:r>
            <a:endParaRPr lang="zh-TW" altLang="zh-HK" sz="2000" dirty="0">
              <a:latin typeface="Palatino Linotype" panose="02040502050505030304" pitchFamily="18" charset="0"/>
            </a:endParaRPr>
          </a:p>
          <a:p>
            <a:pPr marL="109537" lvl="0" indent="0" algn="just">
              <a:buNone/>
            </a:pPr>
            <a:endParaRPr lang="en-US" altLang="zh-HK" sz="2000" i="1" dirty="0">
              <a:latin typeface="Palatino Linotype" panose="02040502050505030304" pitchFamily="18" charset="0"/>
            </a:endParaRPr>
          </a:p>
        </p:txBody>
      </p:sp>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0"/>
              </a:spcBef>
              <a:buClrTx/>
              <a:buSzTx/>
              <a:buFontTx/>
              <a:buNone/>
            </a:pPr>
            <a:fld id="{51B75141-C280-4270-840D-633F1B13809C}" type="slidenum">
              <a:rPr kumimoji="1" lang="en-US" altLang="zh-TW" sz="1400" smtClean="0">
                <a:latin typeface="Times New Roman" panose="02020603050405020304" pitchFamily="18" charset="0"/>
                <a:ea typeface="新細明體" pitchFamily="18" charset="-120"/>
                <a:cs typeface="Times New Roman" panose="02020603050405020304" pitchFamily="18" charset="0"/>
              </a:rPr>
              <a:pPr eaLnBrk="1" hangingPunct="1">
                <a:spcBef>
                  <a:spcPct val="0"/>
                </a:spcBef>
                <a:buClrTx/>
                <a:buSzTx/>
                <a:buFontTx/>
                <a:buNone/>
              </a:pPr>
              <a:t>3</a:t>
            </a:fld>
            <a:endParaRPr kumimoji="1" lang="en-US" altLang="zh-TW" sz="1400" dirty="0" smtClean="0">
              <a:latin typeface="Times New Roman" panose="02020603050405020304" pitchFamily="18" charset="0"/>
              <a:ea typeface="新細明體" pitchFamily="18" charset="-120"/>
              <a:cs typeface="Times New Roman" panose="02020603050405020304" pitchFamily="18" charset="0"/>
            </a:endParaRPr>
          </a:p>
        </p:txBody>
      </p:sp>
      <p:sp>
        <p:nvSpPr>
          <p:cNvPr id="4" name="Title 3"/>
          <p:cNvSpPr>
            <a:spLocks noGrp="1"/>
          </p:cNvSpPr>
          <p:nvPr>
            <p:ph type="title"/>
          </p:nvPr>
        </p:nvSpPr>
        <p:spPr>
          <a:xfrm>
            <a:off x="1547664" y="260648"/>
            <a:ext cx="7139136" cy="1156990"/>
          </a:xfrm>
        </p:spPr>
        <p:txBody>
          <a:bodyPr>
            <a:normAutofit fontScale="90000"/>
          </a:bodyPr>
          <a:lstStyle/>
          <a:p>
            <a:pPr eaLnBrk="1" fontAlgn="auto" hangingPunct="1">
              <a:spcAft>
                <a:spcPts val="0"/>
              </a:spcAft>
              <a:defRPr/>
            </a:pPr>
            <a:r>
              <a:rPr lang="en-US" altLang="zh-HK" sz="3200" dirty="0" smtClean="0"/>
              <a:t>       </a:t>
            </a:r>
            <a:r>
              <a:rPr lang="en-US" altLang="zh-HK" sz="3400" dirty="0" smtClean="0">
                <a:solidFill>
                  <a:schemeClr val="tx1"/>
                </a:solidFill>
                <a:effectLst/>
                <a:latin typeface="Palatino Linotype" panose="02040502050505030304" pitchFamily="18" charset="0"/>
              </a:rPr>
              <a:t/>
            </a:r>
            <a:br>
              <a:rPr lang="en-US" altLang="zh-HK" sz="3400" dirty="0" smtClean="0">
                <a:solidFill>
                  <a:schemeClr val="tx1"/>
                </a:solidFill>
                <a:effectLst/>
                <a:latin typeface="Palatino Linotype" panose="02040502050505030304" pitchFamily="18" charset="0"/>
              </a:rPr>
            </a:br>
            <a:r>
              <a:rPr lang="en-US" altLang="zh-HK" sz="3400" dirty="0" smtClean="0">
                <a:solidFill>
                  <a:schemeClr val="tx1"/>
                </a:solidFill>
                <a:effectLst/>
                <a:latin typeface="Palatino Linotype" panose="02040502050505030304" pitchFamily="18" charset="0"/>
              </a:rPr>
              <a:t>Legal Framework in Hong Kong for</a:t>
            </a:r>
            <a:br>
              <a:rPr lang="en-US" altLang="zh-HK" sz="3400" dirty="0" smtClean="0">
                <a:solidFill>
                  <a:schemeClr val="tx1"/>
                </a:solidFill>
                <a:effectLst/>
                <a:latin typeface="Palatino Linotype" panose="02040502050505030304" pitchFamily="18" charset="0"/>
              </a:rPr>
            </a:br>
            <a:r>
              <a:rPr lang="en-US" altLang="zh-HK" sz="2700" dirty="0" smtClean="0">
                <a:solidFill>
                  <a:schemeClr val="tx1"/>
                </a:solidFill>
                <a:effectLst/>
                <a:latin typeface="Palatino Linotype" panose="02040502050505030304" pitchFamily="18" charset="0"/>
              </a:rPr>
              <a:t>International Cooperation in Criminal Matters</a:t>
            </a:r>
            <a:r>
              <a:rPr lang="zh-TW" altLang="zh-HK" sz="3600" dirty="0" smtClean="0"/>
              <a:t/>
            </a:r>
            <a:br>
              <a:rPr lang="zh-TW" altLang="zh-HK" sz="3600" dirty="0" smtClean="0"/>
            </a:br>
            <a:endParaRPr lang="zh-HK" altLang="en-US" sz="3400" dirty="0">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3237545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752528"/>
          </a:xfrm>
        </p:spPr>
        <p:txBody>
          <a:bodyPr>
            <a:noAutofit/>
          </a:bodyPr>
          <a:lstStyle/>
          <a:p>
            <a:pPr marL="109537" indent="0">
              <a:buNone/>
            </a:pPr>
            <a:r>
              <a:rPr lang="en-US" altLang="zh-HK" sz="2000" b="1" u="sng" dirty="0" smtClean="0">
                <a:latin typeface="Palatino Linotype" panose="02040502050505030304" pitchFamily="18" charset="0"/>
              </a:rPr>
              <a:t>Assistance can be rendered pursuant to:</a:t>
            </a:r>
            <a:endParaRPr lang="zh-TW" altLang="zh-HK" sz="2000" b="1" u="sng" dirty="0">
              <a:latin typeface="Palatino Linotype" panose="02040502050505030304" pitchFamily="18" charset="0"/>
            </a:endParaRPr>
          </a:p>
          <a:p>
            <a:pPr marL="566737" indent="-457200">
              <a:buFont typeface="+mj-lt"/>
              <a:buAutoNum type="arabicPeriod"/>
            </a:pPr>
            <a:r>
              <a:rPr lang="en-US" altLang="zh-TW" sz="2000" b="1" dirty="0" smtClean="0">
                <a:latin typeface="Palatino Linotype" panose="02040502050505030304" pitchFamily="18" charset="0"/>
              </a:rPr>
              <a:t>Bilateral or multilateral agreements</a:t>
            </a:r>
          </a:p>
          <a:p>
            <a:pPr lvl="1" algn="just"/>
            <a:r>
              <a:rPr lang="en-US" altLang="zh-HK" sz="2000" dirty="0" smtClean="0">
                <a:latin typeface="Palatino Linotype" panose="02040502050505030304" pitchFamily="18" charset="0"/>
              </a:rPr>
              <a:t>Agreements </a:t>
            </a:r>
            <a:r>
              <a:rPr lang="en-US" altLang="zh-HK" sz="2000" dirty="0">
                <a:latin typeface="Palatino Linotype" panose="02040502050505030304" pitchFamily="18" charset="0"/>
              </a:rPr>
              <a:t>with the following </a:t>
            </a:r>
            <a:r>
              <a:rPr lang="en-US" altLang="zh-HK" sz="2000" u="sng" dirty="0">
                <a:latin typeface="Palatino Linotype" panose="02040502050505030304" pitchFamily="18" charset="0"/>
              </a:rPr>
              <a:t>30</a:t>
            </a:r>
            <a:r>
              <a:rPr lang="en-US" altLang="zh-HK" sz="2000" dirty="0">
                <a:latin typeface="Palatino Linotype" panose="02040502050505030304" pitchFamily="18" charset="0"/>
              </a:rPr>
              <a:t> jurisdictions are in force: </a:t>
            </a:r>
            <a:endParaRPr lang="en-US" altLang="zh-HK" sz="2000" dirty="0" smtClean="0">
              <a:latin typeface="Palatino Linotype" panose="02040502050505030304" pitchFamily="18" charset="0"/>
            </a:endParaRPr>
          </a:p>
          <a:p>
            <a:pPr lvl="2" algn="just">
              <a:buClr>
                <a:schemeClr val="accent1"/>
              </a:buClr>
            </a:pPr>
            <a:r>
              <a:rPr lang="en-US" altLang="zh-HK" sz="1800" dirty="0" smtClean="0">
                <a:latin typeface="Palatino Linotype" panose="02040502050505030304" pitchFamily="18" charset="0"/>
              </a:rPr>
              <a:t>Australia</a:t>
            </a:r>
            <a:r>
              <a:rPr lang="en-US" altLang="zh-HK" sz="1800" dirty="0">
                <a:latin typeface="Palatino Linotype" panose="02040502050505030304" pitchFamily="18" charset="0"/>
              </a:rPr>
              <a:t>, Belgium, Canada, Czech Republic, Denmark, Finland, France, Germany, India, Indonesia, Ireland, Israel, Italy, Japan, Malaysia, Netherlands, New Zealand, Philippines, Poland, Portugal, Singapore, South Africa, South Korea, Spain, Sri Lanka, Sweden, Switzerland, Ukraine, United Kingdom, United States of </a:t>
            </a:r>
            <a:r>
              <a:rPr lang="en-US" altLang="zh-HK" sz="1800" dirty="0" smtClean="0">
                <a:latin typeface="Palatino Linotype" panose="02040502050505030304" pitchFamily="18" charset="0"/>
              </a:rPr>
              <a:t>America</a:t>
            </a:r>
          </a:p>
          <a:p>
            <a:pPr lvl="2" algn="just">
              <a:buClr>
                <a:schemeClr val="accent1"/>
              </a:buClr>
            </a:pPr>
            <a:endParaRPr lang="en-US" altLang="zh-HK" sz="1800" dirty="0" smtClean="0">
              <a:latin typeface="Palatino Linotype" panose="02040502050505030304" pitchFamily="18" charset="0"/>
            </a:endParaRPr>
          </a:p>
          <a:p>
            <a:pPr marL="566737" indent="-457200">
              <a:buFont typeface="+mj-lt"/>
              <a:buAutoNum type="arabicPeriod" startAt="2"/>
            </a:pPr>
            <a:r>
              <a:rPr lang="en-US" altLang="zh-TW" sz="2000" b="1" dirty="0">
                <a:latin typeface="Palatino Linotype" panose="02040502050505030304" pitchFamily="18" charset="0"/>
              </a:rPr>
              <a:t>Principle of reciprocity</a:t>
            </a:r>
          </a:p>
          <a:p>
            <a:pPr lvl="1" algn="just"/>
            <a:r>
              <a:rPr lang="en-US" altLang="zh-TW" sz="2000" dirty="0">
                <a:latin typeface="Palatino Linotype" panose="02040502050505030304" pitchFamily="18" charset="0"/>
              </a:rPr>
              <a:t>In the absence of bilateral or multilateral agreement</a:t>
            </a:r>
          </a:p>
          <a:p>
            <a:pPr lvl="1" algn="just"/>
            <a:r>
              <a:rPr lang="en-US" altLang="zh-TW" sz="2000" dirty="0">
                <a:latin typeface="Palatino Linotype" panose="02040502050505030304" pitchFamily="18" charset="0"/>
              </a:rPr>
              <a:t>The </a:t>
            </a:r>
            <a:r>
              <a:rPr lang="en-US" altLang="zh-TW" sz="2000" dirty="0" smtClean="0">
                <a:latin typeface="Palatino Linotype" panose="02040502050505030304" pitchFamily="18" charset="0"/>
              </a:rPr>
              <a:t>requesting </a:t>
            </a:r>
            <a:r>
              <a:rPr lang="en-US" altLang="zh-TW" sz="2000" dirty="0">
                <a:latin typeface="Palatino Linotype" panose="02040502050505030304" pitchFamily="18" charset="0"/>
              </a:rPr>
              <a:t>place may give an undertaking to </a:t>
            </a:r>
            <a:r>
              <a:rPr lang="en-US" altLang="zh-TW" sz="2000" dirty="0" smtClean="0">
                <a:latin typeface="Palatino Linotype" panose="02040502050505030304" pitchFamily="18" charset="0"/>
              </a:rPr>
              <a:t>the HKSAR that the </a:t>
            </a:r>
            <a:r>
              <a:rPr lang="en-US" altLang="zh-TW" sz="2000" dirty="0">
                <a:latin typeface="Palatino Linotype" panose="02040502050505030304" pitchFamily="18" charset="0"/>
              </a:rPr>
              <a:t>place will, subject to its law, comply with a future request </a:t>
            </a:r>
            <a:r>
              <a:rPr lang="en-US" altLang="zh-TW" sz="2000">
                <a:latin typeface="Palatino Linotype" panose="02040502050505030304" pitchFamily="18" charset="0"/>
              </a:rPr>
              <a:t>by </a:t>
            </a:r>
            <a:r>
              <a:rPr lang="en-US" altLang="zh-TW" sz="2000" smtClean="0">
                <a:latin typeface="Palatino Linotype" panose="02040502050505030304" pitchFamily="18" charset="0"/>
              </a:rPr>
              <a:t>the HKSAR </a:t>
            </a:r>
            <a:r>
              <a:rPr lang="en-US" altLang="zh-TW" sz="2000" dirty="0" smtClean="0">
                <a:latin typeface="Palatino Linotype" panose="02040502050505030304" pitchFamily="18" charset="0"/>
              </a:rPr>
              <a:t>to </a:t>
            </a:r>
            <a:r>
              <a:rPr lang="en-US" altLang="zh-TW" sz="2000" dirty="0">
                <a:latin typeface="Palatino Linotype" panose="02040502050505030304" pitchFamily="18" charset="0"/>
              </a:rPr>
              <a:t>that place for assistance in criminal matters</a:t>
            </a:r>
          </a:p>
          <a:p>
            <a:pPr marL="630238" lvl="2" indent="0" algn="just">
              <a:buClr>
                <a:schemeClr val="accent1"/>
              </a:buClr>
              <a:buNone/>
            </a:pPr>
            <a:endParaRPr lang="en-US" altLang="zh-TW" sz="1800" dirty="0" smtClean="0">
              <a:latin typeface="Palatino Linotype" panose="02040502050505030304" pitchFamily="18" charset="0"/>
            </a:endParaRPr>
          </a:p>
          <a:p>
            <a:pPr marL="566737" indent="-457200">
              <a:buFont typeface="+mj-lt"/>
              <a:buAutoNum type="arabicPeriod"/>
            </a:pPr>
            <a:endParaRPr lang="zh-TW" altLang="zh-HK" sz="2000" dirty="0">
              <a:latin typeface="Palatino Linotype" panose="02040502050505030304" pitchFamily="18" charset="0"/>
            </a:endParaRPr>
          </a:p>
        </p:txBody>
      </p:sp>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0"/>
              </a:spcBef>
              <a:buClrTx/>
              <a:buSzTx/>
              <a:buFontTx/>
              <a:buNone/>
            </a:pPr>
            <a:fld id="{51B75141-C280-4270-840D-633F1B13809C}" type="slidenum">
              <a:rPr kumimoji="1" lang="en-US" altLang="zh-TW" sz="1400" smtClean="0">
                <a:latin typeface="Times New Roman" panose="02020603050405020304" pitchFamily="18" charset="0"/>
                <a:ea typeface="新細明體" pitchFamily="18" charset="-120"/>
                <a:cs typeface="Times New Roman" panose="02020603050405020304" pitchFamily="18" charset="0"/>
              </a:rPr>
              <a:pPr eaLnBrk="1" hangingPunct="1">
                <a:spcBef>
                  <a:spcPct val="0"/>
                </a:spcBef>
                <a:buClrTx/>
                <a:buSzTx/>
                <a:buFontTx/>
                <a:buNone/>
              </a:pPr>
              <a:t>4</a:t>
            </a:fld>
            <a:endParaRPr kumimoji="1" lang="en-US" altLang="zh-TW" sz="1400" dirty="0" smtClean="0">
              <a:latin typeface="Times New Roman" panose="02020603050405020304" pitchFamily="18" charset="0"/>
              <a:ea typeface="新細明體" pitchFamily="18" charset="-120"/>
              <a:cs typeface="Times New Roman" panose="02020603050405020304" pitchFamily="18" charset="0"/>
            </a:endParaRPr>
          </a:p>
        </p:txBody>
      </p:sp>
      <p:sp>
        <p:nvSpPr>
          <p:cNvPr id="4" name="Title 3"/>
          <p:cNvSpPr>
            <a:spLocks noGrp="1"/>
          </p:cNvSpPr>
          <p:nvPr>
            <p:ph type="title"/>
          </p:nvPr>
        </p:nvSpPr>
        <p:spPr>
          <a:xfrm>
            <a:off x="1547664" y="260648"/>
            <a:ext cx="7488832" cy="1156990"/>
          </a:xfrm>
        </p:spPr>
        <p:txBody>
          <a:bodyPr>
            <a:normAutofit fontScale="90000"/>
          </a:bodyPr>
          <a:lstStyle/>
          <a:p>
            <a:pPr eaLnBrk="1" fontAlgn="auto" hangingPunct="1">
              <a:spcAft>
                <a:spcPts val="0"/>
              </a:spcAft>
              <a:defRPr/>
            </a:pPr>
            <a:r>
              <a:rPr lang="en-US" altLang="zh-HK" sz="3200" dirty="0" smtClean="0"/>
              <a:t>       </a:t>
            </a:r>
            <a:r>
              <a:rPr lang="en-US" altLang="zh-HK" sz="3400" dirty="0" smtClean="0">
                <a:solidFill>
                  <a:schemeClr val="tx1"/>
                </a:solidFill>
                <a:effectLst/>
                <a:latin typeface="Palatino Linotype" panose="02040502050505030304" pitchFamily="18" charset="0"/>
              </a:rPr>
              <a:t/>
            </a:r>
            <a:br>
              <a:rPr lang="en-US" altLang="zh-HK" sz="3400" dirty="0" smtClean="0">
                <a:solidFill>
                  <a:schemeClr val="tx1"/>
                </a:solidFill>
                <a:effectLst/>
                <a:latin typeface="Palatino Linotype" panose="02040502050505030304" pitchFamily="18" charset="0"/>
              </a:rPr>
            </a:br>
            <a:r>
              <a:rPr lang="en-US" altLang="zh-HK" sz="3100" dirty="0" smtClean="0">
                <a:solidFill>
                  <a:schemeClr val="tx1"/>
                </a:solidFill>
                <a:effectLst/>
                <a:latin typeface="Palatino Linotype" panose="02040502050505030304" pitchFamily="18" charset="0"/>
              </a:rPr>
              <a:t>Mutual Legal Assistance in Criminal Matters</a:t>
            </a:r>
            <a:r>
              <a:rPr lang="zh-TW" altLang="zh-HK" sz="3600" dirty="0" smtClean="0"/>
              <a:t/>
            </a:r>
            <a:br>
              <a:rPr lang="zh-TW" altLang="zh-HK" sz="3600" dirty="0" smtClean="0"/>
            </a:br>
            <a:endParaRPr lang="zh-HK" altLang="en-US" sz="3400" dirty="0">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637994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352928" cy="4896544"/>
          </a:xfrm>
        </p:spPr>
        <p:txBody>
          <a:bodyPr>
            <a:noAutofit/>
          </a:bodyPr>
          <a:lstStyle/>
          <a:p>
            <a:pPr marL="109537" indent="0">
              <a:buNone/>
            </a:pPr>
            <a:r>
              <a:rPr lang="en-US" altLang="zh-HK" sz="2000" b="1" u="sng" dirty="0" smtClean="0">
                <a:latin typeface="Palatino Linotype" panose="02040502050505030304" pitchFamily="18" charset="0"/>
              </a:rPr>
              <a:t>Types of Assistance:</a:t>
            </a:r>
          </a:p>
          <a:p>
            <a:pPr marL="109537" indent="0">
              <a:buNone/>
            </a:pPr>
            <a:endParaRPr lang="zh-TW" altLang="zh-HK" sz="2000" b="1" dirty="0">
              <a:latin typeface="Palatino Linotype" panose="02040502050505030304" pitchFamily="18" charset="0"/>
            </a:endParaRPr>
          </a:p>
          <a:p>
            <a:pPr algn="just"/>
            <a:r>
              <a:rPr lang="en-US" altLang="zh-HK" sz="2000" dirty="0">
                <a:latin typeface="Palatino Linotype" panose="02040502050505030304" pitchFamily="18" charset="0"/>
              </a:rPr>
              <a:t>Assistance can be provided in relation to </a:t>
            </a:r>
            <a:r>
              <a:rPr lang="en-US" altLang="zh-HK" sz="2000" dirty="0" smtClean="0">
                <a:latin typeface="Palatino Linotype" panose="02040502050505030304" pitchFamily="18" charset="0"/>
              </a:rPr>
              <a:t>(</a:t>
            </a:r>
            <a:r>
              <a:rPr lang="en-US" altLang="zh-HK" sz="2000" dirty="0" err="1">
                <a:latin typeface="Palatino Linotype" panose="02040502050505030304" pitchFamily="18" charset="0"/>
              </a:rPr>
              <a:t>i</a:t>
            </a:r>
            <a:r>
              <a:rPr lang="en-US" altLang="zh-HK" sz="2000" dirty="0">
                <a:latin typeface="Palatino Linotype" panose="02040502050505030304" pitchFamily="18" charset="0"/>
              </a:rPr>
              <a:t>) </a:t>
            </a:r>
            <a:r>
              <a:rPr lang="en-US" altLang="zh-HK" sz="2000" b="1" dirty="0" smtClean="0">
                <a:latin typeface="Palatino Linotype" panose="02040502050505030304" pitchFamily="18" charset="0"/>
              </a:rPr>
              <a:t>investigation</a:t>
            </a:r>
            <a:r>
              <a:rPr lang="en-US" altLang="zh-HK" sz="2000" dirty="0">
                <a:latin typeface="Palatino Linotype" panose="02040502050505030304" pitchFamily="18" charset="0"/>
              </a:rPr>
              <a:t>, (ii) </a:t>
            </a:r>
            <a:r>
              <a:rPr lang="en-US" altLang="zh-HK" sz="2000" b="1" dirty="0">
                <a:latin typeface="Palatino Linotype" panose="02040502050505030304" pitchFamily="18" charset="0"/>
              </a:rPr>
              <a:t>prosecution</a:t>
            </a:r>
            <a:r>
              <a:rPr lang="en-US" altLang="zh-HK" sz="2000" dirty="0">
                <a:latin typeface="Palatino Linotype" panose="02040502050505030304" pitchFamily="18" charset="0"/>
              </a:rPr>
              <a:t>, or (iii) </a:t>
            </a:r>
            <a:r>
              <a:rPr lang="en-US" altLang="zh-HK" sz="2000" b="1" dirty="0">
                <a:latin typeface="Palatino Linotype" panose="02040502050505030304" pitchFamily="18" charset="0"/>
              </a:rPr>
              <a:t>ancillary criminal matter</a:t>
            </a:r>
            <a:r>
              <a:rPr lang="en-US" altLang="zh-HK" sz="2000" dirty="0">
                <a:latin typeface="Palatino Linotype" panose="02040502050505030304" pitchFamily="18" charset="0"/>
              </a:rPr>
              <a:t>. </a:t>
            </a:r>
            <a:endParaRPr lang="en-US" altLang="zh-HK" sz="2000" dirty="0" smtClean="0">
              <a:latin typeface="Palatino Linotype" panose="02040502050505030304" pitchFamily="18" charset="0"/>
            </a:endParaRPr>
          </a:p>
          <a:p>
            <a:pPr algn="just"/>
            <a:r>
              <a:rPr lang="en-US" altLang="zh-HK" sz="2000" dirty="0" smtClean="0">
                <a:latin typeface="Palatino Linotype" panose="02040502050505030304" pitchFamily="18" charset="0"/>
              </a:rPr>
              <a:t>The </a:t>
            </a:r>
            <a:r>
              <a:rPr lang="en-US" altLang="zh-HK" sz="2000" dirty="0">
                <a:latin typeface="Palatino Linotype" panose="02040502050505030304" pitchFamily="18" charset="0"/>
              </a:rPr>
              <a:t>types of legal assistance available include</a:t>
            </a:r>
            <a:r>
              <a:rPr lang="en-US" altLang="zh-HK" sz="2000" dirty="0" smtClean="0">
                <a:latin typeface="Palatino Linotype" panose="02040502050505030304" pitchFamily="18" charset="0"/>
              </a:rPr>
              <a:t>:</a:t>
            </a:r>
            <a:endParaRPr lang="zh-TW" altLang="zh-HK" sz="2000" dirty="0">
              <a:latin typeface="Palatino Linotype" panose="02040502050505030304" pitchFamily="18" charset="0"/>
            </a:endParaRPr>
          </a:p>
          <a:p>
            <a:pPr lvl="1" algn="just"/>
            <a:r>
              <a:rPr lang="en-US" altLang="zh-HK" sz="1900" dirty="0">
                <a:latin typeface="Palatino Linotype" panose="02040502050505030304" pitchFamily="18" charset="0"/>
              </a:rPr>
              <a:t>T</a:t>
            </a:r>
            <a:r>
              <a:rPr lang="en-US" altLang="zh-HK" sz="1900" dirty="0" smtClean="0">
                <a:latin typeface="Palatino Linotype" panose="02040502050505030304" pitchFamily="18" charset="0"/>
              </a:rPr>
              <a:t>aking </a:t>
            </a:r>
            <a:r>
              <a:rPr lang="en-US" altLang="zh-HK" sz="1900" dirty="0">
                <a:latin typeface="Palatino Linotype" panose="02040502050505030304" pitchFamily="18" charset="0"/>
              </a:rPr>
              <a:t>of oral evidence and production of things before a </a:t>
            </a:r>
            <a:r>
              <a:rPr lang="en-US" altLang="zh-HK" sz="1900" dirty="0" smtClean="0">
                <a:latin typeface="Palatino Linotype" panose="02040502050505030304" pitchFamily="18" charset="0"/>
              </a:rPr>
              <a:t>magistrate;</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S</a:t>
            </a:r>
            <a:r>
              <a:rPr lang="en-US" altLang="zh-HK" sz="1900" dirty="0" smtClean="0">
                <a:latin typeface="Palatino Linotype" panose="02040502050505030304" pitchFamily="18" charset="0"/>
              </a:rPr>
              <a:t>earch </a:t>
            </a:r>
            <a:r>
              <a:rPr lang="en-US" altLang="zh-HK" sz="1900" dirty="0">
                <a:latin typeface="Palatino Linotype" panose="02040502050505030304" pitchFamily="18" charset="0"/>
              </a:rPr>
              <a:t>and seizure of things under search warrant; </a:t>
            </a:r>
            <a:endParaRPr lang="zh-TW" altLang="zh-HK" sz="1900" dirty="0">
              <a:latin typeface="Palatino Linotype" panose="02040502050505030304" pitchFamily="18" charset="0"/>
            </a:endParaRPr>
          </a:p>
          <a:p>
            <a:pPr lvl="1" algn="just"/>
            <a:r>
              <a:rPr lang="en-US" altLang="zh-HK" sz="1900" dirty="0" smtClean="0">
                <a:latin typeface="Palatino Linotype" panose="02040502050505030304" pitchFamily="18" charset="0"/>
              </a:rPr>
              <a:t>Obtaining </a:t>
            </a:r>
            <a:r>
              <a:rPr lang="en-US" altLang="zh-HK" sz="1900" dirty="0">
                <a:latin typeface="Palatino Linotype" panose="02040502050505030304" pitchFamily="18" charset="0"/>
              </a:rPr>
              <a:t>of material under </a:t>
            </a:r>
            <a:r>
              <a:rPr lang="en-US" altLang="zh-HK" sz="1900" dirty="0" smtClean="0">
                <a:latin typeface="Palatino Linotype" panose="02040502050505030304" pitchFamily="18" charset="0"/>
              </a:rPr>
              <a:t>production orders </a:t>
            </a:r>
            <a:r>
              <a:rPr lang="en-US" altLang="zh-HK" sz="1900" dirty="0">
                <a:latin typeface="Palatino Linotype" panose="02040502050505030304" pitchFamily="18" charset="0"/>
              </a:rPr>
              <a:t>(e.g. on banks to produce documents</a:t>
            </a:r>
            <a:r>
              <a:rPr lang="en-US" altLang="zh-HK" sz="1900" dirty="0" smtClean="0">
                <a:latin typeface="Palatino Linotype" panose="02040502050505030304" pitchFamily="18" charset="0"/>
              </a:rPr>
              <a:t>);</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A</a:t>
            </a:r>
            <a:r>
              <a:rPr lang="en-US" altLang="zh-HK" sz="1900" dirty="0" smtClean="0">
                <a:latin typeface="Palatino Linotype" panose="02040502050505030304" pitchFamily="18" charset="0"/>
              </a:rPr>
              <a:t>rranging </a:t>
            </a:r>
            <a:r>
              <a:rPr lang="en-US" altLang="zh-HK" sz="1900" dirty="0">
                <a:latin typeface="Palatino Linotype" panose="02040502050505030304" pitchFamily="18" charset="0"/>
              </a:rPr>
              <a:t>the travel of a person to another place to assist in criminal investigation or proceedings; </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E</a:t>
            </a:r>
            <a:r>
              <a:rPr lang="en-US" altLang="zh-HK" sz="1900" dirty="0" smtClean="0">
                <a:latin typeface="Palatino Linotype" panose="02040502050505030304" pitchFamily="18" charset="0"/>
              </a:rPr>
              <a:t>nforcement </a:t>
            </a:r>
            <a:r>
              <a:rPr lang="en-US" altLang="zh-HK" sz="1900" dirty="0">
                <a:latin typeface="Palatino Linotype" panose="02040502050505030304" pitchFamily="18" charset="0"/>
              </a:rPr>
              <a:t>of external confiscation orders and restraining of dealing in property which may be subject to external confiscation orders; and </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S</a:t>
            </a:r>
            <a:r>
              <a:rPr lang="en-US" altLang="zh-HK" sz="1900" dirty="0" smtClean="0">
                <a:latin typeface="Palatino Linotype" panose="02040502050505030304" pitchFamily="18" charset="0"/>
              </a:rPr>
              <a:t>ervice </a:t>
            </a:r>
            <a:r>
              <a:rPr lang="en-US" altLang="zh-HK" sz="1900" dirty="0">
                <a:latin typeface="Palatino Linotype" panose="02040502050505030304" pitchFamily="18" charset="0"/>
              </a:rPr>
              <a:t>of </a:t>
            </a:r>
            <a:r>
              <a:rPr lang="en-US" altLang="zh-HK" sz="1900" dirty="0" smtClean="0">
                <a:latin typeface="Palatino Linotype" panose="02040502050505030304" pitchFamily="18" charset="0"/>
              </a:rPr>
              <a:t>process</a:t>
            </a:r>
            <a:endParaRPr lang="zh-TW" altLang="zh-HK" sz="1900" dirty="0">
              <a:latin typeface="Palatino Linotype" panose="02040502050505030304" pitchFamily="18" charset="0"/>
            </a:endParaRPr>
          </a:p>
          <a:p>
            <a:pPr lvl="1" algn="just"/>
            <a:endParaRPr lang="en-US" altLang="zh-TW" sz="2000" dirty="0" smtClean="0">
              <a:latin typeface="Palatino Linotype" panose="02040502050505030304" pitchFamily="18" charset="0"/>
            </a:endParaRPr>
          </a:p>
        </p:txBody>
      </p:sp>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0"/>
              </a:spcBef>
              <a:buClrTx/>
              <a:buSzTx/>
              <a:buFontTx/>
              <a:buNone/>
            </a:pPr>
            <a:fld id="{51B75141-C280-4270-840D-633F1B13809C}" type="slidenum">
              <a:rPr kumimoji="1" lang="en-US" altLang="zh-TW" sz="1400" smtClean="0">
                <a:latin typeface="Times New Roman" panose="02020603050405020304" pitchFamily="18" charset="0"/>
                <a:ea typeface="新細明體" pitchFamily="18" charset="-120"/>
                <a:cs typeface="Times New Roman" panose="02020603050405020304" pitchFamily="18" charset="0"/>
              </a:rPr>
              <a:pPr eaLnBrk="1" hangingPunct="1">
                <a:spcBef>
                  <a:spcPct val="0"/>
                </a:spcBef>
                <a:buClrTx/>
                <a:buSzTx/>
                <a:buFontTx/>
                <a:buNone/>
              </a:pPr>
              <a:t>5</a:t>
            </a:fld>
            <a:endParaRPr kumimoji="1" lang="en-US" altLang="zh-TW" sz="1400" dirty="0" smtClean="0">
              <a:latin typeface="Times New Roman" panose="02020603050405020304" pitchFamily="18" charset="0"/>
              <a:ea typeface="新細明體" pitchFamily="18" charset="-120"/>
              <a:cs typeface="Times New Roman" panose="02020603050405020304" pitchFamily="18" charset="0"/>
            </a:endParaRPr>
          </a:p>
        </p:txBody>
      </p:sp>
      <p:sp>
        <p:nvSpPr>
          <p:cNvPr id="4" name="Title 3"/>
          <p:cNvSpPr>
            <a:spLocks noGrp="1"/>
          </p:cNvSpPr>
          <p:nvPr>
            <p:ph type="title"/>
          </p:nvPr>
        </p:nvSpPr>
        <p:spPr>
          <a:xfrm>
            <a:off x="1547664" y="260648"/>
            <a:ext cx="7488832" cy="1156990"/>
          </a:xfrm>
        </p:spPr>
        <p:txBody>
          <a:bodyPr>
            <a:normAutofit fontScale="90000"/>
          </a:bodyPr>
          <a:lstStyle/>
          <a:p>
            <a:pPr eaLnBrk="1" fontAlgn="auto" hangingPunct="1">
              <a:spcAft>
                <a:spcPts val="0"/>
              </a:spcAft>
              <a:defRPr/>
            </a:pPr>
            <a:r>
              <a:rPr lang="en-US" altLang="zh-HK" sz="3200" dirty="0" smtClean="0"/>
              <a:t>       </a:t>
            </a:r>
            <a:r>
              <a:rPr lang="en-US" altLang="zh-HK" sz="3400" dirty="0" smtClean="0">
                <a:solidFill>
                  <a:schemeClr val="tx1"/>
                </a:solidFill>
                <a:effectLst/>
                <a:latin typeface="Palatino Linotype" panose="02040502050505030304" pitchFamily="18" charset="0"/>
              </a:rPr>
              <a:t/>
            </a:r>
            <a:br>
              <a:rPr lang="en-US" altLang="zh-HK" sz="3400" dirty="0" smtClean="0">
                <a:solidFill>
                  <a:schemeClr val="tx1"/>
                </a:solidFill>
                <a:effectLst/>
                <a:latin typeface="Palatino Linotype" panose="02040502050505030304" pitchFamily="18" charset="0"/>
              </a:rPr>
            </a:br>
            <a:r>
              <a:rPr lang="en-US" altLang="zh-HK" sz="3100" dirty="0" smtClean="0">
                <a:solidFill>
                  <a:schemeClr val="tx1"/>
                </a:solidFill>
                <a:effectLst/>
                <a:latin typeface="Palatino Linotype" panose="02040502050505030304" pitchFamily="18" charset="0"/>
              </a:rPr>
              <a:t>Mutual Legal Assistance in Criminal Matters</a:t>
            </a:r>
            <a:r>
              <a:rPr lang="zh-TW" altLang="zh-HK" sz="3600" dirty="0" smtClean="0"/>
              <a:t/>
            </a:r>
            <a:br>
              <a:rPr lang="zh-TW" altLang="zh-HK" sz="3600" dirty="0" smtClean="0"/>
            </a:br>
            <a:endParaRPr lang="zh-HK" altLang="en-US" sz="3400" dirty="0">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2454520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316"/>
          </a:xfrm>
        </p:spPr>
        <p:txBody>
          <a:bodyPr/>
          <a:lstStyle/>
          <a:p>
            <a:pPr marL="109537" indent="0" algn="just">
              <a:buNone/>
            </a:pPr>
            <a:r>
              <a:rPr lang="en-US" altLang="zh-HK" sz="2800" b="1" u="sng" dirty="0" smtClean="0">
                <a:latin typeface="Palatino Linotype" panose="02040502050505030304" pitchFamily="18" charset="0"/>
              </a:rPr>
              <a:t>Facts</a:t>
            </a:r>
            <a:r>
              <a:rPr lang="en-US" altLang="zh-HK" sz="2800" dirty="0" smtClean="0">
                <a:latin typeface="Palatino Linotype" panose="02040502050505030304" pitchFamily="18" charset="0"/>
              </a:rPr>
              <a:t>:</a:t>
            </a:r>
          </a:p>
          <a:p>
            <a:pPr lvl="0" algn="just"/>
            <a:r>
              <a:rPr lang="en-US" altLang="zh-HK" sz="2200" dirty="0">
                <a:latin typeface="Palatino Linotype" panose="02040502050505030304" pitchFamily="18" charset="0"/>
              </a:rPr>
              <a:t>An Italian citizen </a:t>
            </a:r>
            <a:r>
              <a:rPr lang="en-US" altLang="zh-HK" sz="2200" dirty="0" smtClean="0">
                <a:latin typeface="Palatino Linotype" panose="02040502050505030304" pitchFamily="18" charset="0"/>
              </a:rPr>
              <a:t>had </a:t>
            </a:r>
            <a:r>
              <a:rPr lang="en-US" altLang="zh-HK" sz="2200" dirty="0">
                <a:latin typeface="Palatino Linotype" panose="02040502050505030304" pitchFamily="18" charset="0"/>
              </a:rPr>
              <a:t>been purchasing Italian national broadcasting rights and reselling them at inflated prices to other Italian companies</a:t>
            </a:r>
            <a:endParaRPr lang="zh-TW" altLang="zh-HK" sz="2200" dirty="0">
              <a:latin typeface="Palatino Linotype" panose="02040502050505030304" pitchFamily="18" charset="0"/>
            </a:endParaRPr>
          </a:p>
          <a:p>
            <a:pPr lvl="0" algn="just"/>
            <a:r>
              <a:rPr lang="en-US" altLang="zh-HK" sz="2200" dirty="0">
                <a:latin typeface="Palatino Linotype" panose="02040502050505030304" pitchFamily="18" charset="0"/>
              </a:rPr>
              <a:t>One of the buyers was </a:t>
            </a:r>
            <a:r>
              <a:rPr lang="en-US" altLang="zh-HK" sz="2200" dirty="0" smtClean="0">
                <a:latin typeface="Palatino Linotype" panose="02040502050505030304" pitchFamily="18" charset="0"/>
              </a:rPr>
              <a:t>a </a:t>
            </a:r>
            <a:r>
              <a:rPr lang="en-US" altLang="zh-HK" sz="2200" dirty="0">
                <a:latin typeface="Palatino Linotype" panose="02040502050505030304" pitchFamily="18" charset="0"/>
              </a:rPr>
              <a:t>listed company in Italy and a senior officer of </a:t>
            </a:r>
            <a:r>
              <a:rPr lang="en-US" altLang="zh-HK" sz="2200" dirty="0" smtClean="0">
                <a:latin typeface="Palatino Linotype" panose="02040502050505030304" pitchFamily="18" charset="0"/>
              </a:rPr>
              <a:t>the company was </a:t>
            </a:r>
            <a:r>
              <a:rPr lang="en-US" altLang="zh-HK" sz="2200" dirty="0">
                <a:latin typeface="Palatino Linotype" panose="02040502050505030304" pitchFamily="18" charset="0"/>
              </a:rPr>
              <a:t>bribed </a:t>
            </a:r>
            <a:endParaRPr lang="en-US" altLang="zh-HK" sz="2200" dirty="0" smtClean="0">
              <a:latin typeface="Palatino Linotype" panose="02040502050505030304" pitchFamily="18" charset="0"/>
            </a:endParaRPr>
          </a:p>
          <a:p>
            <a:pPr lvl="0" algn="just"/>
            <a:r>
              <a:rPr lang="en-US" altLang="zh-HK" sz="2200" dirty="0" smtClean="0">
                <a:latin typeface="Palatino Linotype" panose="02040502050505030304" pitchFamily="18" charset="0"/>
              </a:rPr>
              <a:t>Other companies were set up in </a:t>
            </a:r>
            <a:r>
              <a:rPr lang="en-US" altLang="zh-HK" sz="2200" dirty="0">
                <a:latin typeface="Palatino Linotype" panose="02040502050505030304" pitchFamily="18" charset="0"/>
              </a:rPr>
              <a:t>Italy and Hong Kong to launder the criminal proceedings generated by these corrupt activities </a:t>
            </a:r>
            <a:endParaRPr lang="zh-TW" altLang="zh-HK" sz="2200" dirty="0">
              <a:latin typeface="Palatino Linotype" panose="02040502050505030304" pitchFamily="18" charset="0"/>
            </a:endParaRPr>
          </a:p>
          <a:p>
            <a:pPr lvl="0" algn="just"/>
            <a:r>
              <a:rPr lang="en-US" altLang="zh-HK" sz="2200" dirty="0">
                <a:latin typeface="Palatino Linotype" panose="02040502050505030304" pitchFamily="18" charset="0"/>
              </a:rPr>
              <a:t>An approximate amount of SFr 150 million (approximately equivalent to USD 150 million) had been credited to the accounts in the said Hong Kong companies</a:t>
            </a:r>
            <a:endParaRPr lang="zh-TW" altLang="zh-HK" sz="2200" dirty="0">
              <a:latin typeface="Palatino Linotype" panose="02040502050505030304" pitchFamily="18" charset="0"/>
            </a:endParaRPr>
          </a:p>
          <a:p>
            <a:pPr algn="just"/>
            <a:endParaRPr lang="zh-HK" altLang="en-US" sz="2800" dirty="0">
              <a:latin typeface="Palatino Linotype" panose="02040502050505030304" pitchFamily="18" charset="0"/>
            </a:endParaRPr>
          </a:p>
        </p:txBody>
      </p:sp>
      <p:sp>
        <p:nvSpPr>
          <p:cNvPr id="3" name="Title 2"/>
          <p:cNvSpPr>
            <a:spLocks noGrp="1"/>
          </p:cNvSpPr>
          <p:nvPr>
            <p:ph type="title"/>
          </p:nvPr>
        </p:nvSpPr>
        <p:spPr>
          <a:xfrm>
            <a:off x="1475656" y="260648"/>
            <a:ext cx="7211144" cy="1156990"/>
          </a:xfrm>
        </p:spPr>
        <p:txBody>
          <a:bodyPr>
            <a:normAutofit fontScale="90000"/>
          </a:bodyPr>
          <a:lstStyle/>
          <a:p>
            <a:r>
              <a:rPr lang="en-US" altLang="zh-HK" sz="3600" i="1" dirty="0" smtClean="0">
                <a:solidFill>
                  <a:schemeClr val="tx1"/>
                </a:solidFill>
                <a:effectLst/>
                <a:latin typeface="Palatino Linotype" panose="02040502050505030304" pitchFamily="18" charset="0"/>
              </a:rPr>
              <a:t>Chan Mei </a:t>
            </a:r>
            <a:r>
              <a:rPr lang="en-US" altLang="zh-HK" sz="3600" i="1" dirty="0" err="1" smtClean="0">
                <a:solidFill>
                  <a:schemeClr val="tx1"/>
                </a:solidFill>
                <a:effectLst/>
                <a:latin typeface="Palatino Linotype" panose="02040502050505030304" pitchFamily="18" charset="0"/>
              </a:rPr>
              <a:t>Yiu</a:t>
            </a:r>
            <a:r>
              <a:rPr lang="en-US" altLang="zh-HK" sz="3600" i="1" dirty="0" smtClean="0">
                <a:solidFill>
                  <a:schemeClr val="tx1"/>
                </a:solidFill>
                <a:effectLst/>
                <a:latin typeface="Palatino Linotype" panose="02040502050505030304" pitchFamily="18" charset="0"/>
              </a:rPr>
              <a:t>, Paddy and Others v Secretary for Justice </a:t>
            </a:r>
            <a:r>
              <a:rPr lang="en-US" altLang="zh-HK" sz="3600" dirty="0" smtClean="0">
                <a:solidFill>
                  <a:schemeClr val="tx1"/>
                </a:solidFill>
                <a:effectLst/>
                <a:latin typeface="Palatino Linotype" panose="02040502050505030304" pitchFamily="18" charset="0"/>
              </a:rPr>
              <a:t>FAMV 28/2013</a:t>
            </a:r>
            <a:endParaRPr lang="zh-HK" altLang="en-US" sz="3400" dirty="0">
              <a:solidFill>
                <a:schemeClr val="tx1"/>
              </a:solidFill>
              <a:effectLst/>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pPr>
              <a:defRPr/>
            </a:pPr>
            <a:fld id="{D2F9016B-8AC5-4FDB-928B-60475C6E465F}" type="slidenum">
              <a:rPr lang="en-US" altLang="zh-TW" sz="1400" smtClean="0"/>
              <a:pPr>
                <a:defRPr/>
              </a:pPr>
              <a:t>6</a:t>
            </a:fld>
            <a:endParaRPr lang="en-US" altLang="zh-TW" sz="1400" dirty="0"/>
          </a:p>
        </p:txBody>
      </p:sp>
    </p:spTree>
    <p:extLst>
      <p:ext uri="{BB962C8B-B14F-4D97-AF65-F5344CB8AC3E}">
        <p14:creationId xmlns:p14="http://schemas.microsoft.com/office/powerpoint/2010/main" val="1664815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594324"/>
          </a:xfrm>
        </p:spPr>
        <p:txBody>
          <a:bodyPr/>
          <a:lstStyle/>
          <a:p>
            <a:pPr marL="109537" indent="0" algn="just">
              <a:buNone/>
            </a:pPr>
            <a:r>
              <a:rPr lang="en-US" altLang="zh-HK" sz="2800" b="1" u="sng" dirty="0" smtClean="0">
                <a:latin typeface="Palatino Linotype" panose="02040502050505030304" pitchFamily="18" charset="0"/>
              </a:rPr>
              <a:t>Requests from Italy</a:t>
            </a:r>
            <a:r>
              <a:rPr lang="en-US" altLang="zh-HK" sz="2800" dirty="0" smtClean="0">
                <a:latin typeface="Palatino Linotype" panose="02040502050505030304" pitchFamily="18" charset="0"/>
              </a:rPr>
              <a:t>:</a:t>
            </a:r>
          </a:p>
          <a:p>
            <a:pPr lvl="0" algn="just"/>
            <a:r>
              <a:rPr lang="en-US" altLang="zh-HK" sz="2100" dirty="0">
                <a:latin typeface="Palatino Linotype" panose="02040502050505030304" pitchFamily="18" charset="0"/>
              </a:rPr>
              <a:t>The Public Prosecutor </a:t>
            </a:r>
            <a:r>
              <a:rPr lang="en-US" altLang="zh-HK" sz="2100" dirty="0" smtClean="0">
                <a:latin typeface="Palatino Linotype" panose="02040502050505030304" pitchFamily="18" charset="0"/>
              </a:rPr>
              <a:t>of </a:t>
            </a:r>
            <a:r>
              <a:rPr lang="en-US" altLang="zh-HK" sz="2100" dirty="0">
                <a:latin typeface="Palatino Linotype" panose="02040502050505030304" pitchFamily="18" charset="0"/>
              </a:rPr>
              <a:t>the Milan Court requested the assistance from </a:t>
            </a:r>
            <a:r>
              <a:rPr lang="en-US" altLang="zh-HK" sz="2100" dirty="0" smtClean="0">
                <a:latin typeface="Palatino Linotype" panose="02040502050505030304" pitchFamily="18" charset="0"/>
              </a:rPr>
              <a:t>the HKSAR for </a:t>
            </a:r>
            <a:r>
              <a:rPr lang="en-US" altLang="zh-HK" sz="2100" dirty="0">
                <a:latin typeface="Palatino Linotype" panose="02040502050505030304" pitchFamily="18" charset="0"/>
              </a:rPr>
              <a:t>the following matters:-</a:t>
            </a:r>
            <a:endParaRPr lang="zh-TW" altLang="zh-HK" sz="2100" dirty="0">
              <a:latin typeface="Palatino Linotype" panose="02040502050505030304" pitchFamily="18" charset="0"/>
            </a:endParaRPr>
          </a:p>
          <a:p>
            <a:pPr lvl="1" algn="just"/>
            <a:r>
              <a:rPr lang="en-US" altLang="zh-HK" sz="1900" dirty="0">
                <a:latin typeface="Palatino Linotype" panose="02040502050505030304" pitchFamily="18" charset="0"/>
              </a:rPr>
              <a:t>Examination on oath or affirmation of the directors of the subject Hong Kong companies;</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Production of bank documents;</a:t>
            </a:r>
            <a:endParaRPr lang="zh-TW" altLang="zh-HK" sz="1900" dirty="0">
              <a:latin typeface="Palatino Linotype" panose="02040502050505030304" pitchFamily="18" charset="0"/>
            </a:endParaRPr>
          </a:p>
          <a:p>
            <a:pPr lvl="1" algn="just"/>
            <a:r>
              <a:rPr lang="en-US" altLang="zh-HK" sz="1900" dirty="0">
                <a:latin typeface="Palatino Linotype" panose="02040502050505030304" pitchFamily="18" charset="0"/>
              </a:rPr>
              <a:t>Search of the residential premises of the directors and the office premises of the subject Hong Kong companies; and</a:t>
            </a:r>
            <a:endParaRPr lang="zh-TW" altLang="zh-HK" sz="1900" dirty="0">
              <a:latin typeface="Palatino Linotype" panose="02040502050505030304" pitchFamily="18" charset="0"/>
            </a:endParaRPr>
          </a:p>
          <a:p>
            <a:pPr lvl="1" algn="just"/>
            <a:r>
              <a:rPr lang="en-US" altLang="zh-HK" sz="1900" dirty="0" smtClean="0">
                <a:latin typeface="Palatino Linotype" panose="02040502050505030304" pitchFamily="18" charset="0"/>
              </a:rPr>
              <a:t>Seizure of funds in the amount of USD 40 million in a Hong Kong bank account.</a:t>
            </a:r>
            <a:endParaRPr lang="zh-TW" altLang="zh-HK" sz="1900" dirty="0" smtClean="0">
              <a:latin typeface="Palatino Linotype" panose="02040502050505030304" pitchFamily="18" charset="0"/>
            </a:endParaRPr>
          </a:p>
          <a:p>
            <a:pPr lvl="0" algn="just"/>
            <a:r>
              <a:rPr lang="en-US" altLang="zh-HK" sz="2100" dirty="0" smtClean="0">
                <a:latin typeface="Palatino Linotype" panose="02040502050505030304" pitchFamily="18" charset="0"/>
              </a:rPr>
              <a:t>The </a:t>
            </a:r>
            <a:r>
              <a:rPr lang="en-US" altLang="zh-HK" sz="2100" dirty="0">
                <a:latin typeface="Palatino Linotype" panose="02040502050505030304" pitchFamily="18" charset="0"/>
              </a:rPr>
              <a:t>Secretary for Justice in the HKSAR accepted Italy’s request after being satisfied that the </a:t>
            </a:r>
            <a:r>
              <a:rPr lang="en-US" altLang="zh-HK" sz="2100" dirty="0" smtClean="0">
                <a:latin typeface="Palatino Linotype" panose="02040502050505030304" pitchFamily="18" charset="0"/>
              </a:rPr>
              <a:t>relevant requirements </a:t>
            </a:r>
            <a:r>
              <a:rPr lang="en-US" altLang="zh-HK" sz="2100" dirty="0">
                <a:latin typeface="Palatino Linotype" panose="02040502050505030304" pitchFamily="18" charset="0"/>
              </a:rPr>
              <a:t>under the Ordinance had been </a:t>
            </a:r>
            <a:r>
              <a:rPr lang="en-US" altLang="zh-HK" sz="2100" dirty="0" smtClean="0">
                <a:latin typeface="Palatino Linotype" panose="02040502050505030304" pitchFamily="18" charset="0"/>
              </a:rPr>
              <a:t>complied with</a:t>
            </a:r>
            <a:r>
              <a:rPr lang="en-US" altLang="zh-HK" sz="2100" dirty="0" smtClean="0">
                <a:latin typeface="Palatino Linotype" panose="02040502050505030304" pitchFamily="18" charset="0"/>
                <a:sym typeface="Wingdings" panose="05000000000000000000" pitchFamily="2" charset="2"/>
              </a:rPr>
              <a:t> search and seizure conducted by Hong Kong Police</a:t>
            </a:r>
            <a:endParaRPr lang="en-US" altLang="zh-HK" sz="2100" dirty="0" smtClean="0">
              <a:latin typeface="Palatino Linotype" panose="02040502050505030304" pitchFamily="18" charset="0"/>
            </a:endParaRPr>
          </a:p>
          <a:p>
            <a:pPr lvl="0"/>
            <a:endParaRPr lang="zh-TW" altLang="zh-HK" sz="2100" dirty="0">
              <a:latin typeface="Palatino Linotype" panose="02040502050505030304" pitchFamily="18" charset="0"/>
            </a:endParaRPr>
          </a:p>
        </p:txBody>
      </p:sp>
      <p:sp>
        <p:nvSpPr>
          <p:cNvPr id="3" name="Title 2"/>
          <p:cNvSpPr>
            <a:spLocks noGrp="1"/>
          </p:cNvSpPr>
          <p:nvPr>
            <p:ph type="title"/>
          </p:nvPr>
        </p:nvSpPr>
        <p:spPr>
          <a:xfrm>
            <a:off x="1475656" y="260648"/>
            <a:ext cx="7211144" cy="1156990"/>
          </a:xfrm>
        </p:spPr>
        <p:txBody>
          <a:bodyPr>
            <a:normAutofit fontScale="90000"/>
          </a:bodyPr>
          <a:lstStyle/>
          <a:p>
            <a:r>
              <a:rPr lang="en-US" altLang="zh-HK" sz="3600" i="1" dirty="0" smtClean="0">
                <a:solidFill>
                  <a:schemeClr val="tx1"/>
                </a:solidFill>
                <a:effectLst/>
                <a:latin typeface="Palatino Linotype" panose="02040502050505030304" pitchFamily="18" charset="0"/>
              </a:rPr>
              <a:t>Chan Mei </a:t>
            </a:r>
            <a:r>
              <a:rPr lang="en-US" altLang="zh-HK" sz="3600" i="1" dirty="0" err="1" smtClean="0">
                <a:solidFill>
                  <a:schemeClr val="tx1"/>
                </a:solidFill>
                <a:effectLst/>
                <a:latin typeface="Palatino Linotype" panose="02040502050505030304" pitchFamily="18" charset="0"/>
              </a:rPr>
              <a:t>Yiu</a:t>
            </a:r>
            <a:r>
              <a:rPr lang="en-US" altLang="zh-HK" sz="3600" i="1" dirty="0" smtClean="0">
                <a:solidFill>
                  <a:schemeClr val="tx1"/>
                </a:solidFill>
                <a:effectLst/>
                <a:latin typeface="Palatino Linotype" panose="02040502050505030304" pitchFamily="18" charset="0"/>
              </a:rPr>
              <a:t>, Paddy and Others v Secretary for Justice </a:t>
            </a:r>
            <a:r>
              <a:rPr lang="en-US" altLang="zh-HK" sz="3600" dirty="0" smtClean="0">
                <a:solidFill>
                  <a:schemeClr val="tx1"/>
                </a:solidFill>
                <a:effectLst/>
                <a:latin typeface="Palatino Linotype" panose="02040502050505030304" pitchFamily="18" charset="0"/>
              </a:rPr>
              <a:t>FAMV 28/2013</a:t>
            </a:r>
            <a:endParaRPr lang="zh-HK" altLang="en-US" sz="3400" dirty="0">
              <a:solidFill>
                <a:schemeClr val="tx1"/>
              </a:solidFill>
              <a:effectLst/>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pPr>
              <a:defRPr/>
            </a:pPr>
            <a:fld id="{D2F9016B-8AC5-4FDB-928B-60475C6E465F}" type="slidenum">
              <a:rPr lang="en-US" altLang="zh-TW" sz="1400" smtClean="0"/>
              <a:pPr>
                <a:defRPr/>
              </a:pPr>
              <a:t>7</a:t>
            </a:fld>
            <a:endParaRPr lang="en-US" altLang="zh-TW" sz="1400" dirty="0"/>
          </a:p>
        </p:txBody>
      </p:sp>
    </p:spTree>
    <p:extLst>
      <p:ext uri="{BB962C8B-B14F-4D97-AF65-F5344CB8AC3E}">
        <p14:creationId xmlns:p14="http://schemas.microsoft.com/office/powerpoint/2010/main" val="198715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316"/>
          </a:xfrm>
        </p:spPr>
        <p:txBody>
          <a:bodyPr/>
          <a:lstStyle/>
          <a:p>
            <a:pPr marL="109537" indent="0" algn="just">
              <a:buNone/>
            </a:pPr>
            <a:r>
              <a:rPr lang="en-US" altLang="zh-HK" sz="2800" b="1" u="sng" dirty="0" smtClean="0">
                <a:latin typeface="Palatino Linotype" panose="02040502050505030304" pitchFamily="18" charset="0"/>
              </a:rPr>
              <a:t>Judicial review and appeals</a:t>
            </a:r>
            <a:r>
              <a:rPr lang="en-US" altLang="zh-HK" sz="2800" dirty="0" smtClean="0">
                <a:latin typeface="Palatino Linotype" panose="02040502050505030304" pitchFamily="18" charset="0"/>
              </a:rPr>
              <a:t>:</a:t>
            </a:r>
          </a:p>
          <a:p>
            <a:pPr marL="109537" indent="0" algn="just">
              <a:buNone/>
            </a:pPr>
            <a:endParaRPr lang="en-US" altLang="zh-HK" sz="2800" dirty="0" smtClean="0">
              <a:latin typeface="Palatino Linotype" panose="02040502050505030304" pitchFamily="18" charset="0"/>
            </a:endParaRPr>
          </a:p>
          <a:p>
            <a:pPr lvl="0" algn="just"/>
            <a:r>
              <a:rPr lang="en-US" altLang="zh-HK" sz="2000" dirty="0" smtClean="0">
                <a:latin typeface="Palatino Linotype" panose="02040502050505030304" pitchFamily="18" charset="0"/>
              </a:rPr>
              <a:t>The subject </a:t>
            </a:r>
            <a:r>
              <a:rPr lang="en-US" altLang="zh-HK" sz="2000" dirty="0">
                <a:latin typeface="Palatino Linotype" panose="02040502050505030304" pitchFamily="18" charset="0"/>
              </a:rPr>
              <a:t>Hong Kong </a:t>
            </a:r>
            <a:r>
              <a:rPr lang="en-US" altLang="zh-HK" sz="2000" dirty="0" smtClean="0">
                <a:latin typeface="Palatino Linotype" panose="02040502050505030304" pitchFamily="18" charset="0"/>
              </a:rPr>
              <a:t>companies and their directors, </a:t>
            </a:r>
            <a:r>
              <a:rPr lang="en-US" altLang="zh-HK" sz="2000" dirty="0">
                <a:latin typeface="Palatino Linotype" panose="02040502050505030304" pitchFamily="18" charset="0"/>
              </a:rPr>
              <a:t>in various judicial reviews proceedings, </a:t>
            </a:r>
            <a:r>
              <a:rPr lang="en-US" altLang="zh-HK" sz="2000" dirty="0" smtClean="0">
                <a:latin typeface="Palatino Linotype" panose="02040502050505030304" pitchFamily="18" charset="0"/>
              </a:rPr>
              <a:t>challenged  the </a:t>
            </a:r>
            <a:r>
              <a:rPr lang="en-US" altLang="zh-HK" sz="2000" dirty="0">
                <a:latin typeface="Palatino Linotype" panose="02040502050505030304" pitchFamily="18" charset="0"/>
              </a:rPr>
              <a:t>basis of </a:t>
            </a:r>
            <a:r>
              <a:rPr lang="en-US" altLang="zh-HK" sz="2000" dirty="0" smtClean="0">
                <a:latin typeface="Palatino Linotype" panose="02040502050505030304" pitchFamily="18" charset="0"/>
              </a:rPr>
              <a:t>the Secretary for Justice’s acceptance </a:t>
            </a:r>
            <a:r>
              <a:rPr lang="en-US" altLang="zh-HK" sz="2000" dirty="0">
                <a:latin typeface="Palatino Linotype" panose="02040502050505030304" pitchFamily="18" charset="0"/>
              </a:rPr>
              <a:t>of the request made by the Italian </a:t>
            </a:r>
            <a:r>
              <a:rPr lang="en-US" altLang="zh-HK" sz="2000" dirty="0" smtClean="0">
                <a:latin typeface="Palatino Linotype" panose="02040502050505030304" pitchFamily="18" charset="0"/>
              </a:rPr>
              <a:t>prosecutor and the legality of the search warrants, </a:t>
            </a:r>
            <a:r>
              <a:rPr lang="en-US" altLang="zh-HK" sz="2000" dirty="0">
                <a:latin typeface="Palatino Linotype" panose="02040502050505030304" pitchFamily="18" charset="0"/>
              </a:rPr>
              <a:t>and sought to restrain the transmission of the documents seized during the searches to Italy</a:t>
            </a:r>
            <a:endParaRPr lang="en-US" altLang="zh-HK" sz="2000" dirty="0" smtClean="0">
              <a:latin typeface="Palatino Linotype" panose="02040502050505030304" pitchFamily="18" charset="0"/>
            </a:endParaRPr>
          </a:p>
          <a:p>
            <a:pPr marL="109537" lvl="0" indent="0" algn="just">
              <a:buNone/>
            </a:pPr>
            <a:endParaRPr lang="en-US" altLang="zh-HK" sz="2000" dirty="0" smtClean="0">
              <a:latin typeface="Palatino Linotype" panose="02040502050505030304" pitchFamily="18" charset="0"/>
            </a:endParaRPr>
          </a:p>
          <a:p>
            <a:pPr lvl="0" algn="just"/>
            <a:r>
              <a:rPr lang="en-US" altLang="zh-HK" sz="2000" dirty="0" smtClean="0">
                <a:latin typeface="Palatino Linotype" panose="02040502050505030304" pitchFamily="18" charset="0"/>
              </a:rPr>
              <a:t>The </a:t>
            </a:r>
            <a:r>
              <a:rPr lang="en-US" altLang="zh-HK" sz="2000" dirty="0">
                <a:latin typeface="Palatino Linotype" panose="02040502050505030304" pitchFamily="18" charset="0"/>
              </a:rPr>
              <a:t>Courts in </a:t>
            </a:r>
            <a:r>
              <a:rPr lang="en-US" altLang="zh-HK" sz="2000" dirty="0" smtClean="0">
                <a:latin typeface="Palatino Linotype" panose="02040502050505030304" pitchFamily="18" charset="0"/>
              </a:rPr>
              <a:t>Hong Kong considered </a:t>
            </a:r>
            <a:r>
              <a:rPr lang="en-US" altLang="zh-HK" sz="2000" dirty="0">
                <a:latin typeface="Palatino Linotype" panose="02040502050505030304" pitchFamily="18" charset="0"/>
              </a:rPr>
              <a:t>that the Applicants’ attempt to seek judicial review had no merit and the documents seized were eventually sent to Italy for criminal proceedings conducted therein </a:t>
            </a:r>
            <a:endParaRPr lang="zh-TW" altLang="zh-HK" sz="2000" dirty="0">
              <a:latin typeface="Palatino Linotype" panose="02040502050505030304" pitchFamily="18" charset="0"/>
            </a:endParaRPr>
          </a:p>
        </p:txBody>
      </p:sp>
      <p:sp>
        <p:nvSpPr>
          <p:cNvPr id="3" name="Title 2"/>
          <p:cNvSpPr>
            <a:spLocks noGrp="1"/>
          </p:cNvSpPr>
          <p:nvPr>
            <p:ph type="title"/>
          </p:nvPr>
        </p:nvSpPr>
        <p:spPr>
          <a:xfrm>
            <a:off x="1475656" y="260648"/>
            <a:ext cx="7211144" cy="1156990"/>
          </a:xfrm>
        </p:spPr>
        <p:txBody>
          <a:bodyPr>
            <a:normAutofit fontScale="90000"/>
          </a:bodyPr>
          <a:lstStyle/>
          <a:p>
            <a:r>
              <a:rPr lang="en-US" altLang="zh-HK" sz="3600" i="1" dirty="0" smtClean="0">
                <a:solidFill>
                  <a:schemeClr val="tx1"/>
                </a:solidFill>
                <a:effectLst/>
                <a:latin typeface="Palatino Linotype" panose="02040502050505030304" pitchFamily="18" charset="0"/>
              </a:rPr>
              <a:t>Chan Mei </a:t>
            </a:r>
            <a:r>
              <a:rPr lang="en-US" altLang="zh-HK" sz="3600" i="1" dirty="0" err="1" smtClean="0">
                <a:solidFill>
                  <a:schemeClr val="tx1"/>
                </a:solidFill>
                <a:effectLst/>
                <a:latin typeface="Palatino Linotype" panose="02040502050505030304" pitchFamily="18" charset="0"/>
              </a:rPr>
              <a:t>Yiu</a:t>
            </a:r>
            <a:r>
              <a:rPr lang="en-US" altLang="zh-HK" sz="3600" i="1" dirty="0" smtClean="0">
                <a:solidFill>
                  <a:schemeClr val="tx1"/>
                </a:solidFill>
                <a:effectLst/>
                <a:latin typeface="Palatino Linotype" panose="02040502050505030304" pitchFamily="18" charset="0"/>
              </a:rPr>
              <a:t>, Paddy and Others v Secretary for Justice </a:t>
            </a:r>
            <a:r>
              <a:rPr lang="en-US" altLang="zh-HK" sz="3600" dirty="0" smtClean="0">
                <a:solidFill>
                  <a:schemeClr val="tx1"/>
                </a:solidFill>
                <a:effectLst/>
                <a:latin typeface="Palatino Linotype" panose="02040502050505030304" pitchFamily="18" charset="0"/>
              </a:rPr>
              <a:t>FAMV 28/2013</a:t>
            </a:r>
            <a:endParaRPr lang="zh-HK" altLang="en-US" sz="3400" dirty="0">
              <a:solidFill>
                <a:schemeClr val="tx1"/>
              </a:solidFill>
              <a:effectLst/>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pPr>
              <a:defRPr/>
            </a:pPr>
            <a:fld id="{D2F9016B-8AC5-4FDB-928B-60475C6E465F}" type="slidenum">
              <a:rPr lang="en-US" altLang="zh-TW" sz="1400" smtClean="0"/>
              <a:pPr>
                <a:defRPr/>
              </a:pPr>
              <a:t>8</a:t>
            </a:fld>
            <a:endParaRPr lang="en-US" altLang="zh-TW" sz="1400" dirty="0"/>
          </a:p>
        </p:txBody>
      </p:sp>
    </p:spTree>
    <p:extLst>
      <p:ext uri="{BB962C8B-B14F-4D97-AF65-F5344CB8AC3E}">
        <p14:creationId xmlns:p14="http://schemas.microsoft.com/office/powerpoint/2010/main" val="31106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685800" y="1981200"/>
            <a:ext cx="7847013" cy="2311400"/>
          </a:xfrm>
        </p:spPr>
        <p:txBody>
          <a:bodyPr/>
          <a:lstStyle/>
          <a:p>
            <a:pPr algn="ctr" eaLnBrk="1" hangingPunct="1">
              <a:buFont typeface="Symbol" pitchFamily="18" charset="2"/>
              <a:buNone/>
            </a:pPr>
            <a:endParaRPr lang="en-GB" altLang="zh-TW" sz="5400" dirty="0" smtClean="0">
              <a:latin typeface="Book Antiqua" pitchFamily="18" charset="0"/>
            </a:endParaRPr>
          </a:p>
          <a:p>
            <a:pPr algn="ctr" eaLnBrk="1" hangingPunct="1">
              <a:buFont typeface="Symbol" pitchFamily="18" charset="2"/>
              <a:buNone/>
            </a:pPr>
            <a:r>
              <a:rPr lang="en-GB" altLang="zh-TW" sz="5400" dirty="0" smtClean="0">
                <a:latin typeface="Book Antiqua" pitchFamily="18" charset="0"/>
              </a:rPr>
              <a:t>Thank You !</a:t>
            </a:r>
            <a:endParaRPr lang="zh-TW" altLang="en-US" sz="5400" dirty="0" smtClean="0">
              <a:latin typeface="Book Antiqua" pitchFamily="18" charset="0"/>
            </a:endParaRPr>
          </a:p>
        </p:txBody>
      </p:sp>
      <p:sp>
        <p:nvSpPr>
          <p:cNvPr id="48131" name="Slide Number Placeholder 1"/>
          <p:cNvSpPr>
            <a:spLocks noGrp="1"/>
          </p:cNvSpPr>
          <p:nvPr>
            <p:ph type="sldNum" sz="quarter" idx="12"/>
          </p:nvPr>
        </p:nvSpPr>
        <p:spPr bwMode="auto">
          <a:xfrm>
            <a:off x="8459788" y="6457950"/>
            <a:ext cx="504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微軟正黑體" pitchFamily="34" charset="-12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微軟正黑體" pitchFamily="34" charset="-12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微軟正黑體" pitchFamily="34" charset="-12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微軟正黑體" pitchFamily="34" charset="-12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ea typeface="微軟正黑體" pitchFamily="34" charset="-12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ea typeface="微軟正黑體" pitchFamily="34" charset="-120"/>
              </a:defRPr>
            </a:lvl9pPr>
          </a:lstStyle>
          <a:p>
            <a:pPr eaLnBrk="1" hangingPunct="1">
              <a:spcBef>
                <a:spcPct val="0"/>
              </a:spcBef>
              <a:buClrTx/>
              <a:buSzTx/>
              <a:buFontTx/>
              <a:buNone/>
            </a:pPr>
            <a:fld id="{E472E6FD-B35B-4615-87C5-EF05FA9D51F0}" type="slidenum">
              <a:rPr kumimoji="1" lang="en-US" altLang="zh-TW" sz="1400" smtClean="0">
                <a:latin typeface="Times New Roman" panose="02020603050405020304" pitchFamily="18" charset="0"/>
                <a:ea typeface="新細明體" pitchFamily="18" charset="-120"/>
                <a:cs typeface="Times New Roman" panose="02020603050405020304" pitchFamily="18" charset="0"/>
              </a:rPr>
              <a:pPr eaLnBrk="1" hangingPunct="1">
                <a:spcBef>
                  <a:spcPct val="0"/>
                </a:spcBef>
                <a:buClrTx/>
                <a:buSzTx/>
                <a:buFontTx/>
                <a:buNone/>
              </a:pPr>
              <a:t>9</a:t>
            </a:fld>
            <a:endParaRPr lang="en-US" altLang="zh-TW" sz="1000" dirty="0" smtClean="0">
              <a:latin typeface="Times New Roman" pitchFamily="18" charset="0"/>
              <a:ea typeface="新細明體" pitchFamily="18" charset="-120"/>
              <a:cs typeface="Times New Roman" panose="02020603050405020304" pitchFamily="18" charset="0"/>
            </a:endParaRPr>
          </a:p>
        </p:txBody>
      </p:sp>
    </p:spTree>
    <p:extLst>
      <p:ext uri="{BB962C8B-B14F-4D97-AF65-F5344CB8AC3E}">
        <p14:creationId xmlns:p14="http://schemas.microsoft.com/office/powerpoint/2010/main" val="2168143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4906</TotalTime>
  <Words>908</Words>
  <Application>Microsoft Office PowerPoint</Application>
  <PresentationFormat>On-screen Show (4:3)</PresentationFormat>
  <Paragraphs>86</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  24th IAP International Conference &amp;  General Meeting  International Co-operation in Corruption Cases in Hong Kong  David Leung, Senior Counsel Director of Public Prosecutions HKSAR</vt:lpstr>
      <vt:lpstr>        Legal Framework in Hong Kong for International Cooperation in Criminal Matters </vt:lpstr>
      <vt:lpstr>        Legal Framework in Hong Kong for International Cooperation in Criminal Matters </vt:lpstr>
      <vt:lpstr>        Mutual Legal Assistance in Criminal Matters </vt:lpstr>
      <vt:lpstr>        Mutual Legal Assistance in Criminal Matters </vt:lpstr>
      <vt:lpstr>Chan Mei Yiu, Paddy and Others v Secretary for Justice FAMV 28/2013</vt:lpstr>
      <vt:lpstr>Chan Mei Yiu, Paddy and Others v Secretary for Justice FAMV 28/2013</vt:lpstr>
      <vt:lpstr>Chan Mei Yiu, Paddy and Others v Secretary for Justice FAMV 28/2013</vt:lpstr>
      <vt:lpstr>PowerPoint Presentation</vt:lpstr>
    </vt:vector>
  </TitlesOfParts>
  <Company>D of 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無投影片標題</dc:title>
  <dc:creator>User</dc:creator>
  <cp:lastModifiedBy>Nino Siradze</cp:lastModifiedBy>
  <cp:revision>435</cp:revision>
  <cp:lastPrinted>2019-03-20T07:21:26Z</cp:lastPrinted>
  <dcterms:created xsi:type="dcterms:W3CDTF">2001-07-30T08:45:51Z</dcterms:created>
  <dcterms:modified xsi:type="dcterms:W3CDTF">2019-10-01T11:03:47Z</dcterms:modified>
</cp:coreProperties>
</file>