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A"/>
          </a:solidFill>
        </a:fill>
      </a:tcStyle>
    </a:wholeTbl>
    <a:band2H>
      <a:tcTxStyle/>
      <a:tcStyle>
        <a:tcBdr/>
        <a:fill>
          <a:solidFill>
            <a:srgbClr val="E6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EF1"/>
          </a:solidFill>
        </a:fill>
      </a:tcStyle>
    </a:wholeTbl>
    <a:band2H>
      <a:tcTxStyle/>
      <a:tcStyle>
        <a:tcBdr/>
        <a:fill>
          <a:solidFill>
            <a:srgbClr val="E6F6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9CE"/>
          </a:solidFill>
        </a:fill>
      </a:tcStyle>
    </a:wholeTbl>
    <a:band2H>
      <a:tcTxStyle/>
      <a:tcStyle>
        <a:tcBdr/>
        <a:fill>
          <a:solidFill>
            <a:srgbClr val="F0F4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1143000" y="685800"/>
            <a:ext cx="4572000" cy="3429000"/>
          </a:xfrm>
          <a:prstGeom prst="rect">
            <a:avLst/>
          </a:prstGeom>
        </p:spPr>
        <p:txBody>
          <a:bodyPr/>
          <a:lstStyle/>
          <a:p>
            <a:endParaRPr/>
          </a:p>
        </p:txBody>
      </p:sp>
      <p:sp>
        <p:nvSpPr>
          <p:cNvPr id="372" name="Shape 3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marL="171450" indent="-171450">
              <a:buSzPct val="100000"/>
              <a:buFont typeface="Arial"/>
              <a:buChar char="•"/>
            </a:pPr>
            <a:r>
              <a:t>The crucial work of journalists in providing reliable information to citizens is undermined by increasing restrictions on freedom of expression and by persistent online and physical attacks. Women journalists are particularly subject to harassment and threats, especially online.</a:t>
            </a:r>
          </a:p>
          <a:p>
            <a:pPr marL="171450" indent="-171450">
              <a:buSzPct val="100000"/>
              <a:buFont typeface="Arial"/>
              <a:buChar char="•"/>
            </a:pPr>
            <a:endParaRPr/>
          </a:p>
          <a:p>
            <a:pPr marL="171450" indent="-171450">
              <a:buSzPct val="100000"/>
              <a:buFont typeface="Arial"/>
              <a:buChar char="•"/>
            </a:pPr>
            <a:r>
              <a:t>At the same time, the use of digital technologies for content personalization and moderation can impact freedom of expression and facilitate the spread of misinformation and disinformation. Misleading or false information undermines societal trust and imperils access to reliable and verified information. This, in turn, risks distorting citizens’ understanding of critically important issues as well as disrupting democratic processes, such as elections.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GENERAL MASTER Slide title with image">
    <p:spTree>
      <p:nvGrpSpPr>
        <p:cNvPr id="1" name=""/>
        <p:cNvGrpSpPr/>
        <p:nvPr/>
      </p:nvGrpSpPr>
      <p:grpSpPr>
        <a:xfrm>
          <a:off x="0" y="0"/>
          <a:ext cx="0" cy="0"/>
          <a:chOff x="0" y="0"/>
          <a:chExt cx="0" cy="0"/>
        </a:xfrm>
      </p:grpSpPr>
      <p:sp>
        <p:nvSpPr>
          <p:cNvPr id="19" name="TextBox 2"/>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20" name="Rectangle 16"/>
          <p:cNvSpPr/>
          <p:nvPr/>
        </p:nvSpPr>
        <p:spPr>
          <a:xfrm>
            <a:off x="331907" y="-13260"/>
            <a:ext cx="11860094"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sp>
        <p:nvSpPr>
          <p:cNvPr id="21" name="Straight Connector 19"/>
          <p:cNvSpPr/>
          <p:nvPr/>
        </p:nvSpPr>
        <p:spPr>
          <a:xfrm flipH="1">
            <a:off x="777029" y="2552497"/>
            <a:ext cx="1" cy="3384101"/>
          </a:xfrm>
          <a:prstGeom prst="line">
            <a:avLst/>
          </a:prstGeom>
          <a:ln w="6350">
            <a:solidFill>
              <a:srgbClr val="FFFFFF"/>
            </a:solidFill>
            <a:miter/>
          </a:ln>
        </p:spPr>
        <p:txBody>
          <a:bodyPr lIns="45719" rIns="45719"/>
          <a:lstStyle/>
          <a:p>
            <a:endParaRPr/>
          </a:p>
        </p:txBody>
      </p:sp>
      <p:pic>
        <p:nvPicPr>
          <p:cNvPr id="22" name="Picture 11" descr="Picture 11"/>
          <p:cNvPicPr>
            <a:picLocks noChangeAspect="1"/>
          </p:cNvPicPr>
          <p:nvPr/>
        </p:nvPicPr>
        <p:blipFill>
          <a:blip r:embed="rId2"/>
          <a:stretch>
            <a:fillRect/>
          </a:stretch>
        </p:blipFill>
        <p:spPr>
          <a:xfrm>
            <a:off x="777029" y="413456"/>
            <a:ext cx="2423325" cy="514569"/>
          </a:xfrm>
          <a:prstGeom prst="rect">
            <a:avLst/>
          </a:prstGeom>
          <a:ln w="12700">
            <a:miter lim="400000"/>
          </a:ln>
        </p:spPr>
      </p:pic>
      <p:pic>
        <p:nvPicPr>
          <p:cNvPr id="23" name="Picture 3" descr="Picture 3"/>
          <p:cNvPicPr>
            <a:picLocks noChangeAspect="1"/>
          </p:cNvPicPr>
          <p:nvPr/>
        </p:nvPicPr>
        <p:blipFill>
          <a:blip r:embed="rId3"/>
          <a:stretch>
            <a:fillRect/>
          </a:stretch>
        </p:blipFill>
        <p:spPr>
          <a:xfrm>
            <a:off x="3928295" y="1354741"/>
            <a:ext cx="8263685" cy="5509124"/>
          </a:xfrm>
          <a:prstGeom prst="rect">
            <a:avLst/>
          </a:prstGeom>
          <a:ln w="12700">
            <a:miter lim="400000"/>
          </a:ln>
        </p:spPr>
      </p:pic>
      <p:sp>
        <p:nvSpPr>
          <p:cNvPr id="24" name="Content Placeholder 24"/>
          <p:cNvSpPr txBox="1"/>
          <p:nvPr/>
        </p:nvSpPr>
        <p:spPr>
          <a:xfrm>
            <a:off x="767567" y="2555002"/>
            <a:ext cx="3064512" cy="401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800" b="1">
                <a:latin typeface="+mn-lt"/>
                <a:ea typeface="+mn-ea"/>
                <a:cs typeface="+mn-cs"/>
                <a:sym typeface="Helvetica"/>
              </a:defRPr>
            </a:pPr>
            <a:r>
              <a:t>Freedom of expression and the safety of journalists as an issue for judicial actors</a:t>
            </a:r>
            <a:endParaRPr>
              <a:latin typeface="Carlito"/>
              <a:ea typeface="Carlito"/>
              <a:cs typeface="Carlito"/>
              <a:sym typeface="Carlito"/>
            </a:endParaRPr>
          </a:p>
          <a:p>
            <a:pPr defTabSz="914400">
              <a:lnSpc>
                <a:spcPct val="90000"/>
              </a:lnSpc>
              <a:spcBef>
                <a:spcPts val="1000"/>
              </a:spcBef>
              <a:defRPr sz="2800" b="1">
                <a:solidFill>
                  <a:srgbClr val="FFFFFF"/>
                </a:solidFill>
                <a:latin typeface="+mn-lt"/>
                <a:ea typeface="+mn-ea"/>
                <a:cs typeface="+mn-cs"/>
                <a:sym typeface="Helvetica"/>
              </a:defRPr>
            </a:pPr>
            <a:endParaRPr>
              <a:latin typeface="Carlito"/>
              <a:ea typeface="Carlito"/>
              <a:cs typeface="Carlito"/>
              <a:sym typeface="Carlito"/>
            </a:endParaRPr>
          </a:p>
          <a:p>
            <a:pPr defTabSz="914400">
              <a:lnSpc>
                <a:spcPct val="90000"/>
              </a:lnSpc>
              <a:spcBef>
                <a:spcPts val="1000"/>
              </a:spcBef>
              <a:defRPr sz="2800" b="1">
                <a:solidFill>
                  <a:srgbClr val="FFFFFF"/>
                </a:solidFill>
                <a:latin typeface="+mn-lt"/>
                <a:ea typeface="+mn-ea"/>
                <a:cs typeface="+mn-cs"/>
                <a:sym typeface="Helvetica"/>
              </a:defRPr>
            </a:pPr>
            <a:endParaRPr>
              <a:latin typeface="Carlito"/>
              <a:ea typeface="Carlito"/>
              <a:cs typeface="Carlito"/>
              <a:sym typeface="Carlito"/>
            </a:endParaRPr>
          </a:p>
        </p:txBody>
      </p:sp>
      <p:sp>
        <p:nvSpPr>
          <p:cNvPr id="25" name="Body Level One…"/>
          <p:cNvSpPr txBox="1">
            <a:spLocks noGrp="1"/>
          </p:cNvSpPr>
          <p:nvPr>
            <p:ph type="body" sz="quarter" idx="1"/>
          </p:nvPr>
        </p:nvSpPr>
        <p:spPr>
          <a:xfrm rot="16200000">
            <a:off x="-3363760" y="2981463"/>
            <a:ext cx="7167283" cy="397533"/>
          </a:xfrm>
          <a:prstGeom prst="rect">
            <a:avLst/>
          </a:prstGeom>
        </p:spPr>
        <p:txBody>
          <a:bodyPr/>
          <a:lstStyle>
            <a:lvl1pPr marL="228600" indent="-228600">
              <a:buSzPct val="100000"/>
              <a:buFont typeface="Arial"/>
              <a:buChar char="•"/>
              <a:defRPr sz="2800" b="0"/>
            </a:lvl1pPr>
            <a:lvl2pPr marL="723900" indent="-266700">
              <a:buSzPct val="100000"/>
              <a:buFont typeface="Arial"/>
              <a:buChar char="•"/>
              <a:defRPr sz="2800" b="0"/>
            </a:lvl2pPr>
            <a:lvl3pPr marL="1234439" indent="-320039">
              <a:buSzPct val="100000"/>
              <a:buFont typeface="Arial"/>
              <a:buChar char="•"/>
              <a:defRPr sz="2800" b="0"/>
            </a:lvl3pPr>
            <a:lvl4pPr marL="1727200" indent="-355600">
              <a:buFont typeface="Arial"/>
              <a:defRPr sz="2800" b="0"/>
            </a:lvl4pPr>
            <a:lvl5pPr marL="2184400" indent="-355600">
              <a:buFont typeface="Arial"/>
              <a:defRPr sz="2800" b="0"/>
            </a:lvl5pPr>
          </a:lstStyle>
          <a:p>
            <a:r>
              <a:t>Body Level One</a:t>
            </a:r>
          </a:p>
          <a:p>
            <a:pPr lvl="1"/>
            <a:r>
              <a:t>Body Level Two</a:t>
            </a:r>
          </a:p>
          <a:p>
            <a:pPr lvl="2"/>
            <a:r>
              <a:t>Body Level Three</a:t>
            </a:r>
          </a:p>
          <a:p>
            <a:pPr lvl="3"/>
            <a:r>
              <a:t>Body Level Four</a:t>
            </a:r>
          </a:p>
          <a:p>
            <a:pPr lvl="4"/>
            <a:r>
              <a:t>Body Level Five</a:t>
            </a:r>
          </a:p>
        </p:txBody>
      </p:sp>
      <p:sp>
        <p:nvSpPr>
          <p:cNvPr id="26" name="Straight Connector 10"/>
          <p:cNvSpPr/>
          <p:nvPr/>
        </p:nvSpPr>
        <p:spPr>
          <a:xfrm flipH="1">
            <a:off x="324313" y="1546412"/>
            <a:ext cx="1" cy="5056095"/>
          </a:xfrm>
          <a:prstGeom prst="line">
            <a:avLst/>
          </a:prstGeom>
          <a:ln w="6350">
            <a:solidFill>
              <a:schemeClr val="accent2"/>
            </a:solidFill>
            <a:miter/>
          </a:ln>
        </p:spPr>
        <p:txBody>
          <a:bodyPr lIns="45719" rIns="45719"/>
          <a:lstStyle/>
          <a:p>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able of Content">
    <p:spTree>
      <p:nvGrpSpPr>
        <p:cNvPr id="1" name=""/>
        <p:cNvGrpSpPr/>
        <p:nvPr/>
      </p:nvGrpSpPr>
      <p:grpSpPr>
        <a:xfrm>
          <a:off x="0" y="0"/>
          <a:ext cx="0" cy="0"/>
          <a:chOff x="0" y="0"/>
          <a:chExt cx="0" cy="0"/>
        </a:xfrm>
      </p:grpSpPr>
      <p:sp>
        <p:nvSpPr>
          <p:cNvPr id="147" name="Rectangle 35"/>
          <p:cNvSpPr/>
          <p:nvPr/>
        </p:nvSpPr>
        <p:spPr>
          <a:xfrm>
            <a:off x="-18484" y="0"/>
            <a:ext cx="4112578" cy="6858000"/>
          </a:xfrm>
          <a:prstGeom prst="rect">
            <a:avLst/>
          </a:prstGeom>
          <a:solidFill>
            <a:srgbClr val="A5163D"/>
          </a:solidFill>
          <a:ln w="12700">
            <a:miter lim="400000"/>
          </a:ln>
        </p:spPr>
        <p:txBody>
          <a:bodyPr lIns="45719" rIns="45719" anchor="ctr"/>
          <a:lstStyle/>
          <a:p>
            <a:pPr algn="ctr">
              <a:defRPr sz="1300" baseline="-25000">
                <a:ln w="9525" cap="flat">
                  <a:solidFill>
                    <a:srgbClr val="363636"/>
                  </a:solidFill>
                  <a:prstDash val="solid"/>
                  <a:round/>
                </a:ln>
              </a:defRPr>
            </a:pPr>
            <a:endParaRPr/>
          </a:p>
        </p:txBody>
      </p:sp>
      <p:sp>
        <p:nvSpPr>
          <p:cNvPr id="148" name="Body Level One…"/>
          <p:cNvSpPr txBox="1">
            <a:spLocks noGrp="1"/>
          </p:cNvSpPr>
          <p:nvPr>
            <p:ph type="body" sz="quarter" idx="1" hasCustomPrompt="1"/>
          </p:nvPr>
        </p:nvSpPr>
        <p:spPr>
          <a:xfrm>
            <a:off x="3296192" y="1904387"/>
            <a:ext cx="785226" cy="312739"/>
          </a:xfrm>
          <a:prstGeom prst="rect">
            <a:avLst/>
          </a:prstGeom>
        </p:spPr>
        <p:txBody>
          <a:bodyPr/>
          <a:lstStyle>
            <a:lvl1pPr>
              <a:defRPr sz="1500">
                <a:solidFill>
                  <a:srgbClr val="EEF3FA"/>
                </a:solidFill>
              </a:defRPr>
            </a:lvl1pPr>
            <a:lvl2pPr marL="600075" indent="-142875">
              <a:buSzPct val="100000"/>
              <a:buChar char="•"/>
              <a:defRPr sz="1500">
                <a:solidFill>
                  <a:srgbClr val="EEF3FA"/>
                </a:solidFill>
              </a:defRPr>
            </a:lvl2pPr>
            <a:lvl3pPr marL="1085850" indent="-171450">
              <a:buSzPct val="100000"/>
              <a:buChar char="•"/>
              <a:defRPr sz="1500">
                <a:solidFill>
                  <a:srgbClr val="EEF3FA"/>
                </a:solidFill>
              </a:defRPr>
            </a:lvl3pPr>
            <a:lvl4pPr marL="1562100" indent="-190500">
              <a:defRPr sz="1500">
                <a:solidFill>
                  <a:srgbClr val="EEF3FA"/>
                </a:solidFill>
              </a:defRPr>
            </a:lvl4pPr>
            <a:lvl5pPr marL="2019300" indent="-190500">
              <a:defRPr sz="1500">
                <a:solidFill>
                  <a:srgbClr val="EEF3FA"/>
                </a:solidFill>
              </a:defRPr>
            </a:lvl5pPr>
          </a:lstStyle>
          <a:p>
            <a:r>
              <a:t>2</a:t>
            </a:r>
          </a:p>
          <a:p>
            <a:pPr lvl="1"/>
            <a:endParaRPr/>
          </a:p>
          <a:p>
            <a:pPr lvl="2"/>
            <a:endParaRPr/>
          </a:p>
          <a:p>
            <a:pPr lvl="3"/>
            <a:endParaRPr/>
          </a:p>
          <a:p>
            <a:pPr lvl="4"/>
            <a:endParaRPr/>
          </a:p>
        </p:txBody>
      </p:sp>
      <p:sp>
        <p:nvSpPr>
          <p:cNvPr id="149" name="Text Placeholder 13"/>
          <p:cNvSpPr>
            <a:spLocks noGrp="1"/>
          </p:cNvSpPr>
          <p:nvPr>
            <p:ph type="body" sz="quarter" idx="21" hasCustomPrompt="1"/>
          </p:nvPr>
        </p:nvSpPr>
        <p:spPr>
          <a:xfrm>
            <a:off x="4278812" y="1904387"/>
            <a:ext cx="5061996" cy="312739"/>
          </a:xfrm>
          <a:prstGeom prst="rect">
            <a:avLst/>
          </a:prstGeom>
        </p:spPr>
        <p:txBody>
          <a:bodyPr/>
          <a:lstStyle>
            <a:lvl1pPr>
              <a:defRPr sz="1500" b="0">
                <a:solidFill>
                  <a:srgbClr val="363636"/>
                </a:solidFill>
              </a:defRPr>
            </a:lvl1pPr>
          </a:lstStyle>
          <a:p>
            <a:r>
              <a:t>Chapter 2</a:t>
            </a:r>
          </a:p>
        </p:txBody>
      </p:sp>
      <p:sp>
        <p:nvSpPr>
          <p:cNvPr id="150" name="Text Placeholder 13"/>
          <p:cNvSpPr>
            <a:spLocks noGrp="1"/>
          </p:cNvSpPr>
          <p:nvPr>
            <p:ph type="body" sz="quarter" idx="22" hasCustomPrompt="1"/>
          </p:nvPr>
        </p:nvSpPr>
        <p:spPr>
          <a:xfrm>
            <a:off x="9340808" y="1901408"/>
            <a:ext cx="674049" cy="312739"/>
          </a:xfrm>
          <a:prstGeom prst="rect">
            <a:avLst/>
          </a:prstGeom>
        </p:spPr>
        <p:txBody>
          <a:bodyPr/>
          <a:lstStyle>
            <a:lvl1pPr>
              <a:defRPr b="0">
                <a:solidFill>
                  <a:srgbClr val="024A84"/>
                </a:solidFill>
              </a:defRPr>
            </a:lvl1pPr>
          </a:lstStyle>
          <a:p>
            <a:r>
              <a:t>p.X</a:t>
            </a:r>
          </a:p>
        </p:txBody>
      </p:sp>
      <p:sp>
        <p:nvSpPr>
          <p:cNvPr id="151" name="Text Placeholder 13"/>
          <p:cNvSpPr>
            <a:spLocks noGrp="1"/>
          </p:cNvSpPr>
          <p:nvPr>
            <p:ph type="body" sz="quarter" idx="23" hasCustomPrompt="1"/>
          </p:nvPr>
        </p:nvSpPr>
        <p:spPr>
          <a:xfrm>
            <a:off x="3290389" y="2479562"/>
            <a:ext cx="785225" cy="312739"/>
          </a:xfrm>
          <a:prstGeom prst="rect">
            <a:avLst/>
          </a:prstGeom>
        </p:spPr>
        <p:txBody>
          <a:bodyPr/>
          <a:lstStyle>
            <a:lvl1pPr>
              <a:defRPr sz="1500">
                <a:solidFill>
                  <a:srgbClr val="EEF3FA"/>
                </a:solidFill>
              </a:defRPr>
            </a:lvl1pPr>
          </a:lstStyle>
          <a:p>
            <a:r>
              <a:t>3</a:t>
            </a:r>
          </a:p>
        </p:txBody>
      </p:sp>
      <p:sp>
        <p:nvSpPr>
          <p:cNvPr id="152" name="Text Placeholder 13"/>
          <p:cNvSpPr>
            <a:spLocks noGrp="1"/>
          </p:cNvSpPr>
          <p:nvPr>
            <p:ph type="body" sz="quarter" idx="24" hasCustomPrompt="1"/>
          </p:nvPr>
        </p:nvSpPr>
        <p:spPr>
          <a:xfrm>
            <a:off x="4273008" y="2479562"/>
            <a:ext cx="5061996" cy="312739"/>
          </a:xfrm>
          <a:prstGeom prst="rect">
            <a:avLst/>
          </a:prstGeom>
        </p:spPr>
        <p:txBody>
          <a:bodyPr/>
          <a:lstStyle>
            <a:lvl1pPr>
              <a:defRPr sz="1500" b="0">
                <a:solidFill>
                  <a:srgbClr val="363636"/>
                </a:solidFill>
              </a:defRPr>
            </a:lvl1pPr>
          </a:lstStyle>
          <a:p>
            <a:r>
              <a:t>Chapter 3</a:t>
            </a:r>
          </a:p>
        </p:txBody>
      </p:sp>
      <p:sp>
        <p:nvSpPr>
          <p:cNvPr id="153" name="Text Placeholder 13"/>
          <p:cNvSpPr>
            <a:spLocks noGrp="1"/>
          </p:cNvSpPr>
          <p:nvPr>
            <p:ph type="body" sz="quarter" idx="25" hasCustomPrompt="1"/>
          </p:nvPr>
        </p:nvSpPr>
        <p:spPr>
          <a:xfrm>
            <a:off x="9335004" y="2476583"/>
            <a:ext cx="674049" cy="312739"/>
          </a:xfrm>
          <a:prstGeom prst="rect">
            <a:avLst/>
          </a:prstGeom>
        </p:spPr>
        <p:txBody>
          <a:bodyPr/>
          <a:lstStyle>
            <a:lvl1pPr>
              <a:defRPr b="0">
                <a:solidFill>
                  <a:srgbClr val="024A84"/>
                </a:solidFill>
              </a:defRPr>
            </a:lvl1pPr>
          </a:lstStyle>
          <a:p>
            <a:r>
              <a:t>p.X</a:t>
            </a:r>
          </a:p>
        </p:txBody>
      </p:sp>
      <p:sp>
        <p:nvSpPr>
          <p:cNvPr id="154" name="Text Placeholder 13"/>
          <p:cNvSpPr>
            <a:spLocks noGrp="1"/>
          </p:cNvSpPr>
          <p:nvPr>
            <p:ph type="body" sz="quarter" idx="26" hasCustomPrompt="1"/>
          </p:nvPr>
        </p:nvSpPr>
        <p:spPr>
          <a:xfrm>
            <a:off x="3296194" y="3051759"/>
            <a:ext cx="785225" cy="312739"/>
          </a:xfrm>
          <a:prstGeom prst="rect">
            <a:avLst/>
          </a:prstGeom>
        </p:spPr>
        <p:txBody>
          <a:bodyPr/>
          <a:lstStyle>
            <a:lvl1pPr>
              <a:defRPr sz="1500">
                <a:solidFill>
                  <a:srgbClr val="EEF3FA"/>
                </a:solidFill>
              </a:defRPr>
            </a:lvl1pPr>
          </a:lstStyle>
          <a:p>
            <a:r>
              <a:t>4</a:t>
            </a:r>
          </a:p>
        </p:txBody>
      </p:sp>
      <p:sp>
        <p:nvSpPr>
          <p:cNvPr id="155" name="Text Placeholder 13"/>
          <p:cNvSpPr>
            <a:spLocks noGrp="1"/>
          </p:cNvSpPr>
          <p:nvPr>
            <p:ph type="body" sz="quarter" idx="27" hasCustomPrompt="1"/>
          </p:nvPr>
        </p:nvSpPr>
        <p:spPr>
          <a:xfrm>
            <a:off x="4278817" y="3051759"/>
            <a:ext cx="5061996" cy="312739"/>
          </a:xfrm>
          <a:prstGeom prst="rect">
            <a:avLst/>
          </a:prstGeom>
        </p:spPr>
        <p:txBody>
          <a:bodyPr/>
          <a:lstStyle>
            <a:lvl1pPr>
              <a:defRPr sz="1500" b="0">
                <a:solidFill>
                  <a:srgbClr val="363636"/>
                </a:solidFill>
              </a:defRPr>
            </a:lvl1pPr>
          </a:lstStyle>
          <a:p>
            <a:r>
              <a:t>Chapter 4</a:t>
            </a:r>
          </a:p>
        </p:txBody>
      </p:sp>
      <p:sp>
        <p:nvSpPr>
          <p:cNvPr id="156" name="Text Placeholder 13"/>
          <p:cNvSpPr>
            <a:spLocks noGrp="1"/>
          </p:cNvSpPr>
          <p:nvPr>
            <p:ph type="body" sz="quarter" idx="28" hasCustomPrompt="1"/>
          </p:nvPr>
        </p:nvSpPr>
        <p:spPr>
          <a:xfrm>
            <a:off x="9340811" y="3048780"/>
            <a:ext cx="674049" cy="312739"/>
          </a:xfrm>
          <a:prstGeom prst="rect">
            <a:avLst/>
          </a:prstGeom>
        </p:spPr>
        <p:txBody>
          <a:bodyPr/>
          <a:lstStyle>
            <a:lvl1pPr>
              <a:defRPr b="0">
                <a:solidFill>
                  <a:srgbClr val="024A84"/>
                </a:solidFill>
              </a:defRPr>
            </a:lvl1pPr>
          </a:lstStyle>
          <a:p>
            <a:r>
              <a:t>p.X</a:t>
            </a:r>
          </a:p>
        </p:txBody>
      </p:sp>
      <p:sp>
        <p:nvSpPr>
          <p:cNvPr id="157" name="Text Placeholder 13"/>
          <p:cNvSpPr>
            <a:spLocks noGrp="1"/>
          </p:cNvSpPr>
          <p:nvPr>
            <p:ph type="body" sz="quarter" idx="29" hasCustomPrompt="1"/>
          </p:nvPr>
        </p:nvSpPr>
        <p:spPr>
          <a:xfrm>
            <a:off x="3290387" y="3627901"/>
            <a:ext cx="785225" cy="312739"/>
          </a:xfrm>
          <a:prstGeom prst="rect">
            <a:avLst/>
          </a:prstGeom>
        </p:spPr>
        <p:txBody>
          <a:bodyPr/>
          <a:lstStyle>
            <a:lvl1pPr>
              <a:defRPr sz="1500">
                <a:solidFill>
                  <a:srgbClr val="EEF3FA"/>
                </a:solidFill>
              </a:defRPr>
            </a:lvl1pPr>
          </a:lstStyle>
          <a:p>
            <a:r>
              <a:t>5</a:t>
            </a:r>
          </a:p>
        </p:txBody>
      </p:sp>
      <p:sp>
        <p:nvSpPr>
          <p:cNvPr id="158" name="Text Placeholder 13"/>
          <p:cNvSpPr>
            <a:spLocks noGrp="1"/>
          </p:cNvSpPr>
          <p:nvPr>
            <p:ph type="body" sz="quarter" idx="30" hasCustomPrompt="1"/>
          </p:nvPr>
        </p:nvSpPr>
        <p:spPr>
          <a:xfrm>
            <a:off x="4273008" y="3627901"/>
            <a:ext cx="5061996" cy="312739"/>
          </a:xfrm>
          <a:prstGeom prst="rect">
            <a:avLst/>
          </a:prstGeom>
        </p:spPr>
        <p:txBody>
          <a:bodyPr/>
          <a:lstStyle>
            <a:lvl1pPr>
              <a:defRPr sz="1500" b="0">
                <a:solidFill>
                  <a:srgbClr val="363636"/>
                </a:solidFill>
              </a:defRPr>
            </a:lvl1pPr>
          </a:lstStyle>
          <a:p>
            <a:r>
              <a:t>Chapter 5</a:t>
            </a:r>
          </a:p>
        </p:txBody>
      </p:sp>
      <p:sp>
        <p:nvSpPr>
          <p:cNvPr id="159" name="Text Placeholder 13"/>
          <p:cNvSpPr>
            <a:spLocks noGrp="1"/>
          </p:cNvSpPr>
          <p:nvPr>
            <p:ph type="body" sz="quarter" idx="31" hasCustomPrompt="1"/>
          </p:nvPr>
        </p:nvSpPr>
        <p:spPr>
          <a:xfrm>
            <a:off x="9335003" y="3624922"/>
            <a:ext cx="674049" cy="312739"/>
          </a:xfrm>
          <a:prstGeom prst="rect">
            <a:avLst/>
          </a:prstGeom>
        </p:spPr>
        <p:txBody>
          <a:bodyPr/>
          <a:lstStyle>
            <a:lvl1pPr>
              <a:defRPr b="0">
                <a:solidFill>
                  <a:srgbClr val="024A84"/>
                </a:solidFill>
              </a:defRPr>
            </a:lvl1pPr>
          </a:lstStyle>
          <a:p>
            <a:r>
              <a:t>p.X</a:t>
            </a:r>
          </a:p>
        </p:txBody>
      </p:sp>
      <p:sp>
        <p:nvSpPr>
          <p:cNvPr id="160" name="Text Placeholder 13"/>
          <p:cNvSpPr>
            <a:spLocks noGrp="1"/>
          </p:cNvSpPr>
          <p:nvPr>
            <p:ph type="body" sz="quarter" idx="32" hasCustomPrompt="1"/>
          </p:nvPr>
        </p:nvSpPr>
        <p:spPr>
          <a:xfrm>
            <a:off x="3296196" y="4193211"/>
            <a:ext cx="785225" cy="312739"/>
          </a:xfrm>
          <a:prstGeom prst="rect">
            <a:avLst/>
          </a:prstGeom>
        </p:spPr>
        <p:txBody>
          <a:bodyPr/>
          <a:lstStyle>
            <a:lvl1pPr>
              <a:defRPr sz="1500">
                <a:solidFill>
                  <a:srgbClr val="EEF3FA"/>
                </a:solidFill>
              </a:defRPr>
            </a:lvl1pPr>
          </a:lstStyle>
          <a:p>
            <a:r>
              <a:t>6</a:t>
            </a:r>
          </a:p>
        </p:txBody>
      </p:sp>
      <p:sp>
        <p:nvSpPr>
          <p:cNvPr id="161" name="Text Placeholder 13"/>
          <p:cNvSpPr>
            <a:spLocks noGrp="1"/>
          </p:cNvSpPr>
          <p:nvPr>
            <p:ph type="body" sz="quarter" idx="33" hasCustomPrompt="1"/>
          </p:nvPr>
        </p:nvSpPr>
        <p:spPr>
          <a:xfrm>
            <a:off x="4278817" y="4193211"/>
            <a:ext cx="5061996" cy="312739"/>
          </a:xfrm>
          <a:prstGeom prst="rect">
            <a:avLst/>
          </a:prstGeom>
        </p:spPr>
        <p:txBody>
          <a:bodyPr/>
          <a:lstStyle>
            <a:lvl1pPr>
              <a:defRPr sz="1500" b="0">
                <a:solidFill>
                  <a:srgbClr val="363636"/>
                </a:solidFill>
              </a:defRPr>
            </a:lvl1pPr>
          </a:lstStyle>
          <a:p>
            <a:r>
              <a:t>Chapter 6</a:t>
            </a:r>
          </a:p>
        </p:txBody>
      </p:sp>
      <p:sp>
        <p:nvSpPr>
          <p:cNvPr id="162" name="Text Placeholder 13"/>
          <p:cNvSpPr>
            <a:spLocks noGrp="1"/>
          </p:cNvSpPr>
          <p:nvPr>
            <p:ph type="body" sz="quarter" idx="34" hasCustomPrompt="1"/>
          </p:nvPr>
        </p:nvSpPr>
        <p:spPr>
          <a:xfrm>
            <a:off x="9340812" y="4190234"/>
            <a:ext cx="674049" cy="312739"/>
          </a:xfrm>
          <a:prstGeom prst="rect">
            <a:avLst/>
          </a:prstGeom>
        </p:spPr>
        <p:txBody>
          <a:bodyPr/>
          <a:lstStyle>
            <a:lvl1pPr>
              <a:defRPr b="0">
                <a:solidFill>
                  <a:srgbClr val="024A84"/>
                </a:solidFill>
              </a:defRPr>
            </a:lvl1pPr>
          </a:lstStyle>
          <a:p>
            <a:r>
              <a:t>p.X</a:t>
            </a:r>
          </a:p>
        </p:txBody>
      </p:sp>
      <p:sp>
        <p:nvSpPr>
          <p:cNvPr id="163" name="Text Placeholder 13"/>
          <p:cNvSpPr>
            <a:spLocks noGrp="1"/>
          </p:cNvSpPr>
          <p:nvPr>
            <p:ph type="body" sz="quarter" idx="35" hasCustomPrompt="1"/>
          </p:nvPr>
        </p:nvSpPr>
        <p:spPr>
          <a:xfrm>
            <a:off x="3301996" y="1363921"/>
            <a:ext cx="785225" cy="312739"/>
          </a:xfrm>
          <a:prstGeom prst="rect">
            <a:avLst/>
          </a:prstGeom>
        </p:spPr>
        <p:txBody>
          <a:bodyPr/>
          <a:lstStyle>
            <a:lvl1pPr>
              <a:defRPr sz="1500">
                <a:solidFill>
                  <a:srgbClr val="EEF3FA"/>
                </a:solidFill>
              </a:defRPr>
            </a:lvl1pPr>
          </a:lstStyle>
          <a:p>
            <a:r>
              <a:t>1</a:t>
            </a:r>
          </a:p>
        </p:txBody>
      </p:sp>
      <p:sp>
        <p:nvSpPr>
          <p:cNvPr id="164" name="Text Placeholder 13"/>
          <p:cNvSpPr>
            <a:spLocks noGrp="1"/>
          </p:cNvSpPr>
          <p:nvPr>
            <p:ph type="body" sz="quarter" idx="36" hasCustomPrompt="1"/>
          </p:nvPr>
        </p:nvSpPr>
        <p:spPr>
          <a:xfrm>
            <a:off x="4284617" y="1363921"/>
            <a:ext cx="5061996" cy="312739"/>
          </a:xfrm>
          <a:prstGeom prst="rect">
            <a:avLst/>
          </a:prstGeom>
        </p:spPr>
        <p:txBody>
          <a:bodyPr/>
          <a:lstStyle>
            <a:lvl1pPr>
              <a:defRPr sz="1500" b="0">
                <a:solidFill>
                  <a:srgbClr val="363636"/>
                </a:solidFill>
              </a:defRPr>
            </a:lvl1pPr>
          </a:lstStyle>
          <a:p>
            <a:r>
              <a:t>Chapter 1</a:t>
            </a:r>
          </a:p>
        </p:txBody>
      </p:sp>
      <p:sp>
        <p:nvSpPr>
          <p:cNvPr id="165" name="Text Placeholder 13"/>
          <p:cNvSpPr>
            <a:spLocks noGrp="1"/>
          </p:cNvSpPr>
          <p:nvPr>
            <p:ph type="body" sz="quarter" idx="37" hasCustomPrompt="1"/>
          </p:nvPr>
        </p:nvSpPr>
        <p:spPr>
          <a:xfrm>
            <a:off x="9346613" y="1360942"/>
            <a:ext cx="674049" cy="312740"/>
          </a:xfrm>
          <a:prstGeom prst="rect">
            <a:avLst/>
          </a:prstGeom>
        </p:spPr>
        <p:txBody>
          <a:bodyPr/>
          <a:lstStyle>
            <a:lvl1pPr>
              <a:defRPr b="0">
                <a:solidFill>
                  <a:srgbClr val="024A84"/>
                </a:solidFill>
              </a:defRPr>
            </a:lvl1pPr>
          </a:lstStyle>
          <a:p>
            <a:r>
              <a:t>p.X</a:t>
            </a:r>
          </a:p>
        </p:txBody>
      </p:sp>
      <p:sp>
        <p:nvSpPr>
          <p:cNvPr id="166" name="Espace réservé du texte 4"/>
          <p:cNvSpPr>
            <a:spLocks noGrp="1"/>
          </p:cNvSpPr>
          <p:nvPr>
            <p:ph type="body" sz="quarter" idx="38" hasCustomPrompt="1"/>
          </p:nvPr>
        </p:nvSpPr>
        <p:spPr>
          <a:xfrm>
            <a:off x="4467276" y="6488753"/>
            <a:ext cx="3255314" cy="223515"/>
          </a:xfrm>
          <a:prstGeom prst="rect">
            <a:avLst/>
          </a:prstGeom>
        </p:spPr>
        <p:txBody>
          <a:bodyPr/>
          <a:lstStyle>
            <a:lvl1pPr algn="ctr">
              <a:defRPr sz="900" b="0">
                <a:solidFill>
                  <a:srgbClr val="55A839"/>
                </a:solidFill>
              </a:defRPr>
            </a:lvl1pPr>
          </a:lstStyle>
          <a:p>
            <a:r>
              <a:t>Edit this part with name of division/subject/</a:t>
            </a:r>
          </a:p>
        </p:txBody>
      </p:sp>
      <p:sp>
        <p:nvSpPr>
          <p:cNvPr id="167" name="Espace réservé du texte 18"/>
          <p:cNvSpPr>
            <a:spLocks noGrp="1"/>
          </p:cNvSpPr>
          <p:nvPr>
            <p:ph type="body" sz="quarter" idx="39" hasCustomPrompt="1"/>
          </p:nvPr>
        </p:nvSpPr>
        <p:spPr>
          <a:xfrm>
            <a:off x="10378810" y="6488753"/>
            <a:ext cx="1392277" cy="219840"/>
          </a:xfrm>
          <a:prstGeom prst="rect">
            <a:avLst/>
          </a:prstGeom>
        </p:spPr>
        <p:txBody>
          <a:bodyPr/>
          <a:lstStyle>
            <a:lvl1pPr algn="ctr">
              <a:defRPr sz="900" b="0">
                <a:solidFill>
                  <a:srgbClr val="55A839"/>
                </a:solidFill>
              </a:defRPr>
            </a:lvl1pPr>
          </a:lstStyle>
          <a:p>
            <a:r>
              <a:t>Date</a:t>
            </a:r>
          </a:p>
        </p:txBody>
      </p:sp>
      <p:pic>
        <p:nvPicPr>
          <p:cNvPr id="168" name="Image 15" descr="Image 15"/>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ransition Slide">
    <p:spTree>
      <p:nvGrpSpPr>
        <p:cNvPr id="1" name=""/>
        <p:cNvGrpSpPr/>
        <p:nvPr/>
      </p:nvGrpSpPr>
      <p:grpSpPr>
        <a:xfrm>
          <a:off x="0" y="0"/>
          <a:ext cx="0" cy="0"/>
          <a:chOff x="0" y="0"/>
          <a:chExt cx="0" cy="0"/>
        </a:xfrm>
      </p:grpSpPr>
      <p:sp>
        <p:nvSpPr>
          <p:cNvPr id="176" name="Rectangle 6"/>
          <p:cNvSpPr/>
          <p:nvPr/>
        </p:nvSpPr>
        <p:spPr>
          <a:xfrm>
            <a:off x="-1065" y="30"/>
            <a:ext cx="12191997" cy="3335384"/>
          </a:xfrm>
          <a:prstGeom prst="rect">
            <a:avLst/>
          </a:prstGeom>
          <a:solidFill>
            <a:srgbClr val="A5163D"/>
          </a:solidFill>
          <a:ln w="12700">
            <a:miter lim="400000"/>
          </a:ln>
          <a:effectLst>
            <a:outerShdw blurRad="50800" dist="38100" dir="5400000" rotWithShape="0">
              <a:srgbClr val="000000">
                <a:alpha val="40000"/>
              </a:srgbClr>
            </a:outerShdw>
          </a:effectLst>
        </p:spPr>
        <p:txBody>
          <a:bodyPr lIns="45719" rIns="45719" anchor="ctr"/>
          <a:lstStyle/>
          <a:p>
            <a:pPr algn="ctr">
              <a:defRPr sz="1300" baseline="-25000">
                <a:ln w="9525" cap="flat">
                  <a:solidFill>
                    <a:srgbClr val="363636"/>
                  </a:solidFill>
                  <a:prstDash val="solid"/>
                  <a:round/>
                </a:ln>
              </a:defRPr>
            </a:pPr>
            <a:endParaRPr/>
          </a:p>
        </p:txBody>
      </p:sp>
      <p:sp>
        <p:nvSpPr>
          <p:cNvPr id="177" name="Body Level One…"/>
          <p:cNvSpPr txBox="1">
            <a:spLocks noGrp="1"/>
          </p:cNvSpPr>
          <p:nvPr>
            <p:ph type="body" sz="quarter" idx="1" hasCustomPrompt="1"/>
          </p:nvPr>
        </p:nvSpPr>
        <p:spPr>
          <a:xfrm>
            <a:off x="2146291" y="3655002"/>
            <a:ext cx="7897284" cy="606693"/>
          </a:xfrm>
          <a:prstGeom prst="rect">
            <a:avLst/>
          </a:prstGeom>
        </p:spPr>
        <p:txBody>
          <a:bodyPr/>
          <a:lstStyle>
            <a:lvl1pPr>
              <a:defRPr sz="2800">
                <a:solidFill>
                  <a:srgbClr val="A5163D"/>
                </a:solidFill>
              </a:defRPr>
            </a:lvl1pPr>
            <a:lvl2pPr marL="723900" indent="-266700">
              <a:buSzPct val="100000"/>
              <a:buChar char="•"/>
              <a:defRPr sz="2800">
                <a:solidFill>
                  <a:srgbClr val="A5163D"/>
                </a:solidFill>
              </a:defRPr>
            </a:lvl2pPr>
            <a:lvl3pPr marL="1234439" indent="-320039">
              <a:buSzPct val="100000"/>
              <a:buChar char="•"/>
              <a:defRPr sz="2800">
                <a:solidFill>
                  <a:srgbClr val="A5163D"/>
                </a:solidFill>
              </a:defRPr>
            </a:lvl3pPr>
            <a:lvl4pPr marL="1727200" indent="-355600">
              <a:defRPr sz="2800">
                <a:solidFill>
                  <a:srgbClr val="A5163D"/>
                </a:solidFill>
              </a:defRPr>
            </a:lvl4pPr>
            <a:lvl5pPr marL="2184400" indent="-355600">
              <a:defRPr sz="2800">
                <a:solidFill>
                  <a:srgbClr val="A5163D"/>
                </a:solidFill>
              </a:defRPr>
            </a:lvl5pPr>
          </a:lstStyle>
          <a:p>
            <a:r>
              <a:t>Transition Slide Headline</a:t>
            </a:r>
          </a:p>
          <a:p>
            <a:pPr lvl="1"/>
            <a:endParaRPr/>
          </a:p>
          <a:p>
            <a:pPr lvl="2"/>
            <a:endParaRPr/>
          </a:p>
          <a:p>
            <a:pPr lvl="3"/>
            <a:endParaRPr/>
          </a:p>
          <a:p>
            <a:pPr lvl="4"/>
            <a:endParaRPr/>
          </a:p>
        </p:txBody>
      </p:sp>
      <p:sp>
        <p:nvSpPr>
          <p:cNvPr id="178" name="Text Placeholder 24"/>
          <p:cNvSpPr>
            <a:spLocks noGrp="1"/>
          </p:cNvSpPr>
          <p:nvPr>
            <p:ph type="body" sz="quarter" idx="21" hasCustomPrompt="1"/>
          </p:nvPr>
        </p:nvSpPr>
        <p:spPr>
          <a:xfrm>
            <a:off x="2146291" y="4444579"/>
            <a:ext cx="7897284" cy="606693"/>
          </a:xfrm>
          <a:prstGeom prst="rect">
            <a:avLst/>
          </a:prstGeom>
        </p:spPr>
        <p:txBody>
          <a:bodyPr/>
          <a:lstStyle>
            <a:lvl1pPr>
              <a:defRPr sz="1500">
                <a:solidFill>
                  <a:srgbClr val="363636"/>
                </a:solidFill>
              </a:defRPr>
            </a:lvl1pPr>
          </a:lstStyle>
          <a:p>
            <a:r>
              <a:t>Additional details</a:t>
            </a:r>
          </a:p>
        </p:txBody>
      </p:sp>
      <p:sp>
        <p:nvSpPr>
          <p:cNvPr id="179" name="Text Placeholder 24"/>
          <p:cNvSpPr>
            <a:spLocks noGrp="1"/>
          </p:cNvSpPr>
          <p:nvPr>
            <p:ph type="body" sz="quarter" idx="22" hasCustomPrompt="1"/>
          </p:nvPr>
        </p:nvSpPr>
        <p:spPr>
          <a:xfrm>
            <a:off x="2146291" y="1845099"/>
            <a:ext cx="1499197" cy="1155595"/>
          </a:xfrm>
          <a:prstGeom prst="rect">
            <a:avLst/>
          </a:prstGeom>
        </p:spPr>
        <p:txBody>
          <a:bodyPr/>
          <a:lstStyle>
            <a:lvl1pPr>
              <a:defRPr sz="6000">
                <a:solidFill>
                  <a:srgbClr val="FFFFFF"/>
                </a:solidFill>
              </a:defRPr>
            </a:lvl1pPr>
          </a:lstStyle>
          <a:p>
            <a:r>
              <a:t>X.</a:t>
            </a:r>
          </a:p>
        </p:txBody>
      </p:sp>
      <p:sp>
        <p:nvSpPr>
          <p:cNvPr id="180" name="Straight Connector 14"/>
          <p:cNvSpPr/>
          <p:nvPr/>
        </p:nvSpPr>
        <p:spPr>
          <a:xfrm>
            <a:off x="3061471" y="6324867"/>
            <a:ext cx="1" cy="538186"/>
          </a:xfrm>
          <a:prstGeom prst="line">
            <a:avLst/>
          </a:prstGeom>
          <a:ln w="6350">
            <a:solidFill>
              <a:srgbClr val="FFFFFF"/>
            </a:solidFill>
            <a:miter/>
          </a:ln>
        </p:spPr>
        <p:txBody>
          <a:bodyPr lIns="45719" rIns="45719"/>
          <a:lstStyle/>
          <a:p>
            <a:endParaRPr/>
          </a:p>
        </p:txBody>
      </p:sp>
      <p:sp>
        <p:nvSpPr>
          <p:cNvPr id="181" name="Espace réservé du texte 4"/>
          <p:cNvSpPr>
            <a:spLocks noGrp="1"/>
          </p:cNvSpPr>
          <p:nvPr>
            <p:ph type="body" sz="quarter" idx="23" hasCustomPrompt="1"/>
          </p:nvPr>
        </p:nvSpPr>
        <p:spPr>
          <a:xfrm>
            <a:off x="4467276" y="6488753"/>
            <a:ext cx="3255314" cy="223515"/>
          </a:xfrm>
          <a:prstGeom prst="rect">
            <a:avLst/>
          </a:prstGeom>
        </p:spPr>
        <p:txBody>
          <a:bodyPr/>
          <a:lstStyle>
            <a:lvl1pPr algn="ctr">
              <a:defRPr sz="900" b="0">
                <a:solidFill>
                  <a:srgbClr val="55A839"/>
                </a:solidFill>
              </a:defRPr>
            </a:lvl1pPr>
          </a:lstStyle>
          <a:p>
            <a:r>
              <a:t>Edit this part with name of division/subject/</a:t>
            </a:r>
          </a:p>
        </p:txBody>
      </p:sp>
      <p:sp>
        <p:nvSpPr>
          <p:cNvPr id="182" name="Straight Connector 14"/>
          <p:cNvSpPr/>
          <p:nvPr/>
        </p:nvSpPr>
        <p:spPr>
          <a:xfrm>
            <a:off x="3061467" y="6314539"/>
            <a:ext cx="1" cy="538186"/>
          </a:xfrm>
          <a:prstGeom prst="line">
            <a:avLst/>
          </a:prstGeom>
          <a:ln w="6350">
            <a:solidFill>
              <a:srgbClr val="0077D4"/>
            </a:solidFill>
            <a:miter/>
          </a:ln>
        </p:spPr>
        <p:txBody>
          <a:bodyPr lIns="45719" rIns="45719"/>
          <a:lstStyle/>
          <a:p>
            <a:endParaRPr/>
          </a:p>
        </p:txBody>
      </p:sp>
      <p:sp>
        <p:nvSpPr>
          <p:cNvPr id="183" name="Straight Connector 13"/>
          <p:cNvSpPr/>
          <p:nvPr/>
        </p:nvSpPr>
        <p:spPr>
          <a:xfrm>
            <a:off x="9089131" y="6313174"/>
            <a:ext cx="1" cy="549878"/>
          </a:xfrm>
          <a:prstGeom prst="line">
            <a:avLst/>
          </a:prstGeom>
          <a:ln>
            <a:solidFill>
              <a:srgbClr val="0077D4"/>
            </a:solidFill>
            <a:miter/>
          </a:ln>
        </p:spPr>
        <p:txBody>
          <a:bodyPr lIns="45719" rIns="45719"/>
          <a:lstStyle/>
          <a:p>
            <a:endParaRPr/>
          </a:p>
        </p:txBody>
      </p:sp>
      <p:sp>
        <p:nvSpPr>
          <p:cNvPr id="184" name="Espace réservé du texte 18"/>
          <p:cNvSpPr>
            <a:spLocks noGrp="1"/>
          </p:cNvSpPr>
          <p:nvPr>
            <p:ph type="body" sz="quarter" idx="24" hasCustomPrompt="1"/>
          </p:nvPr>
        </p:nvSpPr>
        <p:spPr>
          <a:xfrm>
            <a:off x="10378810" y="6488753"/>
            <a:ext cx="1392277" cy="219840"/>
          </a:xfrm>
          <a:prstGeom prst="rect">
            <a:avLst/>
          </a:prstGeom>
        </p:spPr>
        <p:txBody>
          <a:bodyPr/>
          <a:lstStyle>
            <a:lvl1pPr algn="r">
              <a:defRPr sz="900" b="0">
                <a:solidFill>
                  <a:srgbClr val="0077D4"/>
                </a:solidFill>
              </a:defRPr>
            </a:lvl1pPr>
          </a:lstStyle>
          <a:p>
            <a:r>
              <a:t>Date</a:t>
            </a:r>
          </a:p>
        </p:txBody>
      </p:sp>
      <p:pic>
        <p:nvPicPr>
          <p:cNvPr id="185" name="Image 24" descr="Image 24"/>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Red">
    <p:spTree>
      <p:nvGrpSpPr>
        <p:cNvPr id="1" name=""/>
        <p:cNvGrpSpPr/>
        <p:nvPr/>
      </p:nvGrpSpPr>
      <p:grpSpPr>
        <a:xfrm>
          <a:off x="0" y="0"/>
          <a:ext cx="0" cy="0"/>
          <a:chOff x="0" y="0"/>
          <a:chExt cx="0" cy="0"/>
        </a:xfrm>
      </p:grpSpPr>
      <p:sp>
        <p:nvSpPr>
          <p:cNvPr id="193" name="Rectangle 14"/>
          <p:cNvSpPr/>
          <p:nvPr/>
        </p:nvSpPr>
        <p:spPr>
          <a:xfrm>
            <a:off x="0" y="1348826"/>
            <a:ext cx="12192000" cy="651913"/>
          </a:xfrm>
          <a:prstGeom prst="rect">
            <a:avLst/>
          </a:prstGeom>
          <a:solidFill>
            <a:srgbClr val="C5192D"/>
          </a:solidFill>
          <a:ln w="12700">
            <a:miter lim="400000"/>
          </a:ln>
        </p:spPr>
        <p:txBody>
          <a:bodyPr lIns="45719" rIns="45719" anchor="ctr"/>
          <a:lstStyle/>
          <a:p>
            <a:pPr algn="ctr">
              <a:defRPr sz="1300">
                <a:solidFill>
                  <a:srgbClr val="FFFFFF"/>
                </a:solidFill>
              </a:defRPr>
            </a:pPr>
            <a:endParaRPr/>
          </a:p>
        </p:txBody>
      </p:sp>
      <p:sp>
        <p:nvSpPr>
          <p:cNvPr id="194"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195" name="Rectangle 5"/>
          <p:cNvSpPr txBox="1"/>
          <p:nvPr/>
        </p:nvSpPr>
        <p:spPr>
          <a:xfrm>
            <a:off x="3093720" y="2967342"/>
            <a:ext cx="6004560" cy="664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a:pPr>
            <a:r>
              <a:t> </a:t>
            </a:r>
          </a:p>
          <a:p>
            <a:pPr>
              <a:defRPr sz="1300"/>
            </a:pPr>
            <a:br/>
            <a:endParaRPr/>
          </a:p>
        </p:txBody>
      </p:sp>
      <p:sp>
        <p:nvSpPr>
          <p:cNvPr id="196"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197"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198"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199" name="Picture 9" descr="Picture 9"/>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green">
    <p:spTree>
      <p:nvGrpSpPr>
        <p:cNvPr id="1" name=""/>
        <p:cNvGrpSpPr/>
        <p:nvPr/>
      </p:nvGrpSpPr>
      <p:grpSpPr>
        <a:xfrm>
          <a:off x="0" y="0"/>
          <a:ext cx="0" cy="0"/>
          <a:chOff x="0" y="0"/>
          <a:chExt cx="0" cy="0"/>
        </a:xfrm>
      </p:grpSpPr>
      <p:sp>
        <p:nvSpPr>
          <p:cNvPr id="207" name="Rectangle 14"/>
          <p:cNvSpPr/>
          <p:nvPr/>
        </p:nvSpPr>
        <p:spPr>
          <a:xfrm>
            <a:off x="0" y="1348826"/>
            <a:ext cx="12192000" cy="651913"/>
          </a:xfrm>
          <a:prstGeom prst="rect">
            <a:avLst/>
          </a:prstGeom>
          <a:solidFill>
            <a:srgbClr val="95C11F"/>
          </a:solidFill>
          <a:ln w="12700">
            <a:miter lim="400000"/>
          </a:ln>
        </p:spPr>
        <p:txBody>
          <a:bodyPr lIns="45719" rIns="45719" anchor="ctr"/>
          <a:lstStyle/>
          <a:p>
            <a:pPr algn="ctr">
              <a:defRPr sz="1300">
                <a:solidFill>
                  <a:srgbClr val="FFFFFF"/>
                </a:solidFill>
              </a:defRPr>
            </a:pPr>
            <a:endParaRPr/>
          </a:p>
        </p:txBody>
      </p:sp>
      <p:sp>
        <p:nvSpPr>
          <p:cNvPr id="208"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09"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10"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11"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12"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urple">
    <p:spTree>
      <p:nvGrpSpPr>
        <p:cNvPr id="1" name=""/>
        <p:cNvGrpSpPr/>
        <p:nvPr/>
      </p:nvGrpSpPr>
      <p:grpSpPr>
        <a:xfrm>
          <a:off x="0" y="0"/>
          <a:ext cx="0" cy="0"/>
          <a:chOff x="0" y="0"/>
          <a:chExt cx="0" cy="0"/>
        </a:xfrm>
      </p:grpSpPr>
      <p:sp>
        <p:nvSpPr>
          <p:cNvPr id="220" name="Rectangle 14"/>
          <p:cNvSpPr/>
          <p:nvPr/>
        </p:nvSpPr>
        <p:spPr>
          <a:xfrm>
            <a:off x="0" y="1348826"/>
            <a:ext cx="12192000" cy="651913"/>
          </a:xfrm>
          <a:prstGeom prst="rect">
            <a:avLst/>
          </a:prstGeom>
          <a:solidFill>
            <a:srgbClr val="9F358B"/>
          </a:solidFill>
          <a:ln w="12700">
            <a:miter lim="400000"/>
          </a:ln>
        </p:spPr>
        <p:txBody>
          <a:bodyPr lIns="45719" rIns="45719" anchor="ctr"/>
          <a:lstStyle/>
          <a:p>
            <a:pPr algn="ctr">
              <a:defRPr sz="1300">
                <a:solidFill>
                  <a:srgbClr val="FFFFFF"/>
                </a:solidFill>
              </a:defRPr>
            </a:pPr>
            <a:endParaRPr/>
          </a:p>
        </p:txBody>
      </p:sp>
      <p:sp>
        <p:nvSpPr>
          <p:cNvPr id="221"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22"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23"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24"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25"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Slide orange">
    <p:spTree>
      <p:nvGrpSpPr>
        <p:cNvPr id="1" name=""/>
        <p:cNvGrpSpPr/>
        <p:nvPr/>
      </p:nvGrpSpPr>
      <p:grpSpPr>
        <a:xfrm>
          <a:off x="0" y="0"/>
          <a:ext cx="0" cy="0"/>
          <a:chOff x="0" y="0"/>
          <a:chExt cx="0" cy="0"/>
        </a:xfrm>
      </p:grpSpPr>
      <p:sp>
        <p:nvSpPr>
          <p:cNvPr id="233" name="Rectangle 14"/>
          <p:cNvSpPr/>
          <p:nvPr/>
        </p:nvSpPr>
        <p:spPr>
          <a:xfrm>
            <a:off x="0" y="1348826"/>
            <a:ext cx="12192000" cy="651913"/>
          </a:xfrm>
          <a:prstGeom prst="rect">
            <a:avLst/>
          </a:prstGeom>
          <a:solidFill>
            <a:srgbClr val="F39200"/>
          </a:solidFill>
          <a:ln w="12700">
            <a:miter lim="400000"/>
          </a:ln>
        </p:spPr>
        <p:txBody>
          <a:bodyPr lIns="45719" rIns="45719" anchor="ctr"/>
          <a:lstStyle/>
          <a:p>
            <a:pPr algn="ctr">
              <a:defRPr sz="1300">
                <a:solidFill>
                  <a:srgbClr val="FFFFFF"/>
                </a:solidFill>
              </a:defRPr>
            </a:pPr>
            <a:endParaRPr/>
          </a:p>
        </p:txBody>
      </p:sp>
      <p:sp>
        <p:nvSpPr>
          <p:cNvPr id="234"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35"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36"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37"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38"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Slide Yellow">
    <p:spTree>
      <p:nvGrpSpPr>
        <p:cNvPr id="1" name=""/>
        <p:cNvGrpSpPr/>
        <p:nvPr/>
      </p:nvGrpSpPr>
      <p:grpSpPr>
        <a:xfrm>
          <a:off x="0" y="0"/>
          <a:ext cx="0" cy="0"/>
          <a:chOff x="0" y="0"/>
          <a:chExt cx="0" cy="0"/>
        </a:xfrm>
      </p:grpSpPr>
      <p:sp>
        <p:nvSpPr>
          <p:cNvPr id="246" name="Rectangle 14"/>
          <p:cNvSpPr/>
          <p:nvPr/>
        </p:nvSpPr>
        <p:spPr>
          <a:xfrm>
            <a:off x="0" y="1348826"/>
            <a:ext cx="12192000" cy="651913"/>
          </a:xfrm>
          <a:prstGeom prst="rect">
            <a:avLst/>
          </a:prstGeom>
          <a:solidFill>
            <a:srgbClr val="FFD500"/>
          </a:solidFill>
          <a:ln w="12700">
            <a:miter lim="400000"/>
          </a:ln>
        </p:spPr>
        <p:txBody>
          <a:bodyPr lIns="45719" rIns="45719" anchor="ctr"/>
          <a:lstStyle/>
          <a:p>
            <a:pPr algn="ctr">
              <a:defRPr sz="1300">
                <a:solidFill>
                  <a:srgbClr val="FFFFFF"/>
                </a:solidFill>
              </a:defRPr>
            </a:pPr>
            <a:endParaRPr/>
          </a:p>
        </p:txBody>
      </p:sp>
      <p:sp>
        <p:nvSpPr>
          <p:cNvPr id="247"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48"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49"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50"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51"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Magenta">
    <p:spTree>
      <p:nvGrpSpPr>
        <p:cNvPr id="1" name=""/>
        <p:cNvGrpSpPr/>
        <p:nvPr/>
      </p:nvGrpSpPr>
      <p:grpSpPr>
        <a:xfrm>
          <a:off x="0" y="0"/>
          <a:ext cx="0" cy="0"/>
          <a:chOff x="0" y="0"/>
          <a:chExt cx="0" cy="0"/>
        </a:xfrm>
      </p:grpSpPr>
      <p:sp>
        <p:nvSpPr>
          <p:cNvPr id="259" name="Rectangle 14"/>
          <p:cNvSpPr/>
          <p:nvPr/>
        </p:nvSpPr>
        <p:spPr>
          <a:xfrm>
            <a:off x="0" y="1348826"/>
            <a:ext cx="12192000" cy="651913"/>
          </a:xfrm>
          <a:prstGeom prst="rect">
            <a:avLst/>
          </a:prstGeom>
          <a:solidFill>
            <a:srgbClr val="EC619F"/>
          </a:solidFill>
          <a:ln w="12700">
            <a:miter lim="400000"/>
          </a:ln>
        </p:spPr>
        <p:txBody>
          <a:bodyPr lIns="45719" rIns="45719" anchor="ctr"/>
          <a:lstStyle/>
          <a:p>
            <a:pPr algn="ctr">
              <a:defRPr sz="1300">
                <a:solidFill>
                  <a:srgbClr val="FFFFFF"/>
                </a:solidFill>
              </a:defRPr>
            </a:pPr>
            <a:endParaRPr/>
          </a:p>
        </p:txBody>
      </p:sp>
      <p:sp>
        <p:nvSpPr>
          <p:cNvPr id="260"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61"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62"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63"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64"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Slide Cyan">
    <p:spTree>
      <p:nvGrpSpPr>
        <p:cNvPr id="1" name=""/>
        <p:cNvGrpSpPr/>
        <p:nvPr/>
      </p:nvGrpSpPr>
      <p:grpSpPr>
        <a:xfrm>
          <a:off x="0" y="0"/>
          <a:ext cx="0" cy="0"/>
          <a:chOff x="0" y="0"/>
          <a:chExt cx="0" cy="0"/>
        </a:xfrm>
      </p:grpSpPr>
      <p:sp>
        <p:nvSpPr>
          <p:cNvPr id="272" name="Rectangle 14"/>
          <p:cNvSpPr/>
          <p:nvPr/>
        </p:nvSpPr>
        <p:spPr>
          <a:xfrm>
            <a:off x="0" y="1348826"/>
            <a:ext cx="12192000" cy="651913"/>
          </a:xfrm>
          <a:prstGeom prst="rect">
            <a:avLst/>
          </a:prstGeom>
          <a:solidFill>
            <a:srgbClr val="00B1EB"/>
          </a:solidFill>
          <a:ln w="12700">
            <a:miter lim="400000"/>
          </a:ln>
        </p:spPr>
        <p:txBody>
          <a:bodyPr lIns="45719" rIns="45719" anchor="ctr"/>
          <a:lstStyle/>
          <a:p>
            <a:pPr algn="ctr">
              <a:defRPr sz="1300">
                <a:solidFill>
                  <a:srgbClr val="FFFFFF"/>
                </a:solidFill>
              </a:defRPr>
            </a:pPr>
            <a:endParaRPr/>
          </a:p>
        </p:txBody>
      </p:sp>
      <p:sp>
        <p:nvSpPr>
          <p:cNvPr id="273"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74"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75"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76"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77"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Slide Dark Blue">
    <p:spTree>
      <p:nvGrpSpPr>
        <p:cNvPr id="1" name=""/>
        <p:cNvGrpSpPr/>
        <p:nvPr/>
      </p:nvGrpSpPr>
      <p:grpSpPr>
        <a:xfrm>
          <a:off x="0" y="0"/>
          <a:ext cx="0" cy="0"/>
          <a:chOff x="0" y="0"/>
          <a:chExt cx="0" cy="0"/>
        </a:xfrm>
      </p:grpSpPr>
      <p:sp>
        <p:nvSpPr>
          <p:cNvPr id="285" name="Rectangle 14"/>
          <p:cNvSpPr/>
          <p:nvPr/>
        </p:nvSpPr>
        <p:spPr>
          <a:xfrm>
            <a:off x="0" y="1348826"/>
            <a:ext cx="12192000" cy="651913"/>
          </a:xfrm>
          <a:prstGeom prst="rect">
            <a:avLst/>
          </a:prstGeom>
          <a:solidFill>
            <a:srgbClr val="004D6D"/>
          </a:solidFill>
          <a:ln w="12700">
            <a:miter lim="400000"/>
          </a:ln>
        </p:spPr>
        <p:txBody>
          <a:bodyPr lIns="45719" rIns="45719" anchor="ctr"/>
          <a:lstStyle/>
          <a:p>
            <a:pPr algn="ctr">
              <a:defRPr sz="1300">
                <a:solidFill>
                  <a:srgbClr val="FFFFFF"/>
                </a:solidFill>
              </a:defRPr>
            </a:pPr>
            <a:endParaRPr/>
          </a:p>
        </p:txBody>
      </p:sp>
      <p:sp>
        <p:nvSpPr>
          <p:cNvPr id="286" name="Rectangle 15"/>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287" name="Picture Placeholder 7"/>
          <p:cNvSpPr>
            <a:spLocks noGrp="1"/>
          </p:cNvSpPr>
          <p:nvPr>
            <p:ph type="pic" idx="21"/>
          </p:nvPr>
        </p:nvSpPr>
        <p:spPr>
          <a:xfrm>
            <a:off x="0" y="1987917"/>
            <a:ext cx="12192000" cy="4870108"/>
          </a:xfrm>
          <a:prstGeom prst="rect">
            <a:avLst/>
          </a:prstGeom>
        </p:spPr>
        <p:txBody>
          <a:bodyPr lIns="91439" rIns="91439">
            <a:noAutofit/>
          </a:bodyPr>
          <a:lstStyle/>
          <a:p>
            <a:endParaRPr/>
          </a:p>
        </p:txBody>
      </p:sp>
      <p:sp>
        <p:nvSpPr>
          <p:cNvPr id="288"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289"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290" name="Picture 8" descr="Picture 8"/>
          <p:cNvPicPr>
            <a:picLocks noChangeAspect="1"/>
          </p:cNvPicPr>
          <p:nvPr/>
        </p:nvPicPr>
        <p:blipFill>
          <a:blip r:embed="rId2"/>
          <a:stretch>
            <a:fillRect/>
          </a:stretch>
        </p:blipFill>
        <p:spPr>
          <a:xfrm>
            <a:off x="202936" y="98773"/>
            <a:ext cx="1080459" cy="1080460"/>
          </a:xfrm>
          <a:prstGeom prst="rect">
            <a:avLst/>
          </a:prstGeom>
          <a:ln w="12700">
            <a:miter lim="400000"/>
          </a:ln>
        </p:spPr>
      </p:pic>
      <p:sp>
        <p:nvSpPr>
          <p:cNvPr id="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GENERAL MASTER Slide title with image">
    <p:spTree>
      <p:nvGrpSpPr>
        <p:cNvPr id="1" name=""/>
        <p:cNvGrpSpPr/>
        <p:nvPr/>
      </p:nvGrpSpPr>
      <p:grpSpPr>
        <a:xfrm>
          <a:off x="0" y="0"/>
          <a:ext cx="0" cy="0"/>
          <a:chOff x="0" y="0"/>
          <a:chExt cx="0" cy="0"/>
        </a:xfrm>
      </p:grpSpPr>
      <p:sp>
        <p:nvSpPr>
          <p:cNvPr id="34" name="TextBox 2"/>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35" name="Rectangle 5"/>
          <p:cNvSpPr/>
          <p:nvPr/>
        </p:nvSpPr>
        <p:spPr>
          <a:xfrm>
            <a:off x="20" y="-13260"/>
            <a:ext cx="1219196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6" name="Picture 6" descr="Picture 6"/>
          <p:cNvPicPr>
            <a:picLocks noChangeAspect="1"/>
          </p:cNvPicPr>
          <p:nvPr/>
        </p:nvPicPr>
        <p:blipFill>
          <a:blip r:embed="rId2"/>
          <a:stretch>
            <a:fillRect/>
          </a:stretch>
        </p:blipFill>
        <p:spPr>
          <a:xfrm>
            <a:off x="794755" y="445546"/>
            <a:ext cx="2331325" cy="514569"/>
          </a:xfrm>
          <a:prstGeom prst="rect">
            <a:avLst/>
          </a:prstGeom>
          <a:ln w="12700">
            <a:miter lim="400000"/>
          </a:ln>
        </p:spPr>
      </p:pic>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MAB Slide title with image 2">
    <p:spTree>
      <p:nvGrpSpPr>
        <p:cNvPr id="1" name=""/>
        <p:cNvGrpSpPr/>
        <p:nvPr/>
      </p:nvGrpSpPr>
      <p:grpSpPr>
        <a:xfrm>
          <a:off x="0" y="0"/>
          <a:ext cx="0" cy="0"/>
          <a:chOff x="0" y="0"/>
          <a:chExt cx="0" cy="0"/>
        </a:xfrm>
      </p:grpSpPr>
      <p:sp>
        <p:nvSpPr>
          <p:cNvPr id="298" name="Rectangle 4"/>
          <p:cNvSpPr/>
          <p:nvPr/>
        </p:nvSpPr>
        <p:spPr>
          <a:xfrm>
            <a:off x="0" y="-13260"/>
            <a:ext cx="1219200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299" name="Picture 5" descr="Picture 5"/>
          <p:cNvPicPr>
            <a:picLocks noChangeAspect="1"/>
          </p:cNvPicPr>
          <p:nvPr/>
        </p:nvPicPr>
        <p:blipFill>
          <a:blip r:embed="rId2"/>
          <a:stretch>
            <a:fillRect/>
          </a:stretch>
        </p:blipFill>
        <p:spPr>
          <a:xfrm>
            <a:off x="3928295" y="1354741"/>
            <a:ext cx="8263685" cy="5509124"/>
          </a:xfrm>
          <a:prstGeom prst="rect">
            <a:avLst/>
          </a:prstGeom>
          <a:ln w="12700">
            <a:miter lim="400000"/>
          </a:ln>
        </p:spPr>
      </p:pic>
      <p:pic>
        <p:nvPicPr>
          <p:cNvPr id="300" name="Picture 6" descr="Picture 6"/>
          <p:cNvPicPr>
            <a:picLocks noChangeAspect="1"/>
          </p:cNvPicPr>
          <p:nvPr/>
        </p:nvPicPr>
        <p:blipFill>
          <a:blip r:embed="rId3"/>
          <a:stretch>
            <a:fillRect/>
          </a:stretch>
        </p:blipFill>
        <p:spPr>
          <a:xfrm>
            <a:off x="331908" y="445546"/>
            <a:ext cx="2423324" cy="514569"/>
          </a:xfrm>
          <a:prstGeom prst="rect">
            <a:avLst/>
          </a:prstGeom>
          <a:ln w="12700">
            <a:miter lim="400000"/>
          </a:ln>
        </p:spPr>
      </p:pic>
      <p:pic>
        <p:nvPicPr>
          <p:cNvPr id="301" name="Picture 4" descr="Picture 4"/>
          <p:cNvPicPr>
            <a:picLocks noChangeAspect="1"/>
          </p:cNvPicPr>
          <p:nvPr/>
        </p:nvPicPr>
        <p:blipFill>
          <a:blip r:embed="rId4"/>
          <a:srcRect t="10512" b="29725"/>
          <a:stretch>
            <a:fillRect/>
          </a:stretch>
        </p:blipFill>
        <p:spPr>
          <a:xfrm>
            <a:off x="0" y="1978835"/>
            <a:ext cx="12192000" cy="4879166"/>
          </a:xfrm>
          <a:prstGeom prst="rect">
            <a:avLst/>
          </a:prstGeom>
          <a:ln w="12700">
            <a:miter lim="400000"/>
          </a:ln>
        </p:spPr>
      </p:pic>
      <p:sp>
        <p:nvSpPr>
          <p:cNvPr id="302" name="Rectangle 19"/>
          <p:cNvSpPr/>
          <p:nvPr/>
        </p:nvSpPr>
        <p:spPr>
          <a:xfrm>
            <a:off x="0" y="1348826"/>
            <a:ext cx="12192000" cy="651913"/>
          </a:xfrm>
          <a:prstGeom prst="rect">
            <a:avLst/>
          </a:prstGeom>
          <a:solidFill>
            <a:srgbClr val="004983"/>
          </a:solidFill>
          <a:ln w="12700">
            <a:miter lim="400000"/>
          </a:ln>
        </p:spPr>
        <p:txBody>
          <a:bodyPr lIns="45719" rIns="45719" anchor="ctr"/>
          <a:lstStyle/>
          <a:p>
            <a:pPr algn="ctr">
              <a:defRPr sz="1300">
                <a:solidFill>
                  <a:srgbClr val="FFFFFF"/>
                </a:solidFill>
              </a:defRPr>
            </a:pPr>
            <a:endParaRPr/>
          </a:p>
        </p:txBody>
      </p:sp>
      <p:sp>
        <p:nvSpPr>
          <p:cNvPr id="303" name="Rectangle 20"/>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304" name="Rectangle 2"/>
          <p:cNvSpPr txBox="1"/>
          <p:nvPr/>
        </p:nvSpPr>
        <p:spPr>
          <a:xfrm>
            <a:off x="45740" y="6441225"/>
            <a:ext cx="2858715"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15000"/>
              </a:lnSpc>
              <a:spcBef>
                <a:spcPts val="700"/>
              </a:spcBef>
              <a:defRPr sz="600" b="1">
                <a:solidFill>
                  <a:srgbClr val="FFFFFF"/>
                </a:solidFill>
              </a:defRPr>
            </a:pPr>
            <a:r>
              <a:t>© </a:t>
            </a:r>
            <a:r>
              <a:rPr b="0"/>
              <a:t>UNESCO/Zinyange Auntony</a:t>
            </a:r>
          </a:p>
        </p:txBody>
      </p:sp>
      <p:sp>
        <p:nvSpPr>
          <p:cNvPr id="305"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306"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307" name="Picture 10" descr="Picture 10"/>
          <p:cNvPicPr>
            <a:picLocks noChangeAspect="1"/>
          </p:cNvPicPr>
          <p:nvPr/>
        </p:nvPicPr>
        <p:blipFill>
          <a:blip r:embed="rId5"/>
          <a:stretch>
            <a:fillRect/>
          </a:stretch>
        </p:blipFill>
        <p:spPr>
          <a:xfrm>
            <a:off x="202936" y="98773"/>
            <a:ext cx="1080459" cy="1080460"/>
          </a:xfrm>
          <a:prstGeom prst="rect">
            <a:avLst/>
          </a:prstGeom>
          <a:ln w="12700">
            <a:miter lim="400000"/>
          </a:ln>
        </p:spPr>
      </p:pic>
      <p:sp>
        <p:nvSpPr>
          <p:cNvPr id="3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MAB Slide title with image 3">
    <p:spTree>
      <p:nvGrpSpPr>
        <p:cNvPr id="1" name=""/>
        <p:cNvGrpSpPr/>
        <p:nvPr/>
      </p:nvGrpSpPr>
      <p:grpSpPr>
        <a:xfrm>
          <a:off x="0" y="0"/>
          <a:ext cx="0" cy="0"/>
          <a:chOff x="0" y="0"/>
          <a:chExt cx="0" cy="0"/>
        </a:xfrm>
      </p:grpSpPr>
      <p:sp>
        <p:nvSpPr>
          <p:cNvPr id="315" name="Rectangle 4"/>
          <p:cNvSpPr/>
          <p:nvPr/>
        </p:nvSpPr>
        <p:spPr>
          <a:xfrm>
            <a:off x="0" y="-13260"/>
            <a:ext cx="1219200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16" name="Picture 5" descr="Picture 5"/>
          <p:cNvPicPr>
            <a:picLocks noChangeAspect="1"/>
          </p:cNvPicPr>
          <p:nvPr/>
        </p:nvPicPr>
        <p:blipFill>
          <a:blip r:embed="rId2"/>
          <a:stretch>
            <a:fillRect/>
          </a:stretch>
        </p:blipFill>
        <p:spPr>
          <a:xfrm>
            <a:off x="3928295" y="1354741"/>
            <a:ext cx="8263685" cy="5509124"/>
          </a:xfrm>
          <a:prstGeom prst="rect">
            <a:avLst/>
          </a:prstGeom>
          <a:ln w="12700">
            <a:miter lim="400000"/>
          </a:ln>
        </p:spPr>
      </p:pic>
      <p:pic>
        <p:nvPicPr>
          <p:cNvPr id="317" name="Picture 6" descr="Picture 6"/>
          <p:cNvPicPr>
            <a:picLocks noChangeAspect="1"/>
          </p:cNvPicPr>
          <p:nvPr/>
        </p:nvPicPr>
        <p:blipFill>
          <a:blip r:embed="rId3"/>
          <a:stretch>
            <a:fillRect/>
          </a:stretch>
        </p:blipFill>
        <p:spPr>
          <a:xfrm>
            <a:off x="331908" y="445546"/>
            <a:ext cx="2423324" cy="514569"/>
          </a:xfrm>
          <a:prstGeom prst="rect">
            <a:avLst/>
          </a:prstGeom>
          <a:ln w="12700">
            <a:miter lim="400000"/>
          </a:ln>
        </p:spPr>
      </p:pic>
      <p:pic>
        <p:nvPicPr>
          <p:cNvPr id="318" name="Picture 4" descr="Picture 4"/>
          <p:cNvPicPr>
            <a:picLocks noChangeAspect="1"/>
          </p:cNvPicPr>
          <p:nvPr/>
        </p:nvPicPr>
        <p:blipFill>
          <a:blip r:embed="rId4"/>
          <a:srcRect t="27080" b="12891"/>
          <a:stretch>
            <a:fillRect/>
          </a:stretch>
        </p:blipFill>
        <p:spPr>
          <a:xfrm>
            <a:off x="0" y="1978833"/>
            <a:ext cx="12192000" cy="4879166"/>
          </a:xfrm>
          <a:prstGeom prst="rect">
            <a:avLst/>
          </a:prstGeom>
          <a:ln w="12700">
            <a:miter lim="400000"/>
          </a:ln>
        </p:spPr>
      </p:pic>
      <p:sp>
        <p:nvSpPr>
          <p:cNvPr id="319" name="Rectangle 2"/>
          <p:cNvSpPr txBox="1"/>
          <p:nvPr/>
        </p:nvSpPr>
        <p:spPr>
          <a:xfrm>
            <a:off x="45735" y="6447118"/>
            <a:ext cx="3103707"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15000"/>
              </a:lnSpc>
              <a:spcBef>
                <a:spcPts val="700"/>
              </a:spcBef>
              <a:defRPr sz="600">
                <a:solidFill>
                  <a:srgbClr val="FFFFFF"/>
                </a:solidFill>
              </a:defRPr>
            </a:lvl1pPr>
          </a:lstStyle>
          <a:p>
            <a:r>
              <a:t>© UNESCO/Nidal Alwahidi </a:t>
            </a:r>
          </a:p>
        </p:txBody>
      </p:sp>
      <p:sp>
        <p:nvSpPr>
          <p:cNvPr id="320" name="Rectangle 8"/>
          <p:cNvSpPr/>
          <p:nvPr/>
        </p:nvSpPr>
        <p:spPr>
          <a:xfrm>
            <a:off x="0" y="1348826"/>
            <a:ext cx="12192000" cy="651913"/>
          </a:xfrm>
          <a:prstGeom prst="rect">
            <a:avLst/>
          </a:prstGeom>
          <a:solidFill>
            <a:srgbClr val="004983"/>
          </a:solidFill>
          <a:ln w="12700">
            <a:miter lim="400000"/>
          </a:ln>
        </p:spPr>
        <p:txBody>
          <a:bodyPr lIns="45719" rIns="45719" anchor="ctr"/>
          <a:lstStyle/>
          <a:p>
            <a:pPr algn="ctr">
              <a:defRPr sz="1300">
                <a:solidFill>
                  <a:srgbClr val="FFFFFF"/>
                </a:solidFill>
              </a:defRPr>
            </a:pPr>
            <a:endParaRPr/>
          </a:p>
        </p:txBody>
      </p:sp>
      <p:sp>
        <p:nvSpPr>
          <p:cNvPr id="321" name="Rectangle 9"/>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sp>
        <p:nvSpPr>
          <p:cNvPr id="322"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323"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324" name="Picture 11" descr="Picture 11"/>
          <p:cNvPicPr>
            <a:picLocks noChangeAspect="1"/>
          </p:cNvPicPr>
          <p:nvPr/>
        </p:nvPicPr>
        <p:blipFill>
          <a:blip r:embed="rId5"/>
          <a:stretch>
            <a:fillRect/>
          </a:stretch>
        </p:blipFill>
        <p:spPr>
          <a:xfrm>
            <a:off x="202936" y="98773"/>
            <a:ext cx="1080459" cy="1080460"/>
          </a:xfrm>
          <a:prstGeom prst="rect">
            <a:avLst/>
          </a:prstGeom>
          <a:ln w="12700">
            <a:miter lim="400000"/>
          </a:ln>
        </p:spPr>
      </p:pic>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KMI Title Slide">
    <p:spTree>
      <p:nvGrpSpPr>
        <p:cNvPr id="1" name=""/>
        <p:cNvGrpSpPr/>
        <p:nvPr/>
      </p:nvGrpSpPr>
      <p:grpSpPr>
        <a:xfrm>
          <a:off x="0" y="0"/>
          <a:ext cx="0" cy="0"/>
          <a:chOff x="0" y="0"/>
          <a:chExt cx="0" cy="0"/>
        </a:xfrm>
      </p:grpSpPr>
      <p:sp>
        <p:nvSpPr>
          <p:cNvPr id="332" name="Rectangle 4"/>
          <p:cNvSpPr/>
          <p:nvPr/>
        </p:nvSpPr>
        <p:spPr>
          <a:xfrm>
            <a:off x="0" y="-13260"/>
            <a:ext cx="1219200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33" name="Picture 5" descr="Picture 5"/>
          <p:cNvPicPr>
            <a:picLocks noChangeAspect="1"/>
          </p:cNvPicPr>
          <p:nvPr/>
        </p:nvPicPr>
        <p:blipFill>
          <a:blip r:embed="rId2"/>
          <a:stretch>
            <a:fillRect/>
          </a:stretch>
        </p:blipFill>
        <p:spPr>
          <a:xfrm>
            <a:off x="3928295" y="1354741"/>
            <a:ext cx="8263685" cy="5509124"/>
          </a:xfrm>
          <a:prstGeom prst="rect">
            <a:avLst/>
          </a:prstGeom>
          <a:ln w="12700">
            <a:miter lim="400000"/>
          </a:ln>
        </p:spPr>
      </p:pic>
      <p:pic>
        <p:nvPicPr>
          <p:cNvPr id="334" name="Picture 6" descr="Picture 6"/>
          <p:cNvPicPr>
            <a:picLocks noChangeAspect="1"/>
          </p:cNvPicPr>
          <p:nvPr/>
        </p:nvPicPr>
        <p:blipFill>
          <a:blip r:embed="rId3"/>
          <a:stretch>
            <a:fillRect/>
          </a:stretch>
        </p:blipFill>
        <p:spPr>
          <a:xfrm>
            <a:off x="331908" y="445546"/>
            <a:ext cx="2423324" cy="514569"/>
          </a:xfrm>
          <a:prstGeom prst="rect">
            <a:avLst/>
          </a:prstGeom>
          <a:ln w="12700">
            <a:miter lim="400000"/>
          </a:ln>
        </p:spPr>
      </p:pic>
      <p:sp>
        <p:nvSpPr>
          <p:cNvPr id="335" name="Rectangle 17"/>
          <p:cNvSpPr/>
          <p:nvPr/>
        </p:nvSpPr>
        <p:spPr>
          <a:xfrm>
            <a:off x="0" y="1348826"/>
            <a:ext cx="12192000" cy="651913"/>
          </a:xfrm>
          <a:prstGeom prst="rect">
            <a:avLst/>
          </a:prstGeom>
          <a:solidFill>
            <a:srgbClr val="004983"/>
          </a:solidFill>
          <a:ln w="12700">
            <a:miter lim="400000"/>
          </a:ln>
        </p:spPr>
        <p:txBody>
          <a:bodyPr lIns="45719" rIns="45719" anchor="ctr"/>
          <a:lstStyle/>
          <a:p>
            <a:pPr algn="ctr">
              <a:defRPr sz="1300">
                <a:solidFill>
                  <a:srgbClr val="FFFFFF"/>
                </a:solidFill>
              </a:defRPr>
            </a:pPr>
            <a:endParaRPr/>
          </a:p>
        </p:txBody>
      </p:sp>
      <p:sp>
        <p:nvSpPr>
          <p:cNvPr id="336" name="Rectangle 18"/>
          <p:cNvSpPr/>
          <p:nvPr/>
        </p:nvSpPr>
        <p:spPr>
          <a:xfrm>
            <a:off x="0" y="-13260"/>
            <a:ext cx="12192000" cy="1368002"/>
          </a:xfrm>
          <a:prstGeom prst="rect">
            <a:avLst/>
          </a:prstGeom>
          <a:solidFill>
            <a:srgbClr val="A5163D"/>
          </a:solidFill>
          <a:ln w="12700">
            <a:miter lim="400000"/>
          </a:ln>
        </p:spPr>
        <p:txBody>
          <a:bodyPr lIns="45719" rIns="45719" anchor="ctr"/>
          <a:lstStyle/>
          <a:p>
            <a:pPr algn="ctr">
              <a:defRPr sz="1300">
                <a:solidFill>
                  <a:srgbClr val="FFFFFF"/>
                </a:solidFill>
              </a:defRPr>
            </a:pPr>
            <a:endParaRPr/>
          </a:p>
        </p:txBody>
      </p:sp>
      <p:pic>
        <p:nvPicPr>
          <p:cNvPr id="337" name="Picture 2" descr="Picture 2"/>
          <p:cNvPicPr>
            <a:picLocks noChangeAspect="1"/>
          </p:cNvPicPr>
          <p:nvPr/>
        </p:nvPicPr>
        <p:blipFill>
          <a:blip r:embed="rId4"/>
          <a:stretch>
            <a:fillRect/>
          </a:stretch>
        </p:blipFill>
        <p:spPr>
          <a:xfrm>
            <a:off x="0" y="2000737"/>
            <a:ext cx="12192000" cy="4857264"/>
          </a:xfrm>
          <a:prstGeom prst="rect">
            <a:avLst/>
          </a:prstGeom>
          <a:ln w="12700">
            <a:miter lim="400000"/>
          </a:ln>
        </p:spPr>
      </p:pic>
      <p:sp>
        <p:nvSpPr>
          <p:cNvPr id="338" name="CLICK TO ADD TITLE OF PRESENTATION"/>
          <p:cNvSpPr txBox="1">
            <a:spLocks noGrp="1"/>
          </p:cNvSpPr>
          <p:nvPr>
            <p:ph type="title" hasCustomPrompt="1"/>
          </p:nvPr>
        </p:nvSpPr>
        <p:spPr>
          <a:xfrm>
            <a:off x="2109071" y="320331"/>
            <a:ext cx="9879994" cy="800304"/>
          </a:xfrm>
          <a:prstGeom prst="rect">
            <a:avLst/>
          </a:prstGeom>
        </p:spPr>
        <p:txBody>
          <a:bodyPr/>
          <a:lstStyle>
            <a:lvl1pPr>
              <a:defRPr sz="2600"/>
            </a:lvl1pPr>
          </a:lstStyle>
          <a:p>
            <a:r>
              <a:t>CLICK TO ADD TITLE OF PRESENTATION</a:t>
            </a:r>
          </a:p>
        </p:txBody>
      </p:sp>
      <p:sp>
        <p:nvSpPr>
          <p:cNvPr id="339" name="Body Level One…"/>
          <p:cNvSpPr txBox="1">
            <a:spLocks noGrp="1"/>
          </p:cNvSpPr>
          <p:nvPr>
            <p:ph type="body" sz="quarter" idx="1" hasCustomPrompt="1"/>
          </p:nvPr>
        </p:nvSpPr>
        <p:spPr>
          <a:xfrm>
            <a:off x="2109069" y="1468022"/>
            <a:ext cx="9879994" cy="397533"/>
          </a:xfrm>
          <a:prstGeom prst="rect">
            <a:avLst/>
          </a:prstGeom>
        </p:spPr>
        <p:txBody>
          <a:bodyPr lIns="0" tIns="0" rIns="0" bIns="0"/>
          <a:lstStyle>
            <a:lvl1pPr>
              <a:defRPr b="0">
                <a:solidFill>
                  <a:srgbClr val="FFFFFF"/>
                </a:solidFill>
              </a:defRPr>
            </a:lvl1pPr>
            <a:lvl2pPr indent="342847">
              <a:defRPr b="0">
                <a:solidFill>
                  <a:srgbClr val="FFFFFF"/>
                </a:solidFill>
              </a:defRPr>
            </a:lvl2pPr>
            <a:lvl3pPr indent="685698">
              <a:defRPr b="0">
                <a:solidFill>
                  <a:srgbClr val="FFFFFF"/>
                </a:solidFill>
              </a:defRPr>
            </a:lvl3pPr>
            <a:lvl4pPr marL="0" indent="1028547">
              <a:buSzTx/>
              <a:buNone/>
              <a:defRPr b="0">
                <a:solidFill>
                  <a:srgbClr val="FFFFFF"/>
                </a:solidFill>
              </a:defRPr>
            </a:lvl4pPr>
            <a:lvl5pPr marL="0" indent="1371396">
              <a:buSzTx/>
              <a:buNone/>
              <a:defRPr b="0">
                <a:solidFill>
                  <a:srgbClr val="FFFFFF"/>
                </a:solidFill>
              </a:defRPr>
            </a:lvl5pPr>
          </a:lstStyle>
          <a:p>
            <a:r>
              <a:t>Click to add subtitle or summary</a:t>
            </a:r>
          </a:p>
          <a:p>
            <a:pPr lvl="1"/>
            <a:endParaRPr/>
          </a:p>
          <a:p>
            <a:pPr lvl="2"/>
            <a:endParaRPr/>
          </a:p>
          <a:p>
            <a:pPr lvl="3"/>
            <a:endParaRPr/>
          </a:p>
          <a:p>
            <a:pPr lvl="4"/>
            <a:endParaRPr/>
          </a:p>
        </p:txBody>
      </p:sp>
      <p:pic>
        <p:nvPicPr>
          <p:cNvPr id="340" name="Picture 8" descr="Picture 8"/>
          <p:cNvPicPr>
            <a:picLocks noChangeAspect="1"/>
          </p:cNvPicPr>
          <p:nvPr/>
        </p:nvPicPr>
        <p:blipFill>
          <a:blip r:embed="rId5"/>
          <a:stretch>
            <a:fillRect/>
          </a:stretch>
        </p:blipFill>
        <p:spPr>
          <a:xfrm>
            <a:off x="202936" y="98773"/>
            <a:ext cx="1080459" cy="1080460"/>
          </a:xfrm>
          <a:prstGeom prst="rect">
            <a:avLst/>
          </a:prstGeom>
          <a:ln w="12700">
            <a:miter lim="400000"/>
          </a:ln>
        </p:spPr>
      </p:pic>
      <p:sp>
        <p:nvSpPr>
          <p:cNvPr id="3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48" name="Rectangle 4"/>
          <p:cNvSpPr/>
          <p:nvPr/>
        </p:nvSpPr>
        <p:spPr>
          <a:xfrm>
            <a:off x="0" y="-13260"/>
            <a:ext cx="1219200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49" name="Picture 5" descr="Picture 5"/>
          <p:cNvPicPr>
            <a:picLocks noChangeAspect="1"/>
          </p:cNvPicPr>
          <p:nvPr/>
        </p:nvPicPr>
        <p:blipFill>
          <a:blip r:embed="rId2"/>
          <a:stretch>
            <a:fillRect/>
          </a:stretch>
        </p:blipFill>
        <p:spPr>
          <a:xfrm>
            <a:off x="3928295" y="1354741"/>
            <a:ext cx="8263685" cy="5509124"/>
          </a:xfrm>
          <a:prstGeom prst="rect">
            <a:avLst/>
          </a:prstGeom>
          <a:ln w="12700">
            <a:miter lim="400000"/>
          </a:ln>
        </p:spPr>
      </p:pic>
      <p:pic>
        <p:nvPicPr>
          <p:cNvPr id="350" name="Picture 6" descr="Picture 6"/>
          <p:cNvPicPr>
            <a:picLocks noChangeAspect="1"/>
          </p:cNvPicPr>
          <p:nvPr/>
        </p:nvPicPr>
        <p:blipFill>
          <a:blip r:embed="rId3"/>
          <a:stretch>
            <a:fillRect/>
          </a:stretch>
        </p:blipFill>
        <p:spPr>
          <a:xfrm>
            <a:off x="331908" y="445546"/>
            <a:ext cx="2423324" cy="514569"/>
          </a:xfrm>
          <a:prstGeom prst="rect">
            <a:avLst/>
          </a:prstGeom>
          <a:ln w="12700">
            <a:miter lim="400000"/>
          </a:ln>
        </p:spPr>
      </p:pic>
      <p:sp>
        <p:nvSpPr>
          <p:cNvPr id="351" name="Title Text"/>
          <p:cNvSpPr txBox="1">
            <a:spLocks noGrp="1"/>
          </p:cNvSpPr>
          <p:nvPr>
            <p:ph type="title"/>
          </p:nvPr>
        </p:nvSpPr>
        <p:spPr>
          <a:xfrm>
            <a:off x="2592925" y="624110"/>
            <a:ext cx="8911688" cy="1280891"/>
          </a:xfrm>
          <a:prstGeom prst="rect">
            <a:avLst/>
          </a:prstGeom>
        </p:spPr>
        <p:txBody>
          <a:bodyPr lIns="45699" tIns="45699" rIns="45699" bIns="45699"/>
          <a:lstStyle>
            <a:lvl1pPr>
              <a:lnSpc>
                <a:spcPct val="90000"/>
              </a:lnSpc>
              <a:defRPr sz="4400">
                <a:solidFill>
                  <a:srgbClr val="000000"/>
                </a:solidFill>
              </a:defRPr>
            </a:lvl1pPr>
          </a:lstStyle>
          <a:p>
            <a:r>
              <a:t>Title Text</a:t>
            </a:r>
          </a:p>
        </p:txBody>
      </p:sp>
      <p:sp>
        <p:nvSpPr>
          <p:cNvPr id="352" name="Body Level One…"/>
          <p:cNvSpPr txBox="1">
            <a:spLocks noGrp="1"/>
          </p:cNvSpPr>
          <p:nvPr>
            <p:ph type="body" idx="1"/>
          </p:nvPr>
        </p:nvSpPr>
        <p:spPr>
          <a:xfrm>
            <a:off x="2589211" y="2133600"/>
            <a:ext cx="8915401" cy="3777623"/>
          </a:xfrm>
          <a:prstGeom prst="rect">
            <a:avLst/>
          </a:prstGeom>
        </p:spPr>
        <p:txBody>
          <a:bodyPr lIns="45699" tIns="45699" rIns="45699" bIns="45699"/>
          <a:lstStyle>
            <a:lvl1pPr marL="457200" indent="-342900">
              <a:buSzPts val="2800"/>
              <a:buFont typeface="Arial"/>
              <a:buChar char="🠶"/>
              <a:defRPr sz="2800" b="0"/>
            </a:lvl1pPr>
            <a:lvl2pPr marL="971550" indent="-400050">
              <a:buSzPts val="2800"/>
              <a:buFont typeface="Arial"/>
              <a:buChar char="🠶"/>
              <a:defRPr sz="2800" b="0"/>
            </a:lvl2pPr>
            <a:lvl3pPr marL="1508760" indent="-480060">
              <a:buSzPts val="2800"/>
              <a:buFont typeface="Arial"/>
              <a:buChar char="🠶"/>
              <a:defRPr sz="2800" b="0"/>
            </a:lvl3pPr>
            <a:lvl4pPr marL="2019300" indent="-533400">
              <a:buSzPts val="2800"/>
              <a:buFont typeface="Arial"/>
              <a:buChar char="🠶"/>
              <a:defRPr sz="2800" b="0"/>
            </a:lvl4pPr>
            <a:lvl5pPr marL="2476500" indent="-533400">
              <a:buSzPts val="2800"/>
              <a:buFont typeface="Arial"/>
              <a:buChar char="🠶"/>
              <a:defRPr sz="2800" b="0"/>
            </a:lvl5pPr>
          </a:lstStyle>
          <a:p>
            <a:r>
              <a:t>Body Level One</a:t>
            </a:r>
          </a:p>
          <a:p>
            <a:pPr lvl="1"/>
            <a:r>
              <a:t>Body Level Two</a:t>
            </a:r>
          </a:p>
          <a:p>
            <a:pPr lvl="2"/>
            <a:r>
              <a:t>Body Level Three</a:t>
            </a:r>
          </a:p>
          <a:p>
            <a:pPr lvl="3"/>
            <a:r>
              <a:t>Body Level Four</a:t>
            </a:r>
          </a:p>
          <a:p>
            <a:pPr lvl="4"/>
            <a:r>
              <a:t>Body Level Five</a:t>
            </a:r>
          </a:p>
        </p:txBody>
      </p:sp>
      <p:sp>
        <p:nvSpPr>
          <p:cNvPr id="353" name="Google Shape;58;p82"/>
          <p:cNvSpPr/>
          <p:nvPr/>
        </p:nvSpPr>
        <p:spPr>
          <a:xfrm rot="10800000" flipH="1">
            <a:off x="-4189" y="714375"/>
            <a:ext cx="1595613" cy="507297"/>
          </a:xfrm>
          <a:custGeom>
            <a:avLst/>
            <a:gdLst/>
            <a:ahLst/>
            <a:cxnLst>
              <a:cxn ang="0">
                <a:pos x="wd2" y="hd2"/>
              </a:cxn>
              <a:cxn ang="5400000">
                <a:pos x="wd2" y="hd2"/>
              </a:cxn>
              <a:cxn ang="10800000">
                <a:pos x="wd2" y="hd2"/>
              </a:cxn>
              <a:cxn ang="16200000">
                <a:pos x="wd2" y="hd2"/>
              </a:cxn>
            </a:cxnLst>
            <a:rect l="0" t="0" r="r" b="b"/>
            <a:pathLst>
              <a:path w="21568" h="21600" extrusionOk="0">
                <a:moveTo>
                  <a:pt x="21472" y="10154"/>
                </a:moveTo>
                <a:lnTo>
                  <a:pt x="18377" y="406"/>
                </a:lnTo>
                <a:cubicBezTo>
                  <a:pt x="18356" y="337"/>
                  <a:pt x="18331" y="272"/>
                  <a:pt x="18310" y="203"/>
                </a:cubicBezTo>
                <a:cubicBezTo>
                  <a:pt x="18247" y="0"/>
                  <a:pt x="18182" y="0"/>
                  <a:pt x="18117" y="0"/>
                </a:cubicBezTo>
                <a:lnTo>
                  <a:pt x="16891" y="0"/>
                </a:lnTo>
                <a:lnTo>
                  <a:pt x="0" y="151"/>
                </a:lnTo>
                <a:cubicBezTo>
                  <a:pt x="19" y="7301"/>
                  <a:pt x="39" y="14450"/>
                  <a:pt x="58" y="21600"/>
                </a:cubicBezTo>
                <a:lnTo>
                  <a:pt x="16891" y="21527"/>
                </a:lnTo>
                <a:lnTo>
                  <a:pt x="18117" y="21527"/>
                </a:lnTo>
                <a:cubicBezTo>
                  <a:pt x="18182" y="21527"/>
                  <a:pt x="18247" y="21324"/>
                  <a:pt x="18310" y="21324"/>
                </a:cubicBezTo>
                <a:cubicBezTo>
                  <a:pt x="18310" y="21120"/>
                  <a:pt x="18377" y="21120"/>
                  <a:pt x="18377" y="21120"/>
                </a:cubicBezTo>
                <a:lnTo>
                  <a:pt x="21472" y="11372"/>
                </a:lnTo>
                <a:cubicBezTo>
                  <a:pt x="21600" y="10966"/>
                  <a:pt x="21600" y="10560"/>
                  <a:pt x="21472" y="10154"/>
                </a:cubicBezTo>
                <a:close/>
              </a:path>
            </a:pathLst>
          </a:custGeom>
          <a:solidFill>
            <a:schemeClr val="accent1"/>
          </a:solidFill>
          <a:ln w="12700">
            <a:miter lim="400000"/>
          </a:ln>
        </p:spPr>
        <p:txBody>
          <a:bodyPr lIns="45719" rIns="45719" anchor="ctr"/>
          <a:lstStyle/>
          <a:p>
            <a:endParaRPr/>
          </a:p>
        </p:txBody>
      </p:sp>
      <p:sp>
        <p:nvSpPr>
          <p:cNvPr id="354" name="Slide Number"/>
          <p:cNvSpPr txBox="1">
            <a:spLocks noGrp="1"/>
          </p:cNvSpPr>
          <p:nvPr>
            <p:ph type="sldNum" sz="quarter" idx="2"/>
          </p:nvPr>
        </p:nvSpPr>
        <p:spPr>
          <a:xfrm>
            <a:off x="975753" y="803820"/>
            <a:ext cx="335827" cy="333049"/>
          </a:xfrm>
          <a:prstGeom prst="rect">
            <a:avLst/>
          </a:prstGeom>
        </p:spPr>
        <p:txBody>
          <a:bodyPr lIns="45699" tIns="45699" rIns="45699" bIns="45699"/>
          <a:lstStyle>
            <a:lvl1pPr>
              <a:defRPr sz="18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GENERAL MASTER Slide title with image">
    <p:spTree>
      <p:nvGrpSpPr>
        <p:cNvPr id="1" name=""/>
        <p:cNvGrpSpPr/>
        <p:nvPr/>
      </p:nvGrpSpPr>
      <p:grpSpPr>
        <a:xfrm>
          <a:off x="0" y="0"/>
          <a:ext cx="0" cy="0"/>
          <a:chOff x="0" y="0"/>
          <a:chExt cx="0" cy="0"/>
        </a:xfrm>
      </p:grpSpPr>
      <p:sp>
        <p:nvSpPr>
          <p:cNvPr id="361" name="TextBox 1"/>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362" name="Rectangle 2"/>
          <p:cNvSpPr/>
          <p:nvPr/>
        </p:nvSpPr>
        <p:spPr>
          <a:xfrm>
            <a:off x="0" y="-13260"/>
            <a:ext cx="12192001"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sp>
        <p:nvSpPr>
          <p:cNvPr id="363" name="Straight Connector 3"/>
          <p:cNvSpPr/>
          <p:nvPr/>
        </p:nvSpPr>
        <p:spPr>
          <a:xfrm flipH="1">
            <a:off x="777029" y="2552497"/>
            <a:ext cx="1" cy="3384101"/>
          </a:xfrm>
          <a:prstGeom prst="line">
            <a:avLst/>
          </a:prstGeom>
          <a:ln w="6350">
            <a:solidFill>
              <a:srgbClr val="FFFFFF"/>
            </a:solidFill>
            <a:miter/>
          </a:ln>
        </p:spPr>
        <p:txBody>
          <a:bodyPr lIns="45719" rIns="45719"/>
          <a:lstStyle/>
          <a:p>
            <a:endParaRPr/>
          </a:p>
        </p:txBody>
      </p:sp>
      <p:pic>
        <p:nvPicPr>
          <p:cNvPr id="364" name="Picture 4" descr="Picture 4"/>
          <p:cNvPicPr>
            <a:picLocks noChangeAspect="1"/>
          </p:cNvPicPr>
          <p:nvPr/>
        </p:nvPicPr>
        <p:blipFill>
          <a:blip r:embed="rId2"/>
          <a:stretch>
            <a:fillRect/>
          </a:stretch>
        </p:blipFill>
        <p:spPr>
          <a:xfrm>
            <a:off x="777029" y="413456"/>
            <a:ext cx="2423325" cy="514569"/>
          </a:xfrm>
          <a:prstGeom prst="rect">
            <a:avLst/>
          </a:prstGeom>
          <a:ln w="12700">
            <a:miter lim="400000"/>
          </a:ln>
        </p:spPr>
      </p:pic>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GENERAL MASTER Slide title with image">
    <p:spTree>
      <p:nvGrpSpPr>
        <p:cNvPr id="1" name=""/>
        <p:cNvGrpSpPr/>
        <p:nvPr/>
      </p:nvGrpSpPr>
      <p:grpSpPr>
        <a:xfrm>
          <a:off x="0" y="0"/>
          <a:ext cx="0" cy="0"/>
          <a:chOff x="0" y="0"/>
          <a:chExt cx="0" cy="0"/>
        </a:xfrm>
      </p:grpSpPr>
      <p:sp>
        <p:nvSpPr>
          <p:cNvPr id="44" name="TextBox 1"/>
          <p:cNvSpPr txBox="1"/>
          <p:nvPr/>
        </p:nvSpPr>
        <p:spPr>
          <a:xfrm>
            <a:off x="10112937" y="6454492"/>
            <a:ext cx="2033322" cy="176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600">
                <a:solidFill>
                  <a:srgbClr val="FFFFFF"/>
                </a:solidFill>
              </a:defRPr>
            </a:lvl1pPr>
          </a:lstStyle>
          <a:p>
            <a:r>
              <a:t>Celsus UNESCO</a:t>
            </a:r>
          </a:p>
        </p:txBody>
      </p:sp>
      <p:sp>
        <p:nvSpPr>
          <p:cNvPr id="45" name="Rectangle 2"/>
          <p:cNvSpPr/>
          <p:nvPr/>
        </p:nvSpPr>
        <p:spPr>
          <a:xfrm>
            <a:off x="-89405" y="-13260"/>
            <a:ext cx="12281406"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sp>
        <p:nvSpPr>
          <p:cNvPr id="46" name="Straight Connector 3"/>
          <p:cNvSpPr/>
          <p:nvPr/>
        </p:nvSpPr>
        <p:spPr>
          <a:xfrm flipH="1">
            <a:off x="777029" y="2552497"/>
            <a:ext cx="1" cy="3384101"/>
          </a:xfrm>
          <a:prstGeom prst="line">
            <a:avLst/>
          </a:prstGeom>
          <a:ln w="6350">
            <a:solidFill>
              <a:srgbClr val="FFFFFF"/>
            </a:solidFill>
            <a:miter/>
          </a:ln>
        </p:spPr>
        <p:txBody>
          <a:bodyPr lIns="45719" rIns="45719"/>
          <a:lstStyle/>
          <a:p>
            <a:endParaRPr/>
          </a:p>
        </p:txBody>
      </p:sp>
      <p:pic>
        <p:nvPicPr>
          <p:cNvPr id="47" name="Picture 4" descr="Picture 4"/>
          <p:cNvPicPr>
            <a:picLocks noChangeAspect="1"/>
          </p:cNvPicPr>
          <p:nvPr/>
        </p:nvPicPr>
        <p:blipFill>
          <a:blip r:embed="rId2"/>
          <a:stretch>
            <a:fillRect/>
          </a:stretch>
        </p:blipFill>
        <p:spPr>
          <a:xfrm>
            <a:off x="777029" y="413456"/>
            <a:ext cx="2423325" cy="514569"/>
          </a:xfrm>
          <a:prstGeom prst="rect">
            <a:avLst/>
          </a:prstGeom>
          <a:ln w="12700">
            <a:miter lim="400000"/>
          </a:ln>
        </p:spPr>
      </p:pic>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Number Slide WHITE">
    <p:spTree>
      <p:nvGrpSpPr>
        <p:cNvPr id="1" name=""/>
        <p:cNvGrpSpPr/>
        <p:nvPr/>
      </p:nvGrpSpPr>
      <p:grpSpPr>
        <a:xfrm>
          <a:off x="0" y="0"/>
          <a:ext cx="0" cy="0"/>
          <a:chOff x="0" y="0"/>
          <a:chExt cx="0" cy="0"/>
        </a:xfrm>
      </p:grpSpPr>
      <p:sp>
        <p:nvSpPr>
          <p:cNvPr id="55" name="Body Level One…"/>
          <p:cNvSpPr txBox="1">
            <a:spLocks noGrp="1"/>
          </p:cNvSpPr>
          <p:nvPr>
            <p:ph type="body" sz="quarter" idx="1" hasCustomPrompt="1"/>
          </p:nvPr>
        </p:nvSpPr>
        <p:spPr>
          <a:xfrm>
            <a:off x="7052615" y="4627245"/>
            <a:ext cx="3326670" cy="547689"/>
          </a:xfrm>
          <a:prstGeom prst="rect">
            <a:avLst/>
          </a:prstGeom>
        </p:spPr>
        <p:txBody>
          <a:bodyPr/>
          <a:lstStyle>
            <a:lvl1pPr algn="r">
              <a:defRPr sz="1500" b="0">
                <a:solidFill>
                  <a:srgbClr val="660E25"/>
                </a:solidFill>
              </a:defRPr>
            </a:lvl1pPr>
            <a:lvl2pPr marL="600075" indent="-142875" algn="r">
              <a:buSzPct val="100000"/>
              <a:buChar char="•"/>
              <a:defRPr sz="1500" b="0">
                <a:solidFill>
                  <a:srgbClr val="660E25"/>
                </a:solidFill>
              </a:defRPr>
            </a:lvl2pPr>
            <a:lvl3pPr marL="1085850" indent="-171450" algn="r">
              <a:buSzPct val="100000"/>
              <a:buChar char="•"/>
              <a:defRPr sz="1500" b="0">
                <a:solidFill>
                  <a:srgbClr val="660E25"/>
                </a:solidFill>
              </a:defRPr>
            </a:lvl3pPr>
            <a:lvl4pPr marL="1562100" indent="-190500" algn="r">
              <a:defRPr sz="1500" b="0">
                <a:solidFill>
                  <a:srgbClr val="660E25"/>
                </a:solidFill>
              </a:defRPr>
            </a:lvl4pPr>
            <a:lvl5pPr marL="2019300" indent="-190500" algn="r">
              <a:defRPr sz="1500" b="0">
                <a:solidFill>
                  <a:srgbClr val="660E25"/>
                </a:solidFill>
              </a:defRPr>
            </a:lvl5pPr>
          </a:lstStyle>
          <a:p>
            <a:r>
              <a:t>Source Name</a:t>
            </a:r>
          </a:p>
          <a:p>
            <a:pPr lvl="1"/>
            <a:endParaRPr/>
          </a:p>
          <a:p>
            <a:pPr lvl="2"/>
            <a:endParaRPr/>
          </a:p>
          <a:p>
            <a:pPr lvl="3"/>
            <a:endParaRPr/>
          </a:p>
          <a:p>
            <a:pPr lvl="4"/>
            <a:endParaRPr/>
          </a:p>
        </p:txBody>
      </p:sp>
      <p:sp>
        <p:nvSpPr>
          <p:cNvPr id="56" name="Text Placeholder 2"/>
          <p:cNvSpPr>
            <a:spLocks noGrp="1"/>
          </p:cNvSpPr>
          <p:nvPr>
            <p:ph type="body" sz="quarter" idx="21" hasCustomPrompt="1"/>
          </p:nvPr>
        </p:nvSpPr>
        <p:spPr>
          <a:xfrm>
            <a:off x="1595137" y="1860094"/>
            <a:ext cx="8784167" cy="581322"/>
          </a:xfrm>
          <a:prstGeom prst="rect">
            <a:avLst/>
          </a:prstGeom>
        </p:spPr>
        <p:txBody>
          <a:bodyPr/>
          <a:lstStyle>
            <a:lvl1pPr algn="ctr">
              <a:defRPr sz="2800" b="0">
                <a:solidFill>
                  <a:srgbClr val="660E25"/>
                </a:solidFill>
              </a:defRPr>
            </a:lvl1pPr>
          </a:lstStyle>
          <a:p>
            <a:r>
              <a:t>USE BIG NUMBERS FOR BIG IMPACT</a:t>
            </a:r>
          </a:p>
        </p:txBody>
      </p:sp>
      <p:sp>
        <p:nvSpPr>
          <p:cNvPr id="57" name="Text Placeholder 2"/>
          <p:cNvSpPr>
            <a:spLocks noGrp="1"/>
          </p:cNvSpPr>
          <p:nvPr>
            <p:ph type="body" sz="quarter" idx="22" hasCustomPrompt="1"/>
          </p:nvPr>
        </p:nvSpPr>
        <p:spPr>
          <a:xfrm>
            <a:off x="1150853" y="2700940"/>
            <a:ext cx="9605475" cy="1401072"/>
          </a:xfrm>
          <a:prstGeom prst="rect">
            <a:avLst/>
          </a:prstGeom>
        </p:spPr>
        <p:txBody>
          <a:bodyPr/>
          <a:lstStyle>
            <a:lvl1pPr algn="ctr">
              <a:defRPr sz="7200">
                <a:solidFill>
                  <a:srgbClr val="660E25"/>
                </a:solidFill>
              </a:defRPr>
            </a:lvl1pPr>
          </a:lstStyle>
          <a:p>
            <a:r>
              <a:t>$ 500.030.001</a:t>
            </a:r>
          </a:p>
        </p:txBody>
      </p:sp>
      <p:sp>
        <p:nvSpPr>
          <p:cNvPr id="58" name="Straight Connector 14"/>
          <p:cNvSpPr/>
          <p:nvPr/>
        </p:nvSpPr>
        <p:spPr>
          <a:xfrm>
            <a:off x="3061467" y="6314539"/>
            <a:ext cx="1" cy="538186"/>
          </a:xfrm>
          <a:prstGeom prst="line">
            <a:avLst/>
          </a:prstGeom>
          <a:ln w="6350">
            <a:solidFill>
              <a:srgbClr val="0077D4"/>
            </a:solidFill>
            <a:miter/>
          </a:ln>
        </p:spPr>
        <p:txBody>
          <a:bodyPr lIns="45719" rIns="45719"/>
          <a:lstStyle/>
          <a:p>
            <a:endParaRPr/>
          </a:p>
        </p:txBody>
      </p:sp>
      <p:sp>
        <p:nvSpPr>
          <p:cNvPr id="59" name="Espace réservé du texte 4"/>
          <p:cNvSpPr>
            <a:spLocks noGrp="1"/>
          </p:cNvSpPr>
          <p:nvPr>
            <p:ph type="body" sz="quarter" idx="23" hasCustomPrompt="1"/>
          </p:nvPr>
        </p:nvSpPr>
        <p:spPr>
          <a:xfrm>
            <a:off x="4467276" y="6488753"/>
            <a:ext cx="3255314" cy="223515"/>
          </a:xfrm>
          <a:prstGeom prst="rect">
            <a:avLst/>
          </a:prstGeom>
        </p:spPr>
        <p:txBody>
          <a:bodyPr/>
          <a:lstStyle>
            <a:lvl1pPr algn="ctr">
              <a:defRPr sz="900" b="0">
                <a:solidFill>
                  <a:srgbClr val="55A839"/>
                </a:solidFill>
              </a:defRPr>
            </a:lvl1pPr>
          </a:lstStyle>
          <a:p>
            <a:r>
              <a:t>Edit this part with name of division/subject/</a:t>
            </a:r>
          </a:p>
        </p:txBody>
      </p:sp>
      <p:sp>
        <p:nvSpPr>
          <p:cNvPr id="60" name="Espace réservé du texte 18"/>
          <p:cNvSpPr>
            <a:spLocks noGrp="1"/>
          </p:cNvSpPr>
          <p:nvPr>
            <p:ph type="body" sz="quarter" idx="24" hasCustomPrompt="1"/>
          </p:nvPr>
        </p:nvSpPr>
        <p:spPr>
          <a:xfrm>
            <a:off x="10378810" y="6488753"/>
            <a:ext cx="1392277" cy="219840"/>
          </a:xfrm>
          <a:prstGeom prst="rect">
            <a:avLst/>
          </a:prstGeom>
        </p:spPr>
        <p:txBody>
          <a:bodyPr/>
          <a:lstStyle>
            <a:lvl1pPr algn="ctr">
              <a:defRPr sz="900" b="0">
                <a:solidFill>
                  <a:srgbClr val="55A839"/>
                </a:solidFill>
              </a:defRPr>
            </a:lvl1pPr>
          </a:lstStyle>
          <a:p>
            <a:r>
              <a:t>Date</a:t>
            </a:r>
          </a:p>
        </p:txBody>
      </p:sp>
      <p:sp>
        <p:nvSpPr>
          <p:cNvPr id="61" name="Straight Connector 13"/>
          <p:cNvSpPr/>
          <p:nvPr/>
        </p:nvSpPr>
        <p:spPr>
          <a:xfrm>
            <a:off x="9089131" y="6313174"/>
            <a:ext cx="1" cy="549878"/>
          </a:xfrm>
          <a:prstGeom prst="line">
            <a:avLst/>
          </a:prstGeom>
          <a:ln>
            <a:solidFill>
              <a:srgbClr val="0077D4"/>
            </a:solidFill>
            <a:miter/>
          </a:ln>
        </p:spPr>
        <p:txBody>
          <a:bodyPr lIns="45719" rIns="45719"/>
          <a:lstStyle/>
          <a:p>
            <a:endParaRPr/>
          </a:p>
        </p:txBody>
      </p:sp>
      <p:pic>
        <p:nvPicPr>
          <p:cNvPr id="62" name="Image 24" descr="Image 24"/>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Number Slide BLUE">
    <p:spTree>
      <p:nvGrpSpPr>
        <p:cNvPr id="1" name=""/>
        <p:cNvGrpSpPr/>
        <p:nvPr/>
      </p:nvGrpSpPr>
      <p:grpSpPr>
        <a:xfrm>
          <a:off x="0" y="0"/>
          <a:ext cx="0" cy="0"/>
          <a:chOff x="0" y="0"/>
          <a:chExt cx="0" cy="0"/>
        </a:xfrm>
      </p:grpSpPr>
      <p:sp>
        <p:nvSpPr>
          <p:cNvPr id="70" name="Rectangle 7"/>
          <p:cNvSpPr/>
          <p:nvPr/>
        </p:nvSpPr>
        <p:spPr>
          <a:xfrm>
            <a:off x="-1065" y="0"/>
            <a:ext cx="12191997" cy="6858000"/>
          </a:xfrm>
          <a:prstGeom prst="rect">
            <a:avLst/>
          </a:prstGeom>
          <a:solidFill>
            <a:srgbClr val="A5163D"/>
          </a:solidFill>
          <a:ln w="12700">
            <a:miter lim="400000"/>
          </a:ln>
        </p:spPr>
        <p:txBody>
          <a:bodyPr lIns="45719" rIns="45719" anchor="ctr"/>
          <a:lstStyle/>
          <a:p>
            <a:pPr algn="ctr">
              <a:defRPr sz="1300" baseline="-25000">
                <a:ln w="9525" cap="flat">
                  <a:solidFill>
                    <a:srgbClr val="363636"/>
                  </a:solidFill>
                  <a:prstDash val="solid"/>
                  <a:round/>
                </a:ln>
              </a:defRPr>
            </a:pPr>
            <a:endParaRPr/>
          </a:p>
        </p:txBody>
      </p:sp>
      <p:sp>
        <p:nvSpPr>
          <p:cNvPr id="71" name="Body Level One…"/>
          <p:cNvSpPr txBox="1">
            <a:spLocks noGrp="1"/>
          </p:cNvSpPr>
          <p:nvPr>
            <p:ph type="body" sz="quarter" idx="1" hasCustomPrompt="1"/>
          </p:nvPr>
        </p:nvSpPr>
        <p:spPr>
          <a:xfrm>
            <a:off x="7052615" y="4627245"/>
            <a:ext cx="3326670" cy="547689"/>
          </a:xfrm>
          <a:prstGeom prst="rect">
            <a:avLst/>
          </a:prstGeom>
        </p:spPr>
        <p:txBody>
          <a:bodyPr/>
          <a:lstStyle>
            <a:lvl1pPr algn="r">
              <a:defRPr sz="1500" b="0">
                <a:solidFill>
                  <a:srgbClr val="EEF3FA"/>
                </a:solidFill>
              </a:defRPr>
            </a:lvl1pPr>
            <a:lvl2pPr marL="600075" indent="-142875" algn="r">
              <a:buSzPct val="100000"/>
              <a:buChar char="•"/>
              <a:defRPr sz="1500" b="0">
                <a:solidFill>
                  <a:srgbClr val="EEF3FA"/>
                </a:solidFill>
              </a:defRPr>
            </a:lvl2pPr>
            <a:lvl3pPr marL="1085850" indent="-171450" algn="r">
              <a:buSzPct val="100000"/>
              <a:buChar char="•"/>
              <a:defRPr sz="1500" b="0">
                <a:solidFill>
                  <a:srgbClr val="EEF3FA"/>
                </a:solidFill>
              </a:defRPr>
            </a:lvl3pPr>
            <a:lvl4pPr marL="1562100" indent="-190500" algn="r">
              <a:defRPr sz="1500" b="0">
                <a:solidFill>
                  <a:srgbClr val="EEF3FA"/>
                </a:solidFill>
              </a:defRPr>
            </a:lvl4pPr>
            <a:lvl5pPr marL="2019300" indent="-190500" algn="r">
              <a:defRPr sz="1500" b="0">
                <a:solidFill>
                  <a:srgbClr val="EEF3FA"/>
                </a:solidFill>
              </a:defRPr>
            </a:lvl5pPr>
          </a:lstStyle>
          <a:p>
            <a:r>
              <a:t>Source Name</a:t>
            </a:r>
          </a:p>
          <a:p>
            <a:pPr lvl="1"/>
            <a:endParaRPr/>
          </a:p>
          <a:p>
            <a:pPr lvl="2"/>
            <a:endParaRPr/>
          </a:p>
          <a:p>
            <a:pPr lvl="3"/>
            <a:endParaRPr/>
          </a:p>
          <a:p>
            <a:pPr lvl="4"/>
            <a:endParaRPr/>
          </a:p>
        </p:txBody>
      </p:sp>
      <p:sp>
        <p:nvSpPr>
          <p:cNvPr id="72" name="Text Placeholder 2"/>
          <p:cNvSpPr>
            <a:spLocks noGrp="1"/>
          </p:cNvSpPr>
          <p:nvPr>
            <p:ph type="body" sz="quarter" idx="21" hasCustomPrompt="1"/>
          </p:nvPr>
        </p:nvSpPr>
        <p:spPr>
          <a:xfrm>
            <a:off x="1595137" y="1860094"/>
            <a:ext cx="8784167" cy="581322"/>
          </a:xfrm>
          <a:prstGeom prst="rect">
            <a:avLst/>
          </a:prstGeom>
        </p:spPr>
        <p:txBody>
          <a:bodyPr/>
          <a:lstStyle>
            <a:lvl1pPr algn="ctr">
              <a:defRPr sz="2800" b="0">
                <a:solidFill>
                  <a:srgbClr val="EEF3FA"/>
                </a:solidFill>
              </a:defRPr>
            </a:lvl1pPr>
          </a:lstStyle>
          <a:p>
            <a:r>
              <a:t>USE BIG NUMBERS FOR BIG IMPACT</a:t>
            </a:r>
          </a:p>
        </p:txBody>
      </p:sp>
      <p:sp>
        <p:nvSpPr>
          <p:cNvPr id="73" name="Text Placeholder 2"/>
          <p:cNvSpPr>
            <a:spLocks noGrp="1"/>
          </p:cNvSpPr>
          <p:nvPr>
            <p:ph type="body" sz="quarter" idx="22" hasCustomPrompt="1"/>
          </p:nvPr>
        </p:nvSpPr>
        <p:spPr>
          <a:xfrm>
            <a:off x="1150853" y="2700940"/>
            <a:ext cx="9605475" cy="1401072"/>
          </a:xfrm>
          <a:prstGeom prst="rect">
            <a:avLst/>
          </a:prstGeom>
        </p:spPr>
        <p:txBody>
          <a:bodyPr/>
          <a:lstStyle>
            <a:lvl1pPr algn="ctr">
              <a:defRPr sz="7200">
                <a:solidFill>
                  <a:srgbClr val="EEF3FA"/>
                </a:solidFill>
              </a:defRPr>
            </a:lvl1pPr>
          </a:lstStyle>
          <a:p>
            <a:r>
              <a:t>$ 500.030.001</a:t>
            </a:r>
          </a:p>
        </p:txBody>
      </p:sp>
      <p:sp>
        <p:nvSpPr>
          <p:cNvPr id="74" name="Straight Connector 14"/>
          <p:cNvSpPr/>
          <p:nvPr/>
        </p:nvSpPr>
        <p:spPr>
          <a:xfrm>
            <a:off x="3061467" y="6314539"/>
            <a:ext cx="1" cy="538186"/>
          </a:xfrm>
          <a:prstGeom prst="line">
            <a:avLst/>
          </a:prstGeom>
          <a:ln w="6350">
            <a:solidFill>
              <a:srgbClr val="FFFFFF"/>
            </a:solidFill>
            <a:miter/>
          </a:ln>
        </p:spPr>
        <p:txBody>
          <a:bodyPr lIns="45719" rIns="45719"/>
          <a:lstStyle/>
          <a:p>
            <a:endParaRPr/>
          </a:p>
        </p:txBody>
      </p:sp>
      <p:sp>
        <p:nvSpPr>
          <p:cNvPr id="75" name="Espace réservé du texte 4"/>
          <p:cNvSpPr>
            <a:spLocks noGrp="1"/>
          </p:cNvSpPr>
          <p:nvPr>
            <p:ph type="body" sz="quarter" idx="23" hasCustomPrompt="1"/>
          </p:nvPr>
        </p:nvSpPr>
        <p:spPr>
          <a:xfrm>
            <a:off x="4467276" y="6488753"/>
            <a:ext cx="3255314" cy="223515"/>
          </a:xfrm>
          <a:prstGeom prst="rect">
            <a:avLst/>
          </a:prstGeom>
        </p:spPr>
        <p:txBody>
          <a:bodyPr/>
          <a:lstStyle>
            <a:lvl1pPr algn="ctr">
              <a:defRPr sz="900" b="0">
                <a:solidFill>
                  <a:srgbClr val="FFFFFF"/>
                </a:solidFill>
              </a:defRPr>
            </a:lvl1pPr>
          </a:lstStyle>
          <a:p>
            <a:r>
              <a:t>Edit this part with name of division/subject/</a:t>
            </a:r>
          </a:p>
        </p:txBody>
      </p:sp>
      <p:sp>
        <p:nvSpPr>
          <p:cNvPr id="76" name="Espace réservé du texte 18"/>
          <p:cNvSpPr>
            <a:spLocks noGrp="1"/>
          </p:cNvSpPr>
          <p:nvPr>
            <p:ph type="body" sz="quarter" idx="24" hasCustomPrompt="1"/>
          </p:nvPr>
        </p:nvSpPr>
        <p:spPr>
          <a:xfrm>
            <a:off x="10378810" y="6488753"/>
            <a:ext cx="1392277" cy="219840"/>
          </a:xfrm>
          <a:prstGeom prst="rect">
            <a:avLst/>
          </a:prstGeom>
        </p:spPr>
        <p:txBody>
          <a:bodyPr/>
          <a:lstStyle>
            <a:lvl1pPr algn="r">
              <a:defRPr sz="900" b="0">
                <a:solidFill>
                  <a:srgbClr val="FFFFFF"/>
                </a:solidFill>
              </a:defRPr>
            </a:lvl1pPr>
          </a:lstStyle>
          <a:p>
            <a:r>
              <a:t>Date</a:t>
            </a:r>
          </a:p>
        </p:txBody>
      </p:sp>
      <p:sp>
        <p:nvSpPr>
          <p:cNvPr id="77" name="Straight Connector 13"/>
          <p:cNvSpPr/>
          <p:nvPr/>
        </p:nvSpPr>
        <p:spPr>
          <a:xfrm>
            <a:off x="9089131" y="6313174"/>
            <a:ext cx="1" cy="549878"/>
          </a:xfrm>
          <a:prstGeom prst="line">
            <a:avLst/>
          </a:prstGeom>
          <a:ln>
            <a:solidFill>
              <a:srgbClr val="FFFFFF"/>
            </a:solidFill>
            <a:miter/>
          </a:ln>
        </p:spPr>
        <p:txBody>
          <a:bodyPr lIns="45719" rIns="45719"/>
          <a:lstStyle/>
          <a:p>
            <a:endParaRPr/>
          </a:p>
        </p:txBody>
      </p:sp>
      <p:pic>
        <p:nvPicPr>
          <p:cNvPr id="78" name="Image 25" descr="Image 25"/>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hank you slide ">
    <p:spTree>
      <p:nvGrpSpPr>
        <p:cNvPr id="1" name=""/>
        <p:cNvGrpSpPr/>
        <p:nvPr/>
      </p:nvGrpSpPr>
      <p:grpSpPr>
        <a:xfrm>
          <a:off x="0" y="0"/>
          <a:ext cx="0" cy="0"/>
          <a:chOff x="0" y="0"/>
          <a:chExt cx="0" cy="0"/>
        </a:xfrm>
      </p:grpSpPr>
      <p:sp>
        <p:nvSpPr>
          <p:cNvPr id="86" name="Straight Connector 14"/>
          <p:cNvSpPr/>
          <p:nvPr/>
        </p:nvSpPr>
        <p:spPr>
          <a:xfrm>
            <a:off x="3061471" y="6324867"/>
            <a:ext cx="1" cy="538186"/>
          </a:xfrm>
          <a:prstGeom prst="line">
            <a:avLst/>
          </a:prstGeom>
          <a:ln w="6350">
            <a:solidFill>
              <a:srgbClr val="FFFFFF"/>
            </a:solidFill>
            <a:miter/>
          </a:ln>
        </p:spPr>
        <p:txBody>
          <a:bodyPr lIns="45719" rIns="45719"/>
          <a:lstStyle/>
          <a:p>
            <a:endParaRPr/>
          </a:p>
        </p:txBody>
      </p:sp>
      <p:sp>
        <p:nvSpPr>
          <p:cNvPr id="87" name="Straight Connector 14"/>
          <p:cNvSpPr/>
          <p:nvPr/>
        </p:nvSpPr>
        <p:spPr>
          <a:xfrm>
            <a:off x="10560519" y="6314539"/>
            <a:ext cx="1" cy="538186"/>
          </a:xfrm>
          <a:prstGeom prst="line">
            <a:avLst/>
          </a:prstGeom>
          <a:ln w="6350">
            <a:solidFill>
              <a:srgbClr val="FFFFFF"/>
            </a:solidFill>
            <a:miter/>
          </a:ln>
        </p:spPr>
        <p:txBody>
          <a:bodyPr lIns="45719" rIns="45719"/>
          <a:lstStyle/>
          <a:p>
            <a:endParaRPr/>
          </a:p>
        </p:txBody>
      </p:sp>
      <p:sp>
        <p:nvSpPr>
          <p:cNvPr id="88" name="Content Placeholder 2"/>
          <p:cNvSpPr txBox="1"/>
          <p:nvPr/>
        </p:nvSpPr>
        <p:spPr>
          <a:xfrm>
            <a:off x="0" y="2440230"/>
            <a:ext cx="12192000" cy="6146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4800" b="1">
                <a:solidFill>
                  <a:schemeClr val="accent1">
                    <a:lumOff val="-8352"/>
                  </a:schemeClr>
                </a:solidFill>
                <a:latin typeface="Myriad Pro"/>
                <a:ea typeface="Myriad Pro"/>
                <a:cs typeface="Myriad Pro"/>
                <a:sym typeface="Myriad Pro"/>
              </a:defRPr>
            </a:lvl1pPr>
          </a:lstStyle>
          <a:p>
            <a:r>
              <a:t>Thank you</a:t>
            </a:r>
          </a:p>
        </p:txBody>
      </p:sp>
      <p:grpSp>
        <p:nvGrpSpPr>
          <p:cNvPr id="92" name="Group 12"/>
          <p:cNvGrpSpPr/>
          <p:nvPr/>
        </p:nvGrpSpPr>
        <p:grpSpPr>
          <a:xfrm>
            <a:off x="3024278" y="3111344"/>
            <a:ext cx="6143445" cy="1039015"/>
            <a:chOff x="0" y="0"/>
            <a:chExt cx="6143443" cy="1039013"/>
          </a:xfrm>
        </p:grpSpPr>
        <p:sp>
          <p:nvSpPr>
            <p:cNvPr id="89" name="TextBox 13"/>
            <p:cNvSpPr txBox="1"/>
            <p:nvPr/>
          </p:nvSpPr>
          <p:spPr>
            <a:xfrm>
              <a:off x="0" y="0"/>
              <a:ext cx="6143444" cy="293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spcBef>
                  <a:spcPts val="1200"/>
                </a:spcBef>
                <a:defRPr sz="2200"/>
              </a:lvl1pPr>
            </a:lstStyle>
            <a:p>
              <a:r>
                <a:t>Learn more: unesco.org</a:t>
              </a:r>
            </a:p>
          </p:txBody>
        </p:sp>
        <p:pic>
          <p:nvPicPr>
            <p:cNvPr id="90" name="Picture 14" descr="Picture 14"/>
            <p:cNvPicPr>
              <a:picLocks noChangeAspect="1"/>
            </p:cNvPicPr>
            <p:nvPr/>
          </p:nvPicPr>
          <p:blipFill>
            <a:blip r:embed="rId2"/>
            <a:stretch>
              <a:fillRect/>
            </a:stretch>
          </p:blipFill>
          <p:spPr>
            <a:xfrm>
              <a:off x="1819492" y="169276"/>
              <a:ext cx="995459" cy="668464"/>
            </a:xfrm>
            <a:prstGeom prst="rect">
              <a:avLst/>
            </a:prstGeom>
            <a:ln w="12700" cap="flat">
              <a:noFill/>
              <a:miter lim="400000"/>
            </a:ln>
            <a:effectLst/>
          </p:spPr>
        </p:pic>
        <p:sp>
          <p:nvSpPr>
            <p:cNvPr id="91" name="TextBox 15"/>
            <p:cNvSpPr txBox="1"/>
            <p:nvPr/>
          </p:nvSpPr>
          <p:spPr>
            <a:xfrm>
              <a:off x="2430141" y="298037"/>
              <a:ext cx="3600382" cy="7409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spcBef>
                  <a:spcPts val="1200"/>
                </a:spcBef>
                <a:defRPr sz="2200"/>
              </a:pPr>
              <a:r>
                <a:t>@UNESCO</a:t>
              </a:r>
              <a:br/>
              <a:endParaRPr/>
            </a:p>
          </p:txBody>
        </p:sp>
      </p:grpSp>
      <p:sp>
        <p:nvSpPr>
          <p:cNvPr id="93" name="Straight Connector 14"/>
          <p:cNvSpPr/>
          <p:nvPr/>
        </p:nvSpPr>
        <p:spPr>
          <a:xfrm>
            <a:off x="3061467" y="6314539"/>
            <a:ext cx="1" cy="538186"/>
          </a:xfrm>
          <a:prstGeom prst="line">
            <a:avLst/>
          </a:prstGeom>
          <a:ln w="6350">
            <a:solidFill>
              <a:srgbClr val="0077D4"/>
            </a:solidFill>
            <a:miter/>
          </a:ln>
        </p:spPr>
        <p:txBody>
          <a:bodyPr lIns="45719" rIns="45719"/>
          <a:lstStyle/>
          <a:p>
            <a:endParaRPr/>
          </a:p>
        </p:txBody>
      </p:sp>
      <p:sp>
        <p:nvSpPr>
          <p:cNvPr id="94" name="Straight Connector 13"/>
          <p:cNvSpPr/>
          <p:nvPr/>
        </p:nvSpPr>
        <p:spPr>
          <a:xfrm>
            <a:off x="9089131" y="6313174"/>
            <a:ext cx="1" cy="549878"/>
          </a:xfrm>
          <a:prstGeom prst="line">
            <a:avLst/>
          </a:prstGeom>
          <a:ln>
            <a:solidFill>
              <a:srgbClr val="0077D4"/>
            </a:solidFill>
            <a:miter/>
          </a:ln>
        </p:spPr>
        <p:txBody>
          <a:bodyPr lIns="45719" rIns="45719"/>
          <a:lstStyle/>
          <a:p>
            <a:endParaRPr/>
          </a:p>
        </p:txBody>
      </p:sp>
      <p:sp>
        <p:nvSpPr>
          <p:cNvPr id="95" name="Espace réservé du texte 18"/>
          <p:cNvSpPr>
            <a:spLocks noGrp="1"/>
          </p:cNvSpPr>
          <p:nvPr>
            <p:ph type="body" sz="quarter" idx="21" hasCustomPrompt="1"/>
          </p:nvPr>
        </p:nvSpPr>
        <p:spPr>
          <a:xfrm>
            <a:off x="10378810" y="6488753"/>
            <a:ext cx="1392277" cy="219840"/>
          </a:xfrm>
          <a:prstGeom prst="rect">
            <a:avLst/>
          </a:prstGeom>
        </p:spPr>
        <p:txBody>
          <a:bodyPr/>
          <a:lstStyle>
            <a:lvl1pPr algn="r">
              <a:defRPr sz="900" b="0">
                <a:solidFill>
                  <a:srgbClr val="0077D4"/>
                </a:solidFill>
              </a:defRPr>
            </a:lvl1pPr>
          </a:lstStyle>
          <a:p>
            <a:r>
              <a:t>Date</a:t>
            </a:r>
          </a:p>
        </p:txBody>
      </p:sp>
      <p:sp>
        <p:nvSpPr>
          <p:cNvPr id="96" name="Rectangle 2"/>
          <p:cNvSpPr/>
          <p:nvPr/>
        </p:nvSpPr>
        <p:spPr>
          <a:xfrm>
            <a:off x="-89405" y="-13260"/>
            <a:ext cx="12281406"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97" name="Picture 4" descr="Picture 4"/>
          <p:cNvPicPr>
            <a:picLocks noChangeAspect="1"/>
          </p:cNvPicPr>
          <p:nvPr/>
        </p:nvPicPr>
        <p:blipFill>
          <a:blip r:embed="rId3"/>
          <a:stretch>
            <a:fillRect/>
          </a:stretch>
        </p:blipFill>
        <p:spPr>
          <a:xfrm>
            <a:off x="777029" y="413456"/>
            <a:ext cx="2423325" cy="514569"/>
          </a:xfrm>
          <a:prstGeom prst="rect">
            <a:avLst/>
          </a:prstGeom>
          <a:ln w="12700">
            <a:miter lim="400000"/>
          </a:ln>
        </p:spPr>
      </p:pic>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Content Slide 3">
    <p:spTree>
      <p:nvGrpSpPr>
        <p:cNvPr id="1" name=""/>
        <p:cNvGrpSpPr/>
        <p:nvPr/>
      </p:nvGrpSpPr>
      <p:grpSpPr>
        <a:xfrm>
          <a:off x="0" y="0"/>
          <a:ext cx="0" cy="0"/>
          <a:chOff x="0" y="0"/>
          <a:chExt cx="0" cy="0"/>
        </a:xfrm>
      </p:grpSpPr>
      <p:sp>
        <p:nvSpPr>
          <p:cNvPr id="10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Insert title"/>
          <p:cNvSpPr txBox="1">
            <a:spLocks noGrp="1"/>
          </p:cNvSpPr>
          <p:nvPr>
            <p:ph type="title" hasCustomPrompt="1"/>
          </p:nvPr>
        </p:nvSpPr>
        <p:spPr>
          <a:prstGeom prst="rect">
            <a:avLst/>
          </a:prstGeom>
        </p:spPr>
        <p:txBody>
          <a:bodyPr/>
          <a:lstStyle/>
          <a:p>
            <a:r>
              <a:t>Insert title</a:t>
            </a:r>
          </a:p>
        </p:txBody>
      </p:sp>
      <p:sp>
        <p:nvSpPr>
          <p:cNvPr id="107" name="Espace réservé du texte 4"/>
          <p:cNvSpPr>
            <a:spLocks noGrp="1"/>
          </p:cNvSpPr>
          <p:nvPr>
            <p:ph type="body" sz="quarter" idx="21" hasCustomPrompt="1"/>
          </p:nvPr>
        </p:nvSpPr>
        <p:spPr>
          <a:xfrm>
            <a:off x="4874190" y="6488751"/>
            <a:ext cx="2441486" cy="223515"/>
          </a:xfrm>
          <a:prstGeom prst="rect">
            <a:avLst/>
          </a:prstGeom>
        </p:spPr>
        <p:txBody>
          <a:bodyPr/>
          <a:lstStyle>
            <a:lvl1pPr algn="ctr">
              <a:defRPr sz="900" b="0">
                <a:solidFill>
                  <a:srgbClr val="FFFFFF"/>
                </a:solidFill>
              </a:defRPr>
            </a:lvl1pPr>
          </a:lstStyle>
          <a:p>
            <a:r>
              <a:t>Edit this part with name of division/subject/</a:t>
            </a:r>
          </a:p>
        </p:txBody>
      </p:sp>
      <p:sp>
        <p:nvSpPr>
          <p:cNvPr id="108" name="Espace réservé du texte 18"/>
          <p:cNvSpPr>
            <a:spLocks noGrp="1"/>
          </p:cNvSpPr>
          <p:nvPr>
            <p:ph type="body" sz="quarter" idx="22" hasCustomPrompt="1"/>
          </p:nvPr>
        </p:nvSpPr>
        <p:spPr>
          <a:xfrm>
            <a:off x="10726880" y="6488751"/>
            <a:ext cx="1044208" cy="219840"/>
          </a:xfrm>
          <a:prstGeom prst="rect">
            <a:avLst/>
          </a:prstGeom>
        </p:spPr>
        <p:txBody>
          <a:bodyPr/>
          <a:lstStyle>
            <a:lvl1pPr algn="r">
              <a:defRPr sz="900" b="0">
                <a:solidFill>
                  <a:srgbClr val="FFFFFF"/>
                </a:solidFill>
              </a:defRPr>
            </a:lvl1pPr>
          </a:lstStyle>
          <a:p>
            <a:r>
              <a:t>Date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Quote Slide WHITE">
    <p:spTree>
      <p:nvGrpSpPr>
        <p:cNvPr id="1" name=""/>
        <p:cNvGrpSpPr/>
        <p:nvPr/>
      </p:nvGrpSpPr>
      <p:grpSpPr>
        <a:xfrm>
          <a:off x="0" y="0"/>
          <a:ext cx="0" cy="0"/>
          <a:chOff x="0" y="0"/>
          <a:chExt cx="0" cy="0"/>
        </a:xfrm>
      </p:grpSpPr>
      <p:sp>
        <p:nvSpPr>
          <p:cNvPr id="116" name="Body Level One…"/>
          <p:cNvSpPr txBox="1">
            <a:spLocks noGrp="1"/>
          </p:cNvSpPr>
          <p:nvPr>
            <p:ph type="body" sz="half" idx="1" hasCustomPrompt="1"/>
          </p:nvPr>
        </p:nvSpPr>
        <p:spPr>
          <a:xfrm>
            <a:off x="1595116" y="1777526"/>
            <a:ext cx="9183980" cy="2978288"/>
          </a:xfrm>
          <a:prstGeom prst="rect">
            <a:avLst/>
          </a:prstGeom>
        </p:spPr>
        <p:txBody>
          <a:bodyPr/>
          <a:lstStyle>
            <a:lvl1pPr>
              <a:defRPr sz="2700" b="0">
                <a:solidFill>
                  <a:srgbClr val="660E25"/>
                </a:solidFill>
              </a:defRPr>
            </a:lvl1pPr>
            <a:lvl2pPr indent="342847">
              <a:defRPr sz="2700" b="0">
                <a:solidFill>
                  <a:srgbClr val="660E25"/>
                </a:solidFill>
              </a:defRPr>
            </a:lvl2pPr>
            <a:lvl3pPr marL="1223010" indent="-308610">
              <a:buSzPct val="100000"/>
              <a:buChar char="•"/>
              <a:defRPr sz="2700" b="0">
                <a:solidFill>
                  <a:srgbClr val="660E25"/>
                </a:solidFill>
              </a:defRPr>
            </a:lvl3pPr>
            <a:lvl4pPr marL="1714500" indent="-342900">
              <a:defRPr sz="2700" b="0">
                <a:solidFill>
                  <a:srgbClr val="660E25"/>
                </a:solidFill>
              </a:defRPr>
            </a:lvl4pPr>
            <a:lvl5pPr marL="2171700" indent="-342900">
              <a:defRPr sz="2700" b="0">
                <a:solidFill>
                  <a:srgbClr val="660E25"/>
                </a:solidFill>
              </a:defRPr>
            </a:lvl5pPr>
          </a:lstStyle>
          <a:p>
            <a:r>
              <a:t>Quotations are commonly printed as a means for inspiration and to invoke philosophical thoughts from the reader Lorem ipsum dolor sit amet, consectetuer adipiscing elit.</a:t>
            </a:r>
          </a:p>
          <a:p>
            <a:pPr lvl="1"/>
            <a:endParaRPr/>
          </a:p>
          <a:p>
            <a:pPr lvl="2"/>
            <a:endParaRPr/>
          </a:p>
          <a:p>
            <a:pPr lvl="3"/>
            <a:endParaRPr/>
          </a:p>
          <a:p>
            <a:pPr lvl="4"/>
            <a:endParaRPr/>
          </a:p>
        </p:txBody>
      </p:sp>
      <p:sp>
        <p:nvSpPr>
          <p:cNvPr id="117" name="Text Placeholder 26"/>
          <p:cNvSpPr>
            <a:spLocks noGrp="1"/>
          </p:cNvSpPr>
          <p:nvPr>
            <p:ph type="body" sz="quarter" idx="21" hasCustomPrompt="1"/>
          </p:nvPr>
        </p:nvSpPr>
        <p:spPr>
          <a:xfrm>
            <a:off x="7452428" y="5003641"/>
            <a:ext cx="3326670" cy="547689"/>
          </a:xfrm>
          <a:prstGeom prst="rect">
            <a:avLst/>
          </a:prstGeom>
        </p:spPr>
        <p:txBody>
          <a:bodyPr/>
          <a:lstStyle>
            <a:lvl1pPr algn="r">
              <a:defRPr sz="1500" b="0">
                <a:solidFill>
                  <a:srgbClr val="660E25"/>
                </a:solidFill>
              </a:defRPr>
            </a:lvl1pPr>
          </a:lstStyle>
          <a:p>
            <a:r>
              <a:t>Source Name</a:t>
            </a:r>
          </a:p>
        </p:txBody>
      </p:sp>
      <p:sp>
        <p:nvSpPr>
          <p:cNvPr id="118" name="TextBox 43"/>
          <p:cNvSpPr txBox="1"/>
          <p:nvPr/>
        </p:nvSpPr>
        <p:spPr>
          <a:xfrm>
            <a:off x="701899" y="1433374"/>
            <a:ext cx="752030" cy="110292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A5163D"/>
                </a:solidFill>
                <a:latin typeface="Arial"/>
                <a:ea typeface="Arial"/>
                <a:cs typeface="Arial"/>
                <a:sym typeface="Arial"/>
              </a:defRPr>
            </a:lvl1pPr>
          </a:lstStyle>
          <a:p>
            <a:r>
              <a:t>“</a:t>
            </a:r>
          </a:p>
        </p:txBody>
      </p:sp>
      <p:sp>
        <p:nvSpPr>
          <p:cNvPr id="119" name="Straight Connector 14"/>
          <p:cNvSpPr/>
          <p:nvPr/>
        </p:nvSpPr>
        <p:spPr>
          <a:xfrm>
            <a:off x="3061467" y="6314539"/>
            <a:ext cx="1" cy="538186"/>
          </a:xfrm>
          <a:prstGeom prst="line">
            <a:avLst/>
          </a:prstGeom>
          <a:ln w="6350">
            <a:solidFill>
              <a:srgbClr val="0077D4"/>
            </a:solidFill>
            <a:miter/>
          </a:ln>
        </p:spPr>
        <p:txBody>
          <a:bodyPr lIns="45719" rIns="45719"/>
          <a:lstStyle/>
          <a:p>
            <a:endParaRPr/>
          </a:p>
        </p:txBody>
      </p:sp>
      <p:sp>
        <p:nvSpPr>
          <p:cNvPr id="120" name="Espace réservé du texte 4"/>
          <p:cNvSpPr>
            <a:spLocks noGrp="1"/>
          </p:cNvSpPr>
          <p:nvPr>
            <p:ph type="body" sz="quarter" idx="22" hasCustomPrompt="1"/>
          </p:nvPr>
        </p:nvSpPr>
        <p:spPr>
          <a:xfrm>
            <a:off x="4467276" y="6488753"/>
            <a:ext cx="3255314" cy="223515"/>
          </a:xfrm>
          <a:prstGeom prst="rect">
            <a:avLst/>
          </a:prstGeom>
        </p:spPr>
        <p:txBody>
          <a:bodyPr/>
          <a:lstStyle>
            <a:lvl1pPr algn="ctr">
              <a:defRPr sz="900" b="0">
                <a:solidFill>
                  <a:srgbClr val="55A839"/>
                </a:solidFill>
              </a:defRPr>
            </a:lvl1pPr>
          </a:lstStyle>
          <a:p>
            <a:r>
              <a:t>Edit this part with name of division/subject/</a:t>
            </a:r>
          </a:p>
        </p:txBody>
      </p:sp>
      <p:sp>
        <p:nvSpPr>
          <p:cNvPr id="121" name="Espace réservé du texte 18"/>
          <p:cNvSpPr>
            <a:spLocks noGrp="1"/>
          </p:cNvSpPr>
          <p:nvPr>
            <p:ph type="body" sz="quarter" idx="23" hasCustomPrompt="1"/>
          </p:nvPr>
        </p:nvSpPr>
        <p:spPr>
          <a:xfrm>
            <a:off x="10378810" y="6488753"/>
            <a:ext cx="1392277" cy="219840"/>
          </a:xfrm>
          <a:prstGeom prst="rect">
            <a:avLst/>
          </a:prstGeom>
        </p:spPr>
        <p:txBody>
          <a:bodyPr/>
          <a:lstStyle>
            <a:lvl1pPr algn="ctr">
              <a:defRPr sz="900" b="0">
                <a:solidFill>
                  <a:srgbClr val="55A839"/>
                </a:solidFill>
              </a:defRPr>
            </a:lvl1pPr>
          </a:lstStyle>
          <a:p>
            <a:r>
              <a:t>Date</a:t>
            </a:r>
          </a:p>
        </p:txBody>
      </p:sp>
      <p:sp>
        <p:nvSpPr>
          <p:cNvPr id="122" name="Straight Connector 13"/>
          <p:cNvSpPr/>
          <p:nvPr/>
        </p:nvSpPr>
        <p:spPr>
          <a:xfrm>
            <a:off x="9089131" y="6313174"/>
            <a:ext cx="1" cy="549878"/>
          </a:xfrm>
          <a:prstGeom prst="line">
            <a:avLst/>
          </a:prstGeom>
          <a:ln>
            <a:solidFill>
              <a:srgbClr val="0077D4"/>
            </a:solidFill>
            <a:miter/>
          </a:ln>
        </p:spPr>
        <p:txBody>
          <a:bodyPr lIns="45719" rIns="45719"/>
          <a:lstStyle/>
          <a:p>
            <a:endParaRPr/>
          </a:p>
        </p:txBody>
      </p:sp>
      <p:pic>
        <p:nvPicPr>
          <p:cNvPr id="123" name="Image 24" descr="Image 24"/>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Quote SLide BLUE">
    <p:spTree>
      <p:nvGrpSpPr>
        <p:cNvPr id="1" name=""/>
        <p:cNvGrpSpPr/>
        <p:nvPr/>
      </p:nvGrpSpPr>
      <p:grpSpPr>
        <a:xfrm>
          <a:off x="0" y="0"/>
          <a:ext cx="0" cy="0"/>
          <a:chOff x="0" y="0"/>
          <a:chExt cx="0" cy="0"/>
        </a:xfrm>
      </p:grpSpPr>
      <p:sp>
        <p:nvSpPr>
          <p:cNvPr id="131" name="Rectangle 8"/>
          <p:cNvSpPr/>
          <p:nvPr/>
        </p:nvSpPr>
        <p:spPr>
          <a:xfrm>
            <a:off x="-1066" y="0"/>
            <a:ext cx="12193067" cy="6858000"/>
          </a:xfrm>
          <a:prstGeom prst="rect">
            <a:avLst/>
          </a:prstGeom>
          <a:solidFill>
            <a:srgbClr val="A5163D"/>
          </a:solidFill>
          <a:ln w="12700">
            <a:miter lim="400000"/>
          </a:ln>
        </p:spPr>
        <p:txBody>
          <a:bodyPr lIns="45719" rIns="45719" anchor="ctr"/>
          <a:lstStyle/>
          <a:p>
            <a:pPr algn="ctr">
              <a:defRPr sz="1300" baseline="-25000">
                <a:ln w="9525" cap="flat">
                  <a:solidFill>
                    <a:srgbClr val="363636"/>
                  </a:solidFill>
                  <a:prstDash val="solid"/>
                  <a:round/>
                </a:ln>
              </a:defRPr>
            </a:pPr>
            <a:endParaRPr/>
          </a:p>
        </p:txBody>
      </p:sp>
      <p:sp>
        <p:nvSpPr>
          <p:cNvPr id="132" name="Body Level One…"/>
          <p:cNvSpPr txBox="1">
            <a:spLocks noGrp="1"/>
          </p:cNvSpPr>
          <p:nvPr>
            <p:ph type="body" sz="half" idx="1" hasCustomPrompt="1"/>
          </p:nvPr>
        </p:nvSpPr>
        <p:spPr>
          <a:xfrm>
            <a:off x="1595116" y="1777526"/>
            <a:ext cx="9183980" cy="2978288"/>
          </a:xfrm>
          <a:prstGeom prst="rect">
            <a:avLst/>
          </a:prstGeom>
        </p:spPr>
        <p:txBody>
          <a:bodyPr/>
          <a:lstStyle>
            <a:lvl1pPr>
              <a:defRPr sz="2700" b="0">
                <a:solidFill>
                  <a:srgbClr val="EEF3FA"/>
                </a:solidFill>
              </a:defRPr>
            </a:lvl1pPr>
            <a:lvl2pPr indent="342847">
              <a:defRPr sz="2700" b="0">
                <a:solidFill>
                  <a:srgbClr val="EEF3FA"/>
                </a:solidFill>
              </a:defRPr>
            </a:lvl2pPr>
            <a:lvl3pPr marL="1223010" indent="-308610">
              <a:buSzPct val="100000"/>
              <a:buChar char="•"/>
              <a:defRPr sz="2700" b="0">
                <a:solidFill>
                  <a:srgbClr val="EEF3FA"/>
                </a:solidFill>
              </a:defRPr>
            </a:lvl3pPr>
            <a:lvl4pPr marL="1714500" indent="-342900">
              <a:defRPr sz="2700" b="0">
                <a:solidFill>
                  <a:srgbClr val="EEF3FA"/>
                </a:solidFill>
              </a:defRPr>
            </a:lvl4pPr>
            <a:lvl5pPr marL="2171700" indent="-342900">
              <a:defRPr sz="2700" b="0">
                <a:solidFill>
                  <a:srgbClr val="EEF3FA"/>
                </a:solidFill>
              </a:defRPr>
            </a:lvl5pPr>
          </a:lstStyle>
          <a:p>
            <a:r>
              <a:t>Quotations are commonly printed as a means for inspiration and to invoke philosophical thoughts from the reader Lorem ipsum dolor sit amet, consectetuer adipiscing elit.</a:t>
            </a:r>
          </a:p>
          <a:p>
            <a:pPr lvl="1"/>
            <a:endParaRPr/>
          </a:p>
          <a:p>
            <a:pPr lvl="2"/>
            <a:endParaRPr/>
          </a:p>
          <a:p>
            <a:pPr lvl="3"/>
            <a:endParaRPr/>
          </a:p>
          <a:p>
            <a:pPr lvl="4"/>
            <a:endParaRPr/>
          </a:p>
        </p:txBody>
      </p:sp>
      <p:sp>
        <p:nvSpPr>
          <p:cNvPr id="133" name="Text Placeholder 26"/>
          <p:cNvSpPr>
            <a:spLocks noGrp="1"/>
          </p:cNvSpPr>
          <p:nvPr>
            <p:ph type="body" sz="quarter" idx="21" hasCustomPrompt="1"/>
          </p:nvPr>
        </p:nvSpPr>
        <p:spPr>
          <a:xfrm>
            <a:off x="7452428" y="5003641"/>
            <a:ext cx="3326670" cy="547689"/>
          </a:xfrm>
          <a:prstGeom prst="rect">
            <a:avLst/>
          </a:prstGeom>
        </p:spPr>
        <p:txBody>
          <a:bodyPr/>
          <a:lstStyle>
            <a:lvl1pPr algn="r">
              <a:defRPr sz="1500" b="0">
                <a:solidFill>
                  <a:srgbClr val="EEF3FA"/>
                </a:solidFill>
              </a:defRPr>
            </a:lvl1pPr>
          </a:lstStyle>
          <a:p>
            <a:r>
              <a:t>Source Name</a:t>
            </a:r>
          </a:p>
        </p:txBody>
      </p:sp>
      <p:sp>
        <p:nvSpPr>
          <p:cNvPr id="134" name="TextBox 43"/>
          <p:cNvSpPr txBox="1"/>
          <p:nvPr/>
        </p:nvSpPr>
        <p:spPr>
          <a:xfrm>
            <a:off x="747619" y="1433374"/>
            <a:ext cx="660590" cy="1102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EEF3FA"/>
                </a:solidFill>
                <a:latin typeface="Arial"/>
                <a:ea typeface="Arial"/>
                <a:cs typeface="Arial"/>
                <a:sym typeface="Arial"/>
              </a:defRPr>
            </a:lvl1pPr>
          </a:lstStyle>
          <a:p>
            <a:r>
              <a:t>“</a:t>
            </a:r>
          </a:p>
        </p:txBody>
      </p:sp>
      <p:sp>
        <p:nvSpPr>
          <p:cNvPr id="135" name="Straight Connector 14"/>
          <p:cNvSpPr/>
          <p:nvPr/>
        </p:nvSpPr>
        <p:spPr>
          <a:xfrm>
            <a:off x="3061467" y="6314539"/>
            <a:ext cx="1" cy="538186"/>
          </a:xfrm>
          <a:prstGeom prst="line">
            <a:avLst/>
          </a:prstGeom>
          <a:ln w="6350">
            <a:solidFill>
              <a:srgbClr val="FFFFFF"/>
            </a:solidFill>
            <a:miter/>
          </a:ln>
        </p:spPr>
        <p:txBody>
          <a:bodyPr lIns="45719" rIns="45719"/>
          <a:lstStyle/>
          <a:p>
            <a:endParaRPr/>
          </a:p>
        </p:txBody>
      </p:sp>
      <p:sp>
        <p:nvSpPr>
          <p:cNvPr id="136" name="Espace réservé du texte 4"/>
          <p:cNvSpPr>
            <a:spLocks noGrp="1"/>
          </p:cNvSpPr>
          <p:nvPr>
            <p:ph type="body" sz="quarter" idx="22" hasCustomPrompt="1"/>
          </p:nvPr>
        </p:nvSpPr>
        <p:spPr>
          <a:xfrm>
            <a:off x="4467276" y="6488753"/>
            <a:ext cx="3255314" cy="223515"/>
          </a:xfrm>
          <a:prstGeom prst="rect">
            <a:avLst/>
          </a:prstGeom>
        </p:spPr>
        <p:txBody>
          <a:bodyPr/>
          <a:lstStyle>
            <a:lvl1pPr algn="ctr">
              <a:defRPr sz="900" b="0">
                <a:solidFill>
                  <a:srgbClr val="FFFFFF"/>
                </a:solidFill>
              </a:defRPr>
            </a:lvl1pPr>
          </a:lstStyle>
          <a:p>
            <a:r>
              <a:t>Edit this part with name of division/subject/</a:t>
            </a:r>
          </a:p>
        </p:txBody>
      </p:sp>
      <p:sp>
        <p:nvSpPr>
          <p:cNvPr id="137" name="Espace réservé du texte 18"/>
          <p:cNvSpPr>
            <a:spLocks noGrp="1"/>
          </p:cNvSpPr>
          <p:nvPr>
            <p:ph type="body" sz="quarter" idx="23" hasCustomPrompt="1"/>
          </p:nvPr>
        </p:nvSpPr>
        <p:spPr>
          <a:xfrm>
            <a:off x="10378810" y="6488753"/>
            <a:ext cx="1392277" cy="219840"/>
          </a:xfrm>
          <a:prstGeom prst="rect">
            <a:avLst/>
          </a:prstGeom>
        </p:spPr>
        <p:txBody>
          <a:bodyPr/>
          <a:lstStyle>
            <a:lvl1pPr algn="r">
              <a:defRPr sz="900" b="0">
                <a:solidFill>
                  <a:srgbClr val="FFFFFF"/>
                </a:solidFill>
              </a:defRPr>
            </a:lvl1pPr>
          </a:lstStyle>
          <a:p>
            <a:r>
              <a:t>Date</a:t>
            </a:r>
          </a:p>
        </p:txBody>
      </p:sp>
      <p:sp>
        <p:nvSpPr>
          <p:cNvPr id="138" name="Straight Connector 13"/>
          <p:cNvSpPr/>
          <p:nvPr/>
        </p:nvSpPr>
        <p:spPr>
          <a:xfrm>
            <a:off x="9089131" y="6313174"/>
            <a:ext cx="1" cy="549878"/>
          </a:xfrm>
          <a:prstGeom prst="line">
            <a:avLst/>
          </a:prstGeom>
          <a:ln>
            <a:solidFill>
              <a:srgbClr val="FFFFFF"/>
            </a:solidFill>
            <a:miter/>
          </a:ln>
        </p:spPr>
        <p:txBody>
          <a:bodyPr lIns="45719" rIns="45719"/>
          <a:lstStyle/>
          <a:p>
            <a:endParaRPr/>
          </a:p>
        </p:txBody>
      </p:sp>
      <p:pic>
        <p:nvPicPr>
          <p:cNvPr id="139" name="Image 25" descr="Image 25"/>
          <p:cNvPicPr>
            <a:picLocks noChangeAspect="1"/>
          </p:cNvPicPr>
          <p:nvPr/>
        </p:nvPicPr>
        <p:blipFill>
          <a:blip r:embed="rId2"/>
          <a:stretch>
            <a:fillRect/>
          </a:stretch>
        </p:blipFill>
        <p:spPr>
          <a:xfrm>
            <a:off x="315670" y="6389008"/>
            <a:ext cx="1576800" cy="416060"/>
          </a:xfrm>
          <a:prstGeom prst="rect">
            <a:avLst/>
          </a:prstGeom>
          <a:ln w="12700">
            <a:miter lim="400000"/>
          </a:ln>
        </p:spPr>
      </p:pic>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0" y="-13260"/>
            <a:ext cx="12192000"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 name="Picture 5" descr="Picture 5"/>
          <p:cNvPicPr>
            <a:picLocks noChangeAspect="1"/>
          </p:cNvPicPr>
          <p:nvPr/>
        </p:nvPicPr>
        <p:blipFill>
          <a:blip r:embed="rId26"/>
          <a:stretch>
            <a:fillRect/>
          </a:stretch>
        </p:blipFill>
        <p:spPr>
          <a:xfrm>
            <a:off x="3928295" y="1354741"/>
            <a:ext cx="8263685" cy="5509124"/>
          </a:xfrm>
          <a:prstGeom prst="rect">
            <a:avLst/>
          </a:prstGeom>
          <a:ln w="12700">
            <a:miter lim="400000"/>
          </a:ln>
        </p:spPr>
      </p:pic>
      <p:pic>
        <p:nvPicPr>
          <p:cNvPr id="4" name="Picture 6" descr="Picture 6"/>
          <p:cNvPicPr>
            <a:picLocks noChangeAspect="1"/>
          </p:cNvPicPr>
          <p:nvPr/>
        </p:nvPicPr>
        <p:blipFill>
          <a:blip r:embed="rId27"/>
          <a:stretch>
            <a:fillRect/>
          </a:stretch>
        </p:blipFill>
        <p:spPr>
          <a:xfrm>
            <a:off x="331908" y="445546"/>
            <a:ext cx="2423324" cy="514569"/>
          </a:xfrm>
          <a:prstGeom prst="rect">
            <a:avLst/>
          </a:prstGeom>
          <a:ln w="12700">
            <a:miter lim="400000"/>
          </a:ln>
        </p:spPr>
      </p:pic>
      <p:sp>
        <p:nvSpPr>
          <p:cNvPr id="5" name="Rectangle 10"/>
          <p:cNvSpPr/>
          <p:nvPr/>
        </p:nvSpPr>
        <p:spPr>
          <a:xfrm>
            <a:off x="-1065" y="27"/>
            <a:ext cx="12191997" cy="758621"/>
          </a:xfrm>
          <a:prstGeom prst="rect">
            <a:avLst/>
          </a:prstGeom>
          <a:solidFill>
            <a:srgbClr val="A5163D"/>
          </a:solidFill>
          <a:ln w="12700">
            <a:miter lim="400000"/>
          </a:ln>
          <a:effectLst>
            <a:outerShdw blurRad="50800" dist="38100" dir="5400000" rotWithShape="0">
              <a:srgbClr val="000000">
                <a:alpha val="40000"/>
              </a:srgbClr>
            </a:outerShdw>
          </a:effectLst>
        </p:spPr>
        <p:txBody>
          <a:bodyPr lIns="45719" rIns="45719" anchor="ctr"/>
          <a:lstStyle/>
          <a:p>
            <a:pPr algn="ctr">
              <a:defRPr sz="1300" baseline="-25000">
                <a:ln w="9525" cap="flat">
                  <a:solidFill>
                    <a:srgbClr val="363636"/>
                  </a:solidFill>
                  <a:prstDash val="solid"/>
                  <a:round/>
                </a:ln>
              </a:defRPr>
            </a:pPr>
            <a:endParaRPr/>
          </a:p>
        </p:txBody>
      </p:sp>
      <p:sp>
        <p:nvSpPr>
          <p:cNvPr id="6" name="Body Level One…"/>
          <p:cNvSpPr txBox="1">
            <a:spLocks noGrp="1"/>
          </p:cNvSpPr>
          <p:nvPr>
            <p:ph type="body" idx="1"/>
          </p:nvPr>
        </p:nvSpPr>
        <p:spPr>
          <a:xfrm>
            <a:off x="420879" y="959561"/>
            <a:ext cx="11350209" cy="5140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7" name="Insert title"/>
          <p:cNvSpPr txBox="1">
            <a:spLocks noGrp="1"/>
          </p:cNvSpPr>
          <p:nvPr>
            <p:ph type="title" hasCustomPrompt="1"/>
          </p:nvPr>
        </p:nvSpPr>
        <p:spPr>
          <a:xfrm>
            <a:off x="420893" y="151608"/>
            <a:ext cx="11350195" cy="455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Insert title</a:t>
            </a:r>
          </a:p>
        </p:txBody>
      </p:sp>
      <p:sp>
        <p:nvSpPr>
          <p:cNvPr id="8" name="Rectangle 22"/>
          <p:cNvSpPr/>
          <p:nvPr/>
        </p:nvSpPr>
        <p:spPr>
          <a:xfrm>
            <a:off x="0" y="6336079"/>
            <a:ext cx="12192000" cy="521922"/>
          </a:xfrm>
          <a:prstGeom prst="rect">
            <a:avLst/>
          </a:prstGeom>
          <a:solidFill>
            <a:srgbClr val="A5163D"/>
          </a:solidFill>
          <a:ln w="12700">
            <a:miter lim="400000"/>
          </a:ln>
        </p:spPr>
        <p:txBody>
          <a:bodyPr lIns="45719" rIns="45719" anchor="ctr"/>
          <a:lstStyle/>
          <a:p>
            <a:pPr algn="ctr">
              <a:defRPr>
                <a:solidFill>
                  <a:srgbClr val="FFFFFF"/>
                </a:solidFill>
              </a:defRPr>
            </a:pPr>
            <a:endParaRPr/>
          </a:p>
        </p:txBody>
      </p:sp>
      <p:pic>
        <p:nvPicPr>
          <p:cNvPr id="9" name="Image 24" descr="Image 24"/>
          <p:cNvPicPr>
            <a:picLocks noChangeAspect="1"/>
          </p:cNvPicPr>
          <p:nvPr/>
        </p:nvPicPr>
        <p:blipFill>
          <a:blip r:embed="rId28"/>
          <a:stretch>
            <a:fillRect/>
          </a:stretch>
        </p:blipFill>
        <p:spPr>
          <a:xfrm>
            <a:off x="420893" y="6389010"/>
            <a:ext cx="1576801" cy="416060"/>
          </a:xfrm>
          <a:prstGeom prst="rect">
            <a:avLst/>
          </a:prstGeom>
          <a:ln w="12700">
            <a:miter lim="400000"/>
          </a:ln>
        </p:spPr>
      </p:pic>
      <p:sp>
        <p:nvSpPr>
          <p:cNvPr id="10" name="Straight Connector 13"/>
          <p:cNvSpPr/>
          <p:nvPr/>
        </p:nvSpPr>
        <p:spPr>
          <a:xfrm>
            <a:off x="3116385" y="6322099"/>
            <a:ext cx="1" cy="549878"/>
          </a:xfrm>
          <a:prstGeom prst="line">
            <a:avLst/>
          </a:prstGeom>
          <a:ln>
            <a:solidFill>
              <a:srgbClr val="FFFFFF"/>
            </a:solidFill>
            <a:miter/>
          </a:ln>
        </p:spPr>
        <p:txBody>
          <a:bodyPr lIns="45719" rIns="45719"/>
          <a:lstStyle/>
          <a:p>
            <a:endParaRPr/>
          </a:p>
        </p:txBody>
      </p:sp>
      <p:sp>
        <p:nvSpPr>
          <p:cNvPr id="11" name="Straight Connector 13"/>
          <p:cNvSpPr/>
          <p:nvPr/>
        </p:nvSpPr>
        <p:spPr>
          <a:xfrm>
            <a:off x="9045698" y="6308123"/>
            <a:ext cx="1" cy="549878"/>
          </a:xfrm>
          <a:prstGeom prst="line">
            <a:avLst/>
          </a:prstGeom>
          <a:ln>
            <a:solidFill>
              <a:srgbClr val="FFFFFF"/>
            </a:solidFill>
            <a:miter/>
          </a:ln>
        </p:spPr>
        <p:txBody>
          <a:bodyPr lIns="45719" rIns="45719"/>
          <a:lstStyle/>
          <a:p>
            <a:endParaRPr/>
          </a:p>
        </p:txBody>
      </p:sp>
      <p:sp>
        <p:nvSpPr>
          <p:cNvPr id="12"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1pPr>
      <a:lvl2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2pPr>
      <a:lvl3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3pPr>
      <a:lvl4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4pPr>
      <a:lvl5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5pPr>
      <a:lvl6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6pPr>
      <a:lvl7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7pPr>
      <a:lvl8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8pPr>
      <a:lvl9pPr marL="0" marR="0" indent="0" algn="l" defTabSz="914400" rtl="0" latinLnBrk="0">
        <a:lnSpc>
          <a:spcPts val="2700"/>
        </a:lnSpc>
        <a:spcBef>
          <a:spcPts val="0"/>
        </a:spcBef>
        <a:spcAft>
          <a:spcPts val="0"/>
        </a:spcAft>
        <a:buClrTx/>
        <a:buSzTx/>
        <a:buFontTx/>
        <a:buNone/>
        <a:tabLst/>
        <a:defRPr sz="2400" b="0" i="0" u="none" strike="noStrike" cap="none" spc="0" baseline="0">
          <a:solidFill>
            <a:srgbClr val="FFFFFF"/>
          </a:solidFill>
          <a:uFillTx/>
          <a:latin typeface="Calibri Light"/>
          <a:ea typeface="Calibri Light"/>
          <a:cs typeface="Calibri Light"/>
          <a:sym typeface="Calibri Light"/>
        </a:defRPr>
      </a:lvl9pPr>
    </p:titleStyle>
    <p:bodyStyle>
      <a:lvl1pPr marL="0" marR="0" indent="0" algn="l" defTabSz="914400" rtl="0" latinLnBrk="0">
        <a:lnSpc>
          <a:spcPct val="90000"/>
        </a:lnSpc>
        <a:spcBef>
          <a:spcPts val="1000"/>
        </a:spcBef>
        <a:spcAft>
          <a:spcPts val="0"/>
        </a:spcAft>
        <a:buClrTx/>
        <a:buSzTx/>
        <a:buFontTx/>
        <a:buNone/>
        <a:tabLst/>
        <a:defRPr sz="1300" b="1" i="0" u="none" strike="noStrike" cap="none" spc="0" baseline="0">
          <a:solidFill>
            <a:srgbClr val="000000"/>
          </a:solidFill>
          <a:uFillTx/>
          <a:latin typeface="+mj-lt"/>
          <a:ea typeface="+mj-ea"/>
          <a:cs typeface="+mj-cs"/>
          <a:sym typeface="Calibri"/>
        </a:defRPr>
      </a:lvl1pPr>
      <a:lvl2pPr marL="0" marR="0" indent="0" algn="l" defTabSz="914400" rtl="0" latinLnBrk="0">
        <a:lnSpc>
          <a:spcPct val="90000"/>
        </a:lnSpc>
        <a:spcBef>
          <a:spcPts val="1000"/>
        </a:spcBef>
        <a:spcAft>
          <a:spcPts val="0"/>
        </a:spcAft>
        <a:buClrTx/>
        <a:buSzTx/>
        <a:buFontTx/>
        <a:buNone/>
        <a:tabLst/>
        <a:defRPr sz="1300" b="1"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1000"/>
        </a:spcBef>
        <a:spcAft>
          <a:spcPts val="0"/>
        </a:spcAft>
        <a:buClrTx/>
        <a:buSzTx/>
        <a:buFontTx/>
        <a:buNone/>
        <a:tabLst/>
        <a:defRPr sz="1300" b="1" i="0" u="none" strike="noStrike" cap="none" spc="0" baseline="0">
          <a:solidFill>
            <a:srgbClr val="000000"/>
          </a:solidFill>
          <a:uFillTx/>
          <a:latin typeface="+mj-lt"/>
          <a:ea typeface="+mj-ea"/>
          <a:cs typeface="+mj-cs"/>
          <a:sym typeface="Calibri"/>
        </a:defRPr>
      </a:lvl3pPr>
      <a:lvl4pPr marL="1307111" marR="0" indent="-278567"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4pPr>
      <a:lvl5pPr marL="1689754" marR="0" indent="-318362"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5pPr>
      <a:lvl6pPr marL="24511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6pPr>
      <a:lvl7pPr marL="29083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7pPr>
      <a:lvl8pPr marL="33655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8pPr>
      <a:lvl9pPr marL="3822700" marR="0" indent="-165100" algn="l" defTabSz="914400" rtl="0" latinLnBrk="0">
        <a:lnSpc>
          <a:spcPct val="90000"/>
        </a:lnSpc>
        <a:spcBef>
          <a:spcPts val="1000"/>
        </a:spcBef>
        <a:spcAft>
          <a:spcPts val="0"/>
        </a:spcAft>
        <a:buClrTx/>
        <a:buSzPct val="100000"/>
        <a:buFontTx/>
        <a:buChar char="•"/>
        <a:tabLst/>
        <a:defRPr sz="1300" b="1"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s://reutersinstitute.politics.ox.ac.uk/digital-news-report/2022/united-states"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reutersinstitute.politics.ox.ac.uk/digital-news-report/2022/united-kingdom" TargetMode="External"/><Relationship Id="rId5" Type="http://schemas.openxmlformats.org/officeDocument/2006/relationships/hyperlink" Target="https://reutersinstitute.politics.ox.ac.uk/digital-news-report/2022/south-africa" TargetMode="External"/><Relationship Id="rId4" Type="http://schemas.openxmlformats.org/officeDocument/2006/relationships/hyperlink" Target="https://reutersinstitute.politics.ox.ac.uk/digital-news-report/2022/india"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unesco.org/trust-in-media-see" TargetMode="External"/><Relationship Id="rId3" Type="http://schemas.openxmlformats.org/officeDocument/2006/relationships/hyperlink" Target="https://en.unesco.org/news/unesco-initiates-global-dialogue-enhance-transparency-internet-companies-release-illustrative" TargetMode="External"/><Relationship Id="rId7" Type="http://schemas.openxmlformats.org/officeDocument/2006/relationships/hyperlink" Target="https://en.unesco.org/social-media-4-peace" TargetMode="External"/><Relationship Id="rId2" Type="http://schemas.openxmlformats.org/officeDocument/2006/relationships/hyperlink" Target="https://en.unesco.org/news/windhoek30-declaration-calls-affirming-information-public-good" TargetMode="External"/><Relationship Id="rId1" Type="http://schemas.openxmlformats.org/officeDocument/2006/relationships/slideLayout" Target="../slideLayouts/slideLayout3.xml"/><Relationship Id="rId6" Type="http://schemas.openxmlformats.org/officeDocument/2006/relationships/hyperlink" Target="https://www.unesco.org/en/international-programme-development-communication/media-viability" TargetMode="External"/><Relationship Id="rId11" Type="http://schemas.openxmlformats.org/officeDocument/2006/relationships/image" Target="../media/image16.png"/><Relationship Id="rId5" Type="http://schemas.openxmlformats.org/officeDocument/2006/relationships/hyperlink" Target="https://www.unesco.org/en/communication-information/media-information-literacy" TargetMode="External"/><Relationship Id="rId10" Type="http://schemas.openxmlformats.org/officeDocument/2006/relationships/hyperlink" Target="https://www.unesco.org/en/communication-information/internet-governance/internet-universality-indicators/roamx-indicators" TargetMode="External"/><Relationship Id="rId4" Type="http://schemas.openxmlformats.org/officeDocument/2006/relationships/hyperlink" Target="https://www.unesco.org/en/countering-hate-speech" TargetMode="External"/><Relationship Id="rId9" Type="http://schemas.openxmlformats.org/officeDocument/2006/relationships/hyperlink" Target="https://en.unesco.org/training-fo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Content Placeholder 24"/>
          <p:cNvSpPr txBox="1"/>
          <p:nvPr/>
        </p:nvSpPr>
        <p:spPr>
          <a:xfrm>
            <a:off x="723976" y="1547889"/>
            <a:ext cx="3735426" cy="3207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800" b="1">
                <a:latin typeface="Myriad Pro"/>
                <a:ea typeface="Myriad Pro"/>
                <a:cs typeface="Myriad Pro"/>
                <a:sym typeface="Myriad Pro"/>
              </a:defRPr>
            </a:pPr>
            <a:r>
              <a:t>Freedom of Expression and Social Media, a few viewpoints of interest to prosecutors</a:t>
            </a:r>
          </a:p>
          <a:p>
            <a:pPr defTabSz="914400">
              <a:lnSpc>
                <a:spcPct val="90000"/>
              </a:lnSpc>
              <a:spcBef>
                <a:spcPts val="1000"/>
              </a:spcBef>
              <a:defRPr sz="2800" b="1">
                <a:solidFill>
                  <a:srgbClr val="FFFFFF"/>
                </a:solidFill>
                <a:latin typeface="Myriad Pro"/>
                <a:ea typeface="Myriad Pro"/>
                <a:cs typeface="Myriad Pro"/>
                <a:sym typeface="Myriad Pro"/>
              </a:defRPr>
            </a:pPr>
            <a:endParaRPr/>
          </a:p>
          <a:p>
            <a:pPr defTabSz="914400">
              <a:lnSpc>
                <a:spcPct val="90000"/>
              </a:lnSpc>
              <a:spcBef>
                <a:spcPts val="1000"/>
              </a:spcBef>
              <a:defRPr sz="2800" b="1">
                <a:solidFill>
                  <a:srgbClr val="FFFFFF"/>
                </a:solidFill>
                <a:latin typeface="Myriad Pro"/>
                <a:ea typeface="Myriad Pro"/>
                <a:cs typeface="Myriad Pro"/>
                <a:sym typeface="Myriad Pro"/>
              </a:defRPr>
            </a:pPr>
            <a:endParaRPr/>
          </a:p>
        </p:txBody>
      </p:sp>
      <p:sp>
        <p:nvSpPr>
          <p:cNvPr id="375" name="Straight Connector 5"/>
          <p:cNvSpPr/>
          <p:nvPr/>
        </p:nvSpPr>
        <p:spPr>
          <a:xfrm flipH="1">
            <a:off x="438614" y="1622611"/>
            <a:ext cx="1" cy="2254468"/>
          </a:xfrm>
          <a:prstGeom prst="line">
            <a:avLst/>
          </a:prstGeom>
          <a:ln w="6350">
            <a:solidFill>
              <a:schemeClr val="accent2"/>
            </a:solidFill>
            <a:miter/>
          </a:ln>
        </p:spPr>
        <p:txBody>
          <a:bodyPr lIns="45719" rIns="45719"/>
          <a:lstStyle/>
          <a:p>
            <a:endParaRPr/>
          </a:p>
        </p:txBody>
      </p:sp>
      <p:sp>
        <p:nvSpPr>
          <p:cNvPr id="376" name="Subtitle 1"/>
          <p:cNvSpPr txBox="1"/>
          <p:nvPr/>
        </p:nvSpPr>
        <p:spPr>
          <a:xfrm rot="21600000">
            <a:off x="709289" y="3839221"/>
            <a:ext cx="5641617" cy="301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90000"/>
              </a:lnSpc>
              <a:spcBef>
                <a:spcPts val="1000"/>
              </a:spcBef>
              <a:buFont typeface="Arial"/>
              <a:defRPr sz="1300">
                <a:latin typeface="Myriad Pro"/>
                <a:ea typeface="Myriad Pro"/>
                <a:cs typeface="Myriad Pro"/>
                <a:sym typeface="Myriad Pro"/>
              </a:defRPr>
            </a:pPr>
            <a:r>
              <a:rPr b="1"/>
              <a:t>Kristjan Burgess</a:t>
            </a:r>
            <a:r>
              <a:t> </a:t>
            </a:r>
            <a:r>
              <a:rPr>
                <a:solidFill>
                  <a:srgbClr val="00669F"/>
                </a:solidFill>
              </a:rPr>
              <a:t>|</a:t>
            </a:r>
            <a:r>
              <a:t> IAP Annual Conference, Tbilisi, September 2022</a:t>
            </a:r>
          </a:p>
        </p:txBody>
      </p:sp>
      <p:pic>
        <p:nvPicPr>
          <p:cNvPr id="377" name="thumbnail.jpeg" descr="thumbnail.jpeg"/>
          <p:cNvPicPr>
            <a:picLocks noChangeAspect="1"/>
          </p:cNvPicPr>
          <p:nvPr/>
        </p:nvPicPr>
        <p:blipFill>
          <a:blip r:embed="rId2"/>
          <a:stretch>
            <a:fillRect/>
          </a:stretch>
        </p:blipFill>
        <p:spPr>
          <a:xfrm>
            <a:off x="0" y="4165616"/>
            <a:ext cx="12192001" cy="272813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It is important that judges, both as citizens and in their judicial role, should be involved in the communities they serve. In an era where such involvement increasingly includes online activities, judges should not be prohibited from appropriate partici"/>
          <p:cNvSpPr txBox="1"/>
          <p:nvPr/>
        </p:nvSpPr>
        <p:spPr>
          <a:xfrm>
            <a:off x="4688825" y="2352463"/>
            <a:ext cx="7264693" cy="412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1600">
                <a:solidFill>
                  <a:srgbClr val="595959"/>
                </a:solidFill>
                <a:latin typeface="Myriad Pro"/>
                <a:ea typeface="Myriad Pro"/>
                <a:cs typeface="Myriad Pro"/>
                <a:sym typeface="Myriad Pro"/>
              </a:defRPr>
            </a:pPr>
            <a:r>
              <a:t>It is important that judges, both as citizens and in their judicial role, should be </a:t>
            </a:r>
            <a:r>
              <a:rPr b="1"/>
              <a:t>involved in the communities they serve</a:t>
            </a:r>
            <a:r>
              <a:t>. In an era where such involvement </a:t>
            </a:r>
            <a:r>
              <a:rPr b="1"/>
              <a:t>increasingly includes online activities</a:t>
            </a:r>
            <a:r>
              <a:t>, judges should </a:t>
            </a:r>
            <a:r>
              <a:rPr b="1"/>
              <a:t>not be prohibited from appropriate participation in social media</a:t>
            </a:r>
            <a:r>
              <a:t>. </a:t>
            </a:r>
          </a:p>
          <a:p>
            <a:pPr>
              <a:spcBef>
                <a:spcPts val="1200"/>
              </a:spcBef>
              <a:defRPr sz="1600">
                <a:solidFill>
                  <a:srgbClr val="595959"/>
                </a:solidFill>
                <a:latin typeface="Myriad Pro"/>
                <a:ea typeface="Myriad Pro"/>
                <a:cs typeface="Myriad Pro"/>
                <a:sym typeface="Myriad Pro"/>
              </a:defRPr>
            </a:pPr>
            <a:r>
              <a:t>The public benefit of such judicial involvement and participation must, however, be balanced with the need to maintain public confidence in the judiciary, the right to a fair trial and the impartiality, integrity and independence of the judicial system as a whole. </a:t>
            </a:r>
          </a:p>
          <a:p>
            <a:pPr>
              <a:spcBef>
                <a:spcPts val="1200"/>
              </a:spcBef>
              <a:defRPr sz="1600">
                <a:solidFill>
                  <a:srgbClr val="595959"/>
                </a:solidFill>
                <a:latin typeface="Myriad Pro"/>
                <a:ea typeface="Myriad Pro"/>
                <a:cs typeface="Myriad Pro"/>
                <a:sym typeface="Myriad Pro"/>
              </a:defRPr>
            </a:pPr>
            <a:r>
              <a:t>The Bangalore Principles of Judicial Conduct and other existing international, regional, and national rules, standards, and conventions of judicial conduct and judicial ethics apply to judges’ digital lives as much as to their real lives. </a:t>
            </a:r>
          </a:p>
          <a:p>
            <a:pPr>
              <a:spcBef>
                <a:spcPts val="1200"/>
              </a:spcBef>
              <a:defRPr sz="1600">
                <a:solidFill>
                  <a:srgbClr val="595959"/>
                </a:solidFill>
                <a:latin typeface="Myriad Pro"/>
                <a:ea typeface="Myriad Pro"/>
                <a:cs typeface="Myriad Pro"/>
                <a:sym typeface="Myriad Pro"/>
              </a:defRPr>
            </a:pPr>
            <a:r>
              <a:rPr b="1"/>
              <a:t>Social media opens up interesting challenges and opportunities and engages the Bangalore Principles in different ways</a:t>
            </a:r>
            <a:r>
              <a:t>, and </a:t>
            </a:r>
            <a:r>
              <a:rPr b="1"/>
              <a:t>judges should be aware of those</a:t>
            </a:r>
            <a:r>
              <a:t>. There may also be additional requirements that would inform judges’ discretion in using this technology.</a:t>
            </a:r>
          </a:p>
        </p:txBody>
      </p:sp>
      <p:pic>
        <p:nvPicPr>
          <p:cNvPr id="417" name="Screenshot 2022-09-27 at 21.42.40.png" descr="Screenshot 2022-09-27 at 21.42.40.png"/>
          <p:cNvPicPr>
            <a:picLocks noChangeAspect="1"/>
          </p:cNvPicPr>
          <p:nvPr/>
        </p:nvPicPr>
        <p:blipFill>
          <a:blip r:embed="rId2"/>
          <a:stretch>
            <a:fillRect/>
          </a:stretch>
        </p:blipFill>
        <p:spPr>
          <a:xfrm rot="21540000">
            <a:off x="855627" y="1822930"/>
            <a:ext cx="2266130" cy="3212140"/>
          </a:xfrm>
          <a:prstGeom prst="rect">
            <a:avLst/>
          </a:prstGeom>
          <a:ln w="12700">
            <a:miter lim="400000"/>
          </a:ln>
          <a:effectLst>
            <a:outerShdw blurRad="63500" dist="25400" dir="5400000" rotWithShape="0">
              <a:srgbClr val="000000">
                <a:alpha val="50000"/>
              </a:srgbClr>
            </a:outerShdw>
          </a:effectLst>
        </p:spPr>
      </p:pic>
      <p:sp>
        <p:nvSpPr>
          <p:cNvPr id="418" name="Text"/>
          <p:cNvSpPr txBox="1"/>
          <p:nvPr/>
        </p:nvSpPr>
        <p:spPr>
          <a:xfrm>
            <a:off x="5992249" y="3262456"/>
            <a:ext cx="207502"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419" name="Risks and opportunities in judges’ awareness and use of social media"/>
          <p:cNvSpPr txBox="1"/>
          <p:nvPr/>
        </p:nvSpPr>
        <p:spPr>
          <a:xfrm>
            <a:off x="4691464" y="1481492"/>
            <a:ext cx="4767139" cy="744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300" b="1">
                <a:solidFill>
                  <a:srgbClr val="0069B4"/>
                </a:solidFill>
                <a:latin typeface="Myriad Pro"/>
                <a:ea typeface="Myriad Pro"/>
                <a:cs typeface="Myriad Pro"/>
                <a:sym typeface="Myriad Pro"/>
              </a:defRPr>
            </a:lvl1pPr>
          </a:lstStyle>
          <a:p>
            <a:r>
              <a:rPr dirty="0"/>
              <a:t>Risks and opportunities in judges’ awareness and use of social media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Google Shape;496;g105176fdc1d_1_33"/>
          <p:cNvSpPr txBox="1">
            <a:spLocks noGrp="1"/>
          </p:cNvSpPr>
          <p:nvPr>
            <p:ph type="title" idx="4294967295"/>
          </p:nvPr>
        </p:nvSpPr>
        <p:spPr>
          <a:xfrm>
            <a:off x="2735105" y="1761556"/>
            <a:ext cx="8911801" cy="1281001"/>
          </a:xfrm>
          <a:prstGeom prst="rect">
            <a:avLst/>
          </a:prstGeom>
        </p:spPr>
        <p:txBody>
          <a:bodyPr lIns="45699" tIns="45699" rIns="45699" bIns="45699"/>
          <a:lstStyle>
            <a:lvl1pPr>
              <a:lnSpc>
                <a:spcPct val="90000"/>
              </a:lnSpc>
              <a:defRPr sz="3200" b="1">
                <a:solidFill>
                  <a:srgbClr val="000000"/>
                </a:solidFill>
                <a:latin typeface="Myriad Pro"/>
                <a:ea typeface="Myriad Pro"/>
                <a:cs typeface="Myriad Pro"/>
                <a:sym typeface="Myriad Pro"/>
              </a:defRPr>
            </a:lvl1pPr>
          </a:lstStyle>
          <a:p>
            <a:r>
              <a:t>2019 Report of the Special Rapporteur on the Independence of Judges and Lawyers </a:t>
            </a:r>
          </a:p>
        </p:txBody>
      </p:sp>
      <p:sp>
        <p:nvSpPr>
          <p:cNvPr id="422" name="Google Shape;497;g105176fdc1d_1_33"/>
          <p:cNvSpPr txBox="1">
            <a:spLocks noGrp="1"/>
          </p:cNvSpPr>
          <p:nvPr>
            <p:ph type="body" sz="half" idx="4294967295"/>
          </p:nvPr>
        </p:nvSpPr>
        <p:spPr>
          <a:xfrm>
            <a:off x="2591124" y="3199955"/>
            <a:ext cx="8915401" cy="3290862"/>
          </a:xfrm>
          <a:prstGeom prst="rect">
            <a:avLst/>
          </a:prstGeom>
        </p:spPr>
        <p:txBody>
          <a:bodyPr lIns="45699" tIns="45699" rIns="45699" bIns="45699"/>
          <a:lstStyle/>
          <a:p>
            <a:pPr indent="228600">
              <a:lnSpc>
                <a:spcPct val="115000"/>
              </a:lnSpc>
              <a:spcBef>
                <a:spcPts val="1200"/>
              </a:spcBef>
              <a:buFont typeface="Arial"/>
              <a:defRPr sz="1700" b="0">
                <a:latin typeface="Myriad Pro"/>
                <a:ea typeface="Myriad Pro"/>
                <a:cs typeface="Myriad Pro"/>
                <a:sym typeface="Myriad Pro"/>
              </a:defRPr>
            </a:pPr>
            <a:r>
              <a:t>80. The </a:t>
            </a:r>
            <a:r>
              <a:rPr b="1" i="1"/>
              <a:t>behaviour of judges and prosecutors on social media</a:t>
            </a:r>
            <a:r>
              <a:t> is visible to the public. Any comment or statement posted by a judge or a prosecutor should </a:t>
            </a:r>
            <a:r>
              <a:rPr b="1" i="1"/>
              <a:t>reaffirm the people’s faith in the judiciary</a:t>
            </a:r>
            <a:r>
              <a:t> and be </a:t>
            </a:r>
            <a:r>
              <a:rPr b="1" i="1"/>
              <a:t>consistent with the dignity of his or her office and with the independence and impartiality of the judiciary</a:t>
            </a:r>
            <a:r>
              <a:t>. As civil servants, judges and prosecutors must ensure that the expression of t</a:t>
            </a:r>
            <a:r>
              <a:rPr b="1" i="1"/>
              <a:t>heir personal views and convictions does not adversely affect their official duties, reflect poorly on their status as civil servants or call into question their impartiality or their duties of loyalty and responsibility to their office. </a:t>
            </a:r>
            <a:r>
              <a:t>In expressing their views and opinions online, they should </a:t>
            </a:r>
            <a:r>
              <a:rPr b="1" i="1"/>
              <a:t>always respect and honour their office, and strive to maintain and enhance confidence in the judicial system</a:t>
            </a:r>
            <a:r>
              <a:t>. They should refrain from any online activity that may harm the public trust in the judiciary, or raise doubts as to its independence and impartiality.</a:t>
            </a:r>
          </a:p>
        </p:txBody>
      </p:sp>
      <p:pic>
        <p:nvPicPr>
          <p:cNvPr id="423" name="Screenshot 2022-09-27 at 21.40.27.png" descr="Screenshot 2022-09-27 at 21.40.27.png"/>
          <p:cNvPicPr>
            <a:picLocks noChangeAspect="1"/>
          </p:cNvPicPr>
          <p:nvPr/>
        </p:nvPicPr>
        <p:blipFill>
          <a:blip r:embed="rId2"/>
          <a:stretch>
            <a:fillRect/>
          </a:stretch>
        </p:blipFill>
        <p:spPr>
          <a:xfrm>
            <a:off x="283641" y="1707906"/>
            <a:ext cx="2286390" cy="3212141"/>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ext Placeholder 5"/>
          <p:cNvSpPr>
            <a:spLocks noGrp="1"/>
          </p:cNvSpPr>
          <p:nvPr>
            <p:ph type="body" idx="21"/>
          </p:nvPr>
        </p:nvSpPr>
        <p:spPr>
          <a:prstGeom prst="rect">
            <a:avLst/>
          </a:prstGeom>
        </p:spPr>
        <p:txBody>
          <a:bodyP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traight Connector 4"/>
          <p:cNvSpPr/>
          <p:nvPr/>
        </p:nvSpPr>
        <p:spPr>
          <a:xfrm flipH="1">
            <a:off x="777031" y="2552497"/>
            <a:ext cx="1" cy="3384101"/>
          </a:xfrm>
          <a:prstGeom prst="line">
            <a:avLst/>
          </a:prstGeom>
          <a:ln w="6350">
            <a:solidFill>
              <a:srgbClr val="FFFFFF"/>
            </a:solidFill>
            <a:miter/>
          </a:ln>
        </p:spPr>
        <p:txBody>
          <a:bodyPr lIns="45719" rIns="45719"/>
          <a:lstStyle/>
          <a:p>
            <a:endParaRPr/>
          </a:p>
        </p:txBody>
      </p:sp>
      <p:pic>
        <p:nvPicPr>
          <p:cNvPr id="380" name="Marcador de contenido 3" descr="Marcador de contenido 3"/>
          <p:cNvPicPr>
            <a:picLocks noChangeAspect="1"/>
          </p:cNvPicPr>
          <p:nvPr/>
        </p:nvPicPr>
        <p:blipFill>
          <a:blip r:embed="rId2"/>
          <a:stretch>
            <a:fillRect/>
          </a:stretch>
        </p:blipFill>
        <p:spPr>
          <a:xfrm>
            <a:off x="4022725" y="2282228"/>
            <a:ext cx="4146550" cy="40132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age" descr="Image"/>
          <p:cNvPicPr>
            <a:picLocks noChangeAspect="1"/>
          </p:cNvPicPr>
          <p:nvPr/>
        </p:nvPicPr>
        <p:blipFill>
          <a:blip r:embed="rId2"/>
          <a:stretch>
            <a:fillRect/>
          </a:stretch>
        </p:blipFill>
        <p:spPr>
          <a:xfrm>
            <a:off x="47584" y="402169"/>
            <a:ext cx="12281406" cy="6428895"/>
          </a:xfrm>
          <a:prstGeom prst="rect">
            <a:avLst/>
          </a:prstGeom>
          <a:ln w="12700">
            <a:miter lim="400000"/>
          </a:ln>
        </p:spPr>
      </p:pic>
      <p:sp>
        <p:nvSpPr>
          <p:cNvPr id="383" name="Rectangle 2"/>
          <p:cNvSpPr/>
          <p:nvPr/>
        </p:nvSpPr>
        <p:spPr>
          <a:xfrm>
            <a:off x="-89405" y="-13260"/>
            <a:ext cx="12281406" cy="1368002"/>
          </a:xfrm>
          <a:prstGeom prst="rect">
            <a:avLst/>
          </a:prstGeom>
          <a:solidFill>
            <a:srgbClr val="00669F"/>
          </a:solidFill>
          <a:ln w="12700">
            <a:miter lim="400000"/>
          </a:ln>
        </p:spPr>
        <p:txBody>
          <a:bodyPr lIns="45719" rIns="45719" anchor="ctr"/>
          <a:lstStyle/>
          <a:p>
            <a:pPr algn="ctr">
              <a:defRPr sz="1300">
                <a:solidFill>
                  <a:srgbClr val="FFFFFF"/>
                </a:solidFill>
              </a:defRPr>
            </a:pPr>
            <a:endParaRPr/>
          </a:p>
        </p:txBody>
      </p:sp>
      <p:pic>
        <p:nvPicPr>
          <p:cNvPr id="384" name="Picture 4" descr="Picture 4"/>
          <p:cNvPicPr>
            <a:picLocks noChangeAspect="1"/>
          </p:cNvPicPr>
          <p:nvPr/>
        </p:nvPicPr>
        <p:blipFill>
          <a:blip r:embed="rId3"/>
          <a:stretch>
            <a:fillRect/>
          </a:stretch>
        </p:blipFill>
        <p:spPr>
          <a:xfrm>
            <a:off x="777029" y="413456"/>
            <a:ext cx="2423325" cy="51456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extBox 2"/>
          <p:cNvSpPr txBox="1"/>
          <p:nvPr/>
        </p:nvSpPr>
        <p:spPr>
          <a:xfrm>
            <a:off x="1030743" y="4444108"/>
            <a:ext cx="3153567" cy="883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rgbClr val="0069B4"/>
                </a:solidFill>
                <a:latin typeface="Myriad Pro"/>
                <a:ea typeface="Myriad Pro"/>
                <a:cs typeface="Myriad Pro"/>
                <a:sym typeface="Myriad Pro"/>
              </a:defRPr>
            </a:pPr>
            <a:r>
              <a:t>Key</a:t>
            </a:r>
          </a:p>
          <a:p>
            <a:pPr>
              <a:defRPr sz="2800" b="1">
                <a:solidFill>
                  <a:srgbClr val="0069B4"/>
                </a:solidFill>
                <a:latin typeface="Myriad Pro"/>
                <a:ea typeface="Myriad Pro"/>
                <a:cs typeface="Myriad Pro"/>
                <a:sym typeface="Myriad Pro"/>
              </a:defRPr>
            </a:pPr>
            <a:r>
              <a:t>challenges</a:t>
            </a:r>
          </a:p>
        </p:txBody>
      </p:sp>
      <p:sp>
        <p:nvSpPr>
          <p:cNvPr id="387" name="TextBox 4"/>
          <p:cNvSpPr txBox="1"/>
          <p:nvPr/>
        </p:nvSpPr>
        <p:spPr>
          <a:xfrm>
            <a:off x="3916432" y="4210429"/>
            <a:ext cx="7647508" cy="247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Clr>
                <a:srgbClr val="0069B4"/>
              </a:buClr>
              <a:buSzPct val="200000"/>
              <a:buFont typeface="Arial"/>
              <a:buChar char="‣"/>
              <a:defRPr sz="2000">
                <a:latin typeface="Myriad Pro"/>
                <a:ea typeface="Myriad Pro"/>
                <a:cs typeface="Myriad Pro"/>
                <a:sym typeface="Myriad Pro"/>
              </a:defRPr>
            </a:pPr>
            <a:r>
              <a:t>Growing spread of </a:t>
            </a:r>
            <a:r>
              <a:rPr b="1"/>
              <a:t>misinformation and disinformation</a:t>
            </a:r>
            <a:r>
              <a:t> through digital technologies.</a:t>
            </a:r>
          </a:p>
          <a:p>
            <a:pPr marL="285750" indent="-285750">
              <a:buClr>
                <a:srgbClr val="0069B4"/>
              </a:buClr>
              <a:buSzPct val="200000"/>
              <a:buFont typeface="Arial"/>
              <a:buChar char="‣"/>
              <a:defRPr sz="2000">
                <a:latin typeface="Myriad Pro"/>
                <a:ea typeface="Myriad Pro"/>
                <a:cs typeface="Myriad Pro"/>
                <a:sym typeface="Myriad Pro"/>
              </a:defRPr>
            </a:pPr>
            <a:endParaRPr/>
          </a:p>
          <a:p>
            <a:pPr marL="285750" indent="-285750">
              <a:buClr>
                <a:srgbClr val="0069B4"/>
              </a:buClr>
              <a:buSzPct val="200000"/>
              <a:buFont typeface="Arial"/>
              <a:buChar char="‣"/>
              <a:defRPr sz="2000">
                <a:latin typeface="Myriad Pro"/>
                <a:ea typeface="Myriad Pro"/>
                <a:cs typeface="Myriad Pro"/>
                <a:sym typeface="Myriad Pro"/>
              </a:defRPr>
            </a:pPr>
            <a:r>
              <a:t>Absence of inclusive global Internet governance frameworks facilitates the spread of </a:t>
            </a:r>
            <a:r>
              <a:rPr b="1"/>
              <a:t>hate speech</a:t>
            </a:r>
            <a:r>
              <a:t>, increasing risk of conflict.</a:t>
            </a:r>
          </a:p>
          <a:p>
            <a:pPr marL="285750" indent="-285750">
              <a:buClr>
                <a:srgbClr val="0069B4"/>
              </a:buClr>
              <a:buSzPct val="200000"/>
              <a:buFont typeface="Arial"/>
              <a:buChar char="‣"/>
              <a:defRPr sz="2000">
                <a:latin typeface="Myriad Pro"/>
                <a:ea typeface="Myriad Pro"/>
                <a:cs typeface="Myriad Pro"/>
                <a:sym typeface="Myriad Pro"/>
              </a:defRPr>
            </a:pPr>
            <a:endParaRPr/>
          </a:p>
          <a:p>
            <a:pPr marL="285750" indent="-285750">
              <a:buClr>
                <a:srgbClr val="0069B4"/>
              </a:buClr>
              <a:buSzPct val="200000"/>
              <a:buFont typeface="Arial"/>
              <a:buChar char="‣"/>
              <a:defRPr sz="2000">
                <a:latin typeface="Myriad Pro"/>
                <a:ea typeface="Myriad Pro"/>
                <a:cs typeface="Myriad Pro"/>
                <a:sym typeface="Myriad Pro"/>
              </a:defRPr>
            </a:pPr>
            <a:r>
              <a:t>Protection and promotion of </a:t>
            </a:r>
            <a:r>
              <a:rPr b="1"/>
              <a:t>information as a common good</a:t>
            </a:r>
            <a:r>
              <a:t> as a premise to address the regulation of digital platforms.</a:t>
            </a:r>
          </a:p>
        </p:txBody>
      </p:sp>
      <p:pic>
        <p:nvPicPr>
          <p:cNvPr id="388" name="Screenshot 2022-09-26 at 13.52.49.png" descr="Screenshot 2022-09-26 at 13.52.49.png"/>
          <p:cNvPicPr>
            <a:picLocks noChangeAspect="1"/>
          </p:cNvPicPr>
          <p:nvPr/>
        </p:nvPicPr>
        <p:blipFill>
          <a:blip r:embed="rId3"/>
          <a:stretch>
            <a:fillRect/>
          </a:stretch>
        </p:blipFill>
        <p:spPr>
          <a:xfrm>
            <a:off x="-1" y="1342158"/>
            <a:ext cx="12192001" cy="278433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Picture 11" descr="Picture 11"/>
          <p:cNvPicPr>
            <a:picLocks noChangeAspect="1"/>
          </p:cNvPicPr>
          <p:nvPr/>
        </p:nvPicPr>
        <p:blipFill>
          <a:blip r:embed="rId2"/>
          <a:srcRect t="27203"/>
          <a:stretch>
            <a:fillRect/>
          </a:stretch>
        </p:blipFill>
        <p:spPr>
          <a:xfrm>
            <a:off x="1" y="5107928"/>
            <a:ext cx="3805519" cy="1796859"/>
          </a:xfrm>
          <a:prstGeom prst="rect">
            <a:avLst/>
          </a:prstGeom>
          <a:ln w="12700">
            <a:miter lim="400000"/>
          </a:ln>
        </p:spPr>
      </p:pic>
      <p:sp>
        <p:nvSpPr>
          <p:cNvPr id="393" name="Straight Connector 4"/>
          <p:cNvSpPr/>
          <p:nvPr/>
        </p:nvSpPr>
        <p:spPr>
          <a:xfrm flipH="1">
            <a:off x="777031" y="2552497"/>
            <a:ext cx="1" cy="3384101"/>
          </a:xfrm>
          <a:prstGeom prst="line">
            <a:avLst/>
          </a:prstGeom>
          <a:ln w="6350">
            <a:solidFill>
              <a:srgbClr val="FFFFFF"/>
            </a:solidFill>
            <a:miter/>
          </a:ln>
        </p:spPr>
        <p:txBody>
          <a:bodyPr lIns="45719" rIns="45719"/>
          <a:lstStyle/>
          <a:p>
            <a:endParaRPr/>
          </a:p>
        </p:txBody>
      </p:sp>
      <p:sp>
        <p:nvSpPr>
          <p:cNvPr id="394" name="Content Placeholder 24"/>
          <p:cNvSpPr txBox="1"/>
          <p:nvPr/>
        </p:nvSpPr>
        <p:spPr>
          <a:xfrm>
            <a:off x="1141989" y="2608790"/>
            <a:ext cx="3064511" cy="1475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lnSpc>
                <a:spcPct val="90000"/>
              </a:lnSpc>
              <a:spcBef>
                <a:spcPts val="1000"/>
              </a:spcBef>
              <a:defRPr sz="2800" b="1">
                <a:solidFill>
                  <a:srgbClr val="00669F"/>
                </a:solidFill>
                <a:latin typeface="+mn-lt"/>
                <a:ea typeface="+mn-ea"/>
                <a:cs typeface="+mn-cs"/>
                <a:sym typeface="Helvetica"/>
              </a:defRPr>
            </a:pPr>
            <a:r>
              <a:t>Key </a:t>
            </a:r>
            <a:endParaRPr>
              <a:latin typeface="Carlito"/>
              <a:ea typeface="Carlito"/>
              <a:cs typeface="Carlito"/>
              <a:sym typeface="Carlito"/>
            </a:endParaRPr>
          </a:p>
          <a:p>
            <a:pPr defTabSz="914400">
              <a:lnSpc>
                <a:spcPct val="90000"/>
              </a:lnSpc>
              <a:spcBef>
                <a:spcPts val="1000"/>
              </a:spcBef>
              <a:defRPr sz="2800" b="1">
                <a:solidFill>
                  <a:srgbClr val="00669F"/>
                </a:solidFill>
                <a:latin typeface="+mn-lt"/>
                <a:ea typeface="+mn-ea"/>
                <a:cs typeface="+mn-cs"/>
                <a:sym typeface="Helvetica"/>
              </a:defRPr>
            </a:pPr>
            <a:r>
              <a:t>challenges</a:t>
            </a:r>
            <a:endParaRPr>
              <a:latin typeface="Carlito"/>
              <a:ea typeface="Carlito"/>
              <a:cs typeface="Carlito"/>
              <a:sym typeface="Carlito"/>
            </a:endParaRPr>
          </a:p>
        </p:txBody>
      </p:sp>
      <p:sp>
        <p:nvSpPr>
          <p:cNvPr id="395" name="New Data from the Reuters Institute Digital News Report…"/>
          <p:cNvSpPr txBox="1"/>
          <p:nvPr/>
        </p:nvSpPr>
        <p:spPr>
          <a:xfrm>
            <a:off x="4327677" y="2492842"/>
            <a:ext cx="7700184" cy="3824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2500"/>
              </a:spcBef>
              <a:defRPr sz="2000" b="1">
                <a:latin typeface="Myriad Pro"/>
                <a:ea typeface="Myriad Pro"/>
                <a:cs typeface="Myriad Pro"/>
                <a:sym typeface="Myriad Pro"/>
              </a:defRPr>
            </a:pPr>
            <a:r>
              <a:rPr dirty="0"/>
              <a:t>New Data from the Reuters Institute Digital News Report</a:t>
            </a:r>
          </a:p>
          <a:p>
            <a:pPr>
              <a:spcBef>
                <a:spcPts val="2500"/>
              </a:spcBef>
              <a:defRPr sz="2000">
                <a:latin typeface="Myriad Pro"/>
                <a:ea typeface="Myriad Pro"/>
                <a:cs typeface="Myriad Pro"/>
                <a:sym typeface="Myriad Pro"/>
              </a:defRPr>
            </a:pPr>
            <a:r>
              <a:rPr b="1" dirty="0">
                <a:solidFill>
                  <a:srgbClr val="B2135F"/>
                </a:solidFill>
                <a:hlinkClick r:id="rId3"/>
              </a:rPr>
              <a:t>USA.</a:t>
            </a:r>
            <a:r>
              <a:rPr dirty="0"/>
              <a:t> Only 26% of Americans trust news generally, a 3-point decrease and the lowest figure on our sample.</a:t>
            </a:r>
          </a:p>
          <a:p>
            <a:pPr>
              <a:spcBef>
                <a:spcPts val="2500"/>
              </a:spcBef>
              <a:defRPr sz="2000">
                <a:latin typeface="Myriad Pro"/>
                <a:ea typeface="Myriad Pro"/>
                <a:cs typeface="Myriad Pro"/>
                <a:sym typeface="Myriad Pro"/>
              </a:defRPr>
            </a:pPr>
            <a:r>
              <a:rPr b="1" dirty="0">
                <a:solidFill>
                  <a:srgbClr val="B2135F"/>
                </a:solidFill>
                <a:hlinkClick r:id="rId4"/>
              </a:rPr>
              <a:t>India</a:t>
            </a:r>
            <a:r>
              <a:rPr dirty="0"/>
              <a:t> is a strongly mobile-focused market, with 72% accessing news through smartphones.</a:t>
            </a:r>
          </a:p>
          <a:p>
            <a:pPr>
              <a:spcBef>
                <a:spcPts val="2500"/>
              </a:spcBef>
              <a:defRPr sz="2000">
                <a:latin typeface="Myriad Pro"/>
                <a:ea typeface="Myriad Pro"/>
                <a:cs typeface="Myriad Pro"/>
                <a:sym typeface="Myriad Pro"/>
              </a:defRPr>
            </a:pPr>
            <a:r>
              <a:rPr b="1" dirty="0">
                <a:solidFill>
                  <a:srgbClr val="B2135F"/>
                </a:solidFill>
                <a:hlinkClick r:id="rId5"/>
              </a:rPr>
              <a:t>South Africa.</a:t>
            </a:r>
            <a:r>
              <a:rPr dirty="0"/>
              <a:t> 65% share news via social or email.</a:t>
            </a:r>
            <a:endParaRPr lang="is-IS" dirty="0"/>
          </a:p>
          <a:p>
            <a:pPr>
              <a:defRPr sz="2000">
                <a:latin typeface="Myriad Pro"/>
                <a:ea typeface="Myriad Pro"/>
                <a:cs typeface="Myriad Pro"/>
                <a:sym typeface="Myriad Pro"/>
              </a:defRPr>
            </a:pPr>
            <a:endParaRPr lang="is-IS" dirty="0">
              <a:hlinkClick r:id="rId6"/>
            </a:endParaRPr>
          </a:p>
          <a:p>
            <a:pPr>
              <a:defRPr sz="2000">
                <a:latin typeface="Myriad Pro"/>
                <a:ea typeface="Myriad Pro"/>
                <a:cs typeface="Myriad Pro"/>
                <a:sym typeface="Myriad Pro"/>
              </a:defRPr>
            </a:pPr>
            <a:r>
              <a:rPr b="1" dirty="0">
                <a:solidFill>
                  <a:srgbClr val="B2135F"/>
                </a:solidFill>
                <a:hlinkClick r:id="rId6"/>
              </a:rPr>
              <a:t>UK.</a:t>
            </a:r>
            <a:r>
              <a:rPr dirty="0"/>
              <a:t> 46% say they avoid the news sometimes or often. This is almost twice the level seen in 2016.</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UNESCO works to promote freedom of expression online at a time when the digital ecosystem offers new opportunities but also multiplies challenges for freedom of expression.…"/>
          <p:cNvSpPr txBox="1"/>
          <p:nvPr/>
        </p:nvSpPr>
        <p:spPr>
          <a:xfrm>
            <a:off x="4079294" y="2013234"/>
            <a:ext cx="7844306" cy="42138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600"/>
              </a:spcBef>
              <a:defRPr sz="1700" b="1">
                <a:solidFill>
                  <a:srgbClr val="0069B4"/>
                </a:solidFill>
                <a:latin typeface="Myriad Pro"/>
                <a:ea typeface="Myriad Pro"/>
                <a:cs typeface="Myriad Pro"/>
                <a:sym typeface="Myriad Pro"/>
              </a:defRPr>
            </a:pPr>
            <a:r>
              <a:t>UNESCO works to promote freedom of expression online at a time when the digital ecosystem offers new opportunities but also multiplies challenges for freedom of expression.</a:t>
            </a:r>
          </a:p>
          <a:p>
            <a:pPr>
              <a:spcBef>
                <a:spcPts val="1600"/>
              </a:spcBef>
              <a:defRPr sz="1700">
                <a:solidFill>
                  <a:srgbClr val="0077D4"/>
                </a:solidFill>
                <a:latin typeface="Myriad Pro"/>
                <a:ea typeface="Myriad Pro"/>
                <a:cs typeface="Myriad Pro"/>
                <a:sym typeface="Myriad Pro"/>
              </a:defRPr>
            </a:pPr>
            <a:r>
              <a:rPr>
                <a:solidFill>
                  <a:srgbClr val="212121"/>
                </a:solidFill>
              </a:rPr>
              <a:t>Guided by the </a:t>
            </a:r>
            <a:r>
              <a:rPr u="sng">
                <a:solidFill>
                  <a:srgbClr val="F49100"/>
                </a:solidFill>
                <a:uFill>
                  <a:solidFill>
                    <a:srgbClr val="F49100"/>
                  </a:solidFill>
                </a:uFill>
                <a:hlinkClick r:id="rId2"/>
              </a:rPr>
              <a:t>Windhoek +30 Declaration</a:t>
            </a:r>
            <a:r>
              <a:rPr>
                <a:solidFill>
                  <a:srgbClr val="212121"/>
                </a:solidFill>
              </a:rPr>
              <a:t> on </a:t>
            </a:r>
            <a:r>
              <a:rPr b="1">
                <a:solidFill>
                  <a:srgbClr val="212121"/>
                </a:solidFill>
              </a:rPr>
              <a:t>information as a public </a:t>
            </a:r>
            <a:r>
              <a:rPr>
                <a:solidFill>
                  <a:srgbClr val="212121"/>
                </a:solidFill>
              </a:rPr>
              <a:t>good, we advocate for </a:t>
            </a:r>
            <a:r>
              <a:rPr u="sng">
                <a:solidFill>
                  <a:srgbClr val="F49100"/>
                </a:solidFill>
                <a:uFill>
                  <a:solidFill>
                    <a:srgbClr val="F49100"/>
                  </a:solidFill>
                </a:uFill>
                <a:hlinkClick r:id="rId3"/>
              </a:rPr>
              <a:t>greater transparency and accountability of digital platforms</a:t>
            </a:r>
            <a:r>
              <a:rPr>
                <a:solidFill>
                  <a:srgbClr val="212121"/>
                </a:solidFill>
              </a:rPr>
              <a:t> , including to counter mis- and disinformation and </a:t>
            </a:r>
            <a:r>
              <a:rPr u="sng">
                <a:solidFill>
                  <a:srgbClr val="F49100"/>
                </a:solidFill>
                <a:uFill>
                  <a:solidFill>
                    <a:srgbClr val="F49100"/>
                  </a:solidFill>
                </a:uFill>
                <a:hlinkClick r:id="rId4"/>
              </a:rPr>
              <a:t>hate speech</a:t>
            </a:r>
            <a:r>
              <a:rPr>
                <a:solidFill>
                  <a:srgbClr val="212121"/>
                </a:solidFill>
              </a:rPr>
              <a:t>.</a:t>
            </a:r>
          </a:p>
          <a:p>
            <a:pPr>
              <a:spcBef>
                <a:spcPts val="1600"/>
              </a:spcBef>
              <a:defRPr sz="1700">
                <a:solidFill>
                  <a:srgbClr val="212121"/>
                </a:solidFill>
                <a:latin typeface="Myriad Pro"/>
                <a:ea typeface="Myriad Pro"/>
                <a:cs typeface="Myriad Pro"/>
                <a:sym typeface="Myriad Pro"/>
              </a:defRPr>
            </a:pPr>
            <a:r>
              <a:t>We empower people with </a:t>
            </a:r>
            <a:r>
              <a:rPr>
                <a:solidFill>
                  <a:srgbClr val="0077D4"/>
                </a:solidFill>
                <a:hlinkClick r:id="rId5"/>
              </a:rPr>
              <a:t>media and information literacy</a:t>
            </a:r>
            <a:r>
              <a:t> skills, </a:t>
            </a:r>
            <a:r>
              <a:rPr>
                <a:solidFill>
                  <a:srgbClr val="0077D4"/>
                </a:solidFill>
                <a:hlinkClick r:id="rId6"/>
              </a:rPr>
              <a:t>support media viability</a:t>
            </a:r>
            <a:r>
              <a:t> and work to build societal resilience to </a:t>
            </a:r>
            <a:r>
              <a:rPr>
                <a:solidFill>
                  <a:srgbClr val="0077D4"/>
                </a:solidFill>
                <a:hlinkClick r:id="rId7"/>
              </a:rPr>
              <a:t>harmful content online</a:t>
            </a:r>
            <a:r>
              <a:t> through a range of partnerships and collaborations. We support </a:t>
            </a:r>
            <a:r>
              <a:rPr>
                <a:solidFill>
                  <a:srgbClr val="0077D4"/>
                </a:solidFill>
                <a:hlinkClick r:id="rId8"/>
              </a:rPr>
              <a:t>trustworthy, independent media</a:t>
            </a:r>
            <a:r>
              <a:t> and work with journalists to address  information needs in times of emergencies.</a:t>
            </a:r>
          </a:p>
          <a:p>
            <a:pPr>
              <a:spcBef>
                <a:spcPts val="1600"/>
              </a:spcBef>
              <a:defRPr sz="1700">
                <a:solidFill>
                  <a:srgbClr val="212121"/>
                </a:solidFill>
                <a:latin typeface="Myriad Pro"/>
                <a:ea typeface="Myriad Pro"/>
                <a:cs typeface="Myriad Pro"/>
                <a:sym typeface="Myriad Pro"/>
              </a:defRPr>
            </a:pPr>
            <a:r>
              <a:t>We also </a:t>
            </a:r>
            <a:r>
              <a:rPr>
                <a:solidFill>
                  <a:srgbClr val="0077D4"/>
                </a:solidFill>
                <a:hlinkClick r:id="rId9"/>
              </a:rPr>
              <a:t>train judicial and law enforcement actors</a:t>
            </a:r>
            <a:r>
              <a:t> on international standards on freedom of expression to tackle these challenges with a human rights-based approach, and advocate for a digital ecosystem based on the </a:t>
            </a:r>
            <a:r>
              <a:rPr>
                <a:solidFill>
                  <a:srgbClr val="0077D4"/>
                </a:solidFill>
                <a:hlinkClick r:id="rId10"/>
              </a:rPr>
              <a:t>R.O.A.M.-X principles</a:t>
            </a:r>
            <a:r>
              <a:t> (human rights-based, open, accessible, and multi-stakeholder).</a:t>
            </a:r>
          </a:p>
        </p:txBody>
      </p:sp>
      <p:pic>
        <p:nvPicPr>
          <p:cNvPr id="398" name="Unesco_Paris_EN.jpg" descr="Unesco_Paris_EN.jpg"/>
          <p:cNvPicPr>
            <a:picLocks/>
          </p:cNvPicPr>
          <p:nvPr/>
        </p:nvPicPr>
        <p:blipFill>
          <a:blip r:embed="rId11"/>
          <a:stretch>
            <a:fillRect/>
          </a:stretch>
        </p:blipFill>
        <p:spPr>
          <a:xfrm rot="21480000">
            <a:off x="419615" y="2051368"/>
            <a:ext cx="3493606" cy="2502638"/>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Screenshot 2022-09-27 at 22.22.06.png" descr="Screenshot 2022-09-27 at 22.22.06.png"/>
          <p:cNvPicPr>
            <a:picLocks noChangeAspect="1"/>
          </p:cNvPicPr>
          <p:nvPr/>
        </p:nvPicPr>
        <p:blipFill>
          <a:blip r:embed="rId2"/>
          <a:stretch>
            <a:fillRect/>
          </a:stretch>
        </p:blipFill>
        <p:spPr>
          <a:xfrm>
            <a:off x="116705" y="4569603"/>
            <a:ext cx="4336460" cy="1886680"/>
          </a:xfrm>
          <a:prstGeom prst="rect">
            <a:avLst/>
          </a:prstGeom>
          <a:ln w="12700">
            <a:miter lim="400000"/>
          </a:ln>
        </p:spPr>
      </p:pic>
      <p:pic>
        <p:nvPicPr>
          <p:cNvPr id="401" name="Screenshot 2022-09-27 at 22.25.38.png" descr="Screenshot 2022-09-27 at 22.25.38.png"/>
          <p:cNvPicPr>
            <a:picLocks noChangeAspect="1"/>
          </p:cNvPicPr>
          <p:nvPr/>
        </p:nvPicPr>
        <p:blipFill>
          <a:blip r:embed="rId3"/>
          <a:stretch>
            <a:fillRect/>
          </a:stretch>
        </p:blipFill>
        <p:spPr>
          <a:xfrm>
            <a:off x="9361024" y="3025822"/>
            <a:ext cx="2423325" cy="3438813"/>
          </a:xfrm>
          <a:prstGeom prst="rect">
            <a:avLst/>
          </a:prstGeom>
          <a:ln w="12700">
            <a:miter lim="400000"/>
          </a:ln>
          <a:effectLst>
            <a:outerShdw blurRad="63500" dist="25400" dir="5400000" rotWithShape="0">
              <a:srgbClr val="000000">
                <a:alpha val="50000"/>
              </a:srgbClr>
            </a:outerShdw>
          </a:effectLst>
        </p:spPr>
      </p:pic>
      <p:pic>
        <p:nvPicPr>
          <p:cNvPr id="402" name="Screenshot 2022-09-27 at 22.26.25.png" descr="Screenshot 2022-09-27 at 22.26.25.png"/>
          <p:cNvPicPr>
            <a:picLocks noChangeAspect="1"/>
          </p:cNvPicPr>
          <p:nvPr/>
        </p:nvPicPr>
        <p:blipFill>
          <a:blip r:embed="rId4"/>
          <a:stretch>
            <a:fillRect/>
          </a:stretch>
        </p:blipFill>
        <p:spPr>
          <a:xfrm rot="120000">
            <a:off x="7001806" y="1796232"/>
            <a:ext cx="2046105" cy="4158642"/>
          </a:xfrm>
          <a:prstGeom prst="rect">
            <a:avLst/>
          </a:prstGeom>
          <a:ln w="12700">
            <a:miter lim="400000"/>
          </a:ln>
          <a:effectLst>
            <a:outerShdw blurRad="63500" dist="25400" dir="5400000" rotWithShape="0">
              <a:srgbClr val="000000">
                <a:alpha val="50000"/>
              </a:srgbClr>
            </a:outerShdw>
          </a:effectLst>
        </p:spPr>
      </p:pic>
      <p:pic>
        <p:nvPicPr>
          <p:cNvPr id="403" name="Screenshot 2022-09-27 at 22.16.34.png" descr="Screenshot 2022-09-27 at 22.16.34.png"/>
          <p:cNvPicPr>
            <a:picLocks noChangeAspect="1"/>
          </p:cNvPicPr>
          <p:nvPr/>
        </p:nvPicPr>
        <p:blipFill>
          <a:blip r:embed="rId5"/>
          <a:stretch>
            <a:fillRect/>
          </a:stretch>
        </p:blipFill>
        <p:spPr>
          <a:xfrm>
            <a:off x="4801128" y="4198887"/>
            <a:ext cx="1612193" cy="2268450"/>
          </a:xfrm>
          <a:prstGeom prst="rect">
            <a:avLst/>
          </a:prstGeom>
          <a:ln w="12700">
            <a:miter lim="400000"/>
          </a:ln>
          <a:effectLst>
            <a:outerShdw blurRad="63500" dist="25400" dir="5400000" rotWithShape="0">
              <a:srgbClr val="000000">
                <a:alpha val="50000"/>
              </a:srgbClr>
            </a:outerShdw>
          </a:effectLst>
        </p:spPr>
      </p:pic>
      <p:pic>
        <p:nvPicPr>
          <p:cNvPr id="404" name="Screenshot 2022-09-28 at 07.32.05.png" descr="Screenshot 2022-09-28 at 07.32.05.png"/>
          <p:cNvPicPr>
            <a:picLocks noChangeAspect="1"/>
          </p:cNvPicPr>
          <p:nvPr/>
        </p:nvPicPr>
        <p:blipFill>
          <a:blip r:embed="rId6"/>
          <a:stretch>
            <a:fillRect/>
          </a:stretch>
        </p:blipFill>
        <p:spPr>
          <a:xfrm>
            <a:off x="2435823" y="1536929"/>
            <a:ext cx="2033322" cy="2850487"/>
          </a:xfrm>
          <a:prstGeom prst="rect">
            <a:avLst/>
          </a:prstGeom>
          <a:ln w="12700">
            <a:miter lim="400000"/>
          </a:ln>
          <a:effectLst>
            <a:outerShdw blurRad="63500" dist="25400" dir="5400000" rotWithShape="0">
              <a:srgbClr val="000000">
                <a:alpha val="50000"/>
              </a:srgbClr>
            </a:outerShdw>
          </a:effectLst>
        </p:spPr>
      </p:pic>
      <p:pic>
        <p:nvPicPr>
          <p:cNvPr id="405" name="Screenshot 2022-09-28 at 07.31.51.png" descr="Screenshot 2022-09-28 at 07.31.51.png"/>
          <p:cNvPicPr>
            <a:picLocks noChangeAspect="1"/>
          </p:cNvPicPr>
          <p:nvPr/>
        </p:nvPicPr>
        <p:blipFill>
          <a:blip r:embed="rId7"/>
          <a:stretch>
            <a:fillRect/>
          </a:stretch>
        </p:blipFill>
        <p:spPr>
          <a:xfrm>
            <a:off x="304012" y="1584352"/>
            <a:ext cx="1947761" cy="2755640"/>
          </a:xfrm>
          <a:prstGeom prst="rect">
            <a:avLst/>
          </a:prstGeom>
          <a:ln w="12700">
            <a:miter lim="400000"/>
          </a:ln>
          <a:effectLst>
            <a:outerShdw blurRad="63500" dist="25400" dir="5400000" rotWithShape="0">
              <a:srgbClr val="000000">
                <a:alpha val="50000"/>
              </a:srgbClr>
            </a:outerShdw>
          </a:effectLst>
        </p:spPr>
      </p:pic>
      <p:pic>
        <p:nvPicPr>
          <p:cNvPr id="406" name="Screenshot 2022-09-28 at 07.20.14.png" descr="Screenshot 2022-09-28 at 07.20.14.png"/>
          <p:cNvPicPr>
            <a:picLocks noChangeAspect="1"/>
          </p:cNvPicPr>
          <p:nvPr/>
        </p:nvPicPr>
        <p:blipFill>
          <a:blip r:embed="rId8"/>
          <a:stretch>
            <a:fillRect/>
          </a:stretch>
        </p:blipFill>
        <p:spPr>
          <a:xfrm>
            <a:off x="4794765" y="1712249"/>
            <a:ext cx="1624919" cy="2268450"/>
          </a:xfrm>
          <a:prstGeom prst="rect">
            <a:avLst/>
          </a:prstGeom>
          <a:ln w="12700">
            <a:miter lim="400000"/>
          </a:ln>
          <a:effectLst>
            <a:outerShdw blurRad="63500" dist="25400" dir="5400000" rotWithShape="0">
              <a:srgbClr val="000000">
                <a:alpha val="50000"/>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 name="Screenshot 2022-09-28 at 07.28.42.png" descr="Screenshot 2022-09-28 at 07.28.42.png"/>
          <p:cNvPicPr>
            <a:picLocks noChangeAspect="1"/>
          </p:cNvPicPr>
          <p:nvPr/>
        </p:nvPicPr>
        <p:blipFill>
          <a:blip r:embed="rId2"/>
          <a:stretch>
            <a:fillRect/>
          </a:stretch>
        </p:blipFill>
        <p:spPr>
          <a:xfrm>
            <a:off x="7392477" y="1457093"/>
            <a:ext cx="4439653" cy="2512117"/>
          </a:xfrm>
          <a:prstGeom prst="rect">
            <a:avLst/>
          </a:prstGeom>
          <a:ln w="12700">
            <a:miter lim="400000"/>
          </a:ln>
        </p:spPr>
      </p:pic>
      <p:pic>
        <p:nvPicPr>
          <p:cNvPr id="409" name="Screenshot 2022-09-28 at 07.26.05.png" descr="Screenshot 2022-09-28 at 07.26.05.png"/>
          <p:cNvPicPr>
            <a:picLocks noChangeAspect="1"/>
          </p:cNvPicPr>
          <p:nvPr/>
        </p:nvPicPr>
        <p:blipFill>
          <a:blip r:embed="rId3"/>
          <a:stretch>
            <a:fillRect/>
          </a:stretch>
        </p:blipFill>
        <p:spPr>
          <a:xfrm>
            <a:off x="7387257" y="4217131"/>
            <a:ext cx="4450093" cy="2484983"/>
          </a:xfrm>
          <a:prstGeom prst="rect">
            <a:avLst/>
          </a:prstGeom>
          <a:ln w="12700">
            <a:miter lim="400000"/>
          </a:ln>
        </p:spPr>
      </p:pic>
      <p:pic>
        <p:nvPicPr>
          <p:cNvPr id="410" name="Screenshot 2022-09-28 at 07.23.56.png" descr="Screenshot 2022-09-28 at 07.23.56.png"/>
          <p:cNvPicPr>
            <a:picLocks noChangeAspect="1"/>
          </p:cNvPicPr>
          <p:nvPr/>
        </p:nvPicPr>
        <p:blipFill>
          <a:blip r:embed="rId4"/>
          <a:stretch>
            <a:fillRect/>
          </a:stretch>
        </p:blipFill>
        <p:spPr>
          <a:xfrm>
            <a:off x="2679022" y="4203564"/>
            <a:ext cx="4468315" cy="2512117"/>
          </a:xfrm>
          <a:prstGeom prst="rect">
            <a:avLst/>
          </a:prstGeom>
          <a:ln w="12700">
            <a:miter lim="400000"/>
          </a:ln>
        </p:spPr>
      </p:pic>
      <p:sp>
        <p:nvSpPr>
          <p:cNvPr id="411" name="TextBox 2"/>
          <p:cNvSpPr txBox="1"/>
          <p:nvPr/>
        </p:nvSpPr>
        <p:spPr>
          <a:xfrm>
            <a:off x="2511793" y="1553100"/>
            <a:ext cx="3153566" cy="883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69B4"/>
                </a:solidFill>
                <a:latin typeface="Myriad Pro"/>
                <a:ea typeface="Myriad Pro"/>
                <a:cs typeface="Myriad Pro"/>
                <a:sym typeface="Myriad Pro"/>
              </a:defRPr>
            </a:lvl1pPr>
          </a:lstStyle>
          <a:p>
            <a:r>
              <a:t>Video explainers available online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Screenshot 2022-09-27 at 21.41.16.png" descr="Screenshot 2022-09-27 at 21.41.16.png"/>
          <p:cNvPicPr>
            <a:picLocks noChangeAspect="1"/>
          </p:cNvPicPr>
          <p:nvPr/>
        </p:nvPicPr>
        <p:blipFill>
          <a:blip r:embed="rId2"/>
          <a:stretch>
            <a:fillRect/>
          </a:stretch>
        </p:blipFill>
        <p:spPr>
          <a:xfrm rot="21480000">
            <a:off x="866853" y="1634300"/>
            <a:ext cx="2543244" cy="3589400"/>
          </a:xfrm>
          <a:prstGeom prst="rect">
            <a:avLst/>
          </a:prstGeom>
          <a:ln w="12700">
            <a:miter lim="400000"/>
          </a:ln>
          <a:effectLst>
            <a:outerShdw blurRad="63500" dist="25400" dir="5400000" rotWithShape="0">
              <a:srgbClr val="000000">
                <a:alpha val="50000"/>
              </a:srgbClr>
            </a:outerShdw>
          </a:effectLst>
        </p:spPr>
      </p:pic>
      <p:sp>
        <p:nvSpPr>
          <p:cNvPr id="414" name="Professional Conduct…"/>
          <p:cNvSpPr txBox="1"/>
          <p:nvPr/>
        </p:nvSpPr>
        <p:spPr>
          <a:xfrm>
            <a:off x="4691464" y="2989597"/>
            <a:ext cx="7191734" cy="373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1600" b="1">
                <a:solidFill>
                  <a:srgbClr val="595959"/>
                </a:solidFill>
                <a:latin typeface="Myriad Pro"/>
                <a:ea typeface="Myriad Pro"/>
                <a:cs typeface="Myriad Pro"/>
                <a:sym typeface="Myriad Pro"/>
              </a:defRPr>
            </a:pPr>
            <a:r>
              <a:rPr dirty="0"/>
              <a:t>Professional Conduct </a:t>
            </a:r>
            <a:endParaRPr dirty="0">
              <a:solidFill>
                <a:srgbClr val="000000"/>
              </a:solidFill>
            </a:endParaRPr>
          </a:p>
          <a:p>
            <a:pPr>
              <a:spcBef>
                <a:spcPts val="1200"/>
              </a:spcBef>
              <a:defRPr sz="1600">
                <a:latin typeface="Myriad Pro"/>
                <a:ea typeface="Myriad Pro"/>
                <a:cs typeface="Myriad Pro"/>
                <a:sym typeface="Myriad Pro"/>
              </a:defRPr>
            </a:pPr>
            <a:r>
              <a:rPr dirty="0"/>
              <a:t>Prosecutors shall: </a:t>
            </a:r>
          </a:p>
          <a:p>
            <a:pPr>
              <a:spcBef>
                <a:spcPts val="1200"/>
              </a:spcBef>
              <a:defRPr sz="1600">
                <a:latin typeface="Myriad Pro"/>
                <a:ea typeface="Myriad Pro"/>
                <a:cs typeface="Myriad Pro"/>
                <a:sym typeface="Myriad Pro"/>
              </a:defRPr>
            </a:pPr>
            <a:r>
              <a:rPr dirty="0"/>
              <a:t>a)  at all times maintain the </a:t>
            </a:r>
            <a:r>
              <a:rPr dirty="0" err="1"/>
              <a:t>honour</a:t>
            </a:r>
            <a:r>
              <a:rPr dirty="0"/>
              <a:t> and dignity of their profession; </a:t>
            </a:r>
            <a:br>
              <a:rPr dirty="0"/>
            </a:br>
            <a:r>
              <a:rPr dirty="0"/>
              <a:t>b)  always conduct themselves professionally, in accordance with the law and the rules and ethics of their profession; </a:t>
            </a:r>
            <a:br>
              <a:rPr dirty="0"/>
            </a:br>
            <a:r>
              <a:rPr dirty="0"/>
              <a:t>c)  at all times exercise the highest standards of integrity and care; </a:t>
            </a:r>
            <a:br>
              <a:rPr dirty="0"/>
            </a:br>
            <a:r>
              <a:rPr dirty="0"/>
              <a:t>d)  keep themselves well-informed and abreast of relevant legal developments; </a:t>
            </a:r>
            <a:br>
              <a:rPr dirty="0"/>
            </a:br>
            <a:r>
              <a:rPr dirty="0"/>
              <a:t>e)  strive to be, and to be seen to be, consistent, independent and impartial; </a:t>
            </a:r>
            <a:br>
              <a:rPr dirty="0"/>
            </a:br>
            <a:r>
              <a:rPr dirty="0"/>
              <a:t>f)  always protect an accused person's right to a fair trial, and in particular ensure that evidence </a:t>
            </a:r>
            <a:r>
              <a:rPr dirty="0" err="1"/>
              <a:t>favourable</a:t>
            </a:r>
            <a:r>
              <a:rPr dirty="0"/>
              <a:t> to the accused is disclosed in accordance with the law or the requirements of a fair trial; </a:t>
            </a:r>
            <a:br>
              <a:rPr dirty="0"/>
            </a:br>
            <a:r>
              <a:rPr dirty="0"/>
              <a:t>g)  always serve and protect the public interest; and </a:t>
            </a:r>
            <a:br>
              <a:rPr dirty="0"/>
            </a:br>
            <a:r>
              <a:rPr dirty="0"/>
              <a:t>h)  respect, protect and uphold the universal concept of human dignity and human rights. </a:t>
            </a:r>
          </a:p>
        </p:txBody>
      </p:sp>
      <p:sp>
        <p:nvSpPr>
          <p:cNvPr id="2" name="Risks and opportunities in judges’ awareness and use of social media">
            <a:extLst>
              <a:ext uri="{FF2B5EF4-FFF2-40B4-BE49-F238E27FC236}">
                <a16:creationId xmlns:a16="http://schemas.microsoft.com/office/drawing/2014/main" id="{3D22CF94-C2FF-0923-6D4C-341E0FA58F63}"/>
              </a:ext>
            </a:extLst>
          </p:cNvPr>
          <p:cNvSpPr txBox="1"/>
          <p:nvPr/>
        </p:nvSpPr>
        <p:spPr>
          <a:xfrm>
            <a:off x="4691464" y="1481492"/>
            <a:ext cx="4767139"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300" b="1">
                <a:solidFill>
                  <a:srgbClr val="0069B4"/>
                </a:solidFill>
                <a:latin typeface="Myriad Pro"/>
                <a:ea typeface="Myriad Pro"/>
                <a:cs typeface="Myriad Pro"/>
                <a:sym typeface="Myriad Pro"/>
              </a:defRPr>
            </a:lvl1pPr>
          </a:lstStyle>
          <a:p>
            <a:r>
              <a:rPr lang="is-IS" dirty="0"/>
              <a:t>IAP Standards of professional responsibility and statement of the essential duties and rights of prosecutors</a:t>
            </a:r>
            <a:endParaRPr dirty="0"/>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Thème Office">
      <a:majorFont>
        <a:latin typeface="Calibri"/>
        <a:ea typeface="Calibri"/>
        <a:cs typeface="Calibri"/>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981</Words>
  <Application>Microsoft Macintosh PowerPoint</Application>
  <PresentationFormat>Widescreen</PresentationFormat>
  <Paragraphs>37</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Carlito</vt:lpstr>
      <vt:lpstr>Helvetica</vt:lpstr>
      <vt:lpstr>Myriad Pro</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 Report of the Special Rapporteur on the Independence of Judges and Lawyers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Kristjan Burgess</cp:lastModifiedBy>
  <cp:revision>1</cp:revision>
  <dcterms:modified xsi:type="dcterms:W3CDTF">2022-09-28T09:49:19Z</dcterms:modified>
</cp:coreProperties>
</file>