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57" r:id="rId4"/>
    <p:sldId id="278" r:id="rId5"/>
    <p:sldId id="273" r:id="rId6"/>
    <p:sldId id="258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6" r:id="rId18"/>
    <p:sldId id="268" r:id="rId19"/>
    <p:sldId id="275" r:id="rId20"/>
    <p:sldId id="274" r:id="rId21"/>
    <p:sldId id="271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203"/>
  </p:normalViewPr>
  <p:slideViewPr>
    <p:cSldViewPr snapToGrid="0">
      <p:cViewPr varScale="1">
        <p:scale>
          <a:sx n="96" d="100"/>
          <a:sy n="96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19.denuncia@mpce.mp.br" TargetMode="External"/><Relationship Id="rId1" Type="http://schemas.openxmlformats.org/officeDocument/2006/relationships/hyperlink" Target="http://www.mpce.mp.br/coronavirus/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19.denuncia@mpce.mp.br" TargetMode="External"/><Relationship Id="rId1" Type="http://schemas.openxmlformats.org/officeDocument/2006/relationships/hyperlink" Target="http://www.mpce.mp.br/coronaviru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BE521-520C-4DC5-B151-B338ADEF9177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354926-9842-42F8-9148-FEC9131F0F2C}">
      <dgm:prSet/>
      <dgm:spPr/>
      <dgm:t>
        <a:bodyPr/>
        <a:lstStyle/>
        <a:p>
          <a:r>
            <a:rPr lang="pt-BR" b="1" i="0"/>
            <a:t>TOTAL DEATHS IN THE WORLD 6.536.722</a:t>
          </a:r>
          <a:endParaRPr lang="en-US"/>
        </a:p>
      </dgm:t>
    </dgm:pt>
    <dgm:pt modelId="{B398274D-7420-4341-B6B5-1C207077F2F0}" type="parTrans" cxnId="{48A285CE-C9D5-4BD6-9317-36779DE063E5}">
      <dgm:prSet/>
      <dgm:spPr/>
      <dgm:t>
        <a:bodyPr/>
        <a:lstStyle/>
        <a:p>
          <a:endParaRPr lang="en-US"/>
        </a:p>
      </dgm:t>
    </dgm:pt>
    <dgm:pt modelId="{95EB5A18-F4FB-4542-8E89-F5A8B5BE4C4B}" type="sibTrans" cxnId="{48A285CE-C9D5-4BD6-9317-36779DE063E5}">
      <dgm:prSet/>
      <dgm:spPr/>
      <dgm:t>
        <a:bodyPr/>
        <a:lstStyle/>
        <a:p>
          <a:endParaRPr lang="en-US"/>
        </a:p>
      </dgm:t>
    </dgm:pt>
    <dgm:pt modelId="{80731959-01DE-4475-8C99-FDB91C362881}">
      <dgm:prSet/>
      <dgm:spPr/>
      <dgm:t>
        <a:bodyPr/>
        <a:lstStyle/>
        <a:p>
          <a:r>
            <a:rPr lang="pt-BR" b="1"/>
            <a:t>TOTAL DEATHS IN BRAZIL </a:t>
          </a:r>
          <a:r>
            <a:rPr lang="pt-BR" b="1" i="0"/>
            <a:t>685,837</a:t>
          </a:r>
          <a:endParaRPr lang="en-US"/>
        </a:p>
      </dgm:t>
    </dgm:pt>
    <dgm:pt modelId="{1FFC2C69-42F2-46AD-AA6A-17CAFF945BA6}" type="parTrans" cxnId="{3B4E19CD-6B2C-4448-8FFB-D2D6AE7796E1}">
      <dgm:prSet/>
      <dgm:spPr/>
      <dgm:t>
        <a:bodyPr/>
        <a:lstStyle/>
        <a:p>
          <a:endParaRPr lang="en-US"/>
        </a:p>
      </dgm:t>
    </dgm:pt>
    <dgm:pt modelId="{6FA325BB-9B01-4F32-8AD4-E05E1C38A903}" type="sibTrans" cxnId="{3B4E19CD-6B2C-4448-8FFB-D2D6AE7796E1}">
      <dgm:prSet/>
      <dgm:spPr/>
      <dgm:t>
        <a:bodyPr/>
        <a:lstStyle/>
        <a:p>
          <a:endParaRPr lang="en-US"/>
        </a:p>
      </dgm:t>
    </dgm:pt>
    <dgm:pt modelId="{31C39072-C083-EC47-BFE5-A6A4A33210BC}" type="pres">
      <dgm:prSet presAssocID="{433BE521-520C-4DC5-B151-B338ADEF91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82EC87-00B0-7141-A214-3501BA3290B8}" type="pres">
      <dgm:prSet presAssocID="{04354926-9842-42F8-9148-FEC9131F0F2C}" presName="hierRoot1" presStyleCnt="0"/>
      <dgm:spPr/>
    </dgm:pt>
    <dgm:pt modelId="{D90E3E7F-160A-7E41-B97A-DD7E5453C27B}" type="pres">
      <dgm:prSet presAssocID="{04354926-9842-42F8-9148-FEC9131F0F2C}" presName="composite" presStyleCnt="0"/>
      <dgm:spPr/>
    </dgm:pt>
    <dgm:pt modelId="{7826FB39-E8D2-DE43-8C30-0BDE388CF8C7}" type="pres">
      <dgm:prSet presAssocID="{04354926-9842-42F8-9148-FEC9131F0F2C}" presName="background" presStyleLbl="node0" presStyleIdx="0" presStyleCnt="2"/>
      <dgm:spPr/>
    </dgm:pt>
    <dgm:pt modelId="{4C011FE1-7A8B-A646-8EEF-FC5132EA45D5}" type="pres">
      <dgm:prSet presAssocID="{04354926-9842-42F8-9148-FEC9131F0F2C}" presName="text" presStyleLbl="fgAcc0" presStyleIdx="0" presStyleCnt="2">
        <dgm:presLayoutVars>
          <dgm:chPref val="3"/>
        </dgm:presLayoutVars>
      </dgm:prSet>
      <dgm:spPr/>
    </dgm:pt>
    <dgm:pt modelId="{E741B39A-B04B-CE47-A864-0E6E9A1BCEDD}" type="pres">
      <dgm:prSet presAssocID="{04354926-9842-42F8-9148-FEC9131F0F2C}" presName="hierChild2" presStyleCnt="0"/>
      <dgm:spPr/>
    </dgm:pt>
    <dgm:pt modelId="{3ED835C4-EBF1-3247-9A44-BD35B3658C35}" type="pres">
      <dgm:prSet presAssocID="{80731959-01DE-4475-8C99-FDB91C362881}" presName="hierRoot1" presStyleCnt="0"/>
      <dgm:spPr/>
    </dgm:pt>
    <dgm:pt modelId="{75C0E6EC-DA1B-3546-BBBE-050D232E4D36}" type="pres">
      <dgm:prSet presAssocID="{80731959-01DE-4475-8C99-FDB91C362881}" presName="composite" presStyleCnt="0"/>
      <dgm:spPr/>
    </dgm:pt>
    <dgm:pt modelId="{E94EFD2D-0FBD-2045-BF16-639A7D3C7425}" type="pres">
      <dgm:prSet presAssocID="{80731959-01DE-4475-8C99-FDB91C362881}" presName="background" presStyleLbl="node0" presStyleIdx="1" presStyleCnt="2"/>
      <dgm:spPr/>
    </dgm:pt>
    <dgm:pt modelId="{8DB94857-F28D-EB49-9FBC-67357DF1DC65}" type="pres">
      <dgm:prSet presAssocID="{80731959-01DE-4475-8C99-FDB91C362881}" presName="text" presStyleLbl="fgAcc0" presStyleIdx="1" presStyleCnt="2">
        <dgm:presLayoutVars>
          <dgm:chPref val="3"/>
        </dgm:presLayoutVars>
      </dgm:prSet>
      <dgm:spPr/>
    </dgm:pt>
    <dgm:pt modelId="{E658C782-B3B1-E940-8531-86E5FA7E9AEC}" type="pres">
      <dgm:prSet presAssocID="{80731959-01DE-4475-8C99-FDB91C362881}" presName="hierChild2" presStyleCnt="0"/>
      <dgm:spPr/>
    </dgm:pt>
  </dgm:ptLst>
  <dgm:cxnLst>
    <dgm:cxn modelId="{C4B81231-D214-1A4E-BE34-EEB4BAB2E9B8}" type="presOf" srcId="{04354926-9842-42F8-9148-FEC9131F0F2C}" destId="{4C011FE1-7A8B-A646-8EEF-FC5132EA45D5}" srcOrd="0" destOrd="0" presId="urn:microsoft.com/office/officeart/2005/8/layout/hierarchy1"/>
    <dgm:cxn modelId="{A5D8BB81-A73A-284A-8E4E-C12FF5994EE6}" type="presOf" srcId="{80731959-01DE-4475-8C99-FDB91C362881}" destId="{8DB94857-F28D-EB49-9FBC-67357DF1DC65}" srcOrd="0" destOrd="0" presId="urn:microsoft.com/office/officeart/2005/8/layout/hierarchy1"/>
    <dgm:cxn modelId="{DFA363AC-D582-4F4B-B9E3-CBE9C3887B8A}" type="presOf" srcId="{433BE521-520C-4DC5-B151-B338ADEF9177}" destId="{31C39072-C083-EC47-BFE5-A6A4A33210BC}" srcOrd="0" destOrd="0" presId="urn:microsoft.com/office/officeart/2005/8/layout/hierarchy1"/>
    <dgm:cxn modelId="{3B4E19CD-6B2C-4448-8FFB-D2D6AE7796E1}" srcId="{433BE521-520C-4DC5-B151-B338ADEF9177}" destId="{80731959-01DE-4475-8C99-FDB91C362881}" srcOrd="1" destOrd="0" parTransId="{1FFC2C69-42F2-46AD-AA6A-17CAFF945BA6}" sibTransId="{6FA325BB-9B01-4F32-8AD4-E05E1C38A903}"/>
    <dgm:cxn modelId="{48A285CE-C9D5-4BD6-9317-36779DE063E5}" srcId="{433BE521-520C-4DC5-B151-B338ADEF9177}" destId="{04354926-9842-42F8-9148-FEC9131F0F2C}" srcOrd="0" destOrd="0" parTransId="{B398274D-7420-4341-B6B5-1C207077F2F0}" sibTransId="{95EB5A18-F4FB-4542-8E89-F5A8B5BE4C4B}"/>
    <dgm:cxn modelId="{1E791633-9644-924A-82D9-70A57C2CBB3B}" type="presParOf" srcId="{31C39072-C083-EC47-BFE5-A6A4A33210BC}" destId="{0582EC87-00B0-7141-A214-3501BA3290B8}" srcOrd="0" destOrd="0" presId="urn:microsoft.com/office/officeart/2005/8/layout/hierarchy1"/>
    <dgm:cxn modelId="{86BFEB10-3D45-634E-AE0A-DD7950DA5FC3}" type="presParOf" srcId="{0582EC87-00B0-7141-A214-3501BA3290B8}" destId="{D90E3E7F-160A-7E41-B97A-DD7E5453C27B}" srcOrd="0" destOrd="0" presId="urn:microsoft.com/office/officeart/2005/8/layout/hierarchy1"/>
    <dgm:cxn modelId="{6BDCFBFA-E352-C048-9685-2ED52F4168C4}" type="presParOf" srcId="{D90E3E7F-160A-7E41-B97A-DD7E5453C27B}" destId="{7826FB39-E8D2-DE43-8C30-0BDE388CF8C7}" srcOrd="0" destOrd="0" presId="urn:microsoft.com/office/officeart/2005/8/layout/hierarchy1"/>
    <dgm:cxn modelId="{0A59E539-A802-2D4B-A54C-F00EF9F41504}" type="presParOf" srcId="{D90E3E7F-160A-7E41-B97A-DD7E5453C27B}" destId="{4C011FE1-7A8B-A646-8EEF-FC5132EA45D5}" srcOrd="1" destOrd="0" presId="urn:microsoft.com/office/officeart/2005/8/layout/hierarchy1"/>
    <dgm:cxn modelId="{31FD41FD-7854-DC45-B639-65A82DFB8CA8}" type="presParOf" srcId="{0582EC87-00B0-7141-A214-3501BA3290B8}" destId="{E741B39A-B04B-CE47-A864-0E6E9A1BCEDD}" srcOrd="1" destOrd="0" presId="urn:microsoft.com/office/officeart/2005/8/layout/hierarchy1"/>
    <dgm:cxn modelId="{54114B44-2280-3748-8CB4-3A639A711FA7}" type="presParOf" srcId="{31C39072-C083-EC47-BFE5-A6A4A33210BC}" destId="{3ED835C4-EBF1-3247-9A44-BD35B3658C35}" srcOrd="1" destOrd="0" presId="urn:microsoft.com/office/officeart/2005/8/layout/hierarchy1"/>
    <dgm:cxn modelId="{34AA594F-2700-3544-A0FC-0DE4E40323CE}" type="presParOf" srcId="{3ED835C4-EBF1-3247-9A44-BD35B3658C35}" destId="{75C0E6EC-DA1B-3546-BBBE-050D232E4D36}" srcOrd="0" destOrd="0" presId="urn:microsoft.com/office/officeart/2005/8/layout/hierarchy1"/>
    <dgm:cxn modelId="{892B5F48-E1B7-A646-8165-843D753590FE}" type="presParOf" srcId="{75C0E6EC-DA1B-3546-BBBE-050D232E4D36}" destId="{E94EFD2D-0FBD-2045-BF16-639A7D3C7425}" srcOrd="0" destOrd="0" presId="urn:microsoft.com/office/officeart/2005/8/layout/hierarchy1"/>
    <dgm:cxn modelId="{75A1C2C6-7D20-6049-8C55-B805BDF8C7B2}" type="presParOf" srcId="{75C0E6EC-DA1B-3546-BBBE-050D232E4D36}" destId="{8DB94857-F28D-EB49-9FBC-67357DF1DC65}" srcOrd="1" destOrd="0" presId="urn:microsoft.com/office/officeart/2005/8/layout/hierarchy1"/>
    <dgm:cxn modelId="{53E95673-5C00-604D-9711-4FDDBE26B294}" type="presParOf" srcId="{3ED835C4-EBF1-3247-9A44-BD35B3658C35}" destId="{E658C782-B3B1-E940-8531-86E5FA7E9A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833A8-470A-4E0C-A5D6-541E50A251E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3EC04C-708C-4EFD-AF68-A88021E271AB}">
      <dgm:prSet/>
      <dgm:spPr/>
      <dgm:t>
        <a:bodyPr/>
        <a:lstStyle/>
        <a:p>
          <a:r>
            <a:rPr lang="pt-BR"/>
            <a:t>Federal Prosecution</a:t>
          </a:r>
          <a:endParaRPr lang="en-US"/>
        </a:p>
      </dgm:t>
    </dgm:pt>
    <dgm:pt modelId="{DAE882BD-EAFF-4D83-BCB7-346271905DA1}" type="parTrans" cxnId="{5C96255D-7C9A-46CD-9EF1-6DC0C61EF957}">
      <dgm:prSet/>
      <dgm:spPr/>
      <dgm:t>
        <a:bodyPr/>
        <a:lstStyle/>
        <a:p>
          <a:endParaRPr lang="en-US"/>
        </a:p>
      </dgm:t>
    </dgm:pt>
    <dgm:pt modelId="{D37BCB8D-0AA5-4FBA-9F51-42130ED2B603}" type="sibTrans" cxnId="{5C96255D-7C9A-46CD-9EF1-6DC0C61EF957}">
      <dgm:prSet/>
      <dgm:spPr/>
      <dgm:t>
        <a:bodyPr/>
        <a:lstStyle/>
        <a:p>
          <a:endParaRPr lang="en-US"/>
        </a:p>
      </dgm:t>
    </dgm:pt>
    <dgm:pt modelId="{FCFBEC09-2974-4C9C-B82F-1570EBAB1694}">
      <dgm:prSet/>
      <dgm:spPr/>
      <dgm:t>
        <a:bodyPr/>
        <a:lstStyle/>
        <a:p>
          <a:r>
            <a:rPr lang="pt-BR"/>
            <a:t>State Prosecution</a:t>
          </a:r>
          <a:endParaRPr lang="en-US"/>
        </a:p>
      </dgm:t>
    </dgm:pt>
    <dgm:pt modelId="{AAB3B634-D432-43FF-AF79-3C1C214ED5DA}" type="parTrans" cxnId="{952D14AA-0177-4D33-BA24-92ED1E4E4183}">
      <dgm:prSet/>
      <dgm:spPr/>
      <dgm:t>
        <a:bodyPr/>
        <a:lstStyle/>
        <a:p>
          <a:endParaRPr lang="en-US"/>
        </a:p>
      </dgm:t>
    </dgm:pt>
    <dgm:pt modelId="{1CF131F7-36E4-4C9B-8DA1-3AF0127C5F1A}" type="sibTrans" cxnId="{952D14AA-0177-4D33-BA24-92ED1E4E4183}">
      <dgm:prSet/>
      <dgm:spPr/>
      <dgm:t>
        <a:bodyPr/>
        <a:lstStyle/>
        <a:p>
          <a:endParaRPr lang="en-US"/>
        </a:p>
      </dgm:t>
    </dgm:pt>
    <dgm:pt modelId="{E0EEA136-37BE-4220-BA4D-555606EC4AC6}">
      <dgm:prSet/>
      <dgm:spPr/>
      <dgm:t>
        <a:bodyPr/>
        <a:lstStyle/>
        <a:p>
          <a:r>
            <a:rPr lang="pt-BR"/>
            <a:t>Military Prosecution</a:t>
          </a:r>
          <a:endParaRPr lang="en-US"/>
        </a:p>
      </dgm:t>
    </dgm:pt>
    <dgm:pt modelId="{C7661A69-C245-4018-81C7-67F18D3BA935}" type="parTrans" cxnId="{9E701A16-908B-41C2-B05E-30F744D6B9A0}">
      <dgm:prSet/>
      <dgm:spPr/>
      <dgm:t>
        <a:bodyPr/>
        <a:lstStyle/>
        <a:p>
          <a:endParaRPr lang="en-US"/>
        </a:p>
      </dgm:t>
    </dgm:pt>
    <dgm:pt modelId="{11851AE0-CE82-4682-BC72-23824D5C25BD}" type="sibTrans" cxnId="{9E701A16-908B-41C2-B05E-30F744D6B9A0}">
      <dgm:prSet/>
      <dgm:spPr/>
      <dgm:t>
        <a:bodyPr/>
        <a:lstStyle/>
        <a:p>
          <a:endParaRPr lang="en-US"/>
        </a:p>
      </dgm:t>
    </dgm:pt>
    <dgm:pt modelId="{84450DCF-0FED-4B9E-9C73-3C6F4CD59374}">
      <dgm:prSet/>
      <dgm:spPr/>
      <dgm:t>
        <a:bodyPr/>
        <a:lstStyle/>
        <a:p>
          <a:r>
            <a:rPr lang="pt-BR" dirty="0"/>
            <a:t>Labour </a:t>
          </a:r>
          <a:r>
            <a:rPr lang="pt-BR" dirty="0" err="1"/>
            <a:t>Prosecution</a:t>
          </a:r>
          <a:endParaRPr lang="en-US" dirty="0"/>
        </a:p>
      </dgm:t>
    </dgm:pt>
    <dgm:pt modelId="{C566B12D-38E9-43C0-8F94-9A09550DE004}" type="parTrans" cxnId="{840A766E-2774-436B-B023-E6DE5E17B679}">
      <dgm:prSet/>
      <dgm:spPr/>
      <dgm:t>
        <a:bodyPr/>
        <a:lstStyle/>
        <a:p>
          <a:endParaRPr lang="en-US"/>
        </a:p>
      </dgm:t>
    </dgm:pt>
    <dgm:pt modelId="{B5E547AA-9B78-48B3-986F-22A50E4BAECE}" type="sibTrans" cxnId="{840A766E-2774-436B-B023-E6DE5E17B679}">
      <dgm:prSet/>
      <dgm:spPr/>
      <dgm:t>
        <a:bodyPr/>
        <a:lstStyle/>
        <a:p>
          <a:endParaRPr lang="en-US"/>
        </a:p>
      </dgm:t>
    </dgm:pt>
    <dgm:pt modelId="{3DDA4672-ECB5-AB42-A58B-580819168FDC}" type="pres">
      <dgm:prSet presAssocID="{6D0833A8-470A-4E0C-A5D6-541E50A251E2}" presName="linear" presStyleCnt="0">
        <dgm:presLayoutVars>
          <dgm:animLvl val="lvl"/>
          <dgm:resizeHandles val="exact"/>
        </dgm:presLayoutVars>
      </dgm:prSet>
      <dgm:spPr/>
    </dgm:pt>
    <dgm:pt modelId="{563C44D7-6392-B84A-AB29-3D7541C84281}" type="pres">
      <dgm:prSet presAssocID="{5C3EC04C-708C-4EFD-AF68-A88021E271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06CF1A-DB20-0440-86B9-FA430F818119}" type="pres">
      <dgm:prSet presAssocID="{D37BCB8D-0AA5-4FBA-9F51-42130ED2B603}" presName="spacer" presStyleCnt="0"/>
      <dgm:spPr/>
    </dgm:pt>
    <dgm:pt modelId="{F186CC84-012C-074D-9E62-F46ABBBD0B4B}" type="pres">
      <dgm:prSet presAssocID="{FCFBEC09-2974-4C9C-B82F-1570EBAB16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2D452B-DCF8-4C45-93F7-CBFF91ACEF70}" type="pres">
      <dgm:prSet presAssocID="{1CF131F7-36E4-4C9B-8DA1-3AF0127C5F1A}" presName="spacer" presStyleCnt="0"/>
      <dgm:spPr/>
    </dgm:pt>
    <dgm:pt modelId="{ECCE35FB-D2B2-114E-AD85-49B6AE056DAE}" type="pres">
      <dgm:prSet presAssocID="{E0EEA136-37BE-4220-BA4D-555606EC4A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77B55E-1C61-B24B-BFEA-A2A549D26996}" type="pres">
      <dgm:prSet presAssocID="{11851AE0-CE82-4682-BC72-23824D5C25BD}" presName="spacer" presStyleCnt="0"/>
      <dgm:spPr/>
    </dgm:pt>
    <dgm:pt modelId="{DFDB9C52-C0DF-6541-9CEB-321CEA1F3DC6}" type="pres">
      <dgm:prSet presAssocID="{84450DCF-0FED-4B9E-9C73-3C6F4CD593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DBEE06-9C54-844B-A672-0276F43B8A4E}" type="presOf" srcId="{5C3EC04C-708C-4EFD-AF68-A88021E271AB}" destId="{563C44D7-6392-B84A-AB29-3D7541C84281}" srcOrd="0" destOrd="0" presId="urn:microsoft.com/office/officeart/2005/8/layout/vList2"/>
    <dgm:cxn modelId="{9E701A16-908B-41C2-B05E-30F744D6B9A0}" srcId="{6D0833A8-470A-4E0C-A5D6-541E50A251E2}" destId="{E0EEA136-37BE-4220-BA4D-555606EC4AC6}" srcOrd="2" destOrd="0" parTransId="{C7661A69-C245-4018-81C7-67F18D3BA935}" sibTransId="{11851AE0-CE82-4682-BC72-23824D5C25BD}"/>
    <dgm:cxn modelId="{DE669240-8F26-2B43-8B54-F48E23F0A64D}" type="presOf" srcId="{FCFBEC09-2974-4C9C-B82F-1570EBAB1694}" destId="{F186CC84-012C-074D-9E62-F46ABBBD0B4B}" srcOrd="0" destOrd="0" presId="urn:microsoft.com/office/officeart/2005/8/layout/vList2"/>
    <dgm:cxn modelId="{5C96255D-7C9A-46CD-9EF1-6DC0C61EF957}" srcId="{6D0833A8-470A-4E0C-A5D6-541E50A251E2}" destId="{5C3EC04C-708C-4EFD-AF68-A88021E271AB}" srcOrd="0" destOrd="0" parTransId="{DAE882BD-EAFF-4D83-BCB7-346271905DA1}" sibTransId="{D37BCB8D-0AA5-4FBA-9F51-42130ED2B603}"/>
    <dgm:cxn modelId="{840A766E-2774-436B-B023-E6DE5E17B679}" srcId="{6D0833A8-470A-4E0C-A5D6-541E50A251E2}" destId="{84450DCF-0FED-4B9E-9C73-3C6F4CD59374}" srcOrd="3" destOrd="0" parTransId="{C566B12D-38E9-43C0-8F94-9A09550DE004}" sibTransId="{B5E547AA-9B78-48B3-986F-22A50E4BAECE}"/>
    <dgm:cxn modelId="{807F3B82-D0F8-4D47-A99D-6B9DC7652E15}" type="presOf" srcId="{E0EEA136-37BE-4220-BA4D-555606EC4AC6}" destId="{ECCE35FB-D2B2-114E-AD85-49B6AE056DAE}" srcOrd="0" destOrd="0" presId="urn:microsoft.com/office/officeart/2005/8/layout/vList2"/>
    <dgm:cxn modelId="{952D14AA-0177-4D33-BA24-92ED1E4E4183}" srcId="{6D0833A8-470A-4E0C-A5D6-541E50A251E2}" destId="{FCFBEC09-2974-4C9C-B82F-1570EBAB1694}" srcOrd="1" destOrd="0" parTransId="{AAB3B634-D432-43FF-AF79-3C1C214ED5DA}" sibTransId="{1CF131F7-36E4-4C9B-8DA1-3AF0127C5F1A}"/>
    <dgm:cxn modelId="{27B808AB-3F1F-9544-9DE3-93B32BAD484D}" type="presOf" srcId="{84450DCF-0FED-4B9E-9C73-3C6F4CD59374}" destId="{DFDB9C52-C0DF-6541-9CEB-321CEA1F3DC6}" srcOrd="0" destOrd="0" presId="urn:microsoft.com/office/officeart/2005/8/layout/vList2"/>
    <dgm:cxn modelId="{6AB569FF-4381-0641-AB70-FBE56D170989}" type="presOf" srcId="{6D0833A8-470A-4E0C-A5D6-541E50A251E2}" destId="{3DDA4672-ECB5-AB42-A58B-580819168FDC}" srcOrd="0" destOrd="0" presId="urn:microsoft.com/office/officeart/2005/8/layout/vList2"/>
    <dgm:cxn modelId="{78CAEAEA-B8F1-CE49-BD9F-253A147FE9AC}" type="presParOf" srcId="{3DDA4672-ECB5-AB42-A58B-580819168FDC}" destId="{563C44D7-6392-B84A-AB29-3D7541C84281}" srcOrd="0" destOrd="0" presId="urn:microsoft.com/office/officeart/2005/8/layout/vList2"/>
    <dgm:cxn modelId="{D908101F-1427-A549-9F2E-0B61614E3A58}" type="presParOf" srcId="{3DDA4672-ECB5-AB42-A58B-580819168FDC}" destId="{5F06CF1A-DB20-0440-86B9-FA430F818119}" srcOrd="1" destOrd="0" presId="urn:microsoft.com/office/officeart/2005/8/layout/vList2"/>
    <dgm:cxn modelId="{C32882DB-F9DB-7F4F-9F8C-3E03A512B712}" type="presParOf" srcId="{3DDA4672-ECB5-AB42-A58B-580819168FDC}" destId="{F186CC84-012C-074D-9E62-F46ABBBD0B4B}" srcOrd="2" destOrd="0" presId="urn:microsoft.com/office/officeart/2005/8/layout/vList2"/>
    <dgm:cxn modelId="{72D7F077-6438-D24A-BD7B-0FAE92AE6D56}" type="presParOf" srcId="{3DDA4672-ECB5-AB42-A58B-580819168FDC}" destId="{8E2D452B-DCF8-4C45-93F7-CBFF91ACEF70}" srcOrd="3" destOrd="0" presId="urn:microsoft.com/office/officeart/2005/8/layout/vList2"/>
    <dgm:cxn modelId="{441BACD1-8162-0B42-B97A-C2E3E09737DC}" type="presParOf" srcId="{3DDA4672-ECB5-AB42-A58B-580819168FDC}" destId="{ECCE35FB-D2B2-114E-AD85-49B6AE056DAE}" srcOrd="4" destOrd="0" presId="urn:microsoft.com/office/officeart/2005/8/layout/vList2"/>
    <dgm:cxn modelId="{EE279068-0083-E444-93F6-583C59A3F7D3}" type="presParOf" srcId="{3DDA4672-ECB5-AB42-A58B-580819168FDC}" destId="{1277B55E-1C61-B24B-BFEA-A2A549D26996}" srcOrd="5" destOrd="0" presId="urn:microsoft.com/office/officeart/2005/8/layout/vList2"/>
    <dgm:cxn modelId="{C2370D94-9B36-7347-A773-70CF4DC86DEB}" type="presParOf" srcId="{3DDA4672-ECB5-AB42-A58B-580819168FDC}" destId="{DFDB9C52-C0DF-6541-9CEB-321CEA1F3D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C3FAD-DE3D-4620-B0A2-6FA930510FF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FC29B3-8CB6-4C94-9D2E-22E52212B5E1}">
      <dgm:prSet/>
      <dgm:spPr/>
      <dgm:t>
        <a:bodyPr/>
        <a:lstStyle/>
        <a:p>
          <a:r>
            <a:rPr lang="pt-BR"/>
            <a:t>TASK FORCE: FEDERAL, STATE AND LABOUR PROSECUTIONS SERVICE</a:t>
          </a:r>
          <a:endParaRPr lang="en-US"/>
        </a:p>
      </dgm:t>
    </dgm:pt>
    <dgm:pt modelId="{802BE6EA-D13B-4E16-AAC1-2191433CFBB6}" type="parTrans" cxnId="{278FAA1B-1539-4CC8-A941-4AA2BC584273}">
      <dgm:prSet/>
      <dgm:spPr/>
      <dgm:t>
        <a:bodyPr/>
        <a:lstStyle/>
        <a:p>
          <a:endParaRPr lang="en-US"/>
        </a:p>
      </dgm:t>
    </dgm:pt>
    <dgm:pt modelId="{95F910DF-3B0D-4DD9-96AB-12FDC044F286}" type="sibTrans" cxnId="{278FAA1B-1539-4CC8-A941-4AA2BC584273}">
      <dgm:prSet/>
      <dgm:spPr/>
      <dgm:t>
        <a:bodyPr/>
        <a:lstStyle/>
        <a:p>
          <a:endParaRPr lang="en-US"/>
        </a:p>
      </dgm:t>
    </dgm:pt>
    <dgm:pt modelId="{5A51EF4F-DF73-40B9-95C1-A6931E5ED463}">
      <dgm:prSet/>
      <dgm:spPr/>
      <dgm:t>
        <a:bodyPr/>
        <a:lstStyle/>
        <a:p>
          <a:r>
            <a:rPr lang="pt-BR"/>
            <a:t>WORKING GROUP WITH MAJOR STAKE HOLDER AT CEARÁ</a:t>
          </a:r>
          <a:endParaRPr lang="en-US"/>
        </a:p>
      </dgm:t>
    </dgm:pt>
    <dgm:pt modelId="{BA3FD9F6-294B-4D4D-8507-CC6AEEC7E4CF}" type="parTrans" cxnId="{A99F7528-CDB4-4B7A-A04F-D5AA7F44752A}">
      <dgm:prSet/>
      <dgm:spPr/>
      <dgm:t>
        <a:bodyPr/>
        <a:lstStyle/>
        <a:p>
          <a:endParaRPr lang="en-US"/>
        </a:p>
      </dgm:t>
    </dgm:pt>
    <dgm:pt modelId="{CF8E92BC-1197-4A68-A042-07C6204FE79B}" type="sibTrans" cxnId="{A99F7528-CDB4-4B7A-A04F-D5AA7F44752A}">
      <dgm:prSet/>
      <dgm:spPr/>
      <dgm:t>
        <a:bodyPr/>
        <a:lstStyle/>
        <a:p>
          <a:endParaRPr lang="en-US"/>
        </a:p>
      </dgm:t>
    </dgm:pt>
    <dgm:pt modelId="{A0EC200D-C061-41AA-9549-A5B579B2DF58}">
      <dgm:prSet/>
      <dgm:spPr/>
      <dgm:t>
        <a:bodyPr/>
        <a:lstStyle/>
        <a:p>
          <a:r>
            <a:rPr lang="pt-BR"/>
            <a:t>STATE PROSECUTION SERVICE AT CEARA TASK FORCE (GT COVID)</a:t>
          </a:r>
          <a:endParaRPr lang="en-US"/>
        </a:p>
      </dgm:t>
    </dgm:pt>
    <dgm:pt modelId="{F10AD3FE-27EB-4905-8D8E-9DD3796F1C47}" type="parTrans" cxnId="{1D7F80B7-4940-4909-BEDB-5223AB34F646}">
      <dgm:prSet/>
      <dgm:spPr/>
      <dgm:t>
        <a:bodyPr/>
        <a:lstStyle/>
        <a:p>
          <a:endParaRPr lang="en-US"/>
        </a:p>
      </dgm:t>
    </dgm:pt>
    <dgm:pt modelId="{20BE9E75-EB9D-4539-807E-2A8A2F66AFC6}" type="sibTrans" cxnId="{1D7F80B7-4940-4909-BEDB-5223AB34F646}">
      <dgm:prSet/>
      <dgm:spPr/>
      <dgm:t>
        <a:bodyPr/>
        <a:lstStyle/>
        <a:p>
          <a:endParaRPr lang="en-US"/>
        </a:p>
      </dgm:t>
    </dgm:pt>
    <dgm:pt modelId="{DDD43DF5-CDD5-524F-9974-9F0BEC579950}" type="pres">
      <dgm:prSet presAssocID="{394C3FAD-DE3D-4620-B0A2-6FA930510FF1}" presName="linear" presStyleCnt="0">
        <dgm:presLayoutVars>
          <dgm:animLvl val="lvl"/>
          <dgm:resizeHandles val="exact"/>
        </dgm:presLayoutVars>
      </dgm:prSet>
      <dgm:spPr/>
    </dgm:pt>
    <dgm:pt modelId="{0E60F407-A903-D040-875B-E824DDA7909F}" type="pres">
      <dgm:prSet presAssocID="{D7FC29B3-8CB6-4C94-9D2E-22E52212B5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EFE7CD-95A1-854B-88CA-2FC765D54FCC}" type="pres">
      <dgm:prSet presAssocID="{95F910DF-3B0D-4DD9-96AB-12FDC044F286}" presName="spacer" presStyleCnt="0"/>
      <dgm:spPr/>
    </dgm:pt>
    <dgm:pt modelId="{9ED41103-2996-704E-94AA-85FCC71CBD6C}" type="pres">
      <dgm:prSet presAssocID="{5A51EF4F-DF73-40B9-95C1-A6931E5ED4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463E97-C38E-6F49-8F77-88F4A594239C}" type="pres">
      <dgm:prSet presAssocID="{CF8E92BC-1197-4A68-A042-07C6204FE79B}" presName="spacer" presStyleCnt="0"/>
      <dgm:spPr/>
    </dgm:pt>
    <dgm:pt modelId="{8027C0E0-0982-A143-92CC-FEE4A643D97B}" type="pres">
      <dgm:prSet presAssocID="{A0EC200D-C061-41AA-9549-A5B579B2DF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8FAA1B-1539-4CC8-A941-4AA2BC584273}" srcId="{394C3FAD-DE3D-4620-B0A2-6FA930510FF1}" destId="{D7FC29B3-8CB6-4C94-9D2E-22E52212B5E1}" srcOrd="0" destOrd="0" parTransId="{802BE6EA-D13B-4E16-AAC1-2191433CFBB6}" sibTransId="{95F910DF-3B0D-4DD9-96AB-12FDC044F286}"/>
    <dgm:cxn modelId="{A99F7528-CDB4-4B7A-A04F-D5AA7F44752A}" srcId="{394C3FAD-DE3D-4620-B0A2-6FA930510FF1}" destId="{5A51EF4F-DF73-40B9-95C1-A6931E5ED463}" srcOrd="1" destOrd="0" parTransId="{BA3FD9F6-294B-4D4D-8507-CC6AEEC7E4CF}" sibTransId="{CF8E92BC-1197-4A68-A042-07C6204FE79B}"/>
    <dgm:cxn modelId="{E4CF176D-E5FC-FF4F-A2DA-7652AE3BC827}" type="presOf" srcId="{5A51EF4F-DF73-40B9-95C1-A6931E5ED463}" destId="{9ED41103-2996-704E-94AA-85FCC71CBD6C}" srcOrd="0" destOrd="0" presId="urn:microsoft.com/office/officeart/2005/8/layout/vList2"/>
    <dgm:cxn modelId="{79C68B7E-D7ED-6746-9A20-B7052D6335DF}" type="presOf" srcId="{A0EC200D-C061-41AA-9549-A5B579B2DF58}" destId="{8027C0E0-0982-A143-92CC-FEE4A643D97B}" srcOrd="0" destOrd="0" presId="urn:microsoft.com/office/officeart/2005/8/layout/vList2"/>
    <dgm:cxn modelId="{5AFCCB80-83A4-C646-B5B0-AEFA64478873}" type="presOf" srcId="{394C3FAD-DE3D-4620-B0A2-6FA930510FF1}" destId="{DDD43DF5-CDD5-524F-9974-9F0BEC579950}" srcOrd="0" destOrd="0" presId="urn:microsoft.com/office/officeart/2005/8/layout/vList2"/>
    <dgm:cxn modelId="{1D7F80B7-4940-4909-BEDB-5223AB34F646}" srcId="{394C3FAD-DE3D-4620-B0A2-6FA930510FF1}" destId="{A0EC200D-C061-41AA-9549-A5B579B2DF58}" srcOrd="2" destOrd="0" parTransId="{F10AD3FE-27EB-4905-8D8E-9DD3796F1C47}" sibTransId="{20BE9E75-EB9D-4539-807E-2A8A2F66AFC6}"/>
    <dgm:cxn modelId="{0398F9B8-CCE0-9A48-93F4-BEB7B1277FC4}" type="presOf" srcId="{D7FC29B3-8CB6-4C94-9D2E-22E52212B5E1}" destId="{0E60F407-A903-D040-875B-E824DDA7909F}" srcOrd="0" destOrd="0" presId="urn:microsoft.com/office/officeart/2005/8/layout/vList2"/>
    <dgm:cxn modelId="{7BD61068-4EF7-BC4F-9752-272AD6936C01}" type="presParOf" srcId="{DDD43DF5-CDD5-524F-9974-9F0BEC579950}" destId="{0E60F407-A903-D040-875B-E824DDA7909F}" srcOrd="0" destOrd="0" presId="urn:microsoft.com/office/officeart/2005/8/layout/vList2"/>
    <dgm:cxn modelId="{35B08D4B-B7E8-9F4D-A621-AEE51DCA1F96}" type="presParOf" srcId="{DDD43DF5-CDD5-524F-9974-9F0BEC579950}" destId="{2EEFE7CD-95A1-854B-88CA-2FC765D54FCC}" srcOrd="1" destOrd="0" presId="urn:microsoft.com/office/officeart/2005/8/layout/vList2"/>
    <dgm:cxn modelId="{A44448C9-0A72-554C-A894-B23B61479555}" type="presParOf" srcId="{DDD43DF5-CDD5-524F-9974-9F0BEC579950}" destId="{9ED41103-2996-704E-94AA-85FCC71CBD6C}" srcOrd="2" destOrd="0" presId="urn:microsoft.com/office/officeart/2005/8/layout/vList2"/>
    <dgm:cxn modelId="{A52EA151-E166-D943-A293-F05BBF19E8DF}" type="presParOf" srcId="{DDD43DF5-CDD5-524F-9974-9F0BEC579950}" destId="{A2463E97-C38E-6F49-8F77-88F4A594239C}" srcOrd="3" destOrd="0" presId="urn:microsoft.com/office/officeart/2005/8/layout/vList2"/>
    <dgm:cxn modelId="{D3F3EE76-F5D5-9A46-84B2-39C09C4037ED}" type="presParOf" srcId="{DDD43DF5-CDD5-524F-9974-9F0BEC579950}" destId="{8027C0E0-0982-A143-92CC-FEE4A643D9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EA37C-06AF-4E9F-A504-8DD6BC46D9B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2650D2-E323-4D1D-8926-61389C4FE21F}">
      <dgm:prSet/>
      <dgm:spPr/>
      <dgm:t>
        <a:bodyPr/>
        <a:lstStyle/>
        <a:p>
          <a:r>
            <a:rPr lang="pt-BR" b="0" dirty="0"/>
            <a:t>In charge </a:t>
          </a:r>
          <a:r>
            <a:rPr lang="pt-BR" b="0" dirty="0" err="1"/>
            <a:t>of</a:t>
          </a:r>
          <a:r>
            <a:rPr lang="pt-BR" b="0" dirty="0"/>
            <a:t> </a:t>
          </a:r>
          <a:r>
            <a:rPr lang="pt-BR" b="1" dirty="0" err="1"/>
            <a:t>defending</a:t>
          </a:r>
          <a:r>
            <a:rPr lang="pt-BR" b="1" dirty="0"/>
            <a:t>  </a:t>
          </a:r>
          <a:r>
            <a:rPr lang="pt-BR" b="1" dirty="0" err="1"/>
            <a:t>the</a:t>
          </a:r>
          <a:r>
            <a:rPr lang="pt-BR" b="1" dirty="0"/>
            <a:t> </a:t>
          </a:r>
          <a:r>
            <a:rPr lang="pt-BR" b="1" dirty="0" err="1"/>
            <a:t>democratic</a:t>
          </a:r>
          <a:r>
            <a:rPr lang="pt-BR" b="1" dirty="0"/>
            <a:t> regime </a:t>
          </a:r>
          <a:r>
            <a:rPr lang="pt-BR" b="1" dirty="0" err="1"/>
            <a:t>and</a:t>
          </a:r>
          <a:r>
            <a:rPr lang="pt-BR" b="1" dirty="0"/>
            <a:t> </a:t>
          </a:r>
          <a:r>
            <a:rPr lang="pt-BR" b="1" dirty="0" err="1"/>
            <a:t>the</a:t>
          </a:r>
          <a:r>
            <a:rPr lang="pt-BR" b="1" dirty="0"/>
            <a:t> </a:t>
          </a:r>
          <a:r>
            <a:rPr lang="pt-BR" b="1" dirty="0" err="1"/>
            <a:t>inalienable</a:t>
          </a:r>
          <a:r>
            <a:rPr lang="pt-BR" b="1" dirty="0"/>
            <a:t> social </a:t>
          </a:r>
          <a:r>
            <a:rPr lang="pt-BR" b="1" dirty="0" err="1"/>
            <a:t>and</a:t>
          </a:r>
          <a:r>
            <a:rPr lang="pt-BR" b="1" dirty="0"/>
            <a:t> individual </a:t>
          </a:r>
          <a:r>
            <a:rPr lang="pt-BR" b="1" dirty="0" err="1"/>
            <a:t>interests</a:t>
          </a:r>
          <a:r>
            <a:rPr lang="pt-BR" b="1" dirty="0"/>
            <a:t> </a:t>
          </a:r>
          <a:r>
            <a:rPr lang="pt-BR" dirty="0"/>
            <a:t>(Art. 127 Caput) </a:t>
          </a:r>
          <a:endParaRPr lang="en-US" dirty="0"/>
        </a:p>
      </dgm:t>
    </dgm:pt>
    <dgm:pt modelId="{FD6F3561-74E0-4CEE-BE63-9C9C3D648785}" type="parTrans" cxnId="{D8E87F5F-7A9B-4089-8EA8-96B7709EF8FD}">
      <dgm:prSet/>
      <dgm:spPr/>
      <dgm:t>
        <a:bodyPr/>
        <a:lstStyle/>
        <a:p>
          <a:endParaRPr lang="en-US"/>
        </a:p>
      </dgm:t>
    </dgm:pt>
    <dgm:pt modelId="{A348D8BB-62A0-458C-8679-BFE2F14A4873}" type="sibTrans" cxnId="{D8E87F5F-7A9B-4089-8EA8-96B7709EF8FD}">
      <dgm:prSet/>
      <dgm:spPr/>
      <dgm:t>
        <a:bodyPr/>
        <a:lstStyle/>
        <a:p>
          <a:endParaRPr lang="en-US"/>
        </a:p>
      </dgm:t>
    </dgm:pt>
    <dgm:pt modelId="{54AEBA26-AD53-44B5-A907-DED55D335761}">
      <dgm:prSet/>
      <dgm:spPr/>
      <dgm:t>
        <a:bodyPr/>
        <a:lstStyle/>
        <a:p>
          <a:r>
            <a:rPr lang="pt-BR" b="1" dirty="0" err="1"/>
            <a:t>Article</a:t>
          </a:r>
          <a:r>
            <a:rPr lang="pt-BR" b="1" dirty="0"/>
            <a:t> 129 </a:t>
          </a:r>
          <a:r>
            <a:rPr lang="pt-BR" b="1" dirty="0" err="1"/>
            <a:t>of</a:t>
          </a:r>
          <a:r>
            <a:rPr lang="pt-BR" b="1" dirty="0"/>
            <a:t> </a:t>
          </a:r>
          <a:r>
            <a:rPr lang="pt-BR" b="1" dirty="0" err="1"/>
            <a:t>the</a:t>
          </a:r>
          <a:r>
            <a:rPr lang="pt-BR" b="1" dirty="0"/>
            <a:t> </a:t>
          </a:r>
          <a:r>
            <a:rPr lang="pt-BR" b="1" dirty="0" err="1"/>
            <a:t>Constitution</a:t>
          </a:r>
          <a:endParaRPr lang="en-US" dirty="0"/>
        </a:p>
      </dgm:t>
    </dgm:pt>
    <dgm:pt modelId="{35FBB521-BA9F-4ACC-AF47-B2ED6C9C2E7A}" type="parTrans" cxnId="{4BFFFF73-0BE6-4684-BA3F-62C2B4F89FFC}">
      <dgm:prSet/>
      <dgm:spPr/>
      <dgm:t>
        <a:bodyPr/>
        <a:lstStyle/>
        <a:p>
          <a:endParaRPr lang="en-US"/>
        </a:p>
      </dgm:t>
    </dgm:pt>
    <dgm:pt modelId="{79C6BD9C-C212-46BD-8C7B-6BA5E3A70492}" type="sibTrans" cxnId="{4BFFFF73-0BE6-4684-BA3F-62C2B4F89FFC}">
      <dgm:prSet/>
      <dgm:spPr/>
      <dgm:t>
        <a:bodyPr/>
        <a:lstStyle/>
        <a:p>
          <a:endParaRPr lang="en-US"/>
        </a:p>
      </dgm:t>
    </dgm:pt>
    <dgm:pt modelId="{8DF1ED33-C4ED-4302-A5FA-4345AA6934DE}">
      <dgm:prSet/>
      <dgm:spPr/>
      <dgm:t>
        <a:bodyPr/>
        <a:lstStyle/>
        <a:p>
          <a:r>
            <a:rPr lang="pt-BR"/>
            <a:t>i – to initiate, exclusively, public criminal prosecution</a:t>
          </a:r>
          <a:endParaRPr lang="en-US"/>
        </a:p>
      </dgm:t>
    </dgm:pt>
    <dgm:pt modelId="{040BEB6E-E223-4CF6-8472-B09FCE1FA883}" type="parTrans" cxnId="{B74D30CE-52B2-4087-B20E-D3BAE592871A}">
      <dgm:prSet/>
      <dgm:spPr/>
      <dgm:t>
        <a:bodyPr/>
        <a:lstStyle/>
        <a:p>
          <a:endParaRPr lang="en-US"/>
        </a:p>
      </dgm:t>
    </dgm:pt>
    <dgm:pt modelId="{FFF5249D-E791-4488-80AE-B426B6CF09D9}" type="sibTrans" cxnId="{B74D30CE-52B2-4087-B20E-D3BAE592871A}">
      <dgm:prSet/>
      <dgm:spPr/>
      <dgm:t>
        <a:bodyPr/>
        <a:lstStyle/>
        <a:p>
          <a:endParaRPr lang="en-US"/>
        </a:p>
      </dgm:t>
    </dgm:pt>
    <dgm:pt modelId="{1A14FAC2-8483-4A4F-9C47-4AFDC12F6750}">
      <dgm:prSet/>
      <dgm:spPr/>
      <dgm:t>
        <a:bodyPr/>
        <a:lstStyle/>
        <a:p>
          <a:r>
            <a:rPr lang="pt-BR"/>
            <a:t>iii – to institute civil investigation and public civil suit to protect public and human rights</a:t>
          </a:r>
          <a:endParaRPr lang="en-US"/>
        </a:p>
      </dgm:t>
    </dgm:pt>
    <dgm:pt modelId="{C8CDEF96-FE66-426B-A7B1-B57B3D4BC5ED}" type="parTrans" cxnId="{07A0ADBC-467F-401E-9581-0C4C48F20703}">
      <dgm:prSet/>
      <dgm:spPr/>
      <dgm:t>
        <a:bodyPr/>
        <a:lstStyle/>
        <a:p>
          <a:endParaRPr lang="en-US"/>
        </a:p>
      </dgm:t>
    </dgm:pt>
    <dgm:pt modelId="{6B283EF1-13D2-49B9-BD0A-ADEC1A722BB2}" type="sibTrans" cxnId="{07A0ADBC-467F-401E-9581-0C4C48F20703}">
      <dgm:prSet/>
      <dgm:spPr/>
      <dgm:t>
        <a:bodyPr/>
        <a:lstStyle/>
        <a:p>
          <a:endParaRPr lang="en-US"/>
        </a:p>
      </dgm:t>
    </dgm:pt>
    <dgm:pt modelId="{A5CDF091-142D-0947-A394-1C3F15F99674}" type="pres">
      <dgm:prSet presAssocID="{545EA37C-06AF-4E9F-A504-8DD6BC46D9B0}" presName="vert0" presStyleCnt="0">
        <dgm:presLayoutVars>
          <dgm:dir/>
          <dgm:animOne val="branch"/>
          <dgm:animLvl val="lvl"/>
        </dgm:presLayoutVars>
      </dgm:prSet>
      <dgm:spPr/>
    </dgm:pt>
    <dgm:pt modelId="{98BFDEF2-E1A2-4648-A2F6-733507A2B005}" type="pres">
      <dgm:prSet presAssocID="{A32650D2-E323-4D1D-8926-61389C4FE21F}" presName="thickLine" presStyleLbl="alignNode1" presStyleIdx="0" presStyleCnt="4"/>
      <dgm:spPr/>
    </dgm:pt>
    <dgm:pt modelId="{1A541247-8685-7D41-B40C-881BC6D21EB8}" type="pres">
      <dgm:prSet presAssocID="{A32650D2-E323-4D1D-8926-61389C4FE21F}" presName="horz1" presStyleCnt="0"/>
      <dgm:spPr/>
    </dgm:pt>
    <dgm:pt modelId="{0E6C94E0-DB13-BF44-AC10-BAADD83E3430}" type="pres">
      <dgm:prSet presAssocID="{A32650D2-E323-4D1D-8926-61389C4FE21F}" presName="tx1" presStyleLbl="revTx" presStyleIdx="0" presStyleCnt="4"/>
      <dgm:spPr/>
    </dgm:pt>
    <dgm:pt modelId="{DB3723DC-4015-1E4F-8330-7CA33E7B773A}" type="pres">
      <dgm:prSet presAssocID="{A32650D2-E323-4D1D-8926-61389C4FE21F}" presName="vert1" presStyleCnt="0"/>
      <dgm:spPr/>
    </dgm:pt>
    <dgm:pt modelId="{772BD31B-10C3-DB4D-B67B-F309D2BAC58A}" type="pres">
      <dgm:prSet presAssocID="{54AEBA26-AD53-44B5-A907-DED55D335761}" presName="thickLine" presStyleLbl="alignNode1" presStyleIdx="1" presStyleCnt="4"/>
      <dgm:spPr/>
    </dgm:pt>
    <dgm:pt modelId="{58534F32-C534-D244-9ADF-8EB2119C8F1C}" type="pres">
      <dgm:prSet presAssocID="{54AEBA26-AD53-44B5-A907-DED55D335761}" presName="horz1" presStyleCnt="0"/>
      <dgm:spPr/>
    </dgm:pt>
    <dgm:pt modelId="{3A813BE6-2E66-2A42-991D-8EABE0C820AB}" type="pres">
      <dgm:prSet presAssocID="{54AEBA26-AD53-44B5-A907-DED55D335761}" presName="tx1" presStyleLbl="revTx" presStyleIdx="1" presStyleCnt="4"/>
      <dgm:spPr/>
    </dgm:pt>
    <dgm:pt modelId="{8C111063-C476-9C4A-BE8A-DC562920F55D}" type="pres">
      <dgm:prSet presAssocID="{54AEBA26-AD53-44B5-A907-DED55D335761}" presName="vert1" presStyleCnt="0"/>
      <dgm:spPr/>
    </dgm:pt>
    <dgm:pt modelId="{529DC699-5893-3D4C-AC43-35867215B0DE}" type="pres">
      <dgm:prSet presAssocID="{8DF1ED33-C4ED-4302-A5FA-4345AA6934DE}" presName="thickLine" presStyleLbl="alignNode1" presStyleIdx="2" presStyleCnt="4"/>
      <dgm:spPr/>
    </dgm:pt>
    <dgm:pt modelId="{05F3F6FA-2A2C-5A40-897F-AC0448BFDBCF}" type="pres">
      <dgm:prSet presAssocID="{8DF1ED33-C4ED-4302-A5FA-4345AA6934DE}" presName="horz1" presStyleCnt="0"/>
      <dgm:spPr/>
    </dgm:pt>
    <dgm:pt modelId="{1CDA3183-3001-1743-8FA7-70A3CA3AD1AA}" type="pres">
      <dgm:prSet presAssocID="{8DF1ED33-C4ED-4302-A5FA-4345AA6934DE}" presName="tx1" presStyleLbl="revTx" presStyleIdx="2" presStyleCnt="4"/>
      <dgm:spPr/>
    </dgm:pt>
    <dgm:pt modelId="{C8CAB0B6-96C4-8949-BC5A-F8302D3FB561}" type="pres">
      <dgm:prSet presAssocID="{8DF1ED33-C4ED-4302-A5FA-4345AA6934DE}" presName="vert1" presStyleCnt="0"/>
      <dgm:spPr/>
    </dgm:pt>
    <dgm:pt modelId="{806D9A30-DBAB-344E-A751-C4D85487F1CA}" type="pres">
      <dgm:prSet presAssocID="{1A14FAC2-8483-4A4F-9C47-4AFDC12F6750}" presName="thickLine" presStyleLbl="alignNode1" presStyleIdx="3" presStyleCnt="4"/>
      <dgm:spPr/>
    </dgm:pt>
    <dgm:pt modelId="{0A1D4B51-67F4-A841-B812-9933506C9DCC}" type="pres">
      <dgm:prSet presAssocID="{1A14FAC2-8483-4A4F-9C47-4AFDC12F6750}" presName="horz1" presStyleCnt="0"/>
      <dgm:spPr/>
    </dgm:pt>
    <dgm:pt modelId="{E7F0400B-6680-F741-B031-EE72B1A05699}" type="pres">
      <dgm:prSet presAssocID="{1A14FAC2-8483-4A4F-9C47-4AFDC12F6750}" presName="tx1" presStyleLbl="revTx" presStyleIdx="3" presStyleCnt="4"/>
      <dgm:spPr/>
    </dgm:pt>
    <dgm:pt modelId="{485DC1EF-6F67-AB4F-97C7-7BE5D38724A0}" type="pres">
      <dgm:prSet presAssocID="{1A14FAC2-8483-4A4F-9C47-4AFDC12F6750}" presName="vert1" presStyleCnt="0"/>
      <dgm:spPr/>
    </dgm:pt>
  </dgm:ptLst>
  <dgm:cxnLst>
    <dgm:cxn modelId="{2774822C-B98A-FF4C-9100-4A8BA687EE78}" type="presOf" srcId="{54AEBA26-AD53-44B5-A907-DED55D335761}" destId="{3A813BE6-2E66-2A42-991D-8EABE0C820AB}" srcOrd="0" destOrd="0" presId="urn:microsoft.com/office/officeart/2008/layout/LinedList"/>
    <dgm:cxn modelId="{A9A6C138-7A99-8F4C-ACD2-B878B6CC8F48}" type="presOf" srcId="{1A14FAC2-8483-4A4F-9C47-4AFDC12F6750}" destId="{E7F0400B-6680-F741-B031-EE72B1A05699}" srcOrd="0" destOrd="0" presId="urn:microsoft.com/office/officeart/2008/layout/LinedList"/>
    <dgm:cxn modelId="{D8E87F5F-7A9B-4089-8EA8-96B7709EF8FD}" srcId="{545EA37C-06AF-4E9F-A504-8DD6BC46D9B0}" destId="{A32650D2-E323-4D1D-8926-61389C4FE21F}" srcOrd="0" destOrd="0" parTransId="{FD6F3561-74E0-4CEE-BE63-9C9C3D648785}" sibTransId="{A348D8BB-62A0-458C-8679-BFE2F14A4873}"/>
    <dgm:cxn modelId="{1BE16070-0582-5542-8C7B-DEB79A4A14E8}" type="presOf" srcId="{545EA37C-06AF-4E9F-A504-8DD6BC46D9B0}" destId="{A5CDF091-142D-0947-A394-1C3F15F99674}" srcOrd="0" destOrd="0" presId="urn:microsoft.com/office/officeart/2008/layout/LinedList"/>
    <dgm:cxn modelId="{4BFFFF73-0BE6-4684-BA3F-62C2B4F89FFC}" srcId="{545EA37C-06AF-4E9F-A504-8DD6BC46D9B0}" destId="{54AEBA26-AD53-44B5-A907-DED55D335761}" srcOrd="1" destOrd="0" parTransId="{35FBB521-BA9F-4ACC-AF47-B2ED6C9C2E7A}" sibTransId="{79C6BD9C-C212-46BD-8C7B-6BA5E3A70492}"/>
    <dgm:cxn modelId="{3927ECAE-7E03-1545-953F-DA509C3D528D}" type="presOf" srcId="{A32650D2-E323-4D1D-8926-61389C4FE21F}" destId="{0E6C94E0-DB13-BF44-AC10-BAADD83E3430}" srcOrd="0" destOrd="0" presId="urn:microsoft.com/office/officeart/2008/layout/LinedList"/>
    <dgm:cxn modelId="{07A0ADBC-467F-401E-9581-0C4C48F20703}" srcId="{545EA37C-06AF-4E9F-A504-8DD6BC46D9B0}" destId="{1A14FAC2-8483-4A4F-9C47-4AFDC12F6750}" srcOrd="3" destOrd="0" parTransId="{C8CDEF96-FE66-426B-A7B1-B57B3D4BC5ED}" sibTransId="{6B283EF1-13D2-49B9-BD0A-ADEC1A722BB2}"/>
    <dgm:cxn modelId="{B42987BF-4DE8-B145-B8D5-ADBA68276F5B}" type="presOf" srcId="{8DF1ED33-C4ED-4302-A5FA-4345AA6934DE}" destId="{1CDA3183-3001-1743-8FA7-70A3CA3AD1AA}" srcOrd="0" destOrd="0" presId="urn:microsoft.com/office/officeart/2008/layout/LinedList"/>
    <dgm:cxn modelId="{B74D30CE-52B2-4087-B20E-D3BAE592871A}" srcId="{545EA37C-06AF-4E9F-A504-8DD6BC46D9B0}" destId="{8DF1ED33-C4ED-4302-A5FA-4345AA6934DE}" srcOrd="2" destOrd="0" parTransId="{040BEB6E-E223-4CF6-8472-B09FCE1FA883}" sibTransId="{FFF5249D-E791-4488-80AE-B426B6CF09D9}"/>
    <dgm:cxn modelId="{5BB34B74-1F43-AC49-ACD4-3E828A1DB880}" type="presParOf" srcId="{A5CDF091-142D-0947-A394-1C3F15F99674}" destId="{98BFDEF2-E1A2-4648-A2F6-733507A2B005}" srcOrd="0" destOrd="0" presId="urn:microsoft.com/office/officeart/2008/layout/LinedList"/>
    <dgm:cxn modelId="{9B398538-FE53-2A4F-A773-794055073D30}" type="presParOf" srcId="{A5CDF091-142D-0947-A394-1C3F15F99674}" destId="{1A541247-8685-7D41-B40C-881BC6D21EB8}" srcOrd="1" destOrd="0" presId="urn:microsoft.com/office/officeart/2008/layout/LinedList"/>
    <dgm:cxn modelId="{9EC9DA02-741D-F747-B44A-E47FD10130D8}" type="presParOf" srcId="{1A541247-8685-7D41-B40C-881BC6D21EB8}" destId="{0E6C94E0-DB13-BF44-AC10-BAADD83E3430}" srcOrd="0" destOrd="0" presId="urn:microsoft.com/office/officeart/2008/layout/LinedList"/>
    <dgm:cxn modelId="{3B1B1B56-35CE-464B-83F7-2832A30B782E}" type="presParOf" srcId="{1A541247-8685-7D41-B40C-881BC6D21EB8}" destId="{DB3723DC-4015-1E4F-8330-7CA33E7B773A}" srcOrd="1" destOrd="0" presId="urn:microsoft.com/office/officeart/2008/layout/LinedList"/>
    <dgm:cxn modelId="{F329937F-3C9F-EF4C-AF52-DEF4B3AC4526}" type="presParOf" srcId="{A5CDF091-142D-0947-A394-1C3F15F99674}" destId="{772BD31B-10C3-DB4D-B67B-F309D2BAC58A}" srcOrd="2" destOrd="0" presId="urn:microsoft.com/office/officeart/2008/layout/LinedList"/>
    <dgm:cxn modelId="{87D408A0-DEC9-9147-A6B8-F3E2DE7352B9}" type="presParOf" srcId="{A5CDF091-142D-0947-A394-1C3F15F99674}" destId="{58534F32-C534-D244-9ADF-8EB2119C8F1C}" srcOrd="3" destOrd="0" presId="urn:microsoft.com/office/officeart/2008/layout/LinedList"/>
    <dgm:cxn modelId="{AF9CE91D-786F-2342-A8A1-3398942E4240}" type="presParOf" srcId="{58534F32-C534-D244-9ADF-8EB2119C8F1C}" destId="{3A813BE6-2E66-2A42-991D-8EABE0C820AB}" srcOrd="0" destOrd="0" presId="urn:microsoft.com/office/officeart/2008/layout/LinedList"/>
    <dgm:cxn modelId="{531D8D2F-1E25-804C-8154-EEAABC9BDE37}" type="presParOf" srcId="{58534F32-C534-D244-9ADF-8EB2119C8F1C}" destId="{8C111063-C476-9C4A-BE8A-DC562920F55D}" srcOrd="1" destOrd="0" presId="urn:microsoft.com/office/officeart/2008/layout/LinedList"/>
    <dgm:cxn modelId="{3F6A2809-425A-7244-9967-9B06ACCB92F5}" type="presParOf" srcId="{A5CDF091-142D-0947-A394-1C3F15F99674}" destId="{529DC699-5893-3D4C-AC43-35867215B0DE}" srcOrd="4" destOrd="0" presId="urn:microsoft.com/office/officeart/2008/layout/LinedList"/>
    <dgm:cxn modelId="{903CA1CC-CFFF-B241-AC56-3358797F6563}" type="presParOf" srcId="{A5CDF091-142D-0947-A394-1C3F15F99674}" destId="{05F3F6FA-2A2C-5A40-897F-AC0448BFDBCF}" srcOrd="5" destOrd="0" presId="urn:microsoft.com/office/officeart/2008/layout/LinedList"/>
    <dgm:cxn modelId="{A7724189-97C9-FB4D-9E67-657300162623}" type="presParOf" srcId="{05F3F6FA-2A2C-5A40-897F-AC0448BFDBCF}" destId="{1CDA3183-3001-1743-8FA7-70A3CA3AD1AA}" srcOrd="0" destOrd="0" presId="urn:microsoft.com/office/officeart/2008/layout/LinedList"/>
    <dgm:cxn modelId="{CC81586B-FD1D-6F49-8137-F02374A997F1}" type="presParOf" srcId="{05F3F6FA-2A2C-5A40-897F-AC0448BFDBCF}" destId="{C8CAB0B6-96C4-8949-BC5A-F8302D3FB561}" srcOrd="1" destOrd="0" presId="urn:microsoft.com/office/officeart/2008/layout/LinedList"/>
    <dgm:cxn modelId="{3C4F7D25-B173-2F40-A96F-28A3CFE9EF16}" type="presParOf" srcId="{A5CDF091-142D-0947-A394-1C3F15F99674}" destId="{806D9A30-DBAB-344E-A751-C4D85487F1CA}" srcOrd="6" destOrd="0" presId="urn:microsoft.com/office/officeart/2008/layout/LinedList"/>
    <dgm:cxn modelId="{A71E0E83-8C46-6C41-8006-5FC986C03B7B}" type="presParOf" srcId="{A5CDF091-142D-0947-A394-1C3F15F99674}" destId="{0A1D4B51-67F4-A841-B812-9933506C9DCC}" srcOrd="7" destOrd="0" presId="urn:microsoft.com/office/officeart/2008/layout/LinedList"/>
    <dgm:cxn modelId="{AB6DA320-E1E7-574C-A51B-32A6DA785ABA}" type="presParOf" srcId="{0A1D4B51-67F4-A841-B812-9933506C9DCC}" destId="{E7F0400B-6680-F741-B031-EE72B1A05699}" srcOrd="0" destOrd="0" presId="urn:microsoft.com/office/officeart/2008/layout/LinedList"/>
    <dgm:cxn modelId="{747AD2D2-C702-6344-8C4E-8E245CE33C13}" type="presParOf" srcId="{0A1D4B51-67F4-A841-B812-9933506C9DCC}" destId="{485DC1EF-6F67-AB4F-97C7-7BE5D38724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3DA44-4AE1-40F8-B436-F37F81C5DF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4038B-5856-4A25-B064-294135DE4634}">
      <dgm:prSet/>
      <dgm:spPr/>
      <dgm:t>
        <a:bodyPr/>
        <a:lstStyle/>
        <a:p>
          <a:r>
            <a:rPr lang="en-GB" b="0" i="0" dirty="0"/>
            <a:t>Controlling public policies: expanding Hospital and other Healt</a:t>
          </a:r>
          <a:r>
            <a:rPr lang="en-GB" dirty="0"/>
            <a:t>h Care Facilities </a:t>
          </a:r>
          <a:r>
            <a:rPr lang="en-GB" b="0" i="0" dirty="0"/>
            <a:t>Capacity </a:t>
          </a:r>
          <a:endParaRPr lang="en-US" dirty="0"/>
        </a:p>
      </dgm:t>
    </dgm:pt>
    <dgm:pt modelId="{DD677315-2526-4A4D-B89A-F617C8EADB7F}" type="parTrans" cxnId="{56078A5F-54DC-4B45-B7AF-5B7AC079A535}">
      <dgm:prSet/>
      <dgm:spPr/>
      <dgm:t>
        <a:bodyPr/>
        <a:lstStyle/>
        <a:p>
          <a:endParaRPr lang="en-US"/>
        </a:p>
      </dgm:t>
    </dgm:pt>
    <dgm:pt modelId="{99C825A2-323F-4EAE-8F34-72D203104664}" type="sibTrans" cxnId="{56078A5F-54DC-4B45-B7AF-5B7AC079A535}">
      <dgm:prSet/>
      <dgm:spPr/>
      <dgm:t>
        <a:bodyPr/>
        <a:lstStyle/>
        <a:p>
          <a:endParaRPr lang="en-US"/>
        </a:p>
      </dgm:t>
    </dgm:pt>
    <dgm:pt modelId="{3DAF5FBA-DF13-4460-AB62-354BF3BC0E0D}">
      <dgm:prSet/>
      <dgm:spPr/>
      <dgm:t>
        <a:bodyPr/>
        <a:lstStyle/>
        <a:p>
          <a:r>
            <a:rPr lang="en-GB" dirty="0"/>
            <a:t>Protective Measures</a:t>
          </a:r>
          <a:endParaRPr lang="en-US" dirty="0"/>
        </a:p>
      </dgm:t>
    </dgm:pt>
    <dgm:pt modelId="{79F99121-995A-4F2A-8F5C-CB2ED27D8004}" type="parTrans" cxnId="{64F67AB2-29A7-4243-A6DF-04994D8AB6DF}">
      <dgm:prSet/>
      <dgm:spPr/>
      <dgm:t>
        <a:bodyPr/>
        <a:lstStyle/>
        <a:p>
          <a:endParaRPr lang="en-US"/>
        </a:p>
      </dgm:t>
    </dgm:pt>
    <dgm:pt modelId="{F6EEB902-4ACF-4AA3-93C6-771E1B61B2A5}" type="sibTrans" cxnId="{64F67AB2-29A7-4243-A6DF-04994D8AB6DF}">
      <dgm:prSet/>
      <dgm:spPr/>
      <dgm:t>
        <a:bodyPr/>
        <a:lstStyle/>
        <a:p>
          <a:endParaRPr lang="en-US"/>
        </a:p>
      </dgm:t>
    </dgm:pt>
    <dgm:pt modelId="{CA7B353A-8D76-4D69-A95B-FABAD9A74AA9}">
      <dgm:prSet/>
      <dgm:spPr/>
      <dgm:t>
        <a:bodyPr/>
        <a:lstStyle/>
        <a:p>
          <a:r>
            <a:rPr lang="en-GB"/>
            <a:t>Vaccination  </a:t>
          </a:r>
          <a:endParaRPr lang="en-US"/>
        </a:p>
      </dgm:t>
    </dgm:pt>
    <dgm:pt modelId="{790ACEE5-3562-46E4-AE79-7675DF681D40}" type="parTrans" cxnId="{0F6C844B-6DAB-4DE4-BD14-930035499B1D}">
      <dgm:prSet/>
      <dgm:spPr/>
      <dgm:t>
        <a:bodyPr/>
        <a:lstStyle/>
        <a:p>
          <a:endParaRPr lang="en-US"/>
        </a:p>
      </dgm:t>
    </dgm:pt>
    <dgm:pt modelId="{3C5B681C-0942-4A06-B6E7-D09280B2B816}" type="sibTrans" cxnId="{0F6C844B-6DAB-4DE4-BD14-930035499B1D}">
      <dgm:prSet/>
      <dgm:spPr/>
      <dgm:t>
        <a:bodyPr/>
        <a:lstStyle/>
        <a:p>
          <a:endParaRPr lang="en-US"/>
        </a:p>
      </dgm:t>
    </dgm:pt>
    <dgm:pt modelId="{85595ACA-85C5-164B-831F-3D83EAC2EA99}" type="pres">
      <dgm:prSet presAssocID="{AB03DA44-4AE1-40F8-B436-F37F81C5DFF1}" presName="vert0" presStyleCnt="0">
        <dgm:presLayoutVars>
          <dgm:dir/>
          <dgm:animOne val="branch"/>
          <dgm:animLvl val="lvl"/>
        </dgm:presLayoutVars>
      </dgm:prSet>
      <dgm:spPr/>
    </dgm:pt>
    <dgm:pt modelId="{A4C8FA45-D256-E145-956A-2F82903A666F}" type="pres">
      <dgm:prSet presAssocID="{E934038B-5856-4A25-B064-294135DE4634}" presName="thickLine" presStyleLbl="alignNode1" presStyleIdx="0" presStyleCnt="3"/>
      <dgm:spPr/>
    </dgm:pt>
    <dgm:pt modelId="{A203F0AC-8AB9-B446-B1E0-CC68226C6C53}" type="pres">
      <dgm:prSet presAssocID="{E934038B-5856-4A25-B064-294135DE4634}" presName="horz1" presStyleCnt="0"/>
      <dgm:spPr/>
    </dgm:pt>
    <dgm:pt modelId="{F0AEDDCA-B93E-0040-92BA-3BE1A49B6812}" type="pres">
      <dgm:prSet presAssocID="{E934038B-5856-4A25-B064-294135DE4634}" presName="tx1" presStyleLbl="revTx" presStyleIdx="0" presStyleCnt="3"/>
      <dgm:spPr/>
    </dgm:pt>
    <dgm:pt modelId="{FCEDF9F1-3AC8-FA46-9D0C-6D24B092E6C7}" type="pres">
      <dgm:prSet presAssocID="{E934038B-5856-4A25-B064-294135DE4634}" presName="vert1" presStyleCnt="0"/>
      <dgm:spPr/>
    </dgm:pt>
    <dgm:pt modelId="{0359AACE-4687-2F41-8A27-880276DE69EC}" type="pres">
      <dgm:prSet presAssocID="{3DAF5FBA-DF13-4460-AB62-354BF3BC0E0D}" presName="thickLine" presStyleLbl="alignNode1" presStyleIdx="1" presStyleCnt="3"/>
      <dgm:spPr/>
    </dgm:pt>
    <dgm:pt modelId="{B7832A4D-883E-FE49-91F3-9B35F8EAC37B}" type="pres">
      <dgm:prSet presAssocID="{3DAF5FBA-DF13-4460-AB62-354BF3BC0E0D}" presName="horz1" presStyleCnt="0"/>
      <dgm:spPr/>
    </dgm:pt>
    <dgm:pt modelId="{D52AC086-4E82-9741-8A79-FDEF357A20F5}" type="pres">
      <dgm:prSet presAssocID="{3DAF5FBA-DF13-4460-AB62-354BF3BC0E0D}" presName="tx1" presStyleLbl="revTx" presStyleIdx="1" presStyleCnt="3"/>
      <dgm:spPr/>
    </dgm:pt>
    <dgm:pt modelId="{8D16AA80-237A-EC4E-950C-0AE90044BAE3}" type="pres">
      <dgm:prSet presAssocID="{3DAF5FBA-DF13-4460-AB62-354BF3BC0E0D}" presName="vert1" presStyleCnt="0"/>
      <dgm:spPr/>
    </dgm:pt>
    <dgm:pt modelId="{2E724ADE-E699-4249-BE7B-1CC8BFE41DF0}" type="pres">
      <dgm:prSet presAssocID="{CA7B353A-8D76-4D69-A95B-FABAD9A74AA9}" presName="thickLine" presStyleLbl="alignNode1" presStyleIdx="2" presStyleCnt="3"/>
      <dgm:spPr/>
    </dgm:pt>
    <dgm:pt modelId="{6F3439E6-B8AA-0948-9785-6A90451C7470}" type="pres">
      <dgm:prSet presAssocID="{CA7B353A-8D76-4D69-A95B-FABAD9A74AA9}" presName="horz1" presStyleCnt="0"/>
      <dgm:spPr/>
    </dgm:pt>
    <dgm:pt modelId="{266049AA-27BF-EF49-BCC0-1953FA6CF3C3}" type="pres">
      <dgm:prSet presAssocID="{CA7B353A-8D76-4D69-A95B-FABAD9A74AA9}" presName="tx1" presStyleLbl="revTx" presStyleIdx="2" presStyleCnt="3"/>
      <dgm:spPr/>
    </dgm:pt>
    <dgm:pt modelId="{0142B86D-BB16-2D4B-988D-3B4E8A90D72C}" type="pres">
      <dgm:prSet presAssocID="{CA7B353A-8D76-4D69-A95B-FABAD9A74AA9}" presName="vert1" presStyleCnt="0"/>
      <dgm:spPr/>
    </dgm:pt>
  </dgm:ptLst>
  <dgm:cxnLst>
    <dgm:cxn modelId="{866E091E-4CAD-5E45-A43E-62CC19337499}" type="presOf" srcId="{E934038B-5856-4A25-B064-294135DE4634}" destId="{F0AEDDCA-B93E-0040-92BA-3BE1A49B6812}" srcOrd="0" destOrd="0" presId="urn:microsoft.com/office/officeart/2008/layout/LinedList"/>
    <dgm:cxn modelId="{0F6C844B-6DAB-4DE4-BD14-930035499B1D}" srcId="{AB03DA44-4AE1-40F8-B436-F37F81C5DFF1}" destId="{CA7B353A-8D76-4D69-A95B-FABAD9A74AA9}" srcOrd="2" destOrd="0" parTransId="{790ACEE5-3562-46E4-AE79-7675DF681D40}" sibTransId="{3C5B681C-0942-4A06-B6E7-D09280B2B816}"/>
    <dgm:cxn modelId="{56078A5F-54DC-4B45-B7AF-5B7AC079A535}" srcId="{AB03DA44-4AE1-40F8-B436-F37F81C5DFF1}" destId="{E934038B-5856-4A25-B064-294135DE4634}" srcOrd="0" destOrd="0" parTransId="{DD677315-2526-4A4D-B89A-F617C8EADB7F}" sibTransId="{99C825A2-323F-4EAE-8F34-72D203104664}"/>
    <dgm:cxn modelId="{46356071-73C5-5D47-8A83-B8BEAC120C14}" type="presOf" srcId="{3DAF5FBA-DF13-4460-AB62-354BF3BC0E0D}" destId="{D52AC086-4E82-9741-8A79-FDEF357A20F5}" srcOrd="0" destOrd="0" presId="urn:microsoft.com/office/officeart/2008/layout/LinedList"/>
    <dgm:cxn modelId="{831FE9A1-BADA-034C-AAEA-94982A87AC62}" type="presOf" srcId="{CA7B353A-8D76-4D69-A95B-FABAD9A74AA9}" destId="{266049AA-27BF-EF49-BCC0-1953FA6CF3C3}" srcOrd="0" destOrd="0" presId="urn:microsoft.com/office/officeart/2008/layout/LinedList"/>
    <dgm:cxn modelId="{64F67AB2-29A7-4243-A6DF-04994D8AB6DF}" srcId="{AB03DA44-4AE1-40F8-B436-F37F81C5DFF1}" destId="{3DAF5FBA-DF13-4460-AB62-354BF3BC0E0D}" srcOrd="1" destOrd="0" parTransId="{79F99121-995A-4F2A-8F5C-CB2ED27D8004}" sibTransId="{F6EEB902-4ACF-4AA3-93C6-771E1B61B2A5}"/>
    <dgm:cxn modelId="{A07564BA-5212-264A-96FD-214A5FE6B9AA}" type="presOf" srcId="{AB03DA44-4AE1-40F8-B436-F37F81C5DFF1}" destId="{85595ACA-85C5-164B-831F-3D83EAC2EA99}" srcOrd="0" destOrd="0" presId="urn:microsoft.com/office/officeart/2008/layout/LinedList"/>
    <dgm:cxn modelId="{58F1BADA-06C1-F547-88CD-0FFBD2FFD156}" type="presParOf" srcId="{85595ACA-85C5-164B-831F-3D83EAC2EA99}" destId="{A4C8FA45-D256-E145-956A-2F82903A666F}" srcOrd="0" destOrd="0" presId="urn:microsoft.com/office/officeart/2008/layout/LinedList"/>
    <dgm:cxn modelId="{B10272D1-2D31-6549-9216-AC8879628D7D}" type="presParOf" srcId="{85595ACA-85C5-164B-831F-3D83EAC2EA99}" destId="{A203F0AC-8AB9-B446-B1E0-CC68226C6C53}" srcOrd="1" destOrd="0" presId="urn:microsoft.com/office/officeart/2008/layout/LinedList"/>
    <dgm:cxn modelId="{1B17CE8B-BA84-6D4C-88EF-FB2AF0120A2C}" type="presParOf" srcId="{A203F0AC-8AB9-B446-B1E0-CC68226C6C53}" destId="{F0AEDDCA-B93E-0040-92BA-3BE1A49B6812}" srcOrd="0" destOrd="0" presId="urn:microsoft.com/office/officeart/2008/layout/LinedList"/>
    <dgm:cxn modelId="{A4CFC151-D24D-5E4D-ABCB-2F83E44527EB}" type="presParOf" srcId="{A203F0AC-8AB9-B446-B1E0-CC68226C6C53}" destId="{FCEDF9F1-3AC8-FA46-9D0C-6D24B092E6C7}" srcOrd="1" destOrd="0" presId="urn:microsoft.com/office/officeart/2008/layout/LinedList"/>
    <dgm:cxn modelId="{F4B2252C-04D9-A34B-A91C-A6EE9D193D32}" type="presParOf" srcId="{85595ACA-85C5-164B-831F-3D83EAC2EA99}" destId="{0359AACE-4687-2F41-8A27-880276DE69EC}" srcOrd="2" destOrd="0" presId="urn:microsoft.com/office/officeart/2008/layout/LinedList"/>
    <dgm:cxn modelId="{AB07F372-178A-CC4B-82C6-1DF131BFDC70}" type="presParOf" srcId="{85595ACA-85C5-164B-831F-3D83EAC2EA99}" destId="{B7832A4D-883E-FE49-91F3-9B35F8EAC37B}" srcOrd="3" destOrd="0" presId="urn:microsoft.com/office/officeart/2008/layout/LinedList"/>
    <dgm:cxn modelId="{EFB9764E-BA7B-1D40-9385-DA8FB87795BE}" type="presParOf" srcId="{B7832A4D-883E-FE49-91F3-9B35F8EAC37B}" destId="{D52AC086-4E82-9741-8A79-FDEF357A20F5}" srcOrd="0" destOrd="0" presId="urn:microsoft.com/office/officeart/2008/layout/LinedList"/>
    <dgm:cxn modelId="{681CFC50-E7CB-3D4C-A869-66DDCD54558E}" type="presParOf" srcId="{B7832A4D-883E-FE49-91F3-9B35F8EAC37B}" destId="{8D16AA80-237A-EC4E-950C-0AE90044BAE3}" srcOrd="1" destOrd="0" presId="urn:microsoft.com/office/officeart/2008/layout/LinedList"/>
    <dgm:cxn modelId="{44BEF690-A566-594C-9DDF-67BD95A6D988}" type="presParOf" srcId="{85595ACA-85C5-164B-831F-3D83EAC2EA99}" destId="{2E724ADE-E699-4249-BE7B-1CC8BFE41DF0}" srcOrd="4" destOrd="0" presId="urn:microsoft.com/office/officeart/2008/layout/LinedList"/>
    <dgm:cxn modelId="{6561B9B1-601C-DC49-97C6-6DBBA9215BFE}" type="presParOf" srcId="{85595ACA-85C5-164B-831F-3D83EAC2EA99}" destId="{6F3439E6-B8AA-0948-9785-6A90451C7470}" srcOrd="5" destOrd="0" presId="urn:microsoft.com/office/officeart/2008/layout/LinedList"/>
    <dgm:cxn modelId="{DE33C672-FF42-6242-B43C-AB6A4F787A95}" type="presParOf" srcId="{6F3439E6-B8AA-0948-9785-6A90451C7470}" destId="{266049AA-27BF-EF49-BCC0-1953FA6CF3C3}" srcOrd="0" destOrd="0" presId="urn:microsoft.com/office/officeart/2008/layout/LinedList"/>
    <dgm:cxn modelId="{126420B5-982A-B448-BB8D-5BDB9EFCE375}" type="presParOf" srcId="{6F3439E6-B8AA-0948-9785-6A90451C7470}" destId="{0142B86D-BB16-2D4B-988D-3B4E8A90D7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8CDC53-1A63-4C07-A274-E22C8302916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B0D11F-A522-4798-BF38-1A484249FC2E}">
      <dgm:prSet/>
      <dgm:spPr/>
      <dgm:t>
        <a:bodyPr/>
        <a:lstStyle/>
        <a:p>
          <a:r>
            <a:rPr lang="pt-BR"/>
            <a:t>PREVENTION AND REPRESSION</a:t>
          </a:r>
          <a:endParaRPr lang="en-US"/>
        </a:p>
      </dgm:t>
    </dgm:pt>
    <dgm:pt modelId="{F09D3FA1-DE7C-4AB5-95AF-36ACEF5843CA}" type="parTrans" cxnId="{5929B0E2-E358-40D7-B2AE-C642CDD42550}">
      <dgm:prSet/>
      <dgm:spPr/>
      <dgm:t>
        <a:bodyPr/>
        <a:lstStyle/>
        <a:p>
          <a:endParaRPr lang="en-US"/>
        </a:p>
      </dgm:t>
    </dgm:pt>
    <dgm:pt modelId="{E6AFF28E-8A17-4109-9605-34B99B3C15C6}" type="sibTrans" cxnId="{5929B0E2-E358-40D7-B2AE-C642CDD42550}">
      <dgm:prSet/>
      <dgm:spPr/>
      <dgm:t>
        <a:bodyPr/>
        <a:lstStyle/>
        <a:p>
          <a:endParaRPr lang="en-US"/>
        </a:p>
      </dgm:t>
    </dgm:pt>
    <dgm:pt modelId="{2A593B77-D76A-4023-819A-5B682CE8DFF0}">
      <dgm:prSet/>
      <dgm:spPr/>
      <dgm:t>
        <a:bodyPr/>
        <a:lstStyle/>
        <a:p>
          <a:r>
            <a:rPr lang="pt-BR"/>
            <a:t>CRIME IN GENERAL</a:t>
          </a:r>
          <a:endParaRPr lang="en-US"/>
        </a:p>
      </dgm:t>
    </dgm:pt>
    <dgm:pt modelId="{729A2E78-DA85-42C3-850E-96CD91B3FB6E}" type="parTrans" cxnId="{296A651E-64EF-4C68-B8B0-E8003A9C1B75}">
      <dgm:prSet/>
      <dgm:spPr/>
      <dgm:t>
        <a:bodyPr/>
        <a:lstStyle/>
        <a:p>
          <a:endParaRPr lang="en-US"/>
        </a:p>
      </dgm:t>
    </dgm:pt>
    <dgm:pt modelId="{AAE1919B-568D-4FAF-97A1-44906F6996C9}" type="sibTrans" cxnId="{296A651E-64EF-4C68-B8B0-E8003A9C1B75}">
      <dgm:prSet/>
      <dgm:spPr/>
      <dgm:t>
        <a:bodyPr/>
        <a:lstStyle/>
        <a:p>
          <a:endParaRPr lang="en-US"/>
        </a:p>
      </dgm:t>
    </dgm:pt>
    <dgm:pt modelId="{47FB4BB6-94E9-4997-908F-2ABBB143394F}">
      <dgm:prSet/>
      <dgm:spPr/>
      <dgm:t>
        <a:bodyPr/>
        <a:lstStyle/>
        <a:p>
          <a:r>
            <a:rPr lang="pt-BR"/>
            <a:t>HEALTH CARE AND COVID CRIMES</a:t>
          </a:r>
          <a:endParaRPr lang="en-US"/>
        </a:p>
      </dgm:t>
    </dgm:pt>
    <dgm:pt modelId="{A68CD255-C2A5-4838-93FB-1DEEC7909018}" type="parTrans" cxnId="{9A56469A-1093-4273-B18D-7C10B2D3B32E}">
      <dgm:prSet/>
      <dgm:spPr/>
      <dgm:t>
        <a:bodyPr/>
        <a:lstStyle/>
        <a:p>
          <a:endParaRPr lang="en-US"/>
        </a:p>
      </dgm:t>
    </dgm:pt>
    <dgm:pt modelId="{CF166640-3400-408B-A728-3727402CBE8E}" type="sibTrans" cxnId="{9A56469A-1093-4273-B18D-7C10B2D3B32E}">
      <dgm:prSet/>
      <dgm:spPr/>
      <dgm:t>
        <a:bodyPr/>
        <a:lstStyle/>
        <a:p>
          <a:endParaRPr lang="en-US"/>
        </a:p>
      </dgm:t>
    </dgm:pt>
    <dgm:pt modelId="{212D18C9-2C3A-2B42-8581-95B5E330EC17}" type="pres">
      <dgm:prSet presAssocID="{E18CDC53-1A63-4C07-A274-E22C8302916D}" presName="linear" presStyleCnt="0">
        <dgm:presLayoutVars>
          <dgm:animLvl val="lvl"/>
          <dgm:resizeHandles val="exact"/>
        </dgm:presLayoutVars>
      </dgm:prSet>
      <dgm:spPr/>
    </dgm:pt>
    <dgm:pt modelId="{1AA98854-D629-3243-859A-8A13F99E363B}" type="pres">
      <dgm:prSet presAssocID="{B6B0D11F-A522-4798-BF38-1A484249FC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39A5CE-F755-DF45-B231-D4B6508EAFEF}" type="pres">
      <dgm:prSet presAssocID="{E6AFF28E-8A17-4109-9605-34B99B3C15C6}" presName="spacer" presStyleCnt="0"/>
      <dgm:spPr/>
    </dgm:pt>
    <dgm:pt modelId="{AF5BF017-4D3C-EA45-913B-C07409416E7A}" type="pres">
      <dgm:prSet presAssocID="{2A593B77-D76A-4023-819A-5B682CE8DF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99E12B-44CD-4548-8C9C-AD1304DDA984}" type="pres">
      <dgm:prSet presAssocID="{AAE1919B-568D-4FAF-97A1-44906F6996C9}" presName="spacer" presStyleCnt="0"/>
      <dgm:spPr/>
    </dgm:pt>
    <dgm:pt modelId="{202D15CE-9086-7C4A-9471-02C31E2E07AB}" type="pres">
      <dgm:prSet presAssocID="{47FB4BB6-94E9-4997-908F-2ABBB14339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6A651E-64EF-4C68-B8B0-E8003A9C1B75}" srcId="{E18CDC53-1A63-4C07-A274-E22C8302916D}" destId="{2A593B77-D76A-4023-819A-5B682CE8DFF0}" srcOrd="1" destOrd="0" parTransId="{729A2E78-DA85-42C3-850E-96CD91B3FB6E}" sibTransId="{AAE1919B-568D-4FAF-97A1-44906F6996C9}"/>
    <dgm:cxn modelId="{43E9058C-90E5-2F48-A4BD-4D4A25899A97}" type="presOf" srcId="{E18CDC53-1A63-4C07-A274-E22C8302916D}" destId="{212D18C9-2C3A-2B42-8581-95B5E330EC17}" srcOrd="0" destOrd="0" presId="urn:microsoft.com/office/officeart/2005/8/layout/vList2"/>
    <dgm:cxn modelId="{9A56469A-1093-4273-B18D-7C10B2D3B32E}" srcId="{E18CDC53-1A63-4C07-A274-E22C8302916D}" destId="{47FB4BB6-94E9-4997-908F-2ABBB143394F}" srcOrd="2" destOrd="0" parTransId="{A68CD255-C2A5-4838-93FB-1DEEC7909018}" sibTransId="{CF166640-3400-408B-A728-3727402CBE8E}"/>
    <dgm:cxn modelId="{94F3939C-7078-AA41-A15B-F0B964B427CF}" type="presOf" srcId="{2A593B77-D76A-4023-819A-5B682CE8DFF0}" destId="{AF5BF017-4D3C-EA45-913B-C07409416E7A}" srcOrd="0" destOrd="0" presId="urn:microsoft.com/office/officeart/2005/8/layout/vList2"/>
    <dgm:cxn modelId="{E97FE1B6-F214-454E-A69B-F9D3E723CBCF}" type="presOf" srcId="{B6B0D11F-A522-4798-BF38-1A484249FC2E}" destId="{1AA98854-D629-3243-859A-8A13F99E363B}" srcOrd="0" destOrd="0" presId="urn:microsoft.com/office/officeart/2005/8/layout/vList2"/>
    <dgm:cxn modelId="{E2968CDB-8B7A-E84F-86B7-A837809B8635}" type="presOf" srcId="{47FB4BB6-94E9-4997-908F-2ABBB143394F}" destId="{202D15CE-9086-7C4A-9471-02C31E2E07AB}" srcOrd="0" destOrd="0" presId="urn:microsoft.com/office/officeart/2005/8/layout/vList2"/>
    <dgm:cxn modelId="{5929B0E2-E358-40D7-B2AE-C642CDD42550}" srcId="{E18CDC53-1A63-4C07-A274-E22C8302916D}" destId="{B6B0D11F-A522-4798-BF38-1A484249FC2E}" srcOrd="0" destOrd="0" parTransId="{F09D3FA1-DE7C-4AB5-95AF-36ACEF5843CA}" sibTransId="{E6AFF28E-8A17-4109-9605-34B99B3C15C6}"/>
    <dgm:cxn modelId="{87B8EA73-3A3E-1B4C-A66C-988E0AA1A76E}" type="presParOf" srcId="{212D18C9-2C3A-2B42-8581-95B5E330EC17}" destId="{1AA98854-D629-3243-859A-8A13F99E363B}" srcOrd="0" destOrd="0" presId="urn:microsoft.com/office/officeart/2005/8/layout/vList2"/>
    <dgm:cxn modelId="{F759D8CB-0123-524C-9281-8BD388A1AC25}" type="presParOf" srcId="{212D18C9-2C3A-2B42-8581-95B5E330EC17}" destId="{5D39A5CE-F755-DF45-B231-D4B6508EAFEF}" srcOrd="1" destOrd="0" presId="urn:microsoft.com/office/officeart/2005/8/layout/vList2"/>
    <dgm:cxn modelId="{D5F0265E-E29E-034A-B805-A17165AF8E09}" type="presParOf" srcId="{212D18C9-2C3A-2B42-8581-95B5E330EC17}" destId="{AF5BF017-4D3C-EA45-913B-C07409416E7A}" srcOrd="2" destOrd="0" presId="urn:microsoft.com/office/officeart/2005/8/layout/vList2"/>
    <dgm:cxn modelId="{F13AC7BE-32FC-034E-AAC7-DB546ADBAB2A}" type="presParOf" srcId="{212D18C9-2C3A-2B42-8581-95B5E330EC17}" destId="{0C99E12B-44CD-4548-8C9C-AD1304DDA984}" srcOrd="3" destOrd="0" presId="urn:microsoft.com/office/officeart/2005/8/layout/vList2"/>
    <dgm:cxn modelId="{FDCD3822-3226-2E45-AF80-30E6F9157024}" type="presParOf" srcId="{212D18C9-2C3A-2B42-8581-95B5E330EC17}" destId="{202D15CE-9086-7C4A-9471-02C31E2E07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82E7C9-57CA-4C4D-B447-2034FFB1362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17A38E-E233-4C7C-A4CE-6FCBCBC95311}">
      <dgm:prSet/>
      <dgm:spPr/>
      <dgm:t>
        <a:bodyPr/>
        <a:lstStyle/>
        <a:p>
          <a:r>
            <a:rPr lang="pt-BR"/>
            <a:t>EXPENDURE</a:t>
          </a:r>
          <a:endParaRPr lang="en-US"/>
        </a:p>
      </dgm:t>
    </dgm:pt>
    <dgm:pt modelId="{74FB75B4-6686-40F6-B732-56490B04AD38}" type="parTrans" cxnId="{B1A90C2F-D78A-49E7-B348-DCFB284ACF66}">
      <dgm:prSet/>
      <dgm:spPr/>
      <dgm:t>
        <a:bodyPr/>
        <a:lstStyle/>
        <a:p>
          <a:endParaRPr lang="en-US"/>
        </a:p>
      </dgm:t>
    </dgm:pt>
    <dgm:pt modelId="{22977836-56D6-4338-BBBA-D0E73FF9EDF1}" type="sibTrans" cxnId="{B1A90C2F-D78A-49E7-B348-DCFB284ACF66}">
      <dgm:prSet/>
      <dgm:spPr/>
      <dgm:t>
        <a:bodyPr/>
        <a:lstStyle/>
        <a:p>
          <a:endParaRPr lang="en-US"/>
        </a:p>
      </dgm:t>
    </dgm:pt>
    <dgm:pt modelId="{BDCF45E4-9744-4521-8DD5-6482A1D28698}">
      <dgm:prSet/>
      <dgm:spPr/>
      <dgm:t>
        <a:bodyPr/>
        <a:lstStyle/>
        <a:p>
          <a:r>
            <a:rPr lang="pt-BR"/>
            <a:t>COVID DATA</a:t>
          </a:r>
          <a:endParaRPr lang="en-US"/>
        </a:p>
      </dgm:t>
    </dgm:pt>
    <dgm:pt modelId="{139915AA-1A25-4E7B-BBC8-6779DBAAF3FC}" type="parTrans" cxnId="{4A9D4D49-3E37-4A2A-A7F0-D31F79180847}">
      <dgm:prSet/>
      <dgm:spPr/>
      <dgm:t>
        <a:bodyPr/>
        <a:lstStyle/>
        <a:p>
          <a:endParaRPr lang="en-US"/>
        </a:p>
      </dgm:t>
    </dgm:pt>
    <dgm:pt modelId="{379F550D-6C01-4E7F-B9AA-B1D4FCF75508}" type="sibTrans" cxnId="{4A9D4D49-3E37-4A2A-A7F0-D31F79180847}">
      <dgm:prSet/>
      <dgm:spPr/>
      <dgm:t>
        <a:bodyPr/>
        <a:lstStyle/>
        <a:p>
          <a:endParaRPr lang="en-US"/>
        </a:p>
      </dgm:t>
    </dgm:pt>
    <dgm:pt modelId="{5F85085E-BD84-42A7-957C-6CF2C5A54D20}">
      <dgm:prSet/>
      <dgm:spPr/>
      <dgm:t>
        <a:bodyPr/>
        <a:lstStyle/>
        <a:p>
          <a:r>
            <a:rPr lang="pt-BR"/>
            <a:t>VACCINATION</a:t>
          </a:r>
          <a:endParaRPr lang="en-US"/>
        </a:p>
      </dgm:t>
    </dgm:pt>
    <dgm:pt modelId="{2B55E564-9006-4937-9968-1B21148F0A5C}" type="parTrans" cxnId="{47CD5539-DB3D-46D8-8CB7-94295E910AA1}">
      <dgm:prSet/>
      <dgm:spPr/>
      <dgm:t>
        <a:bodyPr/>
        <a:lstStyle/>
        <a:p>
          <a:endParaRPr lang="en-US"/>
        </a:p>
      </dgm:t>
    </dgm:pt>
    <dgm:pt modelId="{6C394F3B-4169-47E1-B641-AE41A528FB4F}" type="sibTrans" cxnId="{47CD5539-DB3D-46D8-8CB7-94295E910AA1}">
      <dgm:prSet/>
      <dgm:spPr/>
      <dgm:t>
        <a:bodyPr/>
        <a:lstStyle/>
        <a:p>
          <a:endParaRPr lang="en-US"/>
        </a:p>
      </dgm:t>
    </dgm:pt>
    <dgm:pt modelId="{F0336384-DF5B-B84A-80E5-F1CA65D53E47}" type="pres">
      <dgm:prSet presAssocID="{C982E7C9-57CA-4C4D-B447-2034FFB1362A}" presName="linear" presStyleCnt="0">
        <dgm:presLayoutVars>
          <dgm:animLvl val="lvl"/>
          <dgm:resizeHandles val="exact"/>
        </dgm:presLayoutVars>
      </dgm:prSet>
      <dgm:spPr/>
    </dgm:pt>
    <dgm:pt modelId="{262F40C2-2BC7-0249-AD1A-287BE6E6FAB2}" type="pres">
      <dgm:prSet presAssocID="{F917A38E-E233-4C7C-A4CE-6FCBCBC953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62A909-B9C7-1340-883F-AF2DA073B5C9}" type="pres">
      <dgm:prSet presAssocID="{22977836-56D6-4338-BBBA-D0E73FF9EDF1}" presName="spacer" presStyleCnt="0"/>
      <dgm:spPr/>
    </dgm:pt>
    <dgm:pt modelId="{76575E3A-4299-744B-9991-823B935C81C9}" type="pres">
      <dgm:prSet presAssocID="{BDCF45E4-9744-4521-8DD5-6482A1D286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E009B3-EDC9-B149-AC76-EF94D367707E}" type="pres">
      <dgm:prSet presAssocID="{379F550D-6C01-4E7F-B9AA-B1D4FCF75508}" presName="spacer" presStyleCnt="0"/>
      <dgm:spPr/>
    </dgm:pt>
    <dgm:pt modelId="{3E062E03-85C2-7A42-8292-FD7A649654E6}" type="pres">
      <dgm:prSet presAssocID="{5F85085E-BD84-42A7-957C-6CF2C5A54D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A90C2F-D78A-49E7-B348-DCFB284ACF66}" srcId="{C982E7C9-57CA-4C4D-B447-2034FFB1362A}" destId="{F917A38E-E233-4C7C-A4CE-6FCBCBC95311}" srcOrd="0" destOrd="0" parTransId="{74FB75B4-6686-40F6-B732-56490B04AD38}" sibTransId="{22977836-56D6-4338-BBBA-D0E73FF9EDF1}"/>
    <dgm:cxn modelId="{47CD5539-DB3D-46D8-8CB7-94295E910AA1}" srcId="{C982E7C9-57CA-4C4D-B447-2034FFB1362A}" destId="{5F85085E-BD84-42A7-957C-6CF2C5A54D20}" srcOrd="2" destOrd="0" parTransId="{2B55E564-9006-4937-9968-1B21148F0A5C}" sibTransId="{6C394F3B-4169-47E1-B641-AE41A528FB4F}"/>
    <dgm:cxn modelId="{387F943D-BD5D-BD41-B44E-27F52CBF6FD3}" type="presOf" srcId="{BDCF45E4-9744-4521-8DD5-6482A1D28698}" destId="{76575E3A-4299-744B-9991-823B935C81C9}" srcOrd="0" destOrd="0" presId="urn:microsoft.com/office/officeart/2005/8/layout/vList2"/>
    <dgm:cxn modelId="{7DEC6C42-26A3-724B-9018-65E6929007BF}" type="presOf" srcId="{C982E7C9-57CA-4C4D-B447-2034FFB1362A}" destId="{F0336384-DF5B-B84A-80E5-F1CA65D53E47}" srcOrd="0" destOrd="0" presId="urn:microsoft.com/office/officeart/2005/8/layout/vList2"/>
    <dgm:cxn modelId="{4A9D4D49-3E37-4A2A-A7F0-D31F79180847}" srcId="{C982E7C9-57CA-4C4D-B447-2034FFB1362A}" destId="{BDCF45E4-9744-4521-8DD5-6482A1D28698}" srcOrd="1" destOrd="0" parTransId="{139915AA-1A25-4E7B-BBC8-6779DBAAF3FC}" sibTransId="{379F550D-6C01-4E7F-B9AA-B1D4FCF75508}"/>
    <dgm:cxn modelId="{3EBAE949-9E43-3C45-ACBD-DFE45DAA9CF8}" type="presOf" srcId="{5F85085E-BD84-42A7-957C-6CF2C5A54D20}" destId="{3E062E03-85C2-7A42-8292-FD7A649654E6}" srcOrd="0" destOrd="0" presId="urn:microsoft.com/office/officeart/2005/8/layout/vList2"/>
    <dgm:cxn modelId="{E68E2EC3-36A0-6B46-AC6A-1B789103D6CA}" type="presOf" srcId="{F917A38E-E233-4C7C-A4CE-6FCBCBC95311}" destId="{262F40C2-2BC7-0249-AD1A-287BE6E6FAB2}" srcOrd="0" destOrd="0" presId="urn:microsoft.com/office/officeart/2005/8/layout/vList2"/>
    <dgm:cxn modelId="{B7501202-D669-6249-A933-CBDFEEAAB0FE}" type="presParOf" srcId="{F0336384-DF5B-B84A-80E5-F1CA65D53E47}" destId="{262F40C2-2BC7-0249-AD1A-287BE6E6FAB2}" srcOrd="0" destOrd="0" presId="urn:microsoft.com/office/officeart/2005/8/layout/vList2"/>
    <dgm:cxn modelId="{9238A424-2E32-7D4E-BB42-75545DEE6A3D}" type="presParOf" srcId="{F0336384-DF5B-B84A-80E5-F1CA65D53E47}" destId="{0462A909-B9C7-1340-883F-AF2DA073B5C9}" srcOrd="1" destOrd="0" presId="urn:microsoft.com/office/officeart/2005/8/layout/vList2"/>
    <dgm:cxn modelId="{84999DA1-F1A1-F44C-8E0F-1C40EC84A525}" type="presParOf" srcId="{F0336384-DF5B-B84A-80E5-F1CA65D53E47}" destId="{76575E3A-4299-744B-9991-823B935C81C9}" srcOrd="2" destOrd="0" presId="urn:microsoft.com/office/officeart/2005/8/layout/vList2"/>
    <dgm:cxn modelId="{155ED5EC-CF37-1F4C-B261-E863695C7C0F}" type="presParOf" srcId="{F0336384-DF5B-B84A-80E5-F1CA65D53E47}" destId="{CFE009B3-EDC9-B149-AC76-EF94D367707E}" srcOrd="3" destOrd="0" presId="urn:microsoft.com/office/officeart/2005/8/layout/vList2"/>
    <dgm:cxn modelId="{BC8FD0FB-B4D0-C945-99E7-E2D233DBF5BD}" type="presParOf" srcId="{F0336384-DF5B-B84A-80E5-F1CA65D53E47}" destId="{3E062E03-85C2-7A42-8292-FD7A649654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DDD0C7-04B9-4C41-8231-A7C78D38662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372D9E-AF19-462C-9C84-91CCDF8D4EAF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http://www.mpce.mp.br/coronavirus/</a:t>
          </a:r>
          <a:endParaRPr lang="en-US"/>
        </a:p>
      </dgm:t>
    </dgm:pt>
    <dgm:pt modelId="{45C34557-58E4-41F3-8954-9C1F36C92BA1}" type="parTrans" cxnId="{EA6CC2DF-D6A7-464C-80F7-0A95E41D0E95}">
      <dgm:prSet/>
      <dgm:spPr/>
      <dgm:t>
        <a:bodyPr/>
        <a:lstStyle/>
        <a:p>
          <a:endParaRPr lang="en-US"/>
        </a:p>
      </dgm:t>
    </dgm:pt>
    <dgm:pt modelId="{AA8A4595-AAD2-4BCE-80C8-37CFFC008AA4}" type="sibTrans" cxnId="{EA6CC2DF-D6A7-464C-80F7-0A95E41D0E95}">
      <dgm:prSet/>
      <dgm:spPr/>
      <dgm:t>
        <a:bodyPr/>
        <a:lstStyle/>
        <a:p>
          <a:endParaRPr lang="en-US"/>
        </a:p>
      </dgm:t>
    </dgm:pt>
    <dgm:pt modelId="{58919CD2-1454-4B70-AEAD-927DA640214A}">
      <dgm:prSet/>
      <dgm:spPr/>
      <dgm:t>
        <a:bodyPr/>
        <a:lstStyle/>
        <a:p>
          <a:r>
            <a:rPr lang="en-GB" b="0" i="0"/>
            <a:t>E-mail: </a:t>
          </a:r>
          <a:r>
            <a:rPr lang="en-GB" b="0" i="0">
              <a:hlinkClick xmlns:r="http://schemas.openxmlformats.org/officeDocument/2006/relationships" r:id="rId2"/>
            </a:rPr>
            <a:t>covid19.denuncia@mpce.mp.br</a:t>
          </a:r>
          <a:endParaRPr lang="en-US"/>
        </a:p>
      </dgm:t>
    </dgm:pt>
    <dgm:pt modelId="{300C50A4-0C1E-4894-8016-938641852E80}" type="parTrans" cxnId="{1D116EBC-73F9-41DD-B167-AE16E05DC259}">
      <dgm:prSet/>
      <dgm:spPr/>
      <dgm:t>
        <a:bodyPr/>
        <a:lstStyle/>
        <a:p>
          <a:endParaRPr lang="en-US"/>
        </a:p>
      </dgm:t>
    </dgm:pt>
    <dgm:pt modelId="{DF239CA8-A8E4-422D-898A-69041866CB37}" type="sibTrans" cxnId="{1D116EBC-73F9-41DD-B167-AE16E05DC259}">
      <dgm:prSet/>
      <dgm:spPr/>
      <dgm:t>
        <a:bodyPr/>
        <a:lstStyle/>
        <a:p>
          <a:endParaRPr lang="en-US"/>
        </a:p>
      </dgm:t>
    </dgm:pt>
    <dgm:pt modelId="{EE47F57A-B0FC-4C75-B082-D8415F20F73E}">
      <dgm:prSet/>
      <dgm:spPr/>
      <dgm:t>
        <a:bodyPr/>
        <a:lstStyle/>
        <a:p>
          <a:r>
            <a:rPr lang="en-GB"/>
            <a:t>E-mail and telefon contact to all prosecutors</a:t>
          </a:r>
          <a:endParaRPr lang="en-US"/>
        </a:p>
      </dgm:t>
    </dgm:pt>
    <dgm:pt modelId="{5BE97130-B4BD-4E6F-ACB1-A24C9BE89EA7}" type="parTrans" cxnId="{11CA78E4-E5E3-4D66-A3D6-645A9788F7F2}">
      <dgm:prSet/>
      <dgm:spPr/>
      <dgm:t>
        <a:bodyPr/>
        <a:lstStyle/>
        <a:p>
          <a:endParaRPr lang="en-US"/>
        </a:p>
      </dgm:t>
    </dgm:pt>
    <dgm:pt modelId="{F4C2867D-4DBE-41BC-9765-1A3944930D2B}" type="sibTrans" cxnId="{11CA78E4-E5E3-4D66-A3D6-645A9788F7F2}">
      <dgm:prSet/>
      <dgm:spPr/>
      <dgm:t>
        <a:bodyPr/>
        <a:lstStyle/>
        <a:p>
          <a:endParaRPr lang="en-US"/>
        </a:p>
      </dgm:t>
    </dgm:pt>
    <dgm:pt modelId="{188185F2-8A8F-4E33-A5FD-407C02AE07E4}">
      <dgm:prSet/>
      <dgm:spPr/>
      <dgm:t>
        <a:bodyPr/>
        <a:lstStyle/>
        <a:p>
          <a:r>
            <a:rPr lang="en-GB" b="0" i="0"/>
            <a:t>Judicial and extrajudicial online systems</a:t>
          </a:r>
          <a:endParaRPr lang="en-US"/>
        </a:p>
      </dgm:t>
    </dgm:pt>
    <dgm:pt modelId="{8F692E16-2354-4054-A2D2-137CF38903F4}" type="parTrans" cxnId="{13E7EA16-48BA-465D-A6B4-8A8203752778}">
      <dgm:prSet/>
      <dgm:spPr/>
      <dgm:t>
        <a:bodyPr/>
        <a:lstStyle/>
        <a:p>
          <a:endParaRPr lang="en-US"/>
        </a:p>
      </dgm:t>
    </dgm:pt>
    <dgm:pt modelId="{8C6868D9-D3FC-42E9-8BED-00FCDEF3A2EF}" type="sibTrans" cxnId="{13E7EA16-48BA-465D-A6B4-8A8203752778}">
      <dgm:prSet/>
      <dgm:spPr/>
      <dgm:t>
        <a:bodyPr/>
        <a:lstStyle/>
        <a:p>
          <a:endParaRPr lang="en-US"/>
        </a:p>
      </dgm:t>
    </dgm:pt>
    <dgm:pt modelId="{5578589B-82A8-3C4F-8E71-D0581346B6E6}" type="pres">
      <dgm:prSet presAssocID="{7DDDD0C7-04B9-4C41-8231-A7C78D386622}" presName="linear" presStyleCnt="0">
        <dgm:presLayoutVars>
          <dgm:animLvl val="lvl"/>
          <dgm:resizeHandles val="exact"/>
        </dgm:presLayoutVars>
      </dgm:prSet>
      <dgm:spPr/>
    </dgm:pt>
    <dgm:pt modelId="{8739035B-0474-D742-BEA6-AC232FF66FF3}" type="pres">
      <dgm:prSet presAssocID="{53372D9E-AF19-462C-9C84-91CCDF8D4E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5DC8AE-3EB3-F046-A3BE-09E745DA6097}" type="pres">
      <dgm:prSet presAssocID="{AA8A4595-AAD2-4BCE-80C8-37CFFC008AA4}" presName="spacer" presStyleCnt="0"/>
      <dgm:spPr/>
    </dgm:pt>
    <dgm:pt modelId="{CE278D4A-F32D-474C-A91F-AF5C5136B5DF}" type="pres">
      <dgm:prSet presAssocID="{58919CD2-1454-4B70-AEAD-927DA64021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4E7E8F-D05E-7A48-B181-6B72D31FED44}" type="pres">
      <dgm:prSet presAssocID="{DF239CA8-A8E4-422D-898A-69041866CB37}" presName="spacer" presStyleCnt="0"/>
      <dgm:spPr/>
    </dgm:pt>
    <dgm:pt modelId="{8EEA9E95-CB3A-D942-B8D2-F9A74BAEC807}" type="pres">
      <dgm:prSet presAssocID="{EE47F57A-B0FC-4C75-B082-D8415F20F7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4F5B02-1479-2D43-B62A-32D2D786A28A}" type="pres">
      <dgm:prSet presAssocID="{F4C2867D-4DBE-41BC-9765-1A3944930D2B}" presName="spacer" presStyleCnt="0"/>
      <dgm:spPr/>
    </dgm:pt>
    <dgm:pt modelId="{A48BF875-95DF-9341-8383-2D6FFA83902B}" type="pres">
      <dgm:prSet presAssocID="{188185F2-8A8F-4E33-A5FD-407C02AE07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3E7EA16-48BA-465D-A6B4-8A8203752778}" srcId="{7DDDD0C7-04B9-4C41-8231-A7C78D386622}" destId="{188185F2-8A8F-4E33-A5FD-407C02AE07E4}" srcOrd="3" destOrd="0" parTransId="{8F692E16-2354-4054-A2D2-137CF38903F4}" sibTransId="{8C6868D9-D3FC-42E9-8BED-00FCDEF3A2EF}"/>
    <dgm:cxn modelId="{84E5B84B-9EF3-E54B-9C1A-D0EE6136EFBB}" type="presOf" srcId="{188185F2-8A8F-4E33-A5FD-407C02AE07E4}" destId="{A48BF875-95DF-9341-8383-2D6FFA83902B}" srcOrd="0" destOrd="0" presId="urn:microsoft.com/office/officeart/2005/8/layout/vList2"/>
    <dgm:cxn modelId="{D9EEBE6F-A668-964F-AFCA-F1B29DCC68A1}" type="presOf" srcId="{58919CD2-1454-4B70-AEAD-927DA640214A}" destId="{CE278D4A-F32D-474C-A91F-AF5C5136B5DF}" srcOrd="0" destOrd="0" presId="urn:microsoft.com/office/officeart/2005/8/layout/vList2"/>
    <dgm:cxn modelId="{865C9E70-BDA8-D24D-BE00-257FB1057F2B}" type="presOf" srcId="{EE47F57A-B0FC-4C75-B082-D8415F20F73E}" destId="{8EEA9E95-CB3A-D942-B8D2-F9A74BAEC807}" srcOrd="0" destOrd="0" presId="urn:microsoft.com/office/officeart/2005/8/layout/vList2"/>
    <dgm:cxn modelId="{3225D2A6-2A27-8049-8911-A6186AAFFDD0}" type="presOf" srcId="{53372D9E-AF19-462C-9C84-91CCDF8D4EAF}" destId="{8739035B-0474-D742-BEA6-AC232FF66FF3}" srcOrd="0" destOrd="0" presId="urn:microsoft.com/office/officeart/2005/8/layout/vList2"/>
    <dgm:cxn modelId="{1D116EBC-73F9-41DD-B167-AE16E05DC259}" srcId="{7DDDD0C7-04B9-4C41-8231-A7C78D386622}" destId="{58919CD2-1454-4B70-AEAD-927DA640214A}" srcOrd="1" destOrd="0" parTransId="{300C50A4-0C1E-4894-8016-938641852E80}" sibTransId="{DF239CA8-A8E4-422D-898A-69041866CB37}"/>
    <dgm:cxn modelId="{AA466FCD-B041-7140-BB9D-F10A7905ED04}" type="presOf" srcId="{7DDDD0C7-04B9-4C41-8231-A7C78D386622}" destId="{5578589B-82A8-3C4F-8E71-D0581346B6E6}" srcOrd="0" destOrd="0" presId="urn:microsoft.com/office/officeart/2005/8/layout/vList2"/>
    <dgm:cxn modelId="{EA6CC2DF-D6A7-464C-80F7-0A95E41D0E95}" srcId="{7DDDD0C7-04B9-4C41-8231-A7C78D386622}" destId="{53372D9E-AF19-462C-9C84-91CCDF8D4EAF}" srcOrd="0" destOrd="0" parTransId="{45C34557-58E4-41F3-8954-9C1F36C92BA1}" sibTransId="{AA8A4595-AAD2-4BCE-80C8-37CFFC008AA4}"/>
    <dgm:cxn modelId="{11CA78E4-E5E3-4D66-A3D6-645A9788F7F2}" srcId="{7DDDD0C7-04B9-4C41-8231-A7C78D386622}" destId="{EE47F57A-B0FC-4C75-B082-D8415F20F73E}" srcOrd="2" destOrd="0" parTransId="{5BE97130-B4BD-4E6F-ACB1-A24C9BE89EA7}" sibTransId="{F4C2867D-4DBE-41BC-9765-1A3944930D2B}"/>
    <dgm:cxn modelId="{036453D9-4500-C147-8A2B-E60FD323F3FD}" type="presParOf" srcId="{5578589B-82A8-3C4F-8E71-D0581346B6E6}" destId="{8739035B-0474-D742-BEA6-AC232FF66FF3}" srcOrd="0" destOrd="0" presId="urn:microsoft.com/office/officeart/2005/8/layout/vList2"/>
    <dgm:cxn modelId="{6B7DE358-D262-8A43-98B5-0A35F58CFCD5}" type="presParOf" srcId="{5578589B-82A8-3C4F-8E71-D0581346B6E6}" destId="{A65DC8AE-3EB3-F046-A3BE-09E745DA6097}" srcOrd="1" destOrd="0" presId="urn:microsoft.com/office/officeart/2005/8/layout/vList2"/>
    <dgm:cxn modelId="{84A07BB7-2821-7442-B816-B776D904E8E5}" type="presParOf" srcId="{5578589B-82A8-3C4F-8E71-D0581346B6E6}" destId="{CE278D4A-F32D-474C-A91F-AF5C5136B5DF}" srcOrd="2" destOrd="0" presId="urn:microsoft.com/office/officeart/2005/8/layout/vList2"/>
    <dgm:cxn modelId="{7DA5C685-E354-8743-B780-3CE1154F78C9}" type="presParOf" srcId="{5578589B-82A8-3C4F-8E71-D0581346B6E6}" destId="{B64E7E8F-D05E-7A48-B181-6B72D31FED44}" srcOrd="3" destOrd="0" presId="urn:microsoft.com/office/officeart/2005/8/layout/vList2"/>
    <dgm:cxn modelId="{0FED677C-4DFF-C34D-98CE-F7493F63A1FE}" type="presParOf" srcId="{5578589B-82A8-3C4F-8E71-D0581346B6E6}" destId="{8EEA9E95-CB3A-D942-B8D2-F9A74BAEC807}" srcOrd="4" destOrd="0" presId="urn:microsoft.com/office/officeart/2005/8/layout/vList2"/>
    <dgm:cxn modelId="{4110D988-0236-6C49-B081-B9524DE8330A}" type="presParOf" srcId="{5578589B-82A8-3C4F-8E71-D0581346B6E6}" destId="{D04F5B02-1479-2D43-B62A-32D2D786A28A}" srcOrd="5" destOrd="0" presId="urn:microsoft.com/office/officeart/2005/8/layout/vList2"/>
    <dgm:cxn modelId="{22814B26-8F8A-8548-92D5-5E422809E037}" type="presParOf" srcId="{5578589B-82A8-3C4F-8E71-D0581346B6E6}" destId="{A48BF875-95DF-9341-8383-2D6FFA8390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C6B090-628D-4E5F-8BE3-B3AF81F4B60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B88D126-D8CB-49DD-9CAF-53E6B398CEBB}">
      <dgm:prSet/>
      <dgm:spPr/>
      <dgm:t>
        <a:bodyPr/>
        <a:lstStyle/>
        <a:p>
          <a:r>
            <a:rPr lang="pt-BR"/>
            <a:t>Field Hospital investigation</a:t>
          </a:r>
          <a:endParaRPr lang="en-US"/>
        </a:p>
      </dgm:t>
    </dgm:pt>
    <dgm:pt modelId="{6223B38A-F237-4105-B870-B314D0BB8832}" type="parTrans" cxnId="{8374CC98-279C-4895-A386-83B05F395E9D}">
      <dgm:prSet/>
      <dgm:spPr/>
      <dgm:t>
        <a:bodyPr/>
        <a:lstStyle/>
        <a:p>
          <a:endParaRPr lang="en-US"/>
        </a:p>
      </dgm:t>
    </dgm:pt>
    <dgm:pt modelId="{B054ADB8-E6C0-4748-BB72-94CD584C8456}" type="sibTrans" cxnId="{8374CC98-279C-4895-A386-83B05F395E9D}">
      <dgm:prSet/>
      <dgm:spPr/>
      <dgm:t>
        <a:bodyPr/>
        <a:lstStyle/>
        <a:p>
          <a:endParaRPr lang="en-US"/>
        </a:p>
      </dgm:t>
    </dgm:pt>
    <dgm:pt modelId="{5DEB0CBA-E8B7-4A35-AEDF-157E09367430}">
      <dgm:prSet/>
      <dgm:spPr/>
      <dgm:t>
        <a:bodyPr/>
        <a:lstStyle/>
        <a:p>
          <a:r>
            <a:rPr lang="pt-BR"/>
            <a:t>Oxygen supply</a:t>
          </a:r>
          <a:endParaRPr lang="en-US"/>
        </a:p>
      </dgm:t>
    </dgm:pt>
    <dgm:pt modelId="{A61F1EAE-5A24-41BA-B371-A7D217B252A4}" type="parTrans" cxnId="{644ED82A-2AAC-44B7-BCB2-6F71B8BC3A39}">
      <dgm:prSet/>
      <dgm:spPr/>
      <dgm:t>
        <a:bodyPr/>
        <a:lstStyle/>
        <a:p>
          <a:endParaRPr lang="en-US"/>
        </a:p>
      </dgm:t>
    </dgm:pt>
    <dgm:pt modelId="{7B7F0F04-813F-4EE3-900F-8724C243EA89}" type="sibTrans" cxnId="{644ED82A-2AAC-44B7-BCB2-6F71B8BC3A39}">
      <dgm:prSet/>
      <dgm:spPr/>
      <dgm:t>
        <a:bodyPr/>
        <a:lstStyle/>
        <a:p>
          <a:endParaRPr lang="en-US"/>
        </a:p>
      </dgm:t>
    </dgm:pt>
    <dgm:pt modelId="{B739F93A-04E5-47FB-B7D1-4E7610A9E0DD}">
      <dgm:prSet/>
      <dgm:spPr/>
      <dgm:t>
        <a:bodyPr/>
        <a:lstStyle/>
        <a:p>
          <a:r>
            <a:rPr lang="pt-BR"/>
            <a:t>Vaccination distribution based on scientific criteria: risk of exposure and group risk</a:t>
          </a:r>
          <a:endParaRPr lang="en-US"/>
        </a:p>
      </dgm:t>
    </dgm:pt>
    <dgm:pt modelId="{5E0D1D1E-03DE-4ACC-B7EA-0019ECAB2C67}" type="parTrans" cxnId="{DA881C77-9462-403E-BC2E-5381E3E76385}">
      <dgm:prSet/>
      <dgm:spPr/>
      <dgm:t>
        <a:bodyPr/>
        <a:lstStyle/>
        <a:p>
          <a:endParaRPr lang="en-US"/>
        </a:p>
      </dgm:t>
    </dgm:pt>
    <dgm:pt modelId="{ECFEFBA2-089B-43BE-9497-21FEB3829F0C}" type="sibTrans" cxnId="{DA881C77-9462-403E-BC2E-5381E3E76385}">
      <dgm:prSet/>
      <dgm:spPr/>
      <dgm:t>
        <a:bodyPr/>
        <a:lstStyle/>
        <a:p>
          <a:endParaRPr lang="en-US"/>
        </a:p>
      </dgm:t>
    </dgm:pt>
    <dgm:pt modelId="{A009E232-D7B5-5745-BD21-8CA1BAEAB09C}" type="pres">
      <dgm:prSet presAssocID="{AFC6B090-628D-4E5F-8BE3-B3AF81F4B600}" presName="vert0" presStyleCnt="0">
        <dgm:presLayoutVars>
          <dgm:dir/>
          <dgm:animOne val="branch"/>
          <dgm:animLvl val="lvl"/>
        </dgm:presLayoutVars>
      </dgm:prSet>
      <dgm:spPr/>
    </dgm:pt>
    <dgm:pt modelId="{125E40B1-30EA-A542-A4A1-4180B3C4BE6D}" type="pres">
      <dgm:prSet presAssocID="{DB88D126-D8CB-49DD-9CAF-53E6B398CEBB}" presName="thickLine" presStyleLbl="alignNode1" presStyleIdx="0" presStyleCnt="3"/>
      <dgm:spPr/>
    </dgm:pt>
    <dgm:pt modelId="{92ADF954-9AF6-EA4C-A371-B659F2552E9F}" type="pres">
      <dgm:prSet presAssocID="{DB88D126-D8CB-49DD-9CAF-53E6B398CEBB}" presName="horz1" presStyleCnt="0"/>
      <dgm:spPr/>
    </dgm:pt>
    <dgm:pt modelId="{D5EBF1A7-81DD-FF46-8FCC-76E5877DB5FA}" type="pres">
      <dgm:prSet presAssocID="{DB88D126-D8CB-49DD-9CAF-53E6B398CEBB}" presName="tx1" presStyleLbl="revTx" presStyleIdx="0" presStyleCnt="3"/>
      <dgm:spPr/>
    </dgm:pt>
    <dgm:pt modelId="{4017C087-9AE2-2D45-A148-5B7380E7136E}" type="pres">
      <dgm:prSet presAssocID="{DB88D126-D8CB-49DD-9CAF-53E6B398CEBB}" presName="vert1" presStyleCnt="0"/>
      <dgm:spPr/>
    </dgm:pt>
    <dgm:pt modelId="{887F9CAE-3B33-DF42-8207-C880E7D50EC9}" type="pres">
      <dgm:prSet presAssocID="{5DEB0CBA-E8B7-4A35-AEDF-157E09367430}" presName="thickLine" presStyleLbl="alignNode1" presStyleIdx="1" presStyleCnt="3"/>
      <dgm:spPr/>
    </dgm:pt>
    <dgm:pt modelId="{58E6F2A1-7EB8-2045-A5F0-58F55DDB41C5}" type="pres">
      <dgm:prSet presAssocID="{5DEB0CBA-E8B7-4A35-AEDF-157E09367430}" presName="horz1" presStyleCnt="0"/>
      <dgm:spPr/>
    </dgm:pt>
    <dgm:pt modelId="{922B3BF1-9663-BE41-8BB3-3528418B9C34}" type="pres">
      <dgm:prSet presAssocID="{5DEB0CBA-E8B7-4A35-AEDF-157E09367430}" presName="tx1" presStyleLbl="revTx" presStyleIdx="1" presStyleCnt="3"/>
      <dgm:spPr/>
    </dgm:pt>
    <dgm:pt modelId="{0DFF975A-B1C0-F14F-930D-6D4FD0E96645}" type="pres">
      <dgm:prSet presAssocID="{5DEB0CBA-E8B7-4A35-AEDF-157E09367430}" presName="vert1" presStyleCnt="0"/>
      <dgm:spPr/>
    </dgm:pt>
    <dgm:pt modelId="{4FECB0C8-DFC9-264E-A8EA-F63111E4E17B}" type="pres">
      <dgm:prSet presAssocID="{B739F93A-04E5-47FB-B7D1-4E7610A9E0DD}" presName="thickLine" presStyleLbl="alignNode1" presStyleIdx="2" presStyleCnt="3"/>
      <dgm:spPr/>
    </dgm:pt>
    <dgm:pt modelId="{1FC39E79-5B18-5343-AEC0-24C8B01343BD}" type="pres">
      <dgm:prSet presAssocID="{B739F93A-04E5-47FB-B7D1-4E7610A9E0DD}" presName="horz1" presStyleCnt="0"/>
      <dgm:spPr/>
    </dgm:pt>
    <dgm:pt modelId="{EE4463E8-BE07-2B42-919D-E8B91B68159B}" type="pres">
      <dgm:prSet presAssocID="{B739F93A-04E5-47FB-B7D1-4E7610A9E0DD}" presName="tx1" presStyleLbl="revTx" presStyleIdx="2" presStyleCnt="3"/>
      <dgm:spPr/>
    </dgm:pt>
    <dgm:pt modelId="{E09385BD-9584-7140-B0B7-2AB256DFF220}" type="pres">
      <dgm:prSet presAssocID="{B739F93A-04E5-47FB-B7D1-4E7610A9E0DD}" presName="vert1" presStyleCnt="0"/>
      <dgm:spPr/>
    </dgm:pt>
  </dgm:ptLst>
  <dgm:cxnLst>
    <dgm:cxn modelId="{A544281B-7324-9040-B5B5-2FDEA21BF740}" type="presOf" srcId="{AFC6B090-628D-4E5F-8BE3-B3AF81F4B600}" destId="{A009E232-D7B5-5745-BD21-8CA1BAEAB09C}" srcOrd="0" destOrd="0" presId="urn:microsoft.com/office/officeart/2008/layout/LinedList"/>
    <dgm:cxn modelId="{644ED82A-2AAC-44B7-BCB2-6F71B8BC3A39}" srcId="{AFC6B090-628D-4E5F-8BE3-B3AF81F4B600}" destId="{5DEB0CBA-E8B7-4A35-AEDF-157E09367430}" srcOrd="1" destOrd="0" parTransId="{A61F1EAE-5A24-41BA-B371-A7D217B252A4}" sibTransId="{7B7F0F04-813F-4EE3-900F-8724C243EA89}"/>
    <dgm:cxn modelId="{22093636-699E-1B48-A678-B6799DBEC44E}" type="presOf" srcId="{B739F93A-04E5-47FB-B7D1-4E7610A9E0DD}" destId="{EE4463E8-BE07-2B42-919D-E8B91B68159B}" srcOrd="0" destOrd="0" presId="urn:microsoft.com/office/officeart/2008/layout/LinedList"/>
    <dgm:cxn modelId="{DA881C77-9462-403E-BC2E-5381E3E76385}" srcId="{AFC6B090-628D-4E5F-8BE3-B3AF81F4B600}" destId="{B739F93A-04E5-47FB-B7D1-4E7610A9E0DD}" srcOrd="2" destOrd="0" parTransId="{5E0D1D1E-03DE-4ACC-B7EA-0019ECAB2C67}" sibTransId="{ECFEFBA2-089B-43BE-9497-21FEB3829F0C}"/>
    <dgm:cxn modelId="{8374CC98-279C-4895-A386-83B05F395E9D}" srcId="{AFC6B090-628D-4E5F-8BE3-B3AF81F4B600}" destId="{DB88D126-D8CB-49DD-9CAF-53E6B398CEBB}" srcOrd="0" destOrd="0" parTransId="{6223B38A-F237-4105-B870-B314D0BB8832}" sibTransId="{B054ADB8-E6C0-4748-BB72-94CD584C8456}"/>
    <dgm:cxn modelId="{A8D187B9-BE4D-1E42-B3B3-67B081B49727}" type="presOf" srcId="{5DEB0CBA-E8B7-4A35-AEDF-157E09367430}" destId="{922B3BF1-9663-BE41-8BB3-3528418B9C34}" srcOrd="0" destOrd="0" presId="urn:microsoft.com/office/officeart/2008/layout/LinedList"/>
    <dgm:cxn modelId="{5A2945FB-D9F6-C540-88C2-98C1EB5F1AE8}" type="presOf" srcId="{DB88D126-D8CB-49DD-9CAF-53E6B398CEBB}" destId="{D5EBF1A7-81DD-FF46-8FCC-76E5877DB5FA}" srcOrd="0" destOrd="0" presId="urn:microsoft.com/office/officeart/2008/layout/LinedList"/>
    <dgm:cxn modelId="{27EA0DC8-E72D-F847-B6A3-BFF94DF52621}" type="presParOf" srcId="{A009E232-D7B5-5745-BD21-8CA1BAEAB09C}" destId="{125E40B1-30EA-A542-A4A1-4180B3C4BE6D}" srcOrd="0" destOrd="0" presId="urn:microsoft.com/office/officeart/2008/layout/LinedList"/>
    <dgm:cxn modelId="{548F9592-F613-8E42-AA68-EFA30B8363F9}" type="presParOf" srcId="{A009E232-D7B5-5745-BD21-8CA1BAEAB09C}" destId="{92ADF954-9AF6-EA4C-A371-B659F2552E9F}" srcOrd="1" destOrd="0" presId="urn:microsoft.com/office/officeart/2008/layout/LinedList"/>
    <dgm:cxn modelId="{29BEC3FA-2117-8E44-905A-8D764BEB48D0}" type="presParOf" srcId="{92ADF954-9AF6-EA4C-A371-B659F2552E9F}" destId="{D5EBF1A7-81DD-FF46-8FCC-76E5877DB5FA}" srcOrd="0" destOrd="0" presId="urn:microsoft.com/office/officeart/2008/layout/LinedList"/>
    <dgm:cxn modelId="{457A393F-8BBE-7441-BA6D-DC4EF53BF30C}" type="presParOf" srcId="{92ADF954-9AF6-EA4C-A371-B659F2552E9F}" destId="{4017C087-9AE2-2D45-A148-5B7380E7136E}" srcOrd="1" destOrd="0" presId="urn:microsoft.com/office/officeart/2008/layout/LinedList"/>
    <dgm:cxn modelId="{4DCCA4B9-3A56-4A4A-8C39-280400613BD8}" type="presParOf" srcId="{A009E232-D7B5-5745-BD21-8CA1BAEAB09C}" destId="{887F9CAE-3B33-DF42-8207-C880E7D50EC9}" srcOrd="2" destOrd="0" presId="urn:microsoft.com/office/officeart/2008/layout/LinedList"/>
    <dgm:cxn modelId="{2CFBCE96-0F86-934D-9FA1-0458F8F07025}" type="presParOf" srcId="{A009E232-D7B5-5745-BD21-8CA1BAEAB09C}" destId="{58E6F2A1-7EB8-2045-A5F0-58F55DDB41C5}" srcOrd="3" destOrd="0" presId="urn:microsoft.com/office/officeart/2008/layout/LinedList"/>
    <dgm:cxn modelId="{9BE71BB1-A159-2A48-AB63-7EBC63A62008}" type="presParOf" srcId="{58E6F2A1-7EB8-2045-A5F0-58F55DDB41C5}" destId="{922B3BF1-9663-BE41-8BB3-3528418B9C34}" srcOrd="0" destOrd="0" presId="urn:microsoft.com/office/officeart/2008/layout/LinedList"/>
    <dgm:cxn modelId="{1E0A6655-AEBC-004E-A922-C5AD5D9E7BA9}" type="presParOf" srcId="{58E6F2A1-7EB8-2045-A5F0-58F55DDB41C5}" destId="{0DFF975A-B1C0-F14F-930D-6D4FD0E96645}" srcOrd="1" destOrd="0" presId="urn:microsoft.com/office/officeart/2008/layout/LinedList"/>
    <dgm:cxn modelId="{0E39B679-D14D-6B45-AA6B-75C490A0F35A}" type="presParOf" srcId="{A009E232-D7B5-5745-BD21-8CA1BAEAB09C}" destId="{4FECB0C8-DFC9-264E-A8EA-F63111E4E17B}" srcOrd="4" destOrd="0" presId="urn:microsoft.com/office/officeart/2008/layout/LinedList"/>
    <dgm:cxn modelId="{41C05B11-188B-9B4F-9779-8CBF5E1B0BF5}" type="presParOf" srcId="{A009E232-D7B5-5745-BD21-8CA1BAEAB09C}" destId="{1FC39E79-5B18-5343-AEC0-24C8B01343BD}" srcOrd="5" destOrd="0" presId="urn:microsoft.com/office/officeart/2008/layout/LinedList"/>
    <dgm:cxn modelId="{CF7EB7AB-DF90-9145-A39F-4724D5D11EE3}" type="presParOf" srcId="{1FC39E79-5B18-5343-AEC0-24C8B01343BD}" destId="{EE4463E8-BE07-2B42-919D-E8B91B68159B}" srcOrd="0" destOrd="0" presId="urn:microsoft.com/office/officeart/2008/layout/LinedList"/>
    <dgm:cxn modelId="{DFC3532D-8365-1147-8C9F-06DD3833EE4C}" type="presParOf" srcId="{1FC39E79-5B18-5343-AEC0-24C8B01343BD}" destId="{E09385BD-9584-7140-B0B7-2AB256DFF2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6FB39-E8D2-DE43-8C30-0BDE388CF8C7}">
      <dsp:nvSpPr>
        <dsp:cNvPr id="0" name=""/>
        <dsp:cNvSpPr/>
      </dsp:nvSpPr>
      <dsp:spPr>
        <a:xfrm>
          <a:off x="1209" y="199251"/>
          <a:ext cx="4244392" cy="269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011FE1-7A8B-A646-8EEF-FC5132EA45D5}">
      <dsp:nvSpPr>
        <dsp:cNvPr id="0" name=""/>
        <dsp:cNvSpPr/>
      </dsp:nvSpPr>
      <dsp:spPr>
        <a:xfrm>
          <a:off x="472808" y="647271"/>
          <a:ext cx="4244392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b="1" i="0" kern="1200"/>
            <a:t>TOTAL DEATHS IN THE WORLD 6.536.722</a:t>
          </a:r>
          <a:endParaRPr lang="en-US" sz="4600" kern="1200"/>
        </a:p>
      </dsp:txBody>
      <dsp:txXfrm>
        <a:off x="551747" y="726210"/>
        <a:ext cx="4086514" cy="2537310"/>
      </dsp:txXfrm>
    </dsp:sp>
    <dsp:sp modelId="{E94EFD2D-0FBD-2045-BF16-639A7D3C7425}">
      <dsp:nvSpPr>
        <dsp:cNvPr id="0" name=""/>
        <dsp:cNvSpPr/>
      </dsp:nvSpPr>
      <dsp:spPr>
        <a:xfrm>
          <a:off x="5188799" y="199251"/>
          <a:ext cx="4244392" cy="269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B94857-F28D-EB49-9FBC-67357DF1DC65}">
      <dsp:nvSpPr>
        <dsp:cNvPr id="0" name=""/>
        <dsp:cNvSpPr/>
      </dsp:nvSpPr>
      <dsp:spPr>
        <a:xfrm>
          <a:off x="5660398" y="647271"/>
          <a:ext cx="4244392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b="1" kern="1200"/>
            <a:t>TOTAL DEATHS IN BRAZIL </a:t>
          </a:r>
          <a:r>
            <a:rPr lang="pt-BR" sz="4600" b="1" i="0" kern="1200"/>
            <a:t>685,837</a:t>
          </a:r>
          <a:endParaRPr lang="en-US" sz="4600" kern="1200"/>
        </a:p>
      </dsp:txBody>
      <dsp:txXfrm>
        <a:off x="5739337" y="726210"/>
        <a:ext cx="4086514" cy="2537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C44D7-6392-B84A-AB29-3D7541C84281}">
      <dsp:nvSpPr>
        <dsp:cNvPr id="0" name=""/>
        <dsp:cNvSpPr/>
      </dsp:nvSpPr>
      <dsp:spPr>
        <a:xfrm>
          <a:off x="0" y="29612"/>
          <a:ext cx="6692748" cy="9582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Federal Prosecution</a:t>
          </a:r>
          <a:endParaRPr lang="en-US" sz="4200" kern="1200"/>
        </a:p>
      </dsp:txBody>
      <dsp:txXfrm>
        <a:off x="46777" y="76389"/>
        <a:ext cx="6599194" cy="864675"/>
      </dsp:txXfrm>
    </dsp:sp>
    <dsp:sp modelId="{F186CC84-012C-074D-9E62-F46ABBBD0B4B}">
      <dsp:nvSpPr>
        <dsp:cNvPr id="0" name=""/>
        <dsp:cNvSpPr/>
      </dsp:nvSpPr>
      <dsp:spPr>
        <a:xfrm>
          <a:off x="0" y="1108802"/>
          <a:ext cx="6692748" cy="958229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State Prosecution</a:t>
          </a:r>
          <a:endParaRPr lang="en-US" sz="4200" kern="1200"/>
        </a:p>
      </dsp:txBody>
      <dsp:txXfrm>
        <a:off x="46777" y="1155579"/>
        <a:ext cx="6599194" cy="864675"/>
      </dsp:txXfrm>
    </dsp:sp>
    <dsp:sp modelId="{ECCE35FB-D2B2-114E-AD85-49B6AE056DAE}">
      <dsp:nvSpPr>
        <dsp:cNvPr id="0" name=""/>
        <dsp:cNvSpPr/>
      </dsp:nvSpPr>
      <dsp:spPr>
        <a:xfrm>
          <a:off x="0" y="2187992"/>
          <a:ext cx="6692748" cy="958229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Military Prosecution</a:t>
          </a:r>
          <a:endParaRPr lang="en-US" sz="4200" kern="1200"/>
        </a:p>
      </dsp:txBody>
      <dsp:txXfrm>
        <a:off x="46777" y="2234769"/>
        <a:ext cx="6599194" cy="864675"/>
      </dsp:txXfrm>
    </dsp:sp>
    <dsp:sp modelId="{DFDB9C52-C0DF-6541-9CEB-321CEA1F3DC6}">
      <dsp:nvSpPr>
        <dsp:cNvPr id="0" name=""/>
        <dsp:cNvSpPr/>
      </dsp:nvSpPr>
      <dsp:spPr>
        <a:xfrm>
          <a:off x="0" y="3267182"/>
          <a:ext cx="6692748" cy="958229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Labour </a:t>
          </a:r>
          <a:r>
            <a:rPr lang="pt-BR" sz="4200" kern="1200" dirty="0" err="1"/>
            <a:t>Prosecution</a:t>
          </a:r>
          <a:endParaRPr lang="en-US" sz="4200" kern="1200" dirty="0"/>
        </a:p>
      </dsp:txBody>
      <dsp:txXfrm>
        <a:off x="46777" y="3313959"/>
        <a:ext cx="6599194" cy="864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0F407-A903-D040-875B-E824DDA7909F}">
      <dsp:nvSpPr>
        <dsp:cNvPr id="0" name=""/>
        <dsp:cNvSpPr/>
      </dsp:nvSpPr>
      <dsp:spPr>
        <a:xfrm>
          <a:off x="0" y="122537"/>
          <a:ext cx="6692748" cy="1269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TASK FORCE: FEDERAL, STATE AND LABOUR PROSECUTIONS SERVICE</a:t>
          </a:r>
          <a:endParaRPr lang="en-US" sz="3500" kern="1200"/>
        </a:p>
      </dsp:txBody>
      <dsp:txXfrm>
        <a:off x="61969" y="184506"/>
        <a:ext cx="6568810" cy="1145512"/>
      </dsp:txXfrm>
    </dsp:sp>
    <dsp:sp modelId="{9ED41103-2996-704E-94AA-85FCC71CBD6C}">
      <dsp:nvSpPr>
        <dsp:cNvPr id="0" name=""/>
        <dsp:cNvSpPr/>
      </dsp:nvSpPr>
      <dsp:spPr>
        <a:xfrm>
          <a:off x="0" y="1492787"/>
          <a:ext cx="6692748" cy="126945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WORKING GROUP WITH MAJOR STAKE HOLDER AT CEARÁ</a:t>
          </a:r>
          <a:endParaRPr lang="en-US" sz="3500" kern="1200"/>
        </a:p>
      </dsp:txBody>
      <dsp:txXfrm>
        <a:off x="61969" y="1554756"/>
        <a:ext cx="6568810" cy="1145512"/>
      </dsp:txXfrm>
    </dsp:sp>
    <dsp:sp modelId="{8027C0E0-0982-A143-92CC-FEE4A643D97B}">
      <dsp:nvSpPr>
        <dsp:cNvPr id="0" name=""/>
        <dsp:cNvSpPr/>
      </dsp:nvSpPr>
      <dsp:spPr>
        <a:xfrm>
          <a:off x="0" y="2863036"/>
          <a:ext cx="6692748" cy="126945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STATE PROSECUTION SERVICE AT CEARA TASK FORCE (GT COVID)</a:t>
          </a:r>
          <a:endParaRPr lang="en-US" sz="3500" kern="1200"/>
        </a:p>
      </dsp:txBody>
      <dsp:txXfrm>
        <a:off x="61969" y="2925005"/>
        <a:ext cx="6568810" cy="1145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FDEF2-E1A2-4648-A2F6-733507A2B005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6C94E0-DB13-BF44-AC10-BAADD83E3430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kern="1200" dirty="0"/>
            <a:t>In charge </a:t>
          </a:r>
          <a:r>
            <a:rPr lang="pt-BR" sz="2300" b="0" kern="1200" dirty="0" err="1"/>
            <a:t>of</a:t>
          </a:r>
          <a:r>
            <a:rPr lang="pt-BR" sz="2300" b="0" kern="1200" dirty="0"/>
            <a:t> </a:t>
          </a:r>
          <a:r>
            <a:rPr lang="pt-BR" sz="2300" b="1" kern="1200" dirty="0" err="1"/>
            <a:t>defending</a:t>
          </a:r>
          <a:r>
            <a:rPr lang="pt-BR" sz="2300" b="1" kern="1200" dirty="0"/>
            <a:t>  </a:t>
          </a:r>
          <a:r>
            <a:rPr lang="pt-BR" sz="2300" b="1" kern="1200" dirty="0" err="1"/>
            <a:t>the</a:t>
          </a:r>
          <a:r>
            <a:rPr lang="pt-BR" sz="2300" b="1" kern="1200" dirty="0"/>
            <a:t> </a:t>
          </a:r>
          <a:r>
            <a:rPr lang="pt-BR" sz="2300" b="1" kern="1200" dirty="0" err="1"/>
            <a:t>democratic</a:t>
          </a:r>
          <a:r>
            <a:rPr lang="pt-BR" sz="2300" b="1" kern="1200" dirty="0"/>
            <a:t> regime </a:t>
          </a:r>
          <a:r>
            <a:rPr lang="pt-BR" sz="2300" b="1" kern="1200" dirty="0" err="1"/>
            <a:t>and</a:t>
          </a:r>
          <a:r>
            <a:rPr lang="pt-BR" sz="2300" b="1" kern="1200" dirty="0"/>
            <a:t> </a:t>
          </a:r>
          <a:r>
            <a:rPr lang="pt-BR" sz="2300" b="1" kern="1200" dirty="0" err="1"/>
            <a:t>the</a:t>
          </a:r>
          <a:r>
            <a:rPr lang="pt-BR" sz="2300" b="1" kern="1200" dirty="0"/>
            <a:t> </a:t>
          </a:r>
          <a:r>
            <a:rPr lang="pt-BR" sz="2300" b="1" kern="1200" dirty="0" err="1"/>
            <a:t>inalienable</a:t>
          </a:r>
          <a:r>
            <a:rPr lang="pt-BR" sz="2300" b="1" kern="1200" dirty="0"/>
            <a:t> social </a:t>
          </a:r>
          <a:r>
            <a:rPr lang="pt-BR" sz="2300" b="1" kern="1200" dirty="0" err="1"/>
            <a:t>and</a:t>
          </a:r>
          <a:r>
            <a:rPr lang="pt-BR" sz="2300" b="1" kern="1200" dirty="0"/>
            <a:t> individual </a:t>
          </a:r>
          <a:r>
            <a:rPr lang="pt-BR" sz="2300" b="1" kern="1200" dirty="0" err="1"/>
            <a:t>interests</a:t>
          </a:r>
          <a:r>
            <a:rPr lang="pt-BR" sz="2300" b="1" kern="1200" dirty="0"/>
            <a:t> </a:t>
          </a:r>
          <a:r>
            <a:rPr lang="pt-BR" sz="2300" kern="1200" dirty="0"/>
            <a:t>(Art. 127 Caput) </a:t>
          </a:r>
          <a:endParaRPr lang="en-US" sz="2300" kern="1200" dirty="0"/>
        </a:p>
      </dsp:txBody>
      <dsp:txXfrm>
        <a:off x="0" y="0"/>
        <a:ext cx="6692748" cy="1063755"/>
      </dsp:txXfrm>
    </dsp:sp>
    <dsp:sp modelId="{772BD31B-10C3-DB4D-B67B-F309D2BAC58A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13BE6-2E66-2A42-991D-8EABE0C820AB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 err="1"/>
            <a:t>Article</a:t>
          </a:r>
          <a:r>
            <a:rPr lang="pt-BR" sz="2300" b="1" kern="1200" dirty="0"/>
            <a:t> 129 </a:t>
          </a:r>
          <a:r>
            <a:rPr lang="pt-BR" sz="2300" b="1" kern="1200" dirty="0" err="1"/>
            <a:t>of</a:t>
          </a:r>
          <a:r>
            <a:rPr lang="pt-BR" sz="2300" b="1" kern="1200" dirty="0"/>
            <a:t> </a:t>
          </a:r>
          <a:r>
            <a:rPr lang="pt-BR" sz="2300" b="1" kern="1200" dirty="0" err="1"/>
            <a:t>the</a:t>
          </a:r>
          <a:r>
            <a:rPr lang="pt-BR" sz="2300" b="1" kern="1200" dirty="0"/>
            <a:t> </a:t>
          </a:r>
          <a:r>
            <a:rPr lang="pt-BR" sz="2300" b="1" kern="1200" dirty="0" err="1"/>
            <a:t>Constitution</a:t>
          </a:r>
          <a:endParaRPr lang="en-US" sz="2300" kern="1200" dirty="0"/>
        </a:p>
      </dsp:txBody>
      <dsp:txXfrm>
        <a:off x="0" y="1063755"/>
        <a:ext cx="6692748" cy="1063755"/>
      </dsp:txXfrm>
    </dsp:sp>
    <dsp:sp modelId="{529DC699-5893-3D4C-AC43-35867215B0DE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A3183-3001-1743-8FA7-70A3CA3AD1AA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i – to initiate, exclusively, public criminal prosecution</a:t>
          </a:r>
          <a:endParaRPr lang="en-US" sz="2300" kern="1200"/>
        </a:p>
      </dsp:txBody>
      <dsp:txXfrm>
        <a:off x="0" y="2127511"/>
        <a:ext cx="6692748" cy="1063755"/>
      </dsp:txXfrm>
    </dsp:sp>
    <dsp:sp modelId="{806D9A30-DBAB-344E-A751-C4D85487F1CA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0400B-6680-F741-B031-EE72B1A05699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iii – to institute civil investigation and public civil suit to protect public and human rights</a:t>
          </a:r>
          <a:endParaRPr lang="en-US" sz="2300" kern="1200"/>
        </a:p>
      </dsp:txBody>
      <dsp:txXfrm>
        <a:off x="0" y="3191267"/>
        <a:ext cx="6692748" cy="1063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FA45-D256-E145-956A-2F82903A666F}">
      <dsp:nvSpPr>
        <dsp:cNvPr id="0" name=""/>
        <dsp:cNvSpPr/>
      </dsp:nvSpPr>
      <dsp:spPr>
        <a:xfrm>
          <a:off x="0" y="1729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EDDCA-B93E-0040-92BA-3BE1A49B6812}">
      <dsp:nvSpPr>
        <dsp:cNvPr id="0" name=""/>
        <dsp:cNvSpPr/>
      </dsp:nvSpPr>
      <dsp:spPr>
        <a:xfrm>
          <a:off x="0" y="1729"/>
          <a:ext cx="9905999" cy="117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kern="1200" dirty="0"/>
            <a:t>Controlling public policies: expanding Hospital and other Healt</a:t>
          </a:r>
          <a:r>
            <a:rPr lang="en-GB" sz="3600" kern="1200" dirty="0"/>
            <a:t>h Care Facilities </a:t>
          </a:r>
          <a:r>
            <a:rPr lang="en-GB" sz="3600" b="0" i="0" kern="1200" dirty="0"/>
            <a:t>Capacity </a:t>
          </a:r>
          <a:endParaRPr lang="en-US" sz="3600" kern="1200" dirty="0"/>
        </a:p>
      </dsp:txBody>
      <dsp:txXfrm>
        <a:off x="0" y="1729"/>
        <a:ext cx="9905999" cy="1179418"/>
      </dsp:txXfrm>
    </dsp:sp>
    <dsp:sp modelId="{0359AACE-4687-2F41-8A27-880276DE69EC}">
      <dsp:nvSpPr>
        <dsp:cNvPr id="0" name=""/>
        <dsp:cNvSpPr/>
      </dsp:nvSpPr>
      <dsp:spPr>
        <a:xfrm>
          <a:off x="0" y="1181147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AC086-4E82-9741-8A79-FDEF357A20F5}">
      <dsp:nvSpPr>
        <dsp:cNvPr id="0" name=""/>
        <dsp:cNvSpPr/>
      </dsp:nvSpPr>
      <dsp:spPr>
        <a:xfrm>
          <a:off x="0" y="1181147"/>
          <a:ext cx="9905999" cy="117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Protective Measures</a:t>
          </a:r>
          <a:endParaRPr lang="en-US" sz="3600" kern="1200" dirty="0"/>
        </a:p>
      </dsp:txBody>
      <dsp:txXfrm>
        <a:off x="0" y="1181147"/>
        <a:ext cx="9905999" cy="1179418"/>
      </dsp:txXfrm>
    </dsp:sp>
    <dsp:sp modelId="{2E724ADE-E699-4249-BE7B-1CC8BFE41DF0}">
      <dsp:nvSpPr>
        <dsp:cNvPr id="0" name=""/>
        <dsp:cNvSpPr/>
      </dsp:nvSpPr>
      <dsp:spPr>
        <a:xfrm>
          <a:off x="0" y="2360566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049AA-27BF-EF49-BCC0-1953FA6CF3C3}">
      <dsp:nvSpPr>
        <dsp:cNvPr id="0" name=""/>
        <dsp:cNvSpPr/>
      </dsp:nvSpPr>
      <dsp:spPr>
        <a:xfrm>
          <a:off x="0" y="2360566"/>
          <a:ext cx="9905999" cy="117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Vaccination  </a:t>
          </a:r>
          <a:endParaRPr lang="en-US" sz="3600" kern="1200"/>
        </a:p>
      </dsp:txBody>
      <dsp:txXfrm>
        <a:off x="0" y="2360566"/>
        <a:ext cx="9905999" cy="1179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98854-D629-3243-859A-8A13F99E363B}">
      <dsp:nvSpPr>
        <dsp:cNvPr id="0" name=""/>
        <dsp:cNvSpPr/>
      </dsp:nvSpPr>
      <dsp:spPr>
        <a:xfrm>
          <a:off x="0" y="48759"/>
          <a:ext cx="6296297" cy="12362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PREVENTION AND REPRESSION</a:t>
          </a:r>
          <a:endParaRPr lang="en-US" sz="3400" kern="1200"/>
        </a:p>
      </dsp:txBody>
      <dsp:txXfrm>
        <a:off x="60351" y="109110"/>
        <a:ext cx="6175595" cy="1115585"/>
      </dsp:txXfrm>
    </dsp:sp>
    <dsp:sp modelId="{AF5BF017-4D3C-EA45-913B-C07409416E7A}">
      <dsp:nvSpPr>
        <dsp:cNvPr id="0" name=""/>
        <dsp:cNvSpPr/>
      </dsp:nvSpPr>
      <dsp:spPr>
        <a:xfrm>
          <a:off x="0" y="1382967"/>
          <a:ext cx="6296297" cy="1236287"/>
        </a:xfrm>
        <a:prstGeom prst="roundRec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CRIME IN GENERAL</a:t>
          </a:r>
          <a:endParaRPr lang="en-US" sz="3400" kern="1200"/>
        </a:p>
      </dsp:txBody>
      <dsp:txXfrm>
        <a:off x="60351" y="1443318"/>
        <a:ext cx="6175595" cy="1115585"/>
      </dsp:txXfrm>
    </dsp:sp>
    <dsp:sp modelId="{202D15CE-9086-7C4A-9471-02C31E2E07AB}">
      <dsp:nvSpPr>
        <dsp:cNvPr id="0" name=""/>
        <dsp:cNvSpPr/>
      </dsp:nvSpPr>
      <dsp:spPr>
        <a:xfrm>
          <a:off x="0" y="2717174"/>
          <a:ext cx="6296297" cy="1236287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HEALTH CARE AND COVID CRIMES</a:t>
          </a:r>
          <a:endParaRPr lang="en-US" sz="3400" kern="1200"/>
        </a:p>
      </dsp:txBody>
      <dsp:txXfrm>
        <a:off x="60351" y="2777525"/>
        <a:ext cx="6175595" cy="1115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40C2-2BC7-0249-AD1A-287BE6E6FAB2}">
      <dsp:nvSpPr>
        <dsp:cNvPr id="0" name=""/>
        <dsp:cNvSpPr/>
      </dsp:nvSpPr>
      <dsp:spPr>
        <a:xfrm>
          <a:off x="0" y="12669"/>
          <a:ext cx="6692748" cy="13004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700" kern="1200"/>
            <a:t>EXPENDURE</a:t>
          </a:r>
          <a:endParaRPr lang="en-US" sz="5700" kern="1200"/>
        </a:p>
      </dsp:txBody>
      <dsp:txXfrm>
        <a:off x="63483" y="76152"/>
        <a:ext cx="6565782" cy="1173489"/>
      </dsp:txXfrm>
    </dsp:sp>
    <dsp:sp modelId="{76575E3A-4299-744B-9991-823B935C81C9}">
      <dsp:nvSpPr>
        <dsp:cNvPr id="0" name=""/>
        <dsp:cNvSpPr/>
      </dsp:nvSpPr>
      <dsp:spPr>
        <a:xfrm>
          <a:off x="0" y="1477284"/>
          <a:ext cx="6692748" cy="1300455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700" kern="1200"/>
            <a:t>COVID DATA</a:t>
          </a:r>
          <a:endParaRPr lang="en-US" sz="5700" kern="1200"/>
        </a:p>
      </dsp:txBody>
      <dsp:txXfrm>
        <a:off x="63483" y="1540767"/>
        <a:ext cx="6565782" cy="1173489"/>
      </dsp:txXfrm>
    </dsp:sp>
    <dsp:sp modelId="{3E062E03-85C2-7A42-8292-FD7A649654E6}">
      <dsp:nvSpPr>
        <dsp:cNvPr id="0" name=""/>
        <dsp:cNvSpPr/>
      </dsp:nvSpPr>
      <dsp:spPr>
        <a:xfrm>
          <a:off x="0" y="2941899"/>
          <a:ext cx="6692748" cy="1300455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700" kern="1200"/>
            <a:t>VACCINATION</a:t>
          </a:r>
          <a:endParaRPr lang="en-US" sz="5700" kern="1200"/>
        </a:p>
      </dsp:txBody>
      <dsp:txXfrm>
        <a:off x="63483" y="3005382"/>
        <a:ext cx="6565782" cy="1173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9035B-0474-D742-BEA6-AC232FF66FF3}">
      <dsp:nvSpPr>
        <dsp:cNvPr id="0" name=""/>
        <dsp:cNvSpPr/>
      </dsp:nvSpPr>
      <dsp:spPr>
        <a:xfrm>
          <a:off x="0" y="678962"/>
          <a:ext cx="6692748" cy="6616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hlinkClick xmlns:r="http://schemas.openxmlformats.org/officeDocument/2006/relationships" r:id="rId1"/>
            </a:rPr>
            <a:t>http://www.mpce.mp.br/coronavirus/</a:t>
          </a:r>
          <a:endParaRPr lang="en-US" sz="2900" kern="1200"/>
        </a:p>
      </dsp:txBody>
      <dsp:txXfrm>
        <a:off x="32298" y="711260"/>
        <a:ext cx="6628152" cy="597039"/>
      </dsp:txXfrm>
    </dsp:sp>
    <dsp:sp modelId="{CE278D4A-F32D-474C-A91F-AF5C5136B5DF}">
      <dsp:nvSpPr>
        <dsp:cNvPr id="0" name=""/>
        <dsp:cNvSpPr/>
      </dsp:nvSpPr>
      <dsp:spPr>
        <a:xfrm>
          <a:off x="0" y="1424116"/>
          <a:ext cx="6692748" cy="661635"/>
        </a:xfrm>
        <a:prstGeom prst="roundRect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i="0" kern="1200"/>
            <a:t>E-mail: </a:t>
          </a:r>
          <a:r>
            <a:rPr lang="en-GB" sz="2900" b="0" i="0" kern="1200">
              <a:hlinkClick xmlns:r="http://schemas.openxmlformats.org/officeDocument/2006/relationships" r:id="rId2"/>
            </a:rPr>
            <a:t>covid19.denuncia@mpce.mp.br</a:t>
          </a:r>
          <a:endParaRPr lang="en-US" sz="2900" kern="1200"/>
        </a:p>
      </dsp:txBody>
      <dsp:txXfrm>
        <a:off x="32298" y="1456414"/>
        <a:ext cx="6628152" cy="597039"/>
      </dsp:txXfrm>
    </dsp:sp>
    <dsp:sp modelId="{8EEA9E95-CB3A-D942-B8D2-F9A74BAEC807}">
      <dsp:nvSpPr>
        <dsp:cNvPr id="0" name=""/>
        <dsp:cNvSpPr/>
      </dsp:nvSpPr>
      <dsp:spPr>
        <a:xfrm>
          <a:off x="0" y="2169272"/>
          <a:ext cx="6692748" cy="661635"/>
        </a:xfrm>
        <a:prstGeom prst="roundRect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E-mail and telefon contact to all prosecutors</a:t>
          </a:r>
          <a:endParaRPr lang="en-US" sz="2900" kern="1200"/>
        </a:p>
      </dsp:txBody>
      <dsp:txXfrm>
        <a:off x="32298" y="2201570"/>
        <a:ext cx="6628152" cy="597039"/>
      </dsp:txXfrm>
    </dsp:sp>
    <dsp:sp modelId="{A48BF875-95DF-9341-8383-2D6FFA83902B}">
      <dsp:nvSpPr>
        <dsp:cNvPr id="0" name=""/>
        <dsp:cNvSpPr/>
      </dsp:nvSpPr>
      <dsp:spPr>
        <a:xfrm>
          <a:off x="0" y="2914427"/>
          <a:ext cx="6692748" cy="66163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i="0" kern="1200"/>
            <a:t>Judicial and extrajudicial online systems</a:t>
          </a:r>
          <a:endParaRPr lang="en-US" sz="2900" kern="1200"/>
        </a:p>
      </dsp:txBody>
      <dsp:txXfrm>
        <a:off x="32298" y="2946725"/>
        <a:ext cx="6628152" cy="597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40B1-30EA-A542-A4A1-4180B3C4BE6D}">
      <dsp:nvSpPr>
        <dsp:cNvPr id="0" name=""/>
        <dsp:cNvSpPr/>
      </dsp:nvSpPr>
      <dsp:spPr>
        <a:xfrm>
          <a:off x="0" y="207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BF1A7-81DD-FF46-8FCC-76E5877DB5FA}">
      <dsp:nvSpPr>
        <dsp:cNvPr id="0" name=""/>
        <dsp:cNvSpPr/>
      </dsp:nvSpPr>
      <dsp:spPr>
        <a:xfrm>
          <a:off x="0" y="2077"/>
          <a:ext cx="6692748" cy="141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Field Hospital investigation</a:t>
          </a:r>
          <a:endParaRPr lang="en-US" sz="3100" kern="1200"/>
        </a:p>
      </dsp:txBody>
      <dsp:txXfrm>
        <a:off x="0" y="2077"/>
        <a:ext cx="6692748" cy="1416956"/>
      </dsp:txXfrm>
    </dsp:sp>
    <dsp:sp modelId="{887F9CAE-3B33-DF42-8207-C880E7D50EC9}">
      <dsp:nvSpPr>
        <dsp:cNvPr id="0" name=""/>
        <dsp:cNvSpPr/>
      </dsp:nvSpPr>
      <dsp:spPr>
        <a:xfrm>
          <a:off x="0" y="1419033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B3BF1-9663-BE41-8BB3-3528418B9C34}">
      <dsp:nvSpPr>
        <dsp:cNvPr id="0" name=""/>
        <dsp:cNvSpPr/>
      </dsp:nvSpPr>
      <dsp:spPr>
        <a:xfrm>
          <a:off x="0" y="1419033"/>
          <a:ext cx="6692748" cy="141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Oxygen supply</a:t>
          </a:r>
          <a:endParaRPr lang="en-US" sz="3100" kern="1200"/>
        </a:p>
      </dsp:txBody>
      <dsp:txXfrm>
        <a:off x="0" y="1419033"/>
        <a:ext cx="6692748" cy="1416956"/>
      </dsp:txXfrm>
    </dsp:sp>
    <dsp:sp modelId="{4FECB0C8-DFC9-264E-A8EA-F63111E4E17B}">
      <dsp:nvSpPr>
        <dsp:cNvPr id="0" name=""/>
        <dsp:cNvSpPr/>
      </dsp:nvSpPr>
      <dsp:spPr>
        <a:xfrm>
          <a:off x="0" y="283599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463E8-BE07-2B42-919D-E8B91B68159B}">
      <dsp:nvSpPr>
        <dsp:cNvPr id="0" name=""/>
        <dsp:cNvSpPr/>
      </dsp:nvSpPr>
      <dsp:spPr>
        <a:xfrm>
          <a:off x="0" y="2835990"/>
          <a:ext cx="6692748" cy="141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Vaccination distribution based on scientific criteria: risk of exposure and group risk</a:t>
          </a:r>
          <a:endParaRPr lang="en-US" sz="3100" kern="1200"/>
        </a:p>
      </dsp:txBody>
      <dsp:txXfrm>
        <a:off x="0" y="2835990"/>
        <a:ext cx="6692748" cy="141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ce.mp.br/coronavir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pce.mp.br/coronavirus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ENEASROMERO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NEAS.VASCONCELOS@MPCE.MP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grasus.saude.ce.gov.br/#/indicadores/indicadores-coronavirus/coronavirus-cear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E68AC5-6391-A8A4-4D9B-0CDD28DFF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 fontScale="90000"/>
          </a:bodyPr>
          <a:lstStyle/>
          <a:p>
            <a:r>
              <a:rPr lang="pt-BR" sz="5000" b="1" dirty="0" err="1">
                <a:effectLst/>
                <a:latin typeface="CenturyGothic"/>
              </a:rPr>
              <a:t>Public</a:t>
            </a:r>
            <a:r>
              <a:rPr lang="pt-BR" sz="5000" b="1" dirty="0">
                <a:effectLst/>
                <a:latin typeface="CenturyGothic"/>
              </a:rPr>
              <a:t> Health Responses </a:t>
            </a:r>
            <a:r>
              <a:rPr lang="pt-BR" sz="5000" b="1" dirty="0" err="1">
                <a:effectLst/>
                <a:latin typeface="CenturyGothic"/>
              </a:rPr>
              <a:t>to</a:t>
            </a:r>
            <a:r>
              <a:rPr lang="pt-BR" sz="5000" b="1" dirty="0">
                <a:effectLst/>
                <a:latin typeface="CenturyGothic"/>
              </a:rPr>
              <a:t> Crime : The ceara </a:t>
            </a:r>
            <a:r>
              <a:rPr lang="pt-BR" sz="5000" b="1" dirty="0" err="1">
                <a:effectLst/>
                <a:latin typeface="CenturyGothic"/>
              </a:rPr>
              <a:t>prosecution</a:t>
            </a:r>
            <a:r>
              <a:rPr lang="pt-BR" sz="5000" b="1" dirty="0">
                <a:effectLst/>
                <a:latin typeface="CenturyGothic"/>
              </a:rPr>
              <a:t> </a:t>
            </a:r>
            <a:r>
              <a:rPr lang="pt-BR" sz="5000" b="1" dirty="0" err="1">
                <a:effectLst/>
                <a:latin typeface="CenturyGothic"/>
              </a:rPr>
              <a:t>service</a:t>
            </a:r>
            <a:r>
              <a:rPr lang="pt-BR" sz="5000" b="1" dirty="0">
                <a:effectLst/>
                <a:latin typeface="CenturyGothic"/>
              </a:rPr>
              <a:t> case</a:t>
            </a:r>
            <a:br>
              <a:rPr lang="pt-BR" sz="5000" dirty="0">
                <a:effectLst/>
              </a:rPr>
            </a:br>
            <a:endParaRPr lang="pt-BR" sz="5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DAAAB5-3C85-787E-84E9-69A7CFA4D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960" y="4149724"/>
            <a:ext cx="7559039" cy="14874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500" dirty="0">
                <a:solidFill>
                  <a:schemeClr val="tx1"/>
                </a:solidFill>
              </a:rPr>
              <a:t>ENEAS ROMERO DE VASCONCELOS, STATE PROSECUTOR, COORDINATOR OF THE COVID TASK FORCE (</a:t>
            </a:r>
            <a:r>
              <a:rPr lang="pt-BR" sz="1500" dirty="0" err="1">
                <a:solidFill>
                  <a:schemeClr val="tx1"/>
                </a:solidFill>
              </a:rPr>
              <a:t>mpce</a:t>
            </a:r>
            <a:r>
              <a:rPr lang="pt-BR" sz="15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pt-BR" sz="1500" dirty="0">
                <a:solidFill>
                  <a:schemeClr val="tx1"/>
                </a:solidFill>
                <a:hlinkClick r:id="rId2"/>
              </a:rPr>
              <a:t>http://www.mpce.mp.br/coronavirus/</a:t>
            </a:r>
            <a:endParaRPr lang="pt-BR" sz="15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pt-BR" sz="15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pt-BR" sz="15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85942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BD4EBB9-1061-B839-2F59-6977903D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pt-BR"/>
              <a:t>Gt covid</a:t>
            </a:r>
            <a:endParaRPr lang="pt-BR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90A4A6-C7AA-6848-515A-94F933EF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pt-BR" dirty="0"/>
              <a:t>COORDENATION: LEADER AND CHIEF PROSECUTOR</a:t>
            </a:r>
          </a:p>
          <a:p>
            <a:pPr lvl="1"/>
            <a:r>
              <a:rPr lang="pt-BR" dirty="0"/>
              <a:t>CRIMINAL</a:t>
            </a:r>
          </a:p>
          <a:p>
            <a:pPr lvl="1"/>
            <a:r>
              <a:rPr lang="pt-BR" dirty="0"/>
              <a:t>HUMAN RIGHTS</a:t>
            </a:r>
          </a:p>
          <a:p>
            <a:pPr lvl="1"/>
            <a:r>
              <a:rPr lang="pt-BR" dirty="0"/>
              <a:t>CONSUMERS LAW</a:t>
            </a:r>
          </a:p>
          <a:p>
            <a:pPr lvl="1"/>
            <a:r>
              <a:rPr lang="pt-BR" dirty="0"/>
              <a:t>PUBLIC HEALTH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32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983A0-EBCA-3784-7982-98B38BA9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prosecution</a:t>
            </a:r>
            <a:r>
              <a:rPr lang="pt-BR" dirty="0"/>
              <a:t> </a:t>
            </a:r>
            <a:r>
              <a:rPr lang="pt-BR" dirty="0" err="1"/>
              <a:t>service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13D2FC-78F5-3BF4-8B12-E0D9906B9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CRIMINAL LITIGATION: crime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B62AEF-4BA1-EBB1-9C12-833D813DD4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3600" dirty="0"/>
              <a:t>CIVIL LITIGATION: </a:t>
            </a:r>
            <a:r>
              <a:rPr lang="pt-BR" sz="3600" dirty="0" err="1"/>
              <a:t>human</a:t>
            </a:r>
            <a:r>
              <a:rPr lang="pt-BR" sz="3600" dirty="0"/>
              <a:t> </a:t>
            </a:r>
            <a:r>
              <a:rPr lang="pt-BR" sz="3600" dirty="0" err="1"/>
              <a:t>rights</a:t>
            </a:r>
            <a:r>
              <a:rPr lang="pt-BR" sz="3600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28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5F4ADD-65F4-4557-8875-529E5B3F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pt-BR" sz="2500">
                <a:solidFill>
                  <a:srgbClr val="FFFFFF"/>
                </a:solidFill>
              </a:rPr>
              <a:t>Prosecution servisse in the Brazilian constitucional</a:t>
            </a:r>
          </a:p>
        </p:txBody>
      </p:sp>
      <p:graphicFrame>
        <p:nvGraphicFramePr>
          <p:cNvPr id="41" name="Espaço Reservado para Conteúdo 2">
            <a:extLst>
              <a:ext uri="{FF2B5EF4-FFF2-40B4-BE49-F238E27FC236}">
                <a16:creationId xmlns:a16="http://schemas.microsoft.com/office/drawing/2014/main" id="{5107FF31-36AF-86C6-7EA1-C741FD17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66933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74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C3245-A1D2-C47E-A246-C4B12388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CIVIL LITIGATION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64BB851-F39F-53F5-E237-489F7FC69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962354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41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5AF0CEB-18F3-1B59-ADAD-793FB10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CRIMINAL LITIGATION</a:t>
            </a: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8B3B7CB-BC0C-7505-1AA8-D3E213A2B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65065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02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6" name="Group 66">
            <a:extLst>
              <a:ext uri="{FF2B5EF4-FFF2-40B4-BE49-F238E27FC236}">
                <a16:creationId xmlns:a16="http://schemas.microsoft.com/office/drawing/2014/main" id="{1351B104-9B78-4A2B-B970-FA8ABE1C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3A130E84-D02F-40FB-9BEB-520239271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5E142BFD-7D75-4518-BBDF-27C00AB4B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8BBC826-4F37-94D7-926E-BC358909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0528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Crime prevention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3957D8-09FA-8604-7C81-39D52A48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cap="all" dirty="0">
                <a:solidFill>
                  <a:schemeClr val="tx2"/>
                </a:solidFill>
              </a:rPr>
              <a:t>TRANSPARENCY </a:t>
            </a:r>
          </a:p>
        </p:txBody>
      </p:sp>
      <p:pic>
        <p:nvPicPr>
          <p:cNvPr id="5" name="Picture 4" descr="Person sanitising hand">
            <a:extLst>
              <a:ext uri="{FF2B5EF4-FFF2-40B4-BE49-F238E27FC236}">
                <a16:creationId xmlns:a16="http://schemas.microsoft.com/office/drawing/2014/main" id="{0C3DD592-316D-D2F7-B121-A23F1696D3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9" r="23673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D4116A08-770E-4DC3-AAB6-E3E8E6CE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38" name="Rectangle 5">
              <a:extLst>
                <a:ext uri="{FF2B5EF4-FFF2-40B4-BE49-F238E27FC236}">
                  <a16:creationId xmlns:a16="http://schemas.microsoft.com/office/drawing/2014/main" id="{6ADECFB2-F615-49A9-A242-A3D04CA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8E1F3AC6-5FF1-401B-91E4-180D1D356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72BC7A9D-387B-4877-B8E6-E8ABA6B26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9114560A-27D6-469D-992E-33A55B40B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CBF136EF-7DC2-47D2-974C-70044B5E9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6B03084D-F566-41C4-BE37-870FB5A0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049DC21B-8236-4901-9ADD-E3167ABDE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304F4FEB-8B5B-45BA-988C-5FBF41059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E88E24C8-3D76-4C2F-84D1-BC3C2AACA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91C91468-4F8A-42F1-9505-02D92417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C22581B1-C426-4189-85D6-C499D698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29DFD4C4-0517-4A6B-B423-E55582618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7ACD84D3-D09D-4C94-99D5-51713A1D6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37C2AEAB-1CC9-4A9A-8303-E1E0C1216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20ABD348-58FE-4371-AE12-C66FF8CA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408E0FAA-F0C5-4CB1-95FE-D3D96830F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F83C789F-2881-4822-A724-56772095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6B039120-5C84-4A03-9ADD-32EA6E5D4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440E956F-26EB-40C6-B500-1A4BB4ABF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D2449A75-05DC-4791-90F1-335CC6732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2A0F57CD-8F34-4F1D-BFF3-12935225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DB0DDCCE-FA18-4790-8F10-67FC66172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750A8178-D049-42D4-BA77-A262FE55F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B33B9383-8846-404B-85BE-E43F0773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79468103-A660-495B-BFDF-8E7D98A0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06F4CC44-94E1-47AF-893C-19C4A4AB4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E87F601E-2166-4FAE-AF96-2A1B17E46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DCDE2745-7AA5-416B-AC78-93C6EAE5D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7D5F7E44-496F-4025-AFD8-7EEC67AC1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FA8ED221-FD77-4CD0-A9B9-3F97E40DC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94922F75-95BC-435D-B4BB-BCE65BAC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CFB94884-EF28-419D-9147-20B2C9B1A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94C72871-F5AC-46D1-97EF-94E4070A7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03ED1B15-6247-43B3-BEAE-DB699DE29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FA3EA466-B483-4B4A-9FCB-9FFA8E538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CCE5E17C-696E-46EB-B70D-586274216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AB6022EC-6D09-4098-9A97-5A911C08C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7E18073E-1315-4400-ABD9-C34AEAFBF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5510509E-411D-4F1B-BDC6-3E5666896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46F1A7E1-EC01-4288-87AE-C3B6434B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F7BBA432-5463-415B-BA54-3AA2B92D2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66E19F01-137B-4A95-9313-CE6F77806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38C0AACC-51F2-424F-9988-F3B621941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7364A775-01A6-4012-88CF-58FDDBE4C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C8C770C5-535A-4F1B-81CA-FD6F32C09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55F9C3EF-BEB8-4836-8DE0-319E54496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0976D9A1-85FC-406B-8AEA-AE3C056A4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68BC6126-2A3A-4F1D-A565-BEF62066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D8C7B98D-F83E-485D-B01D-270242E8F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93D5E722-D236-478A-A13F-8FA4141D9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ABE1456F-F283-4BD5-A1B9-EF2423B68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E4D1AC66-8164-4BBC-89D5-69FE7A4FC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845A8868-488C-447D-979F-7E01B82AC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948639B9-9B88-432B-914E-6B70BAEB1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7EB1C59-16D1-4C5E-9775-50CB40E02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8" name="Freeform 32">
              <a:extLst>
                <a:ext uri="{FF2B5EF4-FFF2-40B4-BE49-F238E27FC236}">
                  <a16:creationId xmlns:a16="http://schemas.microsoft.com/office/drawing/2014/main" id="{08680D14-7FE7-4522-B5EE-76447F833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3">
              <a:extLst>
                <a:ext uri="{FF2B5EF4-FFF2-40B4-BE49-F238E27FC236}">
                  <a16:creationId xmlns:a16="http://schemas.microsoft.com/office/drawing/2014/main" id="{D82C01B5-EC9C-4883-B130-115321E8B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DBBE5E83-362F-4EA7-A96D-0BC830A2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3971FE03-8B37-43AF-8842-8D4411C3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8E4E3D41-4CF7-4D15-854A-C4330D390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78B649D7-3C5D-462D-B06A-D065135F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8">
              <a:extLst>
                <a:ext uri="{FF2B5EF4-FFF2-40B4-BE49-F238E27FC236}">
                  <a16:creationId xmlns:a16="http://schemas.microsoft.com/office/drawing/2014/main" id="{7A3DDEF1-D28A-48D9-8E48-B2003DF2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9">
              <a:extLst>
                <a:ext uri="{FF2B5EF4-FFF2-40B4-BE49-F238E27FC236}">
                  <a16:creationId xmlns:a16="http://schemas.microsoft.com/office/drawing/2014/main" id="{4A56A02B-D000-45AB-B7DB-E47CA8E77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0">
              <a:extLst>
                <a:ext uri="{FF2B5EF4-FFF2-40B4-BE49-F238E27FC236}">
                  <a16:creationId xmlns:a16="http://schemas.microsoft.com/office/drawing/2014/main" id="{343CE08B-7325-4244-99EA-5E58C982D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Rectangle 41">
              <a:extLst>
                <a:ext uri="{FF2B5EF4-FFF2-40B4-BE49-F238E27FC236}">
                  <a16:creationId xmlns:a16="http://schemas.microsoft.com/office/drawing/2014/main" id="{7F08E29E-A67F-410A-A810-7000201BF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762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7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0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212202-646F-F17A-6ED8-E00183EA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24" y="1134681"/>
            <a:ext cx="3250316" cy="425502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CRIME PREVENTION: </a:t>
            </a:r>
            <a:r>
              <a:rPr lang="en-GB" dirty="0">
                <a:solidFill>
                  <a:srgbClr val="FFFFFF"/>
                </a:solidFill>
              </a:rPr>
              <a:t>transparency</a:t>
            </a:r>
            <a:br>
              <a:rPr lang="pt-BR" dirty="0">
                <a:solidFill>
                  <a:srgbClr val="FFFFFF"/>
                </a:solidFill>
              </a:rPr>
            </a:b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81" name="Espaço Reservado para Conteúdo 2">
            <a:extLst>
              <a:ext uri="{FF2B5EF4-FFF2-40B4-BE49-F238E27FC236}">
                <a16:creationId xmlns:a16="http://schemas.microsoft.com/office/drawing/2014/main" id="{16D0BE15-494F-E5C5-8115-BC8BBD7F3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681425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25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3693F2-0DB7-37AE-7E08-7BD28720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Mpce </a:t>
            </a:r>
            <a:r>
              <a:rPr lang="en-GB" sz="3100">
                <a:solidFill>
                  <a:srgbClr val="FFFFFF"/>
                </a:solidFill>
              </a:rPr>
              <a:t>transparency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C76030F-03AD-98A5-B7C0-04D1CECE6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250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84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3FAB97-8B14-93E8-603A-5353502A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pt-BR" dirty="0"/>
              <a:t>Crime </a:t>
            </a:r>
            <a:r>
              <a:rPr lang="en-GB" dirty="0"/>
              <a:t>repression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349E862F-898B-B0B2-0706-C4014F82C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29" r="31982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84A74-C2C1-AEDF-B386-BAF438CB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en-GB" dirty="0"/>
              <a:t>Crimes against Health and Covid</a:t>
            </a:r>
          </a:p>
          <a:p>
            <a:r>
              <a:rPr lang="en-GB" dirty="0"/>
              <a:t>PPE and Masks supply </a:t>
            </a:r>
          </a:p>
          <a:p>
            <a:r>
              <a:rPr lang="en-GB" dirty="0"/>
              <a:t>Crimes Against the administration: corruption</a:t>
            </a:r>
          </a:p>
          <a:p>
            <a:r>
              <a:rPr lang="en-GB" dirty="0"/>
              <a:t>Oxygen supply</a:t>
            </a:r>
          </a:p>
          <a:p>
            <a:r>
              <a:rPr lang="en-GB" dirty="0"/>
              <a:t>Vaccination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32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B97AAB-80F2-D69A-F068-2C75E76D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7" y="618517"/>
            <a:ext cx="3084893" cy="2597293"/>
          </a:xfrm>
        </p:spPr>
        <p:txBody>
          <a:bodyPr>
            <a:normAutofit/>
          </a:bodyPr>
          <a:lstStyle/>
          <a:p>
            <a:r>
              <a:rPr lang="pt-BR" sz="3200" dirty="0"/>
              <a:t>The 2021 </a:t>
            </a:r>
            <a:r>
              <a:rPr lang="pt-BR" sz="3200" dirty="0" err="1"/>
              <a:t>oxygen</a:t>
            </a:r>
            <a:r>
              <a:rPr lang="pt-BR" sz="3200" dirty="0"/>
              <a:t> </a:t>
            </a:r>
            <a:r>
              <a:rPr lang="pt-BR" sz="3200" dirty="0" err="1"/>
              <a:t>supply</a:t>
            </a:r>
            <a:r>
              <a:rPr lang="pt-BR" sz="3200" dirty="0"/>
              <a:t> </a:t>
            </a:r>
            <a:r>
              <a:rPr lang="pt-BR" sz="3200" dirty="0" err="1"/>
              <a:t>crisis</a:t>
            </a:r>
            <a:br>
              <a:rPr lang="en-US" sz="3200" dirty="0"/>
            </a:br>
            <a:endParaRPr lang="pt-BR" sz="3200" dirty="0"/>
          </a:p>
        </p:txBody>
      </p:sp>
      <p:pic>
        <p:nvPicPr>
          <p:cNvPr id="7" name="Espaço Reservado para Conteúdo 6" descr="Grupo de pessoas fantasiadas&#10;&#10;Descrição gerada automaticamente">
            <a:extLst>
              <a:ext uri="{FF2B5EF4-FFF2-40B4-BE49-F238E27FC236}">
                <a16:creationId xmlns:a16="http://schemas.microsoft.com/office/drawing/2014/main" id="{252A4DB2-1D73-CE5B-3631-D1B94C747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" r="29505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502D87-20FE-42C9-2165-00EB79C8A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225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FD3BFD04-77D1-4FB5-A159-35084E2C6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0B85FB2-B686-4546-B01D-17A122BA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5CCB97F-DB3B-4939-ABF0-CEDED7249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9DEDF1F5-B144-4E61-A93B-DF131E62C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AB937A00-7D28-489C-BF2D-85C9FE133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9B6FDA50-4B9D-47D9-8807-59651FD0D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BFBE3212-C518-48C0-A538-22E13450E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DB66EBCA-80AB-4133-A201-9F8134577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BE2107C9-8602-4900-B4B4-D13611B68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24B5E7BF-E3D5-41ED-908A-569FA6DE4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D270C773-B463-4311-BB4C-DC4C44FDA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6BC18564-A239-4C4B-B7D5-4A3769CE3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3D9A7A0F-04F5-4EF6-B884-50AE0610F1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7E0D4876-341D-4983-815A-4AEDD46F6F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5BEF60E7-344C-49D0-8748-3A3A37BD3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FB606D79-EB93-49B4-9387-4302CC9F3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BF49C646-5DA1-4717-B05F-99AB8E046E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ADE02A67-7AE8-4FC3-B101-230871F1DF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72BAD5DE-952F-4D28-96DE-61ECA1FFE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51BB8E4C-85FF-4480-A425-F9C672FCD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3E649AA8-8534-4C24-BA83-9C0F4D9C0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3A3C2D0A-7FF6-4F97-99B9-973E5E8381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1D33A404-96DB-40D1-A361-5C09D2FF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B67A8029-EDD8-46B3-A24F-3484B84AD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2C111128-EAC0-4125-BEAF-48D4861B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90EF503E-0E60-484F-8786-498B52448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BAEB64C1-8AA2-4861-8AFD-01864EF23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7B868A5A-03B3-474C-AB72-31AB04835E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C09ACD48-1E0F-4BCB-9028-0B79C43DE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B5D4FF3D-341E-4DFE-B4CD-9916246F5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7B0719-8F32-457D-83EB-E0A00622B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E056FF60-EFE3-4685-95A1-AEDB7F5626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E9EA8FB-5CA0-4030-853C-54B49930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387B387A-44A6-42A0-BACA-71AC19FCA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4424F11E-20C0-4CFE-BE79-CDE4469FE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7BEDF974-EB25-4769-BDD6-F16430FF2C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7AD36026-D842-4FF4-905B-CEA8481F5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5EBAAB58-B39B-410E-97BA-4D33B0A9C0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57F900A9-A201-4C4D-9229-14F784AEC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EFF4B280-5D63-4917-8757-8088E70BA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9CD67EA3-2BB1-4AE4-AFF9-BE18B6161B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517918A-ECAC-0CBA-9B77-128BD92C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>
                <a:effectLst/>
              </a:rPr>
              <a:t>The ceara prosecution service case IN THE COVID-19 PANDEMIC</a:t>
            </a:r>
            <a:endParaRPr lang="en-US" sz="3300"/>
          </a:p>
        </p:txBody>
      </p:sp>
      <p:sp>
        <p:nvSpPr>
          <p:cNvPr id="62" name="Round Diagonal Corner Rectangle 6">
            <a:extLst>
              <a:ext uri="{FF2B5EF4-FFF2-40B4-BE49-F238E27FC236}">
                <a16:creationId xmlns:a16="http://schemas.microsoft.com/office/drawing/2014/main" id="{C169E84F-4748-4D61-A105-357962627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ço Reservado para Conteúdo 9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FE1005C-2EB7-5E1C-E75F-BC45A8BF3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760" y="1137622"/>
            <a:ext cx="2206352" cy="2206352"/>
          </a:xfrm>
          <a:prstGeom prst="rect">
            <a:avLst/>
          </a:prstGeom>
        </p:spPr>
      </p:pic>
      <p:pic>
        <p:nvPicPr>
          <p:cNvPr id="12" name="Espaço Reservado para Conteúdo 11" descr="Logotipo, nome da empresa&#10;&#10;Descrição gerada automaticamente">
            <a:extLst>
              <a:ext uri="{FF2B5EF4-FFF2-40B4-BE49-F238E27FC236}">
                <a16:creationId xmlns:a16="http://schemas.microsoft.com/office/drawing/2014/main" id="{B72E440A-7E52-FA4F-957D-817FD1E0AF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49919" y="3508565"/>
            <a:ext cx="2932031" cy="220635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525F2F3-ADD5-4675-1532-87FB199ED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8643" y="2249487"/>
            <a:ext cx="6188402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ENEAS ROMERO DE VASCONCELOS, STATE PROSECUTOR, COORDINATOR OF THE COVID TASK FORCE (</a:t>
            </a:r>
            <a:r>
              <a:rPr lang="pt-BR" sz="2400" dirty="0" err="1">
                <a:solidFill>
                  <a:schemeClr val="tx1"/>
                </a:solidFill>
              </a:rPr>
              <a:t>mpce</a:t>
            </a:r>
            <a:r>
              <a:rPr lang="pt-BR" sz="2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pt-BR" sz="2400" dirty="0">
                <a:solidFill>
                  <a:schemeClr val="tx1"/>
                </a:solidFill>
                <a:hlinkClick r:id="rId6"/>
              </a:rPr>
              <a:t>ENEAS.VASCONCELOS@MPCE.MP.BR</a:t>
            </a:r>
            <a:endParaRPr lang="pt-BR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pt-BR" sz="2400" dirty="0">
                <a:solidFill>
                  <a:schemeClr val="tx1"/>
                </a:solidFill>
                <a:hlinkClick r:id="rId7"/>
              </a:rPr>
              <a:t>ENEASROMERO@HOTMAIL.COM</a:t>
            </a:r>
            <a:endParaRPr lang="pt-BR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pt-BR" sz="2400" dirty="0">
                <a:solidFill>
                  <a:schemeClr val="tx1"/>
                </a:solidFill>
                <a:hlinkClick r:id="rId8"/>
              </a:rPr>
              <a:t>http://www.mpce.mp.br/coronavirus/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1F828A1-E519-2966-ED66-35621C03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CRIME TASK FORCES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D059E69-AD52-5A46-681E-ECE237F7C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745914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28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27727-102D-45A6-1EF1-1026E979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LESSONS FROM THE PANDEMIC TO THE PROSECUTION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4892A-16FB-9C1C-6597-E92ACE084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NEED OF COORDENATION AT ALL LEVELS: THE LARGER THE STATE, MORE DIFICULT IS THE COORDINATION</a:t>
            </a:r>
          </a:p>
          <a:p>
            <a:r>
              <a:rPr lang="pt-BR" dirty="0"/>
              <a:t>TASK FORCES ARE IMPORTANT</a:t>
            </a:r>
          </a:p>
          <a:p>
            <a:r>
              <a:rPr lang="pt-BR" dirty="0"/>
              <a:t>EVIDENCE-BASED DECISIONS: THE ROLE OF SCIENCE. HOW TO DEAL WITH UNCERTAINTY?</a:t>
            </a:r>
          </a:p>
          <a:p>
            <a:r>
              <a:rPr lang="pt-BR" dirty="0"/>
              <a:t>FOCUS ON PREVENTION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398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F4BC3-5B6D-81CB-FD01-189F887A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CHALlENGES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49DA3-7CFE-1354-36F3-D10996E94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LACK OF SPECIAL LEGISLATION</a:t>
            </a:r>
          </a:p>
          <a:p>
            <a:r>
              <a:rPr lang="pt-BR" dirty="0"/>
              <a:t>DECENTRALIZATION </a:t>
            </a:r>
          </a:p>
          <a:p>
            <a:r>
              <a:rPr lang="pt-BR" dirty="0"/>
              <a:t>COORDENATION AT DIFFERENT LEVELS: GLOBAL, REGIONAL, NATIONAL </a:t>
            </a:r>
            <a:r>
              <a:rPr lang="pt-BR"/>
              <a:t>AND LOCAL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02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6D78A-BB07-1B5D-D012-C43E2DC5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pt-BR"/>
              <a:t>The problem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A377F90-75CD-D2BF-421A-749504E05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24912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667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7" name="Rectangle 66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FAD3AD-4319-D64A-710D-4BB25EC0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LOCAL SITUATION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5F9EF-66A9-F8ED-F5AB-24E96090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1" y="3602038"/>
            <a:ext cx="6857999" cy="1367896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300" b="0" i="0" u="none" strike="noStrike" cap="all" dirty="0">
                <a:solidFill>
                  <a:schemeClr val="bg2"/>
                </a:solidFill>
                <a:effectLst/>
              </a:rPr>
              <a:t>27.650 DEATHS</a:t>
            </a:r>
          </a:p>
          <a:p>
            <a:pPr marL="0" indent="0" algn="ctr">
              <a:buNone/>
            </a:pPr>
            <a:r>
              <a:rPr lang="en-US" sz="4000" cap="all" dirty="0">
                <a:solidFill>
                  <a:schemeClr val="bg2"/>
                </a:solidFill>
                <a:hlinkClick r:id="rId3"/>
              </a:rPr>
              <a:t>https://integrasus.saude.ce.gov.br/#/indicadores/indicadores-coronavirus/coronavirus-ceara</a:t>
            </a:r>
            <a:endParaRPr lang="en-US" sz="4000" cap="all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n-US" sz="4000" cap="al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2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C39645-C280-6366-2546-E7DE9CB8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Conteúdo 16" descr="Pessoas andando na terra&#10;&#10;Descrição gerada automaticamente">
            <a:extLst>
              <a:ext uri="{FF2B5EF4-FFF2-40B4-BE49-F238E27FC236}">
                <a16:creationId xmlns:a16="http://schemas.microsoft.com/office/drawing/2014/main" id="{11FAF88C-72DE-FFFF-B3BB-B929E08B4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848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475F02-96EB-E993-66A5-1EDCB60E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pt-BR" dirty="0"/>
              <a:t>HOW TO DEAL WITH THE PROBLEM</a:t>
            </a: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DFC0364F-97C6-5AD7-5052-03B329F4A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34" r="2371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890D9A-2AE4-5BA3-F025-05E12CC1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262" y="1957388"/>
            <a:ext cx="6122150" cy="3833813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HelveticaNeue" panose="02000503000000020004" pitchFamily="2" charset="0"/>
                <a:ea typeface="Times New Roman" panose="02020603050405020304" pitchFamily="18" charset="0"/>
              </a:rPr>
              <a:t>Unexpected event: Covid pandemic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600" dirty="0"/>
              <a:t>Predictable, but not predicted</a:t>
            </a:r>
          </a:p>
          <a:p>
            <a:r>
              <a:rPr lang="en-GB" sz="3600" dirty="0"/>
              <a:t>How should prosecution service act?</a:t>
            </a:r>
          </a:p>
        </p:txBody>
      </p:sp>
    </p:spTree>
    <p:extLst>
      <p:ext uri="{BB962C8B-B14F-4D97-AF65-F5344CB8AC3E}">
        <p14:creationId xmlns:p14="http://schemas.microsoft.com/office/powerpoint/2010/main" val="409195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738CA4-6AA8-66EE-2F82-622DAE56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GB" dirty="0"/>
              <a:t>Prosecution service decision making</a:t>
            </a:r>
          </a:p>
        </p:txBody>
      </p:sp>
      <p:pic>
        <p:nvPicPr>
          <p:cNvPr id="5" name="Picture 4" descr="Person using microscope">
            <a:extLst>
              <a:ext uri="{FF2B5EF4-FFF2-40B4-BE49-F238E27FC236}">
                <a16:creationId xmlns:a16="http://schemas.microsoft.com/office/drawing/2014/main" id="{CB334452-097A-FCE1-63B0-8CDBF2274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13" r="41966" b="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A9FCC-6B7B-2DCF-1187-EB5B39EE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348" y="1990726"/>
            <a:ext cx="6184063" cy="3800475"/>
          </a:xfrm>
        </p:spPr>
        <p:txBody>
          <a:bodyPr>
            <a:normAutofit/>
          </a:bodyPr>
          <a:lstStyle/>
          <a:p>
            <a:r>
              <a:rPr lang="en-GB" sz="2800" dirty="0"/>
              <a:t>The role of science: evidence-based decision making</a:t>
            </a:r>
          </a:p>
          <a:p>
            <a:r>
              <a:rPr lang="en-GB" sz="2800" dirty="0"/>
              <a:t>Coordination</a:t>
            </a:r>
          </a:p>
          <a:p>
            <a:r>
              <a:rPr lang="en-GB" sz="2800" dirty="0"/>
              <a:t>Focus on Civil and Crime prevention rather than repression</a:t>
            </a:r>
          </a:p>
        </p:txBody>
      </p:sp>
    </p:spTree>
    <p:extLst>
      <p:ext uri="{BB962C8B-B14F-4D97-AF65-F5344CB8AC3E}">
        <p14:creationId xmlns:p14="http://schemas.microsoft.com/office/powerpoint/2010/main" val="391321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4FFD1A-4D47-B976-BC93-C45D7B4E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pt-BR" sz="3300">
                <a:solidFill>
                  <a:srgbClr val="FFFFFF"/>
                </a:solidFill>
              </a:rPr>
              <a:t>Prosecution service in brazil</a:t>
            </a:r>
          </a:p>
        </p:txBody>
      </p:sp>
      <p:graphicFrame>
        <p:nvGraphicFramePr>
          <p:cNvPr id="41" name="Espaço Reservado para Conteúdo 2">
            <a:extLst>
              <a:ext uri="{FF2B5EF4-FFF2-40B4-BE49-F238E27FC236}">
                <a16:creationId xmlns:a16="http://schemas.microsoft.com/office/drawing/2014/main" id="{F8400484-35D1-0C3E-DE82-A13ADA18A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26054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120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0713ED-2FEC-2B24-A3AE-6E48C2D2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pt-BR" sz="2800">
                <a:solidFill>
                  <a:srgbClr val="FFFFFF"/>
                </a:solidFill>
              </a:rPr>
              <a:t>Need of coordination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1A89BB2-FA3A-AE6D-82E0-44266FC90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370303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983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111</TotalTime>
  <Words>488</Words>
  <Application>Microsoft Macintosh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CenturyGothic</vt:lpstr>
      <vt:lpstr>HelveticaNeue</vt:lpstr>
      <vt:lpstr>Times New Roman</vt:lpstr>
      <vt:lpstr>Tw Cen MT</vt:lpstr>
      <vt:lpstr>Circuito</vt:lpstr>
      <vt:lpstr>Public Health Responses to Crime : The ceara prosecution service case </vt:lpstr>
      <vt:lpstr>The ceara prosecution service case IN THE COVID-19 PANDEMIC</vt:lpstr>
      <vt:lpstr>The problem</vt:lpstr>
      <vt:lpstr>LOCAL SITUATION</vt:lpstr>
      <vt:lpstr>Apresentação do PowerPoint</vt:lpstr>
      <vt:lpstr>HOW TO DEAL WITH THE PROBLEM</vt:lpstr>
      <vt:lpstr>Prosecution service decision making</vt:lpstr>
      <vt:lpstr>Prosecution service in brazil</vt:lpstr>
      <vt:lpstr>Need of coordination</vt:lpstr>
      <vt:lpstr>Gt covid</vt:lpstr>
      <vt:lpstr>Brazilian prosecution service</vt:lpstr>
      <vt:lpstr>Prosecution servisse in the Brazilian constitucional</vt:lpstr>
      <vt:lpstr>CIVIL LITIGATION</vt:lpstr>
      <vt:lpstr>CRIMINAL LITIGATION</vt:lpstr>
      <vt:lpstr>Crime prevention</vt:lpstr>
      <vt:lpstr>CRIME PREVENTION: transparency </vt:lpstr>
      <vt:lpstr>Mpce transparency </vt:lpstr>
      <vt:lpstr>Crime repression</vt:lpstr>
      <vt:lpstr>The 2021 oxygen supply crisis </vt:lpstr>
      <vt:lpstr>CRIME TASK FORCES</vt:lpstr>
      <vt:lpstr>LESSONS FROM THE PANDEMIC TO THE PROSECUTION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Responses to Crime : The COVID CASE AT CEARÁ </dc:title>
  <dc:creator>Eneas Romero</dc:creator>
  <cp:lastModifiedBy>Eneas Romero</cp:lastModifiedBy>
  <cp:revision>8</cp:revision>
  <dcterms:created xsi:type="dcterms:W3CDTF">2022-09-25T14:29:41Z</dcterms:created>
  <dcterms:modified xsi:type="dcterms:W3CDTF">2022-09-26T01:54:29Z</dcterms:modified>
</cp:coreProperties>
</file>