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6.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86" r:id="rId6"/>
    <p:sldId id="285" r:id="rId7"/>
    <p:sldId id="279" r:id="rId8"/>
    <p:sldId id="288" r:id="rId9"/>
    <p:sldId id="289" r:id="rId10"/>
    <p:sldId id="290" r:id="rId11"/>
    <p:sldId id="260" r:id="rId12"/>
    <p:sldId id="257" r:id="rId13"/>
    <p:sldId id="259" r:id="rId14"/>
    <p:sldId id="261" r:id="rId15"/>
    <p:sldId id="264" r:id="rId16"/>
    <p:sldId id="282" r:id="rId17"/>
    <p:sldId id="294" r:id="rId18"/>
    <p:sldId id="263" r:id="rId19"/>
    <p:sldId id="262" r:id="rId20"/>
    <p:sldId id="296"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A96E6B-2A88-4991-AC79-4A9A155A826A}" v="39" dt="2022-09-27T08:15:32.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8403" autoAdjust="0"/>
  </p:normalViewPr>
  <p:slideViewPr>
    <p:cSldViewPr snapToGrid="0">
      <p:cViewPr varScale="1">
        <p:scale>
          <a:sx n="37" d="100"/>
          <a:sy n="37" d="100"/>
        </p:scale>
        <p:origin x="178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in Ouellet" userId="d6409da1-7dff-4c5b-90b9-6c8b1bd859b9" providerId="ADAL" clId="{13A96E6B-2A88-4991-AC79-4A9A155A826A}"/>
    <pc:docChg chg="undo redo custSel addSld delSld modSld sldOrd">
      <pc:chgData name="Sabin Ouellet" userId="d6409da1-7dff-4c5b-90b9-6c8b1bd859b9" providerId="ADAL" clId="{13A96E6B-2A88-4991-AC79-4A9A155A826A}" dt="2022-09-28T03:22:18.433" v="308"/>
      <pc:docMkLst>
        <pc:docMk/>
      </pc:docMkLst>
      <pc:sldChg chg="modSp mod modNotesTx">
        <pc:chgData name="Sabin Ouellet" userId="d6409da1-7dff-4c5b-90b9-6c8b1bd859b9" providerId="ADAL" clId="{13A96E6B-2A88-4991-AC79-4A9A155A826A}" dt="2022-09-27T07:51:22.203" v="90" actId="113"/>
        <pc:sldMkLst>
          <pc:docMk/>
          <pc:sldMk cId="3957908861" sldId="256"/>
        </pc:sldMkLst>
        <pc:spChg chg="mod">
          <ac:chgData name="Sabin Ouellet" userId="d6409da1-7dff-4c5b-90b9-6c8b1bd859b9" providerId="ADAL" clId="{13A96E6B-2A88-4991-AC79-4A9A155A826A}" dt="2022-09-27T07:51:22.203" v="90" actId="113"/>
          <ac:spMkLst>
            <pc:docMk/>
            <pc:sldMk cId="3957908861" sldId="256"/>
            <ac:spMk id="3" creationId="{382CCBD3-5B82-A052-8705-FCA2E41E688D}"/>
          </ac:spMkLst>
        </pc:spChg>
      </pc:sldChg>
      <pc:sldChg chg="addSp modSp add mod">
        <pc:chgData name="Sabin Ouellet" userId="d6409da1-7dff-4c5b-90b9-6c8b1bd859b9" providerId="ADAL" clId="{13A96E6B-2A88-4991-AC79-4A9A155A826A}" dt="2022-09-26T07:29:23.807" v="50" actId="1076"/>
        <pc:sldMkLst>
          <pc:docMk/>
          <pc:sldMk cId="1122980845" sldId="257"/>
        </pc:sldMkLst>
        <pc:spChg chg="mod">
          <ac:chgData name="Sabin Ouellet" userId="d6409da1-7dff-4c5b-90b9-6c8b1bd859b9" providerId="ADAL" clId="{13A96E6B-2A88-4991-AC79-4A9A155A826A}" dt="2022-09-26T07:28:00.280" v="42" actId="20577"/>
          <ac:spMkLst>
            <pc:docMk/>
            <pc:sldMk cId="1122980845" sldId="257"/>
            <ac:spMk id="3" creationId="{382CCBD3-5B82-A052-8705-FCA2E41E688D}"/>
          </ac:spMkLst>
        </pc:spChg>
        <pc:picChg chg="add mod">
          <ac:chgData name="Sabin Ouellet" userId="d6409da1-7dff-4c5b-90b9-6c8b1bd859b9" providerId="ADAL" clId="{13A96E6B-2A88-4991-AC79-4A9A155A826A}" dt="2022-09-26T07:29:23.807" v="50" actId="1076"/>
          <ac:picMkLst>
            <pc:docMk/>
            <pc:sldMk cId="1122980845" sldId="257"/>
            <ac:picMk id="2" creationId="{699450C7-2105-C11D-250D-CD0138187C48}"/>
          </ac:picMkLst>
        </pc:picChg>
      </pc:sldChg>
      <pc:sldChg chg="addSp modSp add del mod ord">
        <pc:chgData name="Sabin Ouellet" userId="d6409da1-7dff-4c5b-90b9-6c8b1bd859b9" providerId="ADAL" clId="{13A96E6B-2A88-4991-AC79-4A9A155A826A}" dt="2022-09-26T07:56:15.161" v="88" actId="2696"/>
        <pc:sldMkLst>
          <pc:docMk/>
          <pc:sldMk cId="2848011891" sldId="258"/>
        </pc:sldMkLst>
        <pc:spChg chg="mod">
          <ac:chgData name="Sabin Ouellet" userId="d6409da1-7dff-4c5b-90b9-6c8b1bd859b9" providerId="ADAL" clId="{13A96E6B-2A88-4991-AC79-4A9A155A826A}" dt="2022-09-26T07:21:51.914" v="18"/>
          <ac:spMkLst>
            <pc:docMk/>
            <pc:sldMk cId="2848011891" sldId="258"/>
            <ac:spMk id="3" creationId="{382CCBD3-5B82-A052-8705-FCA2E41E688D}"/>
          </ac:spMkLst>
        </pc:spChg>
        <pc:picChg chg="add">
          <ac:chgData name="Sabin Ouellet" userId="d6409da1-7dff-4c5b-90b9-6c8b1bd859b9" providerId="ADAL" clId="{13A96E6B-2A88-4991-AC79-4A9A155A826A}" dt="2022-09-26T07:19:52.991" v="2"/>
          <ac:picMkLst>
            <pc:docMk/>
            <pc:sldMk cId="2848011891" sldId="258"/>
            <ac:picMk id="2" creationId="{501F4374-9E71-7768-E0D8-7337BE827BF1}"/>
          </ac:picMkLst>
        </pc:picChg>
      </pc:sldChg>
      <pc:sldChg chg="addSp modSp add mod ord">
        <pc:chgData name="Sabin Ouellet" userId="d6409da1-7dff-4c5b-90b9-6c8b1bd859b9" providerId="ADAL" clId="{13A96E6B-2A88-4991-AC79-4A9A155A826A}" dt="2022-09-27T07:59:30.035" v="94"/>
        <pc:sldMkLst>
          <pc:docMk/>
          <pc:sldMk cId="1446561083" sldId="259"/>
        </pc:sldMkLst>
        <pc:picChg chg="add mod">
          <ac:chgData name="Sabin Ouellet" userId="d6409da1-7dff-4c5b-90b9-6c8b1bd859b9" providerId="ADAL" clId="{13A96E6B-2A88-4991-AC79-4A9A155A826A}" dt="2022-09-26T07:34:27.616" v="72" actId="14100"/>
          <ac:picMkLst>
            <pc:docMk/>
            <pc:sldMk cId="1446561083" sldId="259"/>
            <ac:picMk id="2" creationId="{7C50A937-06E7-5EE0-7660-902694BD6E45}"/>
          </ac:picMkLst>
        </pc:picChg>
      </pc:sldChg>
      <pc:sldChg chg="addSp modSp add mod ord">
        <pc:chgData name="Sabin Ouellet" userId="d6409da1-7dff-4c5b-90b9-6c8b1bd859b9" providerId="ADAL" clId="{13A96E6B-2A88-4991-AC79-4A9A155A826A}" dt="2022-09-27T07:59:15.893" v="92"/>
        <pc:sldMkLst>
          <pc:docMk/>
          <pc:sldMk cId="3821786960" sldId="260"/>
        </pc:sldMkLst>
        <pc:picChg chg="add mod">
          <ac:chgData name="Sabin Ouellet" userId="d6409da1-7dff-4c5b-90b9-6c8b1bd859b9" providerId="ADAL" clId="{13A96E6B-2A88-4991-AC79-4A9A155A826A}" dt="2022-09-26T07:31:33.276" v="57" actId="14100"/>
          <ac:picMkLst>
            <pc:docMk/>
            <pc:sldMk cId="3821786960" sldId="260"/>
            <ac:picMk id="2" creationId="{CCB2B2EA-5EB7-028B-027C-E074C702A9A5}"/>
          </ac:picMkLst>
        </pc:picChg>
      </pc:sldChg>
      <pc:sldChg chg="addSp modSp add mod">
        <pc:chgData name="Sabin Ouellet" userId="d6409da1-7dff-4c5b-90b9-6c8b1bd859b9" providerId="ADAL" clId="{13A96E6B-2A88-4991-AC79-4A9A155A826A}" dt="2022-09-26T07:32:34.205" v="64" actId="14100"/>
        <pc:sldMkLst>
          <pc:docMk/>
          <pc:sldMk cId="220371022" sldId="261"/>
        </pc:sldMkLst>
        <pc:picChg chg="add mod">
          <ac:chgData name="Sabin Ouellet" userId="d6409da1-7dff-4c5b-90b9-6c8b1bd859b9" providerId="ADAL" clId="{13A96E6B-2A88-4991-AC79-4A9A155A826A}" dt="2022-09-26T07:32:34.205" v="64" actId="14100"/>
          <ac:picMkLst>
            <pc:docMk/>
            <pc:sldMk cId="220371022" sldId="261"/>
            <ac:picMk id="2" creationId="{319DF440-35BF-8732-DF38-9BE0C1C715B9}"/>
          </ac:picMkLst>
        </pc:picChg>
      </pc:sldChg>
      <pc:sldChg chg="addSp delSp modSp add mod modNotesTx">
        <pc:chgData name="Sabin Ouellet" userId="d6409da1-7dff-4c5b-90b9-6c8b1bd859b9" providerId="ADAL" clId="{13A96E6B-2A88-4991-AC79-4A9A155A826A}" dt="2022-09-27T08:09:39.252" v="184" actId="27636"/>
        <pc:sldMkLst>
          <pc:docMk/>
          <pc:sldMk cId="2507729872" sldId="262"/>
        </pc:sldMkLst>
        <pc:spChg chg="mod">
          <ac:chgData name="Sabin Ouellet" userId="d6409da1-7dff-4c5b-90b9-6c8b1bd859b9" providerId="ADAL" clId="{13A96E6B-2A88-4991-AC79-4A9A155A826A}" dt="2022-09-27T08:09:39.252" v="184" actId="27636"/>
          <ac:spMkLst>
            <pc:docMk/>
            <pc:sldMk cId="2507729872" sldId="262"/>
            <ac:spMk id="3" creationId="{382CCBD3-5B82-A052-8705-FCA2E41E688D}"/>
          </ac:spMkLst>
        </pc:spChg>
        <pc:picChg chg="add del">
          <ac:chgData name="Sabin Ouellet" userId="d6409da1-7dff-4c5b-90b9-6c8b1bd859b9" providerId="ADAL" clId="{13A96E6B-2A88-4991-AC79-4A9A155A826A}" dt="2022-09-27T08:06:13.820" v="143"/>
          <ac:picMkLst>
            <pc:docMk/>
            <pc:sldMk cId="2507729872" sldId="262"/>
            <ac:picMk id="2" creationId="{593C0AC8-7040-2525-440A-C66FAC1261D3}"/>
          </ac:picMkLst>
        </pc:picChg>
        <pc:picChg chg="add del">
          <ac:chgData name="Sabin Ouellet" userId="d6409da1-7dff-4c5b-90b9-6c8b1bd859b9" providerId="ADAL" clId="{13A96E6B-2A88-4991-AC79-4A9A155A826A}" dt="2022-09-26T07:39:36.846" v="81"/>
          <ac:picMkLst>
            <pc:docMk/>
            <pc:sldMk cId="2507729872" sldId="262"/>
            <ac:picMk id="2" creationId="{A7581165-8F10-FECB-D275-E5615416281D}"/>
          </ac:picMkLst>
        </pc:picChg>
      </pc:sldChg>
      <pc:sldChg chg="modSp add mod ord">
        <pc:chgData name="Sabin Ouellet" userId="d6409da1-7dff-4c5b-90b9-6c8b1bd859b9" providerId="ADAL" clId="{13A96E6B-2A88-4991-AC79-4A9A155A826A}" dt="2022-09-27T08:07:40.062" v="165" actId="15"/>
        <pc:sldMkLst>
          <pc:docMk/>
          <pc:sldMk cId="110327369" sldId="263"/>
        </pc:sldMkLst>
        <pc:spChg chg="mod">
          <ac:chgData name="Sabin Ouellet" userId="d6409da1-7dff-4c5b-90b9-6c8b1bd859b9" providerId="ADAL" clId="{13A96E6B-2A88-4991-AC79-4A9A155A826A}" dt="2022-09-27T08:07:40.062" v="165" actId="15"/>
          <ac:spMkLst>
            <pc:docMk/>
            <pc:sldMk cId="110327369" sldId="263"/>
            <ac:spMk id="3" creationId="{382CCBD3-5B82-A052-8705-FCA2E41E688D}"/>
          </ac:spMkLst>
        </pc:spChg>
      </pc:sldChg>
      <pc:sldChg chg="addSp modSp add mod">
        <pc:chgData name="Sabin Ouellet" userId="d6409da1-7dff-4c5b-90b9-6c8b1bd859b9" providerId="ADAL" clId="{13A96E6B-2A88-4991-AC79-4A9A155A826A}" dt="2022-09-26T07:35:09.531" v="77" actId="14100"/>
        <pc:sldMkLst>
          <pc:docMk/>
          <pc:sldMk cId="2993598298" sldId="264"/>
        </pc:sldMkLst>
        <pc:picChg chg="add mod">
          <ac:chgData name="Sabin Ouellet" userId="d6409da1-7dff-4c5b-90b9-6c8b1bd859b9" providerId="ADAL" clId="{13A96E6B-2A88-4991-AC79-4A9A155A826A}" dt="2022-09-26T07:35:09.531" v="77" actId="14100"/>
          <ac:picMkLst>
            <pc:docMk/>
            <pc:sldMk cId="2993598298" sldId="264"/>
            <ac:picMk id="2" creationId="{D0FBC0E6-BC43-5A03-217B-11601109433D}"/>
          </ac:picMkLst>
        </pc:picChg>
      </pc:sldChg>
      <pc:sldChg chg="del ord">
        <pc:chgData name="Sabin Ouellet" userId="d6409da1-7dff-4c5b-90b9-6c8b1bd859b9" providerId="ADAL" clId="{13A96E6B-2A88-4991-AC79-4A9A155A826A}" dt="2022-09-27T08:05:06.548" v="132" actId="2696"/>
        <pc:sldMkLst>
          <pc:docMk/>
          <pc:sldMk cId="236476314" sldId="265"/>
        </pc:sldMkLst>
      </pc:sldChg>
      <pc:sldChg chg="del">
        <pc:chgData name="Sabin Ouellet" userId="d6409da1-7dff-4c5b-90b9-6c8b1bd859b9" providerId="ADAL" clId="{13A96E6B-2A88-4991-AC79-4A9A155A826A}" dt="2022-09-27T08:05:11.330" v="133" actId="2696"/>
        <pc:sldMkLst>
          <pc:docMk/>
          <pc:sldMk cId="2377117538" sldId="266"/>
        </pc:sldMkLst>
      </pc:sldChg>
      <pc:sldChg chg="del ord">
        <pc:chgData name="Sabin Ouellet" userId="d6409da1-7dff-4c5b-90b9-6c8b1bd859b9" providerId="ADAL" clId="{13A96E6B-2A88-4991-AC79-4A9A155A826A}" dt="2022-09-27T08:11:29.387" v="185" actId="2696"/>
        <pc:sldMkLst>
          <pc:docMk/>
          <pc:sldMk cId="3745864366" sldId="267"/>
        </pc:sldMkLst>
      </pc:sldChg>
      <pc:sldChg chg="del">
        <pc:chgData name="Sabin Ouellet" userId="d6409da1-7dff-4c5b-90b9-6c8b1bd859b9" providerId="ADAL" clId="{13A96E6B-2A88-4991-AC79-4A9A155A826A}" dt="2022-09-27T08:05:37.347" v="138" actId="2696"/>
        <pc:sldMkLst>
          <pc:docMk/>
          <pc:sldMk cId="2333104327" sldId="273"/>
        </pc:sldMkLst>
      </pc:sldChg>
      <pc:sldChg chg="add del">
        <pc:chgData name="Sabin Ouellet" userId="d6409da1-7dff-4c5b-90b9-6c8b1bd859b9" providerId="ADAL" clId="{13A96E6B-2A88-4991-AC79-4A9A155A826A}" dt="2022-09-26T07:28:56.334" v="49" actId="2696"/>
        <pc:sldMkLst>
          <pc:docMk/>
          <pc:sldMk cId="1561121864" sldId="279"/>
        </pc:sldMkLst>
      </pc:sldChg>
      <pc:sldChg chg="ord">
        <pc:chgData name="Sabin Ouellet" userId="d6409da1-7dff-4c5b-90b9-6c8b1bd859b9" providerId="ADAL" clId="{13A96E6B-2A88-4991-AC79-4A9A155A826A}" dt="2022-09-28T03:08:53.760" v="302"/>
        <pc:sldMkLst>
          <pc:docMk/>
          <pc:sldMk cId="2535859044" sldId="279"/>
        </pc:sldMkLst>
      </pc:sldChg>
      <pc:sldChg chg="add del">
        <pc:chgData name="Sabin Ouellet" userId="d6409da1-7dff-4c5b-90b9-6c8b1bd859b9" providerId="ADAL" clId="{13A96E6B-2A88-4991-AC79-4A9A155A826A}" dt="2022-09-26T07:31:14.085" v="52"/>
        <pc:sldMkLst>
          <pc:docMk/>
          <pc:sldMk cId="1190424260" sldId="280"/>
        </pc:sldMkLst>
      </pc:sldChg>
      <pc:sldChg chg="del ord">
        <pc:chgData name="Sabin Ouellet" userId="d6409da1-7dff-4c5b-90b9-6c8b1bd859b9" providerId="ADAL" clId="{13A96E6B-2A88-4991-AC79-4A9A155A826A}" dt="2022-09-27T08:07:51.341" v="166" actId="2696"/>
        <pc:sldMkLst>
          <pc:docMk/>
          <pc:sldMk cId="524670000" sldId="281"/>
        </pc:sldMkLst>
      </pc:sldChg>
      <pc:sldChg chg="delSp add ord">
        <pc:chgData name="Sabin Ouellet" userId="d6409da1-7dff-4c5b-90b9-6c8b1bd859b9" providerId="ADAL" clId="{13A96E6B-2A88-4991-AC79-4A9A155A826A}" dt="2022-09-27T08:04:42.663" v="125"/>
        <pc:sldMkLst>
          <pc:docMk/>
          <pc:sldMk cId="3287764584" sldId="282"/>
        </pc:sldMkLst>
        <pc:picChg chg="del">
          <ac:chgData name="Sabin Ouellet" userId="d6409da1-7dff-4c5b-90b9-6c8b1bd859b9" providerId="ADAL" clId="{13A96E6B-2A88-4991-AC79-4A9A155A826A}" dt="2022-09-26T07:39:28.447" v="79"/>
          <ac:picMkLst>
            <pc:docMk/>
            <pc:sldMk cId="3287764584" sldId="282"/>
            <ac:picMk id="2" creationId="{2FEF56BC-9310-5D58-991C-11CA96FE2140}"/>
          </ac:picMkLst>
        </pc:picChg>
      </pc:sldChg>
      <pc:sldChg chg="add del ord">
        <pc:chgData name="Sabin Ouellet" userId="d6409da1-7dff-4c5b-90b9-6c8b1bd859b9" providerId="ADAL" clId="{13A96E6B-2A88-4991-AC79-4A9A155A826A}" dt="2022-09-27T08:13:38.748" v="204" actId="2696"/>
        <pc:sldMkLst>
          <pc:docMk/>
          <pc:sldMk cId="2403088382" sldId="283"/>
        </pc:sldMkLst>
      </pc:sldChg>
      <pc:sldChg chg="modSp mod ord">
        <pc:chgData name="Sabin Ouellet" userId="d6409da1-7dff-4c5b-90b9-6c8b1bd859b9" providerId="ADAL" clId="{13A96E6B-2A88-4991-AC79-4A9A155A826A}" dt="2022-09-28T03:06:35.229" v="298"/>
        <pc:sldMkLst>
          <pc:docMk/>
          <pc:sldMk cId="1596856186" sldId="285"/>
        </pc:sldMkLst>
        <pc:spChg chg="mod">
          <ac:chgData name="Sabin Ouellet" userId="d6409da1-7dff-4c5b-90b9-6c8b1bd859b9" providerId="ADAL" clId="{13A96E6B-2A88-4991-AC79-4A9A155A826A}" dt="2022-09-27T08:01:52.672" v="106" actId="20577"/>
          <ac:spMkLst>
            <pc:docMk/>
            <pc:sldMk cId="1596856186" sldId="285"/>
            <ac:spMk id="2" creationId="{20277BA8-3E55-4891-8CC6-FD12CFDBC65A}"/>
          </ac:spMkLst>
        </pc:spChg>
        <pc:spChg chg="mod">
          <ac:chgData name="Sabin Ouellet" userId="d6409da1-7dff-4c5b-90b9-6c8b1bd859b9" providerId="ADAL" clId="{13A96E6B-2A88-4991-AC79-4A9A155A826A}" dt="2022-09-27T08:02:34.616" v="117" actId="20577"/>
          <ac:spMkLst>
            <pc:docMk/>
            <pc:sldMk cId="1596856186" sldId="285"/>
            <ac:spMk id="3" creationId="{044CE53F-F050-4350-ABBC-318A43DBE131}"/>
          </ac:spMkLst>
        </pc:spChg>
      </pc:sldChg>
      <pc:sldChg chg="ord">
        <pc:chgData name="Sabin Ouellet" userId="d6409da1-7dff-4c5b-90b9-6c8b1bd859b9" providerId="ADAL" clId="{13A96E6B-2A88-4991-AC79-4A9A155A826A}" dt="2022-09-28T03:06:23.089" v="296"/>
        <pc:sldMkLst>
          <pc:docMk/>
          <pc:sldMk cId="54479747" sldId="286"/>
        </pc:sldMkLst>
      </pc:sldChg>
      <pc:sldChg chg="del">
        <pc:chgData name="Sabin Ouellet" userId="d6409da1-7dff-4c5b-90b9-6c8b1bd859b9" providerId="ADAL" clId="{13A96E6B-2A88-4991-AC79-4A9A155A826A}" dt="2022-09-27T08:00:07.236" v="97" actId="2696"/>
        <pc:sldMkLst>
          <pc:docMk/>
          <pc:sldMk cId="3370856631" sldId="287"/>
        </pc:sldMkLst>
      </pc:sldChg>
      <pc:sldChg chg="delSp ord">
        <pc:chgData name="Sabin Ouellet" userId="d6409da1-7dff-4c5b-90b9-6c8b1bd859b9" providerId="ADAL" clId="{13A96E6B-2A88-4991-AC79-4A9A155A826A}" dt="2022-09-28T03:21:23.490" v="304"/>
        <pc:sldMkLst>
          <pc:docMk/>
          <pc:sldMk cId="3124677609" sldId="288"/>
        </pc:sldMkLst>
        <pc:picChg chg="del">
          <ac:chgData name="Sabin Ouellet" userId="d6409da1-7dff-4c5b-90b9-6c8b1bd859b9" providerId="ADAL" clId="{13A96E6B-2A88-4991-AC79-4A9A155A826A}" dt="2022-09-26T07:44:23.570" v="85"/>
          <ac:picMkLst>
            <pc:docMk/>
            <pc:sldMk cId="3124677609" sldId="288"/>
            <ac:picMk id="4" creationId="{EC33BC5C-2250-168C-DE54-D764410CC8D6}"/>
          </ac:picMkLst>
        </pc:picChg>
      </pc:sldChg>
      <pc:sldChg chg="ord">
        <pc:chgData name="Sabin Ouellet" userId="d6409da1-7dff-4c5b-90b9-6c8b1bd859b9" providerId="ADAL" clId="{13A96E6B-2A88-4991-AC79-4A9A155A826A}" dt="2022-09-28T03:21:53.162" v="306"/>
        <pc:sldMkLst>
          <pc:docMk/>
          <pc:sldMk cId="1418427946" sldId="289"/>
        </pc:sldMkLst>
      </pc:sldChg>
      <pc:sldChg chg="ord">
        <pc:chgData name="Sabin Ouellet" userId="d6409da1-7dff-4c5b-90b9-6c8b1bd859b9" providerId="ADAL" clId="{13A96E6B-2A88-4991-AC79-4A9A155A826A}" dt="2022-09-28T03:22:18.433" v="308"/>
        <pc:sldMkLst>
          <pc:docMk/>
          <pc:sldMk cId="1596587507" sldId="290"/>
        </pc:sldMkLst>
      </pc:sldChg>
      <pc:sldChg chg="del">
        <pc:chgData name="Sabin Ouellet" userId="d6409da1-7dff-4c5b-90b9-6c8b1bd859b9" providerId="ADAL" clId="{13A96E6B-2A88-4991-AC79-4A9A155A826A}" dt="2022-09-27T08:04:32.264" v="123" actId="2696"/>
        <pc:sldMkLst>
          <pc:docMk/>
          <pc:sldMk cId="3360746736" sldId="291"/>
        </pc:sldMkLst>
      </pc:sldChg>
      <pc:sldChg chg="del">
        <pc:chgData name="Sabin Ouellet" userId="d6409da1-7dff-4c5b-90b9-6c8b1bd859b9" providerId="ADAL" clId="{13A96E6B-2A88-4991-AC79-4A9A155A826A}" dt="2022-09-27T08:02:47.064" v="118" actId="2696"/>
        <pc:sldMkLst>
          <pc:docMk/>
          <pc:sldMk cId="385387415" sldId="292"/>
        </pc:sldMkLst>
      </pc:sldChg>
      <pc:sldChg chg="add del ord">
        <pc:chgData name="Sabin Ouellet" userId="d6409da1-7dff-4c5b-90b9-6c8b1bd859b9" providerId="ADAL" clId="{13A96E6B-2A88-4991-AC79-4A9A155A826A}" dt="2022-09-27T08:13:31.406" v="202" actId="2696"/>
        <pc:sldMkLst>
          <pc:docMk/>
          <pc:sldMk cId="1514237936" sldId="293"/>
        </pc:sldMkLst>
      </pc:sldChg>
      <pc:sldChg chg="modSp add mod ord modNotesTx">
        <pc:chgData name="Sabin Ouellet" userId="d6409da1-7dff-4c5b-90b9-6c8b1bd859b9" providerId="ADAL" clId="{13A96E6B-2A88-4991-AC79-4A9A155A826A}" dt="2022-09-27T08:12:47.410" v="196"/>
        <pc:sldMkLst>
          <pc:docMk/>
          <pc:sldMk cId="1387423965" sldId="294"/>
        </pc:sldMkLst>
        <pc:spChg chg="mod">
          <ac:chgData name="Sabin Ouellet" userId="d6409da1-7dff-4c5b-90b9-6c8b1bd859b9" providerId="ADAL" clId="{13A96E6B-2A88-4991-AC79-4A9A155A826A}" dt="2022-09-27T08:12:25.744" v="195" actId="15"/>
          <ac:spMkLst>
            <pc:docMk/>
            <pc:sldMk cId="1387423965" sldId="294"/>
            <ac:spMk id="3" creationId="{382CCBD3-5B82-A052-8705-FCA2E41E688D}"/>
          </ac:spMkLst>
        </pc:spChg>
      </pc:sldChg>
      <pc:sldChg chg="add del">
        <pc:chgData name="Sabin Ouellet" userId="d6409da1-7dff-4c5b-90b9-6c8b1bd859b9" providerId="ADAL" clId="{13A96E6B-2A88-4991-AC79-4A9A155A826A}" dt="2022-09-27T08:05:57.452" v="140"/>
        <pc:sldMkLst>
          <pc:docMk/>
          <pc:sldMk cId="1810443091" sldId="294"/>
        </pc:sldMkLst>
      </pc:sldChg>
      <pc:sldChg chg="add del">
        <pc:chgData name="Sabin Ouellet" userId="d6409da1-7dff-4c5b-90b9-6c8b1bd859b9" providerId="ADAL" clId="{13A96E6B-2A88-4991-AC79-4A9A155A826A}" dt="2022-09-27T08:06:24.257" v="145"/>
        <pc:sldMkLst>
          <pc:docMk/>
          <pc:sldMk cId="2172055110" sldId="294"/>
        </pc:sldMkLst>
      </pc:sldChg>
      <pc:sldChg chg="add del ord">
        <pc:chgData name="Sabin Ouellet" userId="d6409da1-7dff-4c5b-90b9-6c8b1bd859b9" providerId="ADAL" clId="{13A96E6B-2A88-4991-AC79-4A9A155A826A}" dt="2022-09-27T08:13:56.597" v="205" actId="2696"/>
        <pc:sldMkLst>
          <pc:docMk/>
          <pc:sldMk cId="3598855752" sldId="295"/>
        </pc:sldMkLst>
      </pc:sldChg>
      <pc:sldChg chg="modSp add mod">
        <pc:chgData name="Sabin Ouellet" userId="d6409da1-7dff-4c5b-90b9-6c8b1bd859b9" providerId="ADAL" clId="{13A96E6B-2A88-4991-AC79-4A9A155A826A}" dt="2022-09-27T08:16:31.639" v="294" actId="20577"/>
        <pc:sldMkLst>
          <pc:docMk/>
          <pc:sldMk cId="727009583" sldId="296"/>
        </pc:sldMkLst>
        <pc:spChg chg="mod">
          <ac:chgData name="Sabin Ouellet" userId="d6409da1-7dff-4c5b-90b9-6c8b1bd859b9" providerId="ADAL" clId="{13A96E6B-2A88-4991-AC79-4A9A155A826A}" dt="2022-09-27T08:16:31.639" v="294" actId="20577"/>
          <ac:spMkLst>
            <pc:docMk/>
            <pc:sldMk cId="727009583" sldId="296"/>
            <ac:spMk id="3" creationId="{382CCBD3-5B82-A052-8705-FCA2E41E688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2C593F-209C-4073-9595-9C88C3167D9E}" type="datetimeFigureOut">
              <a:rPr lang="fr-CA" smtClean="0"/>
              <a:t>2022-09-27</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4B4225-5027-4513-8E7C-0479D068D573}" type="slidenum">
              <a:rPr lang="fr-CA" smtClean="0"/>
              <a:t>‹N°›</a:t>
            </a:fld>
            <a:endParaRPr lang="fr-CA"/>
          </a:p>
        </p:txBody>
      </p:sp>
    </p:spTree>
    <p:extLst>
      <p:ext uri="{BB962C8B-B14F-4D97-AF65-F5344CB8AC3E}">
        <p14:creationId xmlns:p14="http://schemas.microsoft.com/office/powerpoint/2010/main" val="2850994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From</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mid</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90’s to first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decade</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of the 21 first century,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it</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was</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a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fleurishing</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desire</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towards</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a new system of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representaion</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Democracy</a:t>
            </a:r>
            <a:endPar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Human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rights</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conventions and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others</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international instruments we put in place (Merida convention,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Palermo</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convention)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Reporters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without</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Borders</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32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killed</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 509 in </a:t>
            </a:r>
            <a:r>
              <a:rPr kumimoji="0" lang="fr-CA" sz="1200" b="0" i="0" u="none" strike="noStrike" kern="1200" cap="none" spc="0" normalizeH="0" baseline="0" noProof="0" dirty="0" err="1">
                <a:ln>
                  <a:noFill/>
                </a:ln>
                <a:solidFill>
                  <a:prstClr val="black"/>
                </a:solidFill>
                <a:effectLst/>
                <a:uLnTx/>
                <a:uFillTx/>
                <a:latin typeface="Calibri" panose="020F0502020204030204"/>
                <a:ea typeface="+mn-ea"/>
                <a:cs typeface="+mn-cs"/>
              </a:rPr>
              <a:t>jail</a:t>
            </a:r>
            <a:r>
              <a:rPr kumimoji="0" lang="fr-CA" sz="1200" b="0" i="0" u="none" strike="noStrike" kern="1200" cap="none" spc="0" normalizeH="0" baseline="0" noProof="0" dirty="0">
                <a:ln>
                  <a:noFill/>
                </a:ln>
                <a:solidFill>
                  <a:prstClr val="black"/>
                </a:solidFill>
                <a:effectLst/>
                <a:uLnTx/>
                <a:uFillTx/>
                <a:latin typeface="Calibri" panose="020F0502020204030204"/>
                <a:ea typeface="+mn-ea"/>
                <a:cs typeface="+mn-cs"/>
              </a:rPr>
              <a:t>.</a:t>
            </a:r>
          </a:p>
          <a:p>
            <a:endParaRPr lang="fr-CA" dirty="0"/>
          </a:p>
        </p:txBody>
      </p:sp>
      <p:sp>
        <p:nvSpPr>
          <p:cNvPr id="4" name="Espace réservé du numéro de diapositive 3"/>
          <p:cNvSpPr>
            <a:spLocks noGrp="1"/>
          </p:cNvSpPr>
          <p:nvPr>
            <p:ph type="sldNum" sz="quarter" idx="5"/>
          </p:nvPr>
        </p:nvSpPr>
        <p:spPr/>
        <p:txBody>
          <a:bodyPr/>
          <a:lstStyle/>
          <a:p>
            <a:fld id="{6F4B4225-5027-4513-8E7C-0479D068D573}" type="slidenum">
              <a:rPr lang="fr-CA" smtClean="0"/>
              <a:t>1</a:t>
            </a:fld>
            <a:endParaRPr lang="fr-CA"/>
          </a:p>
        </p:txBody>
      </p:sp>
    </p:spTree>
    <p:extLst>
      <p:ext uri="{BB962C8B-B14F-4D97-AF65-F5344CB8AC3E}">
        <p14:creationId xmlns:p14="http://schemas.microsoft.com/office/powerpoint/2010/main" val="156882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6F4B4225-5027-4513-8E7C-0479D068D573}" type="slidenum">
              <a:rPr lang="fr-CA" smtClean="0"/>
              <a:t>12</a:t>
            </a:fld>
            <a:endParaRPr lang="fr-CA"/>
          </a:p>
        </p:txBody>
      </p:sp>
    </p:spTree>
    <p:extLst>
      <p:ext uri="{BB962C8B-B14F-4D97-AF65-F5344CB8AC3E}">
        <p14:creationId xmlns:p14="http://schemas.microsoft.com/office/powerpoint/2010/main" val="2741831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a:t>Expert notes: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E56542-0BA4-47D5-85A3-8F2DE46BD324}"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8421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Expert Notes:</a:t>
            </a:r>
          </a:p>
          <a:p>
            <a:endParaRPr lang="en-US" dirty="0"/>
          </a:p>
          <a:p>
            <a:r>
              <a:rPr lang="en-US" dirty="0"/>
              <a:t>How to they become </a:t>
            </a:r>
            <a:r>
              <a:rPr lang="en-US" dirty="0" err="1"/>
              <a:t>confidentiel</a:t>
            </a:r>
            <a:endParaRPr lang="en-US" dirty="0"/>
          </a:p>
          <a:p>
            <a:r>
              <a:rPr lang="en-US" dirty="0"/>
              <a:t>International Covenant on Civil and Political Rights ICCPR (19) CASE OF GOODWIN v. THE UNITED KINGDOM(Application no. 17488/90)</a:t>
            </a:r>
          </a:p>
          <a:p>
            <a:r>
              <a:rPr lang="en-US" dirty="0"/>
              <a:t>European convention on human rights (10)</a:t>
            </a:r>
          </a:p>
          <a:p>
            <a:endParaRPr lang="en-US" dirty="0"/>
          </a:p>
          <a:p>
            <a:endParaRPr lang="en-US" dirty="0"/>
          </a:p>
          <a:p>
            <a:r>
              <a:rPr lang="en-US" dirty="0"/>
              <a:t>A source, who confidentially transmits information to a journalist, with the latter's commitment not to disclose its identity and whose maintenance of anonymity is essential to the relationship between the journalist and the source, must be treated in accordance with the rules of confidentiality and public interest. The confidentiality of journalists’ sources must be protected in the exercise of the mission of informing the public. Consequently, journalistic sources are confidential and should be treated as such at every stage of the investigation and judicial proceedings.</a:t>
            </a:r>
          </a:p>
          <a:p>
            <a:r>
              <a:rPr lang="en-US" dirty="0"/>
              <a:t>The prosecutor must ensure the protection of confidential data that may lead to the identification of a source in situations where journalistic sources could be revealed by means of investigation or during the proceedings. </a:t>
            </a:r>
          </a:p>
          <a:p>
            <a:r>
              <a:rPr lang="en-US" dirty="0"/>
              <a:t>Apart from highly exceptional circumstances, journalistic sources or information which could lead to the identification of a journalistic source, should not be consulted or made public without the journalist's express consent, in agreement with the source, or if this is not possible, by the media organization associated with the journalist, in agreement with the source. </a:t>
            </a:r>
          </a:p>
          <a:p>
            <a:r>
              <a:rPr lang="en-US" dirty="0"/>
              <a:t>In the highly exceptional circumstances where lifting the confidentiality of the journalistic source is the sole investigative element for the resolution of the case, all information or evidence that could lead to the identification of the source should be sealed and submitted to a competent judicial authority to determine the conditions of use and treatment. In the absence of such a judicial process, the prosecutor will have to determine whether an overriding and proportionate imperative of public interest justifies the lifting of confidentiality. In its determination, it should be considered whether the public interest in the administration of justice outweighs the public interest in preserving the confidentiality of the journalistic source, considering in particular:</a:t>
            </a:r>
          </a:p>
          <a:p>
            <a:r>
              <a:rPr lang="en-US" dirty="0"/>
              <a:t>	after having exhausted all other investigative grounds, the lifting of confidentiality proves the only element of evidence available for the resolution of a case,</a:t>
            </a:r>
          </a:p>
          <a:p>
            <a:r>
              <a:rPr lang="en-US" dirty="0"/>
              <a:t>	the consequences of the disclosure on the journalistic source and the journalist, and</a:t>
            </a:r>
          </a:p>
          <a:p>
            <a:r>
              <a:rPr lang="en-US" dirty="0"/>
              <a:t>	the impact on the freedom of the press.</a:t>
            </a:r>
          </a:p>
          <a:p>
            <a:r>
              <a:rPr lang="en-US" dirty="0"/>
              <a:t>This determination should be made or approved by a senior managerial authority of the prosecution service.</a:t>
            </a:r>
          </a:p>
          <a:p>
            <a:r>
              <a:rPr lang="en-US" dirty="0"/>
              <a:t>In any case, the journalist or the press organ representing the journalist should be able to intervene in the determination to assert their point of view.</a:t>
            </a:r>
          </a:p>
          <a:p>
            <a:r>
              <a:rPr lang="en-US" dirty="0"/>
              <a:t>One should regard as an indirect breach of the confidentiality of sources, the fact of seeking to discover the sources of a journalist by means of investigations relating to any person who, by reason of their habitual relations with a journalist, may have information to identify these sources.</a:t>
            </a:r>
          </a:p>
          <a:p>
            <a:r>
              <a:rPr lang="en-US" dirty="0"/>
              <a:t>It is recommended that only prosecutors with specialized training on protection of journalistic sources should be part of the determination process.</a:t>
            </a:r>
          </a:p>
          <a:p>
            <a:endParaRPr lang="en-US" dirty="0"/>
          </a:p>
          <a:p>
            <a:r>
              <a:rPr lang="en-US" dirty="0"/>
              <a:t>CCPR/C/GC/34 : it is normally incompatible with paragraph 3 to restrict the freedom of journalists and others who seek to exercise their freedom of expression to travel outside the State party, to restrict the entry into the State party of foreign journalists to those from specified countries or to restrict freedom of movement of journalists and human rights investigators within the State party (including to conflict-affected locations, the sites of natural disasters and locations where there are allegations of human rights abuses). </a:t>
            </a:r>
          </a:p>
          <a:p>
            <a:endParaRPr lang="en-US" dirty="0"/>
          </a:p>
          <a:p>
            <a:r>
              <a:rPr lang="en-US" dirty="0"/>
              <a:t>States parties should recognize and respect that element of the right of freedom of expression that embraces the limited journalistic privilege not to disclose information sources.</a:t>
            </a:r>
          </a:p>
          <a:p>
            <a:endParaRPr lang="fr-CA" dirty="0"/>
          </a:p>
        </p:txBody>
      </p:sp>
      <p:sp>
        <p:nvSpPr>
          <p:cNvPr id="4" name="Espace réservé du numéro de diapositive 3"/>
          <p:cNvSpPr>
            <a:spLocks noGrp="1"/>
          </p:cNvSpPr>
          <p:nvPr>
            <p:ph type="sldNum" sz="quarter" idx="5"/>
          </p:nvPr>
        </p:nvSpPr>
        <p:spPr/>
        <p:txBody>
          <a:bodyPr/>
          <a:lstStyle/>
          <a:p>
            <a:fld id="{6F4B4225-5027-4513-8E7C-0479D068D573}" type="slidenum">
              <a:rPr lang="fr-CA" smtClean="0"/>
              <a:t>14</a:t>
            </a:fld>
            <a:endParaRPr lang="fr-CA"/>
          </a:p>
        </p:txBody>
      </p:sp>
    </p:spTree>
    <p:extLst>
      <p:ext uri="{BB962C8B-B14F-4D97-AF65-F5344CB8AC3E}">
        <p14:creationId xmlns:p14="http://schemas.microsoft.com/office/powerpoint/2010/main" val="3393672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Expert notes:</a:t>
            </a:r>
          </a:p>
          <a:p>
            <a:endParaRPr lang="en-US" dirty="0"/>
          </a:p>
          <a:p>
            <a:r>
              <a:rPr lang="en-US" dirty="0"/>
              <a:t>This proposal is partly from the new Canada Evidence Act to protect the confidentiality of journalistic sources. It allows journalists to not disclose information or a document that identifies or is likely to identify a journalistic source unless the information or document cannot be obtained by any other reasonable means and the public interest in the administration of justice outweighs the public interest in preserving the confidentiality of the journalistic source.</a:t>
            </a:r>
          </a:p>
          <a:p>
            <a:endParaRPr lang="en-US" dirty="0"/>
          </a:p>
          <a:p>
            <a:r>
              <a:rPr lang="en-US" dirty="0"/>
              <a:t>The enactment also amends the Criminal Code so that only a judge of a superior court of criminal jurisdiction or a judge within the meaning of section 552 of that Act may issue a search warrant relating to a journalist. It also provides that a search warrant can be issued only if the judge is satisfied that there is no other way by which the desired information can reasonably be obtained and that the public interest in the investigation and prosecution of a criminal offence outweighs the journalist’s right to privacy in the collection and dissemination of information. The judge must also be satisfied that these same conditions apply before an officer can examine, reproduce or make copies of a document obtained under a search warrant relating to a journalist.</a:t>
            </a:r>
          </a:p>
          <a:p>
            <a:endParaRPr lang="en-US" dirty="0"/>
          </a:p>
          <a:p>
            <a:r>
              <a:rPr lang="en-US" dirty="0"/>
              <a:t>Make reference to the study by a Canadian commission on all international perspective regarding the protection of the journalistic sources. Vincent </a:t>
            </a:r>
            <a:r>
              <a:rPr lang="en-US" dirty="0" err="1"/>
              <a:t>Riendeau</a:t>
            </a:r>
            <a:r>
              <a:rPr lang="en-US" dirty="0"/>
              <a:t> (commissioner)</a:t>
            </a:r>
          </a:p>
          <a:p>
            <a:endParaRPr lang="fr-CA" dirty="0"/>
          </a:p>
        </p:txBody>
      </p:sp>
      <p:sp>
        <p:nvSpPr>
          <p:cNvPr id="4" name="Espace réservé du numéro de diapositive 3"/>
          <p:cNvSpPr>
            <a:spLocks noGrp="1"/>
          </p:cNvSpPr>
          <p:nvPr>
            <p:ph type="sldNum" sz="quarter" idx="5"/>
          </p:nvPr>
        </p:nvSpPr>
        <p:spPr/>
        <p:txBody>
          <a:bodyPr/>
          <a:lstStyle/>
          <a:p>
            <a:fld id="{6F4B4225-5027-4513-8E7C-0479D068D573}" type="slidenum">
              <a:rPr lang="fr-CA" smtClean="0"/>
              <a:t>16</a:t>
            </a:fld>
            <a:endParaRPr lang="fr-CA"/>
          </a:p>
        </p:txBody>
      </p:sp>
    </p:spTree>
    <p:extLst>
      <p:ext uri="{BB962C8B-B14F-4D97-AF65-F5344CB8AC3E}">
        <p14:creationId xmlns:p14="http://schemas.microsoft.com/office/powerpoint/2010/main" val="21809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a:t>Expert note</a:t>
            </a:r>
            <a:r>
              <a:rPr lang="fr-CA" dirty="0"/>
              <a:t>:</a:t>
            </a:r>
          </a:p>
          <a:p>
            <a:endParaRPr lang="fr-CA" dirty="0"/>
          </a:p>
          <a:p>
            <a:r>
              <a:rPr lang="fr-CA" dirty="0"/>
              <a:t>To </a:t>
            </a:r>
            <a:r>
              <a:rPr lang="fr-CA" dirty="0" err="1"/>
              <a:t>make</a:t>
            </a:r>
            <a:r>
              <a:rPr lang="fr-CA" dirty="0"/>
              <a:t> a </a:t>
            </a:r>
            <a:r>
              <a:rPr lang="fr-CA" dirty="0" err="1"/>
              <a:t>sense</a:t>
            </a:r>
            <a:r>
              <a:rPr lang="fr-CA" dirty="0"/>
              <a:t> of </a:t>
            </a:r>
            <a:r>
              <a:rPr lang="fr-CA" dirty="0" err="1"/>
              <a:t>what</a:t>
            </a:r>
            <a:r>
              <a:rPr lang="fr-CA" dirty="0"/>
              <a:t> </a:t>
            </a:r>
            <a:r>
              <a:rPr lang="fr-CA" dirty="0" err="1"/>
              <a:t>is</a:t>
            </a:r>
            <a:r>
              <a:rPr lang="fr-CA" dirty="0"/>
              <a:t> out </a:t>
            </a:r>
            <a:r>
              <a:rPr lang="fr-CA" dirty="0" err="1"/>
              <a:t>there</a:t>
            </a:r>
            <a:r>
              <a:rPr lang="fr-CA" dirty="0"/>
              <a:t>, </a:t>
            </a:r>
            <a:r>
              <a:rPr lang="fr-CA" dirty="0" err="1"/>
              <a:t>you</a:t>
            </a:r>
            <a:r>
              <a:rPr lang="fr-CA" dirty="0"/>
              <a:t> </a:t>
            </a:r>
            <a:r>
              <a:rPr lang="fr-CA" dirty="0" err="1"/>
              <a:t>need</a:t>
            </a:r>
            <a:r>
              <a:rPr lang="fr-CA" dirty="0"/>
              <a:t> </a:t>
            </a:r>
            <a:r>
              <a:rPr lang="fr-CA" dirty="0" err="1"/>
              <a:t>adding</a:t>
            </a:r>
            <a:r>
              <a:rPr lang="fr-CA" dirty="0"/>
              <a:t> more </a:t>
            </a:r>
            <a:r>
              <a:rPr lang="fr-CA" dirty="0" err="1"/>
              <a:t>context</a:t>
            </a:r>
            <a:r>
              <a:rPr lang="fr-CA" dirty="0"/>
              <a:t>, </a:t>
            </a:r>
            <a:r>
              <a:rPr lang="fr-CA" dirty="0" err="1"/>
              <a:t>helping</a:t>
            </a:r>
            <a:r>
              <a:rPr lang="fr-CA" dirty="0"/>
              <a:t> </a:t>
            </a:r>
            <a:r>
              <a:rPr lang="fr-CA" dirty="0" err="1"/>
              <a:t>you</a:t>
            </a:r>
            <a:r>
              <a:rPr lang="fr-CA" dirty="0"/>
              <a:t> </a:t>
            </a:r>
            <a:r>
              <a:rPr lang="fr-CA" dirty="0" err="1"/>
              <a:t>answer</a:t>
            </a:r>
            <a:r>
              <a:rPr lang="fr-CA" dirty="0"/>
              <a:t> questions </a:t>
            </a:r>
            <a:r>
              <a:rPr lang="fr-CA" dirty="0" err="1"/>
              <a:t>you</a:t>
            </a:r>
            <a:r>
              <a:rPr lang="fr-CA" dirty="0"/>
              <a:t> </a:t>
            </a:r>
            <a:r>
              <a:rPr lang="fr-CA" dirty="0" err="1"/>
              <a:t>may</a:t>
            </a:r>
            <a:r>
              <a:rPr lang="fr-CA" dirty="0"/>
              <a:t> </a:t>
            </a:r>
            <a:r>
              <a:rPr lang="fr-CA" dirty="0" err="1"/>
              <a:t>raise</a:t>
            </a:r>
            <a:r>
              <a:rPr lang="fr-CA" dirty="0"/>
              <a:t> about a situation, an </a:t>
            </a:r>
            <a:r>
              <a:rPr lang="fr-CA" dirty="0" err="1"/>
              <a:t>event</a:t>
            </a:r>
            <a:r>
              <a:rPr lang="fr-CA" dirty="0"/>
              <a:t> a </a:t>
            </a:r>
            <a:r>
              <a:rPr lang="fr-CA" dirty="0" err="1"/>
              <a:t>political</a:t>
            </a:r>
            <a:r>
              <a:rPr lang="fr-CA" dirty="0"/>
              <a:t> </a:t>
            </a:r>
            <a:r>
              <a:rPr lang="fr-CA" dirty="0" err="1"/>
              <a:t>turmoil</a:t>
            </a:r>
            <a:r>
              <a:rPr lang="fr-CA" dirty="0"/>
              <a:t>.</a:t>
            </a:r>
          </a:p>
          <a:p>
            <a:endParaRPr lang="fr-CA" dirty="0"/>
          </a:p>
          <a:p>
            <a:r>
              <a:rPr lang="fr-CA" dirty="0"/>
              <a:t>Since </a:t>
            </a:r>
            <a:r>
              <a:rPr lang="fr-CA" dirty="0" err="1"/>
              <a:t>ancient</a:t>
            </a:r>
            <a:r>
              <a:rPr lang="fr-CA" dirty="0"/>
              <a:t> time, </a:t>
            </a:r>
            <a:r>
              <a:rPr lang="fr-CA" dirty="0" err="1"/>
              <a:t>prehistoric</a:t>
            </a:r>
            <a:r>
              <a:rPr lang="fr-CA" dirty="0"/>
              <a:t> time, </a:t>
            </a:r>
            <a:r>
              <a:rPr lang="fr-CA" dirty="0" err="1"/>
              <a:t>since</a:t>
            </a:r>
            <a:r>
              <a:rPr lang="fr-CA" dirty="0"/>
              <a:t> the invention of </a:t>
            </a:r>
            <a:r>
              <a:rPr lang="fr-CA" dirty="0" err="1"/>
              <a:t>language</a:t>
            </a:r>
            <a:r>
              <a:rPr lang="fr-CA" dirty="0"/>
              <a:t>, exchange of information has been a </a:t>
            </a:r>
            <a:r>
              <a:rPr lang="fr-CA" dirty="0" err="1"/>
              <a:t>cornerstone</a:t>
            </a:r>
            <a:r>
              <a:rPr lang="fr-CA" dirty="0"/>
              <a:t> of </a:t>
            </a:r>
            <a:r>
              <a:rPr lang="fr-CA" dirty="0" err="1"/>
              <a:t>our</a:t>
            </a:r>
            <a:r>
              <a:rPr lang="fr-CA" dirty="0"/>
              <a:t> </a:t>
            </a:r>
            <a:r>
              <a:rPr lang="fr-CA" dirty="0" err="1"/>
              <a:t>lives</a:t>
            </a:r>
            <a:r>
              <a:rPr lang="fr-CA" dirty="0"/>
              <a:t>. ~:</a:t>
            </a:r>
          </a:p>
          <a:p>
            <a:endParaRPr lang="fr-CA" dirty="0"/>
          </a:p>
          <a:p>
            <a:r>
              <a:rPr lang="fr-CA" dirty="0"/>
              <a:t>John Dewey (</a:t>
            </a:r>
            <a:r>
              <a:rPr lang="fr-CA" dirty="0" err="1"/>
              <a:t>american</a:t>
            </a:r>
            <a:r>
              <a:rPr lang="fr-CA" dirty="0"/>
              <a:t> philosopher) </a:t>
            </a:r>
            <a:r>
              <a:rPr lang="fr-CA" dirty="0" err="1"/>
              <a:t>said</a:t>
            </a:r>
            <a:r>
              <a:rPr lang="fr-CA" dirty="0"/>
              <a:t> : </a:t>
            </a:r>
            <a:r>
              <a:rPr lang="fr-CA" b="1" dirty="0"/>
              <a:t>The goal of </a:t>
            </a:r>
            <a:r>
              <a:rPr lang="fr-CA" b="1" dirty="0" err="1"/>
              <a:t>democracy</a:t>
            </a:r>
            <a:r>
              <a:rPr lang="fr-CA" b="1" dirty="0"/>
              <a:t> </a:t>
            </a:r>
            <a:r>
              <a:rPr lang="fr-CA" b="1" dirty="0" err="1"/>
              <a:t>is</a:t>
            </a:r>
            <a:r>
              <a:rPr lang="fr-CA" b="1" dirty="0"/>
              <a:t> not to manage public </a:t>
            </a:r>
            <a:r>
              <a:rPr lang="fr-CA" b="1" dirty="0" err="1"/>
              <a:t>affairs</a:t>
            </a:r>
            <a:r>
              <a:rPr lang="fr-CA" b="1" dirty="0"/>
              <a:t> </a:t>
            </a:r>
            <a:r>
              <a:rPr lang="fr-CA" b="1" dirty="0" err="1"/>
              <a:t>efficently</a:t>
            </a:r>
            <a:r>
              <a:rPr lang="fr-CA" b="1" dirty="0"/>
              <a:t>, </a:t>
            </a:r>
            <a:r>
              <a:rPr lang="fr-CA" b="1" dirty="0" err="1"/>
              <a:t>it</a:t>
            </a:r>
            <a:r>
              <a:rPr lang="fr-CA" b="1" dirty="0"/>
              <a:t> </a:t>
            </a:r>
            <a:r>
              <a:rPr lang="fr-CA" b="1" dirty="0" err="1"/>
              <a:t>is</a:t>
            </a:r>
            <a:r>
              <a:rPr lang="fr-CA" b="1" dirty="0"/>
              <a:t> to help people </a:t>
            </a:r>
            <a:r>
              <a:rPr lang="fr-CA" b="1" dirty="0" err="1"/>
              <a:t>develop</a:t>
            </a:r>
            <a:r>
              <a:rPr lang="fr-CA" b="1" dirty="0"/>
              <a:t> </a:t>
            </a:r>
            <a:r>
              <a:rPr lang="fr-CA" b="1" dirty="0" err="1"/>
              <a:t>their</a:t>
            </a:r>
            <a:r>
              <a:rPr lang="fr-CA" b="1" dirty="0"/>
              <a:t> </a:t>
            </a:r>
            <a:r>
              <a:rPr lang="fr-CA" b="1" dirty="0" err="1"/>
              <a:t>fulliest</a:t>
            </a:r>
            <a:r>
              <a:rPr lang="fr-CA" b="1" dirty="0"/>
              <a:t> potentiel. The </a:t>
            </a:r>
            <a:r>
              <a:rPr lang="fr-CA" b="1" dirty="0" err="1"/>
              <a:t>purpose</a:t>
            </a:r>
            <a:r>
              <a:rPr lang="fr-CA" b="1" dirty="0"/>
              <a:t> of the news id to help people self-</a:t>
            </a:r>
            <a:r>
              <a:rPr lang="fr-CA" b="1" dirty="0" err="1"/>
              <a:t>govern</a:t>
            </a:r>
            <a:r>
              <a:rPr lang="fr-CA" dirty="0"/>
              <a:t>.</a:t>
            </a:r>
          </a:p>
          <a:p>
            <a:endParaRPr lang="fr-CA" dirty="0"/>
          </a:p>
          <a:p>
            <a:endParaRPr lang="fr-CA" dirty="0"/>
          </a:p>
          <a:p>
            <a:endParaRPr lang="fr-CA" dirty="0"/>
          </a:p>
          <a:p>
            <a:endParaRPr lang="fr-CA" dirty="0"/>
          </a:p>
          <a:p>
            <a:endParaRPr lang="fr-CA"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E56542-0BA4-47D5-85A3-8F2DE46BD324}"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3722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a:t>Expert notes:</a:t>
            </a:r>
          </a:p>
          <a:p>
            <a:endParaRPr lang="fr-CA" b="1" dirty="0"/>
          </a:p>
          <a:p>
            <a:r>
              <a:rPr lang="fr-CA" b="0" dirty="0"/>
              <a:t>The </a:t>
            </a:r>
            <a:r>
              <a:rPr lang="fr-CA" b="0" dirty="0" err="1"/>
              <a:t>Prosecutor</a:t>
            </a:r>
            <a:r>
              <a:rPr lang="fr-CA" b="0" dirty="0"/>
              <a:t> General office of </a:t>
            </a:r>
            <a:r>
              <a:rPr lang="fr-CA" b="0" dirty="0" err="1"/>
              <a:t>Russia</a:t>
            </a:r>
            <a:r>
              <a:rPr lang="fr-CA" b="0" dirty="0"/>
              <a:t> has </a:t>
            </a:r>
            <a:r>
              <a:rPr lang="fr-CA" b="0" dirty="0" err="1"/>
              <a:t>ordered</a:t>
            </a:r>
            <a:r>
              <a:rPr lang="fr-CA" b="0" dirty="0"/>
              <a:t> to close news media </a:t>
            </a:r>
            <a:r>
              <a:rPr lang="fr-CA" b="0" dirty="0" err="1"/>
              <a:t>using</a:t>
            </a:r>
            <a:r>
              <a:rPr lang="fr-CA" b="0" dirty="0"/>
              <a:t> the </a:t>
            </a:r>
            <a:r>
              <a:rPr lang="fr-CA" b="0" dirty="0" err="1"/>
              <a:t>term</a:t>
            </a:r>
            <a:r>
              <a:rPr lang="fr-CA" b="0" dirty="0"/>
              <a:t> </a:t>
            </a:r>
            <a:r>
              <a:rPr lang="fr-CA" b="1" dirty="0"/>
              <a:t>WAR. </a:t>
            </a:r>
            <a:r>
              <a:rPr lang="fr-CA" b="0" dirty="0"/>
              <a:t>Not ban the </a:t>
            </a:r>
            <a:r>
              <a:rPr lang="fr-CA" b="0" dirty="0" err="1"/>
              <a:t>term</a:t>
            </a:r>
            <a:r>
              <a:rPr lang="fr-CA" b="0" dirty="0"/>
              <a:t> but close the news </a:t>
            </a:r>
            <a:r>
              <a:rPr lang="fr-CA" b="0" dirty="0" err="1"/>
              <a:t>oulets</a:t>
            </a:r>
            <a:r>
              <a:rPr lang="fr-CA" b="1" dirty="0"/>
              <a:t>.</a:t>
            </a:r>
          </a:p>
          <a:p>
            <a:endParaRPr lang="fr-CA" b="1" dirty="0"/>
          </a:p>
          <a:p>
            <a:endParaRPr lang="fr-CA" b="1"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E56542-0BA4-47D5-85A3-8F2DE46BD324}"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2399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E56542-0BA4-47D5-85A3-8F2DE46BD324}"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9626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a:t>Expert note: </a:t>
            </a:r>
          </a:p>
          <a:p>
            <a:endParaRPr lang="fr-CA" b="1" dirty="0"/>
          </a:p>
          <a:p>
            <a:r>
              <a:rPr lang="en-US" b="0" dirty="0"/>
              <a:t>the quality of the evidence may be challenged, </a:t>
            </a:r>
          </a:p>
          <a:p>
            <a:endParaRPr lang="en-US" b="0" dirty="0"/>
          </a:p>
          <a:p>
            <a:r>
              <a:rPr lang="en-US" b="0" dirty="0"/>
              <a:t>the weight to be given to an event or testimony may be affected by credibility, </a:t>
            </a:r>
          </a:p>
          <a:p>
            <a:endParaRPr lang="en-US" b="0" dirty="0"/>
          </a:p>
          <a:p>
            <a:r>
              <a:rPr lang="en-US" b="0" dirty="0"/>
              <a:t>a procedural error may prohibit the admissibility of evidence</a:t>
            </a:r>
          </a:p>
          <a:p>
            <a:endParaRPr lang="en-US" b="0" dirty="0"/>
          </a:p>
          <a:p>
            <a:r>
              <a:rPr lang="en-US" b="0" dirty="0"/>
              <a:t>There may be a different version of the same event that rise a reasonable doubt on the conviction </a:t>
            </a:r>
          </a:p>
          <a:p>
            <a:endParaRPr lang="en-US" b="0" dirty="0"/>
          </a:p>
          <a:p>
            <a:r>
              <a:rPr lang="en-US" b="0" dirty="0"/>
              <a:t>The threshold for the guilt id high</a:t>
            </a:r>
            <a:endParaRPr lang="fr-CA" b="0"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E56542-0BA4-47D5-85A3-8F2DE46BD324}"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088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a:t>Expert Notes:</a:t>
            </a:r>
          </a:p>
          <a:p>
            <a:endParaRPr lang="fr-CA" dirty="0"/>
          </a:p>
          <a:p>
            <a:r>
              <a:rPr lang="fr-CA" dirty="0" err="1"/>
              <a:t>Migard</a:t>
            </a:r>
            <a:r>
              <a:rPr lang="fr-CA" dirty="0"/>
              <a:t> </a:t>
            </a:r>
            <a:r>
              <a:rPr lang="fr-CA" dirty="0" err="1"/>
              <a:t>spend</a:t>
            </a:r>
            <a:r>
              <a:rPr lang="fr-CA" dirty="0"/>
              <a:t> 25 </a:t>
            </a:r>
            <a:r>
              <a:rPr lang="fr-CA" dirty="0" err="1"/>
              <a:t>years</a:t>
            </a:r>
            <a:r>
              <a:rPr lang="fr-CA" dirty="0"/>
              <a:t> in </a:t>
            </a:r>
            <a:r>
              <a:rPr lang="fr-CA" dirty="0" err="1"/>
              <a:t>jail</a:t>
            </a:r>
            <a:r>
              <a:rPr lang="fr-CA" dirty="0"/>
              <a:t> for a </a:t>
            </a:r>
            <a:r>
              <a:rPr lang="fr-CA" dirty="0" err="1"/>
              <a:t>murdur</a:t>
            </a:r>
            <a:r>
              <a:rPr lang="fr-CA" dirty="0"/>
              <a:t> </a:t>
            </a:r>
            <a:r>
              <a:rPr lang="fr-CA" dirty="0" err="1"/>
              <a:t>he</a:t>
            </a:r>
            <a:r>
              <a:rPr lang="fr-CA" dirty="0"/>
              <a:t> id mot do. DNA </a:t>
            </a:r>
            <a:r>
              <a:rPr lang="fr-CA" dirty="0" err="1"/>
              <a:t>solved</a:t>
            </a:r>
            <a:r>
              <a:rPr lang="fr-CA" dirty="0"/>
              <a:t> the case </a:t>
            </a:r>
            <a:r>
              <a:rPr lang="fr-CA" dirty="0" err="1"/>
              <a:t>later</a:t>
            </a:r>
            <a:r>
              <a:rPr lang="fr-CA" dirty="0"/>
              <a:t> and the real </a:t>
            </a:r>
            <a:r>
              <a:rPr lang="fr-CA" dirty="0" err="1"/>
              <a:t>agressor</a:t>
            </a:r>
            <a:r>
              <a:rPr lang="fr-CA" dirty="0"/>
              <a:t> </a:t>
            </a:r>
            <a:r>
              <a:rPr lang="fr-CA" dirty="0" err="1"/>
              <a:t>confessed</a:t>
            </a:r>
            <a:r>
              <a:rPr lang="fr-CA" dirty="0"/>
              <a:t>.</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E56542-0BA4-47D5-85A3-8F2DE46BD324}"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8615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b="1" dirty="0"/>
              <a:t>Expert notes: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E56542-0BA4-47D5-85A3-8F2DE46BD324}"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557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6F4B4225-5027-4513-8E7C-0479D068D573}" type="slidenum">
              <a:rPr lang="fr-CA" smtClean="0"/>
              <a:t>8</a:t>
            </a:fld>
            <a:endParaRPr lang="fr-CA"/>
          </a:p>
        </p:txBody>
      </p:sp>
    </p:spTree>
    <p:extLst>
      <p:ext uri="{BB962C8B-B14F-4D97-AF65-F5344CB8AC3E}">
        <p14:creationId xmlns:p14="http://schemas.microsoft.com/office/powerpoint/2010/main" val="4204559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6F4B4225-5027-4513-8E7C-0479D068D573}" type="slidenum">
              <a:rPr lang="fr-CA" smtClean="0"/>
              <a:t>10</a:t>
            </a:fld>
            <a:endParaRPr lang="fr-CA"/>
          </a:p>
        </p:txBody>
      </p:sp>
    </p:spTree>
    <p:extLst>
      <p:ext uri="{BB962C8B-B14F-4D97-AF65-F5344CB8AC3E}">
        <p14:creationId xmlns:p14="http://schemas.microsoft.com/office/powerpoint/2010/main" val="183544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C095E2-5A5C-10DE-0194-3F9DAD66CE3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E2BF4931-7359-0570-6EF4-B12F3B2ADF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DDA1E8A6-EF06-E951-8925-5633950CF3F8}"/>
              </a:ext>
            </a:extLst>
          </p:cNvPr>
          <p:cNvSpPr>
            <a:spLocks noGrp="1"/>
          </p:cNvSpPr>
          <p:nvPr>
            <p:ph type="dt" sz="half" idx="10"/>
          </p:nvPr>
        </p:nvSpPr>
        <p:spPr/>
        <p:txBody>
          <a:bodyPr/>
          <a:lstStyle/>
          <a:p>
            <a:fld id="{93576596-742D-470F-8FD5-324B9702B612}" type="datetimeFigureOut">
              <a:rPr lang="fr-CA" smtClean="0"/>
              <a:t>2022-09-27</a:t>
            </a:fld>
            <a:endParaRPr lang="fr-CA"/>
          </a:p>
        </p:txBody>
      </p:sp>
      <p:sp>
        <p:nvSpPr>
          <p:cNvPr id="5" name="Espace réservé du pied de page 4">
            <a:extLst>
              <a:ext uri="{FF2B5EF4-FFF2-40B4-BE49-F238E27FC236}">
                <a16:creationId xmlns:a16="http://schemas.microsoft.com/office/drawing/2014/main" id="{97620333-ABF8-01B7-4AC7-42691FCC56D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7393305-540B-9327-047C-93B5C4DA0F39}"/>
              </a:ext>
            </a:extLst>
          </p:cNvPr>
          <p:cNvSpPr>
            <a:spLocks noGrp="1"/>
          </p:cNvSpPr>
          <p:nvPr>
            <p:ph type="sldNum" sz="quarter" idx="12"/>
          </p:nvPr>
        </p:nvSpPr>
        <p:spPr/>
        <p:txBody>
          <a:bodyPr/>
          <a:lstStyle/>
          <a:p>
            <a:fld id="{98FCE890-0CD8-4C79-A2B1-476970D08CE3}" type="slidenum">
              <a:rPr lang="fr-CA" smtClean="0"/>
              <a:t>‹N°›</a:t>
            </a:fld>
            <a:endParaRPr lang="fr-CA"/>
          </a:p>
        </p:txBody>
      </p:sp>
    </p:spTree>
    <p:extLst>
      <p:ext uri="{BB962C8B-B14F-4D97-AF65-F5344CB8AC3E}">
        <p14:creationId xmlns:p14="http://schemas.microsoft.com/office/powerpoint/2010/main" val="802781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00CA16-6DC6-52E5-78F8-A9A536A8A666}"/>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367D8B68-D0AA-13E2-AC60-CF7CD54DCD5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DA5084C6-7DE3-8355-247A-1A6AD7030801}"/>
              </a:ext>
            </a:extLst>
          </p:cNvPr>
          <p:cNvSpPr>
            <a:spLocks noGrp="1"/>
          </p:cNvSpPr>
          <p:nvPr>
            <p:ph type="dt" sz="half" idx="10"/>
          </p:nvPr>
        </p:nvSpPr>
        <p:spPr/>
        <p:txBody>
          <a:bodyPr/>
          <a:lstStyle/>
          <a:p>
            <a:fld id="{93576596-742D-470F-8FD5-324B9702B612}" type="datetimeFigureOut">
              <a:rPr lang="fr-CA" smtClean="0"/>
              <a:t>2022-09-27</a:t>
            </a:fld>
            <a:endParaRPr lang="fr-CA"/>
          </a:p>
        </p:txBody>
      </p:sp>
      <p:sp>
        <p:nvSpPr>
          <p:cNvPr id="5" name="Espace réservé du pied de page 4">
            <a:extLst>
              <a:ext uri="{FF2B5EF4-FFF2-40B4-BE49-F238E27FC236}">
                <a16:creationId xmlns:a16="http://schemas.microsoft.com/office/drawing/2014/main" id="{F93FD42C-67EE-7EC9-649F-CC0F2B1F6D6D}"/>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4419399-C62E-9560-8F29-D20B0BC9CF19}"/>
              </a:ext>
            </a:extLst>
          </p:cNvPr>
          <p:cNvSpPr>
            <a:spLocks noGrp="1"/>
          </p:cNvSpPr>
          <p:nvPr>
            <p:ph type="sldNum" sz="quarter" idx="12"/>
          </p:nvPr>
        </p:nvSpPr>
        <p:spPr/>
        <p:txBody>
          <a:bodyPr/>
          <a:lstStyle/>
          <a:p>
            <a:fld id="{98FCE890-0CD8-4C79-A2B1-476970D08CE3}" type="slidenum">
              <a:rPr lang="fr-CA" smtClean="0"/>
              <a:t>‹N°›</a:t>
            </a:fld>
            <a:endParaRPr lang="fr-CA"/>
          </a:p>
        </p:txBody>
      </p:sp>
    </p:spTree>
    <p:extLst>
      <p:ext uri="{BB962C8B-B14F-4D97-AF65-F5344CB8AC3E}">
        <p14:creationId xmlns:p14="http://schemas.microsoft.com/office/powerpoint/2010/main" val="27338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E16516A-EA65-8095-2529-7B1CEC849BC0}"/>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3AA7E72A-5E6B-CE65-F87E-705AAF7618D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C2F97EB-F18B-17D9-D260-227DF839CB25}"/>
              </a:ext>
            </a:extLst>
          </p:cNvPr>
          <p:cNvSpPr>
            <a:spLocks noGrp="1"/>
          </p:cNvSpPr>
          <p:nvPr>
            <p:ph type="dt" sz="half" idx="10"/>
          </p:nvPr>
        </p:nvSpPr>
        <p:spPr/>
        <p:txBody>
          <a:bodyPr/>
          <a:lstStyle/>
          <a:p>
            <a:fld id="{93576596-742D-470F-8FD5-324B9702B612}" type="datetimeFigureOut">
              <a:rPr lang="fr-CA" smtClean="0"/>
              <a:t>2022-09-27</a:t>
            </a:fld>
            <a:endParaRPr lang="fr-CA"/>
          </a:p>
        </p:txBody>
      </p:sp>
      <p:sp>
        <p:nvSpPr>
          <p:cNvPr id="5" name="Espace réservé du pied de page 4">
            <a:extLst>
              <a:ext uri="{FF2B5EF4-FFF2-40B4-BE49-F238E27FC236}">
                <a16:creationId xmlns:a16="http://schemas.microsoft.com/office/drawing/2014/main" id="{94E19811-2291-F283-E61E-7CF9537E3B4F}"/>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E3FB84B-ABBE-1744-E6AF-F89EF60DA08F}"/>
              </a:ext>
            </a:extLst>
          </p:cNvPr>
          <p:cNvSpPr>
            <a:spLocks noGrp="1"/>
          </p:cNvSpPr>
          <p:nvPr>
            <p:ph type="sldNum" sz="quarter" idx="12"/>
          </p:nvPr>
        </p:nvSpPr>
        <p:spPr/>
        <p:txBody>
          <a:bodyPr/>
          <a:lstStyle/>
          <a:p>
            <a:fld id="{98FCE890-0CD8-4C79-A2B1-476970D08CE3}" type="slidenum">
              <a:rPr lang="fr-CA" smtClean="0"/>
              <a:t>‹N°›</a:t>
            </a:fld>
            <a:endParaRPr lang="fr-CA"/>
          </a:p>
        </p:txBody>
      </p:sp>
    </p:spTree>
    <p:extLst>
      <p:ext uri="{BB962C8B-B14F-4D97-AF65-F5344CB8AC3E}">
        <p14:creationId xmlns:p14="http://schemas.microsoft.com/office/powerpoint/2010/main" val="2586832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793BDA-86E0-736C-8AE1-120BF0B048E7}"/>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619213B4-1EDA-4840-E2D7-0E940A1601F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C20D7F5-5DAD-E909-16CC-E2DA26D040B9}"/>
              </a:ext>
            </a:extLst>
          </p:cNvPr>
          <p:cNvSpPr>
            <a:spLocks noGrp="1"/>
          </p:cNvSpPr>
          <p:nvPr>
            <p:ph type="dt" sz="half" idx="10"/>
          </p:nvPr>
        </p:nvSpPr>
        <p:spPr/>
        <p:txBody>
          <a:bodyPr/>
          <a:lstStyle/>
          <a:p>
            <a:fld id="{93576596-742D-470F-8FD5-324B9702B612}" type="datetimeFigureOut">
              <a:rPr lang="fr-CA" smtClean="0"/>
              <a:t>2022-09-27</a:t>
            </a:fld>
            <a:endParaRPr lang="fr-CA"/>
          </a:p>
        </p:txBody>
      </p:sp>
      <p:sp>
        <p:nvSpPr>
          <p:cNvPr id="5" name="Espace réservé du pied de page 4">
            <a:extLst>
              <a:ext uri="{FF2B5EF4-FFF2-40B4-BE49-F238E27FC236}">
                <a16:creationId xmlns:a16="http://schemas.microsoft.com/office/drawing/2014/main" id="{FDA113AD-4B0B-FF9A-6513-63E29D87B81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7547B0E-01BF-F788-E333-B424C2DE2D66}"/>
              </a:ext>
            </a:extLst>
          </p:cNvPr>
          <p:cNvSpPr>
            <a:spLocks noGrp="1"/>
          </p:cNvSpPr>
          <p:nvPr>
            <p:ph type="sldNum" sz="quarter" idx="12"/>
          </p:nvPr>
        </p:nvSpPr>
        <p:spPr/>
        <p:txBody>
          <a:bodyPr/>
          <a:lstStyle/>
          <a:p>
            <a:fld id="{98FCE890-0CD8-4C79-A2B1-476970D08CE3}" type="slidenum">
              <a:rPr lang="fr-CA" smtClean="0"/>
              <a:t>‹N°›</a:t>
            </a:fld>
            <a:endParaRPr lang="fr-CA"/>
          </a:p>
        </p:txBody>
      </p:sp>
    </p:spTree>
    <p:extLst>
      <p:ext uri="{BB962C8B-B14F-4D97-AF65-F5344CB8AC3E}">
        <p14:creationId xmlns:p14="http://schemas.microsoft.com/office/powerpoint/2010/main" val="255092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F2A4C8-A64E-D83E-9DEC-3ED3D2484E7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0A380765-935A-D23E-99FA-201DA8CAEB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CD0B743-D2FD-0262-226D-065DC6A7E818}"/>
              </a:ext>
            </a:extLst>
          </p:cNvPr>
          <p:cNvSpPr>
            <a:spLocks noGrp="1"/>
          </p:cNvSpPr>
          <p:nvPr>
            <p:ph type="dt" sz="half" idx="10"/>
          </p:nvPr>
        </p:nvSpPr>
        <p:spPr/>
        <p:txBody>
          <a:bodyPr/>
          <a:lstStyle/>
          <a:p>
            <a:fld id="{93576596-742D-470F-8FD5-324B9702B612}" type="datetimeFigureOut">
              <a:rPr lang="fr-CA" smtClean="0"/>
              <a:t>2022-09-27</a:t>
            </a:fld>
            <a:endParaRPr lang="fr-CA"/>
          </a:p>
        </p:txBody>
      </p:sp>
      <p:sp>
        <p:nvSpPr>
          <p:cNvPr id="5" name="Espace réservé du pied de page 4">
            <a:extLst>
              <a:ext uri="{FF2B5EF4-FFF2-40B4-BE49-F238E27FC236}">
                <a16:creationId xmlns:a16="http://schemas.microsoft.com/office/drawing/2014/main" id="{57C7E0D1-CCDF-40FA-9CD0-452BB142289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9E530C2B-03DE-360C-541D-C57593371ADB}"/>
              </a:ext>
            </a:extLst>
          </p:cNvPr>
          <p:cNvSpPr>
            <a:spLocks noGrp="1"/>
          </p:cNvSpPr>
          <p:nvPr>
            <p:ph type="sldNum" sz="quarter" idx="12"/>
          </p:nvPr>
        </p:nvSpPr>
        <p:spPr/>
        <p:txBody>
          <a:bodyPr/>
          <a:lstStyle/>
          <a:p>
            <a:fld id="{98FCE890-0CD8-4C79-A2B1-476970D08CE3}" type="slidenum">
              <a:rPr lang="fr-CA" smtClean="0"/>
              <a:t>‹N°›</a:t>
            </a:fld>
            <a:endParaRPr lang="fr-CA"/>
          </a:p>
        </p:txBody>
      </p:sp>
    </p:spTree>
    <p:extLst>
      <p:ext uri="{BB962C8B-B14F-4D97-AF65-F5344CB8AC3E}">
        <p14:creationId xmlns:p14="http://schemas.microsoft.com/office/powerpoint/2010/main" val="2940292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180921-79B4-51BD-8224-5E220EC7BA3C}"/>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7F39B56D-93D4-836A-BA12-9A36F430F33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D80AD5B3-63D9-3724-D3F5-B42A2341B0F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41688C46-681F-F09D-2CFA-6C089EA82C67}"/>
              </a:ext>
            </a:extLst>
          </p:cNvPr>
          <p:cNvSpPr>
            <a:spLocks noGrp="1"/>
          </p:cNvSpPr>
          <p:nvPr>
            <p:ph type="dt" sz="half" idx="10"/>
          </p:nvPr>
        </p:nvSpPr>
        <p:spPr/>
        <p:txBody>
          <a:bodyPr/>
          <a:lstStyle/>
          <a:p>
            <a:fld id="{93576596-742D-470F-8FD5-324B9702B612}" type="datetimeFigureOut">
              <a:rPr lang="fr-CA" smtClean="0"/>
              <a:t>2022-09-27</a:t>
            </a:fld>
            <a:endParaRPr lang="fr-CA"/>
          </a:p>
        </p:txBody>
      </p:sp>
      <p:sp>
        <p:nvSpPr>
          <p:cNvPr id="6" name="Espace réservé du pied de page 5">
            <a:extLst>
              <a:ext uri="{FF2B5EF4-FFF2-40B4-BE49-F238E27FC236}">
                <a16:creationId xmlns:a16="http://schemas.microsoft.com/office/drawing/2014/main" id="{FA7D341A-7489-79AA-51CA-DEE53BE4E2B4}"/>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B0420B10-16DC-98D3-6F6B-39D7DB4F5ACA}"/>
              </a:ext>
            </a:extLst>
          </p:cNvPr>
          <p:cNvSpPr>
            <a:spLocks noGrp="1"/>
          </p:cNvSpPr>
          <p:nvPr>
            <p:ph type="sldNum" sz="quarter" idx="12"/>
          </p:nvPr>
        </p:nvSpPr>
        <p:spPr/>
        <p:txBody>
          <a:bodyPr/>
          <a:lstStyle/>
          <a:p>
            <a:fld id="{98FCE890-0CD8-4C79-A2B1-476970D08CE3}" type="slidenum">
              <a:rPr lang="fr-CA" smtClean="0"/>
              <a:t>‹N°›</a:t>
            </a:fld>
            <a:endParaRPr lang="fr-CA"/>
          </a:p>
        </p:txBody>
      </p:sp>
    </p:spTree>
    <p:extLst>
      <p:ext uri="{BB962C8B-B14F-4D97-AF65-F5344CB8AC3E}">
        <p14:creationId xmlns:p14="http://schemas.microsoft.com/office/powerpoint/2010/main" val="68032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B1D0C0-1D7B-4F33-9F5E-B9BCA3017957}"/>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146957BA-B2E3-5355-D50E-D95ADEE11C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D53E24A-FB3A-C425-7397-4D33E68310F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B965794A-0B6F-A446-8E97-61480478DE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2E86CAB-33ED-174F-E3FE-A8D99746CB2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A59A91F9-DE71-4CFD-6A3C-5B470916297D}"/>
              </a:ext>
            </a:extLst>
          </p:cNvPr>
          <p:cNvSpPr>
            <a:spLocks noGrp="1"/>
          </p:cNvSpPr>
          <p:nvPr>
            <p:ph type="dt" sz="half" idx="10"/>
          </p:nvPr>
        </p:nvSpPr>
        <p:spPr/>
        <p:txBody>
          <a:bodyPr/>
          <a:lstStyle/>
          <a:p>
            <a:fld id="{93576596-742D-470F-8FD5-324B9702B612}" type="datetimeFigureOut">
              <a:rPr lang="fr-CA" smtClean="0"/>
              <a:t>2022-09-27</a:t>
            </a:fld>
            <a:endParaRPr lang="fr-CA"/>
          </a:p>
        </p:txBody>
      </p:sp>
      <p:sp>
        <p:nvSpPr>
          <p:cNvPr id="8" name="Espace réservé du pied de page 7">
            <a:extLst>
              <a:ext uri="{FF2B5EF4-FFF2-40B4-BE49-F238E27FC236}">
                <a16:creationId xmlns:a16="http://schemas.microsoft.com/office/drawing/2014/main" id="{8CAB7EA4-36E4-2DF7-B911-4166047D1828}"/>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052F494A-EC05-BC3A-9709-7076C596E66D}"/>
              </a:ext>
            </a:extLst>
          </p:cNvPr>
          <p:cNvSpPr>
            <a:spLocks noGrp="1"/>
          </p:cNvSpPr>
          <p:nvPr>
            <p:ph type="sldNum" sz="quarter" idx="12"/>
          </p:nvPr>
        </p:nvSpPr>
        <p:spPr/>
        <p:txBody>
          <a:bodyPr/>
          <a:lstStyle/>
          <a:p>
            <a:fld id="{98FCE890-0CD8-4C79-A2B1-476970D08CE3}" type="slidenum">
              <a:rPr lang="fr-CA" smtClean="0"/>
              <a:t>‹N°›</a:t>
            </a:fld>
            <a:endParaRPr lang="fr-CA"/>
          </a:p>
        </p:txBody>
      </p:sp>
    </p:spTree>
    <p:extLst>
      <p:ext uri="{BB962C8B-B14F-4D97-AF65-F5344CB8AC3E}">
        <p14:creationId xmlns:p14="http://schemas.microsoft.com/office/powerpoint/2010/main" val="2551065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AF0D66-2319-2FDF-62BC-B6119F10B031}"/>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3724A577-D46E-F8B3-8FB4-4CAFE406A97A}"/>
              </a:ext>
            </a:extLst>
          </p:cNvPr>
          <p:cNvSpPr>
            <a:spLocks noGrp="1"/>
          </p:cNvSpPr>
          <p:nvPr>
            <p:ph type="dt" sz="half" idx="10"/>
          </p:nvPr>
        </p:nvSpPr>
        <p:spPr/>
        <p:txBody>
          <a:bodyPr/>
          <a:lstStyle/>
          <a:p>
            <a:fld id="{93576596-742D-470F-8FD5-324B9702B612}" type="datetimeFigureOut">
              <a:rPr lang="fr-CA" smtClean="0"/>
              <a:t>2022-09-27</a:t>
            </a:fld>
            <a:endParaRPr lang="fr-CA"/>
          </a:p>
        </p:txBody>
      </p:sp>
      <p:sp>
        <p:nvSpPr>
          <p:cNvPr id="4" name="Espace réservé du pied de page 3">
            <a:extLst>
              <a:ext uri="{FF2B5EF4-FFF2-40B4-BE49-F238E27FC236}">
                <a16:creationId xmlns:a16="http://schemas.microsoft.com/office/drawing/2014/main" id="{F13DEEF2-1AF6-FC6F-27EC-5115C526DB61}"/>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D8D74B4C-A944-4D72-64BE-46940C943067}"/>
              </a:ext>
            </a:extLst>
          </p:cNvPr>
          <p:cNvSpPr>
            <a:spLocks noGrp="1"/>
          </p:cNvSpPr>
          <p:nvPr>
            <p:ph type="sldNum" sz="quarter" idx="12"/>
          </p:nvPr>
        </p:nvSpPr>
        <p:spPr/>
        <p:txBody>
          <a:bodyPr/>
          <a:lstStyle/>
          <a:p>
            <a:fld id="{98FCE890-0CD8-4C79-A2B1-476970D08CE3}" type="slidenum">
              <a:rPr lang="fr-CA" smtClean="0"/>
              <a:t>‹N°›</a:t>
            </a:fld>
            <a:endParaRPr lang="fr-CA"/>
          </a:p>
        </p:txBody>
      </p:sp>
    </p:spTree>
    <p:extLst>
      <p:ext uri="{BB962C8B-B14F-4D97-AF65-F5344CB8AC3E}">
        <p14:creationId xmlns:p14="http://schemas.microsoft.com/office/powerpoint/2010/main" val="301203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163F333-BFA8-D5A2-DAC4-CCD9138D3C2C}"/>
              </a:ext>
            </a:extLst>
          </p:cNvPr>
          <p:cNvSpPr>
            <a:spLocks noGrp="1"/>
          </p:cNvSpPr>
          <p:nvPr>
            <p:ph type="dt" sz="half" idx="10"/>
          </p:nvPr>
        </p:nvSpPr>
        <p:spPr/>
        <p:txBody>
          <a:bodyPr/>
          <a:lstStyle/>
          <a:p>
            <a:fld id="{93576596-742D-470F-8FD5-324B9702B612}" type="datetimeFigureOut">
              <a:rPr lang="fr-CA" smtClean="0"/>
              <a:t>2022-09-27</a:t>
            </a:fld>
            <a:endParaRPr lang="fr-CA"/>
          </a:p>
        </p:txBody>
      </p:sp>
      <p:sp>
        <p:nvSpPr>
          <p:cNvPr id="3" name="Espace réservé du pied de page 2">
            <a:extLst>
              <a:ext uri="{FF2B5EF4-FFF2-40B4-BE49-F238E27FC236}">
                <a16:creationId xmlns:a16="http://schemas.microsoft.com/office/drawing/2014/main" id="{C70E3410-AA50-639D-798E-2A3491F299B4}"/>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3887EDA3-CF3F-267A-BDF2-735F24282574}"/>
              </a:ext>
            </a:extLst>
          </p:cNvPr>
          <p:cNvSpPr>
            <a:spLocks noGrp="1"/>
          </p:cNvSpPr>
          <p:nvPr>
            <p:ph type="sldNum" sz="quarter" idx="12"/>
          </p:nvPr>
        </p:nvSpPr>
        <p:spPr/>
        <p:txBody>
          <a:bodyPr/>
          <a:lstStyle/>
          <a:p>
            <a:fld id="{98FCE890-0CD8-4C79-A2B1-476970D08CE3}" type="slidenum">
              <a:rPr lang="fr-CA" smtClean="0"/>
              <a:t>‹N°›</a:t>
            </a:fld>
            <a:endParaRPr lang="fr-CA"/>
          </a:p>
        </p:txBody>
      </p:sp>
    </p:spTree>
    <p:extLst>
      <p:ext uri="{BB962C8B-B14F-4D97-AF65-F5344CB8AC3E}">
        <p14:creationId xmlns:p14="http://schemas.microsoft.com/office/powerpoint/2010/main" val="834850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102B85-65F3-C4D3-39D4-110E24010AA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046C92E2-2DA4-2DBC-948C-1D48498617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4C0AF794-6179-B780-C046-C24DD7A80C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6705CEC-B219-C2EE-EFB0-F74A2D4C6E3E}"/>
              </a:ext>
            </a:extLst>
          </p:cNvPr>
          <p:cNvSpPr>
            <a:spLocks noGrp="1"/>
          </p:cNvSpPr>
          <p:nvPr>
            <p:ph type="dt" sz="half" idx="10"/>
          </p:nvPr>
        </p:nvSpPr>
        <p:spPr/>
        <p:txBody>
          <a:bodyPr/>
          <a:lstStyle/>
          <a:p>
            <a:fld id="{93576596-742D-470F-8FD5-324B9702B612}" type="datetimeFigureOut">
              <a:rPr lang="fr-CA" smtClean="0"/>
              <a:t>2022-09-27</a:t>
            </a:fld>
            <a:endParaRPr lang="fr-CA"/>
          </a:p>
        </p:txBody>
      </p:sp>
      <p:sp>
        <p:nvSpPr>
          <p:cNvPr id="6" name="Espace réservé du pied de page 5">
            <a:extLst>
              <a:ext uri="{FF2B5EF4-FFF2-40B4-BE49-F238E27FC236}">
                <a16:creationId xmlns:a16="http://schemas.microsoft.com/office/drawing/2014/main" id="{7251A286-4B3B-120C-2A4F-6B4D2BEC241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ECD660B-9248-16F2-3C4F-9FAD1C9985C7}"/>
              </a:ext>
            </a:extLst>
          </p:cNvPr>
          <p:cNvSpPr>
            <a:spLocks noGrp="1"/>
          </p:cNvSpPr>
          <p:nvPr>
            <p:ph type="sldNum" sz="quarter" idx="12"/>
          </p:nvPr>
        </p:nvSpPr>
        <p:spPr/>
        <p:txBody>
          <a:bodyPr/>
          <a:lstStyle/>
          <a:p>
            <a:fld id="{98FCE890-0CD8-4C79-A2B1-476970D08CE3}" type="slidenum">
              <a:rPr lang="fr-CA" smtClean="0"/>
              <a:t>‹N°›</a:t>
            </a:fld>
            <a:endParaRPr lang="fr-CA"/>
          </a:p>
        </p:txBody>
      </p:sp>
    </p:spTree>
    <p:extLst>
      <p:ext uri="{BB962C8B-B14F-4D97-AF65-F5344CB8AC3E}">
        <p14:creationId xmlns:p14="http://schemas.microsoft.com/office/powerpoint/2010/main" val="20107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0F2481-009A-2FC3-6A02-B8B600F2FF0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2B40A409-3D61-406F-4E7F-B6A50268EE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3AC56E4F-CE96-5271-767D-ECFC1873F2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9DD9823-1FF1-D32B-F70C-B7146E1B100B}"/>
              </a:ext>
            </a:extLst>
          </p:cNvPr>
          <p:cNvSpPr>
            <a:spLocks noGrp="1"/>
          </p:cNvSpPr>
          <p:nvPr>
            <p:ph type="dt" sz="half" idx="10"/>
          </p:nvPr>
        </p:nvSpPr>
        <p:spPr/>
        <p:txBody>
          <a:bodyPr/>
          <a:lstStyle/>
          <a:p>
            <a:fld id="{93576596-742D-470F-8FD5-324B9702B612}" type="datetimeFigureOut">
              <a:rPr lang="fr-CA" smtClean="0"/>
              <a:t>2022-09-27</a:t>
            </a:fld>
            <a:endParaRPr lang="fr-CA"/>
          </a:p>
        </p:txBody>
      </p:sp>
      <p:sp>
        <p:nvSpPr>
          <p:cNvPr id="6" name="Espace réservé du pied de page 5">
            <a:extLst>
              <a:ext uri="{FF2B5EF4-FFF2-40B4-BE49-F238E27FC236}">
                <a16:creationId xmlns:a16="http://schemas.microsoft.com/office/drawing/2014/main" id="{65E7C0ED-A42D-60C6-EB5F-67F4ECE4EAEB}"/>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A0D003E2-1D3B-6CC3-80EE-C18ED6EBD086}"/>
              </a:ext>
            </a:extLst>
          </p:cNvPr>
          <p:cNvSpPr>
            <a:spLocks noGrp="1"/>
          </p:cNvSpPr>
          <p:nvPr>
            <p:ph type="sldNum" sz="quarter" idx="12"/>
          </p:nvPr>
        </p:nvSpPr>
        <p:spPr/>
        <p:txBody>
          <a:bodyPr/>
          <a:lstStyle/>
          <a:p>
            <a:fld id="{98FCE890-0CD8-4C79-A2B1-476970D08CE3}" type="slidenum">
              <a:rPr lang="fr-CA" smtClean="0"/>
              <a:t>‹N°›</a:t>
            </a:fld>
            <a:endParaRPr lang="fr-CA"/>
          </a:p>
        </p:txBody>
      </p:sp>
    </p:spTree>
    <p:extLst>
      <p:ext uri="{BB962C8B-B14F-4D97-AF65-F5344CB8AC3E}">
        <p14:creationId xmlns:p14="http://schemas.microsoft.com/office/powerpoint/2010/main" val="427153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C0A3BE4-0233-7A7B-2F4D-B1C2EE7A70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75BAAFF1-D9D3-7533-41C0-8E4D753870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E585B10C-86AB-BBCB-959C-01FE767D97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76596-742D-470F-8FD5-324B9702B612}" type="datetimeFigureOut">
              <a:rPr lang="fr-CA" smtClean="0"/>
              <a:t>2022-09-27</a:t>
            </a:fld>
            <a:endParaRPr lang="fr-CA"/>
          </a:p>
        </p:txBody>
      </p:sp>
      <p:sp>
        <p:nvSpPr>
          <p:cNvPr id="5" name="Espace réservé du pied de page 4">
            <a:extLst>
              <a:ext uri="{FF2B5EF4-FFF2-40B4-BE49-F238E27FC236}">
                <a16:creationId xmlns:a16="http://schemas.microsoft.com/office/drawing/2014/main" id="{1F1AF945-E5DB-0DC6-D838-3A81CF8BBE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F85A86AF-BD08-C5BC-0FDB-95DD24923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CE890-0CD8-4C79-A2B1-476970D08CE3}" type="slidenum">
              <a:rPr lang="fr-CA" smtClean="0"/>
              <a:t>‹N°›</a:t>
            </a:fld>
            <a:endParaRPr lang="fr-CA"/>
          </a:p>
        </p:txBody>
      </p:sp>
    </p:spTree>
    <p:extLst>
      <p:ext uri="{BB962C8B-B14F-4D97-AF65-F5344CB8AC3E}">
        <p14:creationId xmlns:p14="http://schemas.microsoft.com/office/powerpoint/2010/main" val="480524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tags" Target="../tags/tag47.xml"/><Relationship Id="rId7" Type="http://schemas.openxmlformats.org/officeDocument/2006/relationships/notesSlide" Target="../notesSlides/notesSlide11.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Layout" Target="../slideLayouts/slideLayout2.xml"/><Relationship Id="rId5" Type="http://schemas.openxmlformats.org/officeDocument/2006/relationships/tags" Target="../tags/tag49.xml"/><Relationship Id="rId4" Type="http://schemas.openxmlformats.org/officeDocument/2006/relationships/tags" Target="../tags/tag4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4.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8" Type="http://schemas.openxmlformats.org/officeDocument/2006/relationships/tags" Target="../tags/tag12.xml"/><Relationship Id="rId3" Type="http://schemas.openxmlformats.org/officeDocument/2006/relationships/tags" Target="../tags/tag7.xml"/><Relationship Id="rId7" Type="http://schemas.openxmlformats.org/officeDocument/2006/relationships/tags" Target="../tags/tag1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notesSlide" Target="../notesSlides/notesSlide3.xml"/><Relationship Id="rId5" Type="http://schemas.openxmlformats.org/officeDocument/2006/relationships/tags" Target="../tags/tag9.xml"/><Relationship Id="rId10" Type="http://schemas.openxmlformats.org/officeDocument/2006/relationships/slideLayout" Target="../slideLayouts/slideLayout2.xml"/><Relationship Id="rId4" Type="http://schemas.openxmlformats.org/officeDocument/2006/relationships/tags" Target="../tags/tag8.xml"/><Relationship Id="rId9" Type="http://schemas.openxmlformats.org/officeDocument/2006/relationships/tags" Target="../tags/tag13.xml"/></Relationships>
</file>

<file path=ppt/slides/_rels/slide4.xml.rels><?xml version="1.0" encoding="UTF-8" standalone="yes"?>
<Relationships xmlns="http://schemas.openxmlformats.org/package/2006/relationships"><Relationship Id="rId8" Type="http://schemas.openxmlformats.org/officeDocument/2006/relationships/tags" Target="../tags/tag21.xml"/><Relationship Id="rId3" Type="http://schemas.openxmlformats.org/officeDocument/2006/relationships/tags" Target="../tags/tag16.xml"/><Relationship Id="rId7" Type="http://schemas.openxmlformats.org/officeDocument/2006/relationships/tags" Target="../tags/tag20.xml"/><Relationship Id="rId12" Type="http://schemas.openxmlformats.org/officeDocument/2006/relationships/image" Target="../media/image6.jp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11" Type="http://schemas.openxmlformats.org/officeDocument/2006/relationships/image" Target="../media/image5.jpg"/><Relationship Id="rId5" Type="http://schemas.openxmlformats.org/officeDocument/2006/relationships/tags" Target="../tags/tag18.xml"/><Relationship Id="rId10" Type="http://schemas.openxmlformats.org/officeDocument/2006/relationships/notesSlide" Target="../notesSlides/notesSlide4.xml"/><Relationship Id="rId4" Type="http://schemas.openxmlformats.org/officeDocument/2006/relationships/tags" Target="../tags/tag17.xml"/><Relationship Id="rId9"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tags" Target="../tags/tag29.xml"/><Relationship Id="rId3" Type="http://schemas.openxmlformats.org/officeDocument/2006/relationships/tags" Target="../tags/tag24.xml"/><Relationship Id="rId7" Type="http://schemas.openxmlformats.org/officeDocument/2006/relationships/tags" Target="../tags/tag28.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11" Type="http://schemas.openxmlformats.org/officeDocument/2006/relationships/notesSlide" Target="../notesSlides/notesSlide5.xml"/><Relationship Id="rId5" Type="http://schemas.openxmlformats.org/officeDocument/2006/relationships/tags" Target="../tags/tag26.xml"/><Relationship Id="rId10" Type="http://schemas.openxmlformats.org/officeDocument/2006/relationships/slideLayout" Target="../slideLayouts/slideLayout2.xml"/><Relationship Id="rId4" Type="http://schemas.openxmlformats.org/officeDocument/2006/relationships/tags" Target="../tags/tag25.xml"/><Relationship Id="rId9" Type="http://schemas.openxmlformats.org/officeDocument/2006/relationships/tags" Target="../tags/tag30.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33.xml"/><Relationship Id="rId7"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5" Type="http://schemas.openxmlformats.org/officeDocument/2006/relationships/tags" Target="../tags/tag35.xml"/><Relationship Id="rId10" Type="http://schemas.openxmlformats.org/officeDocument/2006/relationships/image" Target="../media/image8.jpg"/><Relationship Id="rId4" Type="http://schemas.openxmlformats.org/officeDocument/2006/relationships/tags" Target="../tags/tag34.xml"/><Relationship Id="rId9" Type="http://schemas.openxmlformats.org/officeDocument/2006/relationships/image" Target="../media/image7.jpg"/></Relationships>
</file>

<file path=ppt/slides/_rels/slide7.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10" Type="http://schemas.openxmlformats.org/officeDocument/2006/relationships/notesSlide" Target="../notesSlides/notesSlide7.xml"/><Relationship Id="rId4" Type="http://schemas.openxmlformats.org/officeDocument/2006/relationships/tags" Target="../tags/tag40.xml"/><Relationship Id="rId9"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AD1A8B2-6649-26A8-124A-3C0F8A58CB45}"/>
              </a:ext>
            </a:extLst>
          </p:cNvPr>
          <p:cNvPicPr>
            <a:picLocks noChangeAspect="1"/>
          </p:cNvPicPr>
          <p:nvPr/>
        </p:nvPicPr>
        <p:blipFill>
          <a:blip r:embed="rId3"/>
          <a:stretch>
            <a:fillRect/>
          </a:stretch>
        </p:blipFill>
        <p:spPr>
          <a:xfrm>
            <a:off x="4848225" y="3162300"/>
            <a:ext cx="2495550" cy="533400"/>
          </a:xfrm>
          <a:prstGeom prst="rect">
            <a:avLst/>
          </a:prstGeom>
        </p:spPr>
      </p:pic>
      <p:sp>
        <p:nvSpPr>
          <p:cNvPr id="3" name="Sous-titre 2">
            <a:extLst>
              <a:ext uri="{FF2B5EF4-FFF2-40B4-BE49-F238E27FC236}">
                <a16:creationId xmlns:a16="http://schemas.microsoft.com/office/drawing/2014/main" id="{382CCBD3-5B82-A052-8705-FCA2E41E688D}"/>
              </a:ext>
            </a:extLst>
          </p:cNvPr>
          <p:cNvSpPr>
            <a:spLocks noGrp="1"/>
          </p:cNvSpPr>
          <p:nvPr>
            <p:ph type="subTitle" idx="1"/>
          </p:nvPr>
        </p:nvSpPr>
        <p:spPr>
          <a:xfrm>
            <a:off x="1524000" y="1209040"/>
            <a:ext cx="9144000" cy="4953221"/>
          </a:xfrm>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CA" b="1" i="0" u="none" strike="noStrike" kern="1200" cap="none" spc="0" normalizeH="0" baseline="0" noProof="0" dirty="0" err="1">
                <a:ln>
                  <a:noFill/>
                </a:ln>
                <a:solidFill>
                  <a:prstClr val="black"/>
                </a:solidFill>
                <a:effectLst/>
                <a:uLnTx/>
                <a:uFillTx/>
                <a:latin typeface="Calibri" panose="020F0502020204030204"/>
                <a:ea typeface="+mn-ea"/>
                <a:cs typeface="+mn-cs"/>
              </a:rPr>
              <a:t>Context</a:t>
            </a:r>
            <a:r>
              <a:rPr kumimoji="0" lang="fr-CA" b="1" i="0" u="none" strike="noStrike" kern="1200" cap="none" spc="0" normalizeH="0" baseline="0" noProof="0" dirty="0">
                <a:ln>
                  <a:noFill/>
                </a:ln>
                <a:solidFill>
                  <a:prstClr val="black"/>
                </a:solidFill>
                <a:effectLst/>
                <a:uLnTx/>
                <a:uFillTx/>
                <a:latin typeface="Calibri" panose="020F0502020204030204"/>
                <a:ea typeface="+mn-ea"/>
                <a:cs typeface="+mn-cs"/>
              </a:rPr>
              <a:t>:</a:t>
            </a:r>
          </a:p>
          <a:p>
            <a:pPr marR="0" lvl="0" algn="l" defTabSz="914400" rtl="0" eaLnBrk="1" fontAlgn="auto" latinLnBrk="0" hangingPunct="1">
              <a:lnSpc>
                <a:spcPct val="90000"/>
              </a:lnSpc>
              <a:spcBef>
                <a:spcPts val="1000"/>
              </a:spcBef>
              <a:spcAft>
                <a:spcPts val="0"/>
              </a:spcAft>
              <a:buClrTx/>
              <a:buSzTx/>
              <a:tabLst/>
              <a:defRPr/>
            </a:pPr>
            <a:endParaRPr kumimoji="0" lang="fr-CA"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CA" sz="2400" b="0" i="0" u="none" strike="noStrike" kern="1200" cap="none" spc="0" normalizeH="0" baseline="0" noProof="0" dirty="0" err="1">
                <a:ln>
                  <a:noFill/>
                </a:ln>
                <a:solidFill>
                  <a:prstClr val="black"/>
                </a:solidFill>
                <a:effectLst/>
                <a:uLnTx/>
                <a:uFillTx/>
                <a:latin typeface="Calibri" panose="020F0502020204030204"/>
                <a:ea typeface="+mn-ea"/>
                <a:cs typeface="+mn-cs"/>
              </a:rPr>
              <a:t>Alarming</a:t>
            </a: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 situation of </a:t>
            </a:r>
            <a:r>
              <a:rPr kumimoji="0" lang="fr-CA" sz="2400" b="0" i="0" u="none" strike="noStrike" kern="1200" cap="none" spc="0" normalizeH="0" baseline="0" noProof="0" dirty="0" err="1">
                <a:ln>
                  <a:noFill/>
                </a:ln>
                <a:solidFill>
                  <a:prstClr val="black"/>
                </a:solidFill>
                <a:effectLst/>
                <a:uLnTx/>
                <a:uFillTx/>
                <a:latin typeface="Calibri" panose="020F0502020204030204"/>
                <a:ea typeface="+mn-ea"/>
                <a:cs typeface="+mn-cs"/>
              </a:rPr>
              <a:t>democracy</a:t>
            </a: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CA" sz="2400" b="0" i="0" u="none" strike="noStrike" kern="1200" cap="none" spc="0" normalizeH="0" baseline="0" noProof="0" dirty="0" err="1">
                <a:ln>
                  <a:noFill/>
                </a:ln>
                <a:solidFill>
                  <a:prstClr val="black"/>
                </a:solidFill>
                <a:effectLst/>
                <a:uLnTx/>
                <a:uFillTx/>
                <a:latin typeface="Calibri" panose="020F0502020204030204"/>
                <a:ea typeface="+mn-ea"/>
                <a:cs typeface="+mn-cs"/>
              </a:rPr>
              <a:t>decline</a:t>
            </a: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 (Freedom House)</a:t>
            </a:r>
          </a:p>
          <a:p>
            <a:pPr marR="0" lvl="1" algn="l" defTabSz="914400" rtl="0" eaLnBrk="1" fontAlgn="auto" latinLnBrk="0" hangingPunct="1">
              <a:lnSpc>
                <a:spcPct val="90000"/>
              </a:lnSpc>
              <a:spcBef>
                <a:spcPts val="500"/>
              </a:spcBef>
              <a:spcAft>
                <a:spcPts val="0"/>
              </a:spcAft>
              <a:buClrTx/>
              <a:buSzTx/>
              <a:tabLst/>
              <a:defRPr/>
            </a:pPr>
            <a:endPar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Reporters </a:t>
            </a:r>
            <a:r>
              <a:rPr kumimoji="0" lang="fr-CA" sz="2400" b="0" i="0" u="none" strike="noStrike" kern="1200" cap="none" spc="0" normalizeH="0" baseline="0" noProof="0" dirty="0" err="1">
                <a:ln>
                  <a:noFill/>
                </a:ln>
                <a:solidFill>
                  <a:prstClr val="black"/>
                </a:solidFill>
                <a:effectLst/>
                <a:uLnTx/>
                <a:uFillTx/>
                <a:latin typeface="Calibri" panose="020F0502020204030204"/>
                <a:ea typeface="+mn-ea"/>
                <a:cs typeface="+mn-cs"/>
              </a:rPr>
              <a:t>without</a:t>
            </a: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CA" sz="2400" b="0" i="0" u="none" strike="noStrike" kern="1200" cap="none" spc="0" normalizeH="0" baseline="0" noProof="0" dirty="0" err="1">
                <a:ln>
                  <a:noFill/>
                </a:ln>
                <a:solidFill>
                  <a:prstClr val="black"/>
                </a:solidFill>
                <a:effectLst/>
                <a:uLnTx/>
                <a:uFillTx/>
                <a:latin typeface="Calibri" panose="020F0502020204030204"/>
                <a:ea typeface="+mn-ea"/>
                <a:cs typeface="+mn-cs"/>
              </a:rPr>
              <a:t>borders</a:t>
            </a:r>
            <a:endParaRPr lang="fr-CA" sz="2400" dirty="0">
              <a:solidFill>
                <a:prstClr val="black"/>
              </a:solidFill>
              <a:latin typeface="Calibri" panose="020F0502020204030204"/>
            </a:endParaRPr>
          </a:p>
          <a:p>
            <a:pPr marR="0" lvl="1" algn="l" defTabSz="914400" rtl="0" eaLnBrk="1" fontAlgn="auto" latinLnBrk="0" hangingPunct="1">
              <a:lnSpc>
                <a:spcPct val="90000"/>
              </a:lnSpc>
              <a:spcBef>
                <a:spcPts val="500"/>
              </a:spcBef>
              <a:spcAft>
                <a:spcPts val="0"/>
              </a:spcAft>
              <a:buClrTx/>
              <a:buSzTx/>
              <a:tabLst/>
              <a:defRPr/>
            </a:pPr>
            <a:endPar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UNESCO reports on the state of the Freedom of expression</a:t>
            </a:r>
          </a:p>
          <a:p>
            <a:pPr marR="0" lvl="1" algn="l" defTabSz="914400" rtl="0" eaLnBrk="1" fontAlgn="auto" latinLnBrk="0" hangingPunct="1">
              <a:lnSpc>
                <a:spcPct val="90000"/>
              </a:lnSpc>
              <a:spcBef>
                <a:spcPts val="500"/>
              </a:spcBef>
              <a:spcAft>
                <a:spcPts val="0"/>
              </a:spcAft>
              <a:buClrTx/>
              <a:buSzTx/>
              <a:tabLst/>
              <a:defRPr/>
            </a:pPr>
            <a:endPar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The </a:t>
            </a:r>
            <a:r>
              <a:rPr kumimoji="0" lang="fr-CA" sz="2400" b="0" i="0" u="none" strike="noStrike" kern="1200" cap="none" spc="0" normalizeH="0" baseline="0" noProof="0" dirty="0" err="1">
                <a:ln>
                  <a:noFill/>
                </a:ln>
                <a:solidFill>
                  <a:prstClr val="black"/>
                </a:solidFill>
                <a:effectLst/>
                <a:uLnTx/>
                <a:uFillTx/>
                <a:latin typeface="Calibri" panose="020F0502020204030204"/>
                <a:ea typeface="+mn-ea"/>
                <a:cs typeface="+mn-cs"/>
              </a:rPr>
              <a:t>necessity</a:t>
            </a: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 of </a:t>
            </a:r>
            <a:r>
              <a:rPr kumimoji="0" lang="fr-CA" sz="2400" b="0" i="0" u="none" strike="noStrike" kern="1200" cap="none" spc="0" normalizeH="0" baseline="0" noProof="0" dirty="0" err="1">
                <a:ln>
                  <a:noFill/>
                </a:ln>
                <a:solidFill>
                  <a:prstClr val="black"/>
                </a:solidFill>
                <a:effectLst/>
                <a:uLnTx/>
                <a:uFillTx/>
                <a:latin typeface="Calibri" panose="020F0502020204030204"/>
                <a:ea typeface="+mn-ea"/>
                <a:cs typeface="+mn-cs"/>
              </a:rPr>
              <a:t>transparency</a:t>
            </a: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 and </a:t>
            </a:r>
            <a:r>
              <a:rPr kumimoji="0" lang="fr-CA" sz="2400" b="0" i="0" u="none" strike="noStrike" kern="1200" cap="none" spc="0" normalizeH="0" baseline="0" noProof="0" dirty="0" err="1">
                <a:ln>
                  <a:noFill/>
                </a:ln>
                <a:solidFill>
                  <a:prstClr val="black"/>
                </a:solidFill>
                <a:effectLst/>
                <a:uLnTx/>
                <a:uFillTx/>
                <a:latin typeface="Calibri" panose="020F0502020204030204"/>
                <a:ea typeface="+mn-ea"/>
                <a:cs typeface="+mn-cs"/>
              </a:rPr>
              <a:t>accountability</a:t>
            </a: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 of </a:t>
            </a:r>
            <a:r>
              <a:rPr kumimoji="0" lang="fr-CA" sz="2400" b="0" i="0" u="none" strike="noStrike" kern="1200" cap="none" spc="0" normalizeH="0" baseline="0" noProof="0" dirty="0" err="1">
                <a:ln>
                  <a:noFill/>
                </a:ln>
                <a:solidFill>
                  <a:prstClr val="black"/>
                </a:solidFill>
                <a:effectLst/>
                <a:uLnTx/>
                <a:uFillTx/>
                <a:latin typeface="Calibri" panose="020F0502020204030204"/>
                <a:ea typeface="+mn-ea"/>
                <a:cs typeface="+mn-cs"/>
              </a:rPr>
              <a:t>governments</a:t>
            </a: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 and </a:t>
            </a:r>
            <a:r>
              <a:rPr kumimoji="0" lang="fr-CA" sz="2400" b="0" i="0" u="none" strike="noStrike" kern="1200" cap="none" spc="0" normalizeH="0" baseline="0" noProof="0" dirty="0" err="1">
                <a:ln>
                  <a:noFill/>
                </a:ln>
                <a:solidFill>
                  <a:prstClr val="black"/>
                </a:solidFill>
                <a:effectLst/>
                <a:uLnTx/>
                <a:uFillTx/>
                <a:latin typeface="Calibri" panose="020F0502020204030204"/>
                <a:ea typeface="+mn-ea"/>
                <a:cs typeface="+mn-cs"/>
              </a:rPr>
              <a:t>other</a:t>
            </a: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CA" sz="2400" b="0" i="0" u="none" strike="noStrike" kern="1200" cap="none" spc="0" normalizeH="0" baseline="0" noProof="0" dirty="0" err="1">
                <a:ln>
                  <a:noFill/>
                </a:ln>
                <a:solidFill>
                  <a:prstClr val="black"/>
                </a:solidFill>
                <a:effectLst/>
                <a:uLnTx/>
                <a:uFillTx/>
                <a:latin typeface="Calibri" panose="020F0502020204030204"/>
                <a:ea typeface="+mn-ea"/>
                <a:cs typeface="+mn-cs"/>
              </a:rPr>
              <a:t>political</a:t>
            </a: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 institutions acting on </a:t>
            </a:r>
            <a:r>
              <a:rPr kumimoji="0" lang="fr-CA" sz="2400" b="0" i="0" u="none" strike="noStrike" kern="1200" cap="none" spc="0" normalizeH="0" baseline="0" noProof="0" dirty="0" err="1">
                <a:ln>
                  <a:noFill/>
                </a:ln>
                <a:solidFill>
                  <a:prstClr val="black"/>
                </a:solidFill>
                <a:effectLst/>
                <a:uLnTx/>
                <a:uFillTx/>
                <a:latin typeface="Calibri" panose="020F0502020204030204"/>
                <a:ea typeface="+mn-ea"/>
                <a:cs typeface="+mn-cs"/>
              </a:rPr>
              <a:t>behalf</a:t>
            </a:r>
            <a:r>
              <a:rPr kumimoji="0" lang="fr-CA" sz="2400" b="0" i="0" u="none" strike="noStrike" kern="1200" cap="none" spc="0" normalizeH="0" baseline="0" noProof="0" dirty="0">
                <a:ln>
                  <a:noFill/>
                </a:ln>
                <a:solidFill>
                  <a:prstClr val="black"/>
                </a:solidFill>
                <a:effectLst/>
                <a:uLnTx/>
                <a:uFillTx/>
                <a:latin typeface="Calibri" panose="020F0502020204030204"/>
                <a:ea typeface="+mn-ea"/>
                <a:cs typeface="+mn-cs"/>
              </a:rPr>
              <a:t> of the people. </a:t>
            </a:r>
          </a:p>
          <a:p>
            <a:endParaRPr lang="fr-CA" dirty="0"/>
          </a:p>
        </p:txBody>
      </p:sp>
      <p:pic>
        <p:nvPicPr>
          <p:cNvPr id="7" name="Image 6">
            <a:extLst>
              <a:ext uri="{FF2B5EF4-FFF2-40B4-BE49-F238E27FC236}">
                <a16:creationId xmlns:a16="http://schemas.microsoft.com/office/drawing/2014/main" id="{8117E0BD-7E82-5632-0155-EFEEF174C7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4714" y="5679440"/>
            <a:ext cx="1467286" cy="1099048"/>
          </a:xfrm>
          <a:prstGeom prst="rect">
            <a:avLst/>
          </a:prstGeom>
        </p:spPr>
      </p:pic>
      <p:pic>
        <p:nvPicPr>
          <p:cNvPr id="9" name="Image 8" descr="Une image contenant texte, signe, nature&#10;&#10;Description générée automatiquement">
            <a:extLst>
              <a:ext uri="{FF2B5EF4-FFF2-40B4-BE49-F238E27FC236}">
                <a16:creationId xmlns:a16="http://schemas.microsoft.com/office/drawing/2014/main" id="{E86A036B-56F3-BD65-9F55-72A13D6CF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37255" y="124682"/>
            <a:ext cx="4743450" cy="962025"/>
          </a:xfrm>
          <a:prstGeom prst="rect">
            <a:avLst/>
          </a:prstGeom>
        </p:spPr>
      </p:pic>
    </p:spTree>
    <p:extLst>
      <p:ext uri="{BB962C8B-B14F-4D97-AF65-F5344CB8AC3E}">
        <p14:creationId xmlns:p14="http://schemas.microsoft.com/office/powerpoint/2010/main" val="3957908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AD1A8B2-6649-26A8-124A-3C0F8A58CB45}"/>
              </a:ext>
            </a:extLst>
          </p:cNvPr>
          <p:cNvPicPr>
            <a:picLocks noChangeAspect="1"/>
          </p:cNvPicPr>
          <p:nvPr/>
        </p:nvPicPr>
        <p:blipFill>
          <a:blip r:embed="rId3"/>
          <a:stretch>
            <a:fillRect/>
          </a:stretch>
        </p:blipFill>
        <p:spPr>
          <a:xfrm>
            <a:off x="4848225" y="3162300"/>
            <a:ext cx="2495550" cy="533400"/>
          </a:xfrm>
          <a:prstGeom prst="rect">
            <a:avLst/>
          </a:prstGeom>
        </p:spPr>
      </p:pic>
      <p:pic>
        <p:nvPicPr>
          <p:cNvPr id="2" name="Image 1">
            <a:extLst>
              <a:ext uri="{FF2B5EF4-FFF2-40B4-BE49-F238E27FC236}">
                <a16:creationId xmlns:a16="http://schemas.microsoft.com/office/drawing/2014/main" id="{7C50A937-06E7-5EE0-7660-902694BD6E45}"/>
              </a:ext>
            </a:extLst>
          </p:cNvPr>
          <p:cNvPicPr>
            <a:picLocks noChangeAspect="1"/>
          </p:cNvPicPr>
          <p:nvPr/>
        </p:nvPicPr>
        <p:blipFill>
          <a:blip r:embed="rId4"/>
          <a:stretch>
            <a:fillRect/>
          </a:stretch>
        </p:blipFill>
        <p:spPr>
          <a:xfrm>
            <a:off x="1524000" y="1209041"/>
            <a:ext cx="8948468" cy="5075554"/>
          </a:xfrm>
          <a:prstGeom prst="rect">
            <a:avLst/>
          </a:prstGeom>
        </p:spPr>
      </p:pic>
      <p:sp>
        <p:nvSpPr>
          <p:cNvPr id="3" name="Sous-titre 2">
            <a:extLst>
              <a:ext uri="{FF2B5EF4-FFF2-40B4-BE49-F238E27FC236}">
                <a16:creationId xmlns:a16="http://schemas.microsoft.com/office/drawing/2014/main" id="{382CCBD3-5B82-A052-8705-FCA2E41E688D}"/>
              </a:ext>
            </a:extLst>
          </p:cNvPr>
          <p:cNvSpPr>
            <a:spLocks noGrp="1"/>
          </p:cNvSpPr>
          <p:nvPr>
            <p:ph type="subTitle" idx="1"/>
          </p:nvPr>
        </p:nvSpPr>
        <p:spPr>
          <a:xfrm>
            <a:off x="1524000" y="1209040"/>
            <a:ext cx="9144000" cy="4953221"/>
          </a:xfrm>
        </p:spPr>
        <p:txBody>
          <a:bodyPr/>
          <a:lstStyle/>
          <a:p>
            <a:endParaRPr lang="fr-CA" dirty="0"/>
          </a:p>
        </p:txBody>
      </p:sp>
      <p:pic>
        <p:nvPicPr>
          <p:cNvPr id="7" name="Image 6">
            <a:extLst>
              <a:ext uri="{FF2B5EF4-FFF2-40B4-BE49-F238E27FC236}">
                <a16:creationId xmlns:a16="http://schemas.microsoft.com/office/drawing/2014/main" id="{8117E0BD-7E82-5632-0155-EFEEF174C7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24714" y="5679440"/>
            <a:ext cx="1467286" cy="1099048"/>
          </a:xfrm>
          <a:prstGeom prst="rect">
            <a:avLst/>
          </a:prstGeom>
        </p:spPr>
      </p:pic>
      <p:pic>
        <p:nvPicPr>
          <p:cNvPr id="9" name="Image 8" descr="Une image contenant texte, signe, nature&#10;&#10;Description générée automatiquement">
            <a:extLst>
              <a:ext uri="{FF2B5EF4-FFF2-40B4-BE49-F238E27FC236}">
                <a16:creationId xmlns:a16="http://schemas.microsoft.com/office/drawing/2014/main" id="{E86A036B-56F3-BD65-9F55-72A13D6CF1F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37255" y="124682"/>
            <a:ext cx="4743450" cy="962025"/>
          </a:xfrm>
          <a:prstGeom prst="rect">
            <a:avLst/>
          </a:prstGeom>
        </p:spPr>
      </p:pic>
    </p:spTree>
    <p:extLst>
      <p:ext uri="{BB962C8B-B14F-4D97-AF65-F5344CB8AC3E}">
        <p14:creationId xmlns:p14="http://schemas.microsoft.com/office/powerpoint/2010/main" val="1446561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AD1A8B2-6649-26A8-124A-3C0F8A58CB45}"/>
              </a:ext>
            </a:extLst>
          </p:cNvPr>
          <p:cNvPicPr>
            <a:picLocks noChangeAspect="1"/>
          </p:cNvPicPr>
          <p:nvPr/>
        </p:nvPicPr>
        <p:blipFill>
          <a:blip r:embed="rId2"/>
          <a:stretch>
            <a:fillRect/>
          </a:stretch>
        </p:blipFill>
        <p:spPr>
          <a:xfrm>
            <a:off x="4848225" y="3162300"/>
            <a:ext cx="2495550" cy="533400"/>
          </a:xfrm>
          <a:prstGeom prst="rect">
            <a:avLst/>
          </a:prstGeom>
        </p:spPr>
      </p:pic>
      <p:pic>
        <p:nvPicPr>
          <p:cNvPr id="2" name="Image 1">
            <a:extLst>
              <a:ext uri="{FF2B5EF4-FFF2-40B4-BE49-F238E27FC236}">
                <a16:creationId xmlns:a16="http://schemas.microsoft.com/office/drawing/2014/main" id="{319DF440-35BF-8732-DF38-9BE0C1C715B9}"/>
              </a:ext>
            </a:extLst>
          </p:cNvPr>
          <p:cNvPicPr>
            <a:picLocks noChangeAspect="1"/>
          </p:cNvPicPr>
          <p:nvPr/>
        </p:nvPicPr>
        <p:blipFill>
          <a:blip r:embed="rId3"/>
          <a:stretch>
            <a:fillRect/>
          </a:stretch>
        </p:blipFill>
        <p:spPr>
          <a:xfrm>
            <a:off x="1673525" y="1499337"/>
            <a:ext cx="8867954" cy="4953221"/>
          </a:xfrm>
          <a:prstGeom prst="rect">
            <a:avLst/>
          </a:prstGeom>
        </p:spPr>
      </p:pic>
      <p:sp>
        <p:nvSpPr>
          <p:cNvPr id="3" name="Sous-titre 2">
            <a:extLst>
              <a:ext uri="{FF2B5EF4-FFF2-40B4-BE49-F238E27FC236}">
                <a16:creationId xmlns:a16="http://schemas.microsoft.com/office/drawing/2014/main" id="{382CCBD3-5B82-A052-8705-FCA2E41E688D}"/>
              </a:ext>
            </a:extLst>
          </p:cNvPr>
          <p:cNvSpPr>
            <a:spLocks noGrp="1"/>
          </p:cNvSpPr>
          <p:nvPr>
            <p:ph type="subTitle" idx="1"/>
          </p:nvPr>
        </p:nvSpPr>
        <p:spPr>
          <a:xfrm>
            <a:off x="1524000" y="1209040"/>
            <a:ext cx="9144000" cy="4953221"/>
          </a:xfrm>
        </p:spPr>
        <p:txBody>
          <a:bodyPr/>
          <a:lstStyle/>
          <a:p>
            <a:endParaRPr lang="fr-CA" dirty="0"/>
          </a:p>
        </p:txBody>
      </p:sp>
      <p:pic>
        <p:nvPicPr>
          <p:cNvPr id="7" name="Image 6">
            <a:extLst>
              <a:ext uri="{FF2B5EF4-FFF2-40B4-BE49-F238E27FC236}">
                <a16:creationId xmlns:a16="http://schemas.microsoft.com/office/drawing/2014/main" id="{8117E0BD-7E82-5632-0155-EFEEF174C7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4714" y="5679440"/>
            <a:ext cx="1467286" cy="1099048"/>
          </a:xfrm>
          <a:prstGeom prst="rect">
            <a:avLst/>
          </a:prstGeom>
        </p:spPr>
      </p:pic>
      <p:pic>
        <p:nvPicPr>
          <p:cNvPr id="9" name="Image 8" descr="Une image contenant texte, signe, nature&#10;&#10;Description générée automatiquement">
            <a:extLst>
              <a:ext uri="{FF2B5EF4-FFF2-40B4-BE49-F238E27FC236}">
                <a16:creationId xmlns:a16="http://schemas.microsoft.com/office/drawing/2014/main" id="{E86A036B-56F3-BD65-9F55-72A13D6CF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37255" y="124682"/>
            <a:ext cx="4743450" cy="962025"/>
          </a:xfrm>
          <a:prstGeom prst="rect">
            <a:avLst/>
          </a:prstGeom>
        </p:spPr>
      </p:pic>
    </p:spTree>
    <p:extLst>
      <p:ext uri="{BB962C8B-B14F-4D97-AF65-F5344CB8AC3E}">
        <p14:creationId xmlns:p14="http://schemas.microsoft.com/office/powerpoint/2010/main" val="220371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AD1A8B2-6649-26A8-124A-3C0F8A58CB45}"/>
              </a:ext>
            </a:extLst>
          </p:cNvPr>
          <p:cNvPicPr>
            <a:picLocks noChangeAspect="1"/>
          </p:cNvPicPr>
          <p:nvPr/>
        </p:nvPicPr>
        <p:blipFill>
          <a:blip r:embed="rId3"/>
          <a:stretch>
            <a:fillRect/>
          </a:stretch>
        </p:blipFill>
        <p:spPr>
          <a:xfrm>
            <a:off x="4848225" y="3162300"/>
            <a:ext cx="2495550" cy="533400"/>
          </a:xfrm>
          <a:prstGeom prst="rect">
            <a:avLst/>
          </a:prstGeom>
        </p:spPr>
      </p:pic>
      <p:pic>
        <p:nvPicPr>
          <p:cNvPr id="2" name="Image 1">
            <a:extLst>
              <a:ext uri="{FF2B5EF4-FFF2-40B4-BE49-F238E27FC236}">
                <a16:creationId xmlns:a16="http://schemas.microsoft.com/office/drawing/2014/main" id="{D0FBC0E6-BC43-5A03-217B-11601109433D}"/>
              </a:ext>
            </a:extLst>
          </p:cNvPr>
          <p:cNvPicPr>
            <a:picLocks noChangeAspect="1"/>
          </p:cNvPicPr>
          <p:nvPr/>
        </p:nvPicPr>
        <p:blipFill>
          <a:blip r:embed="rId4"/>
          <a:stretch>
            <a:fillRect/>
          </a:stretch>
        </p:blipFill>
        <p:spPr>
          <a:xfrm>
            <a:off x="1794294" y="1209041"/>
            <a:ext cx="8522898" cy="5226266"/>
          </a:xfrm>
          <a:prstGeom prst="rect">
            <a:avLst/>
          </a:prstGeom>
        </p:spPr>
      </p:pic>
      <p:sp>
        <p:nvSpPr>
          <p:cNvPr id="3" name="Sous-titre 2">
            <a:extLst>
              <a:ext uri="{FF2B5EF4-FFF2-40B4-BE49-F238E27FC236}">
                <a16:creationId xmlns:a16="http://schemas.microsoft.com/office/drawing/2014/main" id="{382CCBD3-5B82-A052-8705-FCA2E41E688D}"/>
              </a:ext>
            </a:extLst>
          </p:cNvPr>
          <p:cNvSpPr>
            <a:spLocks noGrp="1"/>
          </p:cNvSpPr>
          <p:nvPr>
            <p:ph type="subTitle" idx="1"/>
          </p:nvPr>
        </p:nvSpPr>
        <p:spPr>
          <a:xfrm>
            <a:off x="1524000" y="1209040"/>
            <a:ext cx="9144000" cy="4953221"/>
          </a:xfrm>
        </p:spPr>
        <p:txBody>
          <a:bodyPr/>
          <a:lstStyle/>
          <a:p>
            <a:endParaRPr lang="fr-CA" dirty="0"/>
          </a:p>
        </p:txBody>
      </p:sp>
      <p:pic>
        <p:nvPicPr>
          <p:cNvPr id="7" name="Image 6">
            <a:extLst>
              <a:ext uri="{FF2B5EF4-FFF2-40B4-BE49-F238E27FC236}">
                <a16:creationId xmlns:a16="http://schemas.microsoft.com/office/drawing/2014/main" id="{8117E0BD-7E82-5632-0155-EFEEF174C7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24714" y="5679440"/>
            <a:ext cx="1467286" cy="1099048"/>
          </a:xfrm>
          <a:prstGeom prst="rect">
            <a:avLst/>
          </a:prstGeom>
        </p:spPr>
      </p:pic>
      <p:pic>
        <p:nvPicPr>
          <p:cNvPr id="9" name="Image 8" descr="Une image contenant texte, signe, nature&#10;&#10;Description générée automatiquement">
            <a:extLst>
              <a:ext uri="{FF2B5EF4-FFF2-40B4-BE49-F238E27FC236}">
                <a16:creationId xmlns:a16="http://schemas.microsoft.com/office/drawing/2014/main" id="{E86A036B-56F3-BD65-9F55-72A13D6CF1F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37255" y="124682"/>
            <a:ext cx="4743450" cy="962025"/>
          </a:xfrm>
          <a:prstGeom prst="rect">
            <a:avLst/>
          </a:prstGeom>
        </p:spPr>
      </p:pic>
    </p:spTree>
    <p:extLst>
      <p:ext uri="{BB962C8B-B14F-4D97-AF65-F5344CB8AC3E}">
        <p14:creationId xmlns:p14="http://schemas.microsoft.com/office/powerpoint/2010/main" val="2993598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1">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13">
            <a:extLst>
              <a:ext uri="{FF2B5EF4-FFF2-40B4-BE49-F238E27FC236}">
                <a16:creationId xmlns:a16="http://schemas.microsoft.com/office/drawing/2014/main" id="{16BF4F81-CE79-4A24-860D-9959FF716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bwMode="ltGray">
          <a:xfrm>
            <a:off x="479278" y="484632"/>
            <a:ext cx="4189913" cy="5852642"/>
          </a:xfrm>
          <a:prstGeom prst="rect">
            <a:avLst/>
          </a:prstGeom>
          <a:solidFill>
            <a:schemeClr val="bg2"/>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Titre 1">
            <a:extLst>
              <a:ext uri="{FF2B5EF4-FFF2-40B4-BE49-F238E27FC236}">
                <a16:creationId xmlns:a16="http://schemas.microsoft.com/office/drawing/2014/main" id="{6AD90018-7E10-48B2-B788-8586A44FE077}"/>
              </a:ext>
            </a:extLst>
          </p:cNvPr>
          <p:cNvSpPr>
            <a:spLocks noGrp="1"/>
          </p:cNvSpPr>
          <p:nvPr>
            <p:ph type="title"/>
            <p:custDataLst>
              <p:tags r:id="rId3"/>
            </p:custDataLst>
          </p:nvPr>
        </p:nvSpPr>
        <p:spPr>
          <a:xfrm>
            <a:off x="710390" y="681037"/>
            <a:ext cx="3738779" cy="1788811"/>
          </a:xfrm>
        </p:spPr>
        <p:txBody>
          <a:bodyPr>
            <a:normAutofit/>
          </a:bodyPr>
          <a:lstStyle/>
          <a:p>
            <a:r>
              <a:rPr lang="fr-CA" sz="4000" dirty="0" err="1"/>
              <a:t>What</a:t>
            </a:r>
            <a:r>
              <a:rPr lang="fr-CA" sz="4000" dirty="0"/>
              <a:t> </a:t>
            </a:r>
            <a:r>
              <a:rPr lang="fr-CA" sz="4000" dirty="0" err="1"/>
              <a:t>is</a:t>
            </a:r>
            <a:r>
              <a:rPr lang="fr-CA" sz="4000" dirty="0"/>
              <a:t> a source?</a:t>
            </a:r>
          </a:p>
        </p:txBody>
      </p:sp>
      <p:sp>
        <p:nvSpPr>
          <p:cNvPr id="23" name="Content Placeholder 8">
            <a:extLst>
              <a:ext uri="{FF2B5EF4-FFF2-40B4-BE49-F238E27FC236}">
                <a16:creationId xmlns:a16="http://schemas.microsoft.com/office/drawing/2014/main" id="{2FEA6D60-BC6D-4A4E-8085-8F477476C283}"/>
              </a:ext>
            </a:extLst>
          </p:cNvPr>
          <p:cNvSpPr>
            <a:spLocks noGrp="1"/>
          </p:cNvSpPr>
          <p:nvPr>
            <p:ph idx="1"/>
            <p:custDataLst>
              <p:tags r:id="rId4"/>
            </p:custDataLst>
          </p:nvPr>
        </p:nvSpPr>
        <p:spPr>
          <a:xfrm>
            <a:off x="710390" y="2630161"/>
            <a:ext cx="3738780" cy="3546801"/>
          </a:xfrm>
        </p:spPr>
        <p:txBody>
          <a:bodyPr>
            <a:normAutofit/>
          </a:bodyPr>
          <a:lstStyle/>
          <a:p>
            <a:endParaRPr lang="en-US" sz="2000"/>
          </a:p>
        </p:txBody>
      </p:sp>
      <p:pic>
        <p:nvPicPr>
          <p:cNvPr id="5" name="Espace réservé du contenu 4" descr="Une image contenant texte, pied à coulisse, périphérique&#10;&#10;Description générée automatiquement">
            <a:extLst>
              <a:ext uri="{FF2B5EF4-FFF2-40B4-BE49-F238E27FC236}">
                <a16:creationId xmlns:a16="http://schemas.microsoft.com/office/drawing/2014/main" id="{3405C4A7-B8AB-4433-8D5E-B671734A159B}"/>
              </a:ext>
            </a:extLst>
          </p:cNvPr>
          <p:cNvPicPr>
            <a:picLocks noChangeAspect="1"/>
          </p:cNvPicPr>
          <p:nvPr>
            <p:custDataLst>
              <p:tags r:id="rId5"/>
            </p:custDataLst>
          </p:nvPr>
        </p:nvPicPr>
        <p:blipFill rotWithShape="1">
          <a:blip r:embed="rId8">
            <a:extLst>
              <a:ext uri="{28A0092B-C50C-407E-A947-70E740481C1C}">
                <a14:useLocalDpi xmlns:a14="http://schemas.microsoft.com/office/drawing/2010/main" val="0"/>
              </a:ext>
            </a:extLst>
          </a:blip>
          <a:srcRect r="16784" b="-1"/>
          <a:stretch/>
        </p:blipFill>
        <p:spPr>
          <a:xfrm>
            <a:off x="5170507" y="484633"/>
            <a:ext cx="6542215" cy="5888736"/>
          </a:xfrm>
          <a:prstGeom prst="rect">
            <a:avLst/>
          </a:prstGeom>
        </p:spPr>
      </p:pic>
    </p:spTree>
    <p:extLst>
      <p:ext uri="{BB962C8B-B14F-4D97-AF65-F5344CB8AC3E}">
        <p14:creationId xmlns:p14="http://schemas.microsoft.com/office/powerpoint/2010/main" val="3287764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AD1A8B2-6649-26A8-124A-3C0F8A58CB45}"/>
              </a:ext>
            </a:extLst>
          </p:cNvPr>
          <p:cNvPicPr>
            <a:picLocks noChangeAspect="1"/>
          </p:cNvPicPr>
          <p:nvPr/>
        </p:nvPicPr>
        <p:blipFill>
          <a:blip r:embed="rId3"/>
          <a:stretch>
            <a:fillRect/>
          </a:stretch>
        </p:blipFill>
        <p:spPr>
          <a:xfrm>
            <a:off x="4848225" y="3162300"/>
            <a:ext cx="2495550" cy="533400"/>
          </a:xfrm>
          <a:prstGeom prst="rect">
            <a:avLst/>
          </a:prstGeom>
        </p:spPr>
      </p:pic>
      <p:sp>
        <p:nvSpPr>
          <p:cNvPr id="3" name="Sous-titre 2">
            <a:extLst>
              <a:ext uri="{FF2B5EF4-FFF2-40B4-BE49-F238E27FC236}">
                <a16:creationId xmlns:a16="http://schemas.microsoft.com/office/drawing/2014/main" id="{382CCBD3-5B82-A052-8705-FCA2E41E688D}"/>
              </a:ext>
            </a:extLst>
          </p:cNvPr>
          <p:cNvSpPr>
            <a:spLocks noGrp="1"/>
          </p:cNvSpPr>
          <p:nvPr>
            <p:ph type="subTitle" idx="1"/>
          </p:nvPr>
        </p:nvSpPr>
        <p:spPr>
          <a:xfrm>
            <a:off x="1524000" y="1209040"/>
            <a:ext cx="9144000" cy="4953221"/>
          </a:xfrm>
        </p:spPr>
        <p:txBody>
          <a:bodyPr>
            <a:normAutofit/>
          </a:bodyPr>
          <a:lstStyle/>
          <a:p>
            <a:pPr algn="l"/>
            <a:r>
              <a:rPr kumimoji="0" lang="en-US" sz="2800" b="1" i="0" u="none" strike="noStrike" kern="1200" cap="none" spc="0" normalizeH="0" baseline="0" noProof="0" dirty="0">
                <a:ln>
                  <a:noFill/>
                </a:ln>
                <a:solidFill>
                  <a:prstClr val="black"/>
                </a:solidFill>
                <a:effectLst/>
                <a:uLnTx/>
                <a:uFillTx/>
                <a:latin typeface="Calibri Light" panose="020F0302020204030204"/>
                <a:ea typeface="+mj-ea"/>
                <a:cs typeface="+mj-cs"/>
              </a:rPr>
              <a:t>Sources for investigative journalist</a:t>
            </a:r>
          </a:p>
          <a:p>
            <a:pPr algn="l"/>
            <a:endParaRPr lang="en-US" sz="2800" b="1" dirty="0">
              <a:solidFill>
                <a:prstClr val="black"/>
              </a:solidFill>
              <a:latin typeface="Calibri Light" panose="020F0302020204030204"/>
              <a:ea typeface="+mj-ea"/>
              <a:cs typeface="+mj-cs"/>
            </a:endParaRPr>
          </a:p>
          <a:p>
            <a:pPr lvl="1" algn="l">
              <a:spcBef>
                <a:spcPts val="1000"/>
              </a:spcBef>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What are they:</a:t>
            </a:r>
          </a:p>
          <a:p>
            <a:pPr lvl="1" algn="l">
              <a:spcBef>
                <a:spcPts val="1000"/>
              </a:spcBef>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A source, who </a:t>
            </a:r>
            <a:r>
              <a:rPr kumimoji="0" lang="en-US" b="0" i="0" u="sng" strike="noStrike" kern="1200" cap="none" spc="0" normalizeH="0" baseline="0" noProof="0" dirty="0">
                <a:ln>
                  <a:noFill/>
                </a:ln>
                <a:solidFill>
                  <a:prstClr val="black"/>
                </a:solidFill>
                <a:effectLst/>
                <a:uLnTx/>
                <a:uFillTx/>
                <a:latin typeface="Calibri" panose="020F0502020204030204"/>
                <a:ea typeface="+mn-ea"/>
                <a:cs typeface="+mn-cs"/>
              </a:rPr>
              <a:t>confidentially transmits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information to a journalist, with the latter's </a:t>
            </a:r>
            <a:r>
              <a:rPr kumimoji="0" lang="en-US" b="0" i="0" u="sng" strike="noStrike" kern="1200" cap="none" spc="0" normalizeH="0" baseline="0" noProof="0" dirty="0">
                <a:ln>
                  <a:noFill/>
                </a:ln>
                <a:solidFill>
                  <a:prstClr val="black"/>
                </a:solidFill>
                <a:effectLst/>
                <a:uLnTx/>
                <a:uFillTx/>
                <a:latin typeface="Calibri" panose="020F0502020204030204"/>
                <a:ea typeface="+mn-ea"/>
                <a:cs typeface="+mn-cs"/>
              </a:rPr>
              <a:t>commitment not to disclose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its identity and whose maintenance of anonymity is </a:t>
            </a:r>
            <a:r>
              <a:rPr kumimoji="0" lang="en-US" b="0" i="0" u="sng" strike="noStrike" kern="1200" cap="none" spc="0" normalizeH="0" baseline="0" noProof="0" dirty="0">
                <a:ln>
                  <a:noFill/>
                </a:ln>
                <a:solidFill>
                  <a:prstClr val="black"/>
                </a:solidFill>
                <a:effectLst/>
                <a:uLnTx/>
                <a:uFillTx/>
                <a:latin typeface="Calibri" panose="020F0502020204030204"/>
                <a:ea typeface="+mn-ea"/>
                <a:cs typeface="+mn-cs"/>
              </a:rPr>
              <a:t>essential to the relationship</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between the journalist and the source, must be treated in accordance with the rules of confidentiality and public interest</a:t>
            </a:r>
          </a:p>
          <a:p>
            <a:pPr lvl="1" algn="l">
              <a:spcBef>
                <a:spcPts val="1000"/>
              </a:spcBef>
              <a:defRPr/>
            </a:pP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1" algn="l">
              <a:spcBef>
                <a:spcPts val="1000"/>
              </a:spcBef>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Why they are important:</a:t>
            </a:r>
          </a:p>
          <a:p>
            <a:pPr lvl="1" algn="l">
              <a:spcBef>
                <a:spcPts val="1000"/>
              </a:spcBef>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The confidentiality of journalists’ sources must be protected in the exercise of the </a:t>
            </a:r>
            <a:r>
              <a:rPr kumimoji="0" lang="en-US" b="0" i="0" u="sng" strike="noStrike" kern="1200" cap="none" spc="0" normalizeH="0" baseline="0" noProof="0" dirty="0">
                <a:ln>
                  <a:noFill/>
                </a:ln>
                <a:solidFill>
                  <a:prstClr val="black"/>
                </a:solidFill>
                <a:effectLst/>
                <a:uLnTx/>
                <a:uFillTx/>
                <a:latin typeface="Calibri" panose="020F0502020204030204"/>
                <a:ea typeface="+mn-ea"/>
                <a:cs typeface="+mn-cs"/>
              </a:rPr>
              <a:t>mission of informing the public</a:t>
            </a:r>
          </a:p>
          <a:p>
            <a:pPr algn="l"/>
            <a:endParaRPr lang="fr-CA" sz="2800" b="1" dirty="0"/>
          </a:p>
        </p:txBody>
      </p:sp>
      <p:pic>
        <p:nvPicPr>
          <p:cNvPr id="7" name="Image 6">
            <a:extLst>
              <a:ext uri="{FF2B5EF4-FFF2-40B4-BE49-F238E27FC236}">
                <a16:creationId xmlns:a16="http://schemas.microsoft.com/office/drawing/2014/main" id="{8117E0BD-7E82-5632-0155-EFEEF174C7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4714" y="5679440"/>
            <a:ext cx="1467286" cy="1099048"/>
          </a:xfrm>
          <a:prstGeom prst="rect">
            <a:avLst/>
          </a:prstGeom>
        </p:spPr>
      </p:pic>
      <p:pic>
        <p:nvPicPr>
          <p:cNvPr id="9" name="Image 8" descr="Une image contenant texte, signe, nature&#10;&#10;Description générée automatiquement">
            <a:extLst>
              <a:ext uri="{FF2B5EF4-FFF2-40B4-BE49-F238E27FC236}">
                <a16:creationId xmlns:a16="http://schemas.microsoft.com/office/drawing/2014/main" id="{E86A036B-56F3-BD65-9F55-72A13D6CF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37255" y="124682"/>
            <a:ext cx="4743450" cy="962025"/>
          </a:xfrm>
          <a:prstGeom prst="rect">
            <a:avLst/>
          </a:prstGeom>
        </p:spPr>
      </p:pic>
    </p:spTree>
    <p:extLst>
      <p:ext uri="{BB962C8B-B14F-4D97-AF65-F5344CB8AC3E}">
        <p14:creationId xmlns:p14="http://schemas.microsoft.com/office/powerpoint/2010/main" val="1387423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AD1A8B2-6649-26A8-124A-3C0F8A58CB45}"/>
              </a:ext>
            </a:extLst>
          </p:cNvPr>
          <p:cNvPicPr>
            <a:picLocks noChangeAspect="1"/>
          </p:cNvPicPr>
          <p:nvPr/>
        </p:nvPicPr>
        <p:blipFill>
          <a:blip r:embed="rId2"/>
          <a:stretch>
            <a:fillRect/>
          </a:stretch>
        </p:blipFill>
        <p:spPr>
          <a:xfrm>
            <a:off x="4848225" y="3162300"/>
            <a:ext cx="2495550" cy="533400"/>
          </a:xfrm>
          <a:prstGeom prst="rect">
            <a:avLst/>
          </a:prstGeom>
        </p:spPr>
      </p:pic>
      <p:sp>
        <p:nvSpPr>
          <p:cNvPr id="3" name="Sous-titre 2">
            <a:extLst>
              <a:ext uri="{FF2B5EF4-FFF2-40B4-BE49-F238E27FC236}">
                <a16:creationId xmlns:a16="http://schemas.microsoft.com/office/drawing/2014/main" id="{382CCBD3-5B82-A052-8705-FCA2E41E688D}"/>
              </a:ext>
            </a:extLst>
          </p:cNvPr>
          <p:cNvSpPr>
            <a:spLocks noGrp="1"/>
          </p:cNvSpPr>
          <p:nvPr>
            <p:ph type="subTitle" idx="1"/>
          </p:nvPr>
        </p:nvSpPr>
        <p:spPr>
          <a:xfrm>
            <a:off x="1524000" y="1209040"/>
            <a:ext cx="9144000" cy="4953221"/>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CA"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b="1" dirty="0">
                <a:solidFill>
                  <a:prstClr val="black"/>
                </a:solidFill>
                <a:latin typeface="Calibri" panose="020F0502020204030204"/>
              </a:rPr>
              <a:t>Steps to protect Journalistic sources</a:t>
            </a:r>
            <a:endParaRPr lang="fr-CA" b="1" dirty="0">
              <a:solidFill>
                <a:prstClr val="black"/>
              </a:solidFill>
              <a:latin typeface="Calibri" panose="020F0502020204030204"/>
            </a:endParaRPr>
          </a:p>
          <a:p>
            <a:pPr marR="0" lvl="0" algn="l" defTabSz="914400" rtl="0" eaLnBrk="1" fontAlgn="auto" latinLnBrk="0" hangingPunct="1">
              <a:lnSpc>
                <a:spcPct val="90000"/>
              </a:lnSpc>
              <a:spcBef>
                <a:spcPts val="1000"/>
              </a:spcBef>
              <a:spcAft>
                <a:spcPts val="0"/>
              </a:spcAft>
              <a:buClrTx/>
              <a:buSzTx/>
              <a:tabLst/>
              <a:defRPr/>
            </a:pPr>
            <a:endParaRPr kumimoji="0" lang="fr-CA"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lvl="1" indent="-228600" algn="l">
              <a:spcBef>
                <a:spcPts val="1000"/>
              </a:spcBef>
              <a:buFont typeface="Arial" panose="020B0604020202020204" pitchFamily="34" charset="0"/>
              <a:buChar char="•"/>
              <a:defRPr/>
            </a:pPr>
            <a:r>
              <a:rPr kumimoji="0" lang="fr-CA" sz="1800" b="0" i="0" u="none" strike="noStrike" kern="1200" cap="none" spc="0" normalizeH="0" baseline="0" noProof="0" dirty="0">
                <a:ln>
                  <a:noFill/>
                </a:ln>
                <a:solidFill>
                  <a:prstClr val="black"/>
                </a:solidFill>
                <a:effectLst/>
                <a:uLnTx/>
                <a:uFillTx/>
                <a:latin typeface="Calibri" panose="020F0502020204030204"/>
                <a:ea typeface="+mn-ea"/>
                <a:cs typeface="+mn-cs"/>
              </a:rPr>
              <a:t>It </a:t>
            </a:r>
            <a:r>
              <a:rPr kumimoji="0" lang="fr-CA" sz="1800" b="0" i="0" u="none" strike="noStrike" kern="1200" cap="none" spc="0" normalizeH="0" baseline="0" noProof="0" dirty="0" err="1">
                <a:ln>
                  <a:noFill/>
                </a:ln>
                <a:solidFill>
                  <a:prstClr val="black"/>
                </a:solidFill>
                <a:effectLst/>
                <a:uLnTx/>
                <a:uFillTx/>
                <a:latin typeface="Calibri" panose="020F0502020204030204"/>
                <a:ea typeface="+mn-ea"/>
                <a:cs typeface="+mn-cs"/>
              </a:rPr>
              <a:t>sould</a:t>
            </a:r>
            <a:r>
              <a:rPr kumimoji="0" lang="fr-CA"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CA" sz="1800" b="0" i="0" u="none" strike="noStrike" kern="1200" cap="none" spc="0" normalizeH="0" baseline="0" noProof="0" dirty="0" err="1">
                <a:ln>
                  <a:noFill/>
                </a:ln>
                <a:solidFill>
                  <a:prstClr val="black"/>
                </a:solidFill>
                <a:effectLst/>
                <a:uLnTx/>
                <a:uFillTx/>
                <a:latin typeface="Calibri" panose="020F0502020204030204"/>
                <a:ea typeface="+mn-ea"/>
                <a:cs typeface="+mn-cs"/>
              </a:rPr>
              <a:t>be</a:t>
            </a:r>
            <a:r>
              <a:rPr kumimoji="0" lang="fr-CA"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CA" sz="1800" b="0" i="0" u="none" strike="noStrike" kern="1200" cap="none" spc="0" normalizeH="0" baseline="0" noProof="0" dirty="0" err="1">
                <a:ln>
                  <a:noFill/>
                </a:ln>
                <a:solidFill>
                  <a:prstClr val="black"/>
                </a:solidFill>
                <a:effectLst/>
                <a:uLnTx/>
                <a:uFillTx/>
                <a:latin typeface="Calibri" panose="020F0502020204030204"/>
                <a:ea typeface="+mn-ea"/>
                <a:cs typeface="+mn-cs"/>
              </a:rPr>
              <a:t>only</a:t>
            </a:r>
            <a:r>
              <a:rPr kumimoji="0" lang="fr-CA" sz="1800" b="0" i="0" u="none" strike="noStrike" kern="1200" cap="none" spc="0" normalizeH="0" baseline="0" noProof="0" dirty="0">
                <a:ln>
                  <a:noFill/>
                </a:ln>
                <a:solidFill>
                  <a:prstClr val="black"/>
                </a:solidFill>
                <a:effectLst/>
                <a:uLnTx/>
                <a:uFillTx/>
                <a:latin typeface="Calibri" panose="020F0502020204030204"/>
                <a:ea typeface="+mn-ea"/>
                <a:cs typeface="+mn-cs"/>
              </a:rPr>
              <a:t> a </a:t>
            </a:r>
            <a:r>
              <a:rPr kumimoji="0" lang="fr-CA" sz="1800" b="0" i="0" u="none" strike="noStrike" kern="1200" cap="none" spc="0" normalizeH="0" baseline="0" noProof="0" dirty="0" err="1">
                <a:ln>
                  <a:noFill/>
                </a:ln>
                <a:solidFill>
                  <a:prstClr val="black"/>
                </a:solidFill>
                <a:effectLst/>
                <a:uLnTx/>
                <a:uFillTx/>
                <a:latin typeface="Calibri" panose="020F0502020204030204"/>
                <a:ea typeface="+mn-ea"/>
                <a:cs typeface="+mn-cs"/>
              </a:rPr>
              <a:t>judicial</a:t>
            </a:r>
            <a:r>
              <a:rPr kumimoji="0" lang="fr-CA"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CA" sz="1800" b="0" i="0" u="none" strike="noStrike" kern="1200" cap="none" spc="0" normalizeH="0" baseline="0" noProof="0" dirty="0" err="1">
                <a:ln>
                  <a:noFill/>
                </a:ln>
                <a:solidFill>
                  <a:prstClr val="black"/>
                </a:solidFill>
                <a:effectLst/>
                <a:uLnTx/>
                <a:uFillTx/>
                <a:latin typeface="Calibri" panose="020F0502020204030204"/>
                <a:ea typeface="+mn-ea"/>
                <a:cs typeface="+mn-cs"/>
              </a:rPr>
              <a:t>decision</a:t>
            </a:r>
            <a:r>
              <a:rPr kumimoji="0" lang="fr-CA" sz="1800" b="0" i="0" u="none" strike="noStrike" kern="1200" cap="none" spc="0" normalizeH="0" baseline="0" noProof="0" dirty="0">
                <a:ln>
                  <a:noFill/>
                </a:ln>
                <a:solidFill>
                  <a:prstClr val="black"/>
                </a:solidFill>
                <a:effectLst/>
                <a:uLnTx/>
                <a:uFillTx/>
                <a:latin typeface="Calibri" panose="020F0502020204030204"/>
                <a:ea typeface="+mn-ea"/>
                <a:cs typeface="+mn-cs"/>
              </a:rPr>
              <a:t> to </a:t>
            </a:r>
            <a:r>
              <a:rPr kumimoji="0" lang="fr-CA" sz="1800" b="0" i="0" u="none" strike="noStrike" kern="1200" cap="none" spc="0" normalizeH="0" baseline="0" noProof="0" dirty="0" err="1">
                <a:ln>
                  <a:noFill/>
                </a:ln>
                <a:solidFill>
                  <a:prstClr val="black"/>
                </a:solidFill>
                <a:effectLst/>
                <a:uLnTx/>
                <a:uFillTx/>
                <a:latin typeface="Calibri" panose="020F0502020204030204"/>
                <a:ea typeface="+mn-ea"/>
                <a:cs typeface="+mn-cs"/>
              </a:rPr>
              <a:t>override</a:t>
            </a:r>
            <a:r>
              <a:rPr kumimoji="0" lang="fr-CA" sz="1800" b="0" i="0" u="none" strike="noStrike" kern="1200" cap="none" spc="0" normalizeH="0" baseline="0" noProof="0" dirty="0">
                <a:ln>
                  <a:noFill/>
                </a:ln>
                <a:solidFill>
                  <a:prstClr val="black"/>
                </a:solidFill>
                <a:effectLst/>
                <a:uLnTx/>
                <a:uFillTx/>
                <a:latin typeface="Calibri" panose="020F0502020204030204"/>
                <a:ea typeface="+mn-ea"/>
                <a:cs typeface="+mn-cs"/>
              </a:rPr>
              <a:t> the </a:t>
            </a:r>
            <a:r>
              <a:rPr kumimoji="0" lang="fr-CA" sz="1800" b="0" i="0" u="none" strike="noStrike" kern="1200" cap="none" spc="0" normalizeH="0" baseline="0" noProof="0" dirty="0" err="1">
                <a:ln>
                  <a:noFill/>
                </a:ln>
                <a:solidFill>
                  <a:prstClr val="black"/>
                </a:solidFill>
                <a:effectLst/>
                <a:uLnTx/>
                <a:uFillTx/>
                <a:latin typeface="Calibri" panose="020F0502020204030204"/>
                <a:ea typeface="+mn-ea"/>
                <a:cs typeface="+mn-cs"/>
              </a:rPr>
              <a:t>confidentiality</a:t>
            </a:r>
            <a:r>
              <a:rPr kumimoji="0" lang="fr-CA" sz="1800" b="0" i="0" u="none" strike="noStrike" kern="1200" cap="none" spc="0" normalizeH="0" baseline="0" noProof="0" dirty="0">
                <a:ln>
                  <a:noFill/>
                </a:ln>
                <a:solidFill>
                  <a:prstClr val="black"/>
                </a:solidFill>
                <a:effectLst/>
                <a:uLnTx/>
                <a:uFillTx/>
                <a:latin typeface="Calibri" panose="020F0502020204030204"/>
                <a:ea typeface="+mn-ea"/>
                <a:cs typeface="+mn-cs"/>
              </a:rPr>
              <a:t> of a source</a:t>
            </a:r>
          </a:p>
          <a:p>
            <a:pPr marL="1143000" lvl="2" indent="-228600" algn="l">
              <a:buFont typeface="Arial" panose="020B0604020202020204" pitchFamily="34" charset="0"/>
              <a:buChar char="•"/>
              <a:defRPr/>
            </a:pPr>
            <a:r>
              <a:rPr kumimoji="0" lang="fr-CA" sz="2000" b="0" i="0" u="none" strike="noStrike" kern="1200" cap="none" spc="0" normalizeH="0" baseline="0" noProof="0" dirty="0" err="1">
                <a:ln>
                  <a:noFill/>
                </a:ln>
                <a:solidFill>
                  <a:prstClr val="black"/>
                </a:solidFill>
                <a:effectLst/>
                <a:uLnTx/>
                <a:uFillTx/>
                <a:latin typeface="Calibri" panose="020F0502020204030204"/>
                <a:ea typeface="+mn-ea"/>
                <a:cs typeface="+mn-cs"/>
              </a:rPr>
              <a:t>With</a:t>
            </a:r>
            <a:r>
              <a:rPr kumimoji="0" lang="fr-CA" sz="2000" b="0" i="0" u="none" strike="noStrike" kern="1200" cap="none" spc="0" normalizeH="0" baseline="0" noProof="0" dirty="0">
                <a:ln>
                  <a:noFill/>
                </a:ln>
                <a:solidFill>
                  <a:prstClr val="black"/>
                </a:solidFill>
                <a:effectLst/>
                <a:uLnTx/>
                <a:uFillTx/>
                <a:latin typeface="Calibri" panose="020F0502020204030204"/>
                <a:ea typeface="+mn-ea"/>
                <a:cs typeface="+mn-cs"/>
              </a:rPr>
              <a:t> respect to the </a:t>
            </a:r>
            <a:r>
              <a:rPr kumimoji="0" lang="fr-CA" sz="2000" b="0" i="0" u="none" strike="noStrike" kern="1200" cap="none" spc="0" normalizeH="0" baseline="0" noProof="0" dirty="0" err="1">
                <a:ln>
                  <a:noFill/>
                </a:ln>
                <a:solidFill>
                  <a:prstClr val="black"/>
                </a:solidFill>
                <a:effectLst/>
                <a:uLnTx/>
                <a:uFillTx/>
                <a:latin typeface="Calibri" panose="020F0502020204030204"/>
                <a:ea typeface="+mn-ea"/>
                <a:cs typeface="+mn-cs"/>
              </a:rPr>
              <a:t>treshhold</a:t>
            </a:r>
            <a:r>
              <a:rPr kumimoji="0" lang="fr-CA" sz="20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685800" lvl="1" indent="-228600" algn="l">
              <a:spcBef>
                <a:spcPts val="1000"/>
              </a:spcBef>
              <a:buFont typeface="Arial" panose="020B0604020202020204" pitchFamily="34" charset="0"/>
              <a:buChar char="•"/>
              <a:defRPr/>
            </a:pPr>
            <a:endParaRPr kumimoji="0" lang="fr-CA"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lvl="1" indent="-228600" algn="l">
              <a:spcBef>
                <a:spcPts val="1000"/>
              </a:spcBef>
              <a:buFont typeface="Arial" panose="020B0604020202020204" pitchFamily="34" charset="0"/>
              <a:buChar char="•"/>
              <a:defRPr/>
            </a:pPr>
            <a:r>
              <a:rPr kumimoji="0" lang="fr-CA" sz="1800" b="0" i="0" u="none" strike="noStrike" kern="1200" cap="none" spc="0" normalizeH="0" baseline="0" noProof="0" dirty="0" err="1">
                <a:ln>
                  <a:noFill/>
                </a:ln>
                <a:solidFill>
                  <a:prstClr val="black"/>
                </a:solidFill>
                <a:effectLst/>
                <a:uLnTx/>
                <a:uFillTx/>
                <a:latin typeface="Calibri" panose="020F0502020204030204"/>
                <a:ea typeface="+mn-ea"/>
                <a:cs typeface="+mn-cs"/>
              </a:rPr>
              <a:t>Investigative</a:t>
            </a:r>
            <a:r>
              <a:rPr kumimoji="0" lang="fr-CA" sz="1800" b="0" i="0" u="none" strike="noStrike" kern="1200" cap="none" spc="0" normalizeH="0" baseline="0" noProof="0" dirty="0">
                <a:ln>
                  <a:noFill/>
                </a:ln>
                <a:solidFill>
                  <a:prstClr val="black"/>
                </a:solidFill>
                <a:effectLst/>
                <a:uLnTx/>
                <a:uFillTx/>
                <a:latin typeface="Calibri" panose="020F0502020204030204"/>
                <a:ea typeface="+mn-ea"/>
                <a:cs typeface="+mn-cs"/>
              </a:rPr>
              <a:t> stage</a:t>
            </a:r>
          </a:p>
          <a:p>
            <a:pPr marL="1143000" lvl="2" indent="-228600" algn="l">
              <a:buFont typeface="Arial" panose="020B0604020202020204" pitchFamily="34" charset="0"/>
              <a:buChar char="•"/>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Take care to seal the elements which could make it possible to discover the identity of the sources </a:t>
            </a:r>
          </a:p>
          <a:p>
            <a:pPr marL="1143000" lvl="2" indent="-228600" algn="l">
              <a:buFont typeface="Arial" panose="020B0604020202020204" pitchFamily="34" charset="0"/>
              <a:buChar char="•"/>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Police</a:t>
            </a:r>
          </a:p>
          <a:p>
            <a:pPr marL="1143000" lvl="2" indent="-228600" algn="l">
              <a:buFont typeface="Arial" panose="020B0604020202020204" pitchFamily="34" charset="0"/>
              <a:buChar char="•"/>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Prosecutors</a:t>
            </a:r>
            <a:endParaRPr kumimoji="0" lang="fr-CA"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gn="l"/>
            <a:endParaRPr lang="fr-CA" dirty="0"/>
          </a:p>
        </p:txBody>
      </p:sp>
      <p:pic>
        <p:nvPicPr>
          <p:cNvPr id="7" name="Image 6">
            <a:extLst>
              <a:ext uri="{FF2B5EF4-FFF2-40B4-BE49-F238E27FC236}">
                <a16:creationId xmlns:a16="http://schemas.microsoft.com/office/drawing/2014/main" id="{8117E0BD-7E82-5632-0155-EFEEF174C7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24714" y="5679440"/>
            <a:ext cx="1467286" cy="1099048"/>
          </a:xfrm>
          <a:prstGeom prst="rect">
            <a:avLst/>
          </a:prstGeom>
        </p:spPr>
      </p:pic>
      <p:pic>
        <p:nvPicPr>
          <p:cNvPr id="9" name="Image 8" descr="Une image contenant texte, signe, nature&#10;&#10;Description générée automatiquement">
            <a:extLst>
              <a:ext uri="{FF2B5EF4-FFF2-40B4-BE49-F238E27FC236}">
                <a16:creationId xmlns:a16="http://schemas.microsoft.com/office/drawing/2014/main" id="{E86A036B-56F3-BD65-9F55-72A13D6CF1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7255" y="124682"/>
            <a:ext cx="4743450" cy="962025"/>
          </a:xfrm>
          <a:prstGeom prst="rect">
            <a:avLst/>
          </a:prstGeom>
        </p:spPr>
      </p:pic>
    </p:spTree>
    <p:extLst>
      <p:ext uri="{BB962C8B-B14F-4D97-AF65-F5344CB8AC3E}">
        <p14:creationId xmlns:p14="http://schemas.microsoft.com/office/powerpoint/2010/main" val="110327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AD1A8B2-6649-26A8-124A-3C0F8A58CB45}"/>
              </a:ext>
            </a:extLst>
          </p:cNvPr>
          <p:cNvPicPr>
            <a:picLocks noChangeAspect="1"/>
          </p:cNvPicPr>
          <p:nvPr/>
        </p:nvPicPr>
        <p:blipFill>
          <a:blip r:embed="rId3"/>
          <a:stretch>
            <a:fillRect/>
          </a:stretch>
        </p:blipFill>
        <p:spPr>
          <a:xfrm>
            <a:off x="4848225" y="3162300"/>
            <a:ext cx="2495550" cy="533400"/>
          </a:xfrm>
          <a:prstGeom prst="rect">
            <a:avLst/>
          </a:prstGeom>
        </p:spPr>
      </p:pic>
      <p:sp>
        <p:nvSpPr>
          <p:cNvPr id="3" name="Sous-titre 2">
            <a:extLst>
              <a:ext uri="{FF2B5EF4-FFF2-40B4-BE49-F238E27FC236}">
                <a16:creationId xmlns:a16="http://schemas.microsoft.com/office/drawing/2014/main" id="{382CCBD3-5B82-A052-8705-FCA2E41E688D}"/>
              </a:ext>
            </a:extLst>
          </p:cNvPr>
          <p:cNvSpPr>
            <a:spLocks noGrp="1"/>
          </p:cNvSpPr>
          <p:nvPr>
            <p:ph type="subTitle" idx="1"/>
          </p:nvPr>
        </p:nvSpPr>
        <p:spPr>
          <a:xfrm>
            <a:off x="1524000" y="1209040"/>
            <a:ext cx="9144000" cy="4953221"/>
          </a:xfrm>
        </p:spPr>
        <p:txBody>
          <a:bodyPr>
            <a:normAutofit fontScale="92500"/>
          </a:bodyPr>
          <a:lstStyle/>
          <a:p>
            <a:pPr algn="l"/>
            <a:endParaRPr kumimoji="0" lang="fr-CA" sz="3000" b="1" i="0" u="none" strike="noStrike" kern="1200" cap="none" spc="0" normalizeH="0" baseline="0" noProof="0" dirty="0">
              <a:ln>
                <a:noFill/>
              </a:ln>
              <a:solidFill>
                <a:prstClr val="black"/>
              </a:solidFill>
              <a:effectLst/>
              <a:uLnTx/>
              <a:uFillTx/>
              <a:latin typeface="Calibri Light" panose="020F0302020204030204"/>
              <a:ea typeface="+mj-ea"/>
              <a:cs typeface="+mj-cs"/>
            </a:endParaRPr>
          </a:p>
          <a:p>
            <a:pPr algn="l"/>
            <a:r>
              <a:rPr kumimoji="0" lang="fr-CA" sz="3000" b="1" i="0" u="none" strike="noStrike" kern="1200" cap="none" spc="0" normalizeH="0" baseline="0" noProof="0" dirty="0">
                <a:ln>
                  <a:noFill/>
                </a:ln>
                <a:solidFill>
                  <a:prstClr val="black"/>
                </a:solidFill>
                <a:effectLst/>
                <a:uLnTx/>
                <a:uFillTx/>
                <a:latin typeface="Calibri Light" panose="020F0302020204030204"/>
                <a:ea typeface="+mj-ea"/>
                <a:cs typeface="+mj-cs"/>
              </a:rPr>
              <a:t>Best practice </a:t>
            </a:r>
            <a:r>
              <a:rPr kumimoji="0" lang="fr-CA" sz="3000" b="1" i="0" u="none" strike="noStrike" kern="1200" cap="none" spc="0" normalizeH="0" baseline="0" noProof="0" dirty="0" err="1">
                <a:ln>
                  <a:noFill/>
                </a:ln>
                <a:solidFill>
                  <a:prstClr val="black"/>
                </a:solidFill>
                <a:effectLst/>
                <a:uLnTx/>
                <a:uFillTx/>
                <a:latin typeface="Calibri Light" panose="020F0302020204030204"/>
                <a:ea typeface="+mj-ea"/>
                <a:cs typeface="+mj-cs"/>
              </a:rPr>
              <a:t>based</a:t>
            </a:r>
            <a:r>
              <a:rPr kumimoji="0" lang="fr-CA" sz="3000" b="1" i="0" u="none" strike="noStrike" kern="1200" cap="none" spc="0" normalizeH="0" baseline="0" noProof="0" dirty="0">
                <a:ln>
                  <a:noFill/>
                </a:ln>
                <a:solidFill>
                  <a:prstClr val="black"/>
                </a:solidFill>
                <a:effectLst/>
                <a:uLnTx/>
                <a:uFillTx/>
                <a:latin typeface="Calibri Light" panose="020F0302020204030204"/>
                <a:ea typeface="+mj-ea"/>
                <a:cs typeface="+mj-cs"/>
              </a:rPr>
              <a:t> on international standards</a:t>
            </a:r>
            <a:endParaRPr lang="fr-CA" sz="3000" b="1" dirty="0">
              <a:solidFill>
                <a:prstClr val="black"/>
              </a:solidFill>
              <a:latin typeface="Calibri Light" panose="020F0302020204030204"/>
              <a:ea typeface="+mj-ea"/>
              <a:cs typeface="+mj-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Allows journalists to not disclose information or a document that identifies a journalistic source unless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 the information or document </a:t>
            </a:r>
            <a:r>
              <a:rPr kumimoji="0" lang="en-US" sz="2200" b="0" i="0" u="sng" strike="noStrike" kern="1200" cap="none" spc="0" normalizeH="0" baseline="0" noProof="0" dirty="0">
                <a:ln>
                  <a:noFill/>
                </a:ln>
                <a:solidFill>
                  <a:prstClr val="black"/>
                </a:solidFill>
                <a:effectLst/>
                <a:uLnTx/>
                <a:uFillTx/>
                <a:latin typeface="Calibri" panose="020F0502020204030204"/>
                <a:ea typeface="+mn-ea"/>
                <a:cs typeface="+mn-cs"/>
              </a:rPr>
              <a:t>cannot be obtained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by any other reasonable means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and the </a:t>
            </a:r>
            <a:r>
              <a:rPr kumimoji="0" lang="en-US" sz="2200" b="0" i="0" u="sng" strike="noStrike" kern="1200" cap="none" spc="0" normalizeH="0" baseline="0" noProof="0" dirty="0">
                <a:ln>
                  <a:noFill/>
                </a:ln>
                <a:solidFill>
                  <a:prstClr val="black"/>
                </a:solidFill>
                <a:effectLst/>
                <a:uLnTx/>
                <a:uFillTx/>
                <a:latin typeface="Calibri" panose="020F0502020204030204"/>
                <a:ea typeface="+mn-ea"/>
                <a:cs typeface="+mn-cs"/>
              </a:rPr>
              <a:t>public interest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in the administration of justice </a:t>
            </a:r>
            <a:r>
              <a:rPr kumimoji="0" lang="en-US" sz="2200" b="0" i="0" u="sng" strike="noStrike" kern="1200" cap="none" spc="0" normalizeH="0" baseline="0" noProof="0" dirty="0">
                <a:ln>
                  <a:noFill/>
                </a:ln>
                <a:solidFill>
                  <a:prstClr val="black"/>
                </a:solidFill>
                <a:effectLst/>
                <a:uLnTx/>
                <a:uFillTx/>
                <a:latin typeface="Calibri" panose="020F0502020204030204"/>
                <a:ea typeface="+mn-ea"/>
                <a:cs typeface="+mn-cs"/>
              </a:rPr>
              <a:t>outweighs the public interest in preserving the confidentiality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of the journalistic source.</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Search warrant can be issued only if a judge is satisfied: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No other way by which the desired information can </a:t>
            </a:r>
            <a:r>
              <a:rPr kumimoji="0" lang="en-US" sz="2200" b="0" i="0" u="sng" strike="noStrike" kern="1200" cap="none" spc="0" normalizeH="0" baseline="0" noProof="0" dirty="0">
                <a:ln>
                  <a:noFill/>
                </a:ln>
                <a:solidFill>
                  <a:prstClr val="black"/>
                </a:solidFill>
                <a:effectLst/>
                <a:uLnTx/>
                <a:uFillTx/>
                <a:latin typeface="Calibri" panose="020F0502020204030204"/>
                <a:ea typeface="+mn-ea"/>
                <a:cs typeface="+mn-cs"/>
              </a:rPr>
              <a:t>reasonably</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 be obtained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That the public interest in the prosecution of a criminal offence </a:t>
            </a:r>
            <a:r>
              <a:rPr kumimoji="0" lang="en-US" sz="2200" b="0" i="0" u="sng" strike="noStrike" kern="1200" cap="none" spc="0" normalizeH="0" baseline="0" noProof="0" dirty="0">
                <a:ln>
                  <a:noFill/>
                </a:ln>
                <a:solidFill>
                  <a:prstClr val="black"/>
                </a:solidFill>
                <a:effectLst/>
                <a:uLnTx/>
                <a:uFillTx/>
                <a:latin typeface="Calibri" panose="020F0502020204030204"/>
                <a:ea typeface="+mn-ea"/>
                <a:cs typeface="+mn-cs"/>
              </a:rPr>
              <a:t>outweighs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the journalist’s right to privacy in the collection and dissemination of information.</a:t>
            </a:r>
          </a:p>
          <a:p>
            <a:pPr algn="l"/>
            <a:endParaRPr lang="fr-CA" dirty="0"/>
          </a:p>
        </p:txBody>
      </p:sp>
      <p:pic>
        <p:nvPicPr>
          <p:cNvPr id="7" name="Image 6">
            <a:extLst>
              <a:ext uri="{FF2B5EF4-FFF2-40B4-BE49-F238E27FC236}">
                <a16:creationId xmlns:a16="http://schemas.microsoft.com/office/drawing/2014/main" id="{8117E0BD-7E82-5632-0155-EFEEF174C7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4714" y="5679440"/>
            <a:ext cx="1467286" cy="1099048"/>
          </a:xfrm>
          <a:prstGeom prst="rect">
            <a:avLst/>
          </a:prstGeom>
        </p:spPr>
      </p:pic>
      <p:pic>
        <p:nvPicPr>
          <p:cNvPr id="9" name="Image 8" descr="Une image contenant texte, signe, nature&#10;&#10;Description générée automatiquement">
            <a:extLst>
              <a:ext uri="{FF2B5EF4-FFF2-40B4-BE49-F238E27FC236}">
                <a16:creationId xmlns:a16="http://schemas.microsoft.com/office/drawing/2014/main" id="{E86A036B-56F3-BD65-9F55-72A13D6CF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37255" y="124682"/>
            <a:ext cx="4743450" cy="962025"/>
          </a:xfrm>
          <a:prstGeom prst="rect">
            <a:avLst/>
          </a:prstGeom>
        </p:spPr>
      </p:pic>
    </p:spTree>
    <p:extLst>
      <p:ext uri="{BB962C8B-B14F-4D97-AF65-F5344CB8AC3E}">
        <p14:creationId xmlns:p14="http://schemas.microsoft.com/office/powerpoint/2010/main" val="2507729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AD1A8B2-6649-26A8-124A-3C0F8A58CB45}"/>
              </a:ext>
            </a:extLst>
          </p:cNvPr>
          <p:cNvPicPr>
            <a:picLocks noChangeAspect="1"/>
          </p:cNvPicPr>
          <p:nvPr/>
        </p:nvPicPr>
        <p:blipFill>
          <a:blip r:embed="rId2"/>
          <a:stretch>
            <a:fillRect/>
          </a:stretch>
        </p:blipFill>
        <p:spPr>
          <a:xfrm>
            <a:off x="4848225" y="3162300"/>
            <a:ext cx="2495550" cy="533400"/>
          </a:xfrm>
          <a:prstGeom prst="rect">
            <a:avLst/>
          </a:prstGeom>
        </p:spPr>
      </p:pic>
      <p:sp>
        <p:nvSpPr>
          <p:cNvPr id="3" name="Sous-titre 2">
            <a:extLst>
              <a:ext uri="{FF2B5EF4-FFF2-40B4-BE49-F238E27FC236}">
                <a16:creationId xmlns:a16="http://schemas.microsoft.com/office/drawing/2014/main" id="{382CCBD3-5B82-A052-8705-FCA2E41E688D}"/>
              </a:ext>
            </a:extLst>
          </p:cNvPr>
          <p:cNvSpPr>
            <a:spLocks noGrp="1"/>
          </p:cNvSpPr>
          <p:nvPr>
            <p:ph type="subTitle" idx="1"/>
          </p:nvPr>
        </p:nvSpPr>
        <p:spPr>
          <a:xfrm>
            <a:off x="1524000" y="1209040"/>
            <a:ext cx="9144000" cy="4953221"/>
          </a:xfrm>
        </p:spPr>
        <p:txBody>
          <a:bodyPr>
            <a:normAutofit lnSpcReduction="10000"/>
          </a:bodyPr>
          <a:lstStyle/>
          <a:p>
            <a:endParaRPr lang="fr-CA" dirty="0"/>
          </a:p>
          <a:p>
            <a:r>
              <a:rPr lang="fr-CA" sz="4000" dirty="0" err="1"/>
              <a:t>Thank</a:t>
            </a:r>
            <a:r>
              <a:rPr lang="fr-CA" sz="4000" dirty="0"/>
              <a:t> </a:t>
            </a:r>
            <a:r>
              <a:rPr lang="fr-CA" sz="4000" dirty="0" err="1"/>
              <a:t>you</a:t>
            </a:r>
            <a:r>
              <a:rPr lang="fr-CA" sz="4000" dirty="0"/>
              <a:t> </a:t>
            </a:r>
          </a:p>
          <a:p>
            <a:endParaRPr lang="fr-CA" sz="4000" dirty="0"/>
          </a:p>
          <a:p>
            <a:r>
              <a:rPr lang="ka-GE" sz="4000" dirty="0"/>
              <a:t>დიდი მადლობა</a:t>
            </a:r>
          </a:p>
          <a:p>
            <a:r>
              <a:rPr lang="fr-CA" sz="4000" dirty="0" err="1"/>
              <a:t>didi</a:t>
            </a:r>
            <a:r>
              <a:rPr lang="fr-CA" sz="4000" dirty="0"/>
              <a:t> </a:t>
            </a:r>
            <a:r>
              <a:rPr lang="fr-CA" sz="4000" dirty="0" err="1"/>
              <a:t>madloba</a:t>
            </a:r>
            <a:endParaRPr lang="fr-CA" sz="4000" dirty="0"/>
          </a:p>
          <a:p>
            <a:endParaRPr lang="fr-CA" sz="4000" dirty="0"/>
          </a:p>
          <a:p>
            <a:r>
              <a:rPr lang="fr-CA" sz="4000" dirty="0"/>
              <a:t>Sabin Ouellet </a:t>
            </a:r>
          </a:p>
          <a:p>
            <a:r>
              <a:rPr lang="fr-CA" sz="4000" dirty="0"/>
              <a:t>Sabin.ouellet@s2gmng.com</a:t>
            </a:r>
          </a:p>
          <a:p>
            <a:endParaRPr lang="fr-CA" sz="4000" dirty="0"/>
          </a:p>
        </p:txBody>
      </p:sp>
      <p:pic>
        <p:nvPicPr>
          <p:cNvPr id="7" name="Image 6">
            <a:extLst>
              <a:ext uri="{FF2B5EF4-FFF2-40B4-BE49-F238E27FC236}">
                <a16:creationId xmlns:a16="http://schemas.microsoft.com/office/drawing/2014/main" id="{8117E0BD-7E82-5632-0155-EFEEF174C7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24714" y="5679440"/>
            <a:ext cx="1467286" cy="1099048"/>
          </a:xfrm>
          <a:prstGeom prst="rect">
            <a:avLst/>
          </a:prstGeom>
        </p:spPr>
      </p:pic>
      <p:pic>
        <p:nvPicPr>
          <p:cNvPr id="9" name="Image 8" descr="Une image contenant texte, signe, nature&#10;&#10;Description générée automatiquement">
            <a:extLst>
              <a:ext uri="{FF2B5EF4-FFF2-40B4-BE49-F238E27FC236}">
                <a16:creationId xmlns:a16="http://schemas.microsoft.com/office/drawing/2014/main" id="{E86A036B-56F3-BD65-9F55-72A13D6CF1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7255" y="124682"/>
            <a:ext cx="4743450" cy="962025"/>
          </a:xfrm>
          <a:prstGeom prst="rect">
            <a:avLst/>
          </a:prstGeom>
        </p:spPr>
      </p:pic>
    </p:spTree>
    <p:extLst>
      <p:ext uri="{BB962C8B-B14F-4D97-AF65-F5344CB8AC3E}">
        <p14:creationId xmlns:p14="http://schemas.microsoft.com/office/powerpoint/2010/main" val="727009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4BBE8E-A096-4E6C-8DA0-DCF360D4B756}"/>
              </a:ext>
            </a:extLst>
          </p:cNvPr>
          <p:cNvSpPr>
            <a:spLocks noGrp="1"/>
          </p:cNvSpPr>
          <p:nvPr>
            <p:ph type="title"/>
            <p:custDataLst>
              <p:tags r:id="rId1"/>
            </p:custDataLst>
          </p:nvPr>
        </p:nvSpPr>
        <p:spPr>
          <a:xfrm>
            <a:off x="4965430" y="629268"/>
            <a:ext cx="6586491" cy="1286160"/>
          </a:xfrm>
        </p:spPr>
        <p:txBody>
          <a:bodyPr anchor="b">
            <a:normAutofit/>
          </a:bodyPr>
          <a:lstStyle/>
          <a:p>
            <a:r>
              <a:rPr lang="fr-CA" sz="4100" dirty="0" err="1">
                <a:latin typeface="Times New Roman" panose="02020603050405020304" pitchFamily="18" charset="0"/>
                <a:cs typeface="Times New Roman" panose="02020603050405020304" pitchFamily="18" charset="0"/>
              </a:rPr>
              <a:t>What</a:t>
            </a:r>
            <a:r>
              <a:rPr lang="fr-CA" sz="4100" dirty="0">
                <a:latin typeface="Times New Roman" panose="02020603050405020304" pitchFamily="18" charset="0"/>
                <a:cs typeface="Times New Roman" panose="02020603050405020304" pitchFamily="18" charset="0"/>
              </a:rPr>
              <a:t> do </a:t>
            </a:r>
            <a:r>
              <a:rPr lang="fr-CA" sz="4100" dirty="0" err="1">
                <a:latin typeface="Times New Roman" panose="02020603050405020304" pitchFamily="18" charset="0"/>
                <a:cs typeface="Times New Roman" panose="02020603050405020304" pitchFamily="18" charset="0"/>
              </a:rPr>
              <a:t>you</a:t>
            </a:r>
            <a:r>
              <a:rPr lang="fr-CA" sz="4100" dirty="0">
                <a:latin typeface="Times New Roman" panose="02020603050405020304" pitchFamily="18" charset="0"/>
                <a:cs typeface="Times New Roman" panose="02020603050405020304" pitchFamily="18" charset="0"/>
              </a:rPr>
              <a:t> </a:t>
            </a:r>
            <a:r>
              <a:rPr lang="fr-CA" sz="4100" dirty="0" err="1">
                <a:latin typeface="Times New Roman" panose="02020603050405020304" pitchFamily="18" charset="0"/>
                <a:cs typeface="Times New Roman" panose="02020603050405020304" pitchFamily="18" charset="0"/>
              </a:rPr>
              <a:t>need</a:t>
            </a:r>
            <a:r>
              <a:rPr lang="fr-CA" sz="4100" dirty="0">
                <a:latin typeface="Times New Roman" panose="02020603050405020304" pitchFamily="18" charset="0"/>
                <a:cs typeface="Times New Roman" panose="02020603050405020304" pitchFamily="18" charset="0"/>
              </a:rPr>
              <a:t> to </a:t>
            </a:r>
            <a:r>
              <a:rPr lang="fr-CA" sz="4100" dirty="0" err="1">
                <a:latin typeface="Times New Roman" panose="02020603050405020304" pitchFamily="18" charset="0"/>
                <a:cs typeface="Times New Roman" panose="02020603050405020304" pitchFamily="18" charset="0"/>
              </a:rPr>
              <a:t>make</a:t>
            </a:r>
            <a:r>
              <a:rPr lang="fr-CA" sz="4100" dirty="0">
                <a:latin typeface="Times New Roman" panose="02020603050405020304" pitchFamily="18" charset="0"/>
                <a:cs typeface="Times New Roman" panose="02020603050405020304" pitchFamily="18" charset="0"/>
              </a:rPr>
              <a:t> a </a:t>
            </a:r>
            <a:r>
              <a:rPr lang="fr-CA" sz="4100" dirty="0" err="1">
                <a:latin typeface="Times New Roman" panose="02020603050405020304" pitchFamily="18" charset="0"/>
                <a:cs typeface="Times New Roman" panose="02020603050405020304" pitchFamily="18" charset="0"/>
              </a:rPr>
              <a:t>sense</a:t>
            </a:r>
            <a:r>
              <a:rPr lang="fr-CA" sz="4100" dirty="0">
                <a:latin typeface="Times New Roman" panose="02020603050405020304" pitchFamily="18" charset="0"/>
                <a:cs typeface="Times New Roman" panose="02020603050405020304" pitchFamily="18" charset="0"/>
              </a:rPr>
              <a:t> out of </a:t>
            </a:r>
            <a:r>
              <a:rPr lang="fr-CA" sz="4100" dirty="0" err="1">
                <a:latin typeface="Times New Roman" panose="02020603050405020304" pitchFamily="18" charset="0"/>
                <a:cs typeface="Times New Roman" panose="02020603050405020304" pitchFamily="18" charset="0"/>
              </a:rPr>
              <a:t>it</a:t>
            </a:r>
            <a:r>
              <a:rPr lang="fr-CA" sz="4100" dirty="0">
                <a:latin typeface="Times New Roman" panose="02020603050405020304" pitchFamily="18" charset="0"/>
                <a:cs typeface="Times New Roman" panose="02020603050405020304" pitchFamily="18" charset="0"/>
              </a:rPr>
              <a:t>?</a:t>
            </a:r>
          </a:p>
        </p:txBody>
      </p:sp>
      <p:sp>
        <p:nvSpPr>
          <p:cNvPr id="3" name="Espace réservé du contenu 2">
            <a:extLst>
              <a:ext uri="{FF2B5EF4-FFF2-40B4-BE49-F238E27FC236}">
                <a16:creationId xmlns:a16="http://schemas.microsoft.com/office/drawing/2014/main" id="{D9664282-F5AC-43A0-B0E1-29C36BC4C206}"/>
              </a:ext>
            </a:extLst>
          </p:cNvPr>
          <p:cNvSpPr>
            <a:spLocks noGrp="1"/>
          </p:cNvSpPr>
          <p:nvPr>
            <p:ph idx="1"/>
            <p:custDataLst>
              <p:tags r:id="rId2"/>
            </p:custDataLst>
          </p:nvPr>
        </p:nvSpPr>
        <p:spPr>
          <a:xfrm>
            <a:off x="4965431" y="2438400"/>
            <a:ext cx="6586489" cy="4209141"/>
          </a:xfrm>
        </p:spPr>
        <p:txBody>
          <a:bodyPr>
            <a:normAutofit lnSpcReduction="10000"/>
          </a:bodyPr>
          <a:lstStyle/>
          <a:p>
            <a:r>
              <a:rPr lang="fr-CA" sz="3200" i="1" dirty="0" err="1"/>
              <a:t>Awareness</a:t>
            </a:r>
            <a:r>
              <a:rPr lang="fr-CA" sz="3200" i="1" dirty="0"/>
              <a:t> instinct leads </a:t>
            </a:r>
            <a:r>
              <a:rPr lang="fr-CA" sz="3200" i="1" dirty="0" err="1"/>
              <a:t>you</a:t>
            </a:r>
            <a:r>
              <a:rPr lang="fr-CA" sz="3200" i="1" dirty="0"/>
              <a:t> to…</a:t>
            </a:r>
            <a:endParaRPr lang="fr-CA" sz="2000" dirty="0"/>
          </a:p>
          <a:p>
            <a:r>
              <a:rPr lang="fr-CA" sz="2400" dirty="0"/>
              <a:t>Information</a:t>
            </a:r>
          </a:p>
          <a:p>
            <a:r>
              <a:rPr lang="fr-CA" sz="2400" dirty="0"/>
              <a:t>News</a:t>
            </a:r>
          </a:p>
          <a:p>
            <a:r>
              <a:rPr lang="fr-CA" sz="2400" dirty="0" err="1"/>
              <a:t>Quality</a:t>
            </a:r>
            <a:r>
              <a:rPr lang="fr-CA" sz="2400" dirty="0"/>
              <a:t> of </a:t>
            </a:r>
            <a:r>
              <a:rPr lang="fr-CA" sz="2400" dirty="0" err="1"/>
              <a:t>democratic</a:t>
            </a:r>
            <a:r>
              <a:rPr lang="fr-CA" sz="2400" dirty="0"/>
              <a:t> life </a:t>
            </a:r>
            <a:r>
              <a:rPr lang="fr-CA" sz="2400" dirty="0" err="1"/>
              <a:t>depends</a:t>
            </a:r>
            <a:r>
              <a:rPr lang="fr-CA" sz="2400" dirty="0"/>
              <a:t>:</a:t>
            </a:r>
          </a:p>
          <a:p>
            <a:pPr lvl="1"/>
            <a:r>
              <a:rPr lang="fr-CA" dirty="0"/>
              <a:t>Public </a:t>
            </a:r>
            <a:r>
              <a:rPr lang="fr-CA" dirty="0" err="1"/>
              <a:t>having</a:t>
            </a:r>
            <a:r>
              <a:rPr lang="fr-CA" dirty="0"/>
              <a:t> the </a:t>
            </a:r>
            <a:r>
              <a:rPr lang="fr-CA" dirty="0" err="1"/>
              <a:t>facts</a:t>
            </a:r>
            <a:endParaRPr lang="fr-CA" dirty="0"/>
          </a:p>
          <a:p>
            <a:pPr lvl="1"/>
            <a:r>
              <a:rPr lang="fr-CA" dirty="0" err="1"/>
              <a:t>Making</a:t>
            </a:r>
            <a:r>
              <a:rPr lang="fr-CA" dirty="0"/>
              <a:t> </a:t>
            </a:r>
            <a:r>
              <a:rPr lang="fr-CA" dirty="0" err="1"/>
              <a:t>sense</a:t>
            </a:r>
            <a:r>
              <a:rPr lang="fr-CA" dirty="0"/>
              <a:t> of </a:t>
            </a:r>
            <a:r>
              <a:rPr lang="fr-CA" dirty="0" err="1"/>
              <a:t>them</a:t>
            </a:r>
            <a:endParaRPr lang="fr-CA" dirty="0"/>
          </a:p>
          <a:p>
            <a:pPr lvl="1"/>
            <a:endParaRPr lang="fr-CA" dirty="0"/>
          </a:p>
          <a:p>
            <a:r>
              <a:rPr lang="en-US" sz="2000" dirty="0"/>
              <a:t>John Dewey said : </a:t>
            </a:r>
            <a:r>
              <a:rPr lang="en-US" sz="2000" b="1" dirty="0"/>
              <a:t>The goal of democracy is not to manage public affairs </a:t>
            </a:r>
            <a:r>
              <a:rPr lang="en-US" sz="2000" b="1" dirty="0" err="1"/>
              <a:t>efficently</a:t>
            </a:r>
            <a:r>
              <a:rPr lang="en-US" sz="2000" b="1" dirty="0"/>
              <a:t>, it is to help people develop their </a:t>
            </a:r>
            <a:r>
              <a:rPr lang="en-US" sz="2000" b="1" dirty="0" err="1"/>
              <a:t>fulliest</a:t>
            </a:r>
            <a:r>
              <a:rPr lang="en-US" sz="2000" b="1" dirty="0"/>
              <a:t> </a:t>
            </a:r>
            <a:r>
              <a:rPr lang="en-US" sz="2000" b="1" dirty="0" err="1"/>
              <a:t>potentiel</a:t>
            </a:r>
            <a:r>
              <a:rPr lang="en-US" sz="2000" b="1" dirty="0"/>
              <a:t>. The purpose of the news id to help people self-govern</a:t>
            </a:r>
            <a:endParaRPr lang="fr-CA" sz="2000" b="1" dirty="0"/>
          </a:p>
        </p:txBody>
      </p:sp>
      <p:pic>
        <p:nvPicPr>
          <p:cNvPr id="5" name="Picture 4" descr="Rolls of Newspaper">
            <a:extLst>
              <a:ext uri="{FF2B5EF4-FFF2-40B4-BE49-F238E27FC236}">
                <a16:creationId xmlns:a16="http://schemas.microsoft.com/office/drawing/2014/main" id="{4853D928-A214-49DE-B92F-B2DD5647CA71}"/>
              </a:ext>
            </a:extLst>
          </p:cNvPr>
          <p:cNvPicPr>
            <a:picLocks noChangeAspect="1"/>
          </p:cNvPicPr>
          <p:nvPr>
            <p:custDataLst>
              <p:tags r:id="rId3"/>
            </p:custDataLst>
          </p:nvPr>
        </p:nvPicPr>
        <p:blipFill rotWithShape="1">
          <a:blip r:embed="rId7"/>
          <a:srcRect l="43608" r="11272"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4"/>
            </p:custDataLst>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8D1E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47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6"/>
            </p:custDataLst>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7"/>
            </p:custDataLst>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20277BA8-3E55-4891-8CC6-FD12CFDBC65A}"/>
              </a:ext>
            </a:extLst>
          </p:cNvPr>
          <p:cNvSpPr>
            <a:spLocks noGrp="1"/>
          </p:cNvSpPr>
          <p:nvPr>
            <p:ph type="title"/>
            <p:custDataLst>
              <p:tags r:id="rId8"/>
            </p:custDataLst>
          </p:nvPr>
        </p:nvSpPr>
        <p:spPr>
          <a:xfrm>
            <a:off x="466722" y="586855"/>
            <a:ext cx="3201366" cy="3387497"/>
          </a:xfrm>
        </p:spPr>
        <p:txBody>
          <a:bodyPr anchor="b">
            <a:normAutofit/>
          </a:bodyPr>
          <a:lstStyle/>
          <a:p>
            <a:pPr algn="r"/>
            <a:r>
              <a:rPr lang="fr-CA" sz="4000" dirty="0" err="1">
                <a:solidFill>
                  <a:srgbClr val="FFFFFF"/>
                </a:solidFill>
                <a:latin typeface="Times New Roman" panose="02020603050405020304" pitchFamily="18" charset="0"/>
                <a:cs typeface="Times New Roman" panose="02020603050405020304" pitchFamily="18" charset="0"/>
              </a:rPr>
              <a:t>What</a:t>
            </a:r>
            <a:r>
              <a:rPr lang="fr-CA" sz="4000" dirty="0">
                <a:solidFill>
                  <a:srgbClr val="FFFFFF"/>
                </a:solidFill>
                <a:latin typeface="Times New Roman" panose="02020603050405020304" pitchFamily="18" charset="0"/>
                <a:cs typeface="Times New Roman" panose="02020603050405020304" pitchFamily="18" charset="0"/>
              </a:rPr>
              <a:t> do </a:t>
            </a:r>
            <a:r>
              <a:rPr lang="fr-CA" sz="4000" dirty="0" err="1">
                <a:solidFill>
                  <a:srgbClr val="FFFFFF"/>
                </a:solidFill>
                <a:latin typeface="Times New Roman" panose="02020603050405020304" pitchFamily="18" charset="0"/>
                <a:cs typeface="Times New Roman" panose="02020603050405020304" pitchFamily="18" charset="0"/>
              </a:rPr>
              <a:t>you</a:t>
            </a:r>
            <a:r>
              <a:rPr lang="fr-CA" sz="4000" dirty="0">
                <a:solidFill>
                  <a:srgbClr val="FFFFFF"/>
                </a:solidFill>
                <a:latin typeface="Times New Roman" panose="02020603050405020304" pitchFamily="18" charset="0"/>
                <a:cs typeface="Times New Roman" panose="02020603050405020304" pitchFamily="18" charset="0"/>
              </a:rPr>
              <a:t> </a:t>
            </a:r>
            <a:r>
              <a:rPr lang="fr-CA" sz="4000" dirty="0" err="1">
                <a:solidFill>
                  <a:srgbClr val="FFFFFF"/>
                </a:solidFill>
                <a:latin typeface="Times New Roman" panose="02020603050405020304" pitchFamily="18" charset="0"/>
                <a:cs typeface="Times New Roman" panose="02020603050405020304" pitchFamily="18" charset="0"/>
              </a:rPr>
              <a:t>need</a:t>
            </a:r>
            <a:r>
              <a:rPr lang="fr-CA" sz="4000" dirty="0">
                <a:solidFill>
                  <a:srgbClr val="FFFFFF"/>
                </a:solidFill>
                <a:latin typeface="Times New Roman" panose="02020603050405020304" pitchFamily="18" charset="0"/>
                <a:cs typeface="Times New Roman" panose="02020603050405020304" pitchFamily="18" charset="0"/>
              </a:rPr>
              <a:t> to </a:t>
            </a:r>
            <a:r>
              <a:rPr lang="fr-CA" sz="4000" dirty="0" err="1">
                <a:solidFill>
                  <a:srgbClr val="FFFFFF"/>
                </a:solidFill>
                <a:latin typeface="Times New Roman" panose="02020603050405020304" pitchFamily="18" charset="0"/>
                <a:cs typeface="Times New Roman" panose="02020603050405020304" pitchFamily="18" charset="0"/>
              </a:rPr>
              <a:t>make</a:t>
            </a:r>
            <a:r>
              <a:rPr lang="fr-CA" sz="4000" dirty="0">
                <a:solidFill>
                  <a:srgbClr val="FFFFFF"/>
                </a:solidFill>
                <a:latin typeface="Times New Roman" panose="02020603050405020304" pitchFamily="18" charset="0"/>
                <a:cs typeface="Times New Roman" panose="02020603050405020304" pitchFamily="18" charset="0"/>
              </a:rPr>
              <a:t> </a:t>
            </a:r>
            <a:r>
              <a:rPr lang="fr-CA" sz="4000" dirty="0" err="1">
                <a:solidFill>
                  <a:srgbClr val="FFFFFF"/>
                </a:solidFill>
                <a:latin typeface="Times New Roman" panose="02020603050405020304" pitchFamily="18" charset="0"/>
                <a:cs typeface="Times New Roman" panose="02020603050405020304" pitchFamily="18" charset="0"/>
              </a:rPr>
              <a:t>you</a:t>
            </a:r>
            <a:r>
              <a:rPr lang="fr-CA" sz="4000" dirty="0">
                <a:solidFill>
                  <a:srgbClr val="FFFFFF"/>
                </a:solidFill>
                <a:latin typeface="Times New Roman" panose="02020603050405020304" pitchFamily="18" charset="0"/>
                <a:cs typeface="Times New Roman" panose="02020603050405020304" pitchFamily="18" charset="0"/>
              </a:rPr>
              <a:t> </a:t>
            </a:r>
            <a:r>
              <a:rPr lang="fr-CA" sz="4000" dirty="0" err="1">
                <a:solidFill>
                  <a:srgbClr val="FFFFFF"/>
                </a:solidFill>
                <a:latin typeface="Times New Roman" panose="02020603050405020304" pitchFamily="18" charset="0"/>
                <a:cs typeface="Times New Roman" panose="02020603050405020304" pitchFamily="18" charset="0"/>
              </a:rPr>
              <a:t>own</a:t>
            </a:r>
            <a:r>
              <a:rPr lang="fr-CA" sz="4000" dirty="0">
                <a:solidFill>
                  <a:srgbClr val="FFFFFF"/>
                </a:solidFill>
                <a:latin typeface="Times New Roman" panose="02020603050405020304" pitchFamily="18" charset="0"/>
                <a:cs typeface="Times New Roman" panose="02020603050405020304" pitchFamily="18" charset="0"/>
              </a:rPr>
              <a:t> opinion?</a:t>
            </a:r>
          </a:p>
        </p:txBody>
      </p:sp>
      <p:sp>
        <p:nvSpPr>
          <p:cNvPr id="3" name="Espace réservé du contenu 2">
            <a:extLst>
              <a:ext uri="{FF2B5EF4-FFF2-40B4-BE49-F238E27FC236}">
                <a16:creationId xmlns:a16="http://schemas.microsoft.com/office/drawing/2014/main" id="{044CE53F-F050-4350-ABBC-318A43DBE131}"/>
              </a:ext>
            </a:extLst>
          </p:cNvPr>
          <p:cNvSpPr>
            <a:spLocks noGrp="1"/>
          </p:cNvSpPr>
          <p:nvPr>
            <p:ph idx="1"/>
            <p:custDataLst>
              <p:tags r:id="rId9"/>
            </p:custDataLst>
          </p:nvPr>
        </p:nvSpPr>
        <p:spPr>
          <a:xfrm>
            <a:off x="4810259" y="649480"/>
            <a:ext cx="6555347" cy="5546047"/>
          </a:xfrm>
        </p:spPr>
        <p:txBody>
          <a:bodyPr anchor="ctr">
            <a:normAutofit/>
          </a:bodyPr>
          <a:lstStyle/>
          <a:p>
            <a:r>
              <a:rPr lang="fr-CA" sz="3200" dirty="0">
                <a:latin typeface="Times New Roman" panose="02020603050405020304" pitchFamily="18" charset="0"/>
                <a:cs typeface="Times New Roman" panose="02020603050405020304" pitchFamily="18" charset="0"/>
              </a:rPr>
              <a:t>State propaganda?</a:t>
            </a:r>
          </a:p>
          <a:p>
            <a:r>
              <a:rPr lang="fr-CA" sz="3200" dirty="0">
                <a:latin typeface="Times New Roman" panose="02020603050405020304" pitchFamily="18" charset="0"/>
                <a:cs typeface="Times New Roman" panose="02020603050405020304" pitchFamily="18" charset="0"/>
              </a:rPr>
              <a:t>Fake news?</a:t>
            </a:r>
          </a:p>
          <a:p>
            <a:r>
              <a:rPr lang="fr-CA" sz="3200" dirty="0" err="1">
                <a:latin typeface="Times New Roman" panose="02020603050405020304" pitchFamily="18" charset="0"/>
                <a:cs typeface="Times New Roman" panose="02020603050405020304" pitchFamily="18" charset="0"/>
              </a:rPr>
              <a:t>Ideological</a:t>
            </a:r>
            <a:r>
              <a:rPr lang="fr-CA" sz="3200" dirty="0">
                <a:latin typeface="Times New Roman" panose="02020603050405020304" pitchFamily="18" charset="0"/>
                <a:cs typeface="Times New Roman" panose="02020603050405020304" pitchFamily="18" charset="0"/>
              </a:rPr>
              <a:t> news?</a:t>
            </a:r>
          </a:p>
          <a:p>
            <a:r>
              <a:rPr lang="fr-CA" sz="3200" dirty="0">
                <a:latin typeface="Times New Roman" panose="02020603050405020304" pitchFamily="18" charset="0"/>
                <a:cs typeface="Times New Roman" panose="02020603050405020304" pitchFamily="18" charset="0"/>
              </a:rPr>
              <a:t>Fragmentation?</a:t>
            </a:r>
          </a:p>
          <a:p>
            <a:r>
              <a:rPr lang="fr-CA" sz="3200" dirty="0" err="1">
                <a:latin typeface="Times New Roman" panose="02020603050405020304" pitchFamily="18" charset="0"/>
                <a:cs typeface="Times New Roman" panose="02020603050405020304" pitchFamily="18" charset="0"/>
              </a:rPr>
              <a:t>Algorithm</a:t>
            </a:r>
            <a:r>
              <a:rPr lang="fr-CA" sz="3200" dirty="0">
                <a:latin typeface="Times New Roman" panose="02020603050405020304" pitchFamily="18" charset="0"/>
                <a:cs typeface="Times New Roman" panose="02020603050405020304" pitchFamily="18" charset="0"/>
              </a:rPr>
              <a:t> news  or </a:t>
            </a:r>
            <a:r>
              <a:rPr lang="fr-CA" sz="3200" dirty="0" err="1">
                <a:latin typeface="Times New Roman" panose="02020603050405020304" pitchFamily="18" charset="0"/>
                <a:cs typeface="Times New Roman" panose="02020603050405020304" pitchFamily="18" charset="0"/>
              </a:rPr>
              <a:t>Conspiracy</a:t>
            </a:r>
            <a:r>
              <a:rPr lang="fr-CA" sz="3200" dirty="0">
                <a:latin typeface="Times New Roman" panose="02020603050405020304" pitchFamily="18" charset="0"/>
                <a:cs typeface="Times New Roman" panose="02020603050405020304" pitchFamily="18" charset="0"/>
              </a:rPr>
              <a:t> </a:t>
            </a:r>
            <a:r>
              <a:rPr lang="fr-CA" sz="3200" dirty="0" err="1">
                <a:latin typeface="Times New Roman" panose="02020603050405020304" pitchFamily="18" charset="0"/>
                <a:cs typeface="Times New Roman" panose="02020603050405020304" pitchFamily="18" charset="0"/>
              </a:rPr>
              <a:t>theory</a:t>
            </a:r>
            <a:r>
              <a:rPr lang="fr-CA" sz="3200" dirty="0">
                <a:latin typeface="Times New Roman" panose="02020603050405020304" pitchFamily="18" charset="0"/>
                <a:cs typeface="Times New Roman" panose="02020603050405020304" pitchFamily="18" charset="0"/>
              </a:rPr>
              <a:t>?</a:t>
            </a:r>
          </a:p>
          <a:p>
            <a:endParaRPr lang="fr-CA" sz="3200" dirty="0">
              <a:latin typeface="Times New Roman" panose="02020603050405020304" pitchFamily="18" charset="0"/>
              <a:cs typeface="Times New Roman" panose="02020603050405020304" pitchFamily="18" charset="0"/>
            </a:endParaRPr>
          </a:p>
          <a:p>
            <a:r>
              <a:rPr lang="fr-CA" sz="3200" dirty="0">
                <a:latin typeface="Times New Roman" panose="02020603050405020304" pitchFamily="18" charset="0"/>
                <a:cs typeface="Times New Roman" panose="02020603050405020304" pitchFamily="18" charset="0"/>
              </a:rPr>
              <a:t>Independent, reliable, </a:t>
            </a:r>
            <a:r>
              <a:rPr lang="fr-CA" sz="3200" dirty="0" err="1">
                <a:latin typeface="Times New Roman" panose="02020603050405020304" pitchFamily="18" charset="0"/>
                <a:cs typeface="Times New Roman" panose="02020603050405020304" pitchFamily="18" charset="0"/>
              </a:rPr>
              <a:t>accurate</a:t>
            </a:r>
            <a:r>
              <a:rPr lang="fr-CA" sz="3200" dirty="0">
                <a:latin typeface="Times New Roman" panose="02020603050405020304" pitchFamily="18" charset="0"/>
                <a:cs typeface="Times New Roman" panose="02020603050405020304" pitchFamily="18" charset="0"/>
              </a:rPr>
              <a:t> and </a:t>
            </a:r>
            <a:r>
              <a:rPr lang="fr-CA" sz="3200" dirty="0" err="1">
                <a:latin typeface="Times New Roman" panose="02020603050405020304" pitchFamily="18" charset="0"/>
                <a:cs typeface="Times New Roman" panose="02020603050405020304" pitchFamily="18" charset="0"/>
              </a:rPr>
              <a:t>comprehensive</a:t>
            </a:r>
            <a:r>
              <a:rPr lang="fr-CA" sz="3200" dirty="0">
                <a:latin typeface="Times New Roman" panose="02020603050405020304" pitchFamily="18" charset="0"/>
                <a:cs typeface="Times New Roman" panose="02020603050405020304" pitchFamily="18" charset="0"/>
              </a:rPr>
              <a:t> information</a:t>
            </a:r>
          </a:p>
          <a:p>
            <a:endParaRPr lang="fr-CA" sz="2000" dirty="0"/>
          </a:p>
        </p:txBody>
      </p:sp>
    </p:spTree>
    <p:extLst>
      <p:ext uri="{BB962C8B-B14F-4D97-AF65-F5344CB8AC3E}">
        <p14:creationId xmlns:p14="http://schemas.microsoft.com/office/powerpoint/2010/main" val="1596856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0" y="1"/>
            <a:ext cx="12192000" cy="27535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527C299A-DE14-48A6-9330-3545A9A3AAA1}"/>
              </a:ext>
            </a:extLst>
          </p:cNvPr>
          <p:cNvSpPr>
            <a:spLocks noGrp="1"/>
          </p:cNvSpPr>
          <p:nvPr>
            <p:ph type="title"/>
            <p:custDataLst>
              <p:tags r:id="rId3"/>
            </p:custDataLst>
          </p:nvPr>
        </p:nvSpPr>
        <p:spPr>
          <a:xfrm>
            <a:off x="594360" y="687479"/>
            <a:ext cx="3444240" cy="1574874"/>
          </a:xfrm>
        </p:spPr>
        <p:txBody>
          <a:bodyPr anchor="b">
            <a:normAutofit/>
          </a:bodyPr>
          <a:lstStyle/>
          <a:p>
            <a:r>
              <a:rPr lang="fr-CA" sz="3400" dirty="0"/>
              <a:t>René Descartes (1637)</a:t>
            </a:r>
          </a:p>
        </p:txBody>
      </p:sp>
      <p:grpSp>
        <p:nvGrpSpPr>
          <p:cNvPr id="18" name="Group 17">
            <a:extLst>
              <a:ext uri="{FF2B5EF4-FFF2-40B4-BE49-F238E27FC236}">
                <a16:creationId xmlns:a16="http://schemas.microsoft.com/office/drawing/2014/main" id="{A41D73DD-160B-4885-A9CF-94EADD70D421}"/>
              </a:ext>
              <a:ext uri="{C183D7F6-B498-43B3-948B-1728B52AA6E4}">
                <adec:decorative xmlns:adec="http://schemas.microsoft.com/office/drawing/2017/decorative" val="1"/>
              </a:ext>
            </a:extLst>
          </p:cNvPr>
          <p:cNvGrpSpPr>
            <a:grpSpLocks noGrp="1" noUngrp="1" noRot="1" noChangeAspect="1" noMove="1" noResize="1"/>
          </p:cNvGrpSpPr>
          <p:nvPr>
            <p:custDataLst>
              <p:tags r:id="rId4"/>
            </p:custDataLst>
            <p:extLst>
              <p:ext uri="{386F3935-93C4-4BCD-93E2-E3B085C9AB24}">
                <p16:designElem xmlns:p16="http://schemas.microsoft.com/office/powerpoint/2015/main" val="1"/>
              </p:ext>
            </p:extLst>
          </p:nvPr>
        </p:nvGrpSpPr>
        <p:grpSpPr>
          <a:xfrm>
            <a:off x="594360" y="73152"/>
            <a:ext cx="1178966" cy="232963"/>
            <a:chOff x="7763256" y="73152"/>
            <a:chExt cx="1178966" cy="232963"/>
          </a:xfrm>
        </p:grpSpPr>
        <p:sp>
          <p:nvSpPr>
            <p:cNvPr id="19" name="Rectangle 64">
              <a:extLst>
                <a:ext uri="{FF2B5EF4-FFF2-40B4-BE49-F238E27FC236}">
                  <a16:creationId xmlns:a16="http://schemas.microsoft.com/office/drawing/2014/main" id="{163DBB78-4E4E-4B2A-B257-CD3C2408A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66">
              <a:extLst>
                <a:ext uri="{FF2B5EF4-FFF2-40B4-BE49-F238E27FC236}">
                  <a16:creationId xmlns:a16="http://schemas.microsoft.com/office/drawing/2014/main" id="{DD0F509B-05E7-42D0-9A4A-9BBA9ABA4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64">
              <a:extLst>
                <a:ext uri="{FF2B5EF4-FFF2-40B4-BE49-F238E27FC236}">
                  <a16:creationId xmlns:a16="http://schemas.microsoft.com/office/drawing/2014/main" id="{FF4A0A03-6FCB-47AB-A889-ABEAF35DE0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66">
              <a:extLst>
                <a:ext uri="{FF2B5EF4-FFF2-40B4-BE49-F238E27FC236}">
                  <a16:creationId xmlns:a16="http://schemas.microsoft.com/office/drawing/2014/main" id="{8A6A27D1-12E0-4FAD-8C16-8A32A4EF20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64">
              <a:extLst>
                <a:ext uri="{FF2B5EF4-FFF2-40B4-BE49-F238E27FC236}">
                  <a16:creationId xmlns:a16="http://schemas.microsoft.com/office/drawing/2014/main" id="{90BF3193-B4B0-4FDB-9734-8C9FABA532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66">
              <a:extLst>
                <a:ext uri="{FF2B5EF4-FFF2-40B4-BE49-F238E27FC236}">
                  <a16:creationId xmlns:a16="http://schemas.microsoft.com/office/drawing/2014/main" id="{AB0CFE0F-0383-4629-9009-F66B040A16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4">
              <a:extLst>
                <a:ext uri="{FF2B5EF4-FFF2-40B4-BE49-F238E27FC236}">
                  <a16:creationId xmlns:a16="http://schemas.microsoft.com/office/drawing/2014/main" id="{5C7EB065-8792-4BDB-9863-6F1BAA3C4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6">
              <a:extLst>
                <a:ext uri="{FF2B5EF4-FFF2-40B4-BE49-F238E27FC236}">
                  <a16:creationId xmlns:a16="http://schemas.microsoft.com/office/drawing/2014/main" id="{45ACE59D-97B6-4DD1-BB37-12C292F183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64">
              <a:extLst>
                <a:ext uri="{FF2B5EF4-FFF2-40B4-BE49-F238E27FC236}">
                  <a16:creationId xmlns:a16="http://schemas.microsoft.com/office/drawing/2014/main" id="{5F2AAD78-5862-44FE-AB92-AF713D5F1F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66">
              <a:extLst>
                <a:ext uri="{FF2B5EF4-FFF2-40B4-BE49-F238E27FC236}">
                  <a16:creationId xmlns:a16="http://schemas.microsoft.com/office/drawing/2014/main" id="{C9BF96B3-92E5-4693-B918-69EDD8FD74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64">
              <a:extLst>
                <a:ext uri="{FF2B5EF4-FFF2-40B4-BE49-F238E27FC236}">
                  <a16:creationId xmlns:a16="http://schemas.microsoft.com/office/drawing/2014/main" id="{5B9B69C3-A82A-4F4F-A3C4-9D2B5AFAD1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66">
              <a:extLst>
                <a:ext uri="{FF2B5EF4-FFF2-40B4-BE49-F238E27FC236}">
                  <a16:creationId xmlns:a16="http://schemas.microsoft.com/office/drawing/2014/main" id="{ED3C38D4-9B11-4F5F-A279-1A30E0CFB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4">
              <a:extLst>
                <a:ext uri="{FF2B5EF4-FFF2-40B4-BE49-F238E27FC236}">
                  <a16:creationId xmlns:a16="http://schemas.microsoft.com/office/drawing/2014/main" id="{3100DDA4-8F42-4CB2-8921-3894F7BA05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6">
              <a:extLst>
                <a:ext uri="{FF2B5EF4-FFF2-40B4-BE49-F238E27FC236}">
                  <a16:creationId xmlns:a16="http://schemas.microsoft.com/office/drawing/2014/main" id="{A5936488-9C8D-40DA-BB04-6850F22355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4">
              <a:extLst>
                <a:ext uri="{FF2B5EF4-FFF2-40B4-BE49-F238E27FC236}">
                  <a16:creationId xmlns:a16="http://schemas.microsoft.com/office/drawing/2014/main" id="{1B9028EA-A394-4A9A-865A-E02D2D9AF2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66">
              <a:extLst>
                <a:ext uri="{FF2B5EF4-FFF2-40B4-BE49-F238E27FC236}">
                  <a16:creationId xmlns:a16="http://schemas.microsoft.com/office/drawing/2014/main" id="{3E802313-55B4-481A-BFD3-000851BC82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64">
              <a:extLst>
                <a:ext uri="{FF2B5EF4-FFF2-40B4-BE49-F238E27FC236}">
                  <a16:creationId xmlns:a16="http://schemas.microsoft.com/office/drawing/2014/main" id="{708829DB-C817-49E6-9A68-CA180E94FB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66">
              <a:extLst>
                <a:ext uri="{FF2B5EF4-FFF2-40B4-BE49-F238E27FC236}">
                  <a16:creationId xmlns:a16="http://schemas.microsoft.com/office/drawing/2014/main" id="{F6D48ED4-3DDF-47BF-87FA-07B83FD95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angle 64">
              <a:extLst>
                <a:ext uri="{FF2B5EF4-FFF2-40B4-BE49-F238E27FC236}">
                  <a16:creationId xmlns:a16="http://schemas.microsoft.com/office/drawing/2014/main" id="{4796464F-801F-4ACF-8CA7-B166D8E422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Rectangle 66">
              <a:extLst>
                <a:ext uri="{FF2B5EF4-FFF2-40B4-BE49-F238E27FC236}">
                  <a16:creationId xmlns:a16="http://schemas.microsoft.com/office/drawing/2014/main" id="{EFBA0710-DB96-4132-8292-1ECBDADD73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1" name="Content Placeholder 10">
            <a:extLst>
              <a:ext uri="{FF2B5EF4-FFF2-40B4-BE49-F238E27FC236}">
                <a16:creationId xmlns:a16="http://schemas.microsoft.com/office/drawing/2014/main" id="{628FAE59-4551-4001-BD25-021EB5E4D55A}"/>
              </a:ext>
            </a:extLst>
          </p:cNvPr>
          <p:cNvSpPr>
            <a:spLocks noGrp="1"/>
          </p:cNvSpPr>
          <p:nvPr>
            <p:ph idx="1"/>
            <p:custDataLst>
              <p:tags r:id="rId5"/>
            </p:custDataLst>
          </p:nvPr>
        </p:nvSpPr>
        <p:spPr>
          <a:xfrm>
            <a:off x="594360" y="3155626"/>
            <a:ext cx="3444240" cy="2935176"/>
          </a:xfrm>
        </p:spPr>
        <p:txBody>
          <a:bodyPr anchor="ctr">
            <a:normAutofit/>
          </a:bodyPr>
          <a:lstStyle/>
          <a:p>
            <a:endParaRPr lang="en-US" sz="1800" dirty="0"/>
          </a:p>
        </p:txBody>
      </p:sp>
      <p:pic>
        <p:nvPicPr>
          <p:cNvPr id="5" name="Espace réservé du contenu 4" descr="Une image contenant personne&#10;&#10;Description générée automatiquement">
            <a:extLst>
              <a:ext uri="{FF2B5EF4-FFF2-40B4-BE49-F238E27FC236}">
                <a16:creationId xmlns:a16="http://schemas.microsoft.com/office/drawing/2014/main" id="{282A4017-1FFD-4AB6-93F3-0CEB1C151508}"/>
              </a:ext>
            </a:extLst>
          </p:cNvPr>
          <p:cNvPicPr>
            <a:picLocks noChangeAspect="1"/>
          </p:cNvPicPr>
          <p:nvPr>
            <p:custDataLst>
              <p:tags r:id="rId6"/>
            </p:custDataLst>
          </p:nvPr>
        </p:nvPicPr>
        <p:blipFill rotWithShape="1">
          <a:blip r:embed="rId11">
            <a:extLst>
              <a:ext uri="{28A0092B-C50C-407E-A947-70E740481C1C}">
                <a14:useLocalDpi xmlns:a14="http://schemas.microsoft.com/office/drawing/2010/main" val="0"/>
              </a:ext>
            </a:extLst>
          </a:blip>
          <a:srcRect l="13888" r="7891" b="3"/>
          <a:stretch/>
        </p:blipFill>
        <p:spPr>
          <a:xfrm>
            <a:off x="4466900" y="531074"/>
            <a:ext cx="3566160" cy="5577118"/>
          </a:xfrm>
          <a:prstGeom prst="rect">
            <a:avLst/>
          </a:prstGeom>
        </p:spPr>
      </p:pic>
      <p:pic>
        <p:nvPicPr>
          <p:cNvPr id="7" name="Image 6" descr="Une image contenant texte&#10;&#10;Description générée automatiquement">
            <a:extLst>
              <a:ext uri="{FF2B5EF4-FFF2-40B4-BE49-F238E27FC236}">
                <a16:creationId xmlns:a16="http://schemas.microsoft.com/office/drawing/2014/main" id="{61B4B209-B8E1-4BD2-8AD4-9A85E6D27827}"/>
              </a:ext>
            </a:extLst>
          </p:cNvPr>
          <p:cNvPicPr>
            <a:picLocks noChangeAspect="1"/>
          </p:cNvPicPr>
          <p:nvPr>
            <p:custDataLst>
              <p:tags r:id="rId7"/>
            </p:custDataLst>
          </p:nvPr>
        </p:nvPicPr>
        <p:blipFill rotWithShape="1">
          <a:blip r:embed="rId12">
            <a:extLst>
              <a:ext uri="{28A0092B-C50C-407E-A947-70E740481C1C}">
                <a14:useLocalDpi xmlns:a14="http://schemas.microsoft.com/office/drawing/2010/main" val="0"/>
              </a:ext>
            </a:extLst>
          </a:blip>
          <a:srcRect l="1832" r="11172" b="1"/>
          <a:stretch/>
        </p:blipFill>
        <p:spPr>
          <a:xfrm>
            <a:off x="8321044" y="531074"/>
            <a:ext cx="3566160" cy="5577118"/>
          </a:xfrm>
          <a:prstGeom prst="rect">
            <a:avLst/>
          </a:prstGeom>
        </p:spPr>
      </p:pic>
      <p:sp>
        <p:nvSpPr>
          <p:cNvPr id="40" name="Rectangle 39">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8"/>
            </p:custDataLst>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5859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6"/>
            </p:custDataLst>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7"/>
            </p:custDataLst>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9E5E1C1A-7705-4D5C-A95D-926F4C5FBC43}"/>
              </a:ext>
            </a:extLst>
          </p:cNvPr>
          <p:cNvSpPr>
            <a:spLocks noGrp="1"/>
          </p:cNvSpPr>
          <p:nvPr>
            <p:ph type="title"/>
            <p:custDataLst>
              <p:tags r:id="rId8"/>
            </p:custDataLst>
          </p:nvPr>
        </p:nvSpPr>
        <p:spPr>
          <a:xfrm>
            <a:off x="466722" y="586855"/>
            <a:ext cx="3201366" cy="3387497"/>
          </a:xfrm>
        </p:spPr>
        <p:txBody>
          <a:bodyPr anchor="b">
            <a:normAutofit/>
          </a:bodyPr>
          <a:lstStyle/>
          <a:p>
            <a:pPr algn="r"/>
            <a:r>
              <a:rPr lang="fr-CA" sz="4000">
                <a:solidFill>
                  <a:srgbClr val="FFFFFF"/>
                </a:solidFill>
              </a:rPr>
              <a:t>Judicial search for truth in criminal matters</a:t>
            </a:r>
          </a:p>
        </p:txBody>
      </p:sp>
      <p:sp>
        <p:nvSpPr>
          <p:cNvPr id="3" name="Espace réservé du contenu 2">
            <a:extLst>
              <a:ext uri="{FF2B5EF4-FFF2-40B4-BE49-F238E27FC236}">
                <a16:creationId xmlns:a16="http://schemas.microsoft.com/office/drawing/2014/main" id="{D46F2390-D5B2-4BE0-B7E9-B996230253EC}"/>
              </a:ext>
            </a:extLst>
          </p:cNvPr>
          <p:cNvSpPr>
            <a:spLocks noGrp="1"/>
          </p:cNvSpPr>
          <p:nvPr>
            <p:ph idx="1"/>
            <p:custDataLst>
              <p:tags r:id="rId9"/>
            </p:custDataLst>
          </p:nvPr>
        </p:nvSpPr>
        <p:spPr>
          <a:xfrm>
            <a:off x="4810259" y="649480"/>
            <a:ext cx="6555347" cy="5546047"/>
          </a:xfrm>
        </p:spPr>
        <p:txBody>
          <a:bodyPr anchor="ctr">
            <a:normAutofit/>
          </a:bodyPr>
          <a:lstStyle/>
          <a:p>
            <a:r>
              <a:rPr lang="fr-CA" sz="2000" dirty="0"/>
              <a:t>A </a:t>
            </a:r>
            <a:r>
              <a:rPr lang="fr-CA" sz="2000" dirty="0" err="1"/>
              <a:t>Sense</a:t>
            </a:r>
            <a:r>
              <a:rPr lang="fr-CA" sz="2000" dirty="0"/>
              <a:t> of </a:t>
            </a:r>
            <a:r>
              <a:rPr lang="fr-CA" sz="2000" dirty="0" err="1"/>
              <a:t>rigour</a:t>
            </a:r>
            <a:endParaRPr lang="fr-CA" sz="2000" dirty="0"/>
          </a:p>
          <a:p>
            <a:r>
              <a:rPr lang="fr-CA" sz="2000" dirty="0"/>
              <a:t>Human </a:t>
            </a:r>
            <a:r>
              <a:rPr lang="fr-CA" sz="2000" dirty="0" err="1"/>
              <a:t>liberties</a:t>
            </a:r>
            <a:r>
              <a:rPr lang="fr-CA" sz="2000" dirty="0"/>
              <a:t> or </a:t>
            </a:r>
            <a:r>
              <a:rPr lang="fr-CA" sz="2000" dirty="0" err="1"/>
              <a:t>freedom</a:t>
            </a:r>
            <a:r>
              <a:rPr lang="fr-CA" sz="2000" dirty="0"/>
              <a:t> are in </a:t>
            </a:r>
            <a:r>
              <a:rPr lang="fr-CA" sz="2000" dirty="0" err="1"/>
              <a:t>jeopardy</a:t>
            </a:r>
            <a:endParaRPr lang="fr-CA" sz="2000" dirty="0"/>
          </a:p>
          <a:p>
            <a:r>
              <a:rPr lang="fr-CA" sz="2000" dirty="0"/>
              <a:t>Architecture of </a:t>
            </a:r>
            <a:r>
              <a:rPr lang="fr-CA" sz="2000" dirty="0" err="1"/>
              <a:t>procedural</a:t>
            </a:r>
            <a:r>
              <a:rPr lang="fr-CA" sz="2000" dirty="0"/>
              <a:t> </a:t>
            </a:r>
            <a:r>
              <a:rPr lang="fr-CA" sz="2000" dirty="0" err="1"/>
              <a:t>rules</a:t>
            </a:r>
            <a:r>
              <a:rPr lang="fr-CA" sz="2000" dirty="0"/>
              <a:t> to admit </a:t>
            </a:r>
            <a:r>
              <a:rPr lang="fr-CA" sz="2000" dirty="0" err="1"/>
              <a:t>legally</a:t>
            </a:r>
            <a:r>
              <a:rPr lang="fr-CA" sz="2000" dirty="0"/>
              <a:t> </a:t>
            </a:r>
            <a:r>
              <a:rPr lang="fr-CA" sz="2000" dirty="0" err="1"/>
              <a:t>evidence</a:t>
            </a:r>
            <a:endParaRPr lang="fr-CA" sz="2000" dirty="0"/>
          </a:p>
          <a:p>
            <a:r>
              <a:rPr lang="fr-CA" sz="2000" dirty="0"/>
              <a:t>Parties </a:t>
            </a:r>
            <a:r>
              <a:rPr lang="fr-CA" sz="2000" dirty="0" err="1"/>
              <a:t>that</a:t>
            </a:r>
            <a:r>
              <a:rPr lang="fr-CA" sz="2000" dirty="0"/>
              <a:t> can challenge the </a:t>
            </a:r>
            <a:r>
              <a:rPr lang="en-US" sz="2000" dirty="0"/>
              <a:t>legality of each evidence and the truthfulness of each witness</a:t>
            </a:r>
            <a:endParaRPr lang="fr-CA" sz="2000" dirty="0"/>
          </a:p>
          <a:p>
            <a:endParaRPr lang="fr-CA" sz="2000" dirty="0"/>
          </a:p>
          <a:p>
            <a:r>
              <a:rPr lang="fr-CA" sz="2000" dirty="0" err="1"/>
              <a:t>Level</a:t>
            </a:r>
            <a:r>
              <a:rPr lang="fr-CA" sz="2000" dirty="0"/>
              <a:t> for a conviction:</a:t>
            </a:r>
          </a:p>
          <a:p>
            <a:pPr lvl="1"/>
            <a:r>
              <a:rPr lang="fr-CA" sz="2000" dirty="0"/>
              <a:t>Beyond a </a:t>
            </a:r>
            <a:r>
              <a:rPr lang="fr-CA" sz="2000" dirty="0" err="1"/>
              <a:t>reasonable</a:t>
            </a:r>
            <a:r>
              <a:rPr lang="fr-CA" sz="2000" dirty="0"/>
              <a:t> </a:t>
            </a:r>
            <a:r>
              <a:rPr lang="fr-CA" sz="2000" dirty="0" err="1"/>
              <a:t>doubt</a:t>
            </a:r>
            <a:r>
              <a:rPr lang="fr-CA" sz="2000" dirty="0"/>
              <a:t> (Common Law) </a:t>
            </a:r>
          </a:p>
          <a:p>
            <a:pPr lvl="1"/>
            <a:r>
              <a:rPr lang="fr-CA" sz="2000" dirty="0" err="1"/>
              <a:t>Decisive</a:t>
            </a:r>
            <a:r>
              <a:rPr lang="fr-CA" sz="2000" dirty="0"/>
              <a:t> </a:t>
            </a:r>
            <a:r>
              <a:rPr lang="fr-CA" sz="2000" dirty="0" err="1"/>
              <a:t>evidence</a:t>
            </a:r>
            <a:r>
              <a:rPr lang="fr-CA" sz="2000" dirty="0"/>
              <a:t>  (Civil Law)</a:t>
            </a:r>
          </a:p>
        </p:txBody>
      </p:sp>
    </p:spTree>
    <p:extLst>
      <p:ext uri="{BB962C8B-B14F-4D97-AF65-F5344CB8AC3E}">
        <p14:creationId xmlns:p14="http://schemas.microsoft.com/office/powerpoint/2010/main" val="3124677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bwMode="ltGray">
          <a:xfrm>
            <a:off x="396882" y="280374"/>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7C3D2830-1FFC-4064-AD92-3D70B8EB8940}"/>
              </a:ext>
            </a:extLst>
          </p:cNvPr>
          <p:cNvSpPr>
            <a:spLocks noGrp="1"/>
          </p:cNvSpPr>
          <p:nvPr>
            <p:ph type="title"/>
            <p:custDataLst>
              <p:tags r:id="rId2"/>
            </p:custDataLst>
          </p:nvPr>
        </p:nvSpPr>
        <p:spPr>
          <a:xfrm>
            <a:off x="546351" y="433545"/>
            <a:ext cx="11139854" cy="930447"/>
          </a:xfrm>
        </p:spPr>
        <p:txBody>
          <a:bodyPr vert="horz" lIns="91440" tIns="45720" rIns="91440" bIns="45720" rtlCol="0" anchor="b">
            <a:normAutofit/>
          </a:bodyPr>
          <a:lstStyle/>
          <a:p>
            <a:pPr algn="ctr"/>
            <a:r>
              <a:rPr lang="en-US" sz="3800" dirty="0" err="1">
                <a:solidFill>
                  <a:srgbClr val="FFFFFF"/>
                </a:solidFill>
              </a:rPr>
              <a:t>Wrongfull</a:t>
            </a:r>
            <a:r>
              <a:rPr lang="en-US" sz="3800" dirty="0">
                <a:solidFill>
                  <a:srgbClr val="FFFFFF"/>
                </a:solidFill>
              </a:rPr>
              <a:t> conviction in any country with any system</a:t>
            </a:r>
          </a:p>
        </p:txBody>
      </p:sp>
      <p:cxnSp>
        <p:nvCxnSpPr>
          <p:cNvPr id="21" name="Straight Connector 20">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3"/>
            </p:custDataLst>
            <p:extLst>
              <p:ext uri="{386F3935-93C4-4BCD-93E2-E3B085C9AB24}">
                <p16:designElem xmlns:p16="http://schemas.microsoft.com/office/powerpoint/2015/main" val="1"/>
              </p:ext>
            </p:extLst>
          </p:nvPr>
        </p:nvCxnSpPr>
        <p:spPr>
          <a:xfrm>
            <a:off x="2230078" y="1522292"/>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7" name="Espace réservé du contenu 6">
            <a:extLst>
              <a:ext uri="{FF2B5EF4-FFF2-40B4-BE49-F238E27FC236}">
                <a16:creationId xmlns:a16="http://schemas.microsoft.com/office/drawing/2014/main" id="{C0339619-0559-4C81-AB26-71503611BD89}"/>
              </a:ext>
            </a:extLst>
          </p:cNvPr>
          <p:cNvPicPr>
            <a:picLocks noGrp="1" noChangeAspect="1"/>
          </p:cNvPicPr>
          <p:nvPr>
            <p:ph idx="1"/>
            <p:custDataLst>
              <p:tags r:id="rId4"/>
            </p:custDataLst>
          </p:nvPr>
        </p:nvPicPr>
        <p:blipFill>
          <a:blip r:embed="rId9">
            <a:extLst>
              <a:ext uri="{28A0092B-C50C-407E-A947-70E740481C1C}">
                <a14:useLocalDpi xmlns:a14="http://schemas.microsoft.com/office/drawing/2010/main" val="0"/>
              </a:ext>
            </a:extLst>
          </a:blip>
          <a:stretch>
            <a:fillRect/>
          </a:stretch>
        </p:blipFill>
        <p:spPr>
          <a:xfrm>
            <a:off x="6230288" y="2398651"/>
            <a:ext cx="5455917" cy="3630664"/>
          </a:xfrm>
          <a:prstGeom prst="rect">
            <a:avLst/>
          </a:prstGeom>
        </p:spPr>
      </p:pic>
      <p:cxnSp>
        <p:nvCxnSpPr>
          <p:cNvPr id="23" name="Straight Connector 22">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custDataLst>
              <p:tags r:id="rId5"/>
            </p:custDataLst>
            <p:extLst>
              <p:ext uri="{386F3935-93C4-4BCD-93E2-E3B085C9AB24}">
                <p16:designElem xmlns:p16="http://schemas.microsoft.com/office/powerpoint/2015/main" val="1"/>
              </p:ext>
            </p:extLst>
          </p:nvPr>
        </p:nvCxnSpPr>
        <p:spPr>
          <a:xfrm>
            <a:off x="6116278" y="2596836"/>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Espace réservé du contenu 4" descr="Une image contenant personne, habits, complet&#10;&#10;Description générée automatiquement">
            <a:extLst>
              <a:ext uri="{FF2B5EF4-FFF2-40B4-BE49-F238E27FC236}">
                <a16:creationId xmlns:a16="http://schemas.microsoft.com/office/drawing/2014/main" id="{4AAC87FF-8621-4040-A208-D4E7037DB618}"/>
              </a:ext>
            </a:extLst>
          </p:cNvPr>
          <p:cNvPicPr>
            <a:picLocks noChangeAspect="1"/>
          </p:cNvPicPr>
          <p:nvPr>
            <p:custDataLst>
              <p:tags r:id="rId6"/>
            </p:custDataLst>
          </p:nvPr>
        </p:nvPicPr>
        <p:blipFill rotWithShape="1">
          <a:blip r:embed="rId10">
            <a:extLst>
              <a:ext uri="{28A0092B-C50C-407E-A947-70E740481C1C}">
                <a14:useLocalDpi xmlns:a14="http://schemas.microsoft.com/office/drawing/2010/main" val="0"/>
              </a:ext>
            </a:extLst>
          </a:blip>
          <a:srcRect r="-1" b="8700"/>
          <a:stretch/>
        </p:blipFill>
        <p:spPr>
          <a:xfrm>
            <a:off x="482594" y="2398651"/>
            <a:ext cx="5455917" cy="3630664"/>
          </a:xfrm>
          <a:prstGeom prst="rect">
            <a:avLst/>
          </a:prstGeom>
        </p:spPr>
      </p:pic>
    </p:spTree>
    <p:extLst>
      <p:ext uri="{BB962C8B-B14F-4D97-AF65-F5344CB8AC3E}">
        <p14:creationId xmlns:p14="http://schemas.microsoft.com/office/powerpoint/2010/main" val="1418427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2"/>
            </p:custDataLst>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6"/>
            </p:custDataLst>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54A31A1D-FF5B-4DAE-9161-AB5B93F333FC}"/>
              </a:ext>
            </a:extLst>
          </p:cNvPr>
          <p:cNvSpPr>
            <a:spLocks noGrp="1"/>
          </p:cNvSpPr>
          <p:nvPr>
            <p:ph type="title"/>
            <p:custDataLst>
              <p:tags r:id="rId7"/>
            </p:custDataLst>
          </p:nvPr>
        </p:nvSpPr>
        <p:spPr>
          <a:xfrm>
            <a:off x="826396" y="586855"/>
            <a:ext cx="4230100" cy="3387497"/>
          </a:xfrm>
        </p:spPr>
        <p:txBody>
          <a:bodyPr anchor="b">
            <a:normAutofit/>
          </a:bodyPr>
          <a:lstStyle/>
          <a:p>
            <a:pPr algn="r"/>
            <a:r>
              <a:rPr lang="fr-CA" sz="4000">
                <a:solidFill>
                  <a:srgbClr val="FFFFFF"/>
                </a:solidFill>
              </a:rPr>
              <a:t>Journalistic search for truth in investigative matters</a:t>
            </a:r>
          </a:p>
        </p:txBody>
      </p:sp>
      <p:sp>
        <p:nvSpPr>
          <p:cNvPr id="17" name="Espace réservé du contenu 2">
            <a:extLst>
              <a:ext uri="{FF2B5EF4-FFF2-40B4-BE49-F238E27FC236}">
                <a16:creationId xmlns:a16="http://schemas.microsoft.com/office/drawing/2014/main" id="{B2C83A5F-BB5B-4C5E-A1C7-896A1CA1D527}"/>
              </a:ext>
            </a:extLst>
          </p:cNvPr>
          <p:cNvSpPr>
            <a:spLocks noGrp="1"/>
          </p:cNvSpPr>
          <p:nvPr>
            <p:ph idx="1"/>
            <p:custDataLst>
              <p:tags r:id="rId8"/>
            </p:custDataLst>
          </p:nvPr>
        </p:nvSpPr>
        <p:spPr>
          <a:xfrm>
            <a:off x="6503158" y="649480"/>
            <a:ext cx="4862447" cy="5546047"/>
          </a:xfrm>
        </p:spPr>
        <p:txBody>
          <a:bodyPr anchor="ctr">
            <a:normAutofit/>
          </a:bodyPr>
          <a:lstStyle/>
          <a:p>
            <a:r>
              <a:rPr lang="fr-CA" sz="2400" dirty="0"/>
              <a:t>Access to information </a:t>
            </a:r>
            <a:r>
              <a:rPr lang="fr-CA" sz="2400" dirty="0" err="1"/>
              <a:t>Act</a:t>
            </a:r>
            <a:r>
              <a:rPr lang="fr-CA" sz="2400" dirty="0"/>
              <a:t> </a:t>
            </a:r>
            <a:r>
              <a:rPr lang="fr-CA" sz="2400" dirty="0" err="1"/>
              <a:t>requests</a:t>
            </a:r>
            <a:endParaRPr lang="fr-CA" sz="2400" dirty="0"/>
          </a:p>
          <a:p>
            <a:r>
              <a:rPr lang="fr-CA" sz="2400" dirty="0" err="1"/>
              <a:t>Questioning</a:t>
            </a:r>
            <a:r>
              <a:rPr lang="fr-CA" sz="2400" dirty="0"/>
              <a:t> </a:t>
            </a:r>
            <a:r>
              <a:rPr lang="fr-CA" sz="2400" dirty="0" err="1"/>
              <a:t>witnesses</a:t>
            </a:r>
            <a:endParaRPr lang="fr-CA" sz="2400" dirty="0"/>
          </a:p>
          <a:p>
            <a:r>
              <a:rPr lang="fr-CA" sz="2400" dirty="0" err="1"/>
              <a:t>Comparing</a:t>
            </a:r>
            <a:r>
              <a:rPr lang="fr-CA" sz="2400" dirty="0"/>
              <a:t> documents (</a:t>
            </a:r>
            <a:r>
              <a:rPr lang="fr-CA" sz="2400" dirty="0" err="1"/>
              <a:t>officials</a:t>
            </a:r>
            <a:r>
              <a:rPr lang="fr-CA" sz="2400" dirty="0"/>
              <a:t> and non-</a:t>
            </a:r>
            <a:r>
              <a:rPr lang="fr-CA" sz="2400" dirty="0" err="1"/>
              <a:t>officials</a:t>
            </a:r>
            <a:r>
              <a:rPr lang="fr-CA" sz="2400" dirty="0"/>
              <a:t>)</a:t>
            </a:r>
          </a:p>
          <a:p>
            <a:r>
              <a:rPr lang="fr-CA" sz="2400" dirty="0" err="1"/>
              <a:t>Working</a:t>
            </a:r>
            <a:r>
              <a:rPr lang="fr-CA" sz="2400" dirty="0"/>
              <a:t> </a:t>
            </a:r>
            <a:r>
              <a:rPr lang="fr-CA" sz="2400" dirty="0" err="1"/>
              <a:t>with</a:t>
            </a:r>
            <a:r>
              <a:rPr lang="fr-CA" sz="2400" dirty="0"/>
              <a:t> </a:t>
            </a:r>
            <a:r>
              <a:rPr lang="fr-CA" sz="2400" dirty="0" err="1"/>
              <a:t>confidential</a:t>
            </a:r>
            <a:r>
              <a:rPr lang="fr-CA" sz="2400" dirty="0"/>
              <a:t> sources</a:t>
            </a:r>
          </a:p>
          <a:p>
            <a:r>
              <a:rPr lang="fr-CA" sz="2400" dirty="0" err="1"/>
              <a:t>Witnessing</a:t>
            </a:r>
            <a:r>
              <a:rPr lang="fr-CA" sz="2400" dirty="0"/>
              <a:t> </a:t>
            </a:r>
            <a:r>
              <a:rPr lang="fr-CA" sz="2400" dirty="0" err="1"/>
              <a:t>event</a:t>
            </a:r>
            <a:r>
              <a:rPr lang="fr-CA" sz="2400" dirty="0"/>
              <a:t> first-hand on the </a:t>
            </a:r>
            <a:r>
              <a:rPr lang="fr-CA" sz="2400" dirty="0" err="1"/>
              <a:t>field</a:t>
            </a:r>
            <a:endParaRPr lang="fr-CA" sz="2400" dirty="0"/>
          </a:p>
          <a:p>
            <a:r>
              <a:rPr lang="fr-CA" sz="2400" dirty="0" err="1"/>
              <a:t>Research</a:t>
            </a:r>
            <a:r>
              <a:rPr lang="fr-CA" sz="2400" dirty="0"/>
              <a:t> </a:t>
            </a:r>
            <a:r>
              <a:rPr lang="fr-CA" sz="2400" dirty="0" err="1"/>
              <a:t>databases</a:t>
            </a:r>
            <a:endParaRPr lang="fr-CA" sz="2400" dirty="0"/>
          </a:p>
        </p:txBody>
      </p:sp>
    </p:spTree>
    <p:extLst>
      <p:ext uri="{BB962C8B-B14F-4D97-AF65-F5344CB8AC3E}">
        <p14:creationId xmlns:p14="http://schemas.microsoft.com/office/powerpoint/2010/main" val="1596587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AD1A8B2-6649-26A8-124A-3C0F8A58CB45}"/>
              </a:ext>
            </a:extLst>
          </p:cNvPr>
          <p:cNvPicPr>
            <a:picLocks noChangeAspect="1"/>
          </p:cNvPicPr>
          <p:nvPr/>
        </p:nvPicPr>
        <p:blipFill>
          <a:blip r:embed="rId3"/>
          <a:stretch>
            <a:fillRect/>
          </a:stretch>
        </p:blipFill>
        <p:spPr>
          <a:xfrm>
            <a:off x="4848225" y="3162300"/>
            <a:ext cx="2495550" cy="533400"/>
          </a:xfrm>
          <a:prstGeom prst="rect">
            <a:avLst/>
          </a:prstGeom>
        </p:spPr>
      </p:pic>
      <p:pic>
        <p:nvPicPr>
          <p:cNvPr id="2" name="Image 1">
            <a:extLst>
              <a:ext uri="{FF2B5EF4-FFF2-40B4-BE49-F238E27FC236}">
                <a16:creationId xmlns:a16="http://schemas.microsoft.com/office/drawing/2014/main" id="{CCB2B2EA-5EB7-028B-027C-E074C702A9A5}"/>
              </a:ext>
            </a:extLst>
          </p:cNvPr>
          <p:cNvPicPr>
            <a:picLocks noChangeAspect="1"/>
          </p:cNvPicPr>
          <p:nvPr/>
        </p:nvPicPr>
        <p:blipFill>
          <a:blip r:embed="rId4"/>
          <a:stretch>
            <a:fillRect/>
          </a:stretch>
        </p:blipFill>
        <p:spPr>
          <a:xfrm>
            <a:off x="2156603" y="1209041"/>
            <a:ext cx="8246853" cy="5075554"/>
          </a:xfrm>
          <a:prstGeom prst="rect">
            <a:avLst/>
          </a:prstGeom>
        </p:spPr>
      </p:pic>
      <p:sp>
        <p:nvSpPr>
          <p:cNvPr id="3" name="Sous-titre 2">
            <a:extLst>
              <a:ext uri="{FF2B5EF4-FFF2-40B4-BE49-F238E27FC236}">
                <a16:creationId xmlns:a16="http://schemas.microsoft.com/office/drawing/2014/main" id="{382CCBD3-5B82-A052-8705-FCA2E41E688D}"/>
              </a:ext>
            </a:extLst>
          </p:cNvPr>
          <p:cNvSpPr>
            <a:spLocks noGrp="1"/>
          </p:cNvSpPr>
          <p:nvPr>
            <p:ph type="subTitle" idx="1"/>
          </p:nvPr>
        </p:nvSpPr>
        <p:spPr>
          <a:xfrm>
            <a:off x="1524000" y="1209040"/>
            <a:ext cx="9144000" cy="4953221"/>
          </a:xfrm>
        </p:spPr>
        <p:txBody>
          <a:bodyPr/>
          <a:lstStyle/>
          <a:p>
            <a:endParaRPr lang="fr-CA" dirty="0"/>
          </a:p>
        </p:txBody>
      </p:sp>
      <p:pic>
        <p:nvPicPr>
          <p:cNvPr id="7" name="Image 6">
            <a:extLst>
              <a:ext uri="{FF2B5EF4-FFF2-40B4-BE49-F238E27FC236}">
                <a16:creationId xmlns:a16="http://schemas.microsoft.com/office/drawing/2014/main" id="{8117E0BD-7E82-5632-0155-EFEEF174C7A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24714" y="5679440"/>
            <a:ext cx="1467286" cy="1099048"/>
          </a:xfrm>
          <a:prstGeom prst="rect">
            <a:avLst/>
          </a:prstGeom>
        </p:spPr>
      </p:pic>
      <p:pic>
        <p:nvPicPr>
          <p:cNvPr id="9" name="Image 8" descr="Une image contenant texte, signe, nature&#10;&#10;Description générée automatiquement">
            <a:extLst>
              <a:ext uri="{FF2B5EF4-FFF2-40B4-BE49-F238E27FC236}">
                <a16:creationId xmlns:a16="http://schemas.microsoft.com/office/drawing/2014/main" id="{E86A036B-56F3-BD65-9F55-72A13D6CF1F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37255" y="124682"/>
            <a:ext cx="4743450" cy="962025"/>
          </a:xfrm>
          <a:prstGeom prst="rect">
            <a:avLst/>
          </a:prstGeom>
        </p:spPr>
      </p:pic>
    </p:spTree>
    <p:extLst>
      <p:ext uri="{BB962C8B-B14F-4D97-AF65-F5344CB8AC3E}">
        <p14:creationId xmlns:p14="http://schemas.microsoft.com/office/powerpoint/2010/main" val="382178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AD1A8B2-6649-26A8-124A-3C0F8A58CB45}"/>
              </a:ext>
            </a:extLst>
          </p:cNvPr>
          <p:cNvPicPr>
            <a:picLocks noChangeAspect="1"/>
          </p:cNvPicPr>
          <p:nvPr/>
        </p:nvPicPr>
        <p:blipFill>
          <a:blip r:embed="rId2"/>
          <a:stretch>
            <a:fillRect/>
          </a:stretch>
        </p:blipFill>
        <p:spPr>
          <a:xfrm>
            <a:off x="4848225" y="3162300"/>
            <a:ext cx="2495550" cy="533400"/>
          </a:xfrm>
          <a:prstGeom prst="rect">
            <a:avLst/>
          </a:prstGeom>
        </p:spPr>
      </p:pic>
      <p:pic>
        <p:nvPicPr>
          <p:cNvPr id="2" name="Image 1">
            <a:extLst>
              <a:ext uri="{FF2B5EF4-FFF2-40B4-BE49-F238E27FC236}">
                <a16:creationId xmlns:a16="http://schemas.microsoft.com/office/drawing/2014/main" id="{699450C7-2105-C11D-250D-CD0138187C48}"/>
              </a:ext>
            </a:extLst>
          </p:cNvPr>
          <p:cNvPicPr>
            <a:picLocks noChangeAspect="1"/>
          </p:cNvPicPr>
          <p:nvPr/>
        </p:nvPicPr>
        <p:blipFill>
          <a:blip r:embed="rId3"/>
          <a:stretch>
            <a:fillRect/>
          </a:stretch>
        </p:blipFill>
        <p:spPr>
          <a:xfrm>
            <a:off x="1215437" y="79512"/>
            <a:ext cx="9761126" cy="6629250"/>
          </a:xfrm>
          <a:prstGeom prst="rect">
            <a:avLst/>
          </a:prstGeom>
        </p:spPr>
      </p:pic>
      <p:sp>
        <p:nvSpPr>
          <p:cNvPr id="3" name="Sous-titre 2">
            <a:extLst>
              <a:ext uri="{FF2B5EF4-FFF2-40B4-BE49-F238E27FC236}">
                <a16:creationId xmlns:a16="http://schemas.microsoft.com/office/drawing/2014/main" id="{382CCBD3-5B82-A052-8705-FCA2E41E688D}"/>
              </a:ext>
            </a:extLst>
          </p:cNvPr>
          <p:cNvSpPr>
            <a:spLocks noGrp="1"/>
          </p:cNvSpPr>
          <p:nvPr>
            <p:ph type="subTitle" idx="1"/>
          </p:nvPr>
        </p:nvSpPr>
        <p:spPr>
          <a:xfrm>
            <a:off x="1524000" y="1209040"/>
            <a:ext cx="9144000" cy="4953221"/>
          </a:xfrm>
        </p:spPr>
        <p:txBody>
          <a:bodyPr/>
          <a:lstStyle/>
          <a:p>
            <a:pPr algn="l"/>
            <a:endParaRPr lang="fr-CA" dirty="0"/>
          </a:p>
        </p:txBody>
      </p:sp>
      <p:pic>
        <p:nvPicPr>
          <p:cNvPr id="7" name="Image 6">
            <a:extLst>
              <a:ext uri="{FF2B5EF4-FFF2-40B4-BE49-F238E27FC236}">
                <a16:creationId xmlns:a16="http://schemas.microsoft.com/office/drawing/2014/main" id="{8117E0BD-7E82-5632-0155-EFEEF174C7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24714" y="5679440"/>
            <a:ext cx="1467286" cy="1099048"/>
          </a:xfrm>
          <a:prstGeom prst="rect">
            <a:avLst/>
          </a:prstGeom>
        </p:spPr>
      </p:pic>
      <p:pic>
        <p:nvPicPr>
          <p:cNvPr id="9" name="Image 8" descr="Une image contenant texte, signe, nature&#10;&#10;Description générée automatiquement">
            <a:extLst>
              <a:ext uri="{FF2B5EF4-FFF2-40B4-BE49-F238E27FC236}">
                <a16:creationId xmlns:a16="http://schemas.microsoft.com/office/drawing/2014/main" id="{E86A036B-56F3-BD65-9F55-72A13D6CF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37255" y="124682"/>
            <a:ext cx="4743450" cy="962025"/>
          </a:xfrm>
          <a:prstGeom prst="rect">
            <a:avLst/>
          </a:prstGeom>
        </p:spPr>
      </p:pic>
    </p:spTree>
    <p:extLst>
      <p:ext uri="{BB962C8B-B14F-4D97-AF65-F5344CB8AC3E}">
        <p14:creationId xmlns:p14="http://schemas.microsoft.com/office/powerpoint/2010/main" val="11229808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6"/>
</p:tagLst>
</file>

<file path=ppt/tags/tag11.xml><?xml version="1.0" encoding="utf-8"?>
<p:tagLst xmlns:a="http://schemas.openxmlformats.org/drawingml/2006/main" xmlns:r="http://schemas.openxmlformats.org/officeDocument/2006/relationships" xmlns:p="http://schemas.openxmlformats.org/presentationml/2006/main">
  <p:tag name="NUM" val="7"/>
</p:tagLst>
</file>

<file path=ppt/tags/tag12.xml><?xml version="1.0" encoding="utf-8"?>
<p:tagLst xmlns:a="http://schemas.openxmlformats.org/drawingml/2006/main" xmlns:r="http://schemas.openxmlformats.org/officeDocument/2006/relationships" xmlns:p="http://schemas.openxmlformats.org/presentationml/2006/main">
  <p:tag name="NUM" val="8"/>
</p:tagLst>
</file>

<file path=ppt/tags/tag13.xml><?xml version="1.0" encoding="utf-8"?>
<p:tagLst xmlns:a="http://schemas.openxmlformats.org/drawingml/2006/main" xmlns:r="http://schemas.openxmlformats.org/officeDocument/2006/relationships" xmlns:p="http://schemas.openxmlformats.org/presentationml/2006/main">
  <p:tag name="NUM" val="9"/>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9.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7"/>
</p:tagLst>
</file>

<file path=ppt/tags/tag21.xml><?xml version="1.0" encoding="utf-8"?>
<p:tagLst xmlns:a="http://schemas.openxmlformats.org/drawingml/2006/main" xmlns:r="http://schemas.openxmlformats.org/officeDocument/2006/relationships" xmlns:p="http://schemas.openxmlformats.org/presentationml/2006/main">
  <p:tag name="NUM" val="8"/>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5"/>
</p:tagLst>
</file>

<file path=ppt/tags/tag27.xml><?xml version="1.0" encoding="utf-8"?>
<p:tagLst xmlns:a="http://schemas.openxmlformats.org/drawingml/2006/main" xmlns:r="http://schemas.openxmlformats.org/officeDocument/2006/relationships" xmlns:p="http://schemas.openxmlformats.org/presentationml/2006/main">
  <p:tag name="NUM" val="6"/>
</p:tagLst>
</file>

<file path=ppt/tags/tag28.xml><?xml version="1.0" encoding="utf-8"?>
<p:tagLst xmlns:a="http://schemas.openxmlformats.org/drawingml/2006/main" xmlns:r="http://schemas.openxmlformats.org/officeDocument/2006/relationships" xmlns:p="http://schemas.openxmlformats.org/presentationml/2006/main">
  <p:tag name="NUM" val="7"/>
</p:tagLst>
</file>

<file path=ppt/tags/tag29.xml><?xml version="1.0" encoding="utf-8"?>
<p:tagLst xmlns:a="http://schemas.openxmlformats.org/drawingml/2006/main" xmlns:r="http://schemas.openxmlformats.org/officeDocument/2006/relationships" xmlns:p="http://schemas.openxmlformats.org/presentationml/2006/main">
  <p:tag name="NUM" val="8"/>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9"/>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6"/>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5"/>
</p:tagLst>
</file>

<file path=ppt/tags/tag42.xml><?xml version="1.0" encoding="utf-8"?>
<p:tagLst xmlns:a="http://schemas.openxmlformats.org/drawingml/2006/main" xmlns:r="http://schemas.openxmlformats.org/officeDocument/2006/relationships" xmlns:p="http://schemas.openxmlformats.org/presentationml/2006/main">
  <p:tag name="NUM" val="6"/>
</p:tagLst>
</file>

<file path=ppt/tags/tag43.xml><?xml version="1.0" encoding="utf-8"?>
<p:tagLst xmlns:a="http://schemas.openxmlformats.org/drawingml/2006/main" xmlns:r="http://schemas.openxmlformats.org/officeDocument/2006/relationships" xmlns:p="http://schemas.openxmlformats.org/presentationml/2006/main">
  <p:tag name="NUM" val="7"/>
</p:tagLst>
</file>

<file path=ppt/tags/tag44.xml><?xml version="1.0" encoding="utf-8"?>
<p:tagLst xmlns:a="http://schemas.openxmlformats.org/drawingml/2006/main" xmlns:r="http://schemas.openxmlformats.org/officeDocument/2006/relationships" xmlns:p="http://schemas.openxmlformats.org/presentationml/2006/main">
  <p:tag name="NUM" val="8"/>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A10A41F9F9074CB54E12946121339C" ma:contentTypeVersion="2" ma:contentTypeDescription="Crée un document." ma:contentTypeScope="" ma:versionID="609f421c0427e1b6a2bafcf90e079fd4">
  <xsd:schema xmlns:xsd="http://www.w3.org/2001/XMLSchema" xmlns:xs="http://www.w3.org/2001/XMLSchema" xmlns:p="http://schemas.microsoft.com/office/2006/metadata/properties" xmlns:ns3="77022d57-19d0-4a89-ab68-01e627cb4d01" targetNamespace="http://schemas.microsoft.com/office/2006/metadata/properties" ma:root="true" ma:fieldsID="77a33e395226a2a36933cd323c85021e" ns3:_="">
    <xsd:import namespace="77022d57-19d0-4a89-ab68-01e627cb4d01"/>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022d57-19d0-4a89-ab68-01e627cb4d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04518E-E62C-4591-B3E7-81078E3CEC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022d57-19d0-4a89-ab68-01e627cb4d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CB7B8D-F903-4542-83D2-5B7BA7ABFA9F}">
  <ds:schemaRefs>
    <ds:schemaRef ds:uri="http://schemas.microsoft.com/sharepoint/v3/contenttype/forms"/>
  </ds:schemaRefs>
</ds:datastoreItem>
</file>

<file path=customXml/itemProps3.xml><?xml version="1.0" encoding="utf-8"?>
<ds:datastoreItem xmlns:ds="http://schemas.openxmlformats.org/officeDocument/2006/customXml" ds:itemID="{7CB61DBB-739F-49BF-9A1A-F482DE7FCCD9}">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77022d57-19d0-4a89-ab68-01e627cb4d0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1261</TotalTime>
  <Words>1684</Words>
  <Application>Microsoft Office PowerPoint</Application>
  <PresentationFormat>Grand écran</PresentationFormat>
  <Paragraphs>155</Paragraphs>
  <Slides>17</Slides>
  <Notes>13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Calibri</vt:lpstr>
      <vt:lpstr>Calibri Light</vt:lpstr>
      <vt:lpstr>Sylfaen</vt:lpstr>
      <vt:lpstr>Times New Roman</vt:lpstr>
      <vt:lpstr>Thème Office</vt:lpstr>
      <vt:lpstr>Présentation PowerPoint</vt:lpstr>
      <vt:lpstr>What do you need to make a sense out of it?</vt:lpstr>
      <vt:lpstr>What do you need to make you own opinion?</vt:lpstr>
      <vt:lpstr>René Descartes (1637)</vt:lpstr>
      <vt:lpstr>Judicial search for truth in criminal matters</vt:lpstr>
      <vt:lpstr>Wrongfull conviction in any country with any system</vt:lpstr>
      <vt:lpstr>Journalistic search for truth in investigative matters</vt:lpstr>
      <vt:lpstr>Présentation PowerPoint</vt:lpstr>
      <vt:lpstr>Présentation PowerPoint</vt:lpstr>
      <vt:lpstr>Présentation PowerPoint</vt:lpstr>
      <vt:lpstr>Présentation PowerPoint</vt:lpstr>
      <vt:lpstr>Présentation PowerPoint</vt:lpstr>
      <vt:lpstr>What is a source?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Sabin Ouellet</dc:creator>
  <cp:lastModifiedBy>Sabin Ouellet</cp:lastModifiedBy>
  <cp:revision>2</cp:revision>
  <dcterms:created xsi:type="dcterms:W3CDTF">2022-09-23T17:34:33Z</dcterms:created>
  <dcterms:modified xsi:type="dcterms:W3CDTF">2022-09-28T03:22:27Z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0x0101009EA10A41F9F9074CB54E12946121339C</vt:lpwstr>
  </property>
</Properties>
</file>