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0" r:id="rId2"/>
    <p:sldMasterId id="2147483691" r:id="rId3"/>
    <p:sldMasterId id="2147483715" r:id="rId4"/>
    <p:sldMasterId id="2147483738" r:id="rId5"/>
  </p:sldMasterIdLst>
  <p:notesMasterIdLst>
    <p:notesMasterId r:id="rId15"/>
  </p:notesMasterIdLst>
  <p:sldIdLst>
    <p:sldId id="256" r:id="rId6"/>
    <p:sldId id="293" r:id="rId7"/>
    <p:sldId id="276" r:id="rId8"/>
    <p:sldId id="279" r:id="rId9"/>
    <p:sldId id="281" r:id="rId10"/>
    <p:sldId id="284" r:id="rId11"/>
    <p:sldId id="292" r:id="rId12"/>
    <p:sldId id="289" r:id="rId13"/>
    <p:sldId id="290" r:id="rId14"/>
  </p:sldIdLst>
  <p:sldSz cx="12192000" cy="6858000"/>
  <p:notesSz cx="6858000" cy="9144000"/>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rebel Rachel BA" initials="SRB" lastIdx="0" clrIdx="0">
    <p:extLst>
      <p:ext uri="{19B8F6BF-5375-455C-9EA6-DF929625EA0E}">
        <p15:presenceInfo xmlns:p15="http://schemas.microsoft.com/office/powerpoint/2012/main" userId="Strebel Rachel BA" providerId="None"/>
      </p:ext>
    </p:extLst>
  </p:cmAuthor>
  <p:cmAuthor id="2" name="Nicolet Yves BA" initials="NIY" lastIdx="4" clrIdx="1">
    <p:extLst>
      <p:ext uri="{19B8F6BF-5375-455C-9EA6-DF929625EA0E}">
        <p15:presenceInfo xmlns:p15="http://schemas.microsoft.com/office/powerpoint/2012/main" userId="Nicolet Yves B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C0018"/>
    <a:srgbClr val="D63E3A"/>
    <a:srgbClr val="DE0E25"/>
    <a:srgbClr val="ECB2B2"/>
    <a:srgbClr val="F97777"/>
    <a:srgbClr val="757575"/>
    <a:srgbClr val="DA00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78837" autoAdjust="0"/>
  </p:normalViewPr>
  <p:slideViewPr>
    <p:cSldViewPr snapToGrid="0">
      <p:cViewPr varScale="1">
        <p:scale>
          <a:sx n="52" d="100"/>
          <a:sy n="52" d="100"/>
        </p:scale>
        <p:origin x="62" y="11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FFDDDE-237D-41B2-80B5-F2F53C704EFD}" type="doc">
      <dgm:prSet loTypeId="urn:microsoft.com/office/officeart/2005/8/layout/cycle8" loCatId="cycle" qsTypeId="urn:microsoft.com/office/officeart/2005/8/quickstyle/simple1" qsCatId="simple" csTypeId="urn:microsoft.com/office/officeart/2005/8/colors/accent1_2" csCatId="accent1" phldr="1"/>
      <dgm:spPr/>
    </dgm:pt>
    <dgm:pt modelId="{5E67A166-4E7A-418C-A091-4BD442B4A03E}">
      <dgm:prSet phldrT="[Text]" custT="1"/>
      <dgm:spPr/>
      <dgm:t>
        <a:bodyPr/>
        <a:lstStyle/>
        <a:p>
          <a:r>
            <a:rPr lang="de-DE" sz="2400" b="1" dirty="0"/>
            <a:t>Entre-prises</a:t>
          </a:r>
        </a:p>
      </dgm:t>
    </dgm:pt>
    <dgm:pt modelId="{D968BA41-9672-4F3A-8B5D-90EAE918D830}" type="parTrans" cxnId="{84EC91FB-ACE2-4F94-8572-68CF047887F7}">
      <dgm:prSet/>
      <dgm:spPr/>
      <dgm:t>
        <a:bodyPr/>
        <a:lstStyle/>
        <a:p>
          <a:endParaRPr lang="de-DE"/>
        </a:p>
      </dgm:t>
    </dgm:pt>
    <dgm:pt modelId="{99E6682C-9BA3-4719-9A6F-2504F0A80E33}" type="sibTrans" cxnId="{84EC91FB-ACE2-4F94-8572-68CF047887F7}">
      <dgm:prSet/>
      <dgm:spPr/>
      <dgm:t>
        <a:bodyPr/>
        <a:lstStyle/>
        <a:p>
          <a:endParaRPr lang="de-DE"/>
        </a:p>
      </dgm:t>
    </dgm:pt>
    <dgm:pt modelId="{5B7F82DA-935E-47F6-BF5C-8F72839AA11B}">
      <dgm:prSet phldrT="[Text]"/>
      <dgm:spPr/>
      <dgm:t>
        <a:bodyPr/>
        <a:lstStyle/>
        <a:p>
          <a:r>
            <a:rPr lang="de-DE" b="1" dirty="0"/>
            <a:t>Poursuite pénale</a:t>
          </a:r>
        </a:p>
      </dgm:t>
    </dgm:pt>
    <dgm:pt modelId="{C38EBBA3-D305-47F5-872D-60ADB7958FFB}" type="parTrans" cxnId="{8022A89F-0754-424E-B8B2-2BBC7F11C2AB}">
      <dgm:prSet/>
      <dgm:spPr/>
      <dgm:t>
        <a:bodyPr/>
        <a:lstStyle/>
        <a:p>
          <a:endParaRPr lang="de-DE"/>
        </a:p>
      </dgm:t>
    </dgm:pt>
    <dgm:pt modelId="{65A2A593-AB36-4343-A567-72EB7F5A6B3F}" type="sibTrans" cxnId="{8022A89F-0754-424E-B8B2-2BBC7F11C2AB}">
      <dgm:prSet/>
      <dgm:spPr/>
      <dgm:t>
        <a:bodyPr/>
        <a:lstStyle/>
        <a:p>
          <a:endParaRPr lang="de-DE"/>
        </a:p>
      </dgm:t>
    </dgm:pt>
    <dgm:pt modelId="{F79E5C8D-ADD8-471A-BB54-104D8A85AA9A}">
      <dgm:prSet phldrT="[Text]" custT="1"/>
      <dgm:spPr/>
      <dgm:t>
        <a:bodyPr/>
        <a:lstStyle/>
        <a:p>
          <a:r>
            <a:rPr lang="de-DE" sz="2400" b="1" dirty="0"/>
            <a:t>Privés</a:t>
          </a:r>
        </a:p>
      </dgm:t>
    </dgm:pt>
    <dgm:pt modelId="{DB4AD781-A362-46F7-AEB2-44EF8CD34130}" type="parTrans" cxnId="{FE3A20BB-3D15-4A73-974A-957591EFB16F}">
      <dgm:prSet/>
      <dgm:spPr/>
      <dgm:t>
        <a:bodyPr/>
        <a:lstStyle/>
        <a:p>
          <a:endParaRPr lang="de-DE"/>
        </a:p>
      </dgm:t>
    </dgm:pt>
    <dgm:pt modelId="{63B21B55-B89D-4D64-BB28-1FD58DCA5AA9}" type="sibTrans" cxnId="{FE3A20BB-3D15-4A73-974A-957591EFB16F}">
      <dgm:prSet/>
      <dgm:spPr/>
      <dgm:t>
        <a:bodyPr/>
        <a:lstStyle/>
        <a:p>
          <a:endParaRPr lang="de-DE"/>
        </a:p>
      </dgm:t>
    </dgm:pt>
    <dgm:pt modelId="{6DBE1385-497A-4451-846B-3726C3C05892}" type="pres">
      <dgm:prSet presAssocID="{12FFDDDE-237D-41B2-80B5-F2F53C704EFD}" presName="compositeShape" presStyleCnt="0">
        <dgm:presLayoutVars>
          <dgm:chMax val="7"/>
          <dgm:dir/>
          <dgm:resizeHandles val="exact"/>
        </dgm:presLayoutVars>
      </dgm:prSet>
      <dgm:spPr/>
    </dgm:pt>
    <dgm:pt modelId="{AC214DE0-D36B-4B66-8D9A-5EF51A2421FD}" type="pres">
      <dgm:prSet presAssocID="{12FFDDDE-237D-41B2-80B5-F2F53C704EFD}" presName="wedge1" presStyleLbl="node1" presStyleIdx="0" presStyleCnt="3"/>
      <dgm:spPr/>
    </dgm:pt>
    <dgm:pt modelId="{08827CB5-7995-4A40-990C-22B045AF258E}" type="pres">
      <dgm:prSet presAssocID="{12FFDDDE-237D-41B2-80B5-F2F53C704EFD}" presName="dummy1a" presStyleCnt="0"/>
      <dgm:spPr/>
    </dgm:pt>
    <dgm:pt modelId="{B5B36292-C4D4-4A0E-B1CB-14F2DCC886B0}" type="pres">
      <dgm:prSet presAssocID="{12FFDDDE-237D-41B2-80B5-F2F53C704EFD}" presName="dummy1b" presStyleCnt="0"/>
      <dgm:spPr/>
    </dgm:pt>
    <dgm:pt modelId="{635C3729-897B-4BA8-8D2C-A47E3B71155E}" type="pres">
      <dgm:prSet presAssocID="{12FFDDDE-237D-41B2-80B5-F2F53C704EFD}" presName="wedge1Tx" presStyleLbl="node1" presStyleIdx="0" presStyleCnt="3">
        <dgm:presLayoutVars>
          <dgm:chMax val="0"/>
          <dgm:chPref val="0"/>
          <dgm:bulletEnabled val="1"/>
        </dgm:presLayoutVars>
      </dgm:prSet>
      <dgm:spPr/>
    </dgm:pt>
    <dgm:pt modelId="{FBDEB3EB-23DC-4708-93BE-58F6DA9211EE}" type="pres">
      <dgm:prSet presAssocID="{12FFDDDE-237D-41B2-80B5-F2F53C704EFD}" presName="wedge2" presStyleLbl="node1" presStyleIdx="1" presStyleCnt="3"/>
      <dgm:spPr/>
    </dgm:pt>
    <dgm:pt modelId="{BEB96892-B503-46BA-B587-4C71BD0EC30C}" type="pres">
      <dgm:prSet presAssocID="{12FFDDDE-237D-41B2-80B5-F2F53C704EFD}" presName="dummy2a" presStyleCnt="0"/>
      <dgm:spPr/>
    </dgm:pt>
    <dgm:pt modelId="{7307B73B-646C-4367-952F-E8AEB1815212}" type="pres">
      <dgm:prSet presAssocID="{12FFDDDE-237D-41B2-80B5-F2F53C704EFD}" presName="dummy2b" presStyleCnt="0"/>
      <dgm:spPr/>
    </dgm:pt>
    <dgm:pt modelId="{23F712B3-9AA1-4CC4-A2BE-C7AE1813DB0F}" type="pres">
      <dgm:prSet presAssocID="{12FFDDDE-237D-41B2-80B5-F2F53C704EFD}" presName="wedge2Tx" presStyleLbl="node1" presStyleIdx="1" presStyleCnt="3">
        <dgm:presLayoutVars>
          <dgm:chMax val="0"/>
          <dgm:chPref val="0"/>
          <dgm:bulletEnabled val="1"/>
        </dgm:presLayoutVars>
      </dgm:prSet>
      <dgm:spPr/>
    </dgm:pt>
    <dgm:pt modelId="{CA7A5C37-740C-4B8F-A727-9B08AF7BBFB8}" type="pres">
      <dgm:prSet presAssocID="{12FFDDDE-237D-41B2-80B5-F2F53C704EFD}" presName="wedge3" presStyleLbl="node1" presStyleIdx="2" presStyleCnt="3"/>
      <dgm:spPr/>
    </dgm:pt>
    <dgm:pt modelId="{F93F08D9-855F-43EE-AE5A-83755E2BB35B}" type="pres">
      <dgm:prSet presAssocID="{12FFDDDE-237D-41B2-80B5-F2F53C704EFD}" presName="dummy3a" presStyleCnt="0"/>
      <dgm:spPr/>
    </dgm:pt>
    <dgm:pt modelId="{BF92AEDB-7100-4047-AB53-502E93007245}" type="pres">
      <dgm:prSet presAssocID="{12FFDDDE-237D-41B2-80B5-F2F53C704EFD}" presName="dummy3b" presStyleCnt="0"/>
      <dgm:spPr/>
    </dgm:pt>
    <dgm:pt modelId="{37BF75B3-0FEE-4A5C-88E8-A057F7EED854}" type="pres">
      <dgm:prSet presAssocID="{12FFDDDE-237D-41B2-80B5-F2F53C704EFD}" presName="wedge3Tx" presStyleLbl="node1" presStyleIdx="2" presStyleCnt="3">
        <dgm:presLayoutVars>
          <dgm:chMax val="0"/>
          <dgm:chPref val="0"/>
          <dgm:bulletEnabled val="1"/>
        </dgm:presLayoutVars>
      </dgm:prSet>
      <dgm:spPr/>
    </dgm:pt>
    <dgm:pt modelId="{8B01E5F8-EC78-4F38-A180-B65260426798}" type="pres">
      <dgm:prSet presAssocID="{99E6682C-9BA3-4719-9A6F-2504F0A80E33}" presName="arrowWedge1" presStyleLbl="fgSibTrans2D1" presStyleIdx="0" presStyleCnt="3"/>
      <dgm:spPr/>
    </dgm:pt>
    <dgm:pt modelId="{C527D60E-7C03-4988-AE2F-63FD06ECE911}" type="pres">
      <dgm:prSet presAssocID="{65A2A593-AB36-4343-A567-72EB7F5A6B3F}" presName="arrowWedge2" presStyleLbl="fgSibTrans2D1" presStyleIdx="1" presStyleCnt="3"/>
      <dgm:spPr/>
    </dgm:pt>
    <dgm:pt modelId="{31BE1EDA-95E2-4E23-89F5-664CB08D6FFD}" type="pres">
      <dgm:prSet presAssocID="{63B21B55-B89D-4D64-BB28-1FD58DCA5AA9}" presName="arrowWedge3" presStyleLbl="fgSibTrans2D1" presStyleIdx="2" presStyleCnt="3"/>
      <dgm:spPr/>
    </dgm:pt>
  </dgm:ptLst>
  <dgm:cxnLst>
    <dgm:cxn modelId="{989F6805-3AA8-4F6E-8140-6CEE6D014CAF}" type="presOf" srcId="{5E67A166-4E7A-418C-A091-4BD442B4A03E}" destId="{AC214DE0-D36B-4B66-8D9A-5EF51A2421FD}" srcOrd="0" destOrd="0" presId="urn:microsoft.com/office/officeart/2005/8/layout/cycle8"/>
    <dgm:cxn modelId="{676ED740-A868-43F6-9E0D-2ADAC2CF222E}" type="presOf" srcId="{F79E5C8D-ADD8-471A-BB54-104D8A85AA9A}" destId="{CA7A5C37-740C-4B8F-A727-9B08AF7BBFB8}" srcOrd="0" destOrd="0" presId="urn:microsoft.com/office/officeart/2005/8/layout/cycle8"/>
    <dgm:cxn modelId="{1245ED41-C28F-486B-877D-A7105AC4A94F}" type="presOf" srcId="{F79E5C8D-ADD8-471A-BB54-104D8A85AA9A}" destId="{37BF75B3-0FEE-4A5C-88E8-A057F7EED854}" srcOrd="1" destOrd="0" presId="urn:microsoft.com/office/officeart/2005/8/layout/cycle8"/>
    <dgm:cxn modelId="{11361755-D988-4C33-AF99-1678717EC720}" type="presOf" srcId="{5B7F82DA-935E-47F6-BF5C-8F72839AA11B}" destId="{23F712B3-9AA1-4CC4-A2BE-C7AE1813DB0F}" srcOrd="1" destOrd="0" presId="urn:microsoft.com/office/officeart/2005/8/layout/cycle8"/>
    <dgm:cxn modelId="{2079B77B-9DD4-4D45-B8DF-668E5739FBEA}" type="presOf" srcId="{5B7F82DA-935E-47F6-BF5C-8F72839AA11B}" destId="{FBDEB3EB-23DC-4708-93BE-58F6DA9211EE}" srcOrd="0" destOrd="0" presId="urn:microsoft.com/office/officeart/2005/8/layout/cycle8"/>
    <dgm:cxn modelId="{090AB186-7FB1-4B0A-9D4C-FE721E5C14A6}" type="presOf" srcId="{5E67A166-4E7A-418C-A091-4BD442B4A03E}" destId="{635C3729-897B-4BA8-8D2C-A47E3B71155E}" srcOrd="1" destOrd="0" presId="urn:microsoft.com/office/officeart/2005/8/layout/cycle8"/>
    <dgm:cxn modelId="{8022A89F-0754-424E-B8B2-2BBC7F11C2AB}" srcId="{12FFDDDE-237D-41B2-80B5-F2F53C704EFD}" destId="{5B7F82DA-935E-47F6-BF5C-8F72839AA11B}" srcOrd="1" destOrd="0" parTransId="{C38EBBA3-D305-47F5-872D-60ADB7958FFB}" sibTransId="{65A2A593-AB36-4343-A567-72EB7F5A6B3F}"/>
    <dgm:cxn modelId="{FE3A20BB-3D15-4A73-974A-957591EFB16F}" srcId="{12FFDDDE-237D-41B2-80B5-F2F53C704EFD}" destId="{F79E5C8D-ADD8-471A-BB54-104D8A85AA9A}" srcOrd="2" destOrd="0" parTransId="{DB4AD781-A362-46F7-AEB2-44EF8CD34130}" sibTransId="{63B21B55-B89D-4D64-BB28-1FD58DCA5AA9}"/>
    <dgm:cxn modelId="{A95124EF-82E4-4664-983C-A2CAF23F059C}" type="presOf" srcId="{12FFDDDE-237D-41B2-80B5-F2F53C704EFD}" destId="{6DBE1385-497A-4451-846B-3726C3C05892}" srcOrd="0" destOrd="0" presId="urn:microsoft.com/office/officeart/2005/8/layout/cycle8"/>
    <dgm:cxn modelId="{84EC91FB-ACE2-4F94-8572-68CF047887F7}" srcId="{12FFDDDE-237D-41B2-80B5-F2F53C704EFD}" destId="{5E67A166-4E7A-418C-A091-4BD442B4A03E}" srcOrd="0" destOrd="0" parTransId="{D968BA41-9672-4F3A-8B5D-90EAE918D830}" sibTransId="{99E6682C-9BA3-4719-9A6F-2504F0A80E33}"/>
    <dgm:cxn modelId="{7E74C751-9E8D-4416-B7B7-5E28C3E8258C}" type="presParOf" srcId="{6DBE1385-497A-4451-846B-3726C3C05892}" destId="{AC214DE0-D36B-4B66-8D9A-5EF51A2421FD}" srcOrd="0" destOrd="0" presId="urn:microsoft.com/office/officeart/2005/8/layout/cycle8"/>
    <dgm:cxn modelId="{B5BAB0C3-677C-4F84-806E-E4936D7E404E}" type="presParOf" srcId="{6DBE1385-497A-4451-846B-3726C3C05892}" destId="{08827CB5-7995-4A40-990C-22B045AF258E}" srcOrd="1" destOrd="0" presId="urn:microsoft.com/office/officeart/2005/8/layout/cycle8"/>
    <dgm:cxn modelId="{ED61CC44-2996-4656-9B2A-2CBCF3FE61C9}" type="presParOf" srcId="{6DBE1385-497A-4451-846B-3726C3C05892}" destId="{B5B36292-C4D4-4A0E-B1CB-14F2DCC886B0}" srcOrd="2" destOrd="0" presId="urn:microsoft.com/office/officeart/2005/8/layout/cycle8"/>
    <dgm:cxn modelId="{13787DF3-8676-4547-8D49-5DDC50803037}" type="presParOf" srcId="{6DBE1385-497A-4451-846B-3726C3C05892}" destId="{635C3729-897B-4BA8-8D2C-A47E3B71155E}" srcOrd="3" destOrd="0" presId="urn:microsoft.com/office/officeart/2005/8/layout/cycle8"/>
    <dgm:cxn modelId="{394CF699-760D-4C4E-823A-DDC577DA366C}" type="presParOf" srcId="{6DBE1385-497A-4451-846B-3726C3C05892}" destId="{FBDEB3EB-23DC-4708-93BE-58F6DA9211EE}" srcOrd="4" destOrd="0" presId="urn:microsoft.com/office/officeart/2005/8/layout/cycle8"/>
    <dgm:cxn modelId="{AAA72723-5E81-4D43-AD56-4518FB73CA0E}" type="presParOf" srcId="{6DBE1385-497A-4451-846B-3726C3C05892}" destId="{BEB96892-B503-46BA-B587-4C71BD0EC30C}" srcOrd="5" destOrd="0" presId="urn:microsoft.com/office/officeart/2005/8/layout/cycle8"/>
    <dgm:cxn modelId="{97620C61-36F7-4B3A-B779-CE08634ACF44}" type="presParOf" srcId="{6DBE1385-497A-4451-846B-3726C3C05892}" destId="{7307B73B-646C-4367-952F-E8AEB1815212}" srcOrd="6" destOrd="0" presId="urn:microsoft.com/office/officeart/2005/8/layout/cycle8"/>
    <dgm:cxn modelId="{A5D6D6A6-9139-4FCA-81E4-458FA4AA0B9E}" type="presParOf" srcId="{6DBE1385-497A-4451-846B-3726C3C05892}" destId="{23F712B3-9AA1-4CC4-A2BE-C7AE1813DB0F}" srcOrd="7" destOrd="0" presId="urn:microsoft.com/office/officeart/2005/8/layout/cycle8"/>
    <dgm:cxn modelId="{5FFC5A87-2802-47D5-94BC-4EE0F5DAE35A}" type="presParOf" srcId="{6DBE1385-497A-4451-846B-3726C3C05892}" destId="{CA7A5C37-740C-4B8F-A727-9B08AF7BBFB8}" srcOrd="8" destOrd="0" presId="urn:microsoft.com/office/officeart/2005/8/layout/cycle8"/>
    <dgm:cxn modelId="{EB8312F3-A902-427A-9FC6-D0A8F2A21D4A}" type="presParOf" srcId="{6DBE1385-497A-4451-846B-3726C3C05892}" destId="{F93F08D9-855F-43EE-AE5A-83755E2BB35B}" srcOrd="9" destOrd="0" presId="urn:microsoft.com/office/officeart/2005/8/layout/cycle8"/>
    <dgm:cxn modelId="{0EFC8323-DE1E-4661-95D4-5032D6B978AA}" type="presParOf" srcId="{6DBE1385-497A-4451-846B-3726C3C05892}" destId="{BF92AEDB-7100-4047-AB53-502E93007245}" srcOrd="10" destOrd="0" presId="urn:microsoft.com/office/officeart/2005/8/layout/cycle8"/>
    <dgm:cxn modelId="{BDB7F86A-0D49-4E87-B93F-2078E1DF24EE}" type="presParOf" srcId="{6DBE1385-497A-4451-846B-3726C3C05892}" destId="{37BF75B3-0FEE-4A5C-88E8-A057F7EED854}" srcOrd="11" destOrd="0" presId="urn:microsoft.com/office/officeart/2005/8/layout/cycle8"/>
    <dgm:cxn modelId="{ADDD682E-3F96-404C-AFCC-9961ECBEFCCB}" type="presParOf" srcId="{6DBE1385-497A-4451-846B-3726C3C05892}" destId="{8B01E5F8-EC78-4F38-A180-B65260426798}" srcOrd="12" destOrd="0" presId="urn:microsoft.com/office/officeart/2005/8/layout/cycle8"/>
    <dgm:cxn modelId="{CB2E8AE8-C9B4-49CA-BDCF-7224F2D713CD}" type="presParOf" srcId="{6DBE1385-497A-4451-846B-3726C3C05892}" destId="{C527D60E-7C03-4988-AE2F-63FD06ECE911}" srcOrd="13" destOrd="0" presId="urn:microsoft.com/office/officeart/2005/8/layout/cycle8"/>
    <dgm:cxn modelId="{8614CD97-CC6D-4F44-BC82-50AAB6D0D56C}" type="presParOf" srcId="{6DBE1385-497A-4451-846B-3726C3C05892}" destId="{31BE1EDA-95E2-4E23-89F5-664CB08D6FFD}"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14DE0-D36B-4B66-8D9A-5EF51A2421FD}">
      <dsp:nvSpPr>
        <dsp:cNvPr id="0" name=""/>
        <dsp:cNvSpPr/>
      </dsp:nvSpPr>
      <dsp:spPr>
        <a:xfrm>
          <a:off x="729729" y="218985"/>
          <a:ext cx="2829965" cy="2829965"/>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b="1" kern="1200" dirty="0"/>
            <a:t>Entre-prises</a:t>
          </a:r>
        </a:p>
      </dsp:txBody>
      <dsp:txXfrm>
        <a:off x="2221188" y="818668"/>
        <a:ext cx="1010702" cy="842251"/>
      </dsp:txXfrm>
    </dsp:sp>
    <dsp:sp modelId="{FBDEB3EB-23DC-4708-93BE-58F6DA9211EE}">
      <dsp:nvSpPr>
        <dsp:cNvPr id="0" name=""/>
        <dsp:cNvSpPr/>
      </dsp:nvSpPr>
      <dsp:spPr>
        <a:xfrm>
          <a:off x="671445" y="320055"/>
          <a:ext cx="2829965" cy="2829965"/>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b="1" kern="1200" dirty="0"/>
            <a:t>Poursuite pénale</a:t>
          </a:r>
        </a:p>
      </dsp:txBody>
      <dsp:txXfrm>
        <a:off x="1345246" y="2156164"/>
        <a:ext cx="1516053" cy="741181"/>
      </dsp:txXfrm>
    </dsp:sp>
    <dsp:sp modelId="{CA7A5C37-740C-4B8F-A727-9B08AF7BBFB8}">
      <dsp:nvSpPr>
        <dsp:cNvPr id="0" name=""/>
        <dsp:cNvSpPr/>
      </dsp:nvSpPr>
      <dsp:spPr>
        <a:xfrm>
          <a:off x="613161" y="218985"/>
          <a:ext cx="2829965" cy="2829965"/>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b="1" kern="1200" dirty="0"/>
            <a:t>Privés</a:t>
          </a:r>
        </a:p>
      </dsp:txBody>
      <dsp:txXfrm>
        <a:off x="940966" y="818668"/>
        <a:ext cx="1010702" cy="842251"/>
      </dsp:txXfrm>
    </dsp:sp>
    <dsp:sp modelId="{8B01E5F8-EC78-4F38-A180-B65260426798}">
      <dsp:nvSpPr>
        <dsp:cNvPr id="0" name=""/>
        <dsp:cNvSpPr/>
      </dsp:nvSpPr>
      <dsp:spPr>
        <a:xfrm>
          <a:off x="554774" y="43797"/>
          <a:ext cx="3180342" cy="3180342"/>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27D60E-7C03-4988-AE2F-63FD06ECE911}">
      <dsp:nvSpPr>
        <dsp:cNvPr id="0" name=""/>
        <dsp:cNvSpPr/>
      </dsp:nvSpPr>
      <dsp:spPr>
        <a:xfrm>
          <a:off x="496257" y="144688"/>
          <a:ext cx="3180342" cy="3180342"/>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BE1EDA-95E2-4E23-89F5-664CB08D6FFD}">
      <dsp:nvSpPr>
        <dsp:cNvPr id="0" name=""/>
        <dsp:cNvSpPr/>
      </dsp:nvSpPr>
      <dsp:spPr>
        <a:xfrm>
          <a:off x="437739" y="43797"/>
          <a:ext cx="3180342" cy="3180342"/>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e-CH"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AAC8563-DCAA-4B3E-96DE-17EF5CBEDBEA}" type="datetimeFigureOut">
              <a:rPr lang="de-CH"/>
              <a:pPr>
                <a:defRPr/>
              </a:pPr>
              <a:t>11.09.2022</a:t>
            </a:fld>
            <a:endParaRPr lang="de-CH"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de-CH"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e-CH"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AFE36246-E599-4E85-A333-44F56FA1D8FB}" type="slidenum">
              <a:rPr lang="de-CH"/>
              <a:pPr>
                <a:defRPr/>
              </a:pPr>
              <a:t>‹#›</a:t>
            </a:fld>
            <a:endParaRPr lang="de-CH"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noProof="0" dirty="0"/>
              <a:t>I wish to express my sincere thanks to the International Association</a:t>
            </a:r>
            <a:r>
              <a:rPr lang="en-GB" baseline="0" noProof="0" dirty="0"/>
              <a:t> of Prosecutors for inviting me to this annual conference of the IAP</a:t>
            </a:r>
            <a:r>
              <a:rPr lang="en-GB" noProof="0" dirty="0"/>
              <a:t>. </a:t>
            </a:r>
          </a:p>
          <a:p>
            <a:pPr marL="171450" indent="-171450">
              <a:buFont typeface="Arial" panose="020B0604020202020204" pitchFamily="34" charset="0"/>
              <a:buChar char="•"/>
            </a:pPr>
            <a:r>
              <a:rPr lang="en-GB" noProof="0" dirty="0"/>
              <a:t>It is with pleasure that I will be providing a brief overview of the prosecution of cybercrime by the Office of the Attorney General of Switzerland, from the perspective of criminal prosecution at the federal level.</a:t>
            </a:r>
          </a:p>
          <a:p>
            <a:pPr marL="171450" indent="-171450">
              <a:buFont typeface="Arial" panose="020B0604020202020204" pitchFamily="34" charset="0"/>
              <a:buChar char="•"/>
            </a:pPr>
            <a:endParaRPr lang="en-GB" noProof="0" dirty="0"/>
          </a:p>
          <a:p>
            <a:pPr marL="0" indent="0">
              <a:buFont typeface="Arial" panose="020B0604020202020204" pitchFamily="34" charset="0"/>
              <a:buNone/>
            </a:pPr>
            <a:r>
              <a:rPr lang="en-GB" noProof="0" dirty="0"/>
              <a:t>To begin with, and as you are no doubt aware:</a:t>
            </a:r>
          </a:p>
          <a:p>
            <a:pPr marL="171450" indent="-171450">
              <a:buFont typeface="Arial" panose="020B0604020202020204" pitchFamily="34" charset="0"/>
              <a:buChar char="•"/>
            </a:pPr>
            <a:r>
              <a:rPr lang="en-GB" noProof="0" dirty="0"/>
              <a:t>Cybercrime knows no territorial boundaries, it is multidimensional and complex, and cyber phenomena are constantly and rapidly changing.</a:t>
            </a:r>
          </a:p>
          <a:p>
            <a:pPr marL="171450" indent="-171450">
              <a:buFont typeface="Arial" panose="020B0604020202020204" pitchFamily="34" charset="0"/>
              <a:buChar char="•"/>
            </a:pPr>
            <a:r>
              <a:rPr lang="en-GB" noProof="0" dirty="0"/>
              <a:t>Switzerland is a federal state which regards the fight against cybercrime to be a task incumbent on all </a:t>
            </a:r>
            <a:r>
              <a:rPr lang="en-GB" baseline="0" noProof="0" dirty="0"/>
              <a:t>of the federal and cantonal criminal prosecution authorities</a:t>
            </a:r>
            <a:r>
              <a:rPr lang="en-GB" noProof="0" dirty="0"/>
              <a:t>, making it a joint task. Therefore, results, at best in the form of an indictment or the dismantling of a system, can only rarely be achieved, and only as a joint effort.</a:t>
            </a:r>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1</a:t>
            </a:fld>
            <a:endParaRPr lang="de-CH" dirty="0"/>
          </a:p>
        </p:txBody>
      </p:sp>
    </p:spTree>
    <p:extLst>
      <p:ext uri="{BB962C8B-B14F-4D97-AF65-F5344CB8AC3E}">
        <p14:creationId xmlns:p14="http://schemas.microsoft.com/office/powerpoint/2010/main" val="3367316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r>
              <a:rPr lang="fr-FR" baseline="0" dirty="0" err="1"/>
              <a:t>Switzerland</a:t>
            </a:r>
            <a:r>
              <a:rPr lang="fr-FR" baseline="0" dirty="0"/>
              <a:t>, or « the </a:t>
            </a:r>
            <a:r>
              <a:rPr lang="fr-FR" baseline="0" dirty="0" err="1"/>
              <a:t>Swiss</a:t>
            </a:r>
            <a:r>
              <a:rPr lang="fr-FR" baseline="0" dirty="0"/>
              <a:t> </a:t>
            </a:r>
            <a:r>
              <a:rPr lang="fr-FR" baseline="0" dirty="0" err="1"/>
              <a:t>Confederation</a:t>
            </a:r>
            <a:r>
              <a:rPr lang="fr-FR" baseline="0" dirty="0"/>
              <a:t>» </a:t>
            </a:r>
            <a:r>
              <a:rPr lang="en-GB" baseline="0" dirty="0"/>
              <a:t>is actually a federal state made up of 26 cantons. At the judicial level, it has an Office of the General Attorney of Switzerland </a:t>
            </a:r>
            <a:r>
              <a:rPr lang="fr-FR" baseline="0" dirty="0"/>
              <a:t>(OAG) and 26 Public </a:t>
            </a:r>
            <a:r>
              <a:rPr lang="fr-FR" baseline="0" dirty="0" err="1"/>
              <a:t>Prosecutor</a:t>
            </a:r>
            <a:r>
              <a:rPr lang="fr-FR" baseline="0" dirty="0"/>
              <a:t> Offices of the cantons.</a:t>
            </a:r>
          </a:p>
          <a:p>
            <a:pPr marL="171450" indent="-171450">
              <a:buFont typeface="Arial" panose="020B0604020202020204" pitchFamily="34" charset="0"/>
              <a:buChar char="•"/>
            </a:pPr>
            <a:r>
              <a:rPr lang="en-GB" baseline="0" dirty="0"/>
              <a:t>The cantons deal with the largest share of cybercrime in Switzerland, which is growing steadily</a:t>
            </a:r>
            <a:r>
              <a:rPr lang="fr-FR" b="0" i="0" baseline="0" dirty="0"/>
              <a:t>.</a:t>
            </a:r>
          </a:p>
          <a:p>
            <a:pPr marL="171450" indent="-171450">
              <a:buFont typeface="Arial" panose="020B0604020202020204" pitchFamily="34" charset="0"/>
              <a:buChar char="•"/>
            </a:pPr>
            <a:r>
              <a:rPr lang="fr-FR" b="0" i="0" baseline="0" dirty="0"/>
              <a:t>The OAG has the </a:t>
            </a:r>
            <a:r>
              <a:rPr lang="fr-FR" b="0" i="0" baseline="0" dirty="0" err="1"/>
              <a:t>authority</a:t>
            </a:r>
            <a:r>
              <a:rPr lang="fr-FR" b="0" i="0" baseline="0" dirty="0"/>
              <a:t> to </a:t>
            </a:r>
            <a:r>
              <a:rPr lang="fr-FR" b="0" i="0" baseline="0" dirty="0" err="1"/>
              <a:t>prosecute</a:t>
            </a:r>
            <a:r>
              <a:rPr lang="fr-FR" b="0" i="0" baseline="0" dirty="0"/>
              <a:t> </a:t>
            </a:r>
            <a:r>
              <a:rPr lang="en-GB" b="0" i="0" baseline="0" dirty="0"/>
              <a:t>international and technically very complex, serial cybercrime cases when the perpetrator(s) is(are) acting from abroad</a:t>
            </a:r>
            <a:r>
              <a:rPr lang="fr-FR" b="0" i="0" baseline="0" dirty="0"/>
              <a:t>. </a:t>
            </a:r>
            <a:endParaRPr lang="de-CH" b="0" i="0" baseline="0" dirty="0"/>
          </a:p>
          <a:p>
            <a:pPr marL="171450" indent="-171450">
              <a:buFont typeface="Arial" panose="020B0604020202020204" pitchFamily="34" charset="0"/>
              <a:buChar char="•"/>
            </a:pPr>
            <a:r>
              <a:rPr lang="en-GB" baseline="0" dirty="0"/>
              <a:t>In the area of cybercrime, the cantonal and federal prosecution authorities</a:t>
            </a:r>
            <a:r>
              <a:rPr lang="de-CH" baseline="0" dirty="0"/>
              <a:t> (the police and the Public Prosecutor Offices) cooperate, in particular via a national platform: the Cyberboard.</a:t>
            </a:r>
          </a:p>
          <a:p>
            <a:endParaRPr lang="de-CH" baseline="0" dirty="0"/>
          </a:p>
          <a:p>
            <a:r>
              <a:rPr lang="fr-FR" baseline="0" dirty="0"/>
              <a:t>As the Office of the Attorney General of </a:t>
            </a:r>
            <a:r>
              <a:rPr lang="fr-FR" baseline="0" dirty="0" err="1"/>
              <a:t>Switzerland</a:t>
            </a:r>
            <a:r>
              <a:rPr lang="fr-FR" baseline="0" dirty="0"/>
              <a:t>, the OAG </a:t>
            </a:r>
            <a:r>
              <a:rPr lang="en-GB" baseline="0" dirty="0"/>
              <a:t>has authority to investigate and prosecute offences falling within federal jurisdiction, as listed in Articles 23 and 24 of the Swiss Code of Criminal Procedure (CCP; SR 312.0) and in special federal laws</a:t>
            </a:r>
            <a:r>
              <a:rPr lang="fr-FR" baseline="0" dirty="0"/>
              <a:t>. T</a:t>
            </a:r>
            <a:r>
              <a:rPr lang="en-GB" baseline="0" dirty="0" err="1"/>
              <a:t>hese</a:t>
            </a:r>
            <a:r>
              <a:rPr lang="en-GB" baseline="0" dirty="0"/>
              <a:t> are classic state protection offences, i.e. offences that are primarily directed against the Confederation or that strongly affect its interests. </a:t>
            </a:r>
            <a:r>
              <a:rPr lang="fr-FR" baseline="0" dirty="0"/>
              <a:t> </a:t>
            </a:r>
          </a:p>
          <a:p>
            <a:r>
              <a:rPr lang="en-GB" baseline="0" dirty="0"/>
              <a:t>But its authority also extends to the criminal prosecution of complex inter-cantonal or international cases of organised crime (including terrorism and its financing), money laundering and corruption as well as cybercrime. Under an optional federal jurisdiction, the OAG deals with cases of economic crime of national or international importance. Finally, the OAG also has jurisdiction over the enforcement of certain requests for mutual legal assistance from foreign prosecution authorities</a:t>
            </a:r>
            <a:r>
              <a:rPr lang="fr-FR" baseline="0" dirty="0"/>
              <a:t>.</a:t>
            </a:r>
          </a:p>
          <a:p>
            <a:endParaRPr lang="fr-FR" baseline="0" dirty="0"/>
          </a:p>
          <a:p>
            <a:r>
              <a:rPr lang="fr-FR" baseline="0" dirty="0"/>
              <a:t>The </a:t>
            </a:r>
            <a:r>
              <a:rPr lang="fr-FR" baseline="0" dirty="0" err="1"/>
              <a:t>field</a:t>
            </a:r>
            <a:r>
              <a:rPr lang="fr-FR" baseline="0" dirty="0"/>
              <a:t> of Cybercrime (C), </a:t>
            </a:r>
            <a:r>
              <a:rPr lang="fr-FR" baseline="0" dirty="0" err="1"/>
              <a:t>which</a:t>
            </a:r>
            <a:r>
              <a:rPr lang="fr-FR" baseline="0" dirty="0"/>
              <a:t> </a:t>
            </a:r>
            <a:r>
              <a:rPr lang="fr-FR" baseline="0" dirty="0" err="1"/>
              <a:t>is</a:t>
            </a:r>
            <a:r>
              <a:rPr lang="fr-FR" baseline="0" dirty="0"/>
              <a:t> </a:t>
            </a:r>
            <a:r>
              <a:rPr lang="fr-FR" baseline="0" dirty="0" err="1"/>
              <a:t>attached</a:t>
            </a:r>
            <a:r>
              <a:rPr lang="fr-FR" baseline="0" dirty="0"/>
              <a:t> to the </a:t>
            </a:r>
            <a:r>
              <a:rPr lang="en-GB" dirty="0"/>
              <a:t>Mutual Legal Assistance, Terrorism, International Criminal Law and Cybercrime Division </a:t>
            </a:r>
            <a:r>
              <a:rPr lang="fr-FR" baseline="0" dirty="0"/>
              <a:t>(RTVC) of the OAG, </a:t>
            </a:r>
            <a:r>
              <a:rPr lang="fr-FR" baseline="0" dirty="0" err="1"/>
              <a:t>confers</a:t>
            </a:r>
            <a:r>
              <a:rPr lang="fr-FR" baseline="0" dirty="0"/>
              <a:t> on the OAG the </a:t>
            </a:r>
            <a:r>
              <a:rPr lang="fr-FR" baseline="0" dirty="0" err="1"/>
              <a:t>role</a:t>
            </a:r>
            <a:r>
              <a:rPr lang="fr-FR" baseline="0" dirty="0"/>
              <a:t> of national </a:t>
            </a:r>
            <a:r>
              <a:rPr lang="fr-FR" baseline="0" dirty="0" err="1"/>
              <a:t>criminal</a:t>
            </a:r>
            <a:r>
              <a:rPr lang="fr-FR" baseline="0" dirty="0"/>
              <a:t> </a:t>
            </a:r>
            <a:r>
              <a:rPr lang="fr-FR" baseline="0" dirty="0" err="1"/>
              <a:t>prosecution</a:t>
            </a:r>
            <a:r>
              <a:rPr lang="fr-FR" baseline="0" dirty="0"/>
              <a:t> </a:t>
            </a:r>
            <a:r>
              <a:rPr lang="fr-FR" baseline="0" dirty="0" err="1"/>
              <a:t>authority</a:t>
            </a:r>
            <a:r>
              <a:rPr lang="fr-FR" baseline="0" dirty="0"/>
              <a:t> for cybercrime </a:t>
            </a:r>
            <a:r>
              <a:rPr lang="fr-FR" baseline="0" dirty="0" err="1"/>
              <a:t>offences</a:t>
            </a:r>
            <a:r>
              <a:rPr lang="fr-FR" baseline="0" dirty="0"/>
              <a:t> </a:t>
            </a:r>
            <a:r>
              <a:rPr lang="fr-FR" baseline="0" dirty="0" err="1"/>
              <a:t>falling</a:t>
            </a:r>
            <a:r>
              <a:rPr lang="fr-FR" baseline="0" dirty="0"/>
              <a:t> </a:t>
            </a:r>
            <a:r>
              <a:rPr lang="fr-FR" baseline="0" dirty="0" err="1"/>
              <a:t>within</a:t>
            </a:r>
            <a:r>
              <a:rPr lang="fr-FR" baseline="0" dirty="0"/>
              <a:t> </a:t>
            </a:r>
            <a:r>
              <a:rPr lang="fr-FR" baseline="0" dirty="0" err="1"/>
              <a:t>federal</a:t>
            </a:r>
            <a:r>
              <a:rPr lang="fr-FR" baseline="0" dirty="0"/>
              <a:t> </a:t>
            </a:r>
            <a:r>
              <a:rPr lang="fr-FR" baseline="0" dirty="0" err="1"/>
              <a:t>jurisdiction</a:t>
            </a:r>
            <a:r>
              <a:rPr lang="fr-FR" baseline="0" dirty="0"/>
              <a:t>.</a:t>
            </a:r>
          </a:p>
          <a:p>
            <a:endParaRPr lang="fr-FR" baseline="0" dirty="0"/>
          </a:p>
          <a:p>
            <a:r>
              <a:rPr lang="fr-FR" baseline="0" dirty="0"/>
              <a:t>The OAG </a:t>
            </a:r>
            <a:r>
              <a:rPr lang="fr-FR" baseline="0" dirty="0" err="1"/>
              <a:t>conducts</a:t>
            </a:r>
            <a:r>
              <a:rPr lang="fr-FR" baseline="0" dirty="0"/>
              <a:t> </a:t>
            </a:r>
            <a:r>
              <a:rPr lang="fr-FR" baseline="0" dirty="0" err="1"/>
              <a:t>its</a:t>
            </a:r>
            <a:r>
              <a:rPr lang="fr-FR" baseline="0" dirty="0"/>
              <a:t> </a:t>
            </a:r>
            <a:r>
              <a:rPr lang="fr-FR" baseline="0" dirty="0" err="1"/>
              <a:t>criminal</a:t>
            </a:r>
            <a:r>
              <a:rPr lang="fr-FR" baseline="0" dirty="0"/>
              <a:t> investigations in close collaboration </a:t>
            </a:r>
            <a:r>
              <a:rPr lang="fr-FR" baseline="0" dirty="0" err="1"/>
              <a:t>with</a:t>
            </a:r>
            <a:r>
              <a:rPr lang="fr-FR" baseline="0" dirty="0"/>
              <a:t> the </a:t>
            </a:r>
            <a:r>
              <a:rPr lang="fr-FR" baseline="0" dirty="0" err="1"/>
              <a:t>Federal</a:t>
            </a:r>
            <a:r>
              <a:rPr lang="fr-FR" baseline="0" dirty="0"/>
              <a:t> Office of Police – </a:t>
            </a:r>
            <a:r>
              <a:rPr lang="fr-FR" baseline="0" dirty="0" err="1"/>
              <a:t>fedpol</a:t>
            </a:r>
            <a:r>
              <a:rPr lang="fr-FR" baseline="0" dirty="0"/>
              <a:t>, and in </a:t>
            </a:r>
            <a:r>
              <a:rPr lang="fr-FR" baseline="0" dirty="0" err="1"/>
              <a:t>particular</a:t>
            </a:r>
            <a:r>
              <a:rPr lang="fr-FR" baseline="0" dirty="0"/>
              <a:t> </a:t>
            </a:r>
            <a:r>
              <a:rPr lang="fr-FR" baseline="0" dirty="0" err="1"/>
              <a:t>with</a:t>
            </a:r>
            <a:r>
              <a:rPr lang="fr-FR" baseline="0" dirty="0"/>
              <a:t> the </a:t>
            </a:r>
            <a:r>
              <a:rPr lang="fr-FR" baseline="0" dirty="0" err="1"/>
              <a:t>Federal</a:t>
            </a:r>
            <a:r>
              <a:rPr lang="fr-FR" baseline="0" dirty="0"/>
              <a:t> Criminal Police (FCP). </a:t>
            </a:r>
            <a:r>
              <a:rPr lang="en-GB" baseline="0" dirty="0"/>
              <a:t>The OAG also works closely with the cantonal prosecution authorities. As the OAG regularly conducts complex proceedings with international implications, intensive cooperation with foreign prosecution authorities is just as important</a:t>
            </a:r>
            <a:r>
              <a:rPr lang="fr-FR" baseline="0" dirty="0"/>
              <a:t>.</a:t>
            </a:r>
          </a:p>
          <a:p>
            <a:endParaRPr lang="fr-FR" baseline="0" dirty="0"/>
          </a:p>
          <a:p>
            <a:r>
              <a:rPr lang="en-GB" baseline="0" dirty="0"/>
              <a:t>The fight against cybercrime is a task for all federal and cantonal law enforcement authorities</a:t>
            </a:r>
            <a:r>
              <a:rPr lang="fr-FR" baseline="0" dirty="0"/>
              <a:t>. </a:t>
            </a:r>
            <a:r>
              <a:rPr lang="en-GB" baseline="0" dirty="0"/>
              <a:t>However, cybercrime knows no territorial boundaries, it is multidimensional and the phenomena are constantly evolving. </a:t>
            </a:r>
            <a:endParaRPr lang="de-CH" baseline="0" dirty="0"/>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2</a:t>
            </a:fld>
            <a:endParaRPr lang="de-CH" dirty="0"/>
          </a:p>
        </p:txBody>
      </p:sp>
    </p:spTree>
    <p:extLst>
      <p:ext uri="{BB962C8B-B14F-4D97-AF65-F5344CB8AC3E}">
        <p14:creationId xmlns:p14="http://schemas.microsoft.com/office/powerpoint/2010/main" val="530819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sz="1600" baseline="0" dirty="0"/>
              <a:t>Although crime has been moving increasingly into the virtual space now for years and criminal prosecution is also directed more and more towards the </a:t>
            </a:r>
            <a:r>
              <a:rPr lang="en-GB" sz="1600" i="1" baseline="0" dirty="0"/>
              <a:t>collection</a:t>
            </a:r>
            <a:r>
              <a:rPr lang="en-GB" sz="1600" baseline="0" dirty="0"/>
              <a:t> of digital traces, our criminal procedure law has not been adapted to these developments. </a:t>
            </a:r>
            <a:endParaRPr lang="fr-FR" sz="1600" baseline="0" dirty="0"/>
          </a:p>
          <a:p>
            <a:pPr marL="171450" indent="-171450">
              <a:buFont typeface="Arial" panose="020B0604020202020204" pitchFamily="34" charset="0"/>
              <a:buChar char="•"/>
            </a:pPr>
            <a:r>
              <a:rPr lang="en-GB" sz="1600" baseline="0" dirty="0"/>
              <a:t>We do not have specific legal rules for the use of data in criminal proceedings. This term does not appear per se in the CPC as it relates to the gathering of evidence. </a:t>
            </a:r>
            <a:endParaRPr lang="fr-FR" sz="1600" baseline="0" dirty="0"/>
          </a:p>
          <a:p>
            <a:pPr marL="171450" indent="-171450">
              <a:buFont typeface="Arial" panose="020B0604020202020204" pitchFamily="34" charset="0"/>
              <a:buChar char="•"/>
            </a:pPr>
            <a:r>
              <a:rPr lang="en-GB" sz="1600" baseline="0" dirty="0"/>
              <a:t>Data are not things, because they have no materiality</a:t>
            </a:r>
            <a:r>
              <a:rPr lang="fr-FR" sz="1600" baseline="0" dirty="0"/>
              <a:t>. </a:t>
            </a:r>
          </a:p>
          <a:p>
            <a:pPr marL="171450" indent="-171450">
              <a:buFont typeface="Arial" panose="020B0604020202020204" pitchFamily="34" charset="0"/>
              <a:buChar char="•"/>
            </a:pPr>
            <a:r>
              <a:rPr lang="en-GB" sz="1600" baseline="0" dirty="0"/>
              <a:t>International mutual legal assistance is a long and tedious process</a:t>
            </a:r>
            <a:r>
              <a:rPr lang="fr-FR" sz="1600" baseline="0" dirty="0"/>
              <a:t>.</a:t>
            </a:r>
          </a:p>
          <a:p>
            <a:pPr marL="171450" indent="-171450">
              <a:buFont typeface="Arial" panose="020B0604020202020204" pitchFamily="34" charset="0"/>
              <a:buChar char="•"/>
            </a:pPr>
            <a:r>
              <a:rPr lang="en-GB" sz="1600" baseline="0" dirty="0"/>
              <a:t>In Switzerland, legislation does not provide for the preservation of IP or telephone data beyond 6 months: older data cannot therefore be requested from Swiss providers</a:t>
            </a:r>
            <a:r>
              <a:rPr lang="fr-FR" sz="1600" baseline="0" dirty="0"/>
              <a:t>.</a:t>
            </a:r>
          </a:p>
          <a:p>
            <a:pPr marL="171450" indent="-171450">
              <a:buFont typeface="Arial" panose="020B0604020202020204" pitchFamily="34" charset="0"/>
              <a:buChar char="•"/>
            </a:pPr>
            <a:r>
              <a:rPr lang="en-GB" sz="1600" baseline="0" dirty="0"/>
              <a:t>It is therefore necessary to request mutual assistance as quickly as possible</a:t>
            </a:r>
            <a:r>
              <a:rPr lang="fr-FR" sz="1600" baseline="0" dirty="0"/>
              <a:t>.</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600" baseline="0" dirty="0"/>
              <a:t>The Federal Office of Police in Switzerland </a:t>
            </a:r>
            <a:r>
              <a:rPr lang="fr-FR" sz="1600" baseline="0" dirty="0"/>
              <a:t>– or </a:t>
            </a:r>
            <a:r>
              <a:rPr lang="fr-FR" sz="1600" i="1" baseline="0" dirty="0" err="1"/>
              <a:t>fedpol</a:t>
            </a:r>
            <a:r>
              <a:rPr lang="fr-FR" sz="1600" baseline="0" dirty="0"/>
              <a:t> – </a:t>
            </a:r>
            <a:r>
              <a:rPr lang="fr-FR" sz="1600" baseline="0" dirty="0" err="1"/>
              <a:t>is</a:t>
            </a:r>
            <a:r>
              <a:rPr lang="fr-FR" sz="1600" baseline="0" dirty="0"/>
              <a:t> the point of contact </a:t>
            </a:r>
            <a:r>
              <a:rPr lang="fr-FR" sz="1600" baseline="0" dirty="0" err="1"/>
              <a:t>that</a:t>
            </a:r>
            <a:r>
              <a:rPr lang="fr-FR" sz="1600" baseline="0" dirty="0"/>
              <a:t> can </a:t>
            </a:r>
            <a:r>
              <a:rPr lang="fr-FR" sz="1600" baseline="0" dirty="0" err="1"/>
              <a:t>be</a:t>
            </a:r>
            <a:r>
              <a:rPr lang="fr-FR" sz="1600" baseline="0" dirty="0"/>
              <a:t> </a:t>
            </a:r>
            <a:r>
              <a:rPr lang="fr-FR" sz="1600" baseline="0" dirty="0" err="1"/>
              <a:t>reached</a:t>
            </a:r>
            <a:r>
              <a:rPr lang="fr-FR" sz="1600" baseline="0" dirty="0"/>
              <a:t> 24/7 in accordance </a:t>
            </a:r>
            <a:r>
              <a:rPr lang="fr-FR" sz="1600" baseline="0" dirty="0" err="1"/>
              <a:t>with</a:t>
            </a:r>
            <a:r>
              <a:rPr lang="fr-FR" sz="1600" baseline="0" dirty="0"/>
              <a:t> Art. 35 of the CCC, at the </a:t>
            </a:r>
            <a:r>
              <a:rPr lang="fr-FR" sz="1600" baseline="0" dirty="0" err="1"/>
              <a:t>address</a:t>
            </a:r>
            <a:r>
              <a:rPr lang="fr-FR" sz="1600" baseline="0" dirty="0"/>
              <a:t>: </a:t>
            </a:r>
            <a:r>
              <a:rPr lang="de-CH" sz="1200" kern="1200" dirty="0">
                <a:solidFill>
                  <a:schemeClr val="tx1"/>
                </a:solidFill>
                <a:effectLst/>
                <a:latin typeface="+mn-lt"/>
                <a:ea typeface="+mn-ea"/>
                <a:cs typeface="+mn-cs"/>
              </a:rPr>
              <a:t>einsatzzentrale@fedpol.admin.ch.</a:t>
            </a:r>
            <a:endParaRPr lang="fr-CH"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fr-FR" sz="1600" baseline="0" dirty="0"/>
          </a:p>
          <a:p>
            <a:pPr marL="171450" indent="-171450">
              <a:buFont typeface="Arial" panose="020B0604020202020204" pitchFamily="34" charset="0"/>
              <a:buChar char="•"/>
            </a:pPr>
            <a:endParaRPr lang="fr-FR" sz="1600" baseline="0" dirty="0"/>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3</a:t>
            </a:fld>
            <a:endParaRPr lang="de-CH" dirty="0"/>
          </a:p>
        </p:txBody>
      </p:sp>
    </p:spTree>
    <p:extLst>
      <p:ext uri="{BB962C8B-B14F-4D97-AF65-F5344CB8AC3E}">
        <p14:creationId xmlns:p14="http://schemas.microsoft.com/office/powerpoint/2010/main" val="3709436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85750" indent="-285750">
              <a:spcBef>
                <a:spcPts val="0"/>
              </a:spcBef>
              <a:spcAft>
                <a:spcPts val="1200"/>
              </a:spcAft>
              <a:buClr>
                <a:schemeClr val="accent1"/>
              </a:buClr>
              <a:buFont typeface="Arial" panose="020B0604020202020204" pitchFamily="34" charset="0"/>
              <a:buChar char="•"/>
            </a:pPr>
            <a:r>
              <a:rPr lang="en-GB" sz="1200" dirty="0"/>
              <a:t>Most cybercrime proceedings are directed against unknown persons</a:t>
            </a:r>
            <a:r>
              <a:rPr lang="fr-FR" sz="1200" dirty="0"/>
              <a:t>.</a:t>
            </a:r>
          </a:p>
          <a:p>
            <a:pPr marL="285750" indent="-285750">
              <a:spcBef>
                <a:spcPts val="0"/>
              </a:spcBef>
              <a:spcAft>
                <a:spcPts val="1200"/>
              </a:spcAft>
              <a:buClr>
                <a:schemeClr val="accent1"/>
              </a:buClr>
              <a:buFont typeface="Arial" panose="020B0604020202020204" pitchFamily="34" charset="0"/>
              <a:buChar char="•"/>
            </a:pPr>
            <a:r>
              <a:rPr lang="en-GB" sz="1200" dirty="0"/>
              <a:t>Perpetrators often act in a professional manner and </a:t>
            </a:r>
          </a:p>
          <a:p>
            <a:pPr marL="285750" indent="-285750">
              <a:spcBef>
                <a:spcPts val="0"/>
              </a:spcBef>
              <a:spcAft>
                <a:spcPts val="1200"/>
              </a:spcAft>
              <a:buClr>
                <a:schemeClr val="accent1"/>
              </a:buClr>
              <a:buFont typeface="Arial" panose="020B0604020202020204" pitchFamily="34" charset="0"/>
              <a:buChar char="•"/>
            </a:pPr>
            <a:r>
              <a:rPr lang="en-GB" sz="1200" dirty="0"/>
              <a:t>use common anonymisation techniques, such as VPN, proxy, botnet (networks of zombie computers*), identity theft, money mules</a:t>
            </a:r>
            <a:r>
              <a:rPr lang="fr-FR" sz="1200" dirty="0"/>
              <a:t>. </a:t>
            </a:r>
          </a:p>
          <a:p>
            <a:pPr marL="285750" marR="0" lvl="0" indent="-285750" algn="l" defTabSz="914400" rtl="0" eaLnBrk="1" fontAlgn="base" latinLnBrk="0" hangingPunct="1">
              <a:lnSpc>
                <a:spcPct val="100000"/>
              </a:lnSpc>
              <a:spcBef>
                <a:spcPts val="0"/>
              </a:spcBef>
              <a:spcAft>
                <a:spcPts val="1200"/>
              </a:spcAft>
              <a:buClr>
                <a:schemeClr val="accent1"/>
              </a:buClr>
              <a:buSzTx/>
              <a:buFont typeface="Arial" panose="020B0604020202020204" pitchFamily="34" charset="0"/>
              <a:buChar char="•"/>
              <a:tabLst/>
              <a:defRPr/>
            </a:pPr>
            <a:r>
              <a:rPr lang="fr-FR" sz="1200" dirty="0"/>
              <a:t>The </a:t>
            </a:r>
            <a:r>
              <a:rPr lang="fr-FR" sz="1200" dirty="0" err="1"/>
              <a:t>perpetrators</a:t>
            </a:r>
            <a:r>
              <a:rPr lang="fr-FR" sz="1200" dirty="0"/>
              <a:t> are </a:t>
            </a:r>
            <a:r>
              <a:rPr lang="fr-FR" sz="1200" dirty="0" err="1"/>
              <a:t>very</a:t>
            </a:r>
            <a:r>
              <a:rPr lang="fr-FR" sz="1200" dirty="0"/>
              <a:t> / </a:t>
            </a:r>
            <a:r>
              <a:rPr lang="fr-FR" sz="1200" dirty="0" err="1"/>
              <a:t>most</a:t>
            </a:r>
            <a:r>
              <a:rPr lang="fr-FR" sz="1200" dirty="0"/>
              <a:t> </a:t>
            </a:r>
            <a:r>
              <a:rPr lang="fr-FR" sz="1200" dirty="0" err="1"/>
              <a:t>often</a:t>
            </a:r>
            <a:r>
              <a:rPr lang="fr-FR" sz="1200" dirty="0"/>
              <a:t> </a:t>
            </a:r>
            <a:r>
              <a:rPr lang="fr-FR" sz="1200" b="1" dirty="0" err="1"/>
              <a:t>abroad</a:t>
            </a:r>
            <a:r>
              <a:rPr lang="fr-FR" sz="1200" b="1" dirty="0"/>
              <a:t>.</a:t>
            </a:r>
          </a:p>
          <a:p>
            <a:pPr marL="0" marR="0" lvl="0" indent="0" algn="l" defTabSz="914400" rtl="0" eaLnBrk="1" fontAlgn="base" latinLnBrk="0" hangingPunct="1">
              <a:lnSpc>
                <a:spcPct val="100000"/>
              </a:lnSpc>
              <a:spcBef>
                <a:spcPts val="0"/>
              </a:spcBef>
              <a:spcAft>
                <a:spcPts val="1200"/>
              </a:spcAft>
              <a:buClr>
                <a:schemeClr val="accent1"/>
              </a:buClr>
              <a:buSzTx/>
              <a:buFont typeface="Arial" panose="020B0604020202020204" pitchFamily="34" charset="0"/>
              <a:buNone/>
              <a:tabLst/>
              <a:defRPr/>
            </a:pPr>
            <a:endParaRPr lang="de-CH" sz="1200" b="1" dirty="0"/>
          </a:p>
          <a:p>
            <a:pPr marL="285750" indent="-285750">
              <a:spcBef>
                <a:spcPts val="0"/>
              </a:spcBef>
              <a:spcAft>
                <a:spcPts val="1200"/>
              </a:spcAft>
              <a:buClr>
                <a:schemeClr val="accent1"/>
              </a:buClr>
              <a:buFont typeface="Arial" panose="020B0604020202020204" pitchFamily="34" charset="0"/>
              <a:buChar char="•"/>
            </a:pPr>
            <a:r>
              <a:rPr lang="en-GB" sz="1200" dirty="0"/>
              <a:t>The primary objective of these procedures is to identify and locate the perpetrator of the offence using evidence that can be used by the courts, including covert surveillance measures </a:t>
            </a:r>
            <a:r>
              <a:rPr lang="fr-FR" sz="1200" dirty="0"/>
              <a:t>(Art. 269 </a:t>
            </a:r>
            <a:r>
              <a:rPr lang="fr-FR" sz="1200" dirty="0" err="1"/>
              <a:t>ff</a:t>
            </a:r>
            <a:r>
              <a:rPr lang="fr-FR" sz="1200" dirty="0"/>
              <a:t> CPC). </a:t>
            </a:r>
          </a:p>
          <a:p>
            <a:endParaRPr lang="fr-FR" sz="1200" dirty="0">
              <a:solidFill>
                <a:srgbClr val="00B0F0"/>
              </a:solidFill>
            </a:endParaRPr>
          </a:p>
          <a:p>
            <a:r>
              <a:rPr lang="fr-FR" sz="1200" dirty="0">
                <a:solidFill>
                  <a:srgbClr val="00B0F0"/>
                </a:solidFill>
              </a:rPr>
              <a:t>*Botnet</a:t>
            </a:r>
            <a:r>
              <a:rPr lang="fr-FR" sz="1200" dirty="0"/>
              <a:t> </a:t>
            </a:r>
            <a:r>
              <a:rPr lang="fr-FR" sz="1200" dirty="0">
                <a:solidFill>
                  <a:srgbClr val="00B0F0"/>
                </a:solidFill>
              </a:rPr>
              <a:t>(zombie computer networks)</a:t>
            </a:r>
            <a:r>
              <a:rPr lang="fr-FR" sz="1200" baseline="0" dirty="0">
                <a:solidFill>
                  <a:schemeClr val="tx1"/>
                </a:solidFill>
              </a:rPr>
              <a:t>: </a:t>
            </a:r>
            <a:r>
              <a:rPr lang="en-GB" sz="1200" baseline="0" dirty="0">
                <a:solidFill>
                  <a:schemeClr val="tx1"/>
                </a:solidFill>
              </a:rPr>
              <a:t>network of computers infected by perpetrators who take control remotely and use it to commit various crimes </a:t>
            </a:r>
            <a:r>
              <a:rPr lang="fr-FR" sz="1200" baseline="0" dirty="0">
                <a:solidFill>
                  <a:schemeClr val="tx1"/>
                </a:solidFill>
              </a:rPr>
              <a:t>(DDoS, spamming, etc.) and anonymise </a:t>
            </a:r>
            <a:r>
              <a:rPr lang="fr-FR" sz="1200" baseline="0" dirty="0" err="1">
                <a:solidFill>
                  <a:schemeClr val="tx1"/>
                </a:solidFill>
              </a:rPr>
              <a:t>their</a:t>
            </a:r>
            <a:r>
              <a:rPr lang="fr-FR" sz="1200" baseline="0" dirty="0">
                <a:solidFill>
                  <a:schemeClr val="tx1"/>
                </a:solidFill>
              </a:rPr>
              <a:t> actions.</a:t>
            </a:r>
            <a:endParaRPr lang="de-CH" dirty="0"/>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4</a:t>
            </a:fld>
            <a:endParaRPr lang="de-CH" dirty="0"/>
          </a:p>
        </p:txBody>
      </p:sp>
    </p:spTree>
    <p:extLst>
      <p:ext uri="{BB962C8B-B14F-4D97-AF65-F5344CB8AC3E}">
        <p14:creationId xmlns:p14="http://schemas.microsoft.com/office/powerpoint/2010/main" val="1494049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en-GB" dirty="0"/>
              <a:t>Here is an illustration of one of our main challenges in criminal prosecution: international mutual legal assistance</a:t>
            </a:r>
            <a:r>
              <a:rPr lang="fr-FR" baseline="0" dirty="0"/>
              <a:t>. </a:t>
            </a:r>
          </a:p>
          <a:p>
            <a:pPr marL="171450" indent="-171450">
              <a:buFont typeface="Arial" panose="020B0604020202020204" pitchFamily="34" charset="0"/>
              <a:buChar char="•"/>
            </a:pPr>
            <a:r>
              <a:rPr lang="en-GB" baseline="0" dirty="0"/>
              <a:t>As mentioned above, the perpetrators are mostly abroad and so is the data that needs to be gathered to identify them</a:t>
            </a:r>
            <a:r>
              <a:rPr lang="fr-FR" baseline="0" dirty="0"/>
              <a:t>!</a:t>
            </a:r>
            <a:endParaRPr lang="fr-FR" dirty="0"/>
          </a:p>
          <a:p>
            <a:pPr marL="171450" indent="-171450">
              <a:buFont typeface="Arial" panose="020B0604020202020204" pitchFamily="34" charset="0"/>
              <a:buChar char="•"/>
            </a:pPr>
            <a:r>
              <a:rPr lang="en-GB" dirty="0"/>
              <a:t>This process of international mutual legal assistance is time-consuming, costly and the outcome depends on the willingness of individual States to actively support the process</a:t>
            </a:r>
            <a:r>
              <a:rPr lang="fr-FR" dirty="0"/>
              <a:t>.</a:t>
            </a:r>
          </a:p>
          <a:p>
            <a:pPr marL="0" indent="0">
              <a:buFont typeface="Arial" panose="020B0604020202020204" pitchFamily="34" charset="0"/>
              <a:buNone/>
            </a:pPr>
            <a:endParaRPr lang="de-CH" dirty="0"/>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5</a:t>
            </a:fld>
            <a:endParaRPr lang="de-CH" dirty="0"/>
          </a:p>
        </p:txBody>
      </p:sp>
    </p:spTree>
    <p:extLst>
      <p:ext uri="{BB962C8B-B14F-4D97-AF65-F5344CB8AC3E}">
        <p14:creationId xmlns:p14="http://schemas.microsoft.com/office/powerpoint/2010/main" val="1270595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800" b="1" dirty="0">
                <a:ea typeface="Open Sans Light" panose="020B0306030504020204" pitchFamily="34" charset="0"/>
                <a:cs typeface="Open Sans Light" panose="020B0306030504020204" pitchFamily="34" charset="0"/>
              </a:rPr>
              <a:t>Principle of territoriality</a:t>
            </a:r>
          </a:p>
          <a:p>
            <a:r>
              <a:rPr lang="en-GB" sz="1200" b="0" dirty="0">
                <a:ea typeface="Open Sans Light" panose="020B0306030504020204" pitchFamily="34" charset="0"/>
                <a:cs typeface="Open Sans Light" panose="020B0306030504020204" pitchFamily="34" charset="0"/>
              </a:rPr>
              <a:t>The whereabouts of the data carrier or the person required to hand over the data is decisive for the question of jurisdiction</a:t>
            </a:r>
            <a:r>
              <a:rPr lang="fr-FR" sz="1200" b="0" dirty="0">
                <a:ea typeface="Open Sans Light" panose="020B0306030504020204" pitchFamily="34" charset="0"/>
                <a:cs typeface="Open Sans Light" panose="020B0306030504020204" pitchFamily="34" charset="0"/>
              </a:rPr>
              <a:t>.</a:t>
            </a:r>
          </a:p>
          <a:p>
            <a:r>
              <a:rPr lang="en-GB" sz="1200" b="0" dirty="0">
                <a:ea typeface="Open Sans Light" panose="020B0306030504020204" pitchFamily="34" charset="0"/>
                <a:cs typeface="Open Sans Light" panose="020B0306030504020204" pitchFamily="34" charset="0"/>
              </a:rPr>
              <a:t>Investigative actions abroad are conducted solely on the basis of a request for mutual legal assistance or public international law arrangements, e.g. Art. 29 and 32 of the Convention on Cybercrime </a:t>
            </a:r>
            <a:r>
              <a:rPr lang="fr-FR" sz="1200" b="0" dirty="0">
                <a:ea typeface="Open Sans Light" panose="020B0306030504020204" pitchFamily="34" charset="0"/>
                <a:cs typeface="Open Sans Light" panose="020B0306030504020204" pitchFamily="34" charset="0"/>
              </a:rPr>
              <a:t>(« CCC »).</a:t>
            </a:r>
          </a:p>
          <a:p>
            <a:r>
              <a:rPr lang="en-GB" sz="1200" b="0" baseline="0" dirty="0"/>
              <a:t>Internet service providers should be obliged to respond directly to injunctions from the </a:t>
            </a:r>
            <a:r>
              <a:rPr lang="en-GB" sz="1200" b="0" u="sng" baseline="0" dirty="0"/>
              <a:t>country where they conduct business, even if they do not have subsidiaries or branches there</a:t>
            </a:r>
            <a:r>
              <a:rPr lang="fr-FR" sz="1200" b="0" baseline="0" dirty="0"/>
              <a:t>!</a:t>
            </a:r>
            <a:endParaRPr lang="de-CH" b="1" baseline="0" dirty="0"/>
          </a:p>
          <a:p>
            <a:pPr marL="0" indent="0">
              <a:buFontTx/>
              <a:buNone/>
            </a:pPr>
            <a:endParaRPr lang="de-CH" b="1" baseline="0" dirty="0"/>
          </a:p>
          <a:p>
            <a:r>
              <a:rPr lang="de-CH" sz="1200" b="1" dirty="0">
                <a:ea typeface="Open Sans Light" panose="020B0306030504020204" pitchFamily="34" charset="0"/>
                <a:cs typeface="Open Sans Light" panose="020B0306030504020204" pitchFamily="34" charset="0"/>
              </a:rPr>
              <a:t>The access principle</a:t>
            </a:r>
          </a:p>
          <a:p>
            <a:r>
              <a:rPr lang="en-GB" sz="1200" b="0" dirty="0">
                <a:ea typeface="Open Sans Light" panose="020B0306030504020204" pitchFamily="34" charset="0"/>
                <a:cs typeface="Open Sans Light" panose="020B0306030504020204" pitchFamily="34" charset="0"/>
              </a:rPr>
              <a:t>The place of access is decisive for the question of jurisdiction</a:t>
            </a:r>
            <a:r>
              <a:rPr lang="fr-FR" sz="1200" b="0" dirty="0">
                <a:ea typeface="Open Sans Light" panose="020B0306030504020204" pitchFamily="34" charset="0"/>
                <a:cs typeface="Open Sans Light" panose="020B0306030504020204" pitchFamily="34" charset="0"/>
              </a:rPr>
              <a:t>.</a:t>
            </a:r>
          </a:p>
          <a:p>
            <a:r>
              <a:rPr lang="en-GB" sz="1200" b="0" i="0" dirty="0">
                <a:ea typeface="Open Sans Light" panose="020B0306030504020204" pitchFamily="34" charset="0"/>
                <a:cs typeface="Open Sans Light" panose="020B0306030504020204" pitchFamily="34" charset="0"/>
              </a:rPr>
              <a:t>Online searches of servers located abroad are legal (Swiss Federal Supreme Court decision 143 IV 270: case of an online search of a Facebook account by a prosecutor in Switzerland - not considered to be an act violating the territorial sovereignty of another State if carried out from a location in Switzerland</a:t>
            </a:r>
            <a:r>
              <a:rPr lang="fr-FR" sz="1200" b="0" i="0" dirty="0">
                <a:solidFill>
                  <a:srgbClr val="00B0F0"/>
                </a:solidFill>
                <a:ea typeface="Open Sans Light" panose="020B0306030504020204" pitchFamily="34" charset="0"/>
                <a:cs typeface="Open Sans Light" panose="020B0306030504020204" pitchFamily="34" charset="0"/>
              </a:rPr>
              <a:t>).</a:t>
            </a:r>
            <a:endParaRPr lang="de-CH" b="1" i="0" baseline="0" dirty="0">
              <a:solidFill>
                <a:srgbClr val="00B0F0"/>
              </a:solidFill>
            </a:endParaRPr>
          </a:p>
          <a:p>
            <a:pPr marL="0" indent="0">
              <a:buFontTx/>
              <a:buNone/>
            </a:pPr>
            <a:endParaRPr lang="de-CH" b="1" baseline="0" dirty="0"/>
          </a:p>
          <a:p>
            <a:pPr marL="0" indent="0">
              <a:buFontTx/>
              <a:buNone/>
            </a:pPr>
            <a:r>
              <a:rPr lang="de-CH" b="1" baseline="0" dirty="0"/>
              <a:t>International character: </a:t>
            </a:r>
          </a:p>
          <a:p>
            <a:pPr marL="0" indent="0">
              <a:buFontTx/>
              <a:buNone/>
            </a:pPr>
            <a:r>
              <a:rPr lang="fr-FR" baseline="0" dirty="0"/>
              <a:t>Traces / data are </a:t>
            </a:r>
            <a:r>
              <a:rPr lang="fr-FR" baseline="0" dirty="0" err="1"/>
              <a:t>almost</a:t>
            </a:r>
            <a:r>
              <a:rPr lang="fr-FR" baseline="0" dirty="0"/>
              <a:t> </a:t>
            </a:r>
            <a:r>
              <a:rPr lang="fr-FR" baseline="0" dirty="0" err="1"/>
              <a:t>never</a:t>
            </a:r>
            <a:r>
              <a:rPr lang="fr-FR" baseline="0" dirty="0"/>
              <a:t> </a:t>
            </a:r>
            <a:r>
              <a:rPr lang="fr-FR" baseline="0" dirty="0" err="1"/>
              <a:t>found</a:t>
            </a:r>
            <a:r>
              <a:rPr lang="fr-FR" baseline="0" dirty="0"/>
              <a:t> in </a:t>
            </a:r>
            <a:r>
              <a:rPr lang="fr-FR" baseline="0" dirty="0" err="1"/>
              <a:t>Switzerland</a:t>
            </a:r>
            <a:r>
              <a:rPr lang="fr-FR" baseline="0" dirty="0"/>
              <a:t>.</a:t>
            </a:r>
          </a:p>
          <a:p>
            <a:pPr marL="0" indent="0">
              <a:buFontTx/>
              <a:buNone/>
            </a:pPr>
            <a:r>
              <a:rPr lang="en-GB" baseline="0" dirty="0"/>
              <a:t>Perpetrators are often located abroad</a:t>
            </a:r>
            <a:r>
              <a:rPr lang="fr-FR" baseline="0" dirty="0"/>
              <a:t>.</a:t>
            </a:r>
          </a:p>
          <a:p>
            <a:pPr marL="0" indent="0">
              <a:buFontTx/>
              <a:buNone/>
            </a:pPr>
            <a:r>
              <a:rPr lang="en-GB" baseline="0" dirty="0"/>
              <a:t>In most cases, only the injured parties are in Switzerland</a:t>
            </a:r>
            <a:r>
              <a:rPr lang="fr-FR" baseline="0" dirty="0"/>
              <a:t>.</a:t>
            </a:r>
          </a:p>
          <a:p>
            <a:pPr marL="0" indent="0">
              <a:buFontTx/>
              <a:buNone/>
            </a:pPr>
            <a:r>
              <a:rPr lang="en-GB" baseline="0" dirty="0"/>
              <a:t>There are challenges in managing the territoriality principle</a:t>
            </a:r>
            <a:r>
              <a:rPr lang="fr-FR" baseline="0" dirty="0"/>
              <a:t>. </a:t>
            </a:r>
            <a:r>
              <a:rPr lang="en-GB" baseline="0" dirty="0"/>
              <a:t>Mutual legal assistance is too slow</a:t>
            </a:r>
            <a:r>
              <a:rPr lang="fr-FR" baseline="0" dirty="0"/>
              <a:t>. There </a:t>
            </a:r>
            <a:r>
              <a:rPr lang="fr-FR" baseline="0" dirty="0" err="1"/>
              <a:t>is</a:t>
            </a:r>
            <a:r>
              <a:rPr lang="fr-FR" baseline="0" dirty="0"/>
              <a:t> a </a:t>
            </a:r>
            <a:r>
              <a:rPr lang="fr-FR" baseline="0" dirty="0" err="1"/>
              <a:t>need</a:t>
            </a:r>
            <a:r>
              <a:rPr lang="fr-FR" baseline="0" dirty="0"/>
              <a:t> for new and innovative </a:t>
            </a:r>
            <a:r>
              <a:rPr lang="fr-FR" baseline="0" dirty="0" err="1"/>
              <a:t>approaches</a:t>
            </a:r>
            <a:r>
              <a:rPr lang="fr-FR" baseline="0" dirty="0"/>
              <a:t>. The Convention on Cybercrime to </a:t>
            </a:r>
            <a:r>
              <a:rPr lang="fr-FR" baseline="0" dirty="0" err="1"/>
              <a:t>begin</a:t>
            </a:r>
            <a:r>
              <a:rPr lang="fr-FR" baseline="0" dirty="0"/>
              <a:t> </a:t>
            </a:r>
            <a:r>
              <a:rPr lang="fr-FR" baseline="0" dirty="0" err="1"/>
              <a:t>with</a:t>
            </a:r>
            <a:r>
              <a:rPr lang="fr-FR" baseline="0" dirty="0"/>
              <a:t>. </a:t>
            </a:r>
            <a:endParaRPr lang="de-CH" baseline="0" dirty="0"/>
          </a:p>
          <a:p>
            <a:endParaRPr lang="de-CH" baseline="0" dirty="0"/>
          </a:p>
          <a:p>
            <a:r>
              <a:rPr lang="de-CH" b="1" baseline="0" dirty="0"/>
              <a:t>Essential framework / CCC – The Convention on Cybercrime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i="0" dirty="0">
                <a:solidFill>
                  <a:srgbClr val="000000"/>
                </a:solidFill>
                <a:ea typeface="Open Sans Light" panose="020B0306030504020204" pitchFamily="34" charset="0"/>
                <a:cs typeface="Open Sans Light" panose="020B0306030504020204" pitchFamily="34" charset="0"/>
              </a:rPr>
              <a:t>The main objective of this convention is to enable the pursuit of a common criminal policy aimed at protecting society against computer-related crime (cybercrime), in particular by adopting appropriate legislation and fostering international cooperation</a:t>
            </a:r>
            <a:r>
              <a:rPr lang="fr-FR" sz="1200" dirty="0">
                <a:solidFill>
                  <a:srgbClr val="000000"/>
                </a:solidFill>
                <a:ea typeface="Open Sans Light" panose="020B0306030504020204" pitchFamily="34" charset="0"/>
                <a:cs typeface="Open Sans Light" panose="020B0306030504020204" pitchFamily="34" charset="0"/>
              </a:rPr>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dirty="0" err="1">
                <a:solidFill>
                  <a:srgbClr val="000000"/>
                </a:solidFill>
                <a:ea typeface="Open Sans Light" panose="020B0306030504020204" pitchFamily="34" charset="0"/>
                <a:cs typeface="Open Sans Light" panose="020B0306030504020204" pitchFamily="34" charset="0"/>
              </a:rPr>
              <a:t>Switzerland</a:t>
            </a:r>
            <a:r>
              <a:rPr lang="fr-FR" sz="1200" dirty="0">
                <a:solidFill>
                  <a:srgbClr val="000000"/>
                </a:solidFill>
                <a:ea typeface="Open Sans Light" panose="020B0306030504020204" pitchFamily="34" charset="0"/>
                <a:cs typeface="Open Sans Light" panose="020B0306030504020204" pitchFamily="34" charset="0"/>
              </a:rPr>
              <a:t> </a:t>
            </a:r>
            <a:r>
              <a:rPr lang="fr-FR" sz="1200" dirty="0" err="1">
                <a:solidFill>
                  <a:srgbClr val="000000"/>
                </a:solidFill>
                <a:ea typeface="Open Sans Light" panose="020B0306030504020204" pitchFamily="34" charset="0"/>
                <a:cs typeface="Open Sans Light" panose="020B0306030504020204" pitchFamily="34" charset="0"/>
              </a:rPr>
              <a:t>signed</a:t>
            </a:r>
            <a:r>
              <a:rPr lang="fr-FR" sz="1200" dirty="0">
                <a:solidFill>
                  <a:srgbClr val="000000"/>
                </a:solidFill>
                <a:ea typeface="Open Sans Light" panose="020B0306030504020204" pitchFamily="34" charset="0"/>
                <a:cs typeface="Open Sans Light" panose="020B0306030504020204" pitchFamily="34" charset="0"/>
              </a:rPr>
              <a:t> the convention on </a:t>
            </a:r>
            <a:r>
              <a:rPr lang="fr-FR" sz="1200" dirty="0" err="1">
                <a:solidFill>
                  <a:srgbClr val="000000"/>
                </a:solidFill>
                <a:ea typeface="Open Sans Light" panose="020B0306030504020204" pitchFamily="34" charset="0"/>
                <a:cs typeface="Open Sans Light" panose="020B0306030504020204" pitchFamily="34" charset="0"/>
              </a:rPr>
              <a:t>November</a:t>
            </a:r>
            <a:r>
              <a:rPr lang="fr-FR" sz="1200" dirty="0">
                <a:solidFill>
                  <a:srgbClr val="000000"/>
                </a:solidFill>
                <a:ea typeface="Open Sans Light" panose="020B0306030504020204" pitchFamily="34" charset="0"/>
                <a:cs typeface="Open Sans Light" panose="020B0306030504020204" pitchFamily="34" charset="0"/>
              </a:rPr>
              <a:t> 23, 2001 and the convention </a:t>
            </a:r>
            <a:r>
              <a:rPr lang="fr-FR" sz="1200" dirty="0" err="1">
                <a:solidFill>
                  <a:srgbClr val="000000"/>
                </a:solidFill>
                <a:ea typeface="Open Sans Light" panose="020B0306030504020204" pitchFamily="34" charset="0"/>
                <a:cs typeface="Open Sans Light" panose="020B0306030504020204" pitchFamily="34" charset="0"/>
              </a:rPr>
              <a:t>entered</a:t>
            </a:r>
            <a:r>
              <a:rPr lang="fr-FR" sz="1200" dirty="0">
                <a:solidFill>
                  <a:srgbClr val="000000"/>
                </a:solidFill>
                <a:ea typeface="Open Sans Light" panose="020B0306030504020204" pitchFamily="34" charset="0"/>
                <a:cs typeface="Open Sans Light" panose="020B0306030504020204" pitchFamily="34" charset="0"/>
              </a:rPr>
              <a:t> </a:t>
            </a:r>
            <a:r>
              <a:rPr lang="fr-FR" sz="1200" dirty="0" err="1">
                <a:solidFill>
                  <a:srgbClr val="000000"/>
                </a:solidFill>
                <a:ea typeface="Open Sans Light" panose="020B0306030504020204" pitchFamily="34" charset="0"/>
                <a:cs typeface="Open Sans Light" panose="020B0306030504020204" pitchFamily="34" charset="0"/>
              </a:rPr>
              <a:t>into</a:t>
            </a:r>
            <a:r>
              <a:rPr lang="fr-FR" sz="1200" dirty="0">
                <a:solidFill>
                  <a:srgbClr val="000000"/>
                </a:solidFill>
                <a:ea typeface="Open Sans Light" panose="020B0306030504020204" pitchFamily="34" charset="0"/>
                <a:cs typeface="Open Sans Light" panose="020B0306030504020204" pitchFamily="34" charset="0"/>
              </a:rPr>
              <a:t> force for </a:t>
            </a:r>
            <a:r>
              <a:rPr lang="fr-FR" sz="1200" dirty="0" err="1">
                <a:solidFill>
                  <a:srgbClr val="000000"/>
                </a:solidFill>
                <a:ea typeface="Open Sans Light" panose="020B0306030504020204" pitchFamily="34" charset="0"/>
                <a:cs typeface="Open Sans Light" panose="020B0306030504020204" pitchFamily="34" charset="0"/>
              </a:rPr>
              <a:t>Switzerland</a:t>
            </a:r>
            <a:r>
              <a:rPr lang="fr-FR" sz="1200" dirty="0">
                <a:solidFill>
                  <a:srgbClr val="000000"/>
                </a:solidFill>
                <a:ea typeface="Open Sans Light" panose="020B0306030504020204" pitchFamily="34" charset="0"/>
                <a:cs typeface="Open Sans Light" panose="020B0306030504020204" pitchFamily="34" charset="0"/>
              </a:rPr>
              <a:t> on </a:t>
            </a:r>
            <a:r>
              <a:rPr lang="fr-FR" sz="1200" dirty="0" err="1">
                <a:solidFill>
                  <a:srgbClr val="000000"/>
                </a:solidFill>
                <a:ea typeface="Open Sans Light" panose="020B0306030504020204" pitchFamily="34" charset="0"/>
                <a:cs typeface="Open Sans Light" panose="020B0306030504020204" pitchFamily="34" charset="0"/>
              </a:rPr>
              <a:t>January</a:t>
            </a:r>
            <a:r>
              <a:rPr lang="fr-FR" sz="1200" dirty="0">
                <a:solidFill>
                  <a:srgbClr val="000000"/>
                </a:solidFill>
                <a:ea typeface="Open Sans Light" panose="020B0306030504020204" pitchFamily="34" charset="0"/>
                <a:cs typeface="Open Sans Light" panose="020B0306030504020204" pitchFamily="34" charset="0"/>
              </a:rPr>
              <a:t> 1, 2012.</a:t>
            </a:r>
          </a:p>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dirty="0">
                <a:solidFill>
                  <a:srgbClr val="000000"/>
                </a:solidFill>
                <a:ea typeface="Open Sans Light" panose="020B0306030504020204" pitchFamily="34" charset="0"/>
                <a:cs typeface="Open Sans Light" panose="020B0306030504020204" pitchFamily="34" charset="0"/>
              </a:rPr>
              <a:t>The main </a:t>
            </a:r>
            <a:r>
              <a:rPr lang="fr-FR" sz="1200" dirty="0" err="1">
                <a:solidFill>
                  <a:srgbClr val="000000"/>
                </a:solidFill>
                <a:ea typeface="Open Sans Light" panose="020B0306030504020204" pitchFamily="34" charset="0"/>
                <a:cs typeface="Open Sans Light" panose="020B0306030504020204" pitchFamily="34" charset="0"/>
              </a:rPr>
              <a:t>contracting</a:t>
            </a:r>
            <a:r>
              <a:rPr lang="fr-FR" sz="1200" dirty="0">
                <a:solidFill>
                  <a:srgbClr val="000000"/>
                </a:solidFill>
                <a:ea typeface="Open Sans Light" panose="020B0306030504020204" pitchFamily="34" charset="0"/>
                <a:cs typeface="Open Sans Light" panose="020B0306030504020204" pitchFamily="34" charset="0"/>
              </a:rPr>
              <a:t> States </a:t>
            </a:r>
            <a:r>
              <a:rPr lang="fr-FR" sz="1200" dirty="0" err="1">
                <a:solidFill>
                  <a:srgbClr val="000000"/>
                </a:solidFill>
                <a:ea typeface="Open Sans Light" panose="020B0306030504020204" pitchFamily="34" charset="0"/>
                <a:cs typeface="Open Sans Light" panose="020B0306030504020204" pitchFamily="34" charset="0"/>
              </a:rPr>
              <a:t>outside</a:t>
            </a:r>
            <a:r>
              <a:rPr lang="fr-FR" sz="1200" dirty="0">
                <a:solidFill>
                  <a:srgbClr val="000000"/>
                </a:solidFill>
                <a:ea typeface="Open Sans Light" panose="020B0306030504020204" pitchFamily="34" charset="0"/>
                <a:cs typeface="Open Sans Light" panose="020B0306030504020204" pitchFamily="34" charset="0"/>
              </a:rPr>
              <a:t> the EU are: United States, </a:t>
            </a:r>
            <a:r>
              <a:rPr lang="fr-FR" sz="1200" dirty="0" err="1">
                <a:solidFill>
                  <a:srgbClr val="000000"/>
                </a:solidFill>
                <a:ea typeface="Open Sans Light" panose="020B0306030504020204" pitchFamily="34" charset="0"/>
                <a:cs typeface="Open Sans Light" panose="020B0306030504020204" pitchFamily="34" charset="0"/>
              </a:rPr>
              <a:t>Australia</a:t>
            </a:r>
            <a:r>
              <a:rPr lang="fr-FR" sz="1200" dirty="0">
                <a:solidFill>
                  <a:srgbClr val="000000"/>
                </a:solidFill>
                <a:ea typeface="Open Sans Light" panose="020B0306030504020204" pitchFamily="34" charset="0"/>
                <a:cs typeface="Open Sans Light" panose="020B0306030504020204" pitchFamily="34" charset="0"/>
              </a:rPr>
              <a:t>, </a:t>
            </a:r>
            <a:r>
              <a:rPr lang="fr-FR" sz="1200" dirty="0" err="1">
                <a:solidFill>
                  <a:srgbClr val="000000"/>
                </a:solidFill>
                <a:ea typeface="Open Sans Light" panose="020B0306030504020204" pitchFamily="34" charset="0"/>
                <a:cs typeface="Open Sans Light" panose="020B0306030504020204" pitchFamily="34" charset="0"/>
              </a:rPr>
              <a:t>Israel</a:t>
            </a:r>
            <a:r>
              <a:rPr lang="fr-FR" sz="1200" dirty="0">
                <a:solidFill>
                  <a:srgbClr val="000000"/>
                </a:solidFill>
                <a:ea typeface="Open Sans Light" panose="020B0306030504020204" pitchFamily="34" charset="0"/>
                <a:cs typeface="Open Sans Light" panose="020B0306030504020204" pitchFamily="34" charset="0"/>
              </a:rPr>
              <a:t>, Japan, Canada, Panama, </a:t>
            </a:r>
            <a:r>
              <a:rPr lang="fr-FR" sz="1200" dirty="0" err="1">
                <a:solidFill>
                  <a:srgbClr val="000000"/>
                </a:solidFill>
                <a:ea typeface="Open Sans Light" panose="020B0306030504020204" pitchFamily="34" charset="0"/>
                <a:cs typeface="Open Sans Light" panose="020B0306030504020204" pitchFamily="34" charset="0"/>
              </a:rPr>
              <a:t>Senegal</a:t>
            </a:r>
            <a:r>
              <a:rPr lang="fr-FR" sz="1200" dirty="0">
                <a:solidFill>
                  <a:srgbClr val="000000"/>
                </a:solidFill>
                <a:ea typeface="Open Sans Light" panose="020B0306030504020204" pitchFamily="34" charset="0"/>
                <a:cs typeface="Open Sans Light" panose="020B0306030504020204" pitchFamily="34" charset="0"/>
              </a:rPr>
              <a:t>, etc. (as at </a:t>
            </a:r>
            <a:r>
              <a:rPr lang="fr-FR" sz="1200" b="0" i="1" dirty="0" err="1">
                <a:solidFill>
                  <a:srgbClr val="000000"/>
                </a:solidFill>
                <a:ea typeface="Open Sans Light" panose="020B0306030504020204" pitchFamily="34" charset="0"/>
                <a:cs typeface="Open Sans Light" panose="020B0306030504020204" pitchFamily="34" charset="0"/>
              </a:rPr>
              <a:t>September</a:t>
            </a:r>
            <a:r>
              <a:rPr lang="fr-FR" sz="1200" b="0" i="1" dirty="0">
                <a:solidFill>
                  <a:srgbClr val="000000"/>
                </a:solidFill>
                <a:ea typeface="Open Sans Light" panose="020B0306030504020204" pitchFamily="34" charset="0"/>
                <a:cs typeface="Open Sans Light" panose="020B0306030504020204" pitchFamily="34" charset="0"/>
              </a:rPr>
              <a:t> 14, 2020</a:t>
            </a:r>
            <a:r>
              <a:rPr lang="fr-FR" sz="1200" dirty="0">
                <a:solidFill>
                  <a:srgbClr val="000000"/>
                </a:solidFill>
                <a:ea typeface="Open Sans Light" panose="020B0306030504020204" pitchFamily="34" charset="0"/>
                <a:cs typeface="Open Sans Light" panose="020B0306030504020204" pitchFamily="34" charset="0"/>
              </a:rPr>
              <a: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fr-FR" sz="1200" dirty="0">
              <a:solidFill>
                <a:srgbClr val="000000"/>
              </a:solidFill>
              <a:ea typeface="Open Sans Light" panose="020B0306030504020204" pitchFamily="34" charset="0"/>
              <a:cs typeface="Open Sans Light" panose="020B0306030504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b="1" dirty="0">
                <a:solidFill>
                  <a:srgbClr val="000000"/>
                </a:solidFill>
                <a:ea typeface="Open Sans Light" panose="020B0306030504020204" pitchFamily="34" charset="0"/>
                <a:cs typeface="Open Sans Light" panose="020B0306030504020204" pitchFamily="34" charset="0"/>
              </a:rPr>
              <a:t>Europol / Eurojust</a:t>
            </a:r>
            <a:endParaRPr lang="fr-FR" sz="1200" b="1" i="0" dirty="0">
              <a:solidFill>
                <a:srgbClr val="000000"/>
              </a:solidFill>
              <a:ea typeface="Open Sans Light" panose="020B0306030504020204" pitchFamily="34" charset="0"/>
              <a:cs typeface="Open Sans Light" panose="020B0306030504020204"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fr-FR" sz="1200" i="0" dirty="0">
                <a:solidFill>
                  <a:srgbClr val="000000"/>
                </a:solidFill>
                <a:ea typeface="Open Sans Light" panose="020B0306030504020204" pitchFamily="34" charset="0"/>
                <a:cs typeface="Open Sans Light" panose="020B0306030504020204" pitchFamily="34" charset="0"/>
              </a:rPr>
              <a:t>Europol and Eurojust </a:t>
            </a:r>
            <a:r>
              <a:rPr lang="en-GB" sz="1200" i="0" dirty="0">
                <a:solidFill>
                  <a:srgbClr val="000000"/>
                </a:solidFill>
                <a:ea typeface="Open Sans Light" panose="020B0306030504020204" pitchFamily="34" charset="0"/>
                <a:cs typeface="Open Sans Light" panose="020B0306030504020204" pitchFamily="34" charset="0"/>
              </a:rPr>
              <a:t>are also important in an international context. Switzerland is represented by liaison officers (Europol) and liaison prosecutors </a:t>
            </a:r>
            <a:r>
              <a:rPr lang="fr-FR" sz="1200" i="0" baseline="0" dirty="0">
                <a:solidFill>
                  <a:srgbClr val="000000"/>
                </a:solidFill>
                <a:ea typeface="Open Sans Light" panose="020B0306030504020204" pitchFamily="34" charset="0"/>
                <a:cs typeface="Open Sans Light" panose="020B0306030504020204" pitchFamily="34" charset="0"/>
              </a:rPr>
              <a:t>(Eurojust)</a:t>
            </a:r>
            <a:r>
              <a:rPr lang="fr-FR" sz="1200" i="0" dirty="0">
                <a:solidFill>
                  <a:srgbClr val="000000"/>
                </a:solidFill>
                <a:ea typeface="Open Sans Light" panose="020B0306030504020204" pitchFamily="34" charset="0"/>
                <a:cs typeface="Open Sans Light" panose="020B0306030504020204" pitchFamily="34" charset="0"/>
              </a:rPr>
              <a:t>. </a:t>
            </a:r>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6</a:t>
            </a:fld>
            <a:endParaRPr lang="de-CH" dirty="0"/>
          </a:p>
        </p:txBody>
      </p:sp>
    </p:spTree>
    <p:extLst>
      <p:ext uri="{BB962C8B-B14F-4D97-AF65-F5344CB8AC3E}">
        <p14:creationId xmlns:p14="http://schemas.microsoft.com/office/powerpoint/2010/main" val="169499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800" b="0" dirty="0">
                <a:ea typeface="Open Sans Light" panose="020B0306030504020204" pitchFamily="34" charset="0"/>
                <a:cs typeface="Open Sans Light" panose="020B0306030504020204" pitchFamily="34" charset="0"/>
              </a:rPr>
              <a:t>The more cybercrime is reported, the more the prosecution authorities are able to monitor such phenomena, as this allows them to obtain more evidence and clues</a:t>
            </a:r>
            <a:r>
              <a:rPr lang="fr-FR" sz="1800" b="0" dirty="0">
                <a:ea typeface="Open Sans Light" panose="020B0306030504020204" pitchFamily="34" charset="0"/>
                <a:cs typeface="Open Sans Light" panose="020B0306030504020204" pitchFamily="34" charset="0"/>
              </a:rPr>
              <a: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800" dirty="0">
                <a:solidFill>
                  <a:srgbClr val="000000"/>
                </a:solidFill>
              </a:rPr>
              <a:t>Clear communication and the adoption of a clear stance by individuals is essential</a:t>
            </a:r>
            <a:r>
              <a:rPr lang="fr-FR" sz="1800" dirty="0">
                <a:solidFill>
                  <a:srgbClr val="000000"/>
                </a:solidFill>
              </a:rPr>
              <a:t>.</a:t>
            </a:r>
            <a:r>
              <a:rPr lang="fr-FR" sz="1800" baseline="0" dirty="0">
                <a:solidFill>
                  <a:srgbClr val="000000"/>
                </a:solidFill>
              </a:rPr>
              <a:t> </a:t>
            </a:r>
            <a:endParaRPr lang="fr-FR" sz="1800" b="0" i="0" dirty="0">
              <a:ea typeface="Open Sans Light" panose="020B0306030504020204" pitchFamily="34" charset="0"/>
              <a:cs typeface="Open Sans Light" panose="020B0306030504020204" pitchFamily="34" charset="0"/>
            </a:endParaRPr>
          </a:p>
          <a:p>
            <a:r>
              <a:rPr lang="en-GB" sz="1800" b="0" dirty="0">
                <a:ea typeface="Open Sans Light" panose="020B0306030504020204" pitchFamily="34" charset="0"/>
                <a:cs typeface="Open Sans Light" panose="020B0306030504020204" pitchFamily="34" charset="0"/>
              </a:rPr>
              <a:t>Good cooperation can be crucial to the success of the proceeding</a:t>
            </a:r>
            <a:r>
              <a:rPr lang="fr-FR" sz="1800" b="0" dirty="0">
                <a:ea typeface="Open Sans Light" panose="020B0306030504020204" pitchFamily="34" charset="0"/>
                <a:cs typeface="Open Sans Light" panose="020B0306030504020204" pitchFamily="34" charset="0"/>
              </a:rPr>
              <a:t>.</a:t>
            </a:r>
          </a:p>
          <a:p>
            <a:endParaRPr lang="fr-FR" sz="1800" b="0" dirty="0">
              <a:ea typeface="Open Sans Light" panose="020B0306030504020204" pitchFamily="34" charset="0"/>
              <a:cs typeface="Open Sans Light" panose="020B0306030504020204" pitchFamily="34" charset="0"/>
            </a:endParaRPr>
          </a:p>
          <a:p>
            <a:r>
              <a:rPr lang="fr-FR" sz="1800" b="0" dirty="0">
                <a:ea typeface="Open Sans Light" panose="020B0306030504020204" pitchFamily="34" charset="0"/>
                <a:cs typeface="Open Sans Light" panose="020B0306030504020204" pitchFamily="34" charset="0"/>
              </a:rPr>
              <a:t>*ISP : Internet</a:t>
            </a:r>
            <a:r>
              <a:rPr lang="fr-FR" sz="1800" b="0" baseline="0" dirty="0">
                <a:ea typeface="Open Sans Light" panose="020B0306030504020204" pitchFamily="34" charset="0"/>
                <a:cs typeface="Open Sans Light" panose="020B0306030504020204" pitchFamily="34" charset="0"/>
              </a:rPr>
              <a:t> Service Providers</a:t>
            </a:r>
            <a:endParaRPr lang="fr-FR" sz="1800" b="0" dirty="0">
              <a:ea typeface="Open Sans Light" panose="020B0306030504020204" pitchFamily="34" charset="0"/>
              <a:cs typeface="Open Sans Light" panose="020B0306030504020204" pitchFamily="34" charset="0"/>
            </a:endParaRPr>
          </a:p>
          <a:p>
            <a:endParaRPr lang="fr-FR" sz="1800" b="0" dirty="0">
              <a:ea typeface="Open Sans Light" panose="020B0306030504020204" pitchFamily="34" charset="0"/>
              <a:cs typeface="Open Sans Light" panose="020B0306030504020204" pitchFamily="34" charset="0"/>
            </a:endParaRPr>
          </a:p>
          <a:p>
            <a:endParaRPr lang="fr-FR" sz="1800" b="0" dirty="0">
              <a:ea typeface="Open Sans Light" panose="020B0306030504020204" pitchFamily="34" charset="0"/>
              <a:cs typeface="Open Sans Light" panose="020B0306030504020204" pitchFamily="34" charset="0"/>
            </a:endParaRPr>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7</a:t>
            </a:fld>
            <a:endParaRPr lang="de-CH" dirty="0"/>
          </a:p>
        </p:txBody>
      </p:sp>
    </p:spTree>
    <p:extLst>
      <p:ext uri="{BB962C8B-B14F-4D97-AF65-F5344CB8AC3E}">
        <p14:creationId xmlns:p14="http://schemas.microsoft.com/office/powerpoint/2010/main" val="3727156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en-GB" sz="1200" b="1" kern="1200" dirty="0">
                <a:solidFill>
                  <a:schemeClr val="tx1"/>
                </a:solidFill>
                <a:effectLst/>
                <a:latin typeface="+mn-lt"/>
                <a:ea typeface="+mn-ea"/>
                <a:cs typeface="+mn-cs"/>
              </a:rPr>
              <a:t>The contribution of the OAG in this regard is as follows</a:t>
            </a:r>
            <a:r>
              <a:rPr lang="fr-FR" sz="1200" b="1" kern="1200" dirty="0">
                <a:solidFill>
                  <a:schemeClr val="tx1"/>
                </a:solidFill>
                <a:effectLst/>
                <a:latin typeface="+mn-lt"/>
                <a:ea typeface="+mn-ea"/>
                <a:cs typeface="+mn-cs"/>
              </a:rPr>
              <a:t>:</a:t>
            </a:r>
          </a:p>
          <a:p>
            <a:pPr lvl="0"/>
            <a:endParaRPr lang="fr-FR"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We are committed to national and international cooperation.  To this end, we promote and support cooperation, coordination and exchange of know-how between the various national prosecution authorities </a:t>
            </a:r>
            <a:r>
              <a:rPr lang="fr-FR" sz="1200" kern="1200" baseline="0" dirty="0">
                <a:solidFill>
                  <a:schemeClr val="tx1"/>
                </a:solidFill>
                <a:effectLst/>
                <a:latin typeface="+mn-lt"/>
                <a:ea typeface="+mn-ea"/>
                <a:cs typeface="+mn-cs"/>
              </a:rPr>
              <a:t>(Cyberboard)</a:t>
            </a:r>
            <a:endParaRPr lang="fr-FR" sz="1200" b="1" i="1"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fr-FR"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We pursue the objective of improving the training and know-how of our own prosecutors and cyber-investigators, both in the operational and academic fields</a:t>
            </a:r>
            <a:r>
              <a:rPr lang="fr-FR" sz="1200" kern="1200" baseline="0" dirty="0">
                <a:solidFill>
                  <a:schemeClr val="tx1"/>
                </a:solidFill>
                <a:effectLst/>
                <a:latin typeface="+mn-lt"/>
                <a:ea typeface="+mn-ea"/>
                <a:cs typeface="+mn-cs"/>
              </a:rPr>
              <a:t>.</a:t>
            </a:r>
          </a:p>
          <a:p>
            <a:pPr marL="0" lvl="0" indent="0">
              <a:buFont typeface="Arial" panose="020B0604020202020204" pitchFamily="34" charset="0"/>
              <a:buNone/>
            </a:pPr>
            <a:endParaRPr lang="fr-FR"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We are calling for the establishment of a national database identifying cybercrime linkage and thus facilitating and accelerating the work of the prosecuting authorities at the national level.</a:t>
            </a:r>
          </a:p>
          <a:p>
            <a:pPr marL="0" lvl="0" indent="0">
              <a:buFont typeface="Arial" panose="020B0604020202020204" pitchFamily="34" charset="0"/>
              <a:buNone/>
            </a:pPr>
            <a:endParaRPr lang="fr-FR"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We support the idea that the rules of mutual legal assistance should be better adapted to the prosecution of cybercrime (reference to the Convention on Cybercrime and its draft 2nd Additional Protocol)</a:t>
            </a:r>
            <a:endParaRPr lang="fr-FR"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fr-FR"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8</a:t>
            </a:fld>
            <a:endParaRPr lang="de-CH" dirty="0"/>
          </a:p>
        </p:txBody>
      </p:sp>
    </p:spTree>
    <p:extLst>
      <p:ext uri="{BB962C8B-B14F-4D97-AF65-F5344CB8AC3E}">
        <p14:creationId xmlns:p14="http://schemas.microsoft.com/office/powerpoint/2010/main" val="2848100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CH" dirty="0"/>
          </a:p>
        </p:txBody>
      </p:sp>
      <p:sp>
        <p:nvSpPr>
          <p:cNvPr id="4" name="Foliennummernplatzhalter 3"/>
          <p:cNvSpPr>
            <a:spLocks noGrp="1"/>
          </p:cNvSpPr>
          <p:nvPr>
            <p:ph type="sldNum" sz="quarter" idx="10"/>
          </p:nvPr>
        </p:nvSpPr>
        <p:spPr/>
        <p:txBody>
          <a:bodyPr/>
          <a:lstStyle/>
          <a:p>
            <a:pPr>
              <a:defRPr/>
            </a:pPr>
            <a:fld id="{AFE36246-E599-4E85-A333-44F56FA1D8FB}" type="slidenum">
              <a:rPr lang="de-CH" smtClean="0"/>
              <a:pPr>
                <a:defRPr/>
              </a:pPr>
              <a:t>9</a:t>
            </a:fld>
            <a:endParaRPr lang="de-CH" dirty="0"/>
          </a:p>
        </p:txBody>
      </p:sp>
    </p:spTree>
    <p:extLst>
      <p:ext uri="{BB962C8B-B14F-4D97-AF65-F5344CB8AC3E}">
        <p14:creationId xmlns:p14="http://schemas.microsoft.com/office/powerpoint/2010/main" val="3592554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36000" y="1278540"/>
            <a:ext cx="11520000" cy="2160000"/>
          </a:xfrm>
        </p:spPr>
        <p:txBody>
          <a:bodyPr anchor="b"/>
          <a:lstStyle>
            <a:lvl1pPr algn="ctr">
              <a:defRPr sz="6000" baseline="0"/>
            </a:lvl1pPr>
          </a:lstStyle>
          <a:p>
            <a:r>
              <a:rPr lang="de-DE"/>
              <a:t>Titelmasterformat durch Klicken bearbeiten</a:t>
            </a:r>
            <a:endParaRPr lang="de-CH" dirty="0"/>
          </a:p>
        </p:txBody>
      </p:sp>
      <p:sp>
        <p:nvSpPr>
          <p:cNvPr id="3" name="Untertitel 2"/>
          <p:cNvSpPr>
            <a:spLocks noGrp="1"/>
          </p:cNvSpPr>
          <p:nvPr>
            <p:ph type="subTitle" idx="1"/>
          </p:nvPr>
        </p:nvSpPr>
        <p:spPr>
          <a:xfrm>
            <a:off x="336000" y="3610129"/>
            <a:ext cx="11520000" cy="1260000"/>
          </a:xfrm>
        </p:spPr>
        <p:txBody>
          <a:bodyPr/>
          <a:lstStyle>
            <a:lvl1pPr marL="0" indent="0" algn="ctr">
              <a:buNone/>
              <a:defRPr sz="24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CH" dirty="0"/>
          </a:p>
        </p:txBody>
      </p:sp>
      <p:sp>
        <p:nvSpPr>
          <p:cNvPr id="4" name="Datumsplatzhalter 3"/>
          <p:cNvSpPr>
            <a:spLocks noGrp="1"/>
          </p:cNvSpPr>
          <p:nvPr>
            <p:ph type="dt" sz="half" idx="10"/>
          </p:nvPr>
        </p:nvSpPr>
        <p:spPr>
          <a:xfrm>
            <a:off x="336550" y="6311900"/>
            <a:ext cx="2879725" cy="360363"/>
          </a:xfrm>
        </p:spPr>
        <p:txBody>
          <a:bodyPr/>
          <a:lstStyle>
            <a:lvl1pPr>
              <a:defRPr/>
            </a:lvl1pPr>
          </a:lstStyle>
          <a:p>
            <a:pPr>
              <a:defRPr/>
            </a:pPr>
            <a:fld id="{2FA63081-AEB7-4F53-9C35-0B596096ADDA}" type="datetime1">
              <a:rPr lang="de-CH" smtClean="0"/>
              <a:t>11.09.2022</a:t>
            </a:fld>
            <a:endParaRPr lang="de-CH" dirty="0"/>
          </a:p>
        </p:txBody>
      </p:sp>
      <p:sp>
        <p:nvSpPr>
          <p:cNvPr id="5" name="Fußzeilenplatzhalter 4"/>
          <p:cNvSpPr>
            <a:spLocks noGrp="1"/>
          </p:cNvSpPr>
          <p:nvPr>
            <p:ph type="ftr" sz="quarter" idx="11"/>
          </p:nvPr>
        </p:nvSpPr>
        <p:spPr/>
        <p:txBody>
          <a:bodyPr/>
          <a:lstStyle>
            <a:lvl1pPr>
              <a:defRPr/>
            </a:lvl1pPr>
          </a:lstStyle>
          <a:p>
            <a:pPr>
              <a:defRPr/>
            </a:pPr>
            <a:endParaRPr lang="de-CH" dirty="0"/>
          </a:p>
        </p:txBody>
      </p:sp>
      <p:sp>
        <p:nvSpPr>
          <p:cNvPr id="6" name="Foliennummernplatzhalter 5"/>
          <p:cNvSpPr>
            <a:spLocks noGrp="1"/>
          </p:cNvSpPr>
          <p:nvPr>
            <p:ph type="sldNum" sz="quarter" idx="12"/>
          </p:nvPr>
        </p:nvSpPr>
        <p:spPr>
          <a:xfrm>
            <a:off x="8975725" y="6311900"/>
            <a:ext cx="2879725" cy="360363"/>
          </a:xfrm>
        </p:spPr>
        <p:txBody>
          <a:bodyPr/>
          <a:lstStyle>
            <a:lvl1pPr>
              <a:defRPr/>
            </a:lvl1pPr>
          </a:lstStyle>
          <a:p>
            <a:pPr>
              <a:defRPr/>
            </a:pPr>
            <a:fld id="{2AEA1A17-7223-472A-AF62-1019BBB7846A}" type="slidenum">
              <a:rPr lang="de-CH"/>
              <a:pPr>
                <a:defRPr/>
              </a:pPr>
              <a:t>‹#›</a:t>
            </a:fld>
            <a:endParaRPr lang="de-CH" dirty="0"/>
          </a:p>
        </p:txBody>
      </p:sp>
    </p:spTree>
    <p:extLst>
      <p:ext uri="{BB962C8B-B14F-4D97-AF65-F5344CB8AC3E}">
        <p14:creationId xmlns:p14="http://schemas.microsoft.com/office/powerpoint/2010/main" val="134919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rei Ihnhalte: Titel, Untertitel, Text_horizontal">
    <p:spTree>
      <p:nvGrpSpPr>
        <p:cNvPr id="1" name=""/>
        <p:cNvGrpSpPr/>
        <p:nvPr/>
      </p:nvGrpSpPr>
      <p:grpSpPr>
        <a:xfrm>
          <a:off x="0" y="0"/>
          <a:ext cx="0" cy="0"/>
          <a:chOff x="0" y="0"/>
          <a:chExt cx="0" cy="0"/>
        </a:xfrm>
      </p:grpSpPr>
      <p:sp>
        <p:nvSpPr>
          <p:cNvPr id="2" name="Titel 1"/>
          <p:cNvSpPr>
            <a:spLocks noGrp="1"/>
          </p:cNvSpPr>
          <p:nvPr>
            <p:ph type="title"/>
          </p:nvPr>
        </p:nvSpPr>
        <p:spPr>
          <a:xfrm>
            <a:off x="336000" y="1277641"/>
            <a:ext cx="11520000" cy="360000"/>
          </a:xfrm>
          <a:prstGeom prst="rect">
            <a:avLst/>
          </a:prstGeom>
        </p:spPr>
        <p:txBody>
          <a:bodyPr/>
          <a:lstStyle>
            <a:lvl1pPr>
              <a:defRPr baseline="0"/>
            </a:lvl1pPr>
          </a:lstStyle>
          <a:p>
            <a:r>
              <a:rPr lang="de-DE"/>
              <a:t>Titelmasterformat durch Klicken bearbeiten</a:t>
            </a:r>
            <a:endParaRPr lang="de-CH" dirty="0"/>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13" name="Textplatzhalter 12"/>
          <p:cNvSpPr>
            <a:spLocks noGrp="1"/>
          </p:cNvSpPr>
          <p:nvPr>
            <p:ph type="body" sz="quarter" idx="29"/>
          </p:nvPr>
        </p:nvSpPr>
        <p:spPr>
          <a:xfrm>
            <a:off x="516000" y="2211781"/>
            <a:ext cx="11340000" cy="1080000"/>
          </a:xfrm>
          <a:prstGeom prst="roundRect">
            <a:avLst/>
          </a:prstGeom>
          <a:ln w="19050">
            <a:solidFill>
              <a:schemeClr val="accent5">
                <a:lumMod val="50000"/>
              </a:schemeClr>
            </a:solidFill>
          </a:ln>
        </p:spPr>
        <p:txBody>
          <a:bodyPr lIns="972000"/>
          <a:lstStyle>
            <a:lvl1pPr marL="0" indent="0">
              <a:buNone/>
              <a:defRPr/>
            </a:lvl1pPr>
          </a:lstStyle>
          <a:p>
            <a:pPr lvl="0"/>
            <a:r>
              <a:rPr lang="de-DE"/>
              <a:t>Formatvorlagen des Textmasters bearbeiten</a:t>
            </a:r>
          </a:p>
        </p:txBody>
      </p:sp>
      <p:sp>
        <p:nvSpPr>
          <p:cNvPr id="11" name="Inhaltsplatzhalter 10"/>
          <p:cNvSpPr>
            <a:spLocks noGrp="1"/>
          </p:cNvSpPr>
          <p:nvPr>
            <p:ph sz="quarter" idx="28"/>
          </p:nvPr>
        </p:nvSpPr>
        <p:spPr>
          <a:xfrm>
            <a:off x="356903" y="2100521"/>
            <a:ext cx="1080000" cy="1080000"/>
          </a:xfrm>
          <a:prstGeom prst="rect">
            <a:avLst/>
          </a:prstGeom>
        </p:spPr>
        <p:txBody>
          <a:bodyPr>
            <a:normAutofit/>
          </a:bodyPr>
          <a:lstStyle>
            <a:lvl1pPr marL="0" indent="0">
              <a:buNone/>
              <a:defRPr sz="1100"/>
            </a:lvl1pPr>
          </a:lstStyle>
          <a:p>
            <a:pPr lvl="0"/>
            <a:r>
              <a:rPr lang="de-DE"/>
              <a:t>Formatvorlagen des Textmasters bearbeiten</a:t>
            </a:r>
          </a:p>
        </p:txBody>
      </p:sp>
      <p:sp>
        <p:nvSpPr>
          <p:cNvPr id="32" name="Textplatzhalter 12"/>
          <p:cNvSpPr>
            <a:spLocks noGrp="1"/>
          </p:cNvSpPr>
          <p:nvPr>
            <p:ph type="body" sz="quarter" idx="30"/>
          </p:nvPr>
        </p:nvSpPr>
        <p:spPr>
          <a:xfrm>
            <a:off x="495097" y="5006121"/>
            <a:ext cx="11340000" cy="1080000"/>
          </a:xfrm>
          <a:prstGeom prst="roundRect">
            <a:avLst/>
          </a:prstGeom>
          <a:ln w="19050">
            <a:solidFill>
              <a:schemeClr val="accent5">
                <a:lumMod val="50000"/>
              </a:schemeClr>
            </a:solidFill>
          </a:ln>
        </p:spPr>
        <p:txBody>
          <a:bodyPr lIns="972000"/>
          <a:lstStyle>
            <a:lvl1pPr marL="0" indent="0">
              <a:buNone/>
              <a:defRPr/>
            </a:lvl1pPr>
          </a:lstStyle>
          <a:p>
            <a:pPr lvl="0"/>
            <a:r>
              <a:rPr lang="de-DE"/>
              <a:t>Formatvorlagen des Textmasters bearbeiten</a:t>
            </a:r>
          </a:p>
        </p:txBody>
      </p:sp>
      <p:sp>
        <p:nvSpPr>
          <p:cNvPr id="33" name="Inhaltsplatzhalter 10"/>
          <p:cNvSpPr>
            <a:spLocks noGrp="1"/>
          </p:cNvSpPr>
          <p:nvPr>
            <p:ph sz="quarter" idx="31"/>
          </p:nvPr>
        </p:nvSpPr>
        <p:spPr>
          <a:xfrm>
            <a:off x="336000" y="4894861"/>
            <a:ext cx="1080000" cy="1080000"/>
          </a:xfrm>
          <a:prstGeom prst="rect">
            <a:avLst/>
          </a:prstGeom>
        </p:spPr>
        <p:txBody>
          <a:bodyPr>
            <a:normAutofit/>
          </a:bodyPr>
          <a:lstStyle>
            <a:lvl1pPr marL="0" indent="0">
              <a:buNone/>
              <a:defRPr sz="1100"/>
            </a:lvl1pPr>
          </a:lstStyle>
          <a:p>
            <a:pPr lvl="0"/>
            <a:r>
              <a:rPr lang="de-DE"/>
              <a:t>Formatvorlagen des Textmasters bearbeiten</a:t>
            </a:r>
          </a:p>
        </p:txBody>
      </p:sp>
      <p:sp>
        <p:nvSpPr>
          <p:cNvPr id="37" name="Textplatzhalter 12"/>
          <p:cNvSpPr>
            <a:spLocks noGrp="1"/>
          </p:cNvSpPr>
          <p:nvPr>
            <p:ph type="body" sz="quarter" idx="32"/>
          </p:nvPr>
        </p:nvSpPr>
        <p:spPr>
          <a:xfrm>
            <a:off x="516000" y="3608951"/>
            <a:ext cx="11340000" cy="1080000"/>
          </a:xfrm>
          <a:prstGeom prst="roundRect">
            <a:avLst/>
          </a:prstGeom>
          <a:ln w="19050">
            <a:solidFill>
              <a:schemeClr val="accent5">
                <a:lumMod val="50000"/>
              </a:schemeClr>
            </a:solidFill>
          </a:ln>
        </p:spPr>
        <p:txBody>
          <a:bodyPr lIns="972000"/>
          <a:lstStyle>
            <a:lvl1pPr marL="0" indent="0">
              <a:buNone/>
              <a:defRPr/>
            </a:lvl1pPr>
          </a:lstStyle>
          <a:p>
            <a:pPr lvl="0"/>
            <a:r>
              <a:rPr lang="de-DE"/>
              <a:t>Formatvorlagen des Textmasters bearbeiten</a:t>
            </a:r>
          </a:p>
        </p:txBody>
      </p:sp>
      <p:sp>
        <p:nvSpPr>
          <p:cNvPr id="38" name="Inhaltsplatzhalter 10"/>
          <p:cNvSpPr>
            <a:spLocks noGrp="1"/>
          </p:cNvSpPr>
          <p:nvPr>
            <p:ph sz="quarter" idx="33"/>
          </p:nvPr>
        </p:nvSpPr>
        <p:spPr>
          <a:xfrm>
            <a:off x="356903" y="3497691"/>
            <a:ext cx="1080000" cy="1080000"/>
          </a:xfrm>
          <a:prstGeom prst="rect">
            <a:avLst/>
          </a:prstGeom>
        </p:spPr>
        <p:txBody>
          <a:bodyPr>
            <a:normAutofit/>
          </a:bodyPr>
          <a:lstStyle>
            <a:lvl1pPr marL="0" indent="0">
              <a:buNone/>
              <a:defRPr sz="1100"/>
            </a:lvl1pPr>
          </a:lstStyle>
          <a:p>
            <a:pPr lvl="0"/>
            <a:r>
              <a:rPr lang="de-DE"/>
              <a:t>Formatvorlagen des Textmasters bearbeiten</a:t>
            </a:r>
          </a:p>
        </p:txBody>
      </p:sp>
      <p:sp>
        <p:nvSpPr>
          <p:cNvPr id="10" name="Datumsplatzhalter 3"/>
          <p:cNvSpPr>
            <a:spLocks noGrp="1"/>
          </p:cNvSpPr>
          <p:nvPr>
            <p:ph type="dt" sz="half" idx="34"/>
          </p:nvPr>
        </p:nvSpPr>
        <p:spPr/>
        <p:txBody>
          <a:bodyPr/>
          <a:lstStyle>
            <a:lvl1pPr>
              <a:defRPr/>
            </a:lvl1pPr>
          </a:lstStyle>
          <a:p>
            <a:pPr>
              <a:defRPr/>
            </a:pPr>
            <a:fld id="{9E61CD41-3F95-4F9A-B1A3-48BE841D1371}" type="datetime1">
              <a:rPr lang="de-CH" smtClean="0"/>
              <a:t>11.09.2022</a:t>
            </a:fld>
            <a:endParaRPr lang="de-CH" dirty="0"/>
          </a:p>
        </p:txBody>
      </p:sp>
      <p:sp>
        <p:nvSpPr>
          <p:cNvPr id="12" name="Fußzeilenplatzhalter 4"/>
          <p:cNvSpPr>
            <a:spLocks noGrp="1"/>
          </p:cNvSpPr>
          <p:nvPr>
            <p:ph type="ftr" sz="quarter" idx="35"/>
          </p:nvPr>
        </p:nvSpPr>
        <p:spPr/>
        <p:txBody>
          <a:bodyPr/>
          <a:lstStyle>
            <a:lvl1pPr>
              <a:defRPr/>
            </a:lvl1pPr>
          </a:lstStyle>
          <a:p>
            <a:pPr>
              <a:defRPr/>
            </a:pPr>
            <a:endParaRPr lang="de-CH" dirty="0"/>
          </a:p>
        </p:txBody>
      </p:sp>
      <p:sp>
        <p:nvSpPr>
          <p:cNvPr id="14" name="Foliennummernplatzhalter 5"/>
          <p:cNvSpPr>
            <a:spLocks noGrp="1"/>
          </p:cNvSpPr>
          <p:nvPr>
            <p:ph type="sldNum" sz="quarter" idx="36"/>
          </p:nvPr>
        </p:nvSpPr>
        <p:spPr/>
        <p:txBody>
          <a:bodyPr/>
          <a:lstStyle>
            <a:lvl1pPr>
              <a:defRPr/>
            </a:lvl1pPr>
          </a:lstStyle>
          <a:p>
            <a:pPr>
              <a:defRPr/>
            </a:pPr>
            <a:fld id="{DD353CF6-BE41-4266-A0C8-78B045C784C7}" type="slidenum">
              <a:rPr lang="de-CH"/>
              <a:pPr>
                <a:defRPr/>
              </a:pPr>
              <a:t>‹#›</a:t>
            </a:fld>
            <a:endParaRPr lang="de-CH" dirty="0"/>
          </a:p>
        </p:txBody>
      </p:sp>
    </p:spTree>
    <p:extLst>
      <p:ext uri="{BB962C8B-B14F-4D97-AF65-F5344CB8AC3E}">
        <p14:creationId xmlns:p14="http://schemas.microsoft.com/office/powerpoint/2010/main" val="399176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er Inhalte: Titel, Untertitel, Text_klein">
    <p:spTree>
      <p:nvGrpSpPr>
        <p:cNvPr id="1" name=""/>
        <p:cNvGrpSpPr/>
        <p:nvPr/>
      </p:nvGrpSpPr>
      <p:grpSpPr>
        <a:xfrm>
          <a:off x="0" y="0"/>
          <a:ext cx="0" cy="0"/>
          <a:chOff x="0" y="0"/>
          <a:chExt cx="0" cy="0"/>
        </a:xfrm>
      </p:grpSpPr>
      <p:sp>
        <p:nvSpPr>
          <p:cNvPr id="2" name="Titel 1"/>
          <p:cNvSpPr>
            <a:spLocks noGrp="1"/>
          </p:cNvSpPr>
          <p:nvPr>
            <p:ph type="title"/>
          </p:nvPr>
        </p:nvSpPr>
        <p:spPr>
          <a:xfrm>
            <a:off x="336000" y="1278745"/>
            <a:ext cx="11520000" cy="360000"/>
          </a:xfrm>
        </p:spPr>
        <p:txBody>
          <a:bodyPr/>
          <a:lstStyle>
            <a:lvl1pPr>
              <a:defRPr baseline="0"/>
            </a:lvl1pPr>
          </a:lstStyle>
          <a:p>
            <a:r>
              <a:rPr lang="de-DE"/>
              <a:t>Titelmasterformat durch Klicken bearbeiten</a:t>
            </a:r>
            <a:endParaRPr lang="de-CH" dirty="0"/>
          </a:p>
        </p:txBody>
      </p:sp>
      <p:sp>
        <p:nvSpPr>
          <p:cNvPr id="3" name="Inhaltsplatzhalter 2"/>
          <p:cNvSpPr>
            <a:spLocks noGrp="1"/>
          </p:cNvSpPr>
          <p:nvPr>
            <p:ph sz="half" idx="1"/>
          </p:nvPr>
        </p:nvSpPr>
        <p:spPr>
          <a:xfrm>
            <a:off x="336000" y="2501578"/>
            <a:ext cx="2700000" cy="3636000"/>
          </a:xfrm>
        </p:spPr>
        <p:txBody>
          <a:bodyPr/>
          <a:lstStyle>
            <a:lvl1pPr>
              <a:defRPr/>
            </a:lvl1pPr>
          </a:lstStyle>
          <a:p>
            <a:pPr lvl="0"/>
            <a:r>
              <a:rPr lang="de-DE"/>
              <a:t>Formatvorlagen des Textmasters bearbeiten</a:t>
            </a:r>
          </a:p>
          <a:p>
            <a:pPr lvl="1"/>
            <a:r>
              <a:rPr lang="de-DE"/>
              <a:t>Zweite Ebene</a:t>
            </a:r>
          </a:p>
        </p:txBody>
      </p:sp>
      <p:sp>
        <p:nvSpPr>
          <p:cNvPr id="10" name="Textplatzhalter 9"/>
          <p:cNvSpPr>
            <a:spLocks noGrp="1"/>
          </p:cNvSpPr>
          <p:nvPr>
            <p:ph type="body" sz="quarter" idx="13"/>
          </p:nvPr>
        </p:nvSpPr>
        <p:spPr>
          <a:xfrm>
            <a:off x="336000" y="1655811"/>
            <a:ext cx="1152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800" b="1" baseline="0">
                <a:solidFill>
                  <a:schemeClr val="tx2"/>
                </a:solidFill>
              </a:defRPr>
            </a:lvl1pPr>
          </a:lstStyle>
          <a:p>
            <a:pPr lvl="0"/>
            <a:r>
              <a:rPr lang="de-DE"/>
              <a:t>Formatvorlagen des Textmasters bearbeiten</a:t>
            </a:r>
          </a:p>
        </p:txBody>
      </p:sp>
      <p:sp>
        <p:nvSpPr>
          <p:cNvPr id="15" name="Textplatzhalter 9"/>
          <p:cNvSpPr>
            <a:spLocks noGrp="1"/>
          </p:cNvSpPr>
          <p:nvPr>
            <p:ph type="body" sz="quarter" idx="18"/>
          </p:nvPr>
        </p:nvSpPr>
        <p:spPr>
          <a:xfrm>
            <a:off x="336000" y="2158122"/>
            <a:ext cx="27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13" name="Inhaltsplatzhalter 2"/>
          <p:cNvSpPr>
            <a:spLocks noGrp="1"/>
          </p:cNvSpPr>
          <p:nvPr>
            <p:ph sz="half" idx="19"/>
          </p:nvPr>
        </p:nvSpPr>
        <p:spPr>
          <a:xfrm>
            <a:off x="9156000" y="2501578"/>
            <a:ext cx="2700000" cy="3636000"/>
          </a:xfrm>
        </p:spPr>
        <p:txBody>
          <a:bodyPr/>
          <a:lstStyle>
            <a:lvl1pPr>
              <a:defRPr/>
            </a:lvl1pPr>
          </a:lstStyle>
          <a:p>
            <a:pPr lvl="0"/>
            <a:r>
              <a:rPr lang="de-DE"/>
              <a:t>Formatvorlagen des Textmasters bearbeiten</a:t>
            </a:r>
          </a:p>
          <a:p>
            <a:pPr lvl="1"/>
            <a:r>
              <a:rPr lang="de-DE"/>
              <a:t>Zweite Ebene</a:t>
            </a:r>
          </a:p>
        </p:txBody>
      </p:sp>
      <p:sp>
        <p:nvSpPr>
          <p:cNvPr id="14" name="Textplatzhalter 9"/>
          <p:cNvSpPr>
            <a:spLocks noGrp="1"/>
          </p:cNvSpPr>
          <p:nvPr>
            <p:ph type="body" sz="quarter" idx="20"/>
          </p:nvPr>
        </p:nvSpPr>
        <p:spPr>
          <a:xfrm>
            <a:off x="9156000" y="2158122"/>
            <a:ext cx="27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20" name="Inhaltsplatzhalter 2"/>
          <p:cNvSpPr>
            <a:spLocks noGrp="1"/>
          </p:cNvSpPr>
          <p:nvPr>
            <p:ph sz="half" idx="21"/>
          </p:nvPr>
        </p:nvSpPr>
        <p:spPr>
          <a:xfrm>
            <a:off x="6205277" y="2501578"/>
            <a:ext cx="2700000" cy="3636000"/>
          </a:xfrm>
        </p:spPr>
        <p:txBody>
          <a:bodyPr/>
          <a:lstStyle>
            <a:lvl1pPr>
              <a:defRPr/>
            </a:lvl1pPr>
          </a:lstStyle>
          <a:p>
            <a:pPr lvl="0"/>
            <a:r>
              <a:rPr lang="de-DE"/>
              <a:t>Formatvorlagen des Textmasters bearbeiten</a:t>
            </a:r>
          </a:p>
          <a:p>
            <a:pPr lvl="1"/>
            <a:r>
              <a:rPr lang="de-DE"/>
              <a:t>Zweite Ebene</a:t>
            </a:r>
          </a:p>
        </p:txBody>
      </p:sp>
      <p:sp>
        <p:nvSpPr>
          <p:cNvPr id="21" name="Textplatzhalter 9"/>
          <p:cNvSpPr>
            <a:spLocks noGrp="1"/>
          </p:cNvSpPr>
          <p:nvPr>
            <p:ph type="body" sz="quarter" idx="22"/>
          </p:nvPr>
        </p:nvSpPr>
        <p:spPr>
          <a:xfrm>
            <a:off x="6205277" y="2158122"/>
            <a:ext cx="27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22" name="Inhaltsplatzhalter 2"/>
          <p:cNvSpPr>
            <a:spLocks noGrp="1"/>
          </p:cNvSpPr>
          <p:nvPr>
            <p:ph sz="half" idx="23"/>
          </p:nvPr>
        </p:nvSpPr>
        <p:spPr>
          <a:xfrm>
            <a:off x="3251183" y="2521034"/>
            <a:ext cx="2700000" cy="3636000"/>
          </a:xfrm>
        </p:spPr>
        <p:txBody>
          <a:bodyPr/>
          <a:lstStyle>
            <a:lvl1pPr>
              <a:defRPr/>
            </a:lvl1pPr>
          </a:lstStyle>
          <a:p>
            <a:pPr lvl="0"/>
            <a:r>
              <a:rPr lang="de-DE"/>
              <a:t>Formatvorlagen des Textmasters bearbeiten</a:t>
            </a:r>
          </a:p>
          <a:p>
            <a:pPr lvl="1"/>
            <a:r>
              <a:rPr lang="de-DE"/>
              <a:t>Zweite Ebene</a:t>
            </a:r>
          </a:p>
        </p:txBody>
      </p:sp>
      <p:sp>
        <p:nvSpPr>
          <p:cNvPr id="23" name="Textplatzhalter 9"/>
          <p:cNvSpPr>
            <a:spLocks noGrp="1"/>
          </p:cNvSpPr>
          <p:nvPr>
            <p:ph type="body" sz="quarter" idx="24"/>
          </p:nvPr>
        </p:nvSpPr>
        <p:spPr>
          <a:xfrm>
            <a:off x="3251183" y="2177578"/>
            <a:ext cx="27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12" name="Datumsplatzhalter 3"/>
          <p:cNvSpPr>
            <a:spLocks noGrp="1"/>
          </p:cNvSpPr>
          <p:nvPr>
            <p:ph type="dt" sz="half" idx="25"/>
          </p:nvPr>
        </p:nvSpPr>
        <p:spPr/>
        <p:txBody>
          <a:bodyPr/>
          <a:lstStyle>
            <a:lvl1pPr>
              <a:defRPr/>
            </a:lvl1pPr>
          </a:lstStyle>
          <a:p>
            <a:pPr>
              <a:defRPr/>
            </a:pPr>
            <a:fld id="{B931C3D6-7B75-4B11-8B40-40FAE8C07B39}" type="datetime1">
              <a:rPr lang="de-CH" smtClean="0"/>
              <a:t>11.09.2022</a:t>
            </a:fld>
            <a:endParaRPr lang="de-CH" dirty="0"/>
          </a:p>
        </p:txBody>
      </p:sp>
      <p:sp>
        <p:nvSpPr>
          <p:cNvPr id="16" name="Fußzeilenplatzhalter 4"/>
          <p:cNvSpPr>
            <a:spLocks noGrp="1"/>
          </p:cNvSpPr>
          <p:nvPr>
            <p:ph type="ftr" sz="quarter" idx="26"/>
          </p:nvPr>
        </p:nvSpPr>
        <p:spPr/>
        <p:txBody>
          <a:bodyPr/>
          <a:lstStyle>
            <a:lvl1pPr>
              <a:defRPr/>
            </a:lvl1pPr>
          </a:lstStyle>
          <a:p>
            <a:pPr>
              <a:defRPr/>
            </a:pPr>
            <a:endParaRPr lang="de-CH" dirty="0"/>
          </a:p>
        </p:txBody>
      </p:sp>
      <p:sp>
        <p:nvSpPr>
          <p:cNvPr id="17" name="Foliennummernplatzhalter 5"/>
          <p:cNvSpPr>
            <a:spLocks noGrp="1"/>
          </p:cNvSpPr>
          <p:nvPr>
            <p:ph type="sldNum" sz="quarter" idx="27"/>
          </p:nvPr>
        </p:nvSpPr>
        <p:spPr/>
        <p:txBody>
          <a:bodyPr/>
          <a:lstStyle>
            <a:lvl1pPr>
              <a:defRPr/>
            </a:lvl1pPr>
          </a:lstStyle>
          <a:p>
            <a:pPr>
              <a:defRPr/>
            </a:pPr>
            <a:fld id="{8F794279-BBE9-4A2E-94CD-5E13FBAB78B5}" type="slidenum">
              <a:rPr lang="de-CH"/>
              <a:pPr>
                <a:defRPr/>
              </a:pPr>
              <a:t>‹#›</a:t>
            </a:fld>
            <a:endParaRPr lang="de-CH" dirty="0"/>
          </a:p>
        </p:txBody>
      </p:sp>
    </p:spTree>
    <p:extLst>
      <p:ext uri="{BB962C8B-B14F-4D97-AF65-F5344CB8AC3E}">
        <p14:creationId xmlns:p14="http://schemas.microsoft.com/office/powerpoint/2010/main" val="105393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Zwei Inhalte: Titel, Text_klein">
    <p:spTree>
      <p:nvGrpSpPr>
        <p:cNvPr id="1" name=""/>
        <p:cNvGrpSpPr/>
        <p:nvPr/>
      </p:nvGrpSpPr>
      <p:grpSpPr>
        <a:xfrm>
          <a:off x="0" y="0"/>
          <a:ext cx="0" cy="0"/>
          <a:chOff x="0" y="0"/>
          <a:chExt cx="0" cy="0"/>
        </a:xfrm>
      </p:grpSpPr>
      <p:sp>
        <p:nvSpPr>
          <p:cNvPr id="2" name="Titel 1"/>
          <p:cNvSpPr>
            <a:spLocks noGrp="1"/>
          </p:cNvSpPr>
          <p:nvPr>
            <p:ph type="title"/>
          </p:nvPr>
        </p:nvSpPr>
        <p:spPr>
          <a:xfrm>
            <a:off x="336000" y="1278745"/>
            <a:ext cx="11520000" cy="360000"/>
          </a:xfrm>
        </p:spPr>
        <p:txBody>
          <a:bodyPr/>
          <a:lstStyle>
            <a:lvl1pPr>
              <a:defRPr baseline="0"/>
            </a:lvl1pPr>
          </a:lstStyle>
          <a:p>
            <a:r>
              <a:rPr lang="de-DE"/>
              <a:t>Titelmasterformat durch Klicken bearbeiten</a:t>
            </a:r>
            <a:endParaRPr lang="de-CH" dirty="0"/>
          </a:p>
        </p:txBody>
      </p:sp>
      <p:sp>
        <p:nvSpPr>
          <p:cNvPr id="3" name="Inhaltsplatzhalter 2"/>
          <p:cNvSpPr>
            <a:spLocks noGrp="1"/>
          </p:cNvSpPr>
          <p:nvPr>
            <p:ph sz="half" idx="1"/>
          </p:nvPr>
        </p:nvSpPr>
        <p:spPr>
          <a:xfrm>
            <a:off x="336000" y="2152201"/>
            <a:ext cx="5580000" cy="3960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0" name="Textplatzhalter 9"/>
          <p:cNvSpPr>
            <a:spLocks noGrp="1"/>
          </p:cNvSpPr>
          <p:nvPr>
            <p:ph type="body" sz="quarter" idx="13"/>
          </p:nvPr>
        </p:nvSpPr>
        <p:spPr>
          <a:xfrm>
            <a:off x="336000" y="1822978"/>
            <a:ext cx="558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11" name="Inhaltsplatzhalter 2"/>
          <p:cNvSpPr>
            <a:spLocks noGrp="1"/>
          </p:cNvSpPr>
          <p:nvPr>
            <p:ph sz="half" idx="14"/>
          </p:nvPr>
        </p:nvSpPr>
        <p:spPr>
          <a:xfrm>
            <a:off x="6276000" y="2152201"/>
            <a:ext cx="5580000" cy="3960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3" name="Textplatzhalter 9"/>
          <p:cNvSpPr>
            <a:spLocks noGrp="1"/>
          </p:cNvSpPr>
          <p:nvPr>
            <p:ph type="body" sz="quarter" idx="15"/>
          </p:nvPr>
        </p:nvSpPr>
        <p:spPr>
          <a:xfrm>
            <a:off x="6276000" y="1822978"/>
            <a:ext cx="558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lang="de-CH" sz="1600" b="0" kern="1200" baseline="0" dirty="0" smtClean="0">
                <a:solidFill>
                  <a:schemeClr val="accent4"/>
                </a:solidFill>
                <a:latin typeface="Arial" panose="020B0604020202020204" pitchFamily="34" charset="0"/>
                <a:ea typeface="+mn-ea"/>
                <a:cs typeface="Arial" panose="020B0604020202020204" pitchFamily="34" charset="0"/>
              </a:defRPr>
            </a:lvl1pPr>
          </a:lstStyle>
          <a:p>
            <a:pPr lvl="0"/>
            <a:r>
              <a:rPr lang="de-DE"/>
              <a:t>Formatvorlagen des Textmasters bearbeiten</a:t>
            </a:r>
          </a:p>
        </p:txBody>
      </p:sp>
      <p:sp>
        <p:nvSpPr>
          <p:cNvPr id="7" name="Datumsplatzhalter 3"/>
          <p:cNvSpPr>
            <a:spLocks noGrp="1"/>
          </p:cNvSpPr>
          <p:nvPr>
            <p:ph type="dt" sz="half" idx="16"/>
          </p:nvPr>
        </p:nvSpPr>
        <p:spPr/>
        <p:txBody>
          <a:bodyPr/>
          <a:lstStyle>
            <a:lvl1pPr>
              <a:defRPr/>
            </a:lvl1pPr>
          </a:lstStyle>
          <a:p>
            <a:pPr>
              <a:defRPr/>
            </a:pPr>
            <a:fld id="{2B6DB292-CD6B-430B-867B-457AF0601C62}" type="datetime1">
              <a:rPr lang="de-CH" smtClean="0"/>
              <a:t>11.09.2022</a:t>
            </a:fld>
            <a:endParaRPr lang="de-CH" dirty="0"/>
          </a:p>
        </p:txBody>
      </p:sp>
      <p:sp>
        <p:nvSpPr>
          <p:cNvPr id="8" name="Fußzeilenplatzhalter 4"/>
          <p:cNvSpPr>
            <a:spLocks noGrp="1"/>
          </p:cNvSpPr>
          <p:nvPr>
            <p:ph type="ftr" sz="quarter" idx="17"/>
          </p:nvPr>
        </p:nvSpPr>
        <p:spPr/>
        <p:txBody>
          <a:bodyPr/>
          <a:lstStyle>
            <a:lvl1pPr>
              <a:defRPr/>
            </a:lvl1pPr>
          </a:lstStyle>
          <a:p>
            <a:pPr>
              <a:defRPr/>
            </a:pPr>
            <a:endParaRPr lang="de-CH" dirty="0"/>
          </a:p>
        </p:txBody>
      </p:sp>
      <p:sp>
        <p:nvSpPr>
          <p:cNvPr id="9" name="Foliennummernplatzhalter 5"/>
          <p:cNvSpPr>
            <a:spLocks noGrp="1"/>
          </p:cNvSpPr>
          <p:nvPr>
            <p:ph type="sldNum" sz="quarter" idx="18"/>
          </p:nvPr>
        </p:nvSpPr>
        <p:spPr/>
        <p:txBody>
          <a:bodyPr/>
          <a:lstStyle>
            <a:lvl1pPr>
              <a:defRPr/>
            </a:lvl1pPr>
          </a:lstStyle>
          <a:p>
            <a:pPr>
              <a:defRPr/>
            </a:pPr>
            <a:fld id="{21A8E865-E697-4426-94D1-00F0B25B62FF}" type="slidenum">
              <a:rPr lang="de-CH"/>
              <a:pPr>
                <a:defRPr/>
              </a:pPr>
              <a:t>‹#›</a:t>
            </a:fld>
            <a:endParaRPr lang="de-CH" dirty="0"/>
          </a:p>
        </p:txBody>
      </p:sp>
    </p:spTree>
    <p:extLst>
      <p:ext uri="{BB962C8B-B14F-4D97-AF65-F5344CB8AC3E}">
        <p14:creationId xmlns:p14="http://schemas.microsoft.com/office/powerpoint/2010/main" val="3579343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rei Inhalte: Titel, Text_klein">
    <p:spTree>
      <p:nvGrpSpPr>
        <p:cNvPr id="1" name=""/>
        <p:cNvGrpSpPr/>
        <p:nvPr/>
      </p:nvGrpSpPr>
      <p:grpSpPr>
        <a:xfrm>
          <a:off x="0" y="0"/>
          <a:ext cx="0" cy="0"/>
          <a:chOff x="0" y="0"/>
          <a:chExt cx="0" cy="0"/>
        </a:xfrm>
      </p:grpSpPr>
      <p:sp>
        <p:nvSpPr>
          <p:cNvPr id="2" name="Titel 1"/>
          <p:cNvSpPr>
            <a:spLocks noGrp="1"/>
          </p:cNvSpPr>
          <p:nvPr>
            <p:ph type="title"/>
          </p:nvPr>
        </p:nvSpPr>
        <p:spPr>
          <a:xfrm>
            <a:off x="336000" y="1278745"/>
            <a:ext cx="11520000" cy="360000"/>
          </a:xfrm>
        </p:spPr>
        <p:txBody>
          <a:bodyPr/>
          <a:lstStyle>
            <a:lvl1pPr>
              <a:defRPr baseline="0"/>
            </a:lvl1pPr>
          </a:lstStyle>
          <a:p>
            <a:r>
              <a:rPr lang="de-DE"/>
              <a:t>Titelmasterformat durch Klicken bearbeiten</a:t>
            </a:r>
            <a:endParaRPr lang="de-CH" dirty="0"/>
          </a:p>
        </p:txBody>
      </p:sp>
      <p:sp>
        <p:nvSpPr>
          <p:cNvPr id="3" name="Inhaltsplatzhalter 2"/>
          <p:cNvSpPr>
            <a:spLocks noGrp="1"/>
          </p:cNvSpPr>
          <p:nvPr>
            <p:ph sz="half" idx="1"/>
          </p:nvPr>
        </p:nvSpPr>
        <p:spPr>
          <a:xfrm>
            <a:off x="336000" y="2152201"/>
            <a:ext cx="3600000" cy="3979456"/>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0" name="Textplatzhalter 9"/>
          <p:cNvSpPr>
            <a:spLocks noGrp="1"/>
          </p:cNvSpPr>
          <p:nvPr>
            <p:ph type="body" sz="quarter" idx="13"/>
          </p:nvPr>
        </p:nvSpPr>
        <p:spPr>
          <a:xfrm>
            <a:off x="336000" y="1822978"/>
            <a:ext cx="36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lang="de-CH" sz="1600" b="0" kern="1200" baseline="0" dirty="0">
                <a:solidFill>
                  <a:schemeClr val="accent4"/>
                </a:solidFill>
                <a:latin typeface="Arial" panose="020B0604020202020204" pitchFamily="34" charset="0"/>
                <a:ea typeface="+mn-ea"/>
                <a:cs typeface="Arial" panose="020B0604020202020204" pitchFamily="34" charset="0"/>
              </a:defRPr>
            </a:lvl1pPr>
          </a:lstStyle>
          <a:p>
            <a:pPr lvl="0"/>
            <a:r>
              <a:rPr lang="de-DE"/>
              <a:t>Formatvorlagen des Textmasters bearbeiten</a:t>
            </a:r>
          </a:p>
        </p:txBody>
      </p:sp>
      <p:sp>
        <p:nvSpPr>
          <p:cNvPr id="11" name="Inhaltsplatzhalter 2"/>
          <p:cNvSpPr>
            <a:spLocks noGrp="1"/>
          </p:cNvSpPr>
          <p:nvPr>
            <p:ph sz="half" idx="14"/>
          </p:nvPr>
        </p:nvSpPr>
        <p:spPr>
          <a:xfrm>
            <a:off x="8256000" y="2152201"/>
            <a:ext cx="3600000" cy="3960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3" name="Textplatzhalter 9"/>
          <p:cNvSpPr>
            <a:spLocks noGrp="1"/>
          </p:cNvSpPr>
          <p:nvPr>
            <p:ph type="body" sz="quarter" idx="15"/>
          </p:nvPr>
        </p:nvSpPr>
        <p:spPr>
          <a:xfrm>
            <a:off x="8256000" y="1822978"/>
            <a:ext cx="36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lang="de-CH" sz="1600" b="0" kern="1200" baseline="0" dirty="0" smtClean="0">
                <a:solidFill>
                  <a:schemeClr val="accent4"/>
                </a:solidFill>
                <a:latin typeface="Arial" panose="020B0604020202020204" pitchFamily="34" charset="0"/>
                <a:ea typeface="+mn-ea"/>
                <a:cs typeface="Arial" panose="020B0604020202020204" pitchFamily="34" charset="0"/>
              </a:defRPr>
            </a:lvl1pPr>
          </a:lstStyle>
          <a:p>
            <a:pPr lvl="0"/>
            <a:r>
              <a:rPr lang="de-DE"/>
              <a:t>Formatvorlagen des Textmasters bearbeiten</a:t>
            </a:r>
          </a:p>
        </p:txBody>
      </p:sp>
      <p:sp>
        <p:nvSpPr>
          <p:cNvPr id="12" name="Inhaltsplatzhalter 2"/>
          <p:cNvSpPr>
            <a:spLocks noGrp="1"/>
          </p:cNvSpPr>
          <p:nvPr>
            <p:ph sz="half" idx="16"/>
          </p:nvPr>
        </p:nvSpPr>
        <p:spPr>
          <a:xfrm>
            <a:off x="4296000" y="2152201"/>
            <a:ext cx="3600000" cy="3960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4" name="Textplatzhalter 9"/>
          <p:cNvSpPr>
            <a:spLocks noGrp="1"/>
          </p:cNvSpPr>
          <p:nvPr>
            <p:ph type="body" sz="quarter" idx="17"/>
          </p:nvPr>
        </p:nvSpPr>
        <p:spPr>
          <a:xfrm>
            <a:off x="4296000" y="1822978"/>
            <a:ext cx="36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lang="de-CH" sz="1600" b="0" kern="1200" baseline="0" dirty="0" smtClean="0">
                <a:solidFill>
                  <a:schemeClr val="accent4"/>
                </a:solidFill>
                <a:latin typeface="Arial" panose="020B0604020202020204" pitchFamily="34" charset="0"/>
                <a:ea typeface="+mn-ea"/>
                <a:cs typeface="Arial" panose="020B0604020202020204" pitchFamily="34" charset="0"/>
              </a:defRPr>
            </a:lvl1pPr>
          </a:lstStyle>
          <a:p>
            <a:pPr lvl="0"/>
            <a:r>
              <a:rPr lang="de-DE"/>
              <a:t>Formatvorlagen des Textmasters bearbeiten</a:t>
            </a:r>
          </a:p>
        </p:txBody>
      </p:sp>
      <p:sp>
        <p:nvSpPr>
          <p:cNvPr id="9" name="Datumsplatzhalter 3"/>
          <p:cNvSpPr>
            <a:spLocks noGrp="1"/>
          </p:cNvSpPr>
          <p:nvPr>
            <p:ph type="dt" sz="half" idx="18"/>
          </p:nvPr>
        </p:nvSpPr>
        <p:spPr/>
        <p:txBody>
          <a:bodyPr/>
          <a:lstStyle>
            <a:lvl1pPr>
              <a:defRPr/>
            </a:lvl1pPr>
          </a:lstStyle>
          <a:p>
            <a:pPr>
              <a:defRPr/>
            </a:pPr>
            <a:fld id="{2A53D1DD-C2EB-424B-9E77-24712EAB9EC4}" type="datetime1">
              <a:rPr lang="de-CH" smtClean="0"/>
              <a:t>11.09.2022</a:t>
            </a:fld>
            <a:endParaRPr lang="de-CH" dirty="0"/>
          </a:p>
        </p:txBody>
      </p:sp>
      <p:sp>
        <p:nvSpPr>
          <p:cNvPr id="15" name="Fußzeilenplatzhalter 4"/>
          <p:cNvSpPr>
            <a:spLocks noGrp="1"/>
          </p:cNvSpPr>
          <p:nvPr>
            <p:ph type="ftr" sz="quarter" idx="19"/>
          </p:nvPr>
        </p:nvSpPr>
        <p:spPr/>
        <p:txBody>
          <a:bodyPr/>
          <a:lstStyle>
            <a:lvl1pPr>
              <a:defRPr/>
            </a:lvl1pPr>
          </a:lstStyle>
          <a:p>
            <a:pPr>
              <a:defRPr/>
            </a:pPr>
            <a:endParaRPr lang="de-CH" dirty="0"/>
          </a:p>
        </p:txBody>
      </p:sp>
      <p:sp>
        <p:nvSpPr>
          <p:cNvPr id="16" name="Foliennummernplatzhalter 5"/>
          <p:cNvSpPr>
            <a:spLocks noGrp="1"/>
          </p:cNvSpPr>
          <p:nvPr>
            <p:ph type="sldNum" sz="quarter" idx="20"/>
          </p:nvPr>
        </p:nvSpPr>
        <p:spPr/>
        <p:txBody>
          <a:bodyPr/>
          <a:lstStyle>
            <a:lvl1pPr>
              <a:defRPr/>
            </a:lvl1pPr>
          </a:lstStyle>
          <a:p>
            <a:pPr>
              <a:defRPr/>
            </a:pPr>
            <a:fld id="{715CD842-473D-44EB-8EA6-5F645D568AAD}" type="slidenum">
              <a:rPr lang="de-CH"/>
              <a:pPr>
                <a:defRPr/>
              </a:pPr>
              <a:t>‹#›</a:t>
            </a:fld>
            <a:endParaRPr lang="de-CH" dirty="0"/>
          </a:p>
        </p:txBody>
      </p:sp>
    </p:spTree>
    <p:extLst>
      <p:ext uri="{BB962C8B-B14F-4D97-AF65-F5344CB8AC3E}">
        <p14:creationId xmlns:p14="http://schemas.microsoft.com/office/powerpoint/2010/main" val="2679246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er Inhalte: Titel, Text_klein">
    <p:spTree>
      <p:nvGrpSpPr>
        <p:cNvPr id="1" name=""/>
        <p:cNvGrpSpPr/>
        <p:nvPr/>
      </p:nvGrpSpPr>
      <p:grpSpPr>
        <a:xfrm>
          <a:off x="0" y="0"/>
          <a:ext cx="0" cy="0"/>
          <a:chOff x="0" y="0"/>
          <a:chExt cx="0" cy="0"/>
        </a:xfrm>
      </p:grpSpPr>
      <p:sp>
        <p:nvSpPr>
          <p:cNvPr id="2" name="Titel 1"/>
          <p:cNvSpPr>
            <a:spLocks noGrp="1"/>
          </p:cNvSpPr>
          <p:nvPr>
            <p:ph type="title"/>
          </p:nvPr>
        </p:nvSpPr>
        <p:spPr>
          <a:xfrm>
            <a:off x="336000" y="1278745"/>
            <a:ext cx="11520000" cy="360000"/>
          </a:xfrm>
        </p:spPr>
        <p:txBody>
          <a:bodyPr/>
          <a:lstStyle>
            <a:lvl1pPr>
              <a:defRPr baseline="0"/>
            </a:lvl1pPr>
          </a:lstStyle>
          <a:p>
            <a:r>
              <a:rPr lang="de-DE"/>
              <a:t>Titelmasterformat durch Klicken bearbeiten</a:t>
            </a:r>
            <a:endParaRPr lang="de-CH" dirty="0"/>
          </a:p>
        </p:txBody>
      </p:sp>
      <p:sp>
        <p:nvSpPr>
          <p:cNvPr id="3" name="Inhaltsplatzhalter 2"/>
          <p:cNvSpPr>
            <a:spLocks noGrp="1"/>
          </p:cNvSpPr>
          <p:nvPr>
            <p:ph sz="half" idx="1"/>
          </p:nvPr>
        </p:nvSpPr>
        <p:spPr>
          <a:xfrm>
            <a:off x="335999" y="2152201"/>
            <a:ext cx="2700000" cy="3979456"/>
          </a:xfrm>
        </p:spPr>
        <p:txBody>
          <a:bodyPr/>
          <a:lstStyle>
            <a:lvl1pPr>
              <a:defRPr/>
            </a:lvl1pPr>
          </a:lstStyle>
          <a:p>
            <a:pPr lvl="0"/>
            <a:r>
              <a:rPr lang="de-DE"/>
              <a:t>Formatvorlagen des Textmasters bearbeiten</a:t>
            </a:r>
          </a:p>
          <a:p>
            <a:pPr lvl="1"/>
            <a:r>
              <a:rPr lang="de-DE"/>
              <a:t>Zweite Ebene</a:t>
            </a:r>
          </a:p>
        </p:txBody>
      </p:sp>
      <p:sp>
        <p:nvSpPr>
          <p:cNvPr id="10" name="Textplatzhalter 9"/>
          <p:cNvSpPr>
            <a:spLocks noGrp="1"/>
          </p:cNvSpPr>
          <p:nvPr>
            <p:ph type="body" sz="quarter" idx="13"/>
          </p:nvPr>
        </p:nvSpPr>
        <p:spPr>
          <a:xfrm>
            <a:off x="335999" y="1822978"/>
            <a:ext cx="27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lang="de-CH" sz="1600" b="0" kern="1200" baseline="0" dirty="0" smtClean="0">
                <a:solidFill>
                  <a:schemeClr val="accent4"/>
                </a:solidFill>
                <a:latin typeface="Arial" panose="020B0604020202020204" pitchFamily="34" charset="0"/>
                <a:ea typeface="+mn-ea"/>
                <a:cs typeface="Arial" panose="020B0604020202020204" pitchFamily="34" charset="0"/>
              </a:defRPr>
            </a:lvl1pPr>
          </a:lstStyle>
          <a:p>
            <a:pPr lvl="0"/>
            <a:r>
              <a:rPr lang="de-DE"/>
              <a:t>Formatvorlagen des Textmasters bearbeiten</a:t>
            </a:r>
          </a:p>
        </p:txBody>
      </p:sp>
      <p:sp>
        <p:nvSpPr>
          <p:cNvPr id="15" name="Inhaltsplatzhalter 2"/>
          <p:cNvSpPr>
            <a:spLocks noGrp="1"/>
          </p:cNvSpPr>
          <p:nvPr>
            <p:ph sz="half" idx="14"/>
          </p:nvPr>
        </p:nvSpPr>
        <p:spPr>
          <a:xfrm>
            <a:off x="9156000" y="2152201"/>
            <a:ext cx="2700000" cy="3979456"/>
          </a:xfrm>
        </p:spPr>
        <p:txBody>
          <a:bodyPr/>
          <a:lstStyle>
            <a:lvl1pPr>
              <a:defRPr/>
            </a:lvl1pPr>
          </a:lstStyle>
          <a:p>
            <a:pPr lvl="0"/>
            <a:r>
              <a:rPr lang="de-DE"/>
              <a:t>Formatvorlagen des Textmasters bearbeiten</a:t>
            </a:r>
          </a:p>
          <a:p>
            <a:pPr lvl="1"/>
            <a:r>
              <a:rPr lang="de-DE"/>
              <a:t>Zweite Ebene</a:t>
            </a:r>
          </a:p>
        </p:txBody>
      </p:sp>
      <p:sp>
        <p:nvSpPr>
          <p:cNvPr id="16" name="Textplatzhalter 9"/>
          <p:cNvSpPr>
            <a:spLocks noGrp="1"/>
          </p:cNvSpPr>
          <p:nvPr>
            <p:ph type="body" sz="quarter" idx="15"/>
          </p:nvPr>
        </p:nvSpPr>
        <p:spPr>
          <a:xfrm>
            <a:off x="9156000" y="1822978"/>
            <a:ext cx="27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lang="de-CH" sz="1600" b="0" kern="1200" baseline="0" dirty="0" smtClean="0">
                <a:solidFill>
                  <a:schemeClr val="accent4"/>
                </a:solidFill>
                <a:latin typeface="Arial" panose="020B0604020202020204" pitchFamily="34" charset="0"/>
                <a:ea typeface="+mn-ea"/>
                <a:cs typeface="Arial" panose="020B0604020202020204" pitchFamily="34" charset="0"/>
              </a:defRPr>
            </a:lvl1pPr>
          </a:lstStyle>
          <a:p>
            <a:pPr lvl="0"/>
            <a:r>
              <a:rPr lang="de-DE"/>
              <a:t>Formatvorlagen des Textmasters bearbeiten</a:t>
            </a:r>
          </a:p>
        </p:txBody>
      </p:sp>
      <p:sp>
        <p:nvSpPr>
          <p:cNvPr id="17" name="Inhaltsplatzhalter 2"/>
          <p:cNvSpPr>
            <a:spLocks noGrp="1"/>
          </p:cNvSpPr>
          <p:nvPr>
            <p:ph sz="half" idx="16"/>
          </p:nvPr>
        </p:nvSpPr>
        <p:spPr>
          <a:xfrm>
            <a:off x="6227359" y="2155473"/>
            <a:ext cx="2700000" cy="3979456"/>
          </a:xfrm>
        </p:spPr>
        <p:txBody>
          <a:bodyPr/>
          <a:lstStyle>
            <a:lvl1pPr>
              <a:defRPr/>
            </a:lvl1pPr>
          </a:lstStyle>
          <a:p>
            <a:pPr lvl="0"/>
            <a:r>
              <a:rPr lang="de-DE"/>
              <a:t>Formatvorlagen des Textmasters bearbeiten</a:t>
            </a:r>
          </a:p>
          <a:p>
            <a:pPr lvl="1"/>
            <a:r>
              <a:rPr lang="de-DE"/>
              <a:t>Zweite Ebene</a:t>
            </a:r>
          </a:p>
        </p:txBody>
      </p:sp>
      <p:sp>
        <p:nvSpPr>
          <p:cNvPr id="18" name="Textplatzhalter 9"/>
          <p:cNvSpPr>
            <a:spLocks noGrp="1"/>
          </p:cNvSpPr>
          <p:nvPr>
            <p:ph type="body" sz="quarter" idx="17"/>
          </p:nvPr>
        </p:nvSpPr>
        <p:spPr>
          <a:xfrm>
            <a:off x="6227359" y="1826250"/>
            <a:ext cx="27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lang="de-CH" sz="1600" b="0" kern="1200" baseline="0" dirty="0" smtClean="0">
                <a:solidFill>
                  <a:schemeClr val="accent4"/>
                </a:solidFill>
                <a:latin typeface="Arial" panose="020B0604020202020204" pitchFamily="34" charset="0"/>
                <a:ea typeface="+mn-ea"/>
                <a:cs typeface="Arial" panose="020B0604020202020204" pitchFamily="34" charset="0"/>
              </a:defRPr>
            </a:lvl1pPr>
          </a:lstStyle>
          <a:p>
            <a:pPr lvl="0"/>
            <a:r>
              <a:rPr lang="de-DE"/>
              <a:t>Formatvorlagen des Textmasters bearbeiten</a:t>
            </a:r>
          </a:p>
        </p:txBody>
      </p:sp>
      <p:sp>
        <p:nvSpPr>
          <p:cNvPr id="19" name="Inhaltsplatzhalter 2"/>
          <p:cNvSpPr>
            <a:spLocks noGrp="1"/>
          </p:cNvSpPr>
          <p:nvPr>
            <p:ph sz="half" idx="18"/>
          </p:nvPr>
        </p:nvSpPr>
        <p:spPr>
          <a:xfrm>
            <a:off x="3281679" y="2155473"/>
            <a:ext cx="2700000" cy="3979456"/>
          </a:xfrm>
        </p:spPr>
        <p:txBody>
          <a:bodyPr/>
          <a:lstStyle>
            <a:lvl1pPr>
              <a:defRPr/>
            </a:lvl1pPr>
          </a:lstStyle>
          <a:p>
            <a:pPr lvl="0"/>
            <a:r>
              <a:rPr lang="de-DE"/>
              <a:t>Formatvorlagen des Textmasters bearbeiten</a:t>
            </a:r>
          </a:p>
          <a:p>
            <a:pPr lvl="1"/>
            <a:r>
              <a:rPr lang="de-DE"/>
              <a:t>Zweite Ebene</a:t>
            </a:r>
          </a:p>
        </p:txBody>
      </p:sp>
      <p:sp>
        <p:nvSpPr>
          <p:cNvPr id="20" name="Textplatzhalter 9"/>
          <p:cNvSpPr>
            <a:spLocks noGrp="1"/>
          </p:cNvSpPr>
          <p:nvPr>
            <p:ph type="body" sz="quarter" idx="19"/>
          </p:nvPr>
        </p:nvSpPr>
        <p:spPr>
          <a:xfrm>
            <a:off x="3281679" y="1826250"/>
            <a:ext cx="27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lang="de-CH" sz="1600" b="0" kern="1200" baseline="0" dirty="0" smtClean="0">
                <a:solidFill>
                  <a:schemeClr val="accent4"/>
                </a:solidFill>
                <a:latin typeface="Arial" panose="020B0604020202020204" pitchFamily="34" charset="0"/>
                <a:ea typeface="+mn-ea"/>
                <a:cs typeface="Arial" panose="020B0604020202020204" pitchFamily="34" charset="0"/>
              </a:defRPr>
            </a:lvl1pPr>
          </a:lstStyle>
          <a:p>
            <a:pPr lvl="0"/>
            <a:r>
              <a:rPr lang="de-DE"/>
              <a:t>Formatvorlagen des Textmasters bearbeiten</a:t>
            </a:r>
          </a:p>
        </p:txBody>
      </p:sp>
      <p:sp>
        <p:nvSpPr>
          <p:cNvPr id="11" name="Datumsplatzhalter 3"/>
          <p:cNvSpPr>
            <a:spLocks noGrp="1"/>
          </p:cNvSpPr>
          <p:nvPr>
            <p:ph type="dt" sz="half" idx="20"/>
          </p:nvPr>
        </p:nvSpPr>
        <p:spPr/>
        <p:txBody>
          <a:bodyPr/>
          <a:lstStyle>
            <a:lvl1pPr>
              <a:defRPr/>
            </a:lvl1pPr>
          </a:lstStyle>
          <a:p>
            <a:pPr>
              <a:defRPr/>
            </a:pPr>
            <a:fld id="{1CBF3B54-3509-457C-B662-04D4456CC691}" type="datetime1">
              <a:rPr lang="de-CH" smtClean="0"/>
              <a:t>11.09.2022</a:t>
            </a:fld>
            <a:endParaRPr lang="de-CH" dirty="0"/>
          </a:p>
        </p:txBody>
      </p:sp>
      <p:sp>
        <p:nvSpPr>
          <p:cNvPr id="12" name="Fußzeilenplatzhalter 4"/>
          <p:cNvSpPr>
            <a:spLocks noGrp="1"/>
          </p:cNvSpPr>
          <p:nvPr>
            <p:ph type="ftr" sz="quarter" idx="21"/>
          </p:nvPr>
        </p:nvSpPr>
        <p:spPr/>
        <p:txBody>
          <a:bodyPr/>
          <a:lstStyle>
            <a:lvl1pPr>
              <a:defRPr/>
            </a:lvl1pPr>
          </a:lstStyle>
          <a:p>
            <a:pPr>
              <a:defRPr/>
            </a:pPr>
            <a:endParaRPr lang="de-CH" dirty="0"/>
          </a:p>
        </p:txBody>
      </p:sp>
      <p:sp>
        <p:nvSpPr>
          <p:cNvPr id="13" name="Foliennummernplatzhalter 5"/>
          <p:cNvSpPr>
            <a:spLocks noGrp="1"/>
          </p:cNvSpPr>
          <p:nvPr>
            <p:ph type="sldNum" sz="quarter" idx="22"/>
          </p:nvPr>
        </p:nvSpPr>
        <p:spPr/>
        <p:txBody>
          <a:bodyPr/>
          <a:lstStyle>
            <a:lvl1pPr>
              <a:defRPr/>
            </a:lvl1pPr>
          </a:lstStyle>
          <a:p>
            <a:pPr>
              <a:defRPr/>
            </a:pPr>
            <a:fld id="{61A970AD-6C9F-4F8C-8DC2-F7E5154DE7E1}" type="slidenum">
              <a:rPr lang="de-CH"/>
              <a:pPr>
                <a:defRPr/>
              </a:pPr>
              <a:t>‹#›</a:t>
            </a:fld>
            <a:endParaRPr lang="de-CH" dirty="0"/>
          </a:p>
        </p:txBody>
      </p:sp>
    </p:spTree>
    <p:extLst>
      <p:ext uri="{BB962C8B-B14F-4D97-AF65-F5344CB8AC3E}">
        <p14:creationId xmlns:p14="http://schemas.microsoft.com/office/powerpoint/2010/main" val="4274622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Tabelle_gross">
    <p:spTree>
      <p:nvGrpSpPr>
        <p:cNvPr id="1" name=""/>
        <p:cNvGrpSpPr/>
        <p:nvPr/>
      </p:nvGrpSpPr>
      <p:grpSpPr>
        <a:xfrm>
          <a:off x="0" y="0"/>
          <a:ext cx="0" cy="0"/>
          <a:chOff x="0" y="0"/>
          <a:chExt cx="0" cy="0"/>
        </a:xfrm>
      </p:grpSpPr>
      <p:graphicFrame>
        <p:nvGraphicFramePr>
          <p:cNvPr id="3" name="Tabelle 2"/>
          <p:cNvGraphicFramePr>
            <a:graphicFrameLocks noGrp="1"/>
          </p:cNvGraphicFramePr>
          <p:nvPr/>
        </p:nvGraphicFramePr>
        <p:xfrm>
          <a:off x="336550" y="1989138"/>
          <a:ext cx="11518900" cy="4060825"/>
        </p:xfrm>
        <a:graphic>
          <a:graphicData uri="http://schemas.openxmlformats.org/drawingml/2006/table">
            <a:tbl>
              <a:tblPr firstRow="1" bandRow="1">
                <a:tableStyleId>{5C22544A-7EE6-4342-B048-85BDC9FD1C3A}</a:tableStyleId>
              </a:tblPr>
              <a:tblGrid>
                <a:gridCol w="5759450">
                  <a:extLst>
                    <a:ext uri="{9D8B030D-6E8A-4147-A177-3AD203B41FA5}">
                      <a16:colId xmlns:a16="http://schemas.microsoft.com/office/drawing/2014/main" val="2405457910"/>
                    </a:ext>
                  </a:extLst>
                </a:gridCol>
                <a:gridCol w="5759450">
                  <a:extLst>
                    <a:ext uri="{9D8B030D-6E8A-4147-A177-3AD203B41FA5}">
                      <a16:colId xmlns:a16="http://schemas.microsoft.com/office/drawing/2014/main" val="1042674943"/>
                    </a:ext>
                  </a:extLst>
                </a:gridCol>
              </a:tblGrid>
              <a:tr h="494459">
                <a:tc>
                  <a:txBody>
                    <a:bodyPr/>
                    <a:lstStyle/>
                    <a:p>
                      <a:endParaRPr lang="de-CH" sz="2000" dirty="0"/>
                    </a:p>
                  </a:txBody>
                  <a:tcPr marL="91431" marR="91431" marT="45723" marB="45723" anchor="ctr">
                    <a:solidFill>
                      <a:schemeClr val="accent5">
                        <a:lumMod val="50000"/>
                      </a:schemeClr>
                    </a:solidFill>
                  </a:tcPr>
                </a:tc>
                <a:tc>
                  <a:txBody>
                    <a:bodyPr/>
                    <a:lstStyle/>
                    <a:p>
                      <a:endParaRPr lang="de-CH" sz="2000" dirty="0"/>
                    </a:p>
                  </a:txBody>
                  <a:tcPr marL="91431" marR="91431" marT="45723" marB="45723" anchor="ctr">
                    <a:solidFill>
                      <a:schemeClr val="accent5">
                        <a:lumMod val="50000"/>
                      </a:schemeClr>
                    </a:solidFill>
                  </a:tcPr>
                </a:tc>
                <a:extLst>
                  <a:ext uri="{0D108BD9-81ED-4DB2-BD59-A6C34878D82A}">
                    <a16:rowId xmlns:a16="http://schemas.microsoft.com/office/drawing/2014/main" val="1406621383"/>
                  </a:ext>
                </a:extLst>
              </a:tr>
              <a:tr h="396263">
                <a:tc>
                  <a:txBody>
                    <a:bodyPr/>
                    <a:lstStyle/>
                    <a:p>
                      <a:endParaRPr lang="de-CH" sz="2000" dirty="0"/>
                    </a:p>
                  </a:txBody>
                  <a:tcPr marL="91431" marR="91431" marT="45723" marB="45723" anchor="ctr">
                    <a:solidFill>
                      <a:schemeClr val="bg1"/>
                    </a:solidFill>
                  </a:tcPr>
                </a:tc>
                <a:tc>
                  <a:txBody>
                    <a:bodyPr/>
                    <a:lstStyle/>
                    <a:p>
                      <a:endParaRPr lang="de-CH" sz="2000" dirty="0"/>
                    </a:p>
                  </a:txBody>
                  <a:tcPr marL="91431" marR="91431" marT="45723" marB="45723" anchor="ctr">
                    <a:solidFill>
                      <a:schemeClr val="bg1"/>
                    </a:solidFill>
                  </a:tcPr>
                </a:tc>
                <a:extLst>
                  <a:ext uri="{0D108BD9-81ED-4DB2-BD59-A6C34878D82A}">
                    <a16:rowId xmlns:a16="http://schemas.microsoft.com/office/drawing/2014/main" val="2604537585"/>
                  </a:ext>
                </a:extLst>
              </a:tr>
              <a:tr h="396263">
                <a:tc>
                  <a:txBody>
                    <a:bodyPr/>
                    <a:lstStyle/>
                    <a:p>
                      <a:endParaRPr lang="de-CH" sz="2000" dirty="0"/>
                    </a:p>
                  </a:txBody>
                  <a:tcPr marL="91431" marR="91431" marT="45723" marB="45723" anchor="ctr">
                    <a:solidFill>
                      <a:schemeClr val="tx2">
                        <a:lumMod val="20000"/>
                        <a:lumOff val="80000"/>
                      </a:schemeClr>
                    </a:solidFill>
                  </a:tcPr>
                </a:tc>
                <a:tc>
                  <a:txBody>
                    <a:bodyPr/>
                    <a:lstStyle/>
                    <a:p>
                      <a:endParaRPr lang="de-CH" sz="2000" dirty="0"/>
                    </a:p>
                  </a:txBody>
                  <a:tcPr marL="91431" marR="91431" marT="45723" marB="45723" anchor="ctr">
                    <a:solidFill>
                      <a:schemeClr val="tx2">
                        <a:lumMod val="20000"/>
                        <a:lumOff val="80000"/>
                      </a:schemeClr>
                    </a:solidFill>
                  </a:tcPr>
                </a:tc>
                <a:extLst>
                  <a:ext uri="{0D108BD9-81ED-4DB2-BD59-A6C34878D82A}">
                    <a16:rowId xmlns:a16="http://schemas.microsoft.com/office/drawing/2014/main" val="3132869225"/>
                  </a:ext>
                </a:extLst>
              </a:tr>
              <a:tr h="396263">
                <a:tc>
                  <a:txBody>
                    <a:bodyPr/>
                    <a:lstStyle/>
                    <a:p>
                      <a:endParaRPr lang="de-CH" sz="2000" dirty="0"/>
                    </a:p>
                  </a:txBody>
                  <a:tcPr marL="91431" marR="91431" marT="45723" marB="45723" anchor="ctr">
                    <a:solidFill>
                      <a:schemeClr val="bg1"/>
                    </a:solidFill>
                  </a:tcPr>
                </a:tc>
                <a:tc>
                  <a:txBody>
                    <a:bodyPr/>
                    <a:lstStyle/>
                    <a:p>
                      <a:endParaRPr lang="de-CH" sz="2000" dirty="0"/>
                    </a:p>
                  </a:txBody>
                  <a:tcPr marL="91431" marR="91431" marT="45723" marB="45723" anchor="ctr">
                    <a:solidFill>
                      <a:schemeClr val="bg1"/>
                    </a:solidFill>
                  </a:tcPr>
                </a:tc>
                <a:extLst>
                  <a:ext uri="{0D108BD9-81ED-4DB2-BD59-A6C34878D82A}">
                    <a16:rowId xmlns:a16="http://schemas.microsoft.com/office/drawing/2014/main" val="454908147"/>
                  </a:ext>
                </a:extLst>
              </a:tr>
              <a:tr h="396263">
                <a:tc>
                  <a:txBody>
                    <a:bodyPr/>
                    <a:lstStyle/>
                    <a:p>
                      <a:endParaRPr lang="de-CH" sz="2000" dirty="0"/>
                    </a:p>
                  </a:txBody>
                  <a:tcPr marL="91431" marR="91431" marT="45723" marB="45723" anchor="ctr">
                    <a:solidFill>
                      <a:schemeClr val="tx2">
                        <a:lumMod val="20000"/>
                        <a:lumOff val="80000"/>
                      </a:schemeClr>
                    </a:solidFill>
                  </a:tcPr>
                </a:tc>
                <a:tc>
                  <a:txBody>
                    <a:bodyPr/>
                    <a:lstStyle/>
                    <a:p>
                      <a:endParaRPr lang="de-CH" sz="2000" dirty="0"/>
                    </a:p>
                  </a:txBody>
                  <a:tcPr marL="91431" marR="91431" marT="45723" marB="45723" anchor="ctr">
                    <a:solidFill>
                      <a:schemeClr val="tx2">
                        <a:lumMod val="20000"/>
                        <a:lumOff val="80000"/>
                      </a:schemeClr>
                    </a:solidFill>
                  </a:tcPr>
                </a:tc>
                <a:extLst>
                  <a:ext uri="{0D108BD9-81ED-4DB2-BD59-A6C34878D82A}">
                    <a16:rowId xmlns:a16="http://schemas.microsoft.com/office/drawing/2014/main" val="411375637"/>
                  </a:ext>
                </a:extLst>
              </a:tr>
              <a:tr h="396263">
                <a:tc>
                  <a:txBody>
                    <a:bodyPr/>
                    <a:lstStyle/>
                    <a:p>
                      <a:endParaRPr lang="de-CH" sz="2000" dirty="0"/>
                    </a:p>
                  </a:txBody>
                  <a:tcPr marL="91431" marR="91431" marT="45723" marB="45723" anchor="ctr">
                    <a:solidFill>
                      <a:schemeClr val="bg1"/>
                    </a:solidFill>
                  </a:tcPr>
                </a:tc>
                <a:tc>
                  <a:txBody>
                    <a:bodyPr/>
                    <a:lstStyle/>
                    <a:p>
                      <a:endParaRPr lang="de-CH" sz="2000" dirty="0"/>
                    </a:p>
                  </a:txBody>
                  <a:tcPr marL="91431" marR="91431" marT="45723" marB="45723" anchor="ctr">
                    <a:solidFill>
                      <a:schemeClr val="bg1"/>
                    </a:solidFill>
                  </a:tcPr>
                </a:tc>
                <a:extLst>
                  <a:ext uri="{0D108BD9-81ED-4DB2-BD59-A6C34878D82A}">
                    <a16:rowId xmlns:a16="http://schemas.microsoft.com/office/drawing/2014/main" val="2675358611"/>
                  </a:ext>
                </a:extLst>
              </a:tr>
              <a:tr h="396263">
                <a:tc>
                  <a:txBody>
                    <a:bodyPr/>
                    <a:lstStyle/>
                    <a:p>
                      <a:endParaRPr lang="de-CH" sz="2000" dirty="0"/>
                    </a:p>
                  </a:txBody>
                  <a:tcPr marL="91431" marR="91431" marT="45723" marB="45723" anchor="ctr">
                    <a:solidFill>
                      <a:schemeClr val="tx2">
                        <a:lumMod val="20000"/>
                        <a:lumOff val="80000"/>
                      </a:schemeClr>
                    </a:solidFill>
                  </a:tcPr>
                </a:tc>
                <a:tc>
                  <a:txBody>
                    <a:bodyPr/>
                    <a:lstStyle/>
                    <a:p>
                      <a:endParaRPr lang="de-CH" sz="2000" dirty="0"/>
                    </a:p>
                  </a:txBody>
                  <a:tcPr marL="91431" marR="91431" marT="45723" marB="45723" anchor="ctr">
                    <a:solidFill>
                      <a:schemeClr val="tx2">
                        <a:lumMod val="20000"/>
                        <a:lumOff val="80000"/>
                      </a:schemeClr>
                    </a:solidFill>
                  </a:tcPr>
                </a:tc>
                <a:extLst>
                  <a:ext uri="{0D108BD9-81ED-4DB2-BD59-A6C34878D82A}">
                    <a16:rowId xmlns:a16="http://schemas.microsoft.com/office/drawing/2014/main" val="1656686233"/>
                  </a:ext>
                </a:extLst>
              </a:tr>
              <a:tr h="396263">
                <a:tc>
                  <a:txBody>
                    <a:bodyPr/>
                    <a:lstStyle/>
                    <a:p>
                      <a:endParaRPr lang="de-CH" sz="2000" dirty="0"/>
                    </a:p>
                  </a:txBody>
                  <a:tcPr marL="91431" marR="91431" marT="45723" marB="45723" anchor="ctr">
                    <a:solidFill>
                      <a:schemeClr val="bg1"/>
                    </a:solidFill>
                  </a:tcPr>
                </a:tc>
                <a:tc>
                  <a:txBody>
                    <a:bodyPr/>
                    <a:lstStyle/>
                    <a:p>
                      <a:endParaRPr lang="de-CH" sz="2000" dirty="0"/>
                    </a:p>
                  </a:txBody>
                  <a:tcPr marL="91431" marR="91431" marT="45723" marB="45723" anchor="ctr">
                    <a:solidFill>
                      <a:schemeClr val="bg1"/>
                    </a:solidFill>
                  </a:tcPr>
                </a:tc>
                <a:extLst>
                  <a:ext uri="{0D108BD9-81ED-4DB2-BD59-A6C34878D82A}">
                    <a16:rowId xmlns:a16="http://schemas.microsoft.com/office/drawing/2014/main" val="3460028581"/>
                  </a:ext>
                </a:extLst>
              </a:tr>
              <a:tr h="396263">
                <a:tc>
                  <a:txBody>
                    <a:bodyPr/>
                    <a:lstStyle/>
                    <a:p>
                      <a:endParaRPr lang="de-CH" sz="2000" dirty="0"/>
                    </a:p>
                  </a:txBody>
                  <a:tcPr marL="91431" marR="91431" marT="45723" marB="45723" anchor="ctr">
                    <a:solidFill>
                      <a:schemeClr val="tx2">
                        <a:lumMod val="20000"/>
                        <a:lumOff val="80000"/>
                      </a:schemeClr>
                    </a:solidFill>
                  </a:tcPr>
                </a:tc>
                <a:tc>
                  <a:txBody>
                    <a:bodyPr/>
                    <a:lstStyle/>
                    <a:p>
                      <a:endParaRPr lang="de-CH" sz="2000" dirty="0"/>
                    </a:p>
                  </a:txBody>
                  <a:tcPr marL="91431" marR="91431" marT="45723" marB="45723" anchor="ctr">
                    <a:solidFill>
                      <a:schemeClr val="tx2">
                        <a:lumMod val="20000"/>
                        <a:lumOff val="80000"/>
                      </a:schemeClr>
                    </a:solidFill>
                  </a:tcPr>
                </a:tc>
                <a:extLst>
                  <a:ext uri="{0D108BD9-81ED-4DB2-BD59-A6C34878D82A}">
                    <a16:rowId xmlns:a16="http://schemas.microsoft.com/office/drawing/2014/main" val="2857929959"/>
                  </a:ext>
                </a:extLst>
              </a:tr>
              <a:tr h="396263">
                <a:tc>
                  <a:txBody>
                    <a:bodyPr/>
                    <a:lstStyle/>
                    <a:p>
                      <a:endParaRPr lang="de-CH" sz="2000" dirty="0"/>
                    </a:p>
                  </a:txBody>
                  <a:tcPr marL="91431" marR="91431" marT="45723" marB="45723" anchor="ctr">
                    <a:solidFill>
                      <a:schemeClr val="bg1"/>
                    </a:solidFill>
                  </a:tcPr>
                </a:tc>
                <a:tc>
                  <a:txBody>
                    <a:bodyPr/>
                    <a:lstStyle/>
                    <a:p>
                      <a:endParaRPr lang="de-CH" sz="2000" dirty="0"/>
                    </a:p>
                  </a:txBody>
                  <a:tcPr marL="91431" marR="91431" marT="45723" marB="45723" anchor="ctr">
                    <a:solidFill>
                      <a:schemeClr val="bg1"/>
                    </a:solidFill>
                  </a:tcPr>
                </a:tc>
                <a:extLst>
                  <a:ext uri="{0D108BD9-81ED-4DB2-BD59-A6C34878D82A}">
                    <a16:rowId xmlns:a16="http://schemas.microsoft.com/office/drawing/2014/main" val="3153018979"/>
                  </a:ext>
                </a:extLst>
              </a:tr>
            </a:tbl>
          </a:graphicData>
        </a:graphic>
      </p:graphicFrame>
      <p:sp>
        <p:nvSpPr>
          <p:cNvPr id="2" name="Titel 1"/>
          <p:cNvSpPr>
            <a:spLocks noGrp="1"/>
          </p:cNvSpPr>
          <p:nvPr>
            <p:ph type="title"/>
          </p:nvPr>
        </p:nvSpPr>
        <p:spPr>
          <a:xfrm>
            <a:off x="336000" y="1278745"/>
            <a:ext cx="11520000" cy="540000"/>
          </a:xfrm>
        </p:spPr>
        <p:txBody>
          <a:bodyPr/>
          <a:lstStyle>
            <a:lvl1pPr>
              <a:defRPr sz="3200" baseline="0"/>
            </a:lvl1pPr>
          </a:lstStyle>
          <a:p>
            <a:r>
              <a:rPr lang="de-DE"/>
              <a:t>Titelmasterformat durch Klicken bearbeiten</a:t>
            </a:r>
            <a:endParaRPr lang="de-CH" dirty="0"/>
          </a:p>
        </p:txBody>
      </p:sp>
      <p:sp>
        <p:nvSpPr>
          <p:cNvPr id="4" name="Datumsplatzhalter 4"/>
          <p:cNvSpPr>
            <a:spLocks noGrp="1"/>
          </p:cNvSpPr>
          <p:nvPr>
            <p:ph type="dt" sz="half" idx="10"/>
          </p:nvPr>
        </p:nvSpPr>
        <p:spPr/>
        <p:txBody>
          <a:bodyPr/>
          <a:lstStyle>
            <a:lvl1pPr>
              <a:defRPr/>
            </a:lvl1pPr>
          </a:lstStyle>
          <a:p>
            <a:pPr>
              <a:defRPr/>
            </a:pPr>
            <a:fld id="{4337F1E8-751E-4E70-BD69-2AE8993C0150}" type="datetime1">
              <a:rPr lang="de-CH" smtClean="0"/>
              <a:t>11.09.2022</a:t>
            </a:fld>
            <a:endParaRPr lang="de-CH" dirty="0"/>
          </a:p>
        </p:txBody>
      </p:sp>
      <p:sp>
        <p:nvSpPr>
          <p:cNvPr id="5" name="Fußzeilenplatzhalter 5"/>
          <p:cNvSpPr>
            <a:spLocks noGrp="1"/>
          </p:cNvSpPr>
          <p:nvPr>
            <p:ph type="ftr" sz="quarter" idx="11"/>
          </p:nvPr>
        </p:nvSpPr>
        <p:spPr/>
        <p:txBody>
          <a:bodyPr/>
          <a:lstStyle>
            <a:lvl1pPr>
              <a:defRPr/>
            </a:lvl1pPr>
          </a:lstStyle>
          <a:p>
            <a:pPr>
              <a:defRPr/>
            </a:pPr>
            <a:endParaRPr lang="de-CH" dirty="0"/>
          </a:p>
        </p:txBody>
      </p:sp>
      <p:sp>
        <p:nvSpPr>
          <p:cNvPr id="6" name="Foliennummernplatzhalter 6"/>
          <p:cNvSpPr>
            <a:spLocks noGrp="1"/>
          </p:cNvSpPr>
          <p:nvPr>
            <p:ph type="sldNum" sz="quarter" idx="12"/>
          </p:nvPr>
        </p:nvSpPr>
        <p:spPr/>
        <p:txBody>
          <a:bodyPr/>
          <a:lstStyle>
            <a:lvl1pPr>
              <a:defRPr/>
            </a:lvl1pPr>
          </a:lstStyle>
          <a:p>
            <a:pPr>
              <a:defRPr/>
            </a:pPr>
            <a:fld id="{794ECA6E-9934-45E0-9B63-B258979C548F}" type="slidenum">
              <a:rPr lang="de-CH"/>
              <a:pPr>
                <a:defRPr/>
              </a:pPr>
              <a:t>‹#›</a:t>
            </a:fld>
            <a:endParaRPr lang="de-CH" dirty="0"/>
          </a:p>
        </p:txBody>
      </p:sp>
    </p:spTree>
    <p:extLst>
      <p:ext uri="{BB962C8B-B14F-4D97-AF65-F5344CB8AC3E}">
        <p14:creationId xmlns:p14="http://schemas.microsoft.com/office/powerpoint/2010/main" val="3253965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Tabelle_klein">
    <p:spTree>
      <p:nvGrpSpPr>
        <p:cNvPr id="1" name=""/>
        <p:cNvGrpSpPr/>
        <p:nvPr/>
      </p:nvGrpSpPr>
      <p:grpSpPr>
        <a:xfrm>
          <a:off x="0" y="0"/>
          <a:ext cx="0" cy="0"/>
          <a:chOff x="0" y="0"/>
          <a:chExt cx="0" cy="0"/>
        </a:xfrm>
      </p:grpSpPr>
      <p:graphicFrame>
        <p:nvGraphicFramePr>
          <p:cNvPr id="3" name="Tabelle 2"/>
          <p:cNvGraphicFramePr>
            <a:graphicFrameLocks noGrp="1"/>
          </p:cNvGraphicFramePr>
          <p:nvPr/>
        </p:nvGraphicFramePr>
        <p:xfrm>
          <a:off x="336550" y="1876425"/>
          <a:ext cx="11518900" cy="4202113"/>
        </p:xfrm>
        <a:graphic>
          <a:graphicData uri="http://schemas.openxmlformats.org/drawingml/2006/table">
            <a:tbl>
              <a:tblPr firstRow="1" bandRow="1">
                <a:tableStyleId>{5C22544A-7EE6-4342-B048-85BDC9FD1C3A}</a:tableStyleId>
              </a:tblPr>
              <a:tblGrid>
                <a:gridCol w="5759450">
                  <a:extLst>
                    <a:ext uri="{9D8B030D-6E8A-4147-A177-3AD203B41FA5}">
                      <a16:colId xmlns:a16="http://schemas.microsoft.com/office/drawing/2014/main" val="2405457910"/>
                    </a:ext>
                  </a:extLst>
                </a:gridCol>
                <a:gridCol w="5759450">
                  <a:extLst>
                    <a:ext uri="{9D8B030D-6E8A-4147-A177-3AD203B41FA5}">
                      <a16:colId xmlns:a16="http://schemas.microsoft.com/office/drawing/2014/main" val="1042674943"/>
                    </a:ext>
                  </a:extLst>
                </a:gridCol>
              </a:tblGrid>
              <a:tr h="494347">
                <a:tc>
                  <a:txBody>
                    <a:bodyPr/>
                    <a:lstStyle/>
                    <a:p>
                      <a:endParaRPr lang="de-CH" sz="1600" dirty="0"/>
                    </a:p>
                  </a:txBody>
                  <a:tcPr marL="91431" marR="91431" marT="45712" marB="45712" anchor="ctr">
                    <a:solidFill>
                      <a:schemeClr val="accent5">
                        <a:lumMod val="50000"/>
                      </a:schemeClr>
                    </a:solidFill>
                  </a:tcPr>
                </a:tc>
                <a:tc>
                  <a:txBody>
                    <a:bodyPr/>
                    <a:lstStyle/>
                    <a:p>
                      <a:endParaRPr lang="de-CH" sz="1600" dirty="0"/>
                    </a:p>
                  </a:txBody>
                  <a:tcPr marL="91431" marR="91431" marT="45712" marB="45712" anchor="ctr">
                    <a:solidFill>
                      <a:schemeClr val="accent5">
                        <a:lumMod val="50000"/>
                      </a:schemeClr>
                    </a:solidFill>
                  </a:tcPr>
                </a:tc>
                <a:extLst>
                  <a:ext uri="{0D108BD9-81ED-4DB2-BD59-A6C34878D82A}">
                    <a16:rowId xmlns:a16="http://schemas.microsoft.com/office/drawing/2014/main" val="1406621383"/>
                  </a:ext>
                </a:extLst>
              </a:tr>
              <a:tr h="370777">
                <a:tc>
                  <a:txBody>
                    <a:bodyPr/>
                    <a:lstStyle/>
                    <a:p>
                      <a:endParaRPr lang="de-CH" sz="1600" dirty="0"/>
                    </a:p>
                  </a:txBody>
                  <a:tcPr marL="91431" marR="91431" marT="45712" marB="45712" anchor="ctr">
                    <a:solidFill>
                      <a:schemeClr val="bg1"/>
                    </a:solidFill>
                  </a:tcPr>
                </a:tc>
                <a:tc>
                  <a:txBody>
                    <a:bodyPr/>
                    <a:lstStyle/>
                    <a:p>
                      <a:endParaRPr lang="de-CH" sz="1600" dirty="0"/>
                    </a:p>
                  </a:txBody>
                  <a:tcPr marL="91431" marR="91431" marT="45712" marB="45712" anchor="ctr">
                    <a:solidFill>
                      <a:schemeClr val="bg1"/>
                    </a:solidFill>
                  </a:tcPr>
                </a:tc>
                <a:extLst>
                  <a:ext uri="{0D108BD9-81ED-4DB2-BD59-A6C34878D82A}">
                    <a16:rowId xmlns:a16="http://schemas.microsoft.com/office/drawing/2014/main" val="2604537585"/>
                  </a:ext>
                </a:extLst>
              </a:tr>
              <a:tr h="370777">
                <a:tc>
                  <a:txBody>
                    <a:bodyPr/>
                    <a:lstStyle/>
                    <a:p>
                      <a:endParaRPr lang="de-CH" sz="1600" dirty="0"/>
                    </a:p>
                  </a:txBody>
                  <a:tcPr marL="91431" marR="91431" marT="45712" marB="45712" anchor="ctr">
                    <a:solidFill>
                      <a:schemeClr val="tx2">
                        <a:lumMod val="20000"/>
                        <a:lumOff val="80000"/>
                      </a:schemeClr>
                    </a:solidFill>
                  </a:tcPr>
                </a:tc>
                <a:tc>
                  <a:txBody>
                    <a:bodyPr/>
                    <a:lstStyle/>
                    <a:p>
                      <a:endParaRPr lang="de-CH" sz="1600" dirty="0"/>
                    </a:p>
                  </a:txBody>
                  <a:tcPr marL="91431" marR="91431" marT="45712" marB="45712" anchor="ctr">
                    <a:solidFill>
                      <a:schemeClr val="tx2">
                        <a:lumMod val="20000"/>
                        <a:lumOff val="80000"/>
                      </a:schemeClr>
                    </a:solidFill>
                  </a:tcPr>
                </a:tc>
                <a:extLst>
                  <a:ext uri="{0D108BD9-81ED-4DB2-BD59-A6C34878D82A}">
                    <a16:rowId xmlns:a16="http://schemas.microsoft.com/office/drawing/2014/main" val="3132869225"/>
                  </a:ext>
                </a:extLst>
              </a:tr>
              <a:tr h="370777">
                <a:tc>
                  <a:txBody>
                    <a:bodyPr/>
                    <a:lstStyle/>
                    <a:p>
                      <a:endParaRPr lang="de-CH" sz="1600" dirty="0"/>
                    </a:p>
                  </a:txBody>
                  <a:tcPr marL="91431" marR="91431" marT="45712" marB="45712" anchor="ctr">
                    <a:solidFill>
                      <a:schemeClr val="bg1"/>
                    </a:solidFill>
                  </a:tcPr>
                </a:tc>
                <a:tc>
                  <a:txBody>
                    <a:bodyPr/>
                    <a:lstStyle/>
                    <a:p>
                      <a:endParaRPr lang="de-CH" sz="1600" dirty="0"/>
                    </a:p>
                  </a:txBody>
                  <a:tcPr marL="91431" marR="91431" marT="45712" marB="45712" anchor="ctr">
                    <a:solidFill>
                      <a:schemeClr val="bg1"/>
                    </a:solidFill>
                  </a:tcPr>
                </a:tc>
                <a:extLst>
                  <a:ext uri="{0D108BD9-81ED-4DB2-BD59-A6C34878D82A}">
                    <a16:rowId xmlns:a16="http://schemas.microsoft.com/office/drawing/2014/main" val="454908147"/>
                  </a:ext>
                </a:extLst>
              </a:tr>
              <a:tr h="370777">
                <a:tc>
                  <a:txBody>
                    <a:bodyPr/>
                    <a:lstStyle/>
                    <a:p>
                      <a:endParaRPr lang="de-CH" sz="1600" dirty="0"/>
                    </a:p>
                  </a:txBody>
                  <a:tcPr marL="91431" marR="91431" marT="45712" marB="45712" anchor="ctr">
                    <a:solidFill>
                      <a:schemeClr val="tx2">
                        <a:lumMod val="20000"/>
                        <a:lumOff val="80000"/>
                      </a:schemeClr>
                    </a:solidFill>
                  </a:tcPr>
                </a:tc>
                <a:tc>
                  <a:txBody>
                    <a:bodyPr/>
                    <a:lstStyle/>
                    <a:p>
                      <a:endParaRPr lang="de-CH" sz="1600" dirty="0"/>
                    </a:p>
                  </a:txBody>
                  <a:tcPr marL="91431" marR="91431" marT="45712" marB="45712" anchor="ctr">
                    <a:solidFill>
                      <a:schemeClr val="tx2">
                        <a:lumMod val="20000"/>
                        <a:lumOff val="80000"/>
                      </a:schemeClr>
                    </a:solidFill>
                  </a:tcPr>
                </a:tc>
                <a:extLst>
                  <a:ext uri="{0D108BD9-81ED-4DB2-BD59-A6C34878D82A}">
                    <a16:rowId xmlns:a16="http://schemas.microsoft.com/office/drawing/2014/main" val="411375637"/>
                  </a:ext>
                </a:extLst>
              </a:tr>
              <a:tr h="370777">
                <a:tc>
                  <a:txBody>
                    <a:bodyPr/>
                    <a:lstStyle/>
                    <a:p>
                      <a:endParaRPr lang="de-CH" sz="1600" dirty="0"/>
                    </a:p>
                  </a:txBody>
                  <a:tcPr marL="91431" marR="91431" marT="45712" marB="45712" anchor="ctr">
                    <a:solidFill>
                      <a:schemeClr val="bg1"/>
                    </a:solidFill>
                  </a:tcPr>
                </a:tc>
                <a:tc>
                  <a:txBody>
                    <a:bodyPr/>
                    <a:lstStyle/>
                    <a:p>
                      <a:endParaRPr lang="de-CH" sz="1600" dirty="0"/>
                    </a:p>
                  </a:txBody>
                  <a:tcPr marL="91431" marR="91431" marT="45712" marB="45712" anchor="ctr">
                    <a:solidFill>
                      <a:schemeClr val="bg1"/>
                    </a:solidFill>
                  </a:tcPr>
                </a:tc>
                <a:extLst>
                  <a:ext uri="{0D108BD9-81ED-4DB2-BD59-A6C34878D82A}">
                    <a16:rowId xmlns:a16="http://schemas.microsoft.com/office/drawing/2014/main" val="2675358611"/>
                  </a:ext>
                </a:extLst>
              </a:tr>
              <a:tr h="370777">
                <a:tc>
                  <a:txBody>
                    <a:bodyPr/>
                    <a:lstStyle/>
                    <a:p>
                      <a:endParaRPr lang="de-CH" sz="1600" dirty="0"/>
                    </a:p>
                  </a:txBody>
                  <a:tcPr marL="91431" marR="91431" marT="45712" marB="45712" anchor="ctr">
                    <a:solidFill>
                      <a:schemeClr val="tx2">
                        <a:lumMod val="20000"/>
                        <a:lumOff val="80000"/>
                      </a:schemeClr>
                    </a:solidFill>
                  </a:tcPr>
                </a:tc>
                <a:tc>
                  <a:txBody>
                    <a:bodyPr/>
                    <a:lstStyle/>
                    <a:p>
                      <a:endParaRPr lang="de-CH" sz="1600" dirty="0"/>
                    </a:p>
                  </a:txBody>
                  <a:tcPr marL="91431" marR="91431" marT="45712" marB="45712" anchor="ctr">
                    <a:solidFill>
                      <a:schemeClr val="tx2">
                        <a:lumMod val="20000"/>
                        <a:lumOff val="80000"/>
                      </a:schemeClr>
                    </a:solidFill>
                  </a:tcPr>
                </a:tc>
                <a:extLst>
                  <a:ext uri="{0D108BD9-81ED-4DB2-BD59-A6C34878D82A}">
                    <a16:rowId xmlns:a16="http://schemas.microsoft.com/office/drawing/2014/main" val="1656686233"/>
                  </a:ext>
                </a:extLst>
              </a:tr>
              <a:tr h="370777">
                <a:tc>
                  <a:txBody>
                    <a:bodyPr/>
                    <a:lstStyle/>
                    <a:p>
                      <a:endParaRPr lang="de-CH" sz="1600" dirty="0"/>
                    </a:p>
                  </a:txBody>
                  <a:tcPr marL="91431" marR="91431" marT="45712" marB="45712" anchor="ctr">
                    <a:solidFill>
                      <a:schemeClr val="bg1"/>
                    </a:solidFill>
                  </a:tcPr>
                </a:tc>
                <a:tc>
                  <a:txBody>
                    <a:bodyPr/>
                    <a:lstStyle/>
                    <a:p>
                      <a:endParaRPr lang="de-CH" sz="1600" dirty="0"/>
                    </a:p>
                  </a:txBody>
                  <a:tcPr marL="91431" marR="91431" marT="45712" marB="45712" anchor="ctr">
                    <a:solidFill>
                      <a:schemeClr val="bg1"/>
                    </a:solidFill>
                  </a:tcPr>
                </a:tc>
                <a:extLst>
                  <a:ext uri="{0D108BD9-81ED-4DB2-BD59-A6C34878D82A}">
                    <a16:rowId xmlns:a16="http://schemas.microsoft.com/office/drawing/2014/main" val="3460028581"/>
                  </a:ext>
                </a:extLst>
              </a:tr>
              <a:tr h="370777">
                <a:tc>
                  <a:txBody>
                    <a:bodyPr/>
                    <a:lstStyle/>
                    <a:p>
                      <a:endParaRPr lang="de-CH" sz="1600" dirty="0"/>
                    </a:p>
                  </a:txBody>
                  <a:tcPr marL="91431" marR="91431" marT="45712" marB="45712" anchor="ctr">
                    <a:solidFill>
                      <a:schemeClr val="tx2">
                        <a:lumMod val="20000"/>
                        <a:lumOff val="80000"/>
                      </a:schemeClr>
                    </a:solidFill>
                  </a:tcPr>
                </a:tc>
                <a:tc>
                  <a:txBody>
                    <a:bodyPr/>
                    <a:lstStyle/>
                    <a:p>
                      <a:endParaRPr lang="de-CH" sz="1600" dirty="0"/>
                    </a:p>
                  </a:txBody>
                  <a:tcPr marL="91431" marR="91431" marT="45712" marB="45712" anchor="ctr">
                    <a:solidFill>
                      <a:schemeClr val="tx2">
                        <a:lumMod val="20000"/>
                        <a:lumOff val="80000"/>
                      </a:schemeClr>
                    </a:solidFill>
                  </a:tcPr>
                </a:tc>
                <a:extLst>
                  <a:ext uri="{0D108BD9-81ED-4DB2-BD59-A6C34878D82A}">
                    <a16:rowId xmlns:a16="http://schemas.microsoft.com/office/drawing/2014/main" val="2857929959"/>
                  </a:ext>
                </a:extLst>
              </a:tr>
              <a:tr h="370777">
                <a:tc>
                  <a:txBody>
                    <a:bodyPr/>
                    <a:lstStyle/>
                    <a:p>
                      <a:endParaRPr lang="de-CH" sz="1600" dirty="0"/>
                    </a:p>
                  </a:txBody>
                  <a:tcPr marL="91431" marR="91431" marT="45712" marB="45712" anchor="ctr">
                    <a:solidFill>
                      <a:schemeClr val="bg1"/>
                    </a:solidFill>
                  </a:tcPr>
                </a:tc>
                <a:tc>
                  <a:txBody>
                    <a:bodyPr/>
                    <a:lstStyle/>
                    <a:p>
                      <a:endParaRPr lang="de-CH" sz="1600" dirty="0"/>
                    </a:p>
                  </a:txBody>
                  <a:tcPr marL="91431" marR="91431" marT="45712" marB="45712" anchor="ctr">
                    <a:solidFill>
                      <a:schemeClr val="bg1"/>
                    </a:solidFill>
                  </a:tcPr>
                </a:tc>
                <a:extLst>
                  <a:ext uri="{0D108BD9-81ED-4DB2-BD59-A6C34878D82A}">
                    <a16:rowId xmlns:a16="http://schemas.microsoft.com/office/drawing/2014/main" val="3153018979"/>
                  </a:ext>
                </a:extLst>
              </a:tr>
              <a:tr h="370777">
                <a:tc>
                  <a:txBody>
                    <a:bodyPr/>
                    <a:lstStyle/>
                    <a:p>
                      <a:endParaRPr lang="de-CH" sz="1600" dirty="0"/>
                    </a:p>
                  </a:txBody>
                  <a:tcPr marL="91431" marR="91431" marT="45712" marB="45712" anchor="ctr">
                    <a:solidFill>
                      <a:schemeClr val="tx2">
                        <a:lumMod val="20000"/>
                        <a:lumOff val="80000"/>
                      </a:schemeClr>
                    </a:solidFill>
                  </a:tcPr>
                </a:tc>
                <a:tc>
                  <a:txBody>
                    <a:bodyPr/>
                    <a:lstStyle/>
                    <a:p>
                      <a:endParaRPr lang="de-CH" sz="1600" dirty="0"/>
                    </a:p>
                  </a:txBody>
                  <a:tcPr marL="91431" marR="91431" marT="45712" marB="45712" anchor="ctr">
                    <a:solidFill>
                      <a:schemeClr val="tx2">
                        <a:lumMod val="20000"/>
                        <a:lumOff val="80000"/>
                      </a:schemeClr>
                    </a:solidFill>
                  </a:tcPr>
                </a:tc>
                <a:extLst>
                  <a:ext uri="{0D108BD9-81ED-4DB2-BD59-A6C34878D82A}">
                    <a16:rowId xmlns:a16="http://schemas.microsoft.com/office/drawing/2014/main" val="1386174033"/>
                  </a:ext>
                </a:extLst>
              </a:tr>
            </a:tbl>
          </a:graphicData>
        </a:graphic>
      </p:graphicFrame>
      <p:sp>
        <p:nvSpPr>
          <p:cNvPr id="2" name="Titel 1"/>
          <p:cNvSpPr>
            <a:spLocks noGrp="1"/>
          </p:cNvSpPr>
          <p:nvPr>
            <p:ph type="title"/>
          </p:nvPr>
        </p:nvSpPr>
        <p:spPr>
          <a:xfrm>
            <a:off x="336000" y="1278745"/>
            <a:ext cx="11520000" cy="360000"/>
          </a:xfrm>
        </p:spPr>
        <p:txBody>
          <a:bodyPr/>
          <a:lstStyle>
            <a:lvl1pPr>
              <a:defRPr baseline="0"/>
            </a:lvl1pPr>
          </a:lstStyle>
          <a:p>
            <a:r>
              <a:rPr lang="de-DE"/>
              <a:t>Titelmasterformat durch Klicken bearbeiten</a:t>
            </a:r>
            <a:endParaRPr lang="de-CH" dirty="0"/>
          </a:p>
        </p:txBody>
      </p:sp>
      <p:sp>
        <p:nvSpPr>
          <p:cNvPr id="4" name="Datumsplatzhalter 4"/>
          <p:cNvSpPr>
            <a:spLocks noGrp="1"/>
          </p:cNvSpPr>
          <p:nvPr>
            <p:ph type="dt" sz="half" idx="10"/>
          </p:nvPr>
        </p:nvSpPr>
        <p:spPr/>
        <p:txBody>
          <a:bodyPr/>
          <a:lstStyle>
            <a:lvl1pPr>
              <a:defRPr/>
            </a:lvl1pPr>
          </a:lstStyle>
          <a:p>
            <a:pPr>
              <a:defRPr/>
            </a:pPr>
            <a:fld id="{212982A3-7FB0-40A5-B944-0309B8307A7D}" type="datetime1">
              <a:rPr lang="de-CH" smtClean="0"/>
              <a:t>11.09.2022</a:t>
            </a:fld>
            <a:endParaRPr lang="de-CH" dirty="0"/>
          </a:p>
        </p:txBody>
      </p:sp>
      <p:sp>
        <p:nvSpPr>
          <p:cNvPr id="5" name="Fußzeilenplatzhalter 5"/>
          <p:cNvSpPr>
            <a:spLocks noGrp="1"/>
          </p:cNvSpPr>
          <p:nvPr>
            <p:ph type="ftr" sz="quarter" idx="11"/>
          </p:nvPr>
        </p:nvSpPr>
        <p:spPr/>
        <p:txBody>
          <a:bodyPr/>
          <a:lstStyle>
            <a:lvl1pPr>
              <a:defRPr/>
            </a:lvl1pPr>
          </a:lstStyle>
          <a:p>
            <a:pPr>
              <a:defRPr/>
            </a:pPr>
            <a:endParaRPr lang="de-CH" dirty="0"/>
          </a:p>
        </p:txBody>
      </p:sp>
      <p:sp>
        <p:nvSpPr>
          <p:cNvPr id="6" name="Foliennummernplatzhalter 6"/>
          <p:cNvSpPr>
            <a:spLocks noGrp="1"/>
          </p:cNvSpPr>
          <p:nvPr>
            <p:ph type="sldNum" sz="quarter" idx="12"/>
          </p:nvPr>
        </p:nvSpPr>
        <p:spPr/>
        <p:txBody>
          <a:bodyPr/>
          <a:lstStyle>
            <a:lvl1pPr>
              <a:defRPr/>
            </a:lvl1pPr>
          </a:lstStyle>
          <a:p>
            <a:pPr>
              <a:defRPr/>
            </a:pPr>
            <a:fld id="{A8A3AC00-B2CA-4BCD-B019-A5BC69F3D9EB}" type="slidenum">
              <a:rPr lang="de-CH"/>
              <a:pPr>
                <a:defRPr/>
              </a:pPr>
              <a:t>‹#›</a:t>
            </a:fld>
            <a:endParaRPr lang="de-CH" dirty="0"/>
          </a:p>
        </p:txBody>
      </p:sp>
    </p:spTree>
    <p:extLst>
      <p:ext uri="{BB962C8B-B14F-4D97-AF65-F5344CB8AC3E}">
        <p14:creationId xmlns:p14="http://schemas.microsoft.com/office/powerpoint/2010/main" val="1775286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Untertitel, Tabelle_klein">
    <p:spTree>
      <p:nvGrpSpPr>
        <p:cNvPr id="1" name=""/>
        <p:cNvGrpSpPr/>
        <p:nvPr/>
      </p:nvGrpSpPr>
      <p:grpSpPr>
        <a:xfrm>
          <a:off x="0" y="0"/>
          <a:ext cx="0" cy="0"/>
          <a:chOff x="0" y="0"/>
          <a:chExt cx="0" cy="0"/>
        </a:xfrm>
      </p:grpSpPr>
      <p:graphicFrame>
        <p:nvGraphicFramePr>
          <p:cNvPr id="4" name="Tabelle 3"/>
          <p:cNvGraphicFramePr>
            <a:graphicFrameLocks noGrp="1"/>
          </p:cNvGraphicFramePr>
          <p:nvPr/>
        </p:nvGraphicFramePr>
        <p:xfrm>
          <a:off x="336550" y="2232025"/>
          <a:ext cx="11518900" cy="3832225"/>
        </p:xfrm>
        <a:graphic>
          <a:graphicData uri="http://schemas.openxmlformats.org/drawingml/2006/table">
            <a:tbl>
              <a:tblPr firstRow="1" bandRow="1">
                <a:tableStyleId>{5C22544A-7EE6-4342-B048-85BDC9FD1C3A}</a:tableStyleId>
              </a:tblPr>
              <a:tblGrid>
                <a:gridCol w="5759450">
                  <a:extLst>
                    <a:ext uri="{9D8B030D-6E8A-4147-A177-3AD203B41FA5}">
                      <a16:colId xmlns:a16="http://schemas.microsoft.com/office/drawing/2014/main" val="2405457910"/>
                    </a:ext>
                  </a:extLst>
                </a:gridCol>
                <a:gridCol w="5759450">
                  <a:extLst>
                    <a:ext uri="{9D8B030D-6E8A-4147-A177-3AD203B41FA5}">
                      <a16:colId xmlns:a16="http://schemas.microsoft.com/office/drawing/2014/main" val="1042674943"/>
                    </a:ext>
                  </a:extLst>
                </a:gridCol>
              </a:tblGrid>
              <a:tr h="494461">
                <a:tc>
                  <a:txBody>
                    <a:bodyPr/>
                    <a:lstStyle/>
                    <a:p>
                      <a:endParaRPr lang="de-CH" sz="1600" dirty="0"/>
                    </a:p>
                  </a:txBody>
                  <a:tcPr marL="91431" marR="91431" marT="45723" marB="45723" anchor="ctr">
                    <a:solidFill>
                      <a:schemeClr val="accent5">
                        <a:lumMod val="50000"/>
                      </a:schemeClr>
                    </a:solidFill>
                  </a:tcPr>
                </a:tc>
                <a:tc>
                  <a:txBody>
                    <a:bodyPr/>
                    <a:lstStyle/>
                    <a:p>
                      <a:endParaRPr lang="de-CH" sz="1600" dirty="0"/>
                    </a:p>
                  </a:txBody>
                  <a:tcPr marL="91431" marR="91431" marT="45723" marB="45723" anchor="ctr">
                    <a:solidFill>
                      <a:schemeClr val="accent5">
                        <a:lumMod val="50000"/>
                      </a:schemeClr>
                    </a:solidFill>
                  </a:tcPr>
                </a:tc>
                <a:extLst>
                  <a:ext uri="{0D108BD9-81ED-4DB2-BD59-A6C34878D82A}">
                    <a16:rowId xmlns:a16="http://schemas.microsoft.com/office/drawing/2014/main" val="1406621383"/>
                  </a:ext>
                </a:extLst>
              </a:tr>
              <a:tr h="370863">
                <a:tc>
                  <a:txBody>
                    <a:bodyPr/>
                    <a:lstStyle/>
                    <a:p>
                      <a:endParaRPr lang="de-CH" sz="1600" dirty="0"/>
                    </a:p>
                  </a:txBody>
                  <a:tcPr marL="91431" marR="91431" marT="45723" marB="45723" anchor="ctr">
                    <a:solidFill>
                      <a:schemeClr val="bg1"/>
                    </a:solidFill>
                  </a:tcPr>
                </a:tc>
                <a:tc>
                  <a:txBody>
                    <a:bodyPr/>
                    <a:lstStyle/>
                    <a:p>
                      <a:endParaRPr lang="de-CH" sz="1600" dirty="0"/>
                    </a:p>
                  </a:txBody>
                  <a:tcPr marL="91431" marR="91431" marT="45723" marB="45723" anchor="ctr">
                    <a:solidFill>
                      <a:schemeClr val="bg1"/>
                    </a:solidFill>
                  </a:tcPr>
                </a:tc>
                <a:extLst>
                  <a:ext uri="{0D108BD9-81ED-4DB2-BD59-A6C34878D82A}">
                    <a16:rowId xmlns:a16="http://schemas.microsoft.com/office/drawing/2014/main" val="2604537585"/>
                  </a:ext>
                </a:extLst>
              </a:tr>
              <a:tr h="370863">
                <a:tc>
                  <a:txBody>
                    <a:bodyPr/>
                    <a:lstStyle/>
                    <a:p>
                      <a:endParaRPr lang="de-CH" sz="1600" dirty="0"/>
                    </a:p>
                  </a:txBody>
                  <a:tcPr marL="91431" marR="91431" marT="45723" marB="45723" anchor="ctr">
                    <a:solidFill>
                      <a:schemeClr val="tx2">
                        <a:lumMod val="20000"/>
                        <a:lumOff val="80000"/>
                      </a:schemeClr>
                    </a:solidFill>
                  </a:tcPr>
                </a:tc>
                <a:tc>
                  <a:txBody>
                    <a:bodyPr/>
                    <a:lstStyle/>
                    <a:p>
                      <a:endParaRPr lang="de-CH" sz="1600" dirty="0"/>
                    </a:p>
                  </a:txBody>
                  <a:tcPr marL="91431" marR="91431" marT="45723" marB="45723" anchor="ctr">
                    <a:solidFill>
                      <a:schemeClr val="tx2">
                        <a:lumMod val="20000"/>
                        <a:lumOff val="80000"/>
                      </a:schemeClr>
                    </a:solidFill>
                  </a:tcPr>
                </a:tc>
                <a:extLst>
                  <a:ext uri="{0D108BD9-81ED-4DB2-BD59-A6C34878D82A}">
                    <a16:rowId xmlns:a16="http://schemas.microsoft.com/office/drawing/2014/main" val="3132869225"/>
                  </a:ext>
                </a:extLst>
              </a:tr>
              <a:tr h="370863">
                <a:tc>
                  <a:txBody>
                    <a:bodyPr/>
                    <a:lstStyle/>
                    <a:p>
                      <a:endParaRPr lang="de-CH" sz="1600" dirty="0"/>
                    </a:p>
                  </a:txBody>
                  <a:tcPr marL="91431" marR="91431" marT="45723" marB="45723" anchor="ctr">
                    <a:solidFill>
                      <a:schemeClr val="bg1"/>
                    </a:solidFill>
                  </a:tcPr>
                </a:tc>
                <a:tc>
                  <a:txBody>
                    <a:bodyPr/>
                    <a:lstStyle/>
                    <a:p>
                      <a:endParaRPr lang="de-CH" sz="1600" dirty="0"/>
                    </a:p>
                  </a:txBody>
                  <a:tcPr marL="91431" marR="91431" marT="45723" marB="45723" anchor="ctr">
                    <a:solidFill>
                      <a:schemeClr val="bg1"/>
                    </a:solidFill>
                  </a:tcPr>
                </a:tc>
                <a:extLst>
                  <a:ext uri="{0D108BD9-81ED-4DB2-BD59-A6C34878D82A}">
                    <a16:rowId xmlns:a16="http://schemas.microsoft.com/office/drawing/2014/main" val="454908147"/>
                  </a:ext>
                </a:extLst>
              </a:tr>
              <a:tr h="370863">
                <a:tc>
                  <a:txBody>
                    <a:bodyPr/>
                    <a:lstStyle/>
                    <a:p>
                      <a:endParaRPr lang="de-CH" sz="1600" dirty="0"/>
                    </a:p>
                  </a:txBody>
                  <a:tcPr marL="91431" marR="91431" marT="45723" marB="45723" anchor="ctr">
                    <a:solidFill>
                      <a:schemeClr val="tx2">
                        <a:lumMod val="20000"/>
                        <a:lumOff val="80000"/>
                      </a:schemeClr>
                    </a:solidFill>
                  </a:tcPr>
                </a:tc>
                <a:tc>
                  <a:txBody>
                    <a:bodyPr/>
                    <a:lstStyle/>
                    <a:p>
                      <a:endParaRPr lang="de-CH" sz="1600" dirty="0"/>
                    </a:p>
                  </a:txBody>
                  <a:tcPr marL="91431" marR="91431" marT="45723" marB="45723" anchor="ctr">
                    <a:solidFill>
                      <a:schemeClr val="tx2">
                        <a:lumMod val="20000"/>
                        <a:lumOff val="80000"/>
                      </a:schemeClr>
                    </a:solidFill>
                  </a:tcPr>
                </a:tc>
                <a:extLst>
                  <a:ext uri="{0D108BD9-81ED-4DB2-BD59-A6C34878D82A}">
                    <a16:rowId xmlns:a16="http://schemas.microsoft.com/office/drawing/2014/main" val="411375637"/>
                  </a:ext>
                </a:extLst>
              </a:tr>
              <a:tr h="370863">
                <a:tc>
                  <a:txBody>
                    <a:bodyPr/>
                    <a:lstStyle/>
                    <a:p>
                      <a:endParaRPr lang="de-CH" sz="1600" dirty="0"/>
                    </a:p>
                  </a:txBody>
                  <a:tcPr marL="91431" marR="91431" marT="45723" marB="45723" anchor="ctr">
                    <a:solidFill>
                      <a:schemeClr val="bg1"/>
                    </a:solidFill>
                  </a:tcPr>
                </a:tc>
                <a:tc>
                  <a:txBody>
                    <a:bodyPr/>
                    <a:lstStyle/>
                    <a:p>
                      <a:endParaRPr lang="de-CH" sz="1600" dirty="0"/>
                    </a:p>
                  </a:txBody>
                  <a:tcPr marL="91431" marR="91431" marT="45723" marB="45723" anchor="ctr">
                    <a:solidFill>
                      <a:schemeClr val="bg1"/>
                    </a:solidFill>
                  </a:tcPr>
                </a:tc>
                <a:extLst>
                  <a:ext uri="{0D108BD9-81ED-4DB2-BD59-A6C34878D82A}">
                    <a16:rowId xmlns:a16="http://schemas.microsoft.com/office/drawing/2014/main" val="2675358611"/>
                  </a:ext>
                </a:extLst>
              </a:tr>
              <a:tr h="370863">
                <a:tc>
                  <a:txBody>
                    <a:bodyPr/>
                    <a:lstStyle/>
                    <a:p>
                      <a:endParaRPr lang="de-CH" sz="1600" dirty="0"/>
                    </a:p>
                  </a:txBody>
                  <a:tcPr marL="91431" marR="91431" marT="45723" marB="45723" anchor="ctr">
                    <a:solidFill>
                      <a:schemeClr val="tx2">
                        <a:lumMod val="20000"/>
                        <a:lumOff val="80000"/>
                      </a:schemeClr>
                    </a:solidFill>
                  </a:tcPr>
                </a:tc>
                <a:tc>
                  <a:txBody>
                    <a:bodyPr/>
                    <a:lstStyle/>
                    <a:p>
                      <a:endParaRPr lang="de-CH" sz="1600" dirty="0"/>
                    </a:p>
                  </a:txBody>
                  <a:tcPr marL="91431" marR="91431" marT="45723" marB="45723" anchor="ctr">
                    <a:solidFill>
                      <a:schemeClr val="tx2">
                        <a:lumMod val="20000"/>
                        <a:lumOff val="80000"/>
                      </a:schemeClr>
                    </a:solidFill>
                  </a:tcPr>
                </a:tc>
                <a:extLst>
                  <a:ext uri="{0D108BD9-81ED-4DB2-BD59-A6C34878D82A}">
                    <a16:rowId xmlns:a16="http://schemas.microsoft.com/office/drawing/2014/main" val="1656686233"/>
                  </a:ext>
                </a:extLst>
              </a:tr>
              <a:tr h="370863">
                <a:tc>
                  <a:txBody>
                    <a:bodyPr/>
                    <a:lstStyle/>
                    <a:p>
                      <a:endParaRPr lang="de-CH" sz="1600" dirty="0"/>
                    </a:p>
                  </a:txBody>
                  <a:tcPr marL="91431" marR="91431" marT="45723" marB="45723" anchor="ctr">
                    <a:solidFill>
                      <a:schemeClr val="bg1"/>
                    </a:solidFill>
                  </a:tcPr>
                </a:tc>
                <a:tc>
                  <a:txBody>
                    <a:bodyPr/>
                    <a:lstStyle/>
                    <a:p>
                      <a:endParaRPr lang="de-CH" sz="1600" dirty="0"/>
                    </a:p>
                  </a:txBody>
                  <a:tcPr marL="91431" marR="91431" marT="45723" marB="45723" anchor="ctr">
                    <a:solidFill>
                      <a:schemeClr val="bg1"/>
                    </a:solidFill>
                  </a:tcPr>
                </a:tc>
                <a:extLst>
                  <a:ext uri="{0D108BD9-81ED-4DB2-BD59-A6C34878D82A}">
                    <a16:rowId xmlns:a16="http://schemas.microsoft.com/office/drawing/2014/main" val="3460028581"/>
                  </a:ext>
                </a:extLst>
              </a:tr>
              <a:tr h="370863">
                <a:tc>
                  <a:txBody>
                    <a:bodyPr/>
                    <a:lstStyle/>
                    <a:p>
                      <a:endParaRPr lang="de-CH" sz="1600" dirty="0"/>
                    </a:p>
                  </a:txBody>
                  <a:tcPr marL="91431" marR="91431" marT="45723" marB="45723" anchor="ctr">
                    <a:solidFill>
                      <a:schemeClr val="tx2">
                        <a:lumMod val="20000"/>
                        <a:lumOff val="80000"/>
                      </a:schemeClr>
                    </a:solidFill>
                  </a:tcPr>
                </a:tc>
                <a:tc>
                  <a:txBody>
                    <a:bodyPr/>
                    <a:lstStyle/>
                    <a:p>
                      <a:endParaRPr lang="de-CH" sz="1600" dirty="0"/>
                    </a:p>
                  </a:txBody>
                  <a:tcPr marL="91431" marR="91431" marT="45723" marB="45723" anchor="ctr">
                    <a:solidFill>
                      <a:schemeClr val="tx2">
                        <a:lumMod val="20000"/>
                        <a:lumOff val="80000"/>
                      </a:schemeClr>
                    </a:solidFill>
                  </a:tcPr>
                </a:tc>
                <a:extLst>
                  <a:ext uri="{0D108BD9-81ED-4DB2-BD59-A6C34878D82A}">
                    <a16:rowId xmlns:a16="http://schemas.microsoft.com/office/drawing/2014/main" val="2857929959"/>
                  </a:ext>
                </a:extLst>
              </a:tr>
              <a:tr h="370863">
                <a:tc>
                  <a:txBody>
                    <a:bodyPr/>
                    <a:lstStyle/>
                    <a:p>
                      <a:endParaRPr lang="de-CH" sz="1600" dirty="0"/>
                    </a:p>
                  </a:txBody>
                  <a:tcPr marL="91431" marR="91431" marT="45723" marB="45723" anchor="ctr">
                    <a:solidFill>
                      <a:schemeClr val="bg1"/>
                    </a:solidFill>
                  </a:tcPr>
                </a:tc>
                <a:tc>
                  <a:txBody>
                    <a:bodyPr/>
                    <a:lstStyle/>
                    <a:p>
                      <a:endParaRPr lang="de-CH" sz="1600" dirty="0"/>
                    </a:p>
                  </a:txBody>
                  <a:tcPr marL="91431" marR="91431" marT="45723" marB="45723" anchor="ctr">
                    <a:solidFill>
                      <a:schemeClr val="bg1"/>
                    </a:solidFill>
                  </a:tcPr>
                </a:tc>
                <a:extLst>
                  <a:ext uri="{0D108BD9-81ED-4DB2-BD59-A6C34878D82A}">
                    <a16:rowId xmlns:a16="http://schemas.microsoft.com/office/drawing/2014/main" val="3153018979"/>
                  </a:ext>
                </a:extLst>
              </a:tr>
            </a:tbl>
          </a:graphicData>
        </a:graphic>
      </p:graphicFrame>
      <p:sp>
        <p:nvSpPr>
          <p:cNvPr id="2" name="Titel 1"/>
          <p:cNvSpPr>
            <a:spLocks noGrp="1"/>
          </p:cNvSpPr>
          <p:nvPr>
            <p:ph type="title"/>
          </p:nvPr>
        </p:nvSpPr>
        <p:spPr>
          <a:xfrm>
            <a:off x="336000" y="1278745"/>
            <a:ext cx="11520000" cy="360000"/>
          </a:xfrm>
        </p:spPr>
        <p:txBody>
          <a:bodyPr/>
          <a:lstStyle>
            <a:lvl1pPr>
              <a:defRPr baseline="0"/>
            </a:lvl1pPr>
          </a:lstStyle>
          <a:p>
            <a:r>
              <a:rPr lang="de-DE"/>
              <a:t>Titelmasterformat durch Klicken bearbeiten</a:t>
            </a:r>
            <a:endParaRPr lang="de-CH" dirty="0"/>
          </a:p>
        </p:txBody>
      </p:sp>
      <p:sp>
        <p:nvSpPr>
          <p:cNvPr id="10" name="Textplatzhalter 9"/>
          <p:cNvSpPr>
            <a:spLocks noGrp="1"/>
          </p:cNvSpPr>
          <p:nvPr>
            <p:ph type="body" sz="quarter" idx="13"/>
          </p:nvPr>
        </p:nvSpPr>
        <p:spPr>
          <a:xfrm>
            <a:off x="336000" y="1655811"/>
            <a:ext cx="1152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800" b="1" baseline="0">
                <a:solidFill>
                  <a:schemeClr val="tx2"/>
                </a:solidFill>
              </a:defRPr>
            </a:lvl1pPr>
          </a:lstStyle>
          <a:p>
            <a:pPr lvl="0"/>
            <a:r>
              <a:rPr lang="de-DE"/>
              <a:t>Formatvorlagen des Textmasters bearbeiten</a:t>
            </a:r>
          </a:p>
        </p:txBody>
      </p:sp>
      <p:sp>
        <p:nvSpPr>
          <p:cNvPr id="5" name="Datumsplatzhalter 4"/>
          <p:cNvSpPr>
            <a:spLocks noGrp="1"/>
          </p:cNvSpPr>
          <p:nvPr>
            <p:ph type="dt" sz="half" idx="14"/>
          </p:nvPr>
        </p:nvSpPr>
        <p:spPr/>
        <p:txBody>
          <a:bodyPr/>
          <a:lstStyle>
            <a:lvl1pPr>
              <a:defRPr/>
            </a:lvl1pPr>
          </a:lstStyle>
          <a:p>
            <a:pPr>
              <a:defRPr/>
            </a:pPr>
            <a:fld id="{4316727E-8685-458E-81A8-05D1D4433AC4}" type="datetime1">
              <a:rPr lang="de-CH" smtClean="0"/>
              <a:t>11.09.2022</a:t>
            </a:fld>
            <a:endParaRPr lang="de-CH" dirty="0"/>
          </a:p>
        </p:txBody>
      </p:sp>
      <p:sp>
        <p:nvSpPr>
          <p:cNvPr id="6" name="Fußzeilenplatzhalter 5"/>
          <p:cNvSpPr>
            <a:spLocks noGrp="1"/>
          </p:cNvSpPr>
          <p:nvPr>
            <p:ph type="ftr" sz="quarter" idx="15"/>
          </p:nvPr>
        </p:nvSpPr>
        <p:spPr/>
        <p:txBody>
          <a:bodyPr/>
          <a:lstStyle>
            <a:lvl1pPr>
              <a:defRPr/>
            </a:lvl1pPr>
          </a:lstStyle>
          <a:p>
            <a:pPr>
              <a:defRPr/>
            </a:pPr>
            <a:endParaRPr lang="de-CH" dirty="0"/>
          </a:p>
        </p:txBody>
      </p:sp>
      <p:sp>
        <p:nvSpPr>
          <p:cNvPr id="7" name="Foliennummernplatzhalter 6"/>
          <p:cNvSpPr>
            <a:spLocks noGrp="1"/>
          </p:cNvSpPr>
          <p:nvPr>
            <p:ph type="sldNum" sz="quarter" idx="16"/>
          </p:nvPr>
        </p:nvSpPr>
        <p:spPr/>
        <p:txBody>
          <a:bodyPr/>
          <a:lstStyle>
            <a:lvl1pPr>
              <a:defRPr/>
            </a:lvl1pPr>
          </a:lstStyle>
          <a:p>
            <a:pPr>
              <a:defRPr/>
            </a:pPr>
            <a:fld id="{9617EBC3-522A-4CC0-ACBE-7686003DEF60}" type="slidenum">
              <a:rPr lang="de-CH"/>
              <a:pPr>
                <a:defRPr/>
              </a:pPr>
              <a:t>‹#›</a:t>
            </a:fld>
            <a:endParaRPr lang="de-CH" dirty="0"/>
          </a:p>
        </p:txBody>
      </p:sp>
    </p:spTree>
    <p:extLst>
      <p:ext uri="{BB962C8B-B14F-4D97-AF65-F5344CB8AC3E}">
        <p14:creationId xmlns:p14="http://schemas.microsoft.com/office/powerpoint/2010/main" val="3141947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_6 Abschnitte">
    <p:spTree>
      <p:nvGrpSpPr>
        <p:cNvPr id="1" name=""/>
        <p:cNvGrpSpPr/>
        <p:nvPr/>
      </p:nvGrpSpPr>
      <p:grpSpPr>
        <a:xfrm>
          <a:off x="0" y="0"/>
          <a:ext cx="0" cy="0"/>
          <a:chOff x="0" y="0"/>
          <a:chExt cx="0" cy="0"/>
        </a:xfrm>
      </p:grpSpPr>
      <p:sp>
        <p:nvSpPr>
          <p:cNvPr id="16" name="正方形/長方形 6"/>
          <p:cNvSpPr/>
          <p:nvPr/>
        </p:nvSpPr>
        <p:spPr>
          <a:xfrm>
            <a:off x="1227138" y="5580063"/>
            <a:ext cx="1071562" cy="65087"/>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7" name="円/楕円 4"/>
          <p:cNvSpPr/>
          <p:nvPr/>
        </p:nvSpPr>
        <p:spPr>
          <a:xfrm>
            <a:off x="336550" y="5162550"/>
            <a:ext cx="719138" cy="900113"/>
          </a:xfrm>
          <a:prstGeom prst="rect">
            <a:avLst/>
          </a:prstGeom>
          <a:solidFill>
            <a:schemeClr val="accent5">
              <a:lumMod val="90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8" name="テキスト ボックス 36"/>
          <p:cNvSpPr txBox="1">
            <a:spLocks noChangeArrowheads="1"/>
          </p:cNvSpPr>
          <p:nvPr/>
        </p:nvSpPr>
        <p:spPr bwMode="auto">
          <a:xfrm>
            <a:off x="409575" y="5381625"/>
            <a:ext cx="57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3</a:t>
            </a:r>
            <a:endParaRPr kumimoji="1" lang="ja-JP" altLang="en-US" sz="2400" b="1">
              <a:solidFill>
                <a:schemeClr val="bg1"/>
              </a:solidFill>
            </a:endParaRPr>
          </a:p>
        </p:txBody>
      </p:sp>
      <p:sp>
        <p:nvSpPr>
          <p:cNvPr id="19" name="正方形/長方形 6"/>
          <p:cNvSpPr/>
          <p:nvPr/>
        </p:nvSpPr>
        <p:spPr>
          <a:xfrm>
            <a:off x="1227138" y="4140200"/>
            <a:ext cx="1071562" cy="650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0" name="円/楕円 4"/>
          <p:cNvSpPr/>
          <p:nvPr/>
        </p:nvSpPr>
        <p:spPr>
          <a:xfrm>
            <a:off x="336550" y="3722688"/>
            <a:ext cx="719138" cy="900112"/>
          </a:xfrm>
          <a:prstGeom prst="rect">
            <a:avLst/>
          </a:prstGeom>
          <a:solidFill>
            <a:schemeClr val="accent5">
              <a:lumMod val="75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1" name="テキスト ボックス 36"/>
          <p:cNvSpPr txBox="1">
            <a:spLocks noChangeArrowheads="1"/>
          </p:cNvSpPr>
          <p:nvPr/>
        </p:nvSpPr>
        <p:spPr bwMode="auto">
          <a:xfrm>
            <a:off x="409575" y="3941763"/>
            <a:ext cx="573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2</a:t>
            </a:r>
            <a:endParaRPr kumimoji="1" lang="ja-JP" altLang="en-US" sz="2400" b="1">
              <a:solidFill>
                <a:schemeClr val="bg1"/>
              </a:solidFill>
            </a:endParaRPr>
          </a:p>
        </p:txBody>
      </p:sp>
      <p:sp>
        <p:nvSpPr>
          <p:cNvPr id="22" name="正方形/長方形 6"/>
          <p:cNvSpPr/>
          <p:nvPr/>
        </p:nvSpPr>
        <p:spPr>
          <a:xfrm>
            <a:off x="1227138" y="2684463"/>
            <a:ext cx="1071562" cy="635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3" name="円/楕円 4"/>
          <p:cNvSpPr/>
          <p:nvPr/>
        </p:nvSpPr>
        <p:spPr>
          <a:xfrm>
            <a:off x="336550" y="2265363"/>
            <a:ext cx="719138" cy="900112"/>
          </a:xfrm>
          <a:prstGeom prst="rect">
            <a:avLst/>
          </a:prstGeom>
          <a:solidFill>
            <a:schemeClr val="accent5">
              <a:lumMod val="50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4" name="テキスト ボックス 36"/>
          <p:cNvSpPr txBox="1">
            <a:spLocks noChangeArrowheads="1"/>
          </p:cNvSpPr>
          <p:nvPr/>
        </p:nvSpPr>
        <p:spPr bwMode="auto">
          <a:xfrm>
            <a:off x="409575" y="2486025"/>
            <a:ext cx="5730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en-US" altLang="ja-JP" sz="2400" b="1" dirty="0">
                <a:solidFill>
                  <a:schemeClr val="bg1"/>
                </a:solidFill>
              </a:rPr>
              <a:t>1</a:t>
            </a:r>
            <a:endParaRPr kumimoji="1" lang="ja-JP" altLang="en-US" sz="2400" b="1">
              <a:solidFill>
                <a:schemeClr val="bg1"/>
              </a:solidFill>
            </a:endParaRPr>
          </a:p>
        </p:txBody>
      </p:sp>
      <p:sp>
        <p:nvSpPr>
          <p:cNvPr id="25" name="正方形/長方形 6"/>
          <p:cNvSpPr/>
          <p:nvPr/>
        </p:nvSpPr>
        <p:spPr>
          <a:xfrm>
            <a:off x="7732713" y="5580063"/>
            <a:ext cx="1069975" cy="6508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6" name="円/楕円 4"/>
          <p:cNvSpPr/>
          <p:nvPr/>
        </p:nvSpPr>
        <p:spPr>
          <a:xfrm>
            <a:off x="6840538" y="5162550"/>
            <a:ext cx="720725" cy="900113"/>
          </a:xfrm>
          <a:prstGeom prst="rect">
            <a:avLst/>
          </a:prstGeom>
          <a:solidFill>
            <a:schemeClr val="bg1">
              <a:lumMod val="75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7" name="テキスト ボックス 36"/>
          <p:cNvSpPr txBox="1">
            <a:spLocks noChangeArrowheads="1"/>
          </p:cNvSpPr>
          <p:nvPr/>
        </p:nvSpPr>
        <p:spPr bwMode="auto">
          <a:xfrm>
            <a:off x="6913563" y="5381625"/>
            <a:ext cx="573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en-US" altLang="ja-JP" sz="2400" b="1" dirty="0">
                <a:solidFill>
                  <a:schemeClr val="bg1"/>
                </a:solidFill>
              </a:rPr>
              <a:t>6</a:t>
            </a:r>
            <a:endParaRPr kumimoji="1" lang="ja-JP" altLang="en-US" sz="2400" b="1">
              <a:solidFill>
                <a:schemeClr val="bg1"/>
              </a:solidFill>
            </a:endParaRPr>
          </a:p>
        </p:txBody>
      </p:sp>
      <p:sp>
        <p:nvSpPr>
          <p:cNvPr id="28" name="正方形/長方形 6"/>
          <p:cNvSpPr/>
          <p:nvPr/>
        </p:nvSpPr>
        <p:spPr>
          <a:xfrm>
            <a:off x="7732713" y="4140200"/>
            <a:ext cx="1069975" cy="6508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9" name="円/楕円 4"/>
          <p:cNvSpPr/>
          <p:nvPr/>
        </p:nvSpPr>
        <p:spPr>
          <a:xfrm>
            <a:off x="6840538" y="3722688"/>
            <a:ext cx="720725" cy="900112"/>
          </a:xfrm>
          <a:prstGeom prst="rect">
            <a:avLst/>
          </a:prstGeom>
          <a:solidFill>
            <a:schemeClr val="bg1">
              <a:lumMod val="65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30" name="テキスト ボックス 36"/>
          <p:cNvSpPr txBox="1">
            <a:spLocks noChangeArrowheads="1"/>
          </p:cNvSpPr>
          <p:nvPr/>
        </p:nvSpPr>
        <p:spPr bwMode="auto">
          <a:xfrm>
            <a:off x="6913563" y="3941763"/>
            <a:ext cx="573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en-US" altLang="ja-JP" sz="2400" b="1" dirty="0">
                <a:solidFill>
                  <a:schemeClr val="bg1"/>
                </a:solidFill>
              </a:rPr>
              <a:t>5</a:t>
            </a:r>
            <a:endParaRPr kumimoji="1" lang="ja-JP" altLang="en-US" sz="2400" b="1">
              <a:solidFill>
                <a:schemeClr val="bg1"/>
              </a:solidFill>
            </a:endParaRPr>
          </a:p>
        </p:txBody>
      </p:sp>
      <p:sp>
        <p:nvSpPr>
          <p:cNvPr id="31" name="正方形/長方形 6"/>
          <p:cNvSpPr/>
          <p:nvPr/>
        </p:nvSpPr>
        <p:spPr>
          <a:xfrm>
            <a:off x="7732713" y="2684463"/>
            <a:ext cx="1069975" cy="6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32" name="円/楕円 4"/>
          <p:cNvSpPr/>
          <p:nvPr/>
        </p:nvSpPr>
        <p:spPr>
          <a:xfrm>
            <a:off x="6840538" y="2265363"/>
            <a:ext cx="720725" cy="900112"/>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33" name="テキスト ボックス 36"/>
          <p:cNvSpPr txBox="1">
            <a:spLocks noChangeArrowheads="1"/>
          </p:cNvSpPr>
          <p:nvPr/>
        </p:nvSpPr>
        <p:spPr bwMode="auto">
          <a:xfrm>
            <a:off x="6913563" y="2486025"/>
            <a:ext cx="5730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4</a:t>
            </a:r>
            <a:endParaRPr kumimoji="1" lang="ja-JP" altLang="en-US" sz="2400" b="1">
              <a:solidFill>
                <a:schemeClr val="bg1"/>
              </a:solidFill>
            </a:endParaRPr>
          </a:p>
        </p:txBody>
      </p:sp>
      <p:pic>
        <p:nvPicPr>
          <p:cNvPr id="34" name="Picture 17" descr="B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8975" y="377825"/>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36000" y="1276844"/>
            <a:ext cx="11520000" cy="360000"/>
          </a:xfrm>
          <a:prstGeom prst="rect">
            <a:avLst/>
          </a:prstGeom>
        </p:spPr>
        <p:txBody>
          <a:bodyPr lIns="0"/>
          <a:lstStyle>
            <a:lvl1pPr>
              <a:defRPr/>
            </a:lvl1pPr>
          </a:lstStyle>
          <a:p>
            <a:r>
              <a:rPr lang="de-DE"/>
              <a:t>Titelmasterformat durch Klicken bearbeiten</a:t>
            </a:r>
            <a:endParaRPr lang="de-CH" dirty="0"/>
          </a:p>
        </p:txBody>
      </p:sp>
      <p:sp>
        <p:nvSpPr>
          <p:cNvPr id="10" name="Textplatzhalter 9"/>
          <p:cNvSpPr>
            <a:spLocks noGrp="1"/>
          </p:cNvSpPr>
          <p:nvPr>
            <p:ph type="body" sz="quarter" idx="14"/>
          </p:nvPr>
        </p:nvSpPr>
        <p:spPr>
          <a:xfrm>
            <a:off x="336550" y="1656169"/>
            <a:ext cx="11519450" cy="324000"/>
          </a:xfrm>
          <a:prstGeom prst="rect">
            <a:avLst/>
          </a:prstGeom>
        </p:spPr>
        <p:txBody>
          <a:bodyPr lIns="0">
            <a:normAutofit/>
          </a:bodyPr>
          <a:lstStyle>
            <a:lvl1pPr marL="0" indent="0">
              <a:buNone/>
              <a:defRPr sz="1800" b="1" baseline="0">
                <a:solidFill>
                  <a:schemeClr val="bg1">
                    <a:lumMod val="50000"/>
                  </a:schemeClr>
                </a:solidFill>
              </a:defRPr>
            </a:lvl1pPr>
          </a:lstStyle>
          <a:p>
            <a:pPr lvl="0"/>
            <a:r>
              <a:rPr lang="de-DE"/>
              <a:t>Formatvorlagen des Textmasters bearbeiten</a:t>
            </a:r>
          </a:p>
        </p:txBody>
      </p:sp>
      <p:sp>
        <p:nvSpPr>
          <p:cNvPr id="79" name="テキスト プレースホルダー 12"/>
          <p:cNvSpPr>
            <a:spLocks noGrp="1"/>
          </p:cNvSpPr>
          <p:nvPr>
            <p:ph type="body" sz="quarter" idx="18"/>
          </p:nvPr>
        </p:nvSpPr>
        <p:spPr>
          <a:xfrm>
            <a:off x="1227836" y="5645329"/>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80" name="テキスト プレースホルダー 12"/>
          <p:cNvSpPr>
            <a:spLocks noGrp="1"/>
          </p:cNvSpPr>
          <p:nvPr>
            <p:ph type="body" sz="quarter" idx="19"/>
          </p:nvPr>
        </p:nvSpPr>
        <p:spPr>
          <a:xfrm>
            <a:off x="1227836" y="5129952"/>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84" name="テキスト プレースホルダー 12"/>
          <p:cNvSpPr>
            <a:spLocks noGrp="1"/>
          </p:cNvSpPr>
          <p:nvPr>
            <p:ph type="body" sz="quarter" idx="20"/>
          </p:nvPr>
        </p:nvSpPr>
        <p:spPr>
          <a:xfrm>
            <a:off x="1227836" y="4205522"/>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85" name="テキスト プレースホルダー 12"/>
          <p:cNvSpPr>
            <a:spLocks noGrp="1"/>
          </p:cNvSpPr>
          <p:nvPr>
            <p:ph type="body" sz="quarter" idx="21"/>
          </p:nvPr>
        </p:nvSpPr>
        <p:spPr>
          <a:xfrm>
            <a:off x="1227836" y="3690145"/>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89" name="テキスト プレースホルダー 12"/>
          <p:cNvSpPr>
            <a:spLocks noGrp="1"/>
          </p:cNvSpPr>
          <p:nvPr>
            <p:ph type="body" sz="quarter" idx="22"/>
          </p:nvPr>
        </p:nvSpPr>
        <p:spPr>
          <a:xfrm>
            <a:off x="1227836" y="2748746"/>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90" name="テキスト プレースホルダー 12"/>
          <p:cNvSpPr>
            <a:spLocks noGrp="1"/>
          </p:cNvSpPr>
          <p:nvPr>
            <p:ph type="body" sz="quarter" idx="23"/>
          </p:nvPr>
        </p:nvSpPr>
        <p:spPr>
          <a:xfrm>
            <a:off x="1227836" y="2233369"/>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94" name="テキスト プレースホルダー 12"/>
          <p:cNvSpPr>
            <a:spLocks noGrp="1"/>
          </p:cNvSpPr>
          <p:nvPr>
            <p:ph type="body" sz="quarter" idx="24"/>
          </p:nvPr>
        </p:nvSpPr>
        <p:spPr>
          <a:xfrm>
            <a:off x="7732398" y="5645329"/>
            <a:ext cx="4123602"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95" name="テキスト プレースホルダー 12"/>
          <p:cNvSpPr>
            <a:spLocks noGrp="1"/>
          </p:cNvSpPr>
          <p:nvPr>
            <p:ph type="body" sz="quarter" idx="25"/>
          </p:nvPr>
        </p:nvSpPr>
        <p:spPr>
          <a:xfrm>
            <a:off x="7732398" y="5129952"/>
            <a:ext cx="4123602"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99" name="テキスト プレースホルダー 12"/>
          <p:cNvSpPr>
            <a:spLocks noGrp="1"/>
          </p:cNvSpPr>
          <p:nvPr>
            <p:ph type="body" sz="quarter" idx="26"/>
          </p:nvPr>
        </p:nvSpPr>
        <p:spPr>
          <a:xfrm>
            <a:off x="7732398" y="4205522"/>
            <a:ext cx="4123602"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100" name="テキスト プレースホルダー 12"/>
          <p:cNvSpPr>
            <a:spLocks noGrp="1"/>
          </p:cNvSpPr>
          <p:nvPr>
            <p:ph type="body" sz="quarter" idx="27"/>
          </p:nvPr>
        </p:nvSpPr>
        <p:spPr>
          <a:xfrm>
            <a:off x="7732398" y="3690145"/>
            <a:ext cx="4123602"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104" name="テキスト プレースホルダー 12"/>
          <p:cNvSpPr>
            <a:spLocks noGrp="1"/>
          </p:cNvSpPr>
          <p:nvPr>
            <p:ph type="body" sz="quarter" idx="28"/>
          </p:nvPr>
        </p:nvSpPr>
        <p:spPr>
          <a:xfrm>
            <a:off x="7732398" y="2748746"/>
            <a:ext cx="4123602"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105" name="テキスト プレースホルダー 12"/>
          <p:cNvSpPr>
            <a:spLocks noGrp="1"/>
          </p:cNvSpPr>
          <p:nvPr>
            <p:ph type="body" sz="quarter" idx="29"/>
          </p:nvPr>
        </p:nvSpPr>
        <p:spPr>
          <a:xfrm>
            <a:off x="7732398" y="2233369"/>
            <a:ext cx="4123602"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2898981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genda_5 Abschnitte">
    <p:spTree>
      <p:nvGrpSpPr>
        <p:cNvPr id="1" name=""/>
        <p:cNvGrpSpPr/>
        <p:nvPr/>
      </p:nvGrpSpPr>
      <p:grpSpPr>
        <a:xfrm>
          <a:off x="0" y="0"/>
          <a:ext cx="0" cy="0"/>
          <a:chOff x="0" y="0"/>
          <a:chExt cx="0" cy="0"/>
        </a:xfrm>
      </p:grpSpPr>
      <p:sp>
        <p:nvSpPr>
          <p:cNvPr id="14" name="正方形/長方形 6"/>
          <p:cNvSpPr/>
          <p:nvPr/>
        </p:nvSpPr>
        <p:spPr>
          <a:xfrm>
            <a:off x="1227138" y="5580063"/>
            <a:ext cx="1071562" cy="65087"/>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5" name="円/楕円 4"/>
          <p:cNvSpPr/>
          <p:nvPr/>
        </p:nvSpPr>
        <p:spPr>
          <a:xfrm>
            <a:off x="336550" y="5162550"/>
            <a:ext cx="719138" cy="900113"/>
          </a:xfrm>
          <a:prstGeom prst="rect">
            <a:avLst/>
          </a:prstGeom>
          <a:solidFill>
            <a:schemeClr val="accent5">
              <a:lumMod val="90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6" name="テキスト ボックス 36"/>
          <p:cNvSpPr txBox="1">
            <a:spLocks noChangeArrowheads="1"/>
          </p:cNvSpPr>
          <p:nvPr/>
        </p:nvSpPr>
        <p:spPr bwMode="auto">
          <a:xfrm>
            <a:off x="409575" y="5381625"/>
            <a:ext cx="57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3</a:t>
            </a:r>
            <a:endParaRPr kumimoji="1" lang="ja-JP" altLang="en-US" sz="2400" b="1">
              <a:solidFill>
                <a:schemeClr val="bg1"/>
              </a:solidFill>
            </a:endParaRPr>
          </a:p>
        </p:txBody>
      </p:sp>
      <p:sp>
        <p:nvSpPr>
          <p:cNvPr id="17" name="正方形/長方形 6"/>
          <p:cNvSpPr/>
          <p:nvPr/>
        </p:nvSpPr>
        <p:spPr>
          <a:xfrm>
            <a:off x="1227138" y="4140200"/>
            <a:ext cx="1071562" cy="650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8" name="円/楕円 4"/>
          <p:cNvSpPr/>
          <p:nvPr/>
        </p:nvSpPr>
        <p:spPr>
          <a:xfrm>
            <a:off x="336550" y="3722688"/>
            <a:ext cx="719138" cy="900112"/>
          </a:xfrm>
          <a:prstGeom prst="rect">
            <a:avLst/>
          </a:prstGeom>
          <a:solidFill>
            <a:schemeClr val="accent5">
              <a:lumMod val="75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9" name="テキスト ボックス 36"/>
          <p:cNvSpPr txBox="1">
            <a:spLocks noChangeArrowheads="1"/>
          </p:cNvSpPr>
          <p:nvPr/>
        </p:nvSpPr>
        <p:spPr bwMode="auto">
          <a:xfrm>
            <a:off x="409575" y="3941763"/>
            <a:ext cx="573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2</a:t>
            </a:r>
            <a:endParaRPr kumimoji="1" lang="ja-JP" altLang="en-US" sz="2400" b="1">
              <a:solidFill>
                <a:schemeClr val="bg1"/>
              </a:solidFill>
            </a:endParaRPr>
          </a:p>
        </p:txBody>
      </p:sp>
      <p:sp>
        <p:nvSpPr>
          <p:cNvPr id="20" name="正方形/長方形 6"/>
          <p:cNvSpPr/>
          <p:nvPr/>
        </p:nvSpPr>
        <p:spPr>
          <a:xfrm>
            <a:off x="1227138" y="2684463"/>
            <a:ext cx="1071562" cy="635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1" name="円/楕円 4"/>
          <p:cNvSpPr/>
          <p:nvPr/>
        </p:nvSpPr>
        <p:spPr>
          <a:xfrm>
            <a:off x="336550" y="2265363"/>
            <a:ext cx="719138" cy="900112"/>
          </a:xfrm>
          <a:prstGeom prst="rect">
            <a:avLst/>
          </a:prstGeom>
          <a:solidFill>
            <a:schemeClr val="accent5">
              <a:lumMod val="50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2" name="テキスト ボックス 36"/>
          <p:cNvSpPr txBox="1">
            <a:spLocks noChangeArrowheads="1"/>
          </p:cNvSpPr>
          <p:nvPr/>
        </p:nvSpPr>
        <p:spPr bwMode="auto">
          <a:xfrm>
            <a:off x="409575" y="2486025"/>
            <a:ext cx="5730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en-US" altLang="ja-JP" sz="2400" b="1" dirty="0">
                <a:solidFill>
                  <a:schemeClr val="bg1"/>
                </a:solidFill>
              </a:rPr>
              <a:t>1</a:t>
            </a:r>
            <a:endParaRPr kumimoji="1" lang="ja-JP" altLang="en-US" sz="2400" b="1">
              <a:solidFill>
                <a:schemeClr val="bg1"/>
              </a:solidFill>
            </a:endParaRPr>
          </a:p>
        </p:txBody>
      </p:sp>
      <p:sp>
        <p:nvSpPr>
          <p:cNvPr id="23" name="正方形/長方形 6"/>
          <p:cNvSpPr/>
          <p:nvPr/>
        </p:nvSpPr>
        <p:spPr>
          <a:xfrm>
            <a:off x="7732713" y="4140200"/>
            <a:ext cx="1069975" cy="6508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4" name="円/楕円 4"/>
          <p:cNvSpPr/>
          <p:nvPr/>
        </p:nvSpPr>
        <p:spPr>
          <a:xfrm>
            <a:off x="6840538" y="3722688"/>
            <a:ext cx="720725" cy="900112"/>
          </a:xfrm>
          <a:prstGeom prst="rect">
            <a:avLst/>
          </a:prstGeom>
          <a:solidFill>
            <a:schemeClr val="bg2">
              <a:lumMod val="75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5" name="テキスト ボックス 36"/>
          <p:cNvSpPr txBox="1">
            <a:spLocks noChangeArrowheads="1"/>
          </p:cNvSpPr>
          <p:nvPr/>
        </p:nvSpPr>
        <p:spPr bwMode="auto">
          <a:xfrm>
            <a:off x="6913563" y="3941763"/>
            <a:ext cx="573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en-US" altLang="ja-JP" sz="2400" b="1" dirty="0">
                <a:solidFill>
                  <a:schemeClr val="bg1"/>
                </a:solidFill>
              </a:rPr>
              <a:t>5</a:t>
            </a:r>
            <a:endParaRPr kumimoji="1" lang="ja-JP" altLang="en-US" sz="2400" b="1">
              <a:solidFill>
                <a:schemeClr val="bg1"/>
              </a:solidFill>
            </a:endParaRPr>
          </a:p>
        </p:txBody>
      </p:sp>
      <p:sp>
        <p:nvSpPr>
          <p:cNvPr id="26" name="正方形/長方形 6"/>
          <p:cNvSpPr/>
          <p:nvPr/>
        </p:nvSpPr>
        <p:spPr>
          <a:xfrm>
            <a:off x="7732713" y="2684463"/>
            <a:ext cx="1069975" cy="6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7" name="円/楕円 4"/>
          <p:cNvSpPr/>
          <p:nvPr/>
        </p:nvSpPr>
        <p:spPr>
          <a:xfrm>
            <a:off x="6840538" y="2265363"/>
            <a:ext cx="720725" cy="900112"/>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8" name="テキスト ボックス 36"/>
          <p:cNvSpPr txBox="1">
            <a:spLocks noChangeArrowheads="1"/>
          </p:cNvSpPr>
          <p:nvPr/>
        </p:nvSpPr>
        <p:spPr bwMode="auto">
          <a:xfrm>
            <a:off x="6913563" y="2486025"/>
            <a:ext cx="5730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4</a:t>
            </a:r>
            <a:endParaRPr kumimoji="1" lang="ja-JP" altLang="en-US" sz="2400" b="1">
              <a:solidFill>
                <a:schemeClr val="bg1"/>
              </a:solidFill>
            </a:endParaRPr>
          </a:p>
        </p:txBody>
      </p:sp>
      <p:pic>
        <p:nvPicPr>
          <p:cNvPr id="29" name="Picture 17" descr="B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8975" y="377825"/>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36000" y="1276844"/>
            <a:ext cx="11520000" cy="360000"/>
          </a:xfrm>
          <a:prstGeom prst="rect">
            <a:avLst/>
          </a:prstGeom>
        </p:spPr>
        <p:txBody>
          <a:bodyPr lIns="0"/>
          <a:lstStyle>
            <a:lvl1pPr>
              <a:defRPr/>
            </a:lvl1pPr>
          </a:lstStyle>
          <a:p>
            <a:r>
              <a:rPr lang="de-DE"/>
              <a:t>Titelmasterformat durch Klicken bearbeiten</a:t>
            </a:r>
            <a:endParaRPr lang="de-CH" dirty="0"/>
          </a:p>
        </p:txBody>
      </p:sp>
      <p:sp>
        <p:nvSpPr>
          <p:cNvPr id="10" name="Textplatzhalter 9"/>
          <p:cNvSpPr>
            <a:spLocks noGrp="1"/>
          </p:cNvSpPr>
          <p:nvPr>
            <p:ph type="body" sz="quarter" idx="14"/>
          </p:nvPr>
        </p:nvSpPr>
        <p:spPr>
          <a:xfrm>
            <a:off x="336550" y="1656169"/>
            <a:ext cx="11519450" cy="324000"/>
          </a:xfrm>
          <a:prstGeom prst="rect">
            <a:avLst/>
          </a:prstGeom>
        </p:spPr>
        <p:txBody>
          <a:bodyPr lIns="0">
            <a:normAutofit/>
          </a:bodyPr>
          <a:lstStyle>
            <a:lvl1pPr marL="0" indent="0">
              <a:buNone/>
              <a:defRPr sz="1800" b="1" baseline="0">
                <a:solidFill>
                  <a:schemeClr val="bg1">
                    <a:lumMod val="50000"/>
                  </a:schemeClr>
                </a:solidFill>
              </a:defRPr>
            </a:lvl1pPr>
          </a:lstStyle>
          <a:p>
            <a:pPr lvl="0"/>
            <a:r>
              <a:rPr lang="de-DE"/>
              <a:t>Formatvorlagen des Textmasters bearbeiten</a:t>
            </a:r>
          </a:p>
        </p:txBody>
      </p:sp>
      <p:sp>
        <p:nvSpPr>
          <p:cNvPr id="79" name="テキスト プレースホルダー 12"/>
          <p:cNvSpPr>
            <a:spLocks noGrp="1"/>
          </p:cNvSpPr>
          <p:nvPr>
            <p:ph type="body" sz="quarter" idx="18"/>
          </p:nvPr>
        </p:nvSpPr>
        <p:spPr>
          <a:xfrm>
            <a:off x="1227836" y="5645329"/>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80" name="テキスト プレースホルダー 12"/>
          <p:cNvSpPr>
            <a:spLocks noGrp="1"/>
          </p:cNvSpPr>
          <p:nvPr>
            <p:ph type="body" sz="quarter" idx="19"/>
          </p:nvPr>
        </p:nvSpPr>
        <p:spPr>
          <a:xfrm>
            <a:off x="1227836" y="5129952"/>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84" name="テキスト プレースホルダー 12"/>
          <p:cNvSpPr>
            <a:spLocks noGrp="1"/>
          </p:cNvSpPr>
          <p:nvPr>
            <p:ph type="body" sz="quarter" idx="20"/>
          </p:nvPr>
        </p:nvSpPr>
        <p:spPr>
          <a:xfrm>
            <a:off x="1227836" y="4205522"/>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85" name="テキスト プレースホルダー 12"/>
          <p:cNvSpPr>
            <a:spLocks noGrp="1"/>
          </p:cNvSpPr>
          <p:nvPr>
            <p:ph type="body" sz="quarter" idx="21"/>
          </p:nvPr>
        </p:nvSpPr>
        <p:spPr>
          <a:xfrm>
            <a:off x="1227836" y="3690145"/>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89" name="テキスト プレースホルダー 12"/>
          <p:cNvSpPr>
            <a:spLocks noGrp="1"/>
          </p:cNvSpPr>
          <p:nvPr>
            <p:ph type="body" sz="quarter" idx="22"/>
          </p:nvPr>
        </p:nvSpPr>
        <p:spPr>
          <a:xfrm>
            <a:off x="1227836" y="2748746"/>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90" name="テキスト プレースホルダー 12"/>
          <p:cNvSpPr>
            <a:spLocks noGrp="1"/>
          </p:cNvSpPr>
          <p:nvPr>
            <p:ph type="body" sz="quarter" idx="23"/>
          </p:nvPr>
        </p:nvSpPr>
        <p:spPr>
          <a:xfrm>
            <a:off x="1227836" y="2233369"/>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99" name="テキスト プレースホルダー 12"/>
          <p:cNvSpPr>
            <a:spLocks noGrp="1"/>
          </p:cNvSpPr>
          <p:nvPr>
            <p:ph type="body" sz="quarter" idx="26"/>
          </p:nvPr>
        </p:nvSpPr>
        <p:spPr>
          <a:xfrm>
            <a:off x="7732398" y="4205522"/>
            <a:ext cx="4123602"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100" name="テキスト プレースホルダー 12"/>
          <p:cNvSpPr>
            <a:spLocks noGrp="1"/>
          </p:cNvSpPr>
          <p:nvPr>
            <p:ph type="body" sz="quarter" idx="27"/>
          </p:nvPr>
        </p:nvSpPr>
        <p:spPr>
          <a:xfrm>
            <a:off x="7732398" y="3690145"/>
            <a:ext cx="4123602"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104" name="テキスト プレースホルダー 12"/>
          <p:cNvSpPr>
            <a:spLocks noGrp="1"/>
          </p:cNvSpPr>
          <p:nvPr>
            <p:ph type="body" sz="quarter" idx="28"/>
          </p:nvPr>
        </p:nvSpPr>
        <p:spPr>
          <a:xfrm>
            <a:off x="7732398" y="2748746"/>
            <a:ext cx="4123602"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105" name="テキスト プレースホルダー 12"/>
          <p:cNvSpPr>
            <a:spLocks noGrp="1"/>
          </p:cNvSpPr>
          <p:nvPr>
            <p:ph type="body" sz="quarter" idx="29"/>
          </p:nvPr>
        </p:nvSpPr>
        <p:spPr>
          <a:xfrm>
            <a:off x="7732398" y="2233369"/>
            <a:ext cx="4123602"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279627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Text_gros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dirty="0"/>
          </a:p>
        </p:txBody>
      </p:sp>
      <p:sp>
        <p:nvSpPr>
          <p:cNvPr id="7" name="Textplatzhalter 6"/>
          <p:cNvSpPr>
            <a:spLocks noGrp="1"/>
          </p:cNvSpPr>
          <p:nvPr>
            <p:ph type="body" sz="quarter" idx="13"/>
          </p:nvPr>
        </p:nvSpPr>
        <p:spPr>
          <a:xfrm>
            <a:off x="336550" y="1996367"/>
            <a:ext cx="11518900" cy="4140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Datumsplatzhalter 3"/>
          <p:cNvSpPr>
            <a:spLocks noGrp="1"/>
          </p:cNvSpPr>
          <p:nvPr>
            <p:ph type="dt" sz="half" idx="14"/>
          </p:nvPr>
        </p:nvSpPr>
        <p:spPr/>
        <p:txBody>
          <a:bodyPr/>
          <a:lstStyle>
            <a:lvl1pPr>
              <a:defRPr/>
            </a:lvl1pPr>
          </a:lstStyle>
          <a:p>
            <a:pPr>
              <a:defRPr/>
            </a:pPr>
            <a:fld id="{5E413720-E010-4903-B0FA-8F1FDEE890BA}" type="datetime1">
              <a:rPr lang="de-CH" smtClean="0"/>
              <a:t>11.09.2022</a:t>
            </a:fld>
            <a:endParaRPr lang="de-CH" dirty="0"/>
          </a:p>
        </p:txBody>
      </p:sp>
      <p:sp>
        <p:nvSpPr>
          <p:cNvPr id="5" name="Fußzeilenplatzhalter 4"/>
          <p:cNvSpPr>
            <a:spLocks noGrp="1"/>
          </p:cNvSpPr>
          <p:nvPr>
            <p:ph type="ftr" sz="quarter" idx="15"/>
          </p:nvPr>
        </p:nvSpPr>
        <p:spPr/>
        <p:txBody>
          <a:bodyPr/>
          <a:lstStyle>
            <a:lvl1pPr>
              <a:defRPr/>
            </a:lvl1pPr>
          </a:lstStyle>
          <a:p>
            <a:pPr>
              <a:defRPr/>
            </a:pPr>
            <a:endParaRPr lang="de-CH" dirty="0"/>
          </a:p>
        </p:txBody>
      </p:sp>
      <p:sp>
        <p:nvSpPr>
          <p:cNvPr id="6" name="Foliennummernplatzhalter 5"/>
          <p:cNvSpPr>
            <a:spLocks noGrp="1"/>
          </p:cNvSpPr>
          <p:nvPr>
            <p:ph type="sldNum" sz="quarter" idx="16"/>
          </p:nvPr>
        </p:nvSpPr>
        <p:spPr/>
        <p:txBody>
          <a:bodyPr/>
          <a:lstStyle>
            <a:lvl1pPr>
              <a:defRPr/>
            </a:lvl1pPr>
          </a:lstStyle>
          <a:p>
            <a:pPr>
              <a:defRPr/>
            </a:pPr>
            <a:fld id="{A9BF64DE-91C6-4FFA-9891-37063EC1CAB2}" type="slidenum">
              <a:rPr lang="de-CH"/>
              <a:pPr>
                <a:defRPr/>
              </a:pPr>
              <a:t>‹#›</a:t>
            </a:fld>
            <a:endParaRPr lang="de-CH" dirty="0"/>
          </a:p>
        </p:txBody>
      </p:sp>
    </p:spTree>
    <p:extLst>
      <p:ext uri="{BB962C8B-B14F-4D97-AF65-F5344CB8AC3E}">
        <p14:creationId xmlns:p14="http://schemas.microsoft.com/office/powerpoint/2010/main" val="10603450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genda_4 Abschnitte">
    <p:spTree>
      <p:nvGrpSpPr>
        <p:cNvPr id="1" name=""/>
        <p:cNvGrpSpPr/>
        <p:nvPr/>
      </p:nvGrpSpPr>
      <p:grpSpPr>
        <a:xfrm>
          <a:off x="0" y="0"/>
          <a:ext cx="0" cy="0"/>
          <a:chOff x="0" y="0"/>
          <a:chExt cx="0" cy="0"/>
        </a:xfrm>
      </p:grpSpPr>
      <p:sp>
        <p:nvSpPr>
          <p:cNvPr id="12" name="正方形/長方形 6"/>
          <p:cNvSpPr/>
          <p:nvPr/>
        </p:nvSpPr>
        <p:spPr>
          <a:xfrm>
            <a:off x="7704138" y="3149600"/>
            <a:ext cx="1071562" cy="63500"/>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3" name="円/楕円 4"/>
          <p:cNvSpPr/>
          <p:nvPr/>
        </p:nvSpPr>
        <p:spPr>
          <a:xfrm>
            <a:off x="6811963" y="2730500"/>
            <a:ext cx="720725" cy="900113"/>
          </a:xfrm>
          <a:prstGeom prst="rect">
            <a:avLst/>
          </a:prstGeom>
          <a:solidFill>
            <a:schemeClr val="accent5">
              <a:lumMod val="90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4" name="テキスト ボックス 36"/>
          <p:cNvSpPr txBox="1">
            <a:spLocks noChangeArrowheads="1"/>
          </p:cNvSpPr>
          <p:nvPr/>
        </p:nvSpPr>
        <p:spPr bwMode="auto">
          <a:xfrm>
            <a:off x="6886575" y="2949575"/>
            <a:ext cx="57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3</a:t>
            </a:r>
            <a:endParaRPr kumimoji="1" lang="ja-JP" altLang="en-US" sz="2400" b="1">
              <a:solidFill>
                <a:schemeClr val="bg1"/>
              </a:solidFill>
            </a:endParaRPr>
          </a:p>
        </p:txBody>
      </p:sp>
      <p:sp>
        <p:nvSpPr>
          <p:cNvPr id="15" name="正方形/長方形 6"/>
          <p:cNvSpPr/>
          <p:nvPr/>
        </p:nvSpPr>
        <p:spPr>
          <a:xfrm>
            <a:off x="1227138" y="4772025"/>
            <a:ext cx="1071562" cy="6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6" name="円/楕円 4"/>
          <p:cNvSpPr/>
          <p:nvPr/>
        </p:nvSpPr>
        <p:spPr>
          <a:xfrm>
            <a:off x="336550" y="4354513"/>
            <a:ext cx="719138" cy="900112"/>
          </a:xfrm>
          <a:prstGeom prst="rect">
            <a:avLst/>
          </a:prstGeom>
          <a:solidFill>
            <a:schemeClr val="accent5">
              <a:lumMod val="75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7" name="テキスト ボックス 36"/>
          <p:cNvSpPr txBox="1">
            <a:spLocks noChangeArrowheads="1"/>
          </p:cNvSpPr>
          <p:nvPr/>
        </p:nvSpPr>
        <p:spPr bwMode="auto">
          <a:xfrm>
            <a:off x="409575" y="4573588"/>
            <a:ext cx="573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2</a:t>
            </a:r>
            <a:endParaRPr kumimoji="1" lang="ja-JP" altLang="en-US" sz="2400" b="1">
              <a:solidFill>
                <a:schemeClr val="bg1"/>
              </a:solidFill>
            </a:endParaRPr>
          </a:p>
        </p:txBody>
      </p:sp>
      <p:sp>
        <p:nvSpPr>
          <p:cNvPr id="18" name="正方形/長方形 6"/>
          <p:cNvSpPr/>
          <p:nvPr/>
        </p:nvSpPr>
        <p:spPr>
          <a:xfrm>
            <a:off x="1227138" y="3149600"/>
            <a:ext cx="1071562" cy="635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9" name="円/楕円 4"/>
          <p:cNvSpPr/>
          <p:nvPr/>
        </p:nvSpPr>
        <p:spPr>
          <a:xfrm>
            <a:off x="336550" y="2730500"/>
            <a:ext cx="719138" cy="900113"/>
          </a:xfrm>
          <a:prstGeom prst="rect">
            <a:avLst/>
          </a:prstGeom>
          <a:solidFill>
            <a:schemeClr val="accent5">
              <a:lumMod val="50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0" name="テキスト ボックス 36"/>
          <p:cNvSpPr txBox="1">
            <a:spLocks noChangeArrowheads="1"/>
          </p:cNvSpPr>
          <p:nvPr/>
        </p:nvSpPr>
        <p:spPr bwMode="auto">
          <a:xfrm>
            <a:off x="409575" y="2949575"/>
            <a:ext cx="57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en-US" altLang="ja-JP" sz="2400" b="1" dirty="0">
                <a:solidFill>
                  <a:schemeClr val="bg1"/>
                </a:solidFill>
              </a:rPr>
              <a:t>1</a:t>
            </a:r>
            <a:endParaRPr kumimoji="1" lang="ja-JP" altLang="en-US" sz="2400" b="1">
              <a:solidFill>
                <a:schemeClr val="bg1"/>
              </a:solidFill>
            </a:endParaRPr>
          </a:p>
        </p:txBody>
      </p:sp>
      <p:sp>
        <p:nvSpPr>
          <p:cNvPr id="21" name="正方形/長方形 6"/>
          <p:cNvSpPr/>
          <p:nvPr/>
        </p:nvSpPr>
        <p:spPr>
          <a:xfrm>
            <a:off x="7732713" y="4772025"/>
            <a:ext cx="1069975" cy="6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2" name="円/楕円 4"/>
          <p:cNvSpPr/>
          <p:nvPr/>
        </p:nvSpPr>
        <p:spPr>
          <a:xfrm>
            <a:off x="6840538" y="4354513"/>
            <a:ext cx="720725" cy="900112"/>
          </a:xfrm>
          <a:prstGeom prst="rect">
            <a:avLst/>
          </a:prstGeom>
          <a:solidFill>
            <a:schemeClr val="accent5"/>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3" name="テキスト ボックス 36"/>
          <p:cNvSpPr txBox="1">
            <a:spLocks noChangeArrowheads="1"/>
          </p:cNvSpPr>
          <p:nvPr/>
        </p:nvSpPr>
        <p:spPr bwMode="auto">
          <a:xfrm>
            <a:off x="6913563" y="4573588"/>
            <a:ext cx="573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4</a:t>
            </a:r>
            <a:endParaRPr kumimoji="1" lang="ja-JP" altLang="en-US" sz="2400" b="1">
              <a:solidFill>
                <a:schemeClr val="bg1"/>
              </a:solidFill>
            </a:endParaRPr>
          </a:p>
        </p:txBody>
      </p:sp>
      <p:pic>
        <p:nvPicPr>
          <p:cNvPr id="24" name="Picture 17" descr="B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8975" y="347663"/>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36000" y="1276844"/>
            <a:ext cx="11520000" cy="360000"/>
          </a:xfrm>
          <a:prstGeom prst="rect">
            <a:avLst/>
          </a:prstGeom>
        </p:spPr>
        <p:txBody>
          <a:bodyPr lIns="0"/>
          <a:lstStyle>
            <a:lvl1pPr>
              <a:defRPr/>
            </a:lvl1pPr>
          </a:lstStyle>
          <a:p>
            <a:r>
              <a:rPr lang="de-DE"/>
              <a:t>Titelmasterformat durch Klicken bearbeiten</a:t>
            </a:r>
            <a:endParaRPr lang="de-CH" dirty="0"/>
          </a:p>
        </p:txBody>
      </p:sp>
      <p:sp>
        <p:nvSpPr>
          <p:cNvPr id="10" name="Textplatzhalter 9"/>
          <p:cNvSpPr>
            <a:spLocks noGrp="1"/>
          </p:cNvSpPr>
          <p:nvPr>
            <p:ph type="body" sz="quarter" idx="14"/>
          </p:nvPr>
        </p:nvSpPr>
        <p:spPr>
          <a:xfrm>
            <a:off x="336550" y="1656169"/>
            <a:ext cx="11519450" cy="324000"/>
          </a:xfrm>
          <a:prstGeom prst="rect">
            <a:avLst/>
          </a:prstGeom>
        </p:spPr>
        <p:txBody>
          <a:bodyPr lIns="0">
            <a:normAutofit/>
          </a:bodyPr>
          <a:lstStyle>
            <a:lvl1pPr marL="0" indent="0">
              <a:buNone/>
              <a:defRPr sz="1800" b="1" baseline="0">
                <a:solidFill>
                  <a:schemeClr val="bg1">
                    <a:lumMod val="50000"/>
                  </a:schemeClr>
                </a:solidFill>
              </a:defRPr>
            </a:lvl1pPr>
          </a:lstStyle>
          <a:p>
            <a:pPr lvl="0"/>
            <a:r>
              <a:rPr lang="de-DE"/>
              <a:t>Formatvorlagen des Textmasters bearbeiten</a:t>
            </a:r>
          </a:p>
        </p:txBody>
      </p:sp>
      <p:sp>
        <p:nvSpPr>
          <p:cNvPr id="79" name="テキスト プレースホルダー 12"/>
          <p:cNvSpPr>
            <a:spLocks noGrp="1"/>
          </p:cNvSpPr>
          <p:nvPr>
            <p:ph type="body" sz="quarter" idx="18"/>
          </p:nvPr>
        </p:nvSpPr>
        <p:spPr>
          <a:xfrm>
            <a:off x="7704440" y="3213792"/>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80" name="テキスト プレースホルダー 12"/>
          <p:cNvSpPr>
            <a:spLocks noGrp="1"/>
          </p:cNvSpPr>
          <p:nvPr>
            <p:ph type="body" sz="quarter" idx="19"/>
          </p:nvPr>
        </p:nvSpPr>
        <p:spPr>
          <a:xfrm>
            <a:off x="7704440" y="2698415"/>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84" name="テキスト プレースホルダー 12"/>
          <p:cNvSpPr>
            <a:spLocks noGrp="1"/>
          </p:cNvSpPr>
          <p:nvPr>
            <p:ph type="body" sz="quarter" idx="20"/>
          </p:nvPr>
        </p:nvSpPr>
        <p:spPr>
          <a:xfrm>
            <a:off x="1227836" y="4836957"/>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85" name="テキスト プレースホルダー 12"/>
          <p:cNvSpPr>
            <a:spLocks noGrp="1"/>
          </p:cNvSpPr>
          <p:nvPr>
            <p:ph type="body" sz="quarter" idx="21"/>
          </p:nvPr>
        </p:nvSpPr>
        <p:spPr>
          <a:xfrm>
            <a:off x="1227836" y="4321580"/>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89" name="テキスト プレースホルダー 12"/>
          <p:cNvSpPr>
            <a:spLocks noGrp="1"/>
          </p:cNvSpPr>
          <p:nvPr>
            <p:ph type="body" sz="quarter" idx="22"/>
          </p:nvPr>
        </p:nvSpPr>
        <p:spPr>
          <a:xfrm>
            <a:off x="1227836" y="3213792"/>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90" name="テキスト プレースホルダー 12"/>
          <p:cNvSpPr>
            <a:spLocks noGrp="1"/>
          </p:cNvSpPr>
          <p:nvPr>
            <p:ph type="body" sz="quarter" idx="23"/>
          </p:nvPr>
        </p:nvSpPr>
        <p:spPr>
          <a:xfrm>
            <a:off x="1227836" y="2698415"/>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104" name="テキスト プレースホルダー 12"/>
          <p:cNvSpPr>
            <a:spLocks noGrp="1"/>
          </p:cNvSpPr>
          <p:nvPr>
            <p:ph type="body" sz="quarter" idx="28"/>
          </p:nvPr>
        </p:nvSpPr>
        <p:spPr>
          <a:xfrm>
            <a:off x="7732398" y="4836957"/>
            <a:ext cx="4123602"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105" name="テキスト プレースホルダー 12"/>
          <p:cNvSpPr>
            <a:spLocks noGrp="1"/>
          </p:cNvSpPr>
          <p:nvPr>
            <p:ph type="body" sz="quarter" idx="29"/>
          </p:nvPr>
        </p:nvSpPr>
        <p:spPr>
          <a:xfrm>
            <a:off x="7732398" y="4321580"/>
            <a:ext cx="4123602"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29698007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genda_3 Abschnitte">
    <p:spTree>
      <p:nvGrpSpPr>
        <p:cNvPr id="1" name=""/>
        <p:cNvGrpSpPr/>
        <p:nvPr/>
      </p:nvGrpSpPr>
      <p:grpSpPr>
        <a:xfrm>
          <a:off x="0" y="0"/>
          <a:ext cx="0" cy="0"/>
          <a:chOff x="0" y="0"/>
          <a:chExt cx="0" cy="0"/>
        </a:xfrm>
      </p:grpSpPr>
      <p:sp>
        <p:nvSpPr>
          <p:cNvPr id="11" name="正方形/長方形 6"/>
          <p:cNvSpPr/>
          <p:nvPr/>
        </p:nvSpPr>
        <p:spPr>
          <a:xfrm>
            <a:off x="1227138" y="5392738"/>
            <a:ext cx="1071562" cy="63500"/>
          </a:xfrm>
          <a:prstGeom prst="rect">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2" name="円/楕円 4"/>
          <p:cNvSpPr/>
          <p:nvPr/>
        </p:nvSpPr>
        <p:spPr>
          <a:xfrm>
            <a:off x="336550" y="4975225"/>
            <a:ext cx="719138" cy="900113"/>
          </a:xfrm>
          <a:prstGeom prst="rect">
            <a:avLst/>
          </a:prstGeom>
          <a:solidFill>
            <a:schemeClr val="accent5">
              <a:lumMod val="90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3" name="テキスト ボックス 36"/>
          <p:cNvSpPr txBox="1">
            <a:spLocks noChangeArrowheads="1"/>
          </p:cNvSpPr>
          <p:nvPr/>
        </p:nvSpPr>
        <p:spPr bwMode="auto">
          <a:xfrm>
            <a:off x="409575" y="5194300"/>
            <a:ext cx="57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3</a:t>
            </a:r>
            <a:endParaRPr kumimoji="1" lang="ja-JP" altLang="en-US" sz="2400" b="1">
              <a:solidFill>
                <a:schemeClr val="bg1"/>
              </a:solidFill>
            </a:endParaRPr>
          </a:p>
        </p:txBody>
      </p:sp>
      <p:sp>
        <p:nvSpPr>
          <p:cNvPr id="14" name="正方形/長方形 6"/>
          <p:cNvSpPr/>
          <p:nvPr/>
        </p:nvSpPr>
        <p:spPr>
          <a:xfrm>
            <a:off x="1227138" y="4130675"/>
            <a:ext cx="1071562" cy="635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5" name="円/楕円 4"/>
          <p:cNvSpPr/>
          <p:nvPr/>
        </p:nvSpPr>
        <p:spPr>
          <a:xfrm>
            <a:off x="336550" y="3711575"/>
            <a:ext cx="719138" cy="900113"/>
          </a:xfrm>
          <a:prstGeom prst="rect">
            <a:avLst/>
          </a:prstGeom>
          <a:solidFill>
            <a:schemeClr val="accent5">
              <a:lumMod val="75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6" name="テキスト ボックス 36"/>
          <p:cNvSpPr txBox="1">
            <a:spLocks noChangeArrowheads="1"/>
          </p:cNvSpPr>
          <p:nvPr/>
        </p:nvSpPr>
        <p:spPr bwMode="auto">
          <a:xfrm>
            <a:off x="409575" y="3930650"/>
            <a:ext cx="57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de-CH" altLang="ja-JP" sz="2400" b="1" dirty="0">
                <a:solidFill>
                  <a:schemeClr val="bg1"/>
                </a:solidFill>
              </a:rPr>
              <a:t>2</a:t>
            </a:r>
            <a:endParaRPr kumimoji="1" lang="ja-JP" altLang="en-US" sz="2400" b="1">
              <a:solidFill>
                <a:schemeClr val="bg1"/>
              </a:solidFill>
            </a:endParaRPr>
          </a:p>
        </p:txBody>
      </p:sp>
      <p:sp>
        <p:nvSpPr>
          <p:cNvPr id="17" name="正方形/長方形 6"/>
          <p:cNvSpPr/>
          <p:nvPr/>
        </p:nvSpPr>
        <p:spPr>
          <a:xfrm>
            <a:off x="1227138" y="2871788"/>
            <a:ext cx="1071562" cy="635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8" name="円/楕円 4"/>
          <p:cNvSpPr/>
          <p:nvPr/>
        </p:nvSpPr>
        <p:spPr>
          <a:xfrm>
            <a:off x="336550" y="2454275"/>
            <a:ext cx="719138" cy="900113"/>
          </a:xfrm>
          <a:prstGeom prst="rect">
            <a:avLst/>
          </a:prstGeom>
          <a:solidFill>
            <a:schemeClr val="accent5">
              <a:lumMod val="50000"/>
            </a:schemeClr>
          </a:solidFill>
          <a:ln w="57150">
            <a:solidFill>
              <a:schemeClr val="bg1"/>
            </a:solidFill>
          </a:ln>
          <a:effectLst>
            <a:outerShdw blurRad="127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9" name="テキスト ボックス 36"/>
          <p:cNvSpPr txBox="1">
            <a:spLocks noChangeArrowheads="1"/>
          </p:cNvSpPr>
          <p:nvPr/>
        </p:nvSpPr>
        <p:spPr bwMode="auto">
          <a:xfrm>
            <a:off x="409575" y="2673350"/>
            <a:ext cx="5730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r>
              <a:rPr kumimoji="1" lang="en-US" altLang="ja-JP" sz="2400" b="1" dirty="0">
                <a:solidFill>
                  <a:schemeClr val="bg1"/>
                </a:solidFill>
              </a:rPr>
              <a:t>1</a:t>
            </a:r>
            <a:endParaRPr kumimoji="1" lang="ja-JP" altLang="en-US" sz="2400" b="1">
              <a:solidFill>
                <a:schemeClr val="bg1"/>
              </a:solidFill>
            </a:endParaRPr>
          </a:p>
        </p:txBody>
      </p:sp>
      <p:pic>
        <p:nvPicPr>
          <p:cNvPr id="20" name="Picture 17" descr="B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8975" y="325438"/>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336000" y="1276844"/>
            <a:ext cx="11520000" cy="360000"/>
          </a:xfrm>
          <a:prstGeom prst="rect">
            <a:avLst/>
          </a:prstGeom>
        </p:spPr>
        <p:txBody>
          <a:bodyPr lIns="0"/>
          <a:lstStyle>
            <a:lvl1pPr>
              <a:defRPr/>
            </a:lvl1pPr>
          </a:lstStyle>
          <a:p>
            <a:r>
              <a:rPr lang="de-DE"/>
              <a:t>Titelmasterformat durch Klicken bearbeiten</a:t>
            </a:r>
            <a:endParaRPr lang="de-CH" dirty="0"/>
          </a:p>
        </p:txBody>
      </p:sp>
      <p:sp>
        <p:nvSpPr>
          <p:cNvPr id="10" name="Textplatzhalter 9"/>
          <p:cNvSpPr>
            <a:spLocks noGrp="1"/>
          </p:cNvSpPr>
          <p:nvPr>
            <p:ph type="body" sz="quarter" idx="14"/>
          </p:nvPr>
        </p:nvSpPr>
        <p:spPr>
          <a:xfrm>
            <a:off x="336550" y="1656169"/>
            <a:ext cx="11519450" cy="324000"/>
          </a:xfrm>
          <a:prstGeom prst="rect">
            <a:avLst/>
          </a:prstGeom>
        </p:spPr>
        <p:txBody>
          <a:bodyPr lIns="0">
            <a:normAutofit/>
          </a:bodyPr>
          <a:lstStyle>
            <a:lvl1pPr marL="0" indent="0">
              <a:buNone/>
              <a:defRPr sz="1800" b="1" baseline="0">
                <a:solidFill>
                  <a:schemeClr val="bg1">
                    <a:lumMod val="50000"/>
                  </a:schemeClr>
                </a:solidFill>
              </a:defRPr>
            </a:lvl1pPr>
          </a:lstStyle>
          <a:p>
            <a:pPr lvl="0"/>
            <a:r>
              <a:rPr lang="de-DE"/>
              <a:t>Formatvorlagen des Textmasters bearbeiten</a:t>
            </a:r>
          </a:p>
        </p:txBody>
      </p:sp>
      <p:sp>
        <p:nvSpPr>
          <p:cNvPr id="79" name="テキスト プレースホルダー 12"/>
          <p:cNvSpPr>
            <a:spLocks noGrp="1"/>
          </p:cNvSpPr>
          <p:nvPr>
            <p:ph type="body" sz="quarter" idx="18"/>
          </p:nvPr>
        </p:nvSpPr>
        <p:spPr>
          <a:xfrm>
            <a:off x="1227836" y="5457351"/>
            <a:ext cx="4151560" cy="417361"/>
          </a:xfrm>
          <a:prstGeom prst="rect">
            <a:avLst/>
          </a:prstGeom>
        </p:spPr>
        <p:txBody>
          <a:bodyPr>
            <a:normAutofit/>
          </a:bodyPr>
          <a:lstStyle>
            <a:lvl1pPr>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80" name="テキスト プレースホルダー 12"/>
          <p:cNvSpPr>
            <a:spLocks noGrp="1"/>
          </p:cNvSpPr>
          <p:nvPr>
            <p:ph type="body" sz="quarter" idx="19"/>
          </p:nvPr>
        </p:nvSpPr>
        <p:spPr>
          <a:xfrm>
            <a:off x="1227836" y="4941974"/>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84" name="テキスト プレースホルダー 12"/>
          <p:cNvSpPr>
            <a:spLocks noGrp="1"/>
          </p:cNvSpPr>
          <p:nvPr>
            <p:ph type="body" sz="quarter" idx="20"/>
          </p:nvPr>
        </p:nvSpPr>
        <p:spPr>
          <a:xfrm>
            <a:off x="1227836" y="4194749"/>
            <a:ext cx="4151560" cy="417361"/>
          </a:xfrm>
          <a:prstGeom prst="rect">
            <a:avLst/>
          </a:prstGeom>
        </p:spPr>
        <p:txBody>
          <a:bodyPr>
            <a:normAutofit/>
          </a:bodyPr>
          <a:lstStyle>
            <a:lvl1pPr>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85" name="テキスト プレースホルダー 12"/>
          <p:cNvSpPr>
            <a:spLocks noGrp="1"/>
          </p:cNvSpPr>
          <p:nvPr>
            <p:ph type="body" sz="quarter" idx="21"/>
          </p:nvPr>
        </p:nvSpPr>
        <p:spPr>
          <a:xfrm>
            <a:off x="1227836" y="3679372"/>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
        <p:nvSpPr>
          <p:cNvPr id="89" name="テキスト プレースホルダー 12"/>
          <p:cNvSpPr>
            <a:spLocks noGrp="1"/>
          </p:cNvSpPr>
          <p:nvPr>
            <p:ph type="body" sz="quarter" idx="22"/>
          </p:nvPr>
        </p:nvSpPr>
        <p:spPr>
          <a:xfrm>
            <a:off x="1227836" y="2936724"/>
            <a:ext cx="4151560" cy="417361"/>
          </a:xfrm>
          <a:prstGeom prst="rect">
            <a:avLst/>
          </a:prstGeom>
        </p:spPr>
        <p:txBody>
          <a:bodyPr>
            <a:normAutofit/>
          </a:bodyPr>
          <a:lstStyle>
            <a:lvl1pPr marL="0" indent="0">
              <a:buNone/>
              <a:defRPr kumimoji="1" lang="ja-JP" altLang="en-US" sz="1600" kern="1200" baseline="0" dirty="0">
                <a:solidFill>
                  <a:schemeClr val="tx1"/>
                </a:solidFill>
                <a:latin typeface="+mn-lt"/>
                <a:ea typeface="A-OTF Shin Go Pro L" panose="020B0300000000000000" pitchFamily="34" charset="-128"/>
                <a:cs typeface="+mn-cs"/>
              </a:defRPr>
            </a:lvl1pPr>
          </a:lstStyle>
          <a:p>
            <a:pPr lvl="0"/>
            <a:r>
              <a:rPr lang="de-DE" altLang="ja-JP"/>
              <a:t>Formatvorlagen des Textmasters bearbeiten</a:t>
            </a:r>
          </a:p>
        </p:txBody>
      </p:sp>
      <p:sp>
        <p:nvSpPr>
          <p:cNvPr id="90" name="テキスト プレースホルダー 12"/>
          <p:cNvSpPr>
            <a:spLocks noGrp="1"/>
          </p:cNvSpPr>
          <p:nvPr>
            <p:ph type="body" sz="quarter" idx="23"/>
          </p:nvPr>
        </p:nvSpPr>
        <p:spPr>
          <a:xfrm>
            <a:off x="1227836" y="2421347"/>
            <a:ext cx="4151560" cy="448597"/>
          </a:xfrm>
          <a:prstGeom prst="rect">
            <a:avLst/>
          </a:prstGeom>
        </p:spPr>
        <p:txBody>
          <a:bodyPr anchor="ctr">
            <a:noAutofit/>
          </a:bodyPr>
          <a:lstStyle>
            <a:lvl1pPr marL="0" indent="0">
              <a:lnSpc>
                <a:spcPct val="100000"/>
              </a:lnSpc>
              <a:spcBef>
                <a:spcPts val="0"/>
              </a:spcBef>
              <a:buNone/>
              <a:defRPr sz="1800" baseline="0">
                <a:solidFill>
                  <a:schemeClr val="tx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3452242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genda_Abschnitt 1">
    <p:spTree>
      <p:nvGrpSpPr>
        <p:cNvPr id="1" name=""/>
        <p:cNvGrpSpPr/>
        <p:nvPr/>
      </p:nvGrpSpPr>
      <p:grpSpPr>
        <a:xfrm>
          <a:off x="0" y="0"/>
          <a:ext cx="0" cy="0"/>
          <a:chOff x="0" y="0"/>
          <a:chExt cx="0" cy="0"/>
        </a:xfrm>
      </p:grpSpPr>
      <p:sp>
        <p:nvSpPr>
          <p:cNvPr id="10" name="Bildplatzhalter 9"/>
          <p:cNvSpPr>
            <a:spLocks noGrp="1"/>
          </p:cNvSpPr>
          <p:nvPr>
            <p:ph type="pic" sz="quarter" idx="14"/>
          </p:nvPr>
        </p:nvSpPr>
        <p:spPr>
          <a:xfrm>
            <a:off x="0" y="0"/>
            <a:ext cx="12192000" cy="6858000"/>
          </a:xfrm>
          <a:prstGeom prst="rect">
            <a:avLst/>
          </a:prstGeom>
        </p:spPr>
        <p:txBody>
          <a:bodyPr/>
          <a:lstStyle>
            <a:lvl1pPr marL="0" indent="0" algn="r">
              <a:buNone/>
              <a:defRPr/>
            </a:lvl1pPr>
          </a:lstStyle>
          <a:p>
            <a:pPr lvl="0"/>
            <a:r>
              <a:rPr lang="de-DE" noProof="0" dirty="0"/>
              <a:t>Bild durch Klicken auf Symbol hinzufügen</a:t>
            </a:r>
            <a:endParaRPr lang="de-CH" noProof="0" dirty="0"/>
          </a:p>
        </p:txBody>
      </p:sp>
      <p:sp>
        <p:nvSpPr>
          <p:cNvPr id="6" name="テキスト プレースホルダー 5"/>
          <p:cNvSpPr>
            <a:spLocks noGrp="1"/>
          </p:cNvSpPr>
          <p:nvPr>
            <p:ph type="body" sz="quarter" idx="11"/>
          </p:nvPr>
        </p:nvSpPr>
        <p:spPr>
          <a:xfrm>
            <a:off x="1062633" y="0"/>
            <a:ext cx="3600000" cy="6840000"/>
          </a:xfrm>
          <a:prstGeom prst="rect">
            <a:avLst/>
          </a:prstGeom>
          <a:solidFill>
            <a:schemeClr val="accent5">
              <a:lumMod val="50000"/>
              <a:alpha val="80000"/>
            </a:schemeClr>
          </a:solidFill>
        </p:spPr>
        <p:txBody>
          <a:bodyPr/>
          <a:lstStyle>
            <a:lvl1pPr marL="0" indent="0">
              <a:buNone/>
              <a:defRPr>
                <a:latin typeface="+mj-lt"/>
              </a:defRPr>
            </a:lvl1pPr>
          </a:lstStyle>
          <a:p>
            <a:pPr lvl="0"/>
            <a:r>
              <a:rPr lang="de-DE" altLang="ja-JP"/>
              <a:t>Formatvorlagen des Textmasters bearbeiten</a:t>
            </a:r>
          </a:p>
        </p:txBody>
      </p:sp>
      <p:sp>
        <p:nvSpPr>
          <p:cNvPr id="7" name="テキスト プレースホルダー 5"/>
          <p:cNvSpPr>
            <a:spLocks noGrp="1"/>
          </p:cNvSpPr>
          <p:nvPr>
            <p:ph type="body" sz="quarter" idx="12"/>
          </p:nvPr>
        </p:nvSpPr>
        <p:spPr>
          <a:xfrm>
            <a:off x="1062633" y="1615983"/>
            <a:ext cx="3600000" cy="2635287"/>
          </a:xfrm>
          <a:prstGeom prst="rect">
            <a:avLst/>
          </a:prstGeom>
          <a:noFill/>
        </p:spPr>
        <p:txBody>
          <a:bodyPr anchor="b">
            <a:noAutofit/>
          </a:bodyPr>
          <a:lstStyle>
            <a:lvl1pPr marL="0" indent="0" algn="ctr">
              <a:lnSpc>
                <a:spcPct val="100000"/>
              </a:lnSpc>
              <a:spcBef>
                <a:spcPts val="0"/>
              </a:spcBef>
              <a:buNone/>
              <a:defRPr sz="18800">
                <a:solidFill>
                  <a:schemeClr val="bg1"/>
                </a:solidFill>
                <a:latin typeface="+mj-lt"/>
              </a:defRPr>
            </a:lvl1pPr>
          </a:lstStyle>
          <a:p>
            <a:pPr lvl="0"/>
            <a:r>
              <a:rPr lang="de-DE" altLang="ja-JP"/>
              <a:t>Formatvorlagen des Textmasters bearbeiten</a:t>
            </a:r>
          </a:p>
        </p:txBody>
      </p:sp>
      <p:sp>
        <p:nvSpPr>
          <p:cNvPr id="8" name="テキスト プレースホルダー 5"/>
          <p:cNvSpPr>
            <a:spLocks noGrp="1"/>
          </p:cNvSpPr>
          <p:nvPr>
            <p:ph type="body" sz="quarter" idx="13"/>
          </p:nvPr>
        </p:nvSpPr>
        <p:spPr>
          <a:xfrm>
            <a:off x="1062633" y="4280454"/>
            <a:ext cx="3600000" cy="787657"/>
          </a:xfrm>
          <a:prstGeom prst="rect">
            <a:avLst/>
          </a:prstGeom>
          <a:noFill/>
        </p:spPr>
        <p:txBody>
          <a:bodyPr anchor="ctr">
            <a:noAutofit/>
          </a:bodyPr>
          <a:lstStyle>
            <a:lvl1pPr marL="0" indent="0" algn="ctr">
              <a:lnSpc>
                <a:spcPct val="100000"/>
              </a:lnSpc>
              <a:spcBef>
                <a:spcPts val="0"/>
              </a:spcBef>
              <a:buNone/>
              <a:defRPr sz="2800" b="1">
                <a:solidFill>
                  <a:schemeClr val="bg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24391341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genda_Abschnitt 2">
    <p:spTree>
      <p:nvGrpSpPr>
        <p:cNvPr id="1" name=""/>
        <p:cNvGrpSpPr/>
        <p:nvPr/>
      </p:nvGrpSpPr>
      <p:grpSpPr>
        <a:xfrm>
          <a:off x="0" y="0"/>
          <a:ext cx="0" cy="0"/>
          <a:chOff x="0" y="0"/>
          <a:chExt cx="0" cy="0"/>
        </a:xfrm>
      </p:grpSpPr>
      <p:sp>
        <p:nvSpPr>
          <p:cNvPr id="5" name="Bildplatzhalter 9"/>
          <p:cNvSpPr>
            <a:spLocks noGrp="1"/>
          </p:cNvSpPr>
          <p:nvPr>
            <p:ph type="pic" sz="quarter" idx="14"/>
          </p:nvPr>
        </p:nvSpPr>
        <p:spPr>
          <a:xfrm>
            <a:off x="0" y="0"/>
            <a:ext cx="12192000" cy="6858000"/>
          </a:xfrm>
          <a:prstGeom prst="rect">
            <a:avLst/>
          </a:prstGeom>
        </p:spPr>
        <p:txBody>
          <a:bodyPr/>
          <a:lstStyle>
            <a:lvl1pPr marL="0" indent="0" algn="l">
              <a:buNone/>
              <a:defRPr/>
            </a:lvl1pPr>
          </a:lstStyle>
          <a:p>
            <a:pPr lvl="0"/>
            <a:r>
              <a:rPr lang="de-DE" noProof="0" dirty="0"/>
              <a:t>Bild durch Klicken auf Symbol hinzufügen</a:t>
            </a:r>
            <a:endParaRPr lang="de-CH" noProof="0" dirty="0"/>
          </a:p>
        </p:txBody>
      </p:sp>
      <p:sp>
        <p:nvSpPr>
          <p:cNvPr id="6" name="テキスト プレースホルダー 5"/>
          <p:cNvSpPr>
            <a:spLocks noGrp="1"/>
          </p:cNvSpPr>
          <p:nvPr>
            <p:ph type="body" sz="quarter" idx="11"/>
          </p:nvPr>
        </p:nvSpPr>
        <p:spPr>
          <a:xfrm>
            <a:off x="7541254" y="0"/>
            <a:ext cx="3600000" cy="6840000"/>
          </a:xfrm>
          <a:prstGeom prst="rect">
            <a:avLst/>
          </a:prstGeom>
          <a:solidFill>
            <a:schemeClr val="accent5">
              <a:lumMod val="75000"/>
              <a:alpha val="80000"/>
            </a:schemeClr>
          </a:solidFill>
        </p:spPr>
        <p:txBody>
          <a:bodyPr/>
          <a:lstStyle>
            <a:lvl1pPr marL="0" indent="0">
              <a:buNone/>
              <a:defRPr>
                <a:latin typeface="+mj-lt"/>
              </a:defRPr>
            </a:lvl1pPr>
          </a:lstStyle>
          <a:p>
            <a:pPr lvl="0"/>
            <a:r>
              <a:rPr lang="de-DE" altLang="ja-JP"/>
              <a:t>Formatvorlagen des Textmasters bearbeiten</a:t>
            </a:r>
          </a:p>
        </p:txBody>
      </p:sp>
      <p:sp>
        <p:nvSpPr>
          <p:cNvPr id="7" name="テキスト プレースホルダー 5"/>
          <p:cNvSpPr>
            <a:spLocks noGrp="1"/>
          </p:cNvSpPr>
          <p:nvPr>
            <p:ph type="body" sz="quarter" idx="12"/>
          </p:nvPr>
        </p:nvSpPr>
        <p:spPr>
          <a:xfrm>
            <a:off x="7541254" y="1615983"/>
            <a:ext cx="3600000" cy="2635287"/>
          </a:xfrm>
          <a:prstGeom prst="rect">
            <a:avLst/>
          </a:prstGeom>
          <a:noFill/>
        </p:spPr>
        <p:txBody>
          <a:bodyPr anchor="b">
            <a:noAutofit/>
          </a:bodyPr>
          <a:lstStyle>
            <a:lvl1pPr marL="0" indent="0" algn="ctr">
              <a:lnSpc>
                <a:spcPct val="100000"/>
              </a:lnSpc>
              <a:spcBef>
                <a:spcPts val="0"/>
              </a:spcBef>
              <a:buNone/>
              <a:defRPr sz="18800">
                <a:solidFill>
                  <a:schemeClr val="bg1"/>
                </a:solidFill>
                <a:latin typeface="+mj-lt"/>
              </a:defRPr>
            </a:lvl1pPr>
          </a:lstStyle>
          <a:p>
            <a:pPr lvl="0"/>
            <a:r>
              <a:rPr lang="de-DE" altLang="ja-JP"/>
              <a:t>Formatvorlagen des Textmasters bearbeiten</a:t>
            </a:r>
          </a:p>
        </p:txBody>
      </p:sp>
      <p:sp>
        <p:nvSpPr>
          <p:cNvPr id="8" name="テキスト プレースホルダー 5"/>
          <p:cNvSpPr>
            <a:spLocks noGrp="1"/>
          </p:cNvSpPr>
          <p:nvPr>
            <p:ph type="body" sz="quarter" idx="13"/>
          </p:nvPr>
        </p:nvSpPr>
        <p:spPr>
          <a:xfrm>
            <a:off x="7541254" y="4280454"/>
            <a:ext cx="3600000" cy="787657"/>
          </a:xfrm>
          <a:prstGeom prst="rect">
            <a:avLst/>
          </a:prstGeom>
          <a:noFill/>
        </p:spPr>
        <p:txBody>
          <a:bodyPr anchor="ctr">
            <a:noAutofit/>
          </a:bodyPr>
          <a:lstStyle>
            <a:lvl1pPr marL="0" indent="0" algn="ctr">
              <a:lnSpc>
                <a:spcPct val="100000"/>
              </a:lnSpc>
              <a:spcBef>
                <a:spcPts val="0"/>
              </a:spcBef>
              <a:buNone/>
              <a:defRPr sz="2800" b="1">
                <a:solidFill>
                  <a:schemeClr val="bg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2128263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genda_Abschnitt 3">
    <p:spTree>
      <p:nvGrpSpPr>
        <p:cNvPr id="1" name=""/>
        <p:cNvGrpSpPr/>
        <p:nvPr/>
      </p:nvGrpSpPr>
      <p:grpSpPr>
        <a:xfrm>
          <a:off x="0" y="0"/>
          <a:ext cx="0" cy="0"/>
          <a:chOff x="0" y="0"/>
          <a:chExt cx="0" cy="0"/>
        </a:xfrm>
      </p:grpSpPr>
      <p:sp>
        <p:nvSpPr>
          <p:cNvPr id="5" name="Bildplatzhalter 9"/>
          <p:cNvSpPr>
            <a:spLocks noGrp="1"/>
          </p:cNvSpPr>
          <p:nvPr>
            <p:ph type="pic" sz="quarter" idx="14"/>
          </p:nvPr>
        </p:nvSpPr>
        <p:spPr>
          <a:xfrm>
            <a:off x="0" y="0"/>
            <a:ext cx="12192000" cy="6858000"/>
          </a:xfrm>
          <a:prstGeom prst="rect">
            <a:avLst/>
          </a:prstGeom>
        </p:spPr>
        <p:txBody>
          <a:bodyPr/>
          <a:lstStyle>
            <a:lvl1pPr marL="0" indent="0" algn="r">
              <a:buNone/>
              <a:defRPr/>
            </a:lvl1pPr>
          </a:lstStyle>
          <a:p>
            <a:pPr lvl="0"/>
            <a:r>
              <a:rPr lang="de-DE" noProof="0" dirty="0"/>
              <a:t>Bild durch Klicken auf Symbol hinzufügen</a:t>
            </a:r>
            <a:endParaRPr lang="de-CH" noProof="0" dirty="0"/>
          </a:p>
        </p:txBody>
      </p:sp>
      <p:sp>
        <p:nvSpPr>
          <p:cNvPr id="6" name="テキスト プレースホルダー 5"/>
          <p:cNvSpPr>
            <a:spLocks noGrp="1"/>
          </p:cNvSpPr>
          <p:nvPr>
            <p:ph type="body" sz="quarter" idx="11"/>
          </p:nvPr>
        </p:nvSpPr>
        <p:spPr>
          <a:xfrm>
            <a:off x="1062633" y="0"/>
            <a:ext cx="3600000" cy="6840000"/>
          </a:xfrm>
          <a:prstGeom prst="rect">
            <a:avLst/>
          </a:prstGeom>
          <a:solidFill>
            <a:schemeClr val="accent5">
              <a:lumMod val="90000"/>
              <a:alpha val="80000"/>
            </a:schemeClr>
          </a:solidFill>
        </p:spPr>
        <p:txBody>
          <a:bodyPr/>
          <a:lstStyle>
            <a:lvl1pPr marL="0" indent="0">
              <a:buNone/>
              <a:defRPr>
                <a:latin typeface="+mj-lt"/>
              </a:defRPr>
            </a:lvl1pPr>
          </a:lstStyle>
          <a:p>
            <a:pPr lvl="0"/>
            <a:r>
              <a:rPr lang="de-DE" altLang="ja-JP"/>
              <a:t>Formatvorlagen des Textmasters bearbeiten</a:t>
            </a:r>
          </a:p>
        </p:txBody>
      </p:sp>
      <p:sp>
        <p:nvSpPr>
          <p:cNvPr id="7" name="テキスト プレースホルダー 5"/>
          <p:cNvSpPr>
            <a:spLocks noGrp="1"/>
          </p:cNvSpPr>
          <p:nvPr>
            <p:ph type="body" sz="quarter" idx="12"/>
          </p:nvPr>
        </p:nvSpPr>
        <p:spPr>
          <a:xfrm>
            <a:off x="1062633" y="1615983"/>
            <a:ext cx="3600000" cy="2635287"/>
          </a:xfrm>
          <a:prstGeom prst="rect">
            <a:avLst/>
          </a:prstGeom>
          <a:noFill/>
        </p:spPr>
        <p:txBody>
          <a:bodyPr anchor="b">
            <a:noAutofit/>
          </a:bodyPr>
          <a:lstStyle>
            <a:lvl1pPr marL="0" indent="0" algn="ctr">
              <a:lnSpc>
                <a:spcPct val="100000"/>
              </a:lnSpc>
              <a:spcBef>
                <a:spcPts val="0"/>
              </a:spcBef>
              <a:buNone/>
              <a:defRPr sz="18800">
                <a:solidFill>
                  <a:schemeClr val="bg1"/>
                </a:solidFill>
                <a:latin typeface="+mj-lt"/>
              </a:defRPr>
            </a:lvl1pPr>
          </a:lstStyle>
          <a:p>
            <a:pPr lvl="0"/>
            <a:r>
              <a:rPr lang="de-DE" altLang="ja-JP"/>
              <a:t>Formatvorlagen des Textmasters bearbeiten</a:t>
            </a:r>
          </a:p>
        </p:txBody>
      </p:sp>
      <p:sp>
        <p:nvSpPr>
          <p:cNvPr id="8" name="テキスト プレースホルダー 5"/>
          <p:cNvSpPr>
            <a:spLocks noGrp="1"/>
          </p:cNvSpPr>
          <p:nvPr>
            <p:ph type="body" sz="quarter" idx="13"/>
          </p:nvPr>
        </p:nvSpPr>
        <p:spPr>
          <a:xfrm>
            <a:off x="1062633" y="4280454"/>
            <a:ext cx="3600000" cy="787657"/>
          </a:xfrm>
          <a:prstGeom prst="rect">
            <a:avLst/>
          </a:prstGeom>
          <a:noFill/>
        </p:spPr>
        <p:txBody>
          <a:bodyPr anchor="ctr">
            <a:noAutofit/>
          </a:bodyPr>
          <a:lstStyle>
            <a:lvl1pPr marL="0" indent="0" algn="ctr">
              <a:lnSpc>
                <a:spcPct val="100000"/>
              </a:lnSpc>
              <a:spcBef>
                <a:spcPts val="0"/>
              </a:spcBef>
              <a:buNone/>
              <a:defRPr sz="2800" b="1">
                <a:solidFill>
                  <a:schemeClr val="bg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27781570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genda_Abschnitt 4">
    <p:spTree>
      <p:nvGrpSpPr>
        <p:cNvPr id="1" name=""/>
        <p:cNvGrpSpPr/>
        <p:nvPr/>
      </p:nvGrpSpPr>
      <p:grpSpPr>
        <a:xfrm>
          <a:off x="0" y="0"/>
          <a:ext cx="0" cy="0"/>
          <a:chOff x="0" y="0"/>
          <a:chExt cx="0" cy="0"/>
        </a:xfrm>
      </p:grpSpPr>
      <p:sp>
        <p:nvSpPr>
          <p:cNvPr id="5" name="Bildplatzhalter 9"/>
          <p:cNvSpPr>
            <a:spLocks noGrp="1"/>
          </p:cNvSpPr>
          <p:nvPr>
            <p:ph type="pic" sz="quarter" idx="14"/>
          </p:nvPr>
        </p:nvSpPr>
        <p:spPr>
          <a:xfrm>
            <a:off x="0" y="0"/>
            <a:ext cx="12192000" cy="6858000"/>
          </a:xfrm>
          <a:prstGeom prst="rect">
            <a:avLst/>
          </a:prstGeom>
        </p:spPr>
        <p:txBody>
          <a:bodyPr/>
          <a:lstStyle>
            <a:lvl1pPr marL="0" indent="0" algn="l">
              <a:buNone/>
              <a:defRPr/>
            </a:lvl1pPr>
          </a:lstStyle>
          <a:p>
            <a:pPr lvl="0"/>
            <a:r>
              <a:rPr lang="de-DE" noProof="0" dirty="0"/>
              <a:t>Bild durch Klicken auf Symbol hinzufügen</a:t>
            </a:r>
            <a:endParaRPr lang="de-CH" noProof="0" dirty="0"/>
          </a:p>
        </p:txBody>
      </p:sp>
      <p:sp>
        <p:nvSpPr>
          <p:cNvPr id="6" name="テキスト プレースホルダー 5"/>
          <p:cNvSpPr>
            <a:spLocks noGrp="1"/>
          </p:cNvSpPr>
          <p:nvPr>
            <p:ph type="body" sz="quarter" idx="11"/>
          </p:nvPr>
        </p:nvSpPr>
        <p:spPr>
          <a:xfrm>
            <a:off x="7541254" y="0"/>
            <a:ext cx="3600000" cy="6840000"/>
          </a:xfrm>
          <a:prstGeom prst="rect">
            <a:avLst/>
          </a:prstGeom>
          <a:solidFill>
            <a:schemeClr val="accent5">
              <a:alpha val="80000"/>
            </a:schemeClr>
          </a:solidFill>
        </p:spPr>
        <p:txBody>
          <a:bodyPr/>
          <a:lstStyle>
            <a:lvl1pPr marL="0" indent="0">
              <a:buNone/>
              <a:defRPr>
                <a:latin typeface="+mj-lt"/>
              </a:defRPr>
            </a:lvl1pPr>
          </a:lstStyle>
          <a:p>
            <a:pPr lvl="0"/>
            <a:r>
              <a:rPr lang="de-DE" altLang="ja-JP"/>
              <a:t>Formatvorlagen des Textmasters bearbeiten</a:t>
            </a:r>
          </a:p>
        </p:txBody>
      </p:sp>
      <p:sp>
        <p:nvSpPr>
          <p:cNvPr id="7" name="テキスト プレースホルダー 5"/>
          <p:cNvSpPr>
            <a:spLocks noGrp="1"/>
          </p:cNvSpPr>
          <p:nvPr>
            <p:ph type="body" sz="quarter" idx="12"/>
          </p:nvPr>
        </p:nvSpPr>
        <p:spPr>
          <a:xfrm>
            <a:off x="7541254" y="1615983"/>
            <a:ext cx="3600000" cy="2635287"/>
          </a:xfrm>
          <a:prstGeom prst="rect">
            <a:avLst/>
          </a:prstGeom>
          <a:noFill/>
        </p:spPr>
        <p:txBody>
          <a:bodyPr anchor="b">
            <a:noAutofit/>
          </a:bodyPr>
          <a:lstStyle>
            <a:lvl1pPr marL="0" indent="0" algn="ctr">
              <a:lnSpc>
                <a:spcPct val="100000"/>
              </a:lnSpc>
              <a:spcBef>
                <a:spcPts val="0"/>
              </a:spcBef>
              <a:buNone/>
              <a:defRPr sz="18800">
                <a:solidFill>
                  <a:schemeClr val="bg1"/>
                </a:solidFill>
                <a:latin typeface="+mj-lt"/>
              </a:defRPr>
            </a:lvl1pPr>
          </a:lstStyle>
          <a:p>
            <a:pPr lvl="0"/>
            <a:r>
              <a:rPr lang="de-DE" altLang="ja-JP"/>
              <a:t>Formatvorlagen des Textmasters bearbeiten</a:t>
            </a:r>
          </a:p>
        </p:txBody>
      </p:sp>
      <p:sp>
        <p:nvSpPr>
          <p:cNvPr id="8" name="テキスト プレースホルダー 5"/>
          <p:cNvSpPr>
            <a:spLocks noGrp="1"/>
          </p:cNvSpPr>
          <p:nvPr>
            <p:ph type="body" sz="quarter" idx="13"/>
          </p:nvPr>
        </p:nvSpPr>
        <p:spPr>
          <a:xfrm>
            <a:off x="7541254" y="4280454"/>
            <a:ext cx="3600000" cy="787657"/>
          </a:xfrm>
          <a:prstGeom prst="rect">
            <a:avLst/>
          </a:prstGeom>
          <a:noFill/>
        </p:spPr>
        <p:txBody>
          <a:bodyPr anchor="ctr">
            <a:noAutofit/>
          </a:bodyPr>
          <a:lstStyle>
            <a:lvl1pPr marL="0" indent="0" algn="ctr">
              <a:lnSpc>
                <a:spcPct val="100000"/>
              </a:lnSpc>
              <a:spcBef>
                <a:spcPts val="0"/>
              </a:spcBef>
              <a:buNone/>
              <a:defRPr sz="2800" b="1">
                <a:solidFill>
                  <a:schemeClr val="bg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8623113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genda_Abschnitt 5">
    <p:bg>
      <p:bgPr>
        <a:solidFill>
          <a:schemeClr val="bg1">
            <a:alpha val="79999"/>
          </a:schemeClr>
        </a:solidFill>
        <a:effectLst/>
      </p:bgPr>
    </p:bg>
    <p:spTree>
      <p:nvGrpSpPr>
        <p:cNvPr id="1" name=""/>
        <p:cNvGrpSpPr/>
        <p:nvPr/>
      </p:nvGrpSpPr>
      <p:grpSpPr>
        <a:xfrm>
          <a:off x="0" y="0"/>
          <a:ext cx="0" cy="0"/>
          <a:chOff x="0" y="0"/>
          <a:chExt cx="0" cy="0"/>
        </a:xfrm>
      </p:grpSpPr>
      <p:sp>
        <p:nvSpPr>
          <p:cNvPr id="5" name="Bildplatzhalter 9"/>
          <p:cNvSpPr>
            <a:spLocks noGrp="1"/>
          </p:cNvSpPr>
          <p:nvPr>
            <p:ph type="pic" sz="quarter" idx="14"/>
          </p:nvPr>
        </p:nvSpPr>
        <p:spPr>
          <a:xfrm>
            <a:off x="0" y="0"/>
            <a:ext cx="12192000" cy="6858000"/>
          </a:xfrm>
          <a:prstGeom prst="rect">
            <a:avLst/>
          </a:prstGeom>
        </p:spPr>
        <p:txBody>
          <a:bodyPr/>
          <a:lstStyle>
            <a:lvl1pPr marL="0" indent="0" algn="r">
              <a:buNone/>
              <a:defRPr/>
            </a:lvl1pPr>
          </a:lstStyle>
          <a:p>
            <a:pPr lvl="0"/>
            <a:r>
              <a:rPr lang="de-DE" noProof="0" dirty="0"/>
              <a:t>Bild durch Klicken auf Symbol hinzufügen</a:t>
            </a:r>
            <a:endParaRPr lang="de-CH" noProof="0" dirty="0"/>
          </a:p>
        </p:txBody>
      </p:sp>
      <p:sp>
        <p:nvSpPr>
          <p:cNvPr id="6" name="テキスト プレースホルダー 5"/>
          <p:cNvSpPr>
            <a:spLocks noGrp="1"/>
          </p:cNvSpPr>
          <p:nvPr>
            <p:ph type="body" sz="quarter" idx="11"/>
          </p:nvPr>
        </p:nvSpPr>
        <p:spPr>
          <a:xfrm>
            <a:off x="1062633" y="0"/>
            <a:ext cx="3600000" cy="6840000"/>
          </a:xfrm>
          <a:prstGeom prst="rect">
            <a:avLst/>
          </a:prstGeom>
          <a:solidFill>
            <a:schemeClr val="bg1">
              <a:lumMod val="50000"/>
              <a:alpha val="70000"/>
            </a:schemeClr>
          </a:solidFill>
        </p:spPr>
        <p:txBody>
          <a:bodyPr/>
          <a:lstStyle>
            <a:lvl1pPr marL="0" indent="0">
              <a:buNone/>
              <a:defRPr>
                <a:latin typeface="+mj-lt"/>
              </a:defRPr>
            </a:lvl1pPr>
          </a:lstStyle>
          <a:p>
            <a:pPr lvl="0"/>
            <a:r>
              <a:rPr lang="de-DE" altLang="ja-JP"/>
              <a:t>Formatvorlagen des Textmasters bearbeiten</a:t>
            </a:r>
          </a:p>
        </p:txBody>
      </p:sp>
      <p:sp>
        <p:nvSpPr>
          <p:cNvPr id="7" name="テキスト プレースホルダー 5"/>
          <p:cNvSpPr>
            <a:spLocks noGrp="1"/>
          </p:cNvSpPr>
          <p:nvPr>
            <p:ph type="body" sz="quarter" idx="12"/>
          </p:nvPr>
        </p:nvSpPr>
        <p:spPr>
          <a:xfrm>
            <a:off x="1062633" y="1615983"/>
            <a:ext cx="3600000" cy="2635287"/>
          </a:xfrm>
          <a:prstGeom prst="rect">
            <a:avLst/>
          </a:prstGeom>
          <a:noFill/>
        </p:spPr>
        <p:txBody>
          <a:bodyPr anchor="b">
            <a:noAutofit/>
          </a:bodyPr>
          <a:lstStyle>
            <a:lvl1pPr marL="0" indent="0" algn="ctr">
              <a:lnSpc>
                <a:spcPct val="100000"/>
              </a:lnSpc>
              <a:spcBef>
                <a:spcPts val="0"/>
              </a:spcBef>
              <a:buNone/>
              <a:defRPr sz="18800">
                <a:solidFill>
                  <a:schemeClr val="bg1"/>
                </a:solidFill>
                <a:latin typeface="+mj-lt"/>
              </a:defRPr>
            </a:lvl1pPr>
          </a:lstStyle>
          <a:p>
            <a:pPr lvl="0"/>
            <a:r>
              <a:rPr lang="de-DE" altLang="ja-JP"/>
              <a:t>Formatvorlagen des Textmasters bearbeiten</a:t>
            </a:r>
          </a:p>
        </p:txBody>
      </p:sp>
      <p:sp>
        <p:nvSpPr>
          <p:cNvPr id="8" name="テキスト プレースホルダー 5"/>
          <p:cNvSpPr>
            <a:spLocks noGrp="1"/>
          </p:cNvSpPr>
          <p:nvPr>
            <p:ph type="body" sz="quarter" idx="13"/>
          </p:nvPr>
        </p:nvSpPr>
        <p:spPr>
          <a:xfrm>
            <a:off x="1062633" y="4280454"/>
            <a:ext cx="3600000" cy="787657"/>
          </a:xfrm>
          <a:prstGeom prst="rect">
            <a:avLst/>
          </a:prstGeom>
          <a:noFill/>
        </p:spPr>
        <p:txBody>
          <a:bodyPr anchor="ctr">
            <a:noAutofit/>
          </a:bodyPr>
          <a:lstStyle>
            <a:lvl1pPr marL="0" indent="0" algn="ctr">
              <a:lnSpc>
                <a:spcPct val="100000"/>
              </a:lnSpc>
              <a:spcBef>
                <a:spcPts val="0"/>
              </a:spcBef>
              <a:buNone/>
              <a:defRPr sz="2800" b="1">
                <a:solidFill>
                  <a:schemeClr val="bg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30834705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genda_Abschnitt 6">
    <p:spTree>
      <p:nvGrpSpPr>
        <p:cNvPr id="1" name=""/>
        <p:cNvGrpSpPr/>
        <p:nvPr/>
      </p:nvGrpSpPr>
      <p:grpSpPr>
        <a:xfrm>
          <a:off x="0" y="0"/>
          <a:ext cx="0" cy="0"/>
          <a:chOff x="0" y="0"/>
          <a:chExt cx="0" cy="0"/>
        </a:xfrm>
      </p:grpSpPr>
      <p:sp>
        <p:nvSpPr>
          <p:cNvPr id="5" name="Bildplatzhalter 9"/>
          <p:cNvSpPr>
            <a:spLocks noGrp="1"/>
          </p:cNvSpPr>
          <p:nvPr>
            <p:ph type="pic" sz="quarter" idx="14"/>
          </p:nvPr>
        </p:nvSpPr>
        <p:spPr>
          <a:xfrm>
            <a:off x="0" y="0"/>
            <a:ext cx="12192000" cy="6858000"/>
          </a:xfrm>
          <a:prstGeom prst="rect">
            <a:avLst/>
          </a:prstGeom>
        </p:spPr>
        <p:txBody>
          <a:bodyPr/>
          <a:lstStyle>
            <a:lvl1pPr marL="0" indent="0" algn="l">
              <a:buNone/>
              <a:defRPr/>
            </a:lvl1pPr>
          </a:lstStyle>
          <a:p>
            <a:pPr lvl="0"/>
            <a:r>
              <a:rPr lang="de-DE" noProof="0" dirty="0"/>
              <a:t>Bild durch Klicken auf Symbol hinzufügen</a:t>
            </a:r>
            <a:endParaRPr lang="de-CH" noProof="0" dirty="0"/>
          </a:p>
        </p:txBody>
      </p:sp>
      <p:sp>
        <p:nvSpPr>
          <p:cNvPr id="6" name="テキスト プレースホルダー 5"/>
          <p:cNvSpPr>
            <a:spLocks noGrp="1"/>
          </p:cNvSpPr>
          <p:nvPr>
            <p:ph type="body" sz="quarter" idx="11"/>
          </p:nvPr>
        </p:nvSpPr>
        <p:spPr>
          <a:xfrm>
            <a:off x="7541254" y="0"/>
            <a:ext cx="3600000" cy="6840000"/>
          </a:xfrm>
          <a:prstGeom prst="rect">
            <a:avLst/>
          </a:prstGeom>
          <a:solidFill>
            <a:schemeClr val="bg1">
              <a:lumMod val="65000"/>
              <a:alpha val="80000"/>
            </a:schemeClr>
          </a:solidFill>
        </p:spPr>
        <p:txBody>
          <a:bodyPr/>
          <a:lstStyle>
            <a:lvl1pPr marL="0" indent="0">
              <a:buNone/>
              <a:defRPr>
                <a:latin typeface="+mj-lt"/>
              </a:defRPr>
            </a:lvl1pPr>
          </a:lstStyle>
          <a:p>
            <a:pPr lvl="0"/>
            <a:r>
              <a:rPr lang="de-DE" altLang="ja-JP"/>
              <a:t>Formatvorlagen des Textmasters bearbeiten</a:t>
            </a:r>
          </a:p>
        </p:txBody>
      </p:sp>
      <p:sp>
        <p:nvSpPr>
          <p:cNvPr id="7" name="テキスト プレースホルダー 5"/>
          <p:cNvSpPr>
            <a:spLocks noGrp="1"/>
          </p:cNvSpPr>
          <p:nvPr>
            <p:ph type="body" sz="quarter" idx="12"/>
          </p:nvPr>
        </p:nvSpPr>
        <p:spPr>
          <a:xfrm>
            <a:off x="7541254" y="1615983"/>
            <a:ext cx="3600000" cy="2635287"/>
          </a:xfrm>
          <a:prstGeom prst="rect">
            <a:avLst/>
          </a:prstGeom>
          <a:noFill/>
        </p:spPr>
        <p:txBody>
          <a:bodyPr anchor="b">
            <a:noAutofit/>
          </a:bodyPr>
          <a:lstStyle>
            <a:lvl1pPr marL="0" indent="0" algn="ctr">
              <a:lnSpc>
                <a:spcPct val="100000"/>
              </a:lnSpc>
              <a:spcBef>
                <a:spcPts val="0"/>
              </a:spcBef>
              <a:buNone/>
              <a:defRPr sz="18800">
                <a:solidFill>
                  <a:schemeClr val="bg1"/>
                </a:solidFill>
                <a:latin typeface="+mj-lt"/>
              </a:defRPr>
            </a:lvl1pPr>
          </a:lstStyle>
          <a:p>
            <a:pPr lvl="0"/>
            <a:r>
              <a:rPr lang="de-DE" altLang="ja-JP"/>
              <a:t>Formatvorlagen des Textmasters bearbeiten</a:t>
            </a:r>
          </a:p>
        </p:txBody>
      </p:sp>
      <p:sp>
        <p:nvSpPr>
          <p:cNvPr id="8" name="テキスト プレースホルダー 5"/>
          <p:cNvSpPr>
            <a:spLocks noGrp="1"/>
          </p:cNvSpPr>
          <p:nvPr>
            <p:ph type="body" sz="quarter" idx="13"/>
          </p:nvPr>
        </p:nvSpPr>
        <p:spPr>
          <a:xfrm>
            <a:off x="7541254" y="4280454"/>
            <a:ext cx="3600000" cy="787657"/>
          </a:xfrm>
          <a:prstGeom prst="rect">
            <a:avLst/>
          </a:prstGeom>
          <a:noFill/>
        </p:spPr>
        <p:txBody>
          <a:bodyPr anchor="ctr">
            <a:noAutofit/>
          </a:bodyPr>
          <a:lstStyle>
            <a:lvl1pPr marL="0" indent="0" algn="ctr">
              <a:lnSpc>
                <a:spcPct val="100000"/>
              </a:lnSpc>
              <a:spcBef>
                <a:spcPts val="0"/>
              </a:spcBef>
              <a:buNone/>
              <a:defRPr sz="2800" b="1">
                <a:solidFill>
                  <a:schemeClr val="bg1"/>
                </a:solidFill>
                <a:latin typeface="+mj-lt"/>
              </a:defRPr>
            </a:lvl1pPr>
          </a:lstStyle>
          <a:p>
            <a:pPr lvl="0"/>
            <a:r>
              <a:rPr lang="de-DE" altLang="ja-JP"/>
              <a:t>Formatvorlagen des Textmasters bearbeiten</a:t>
            </a:r>
          </a:p>
        </p:txBody>
      </p:sp>
    </p:spTree>
    <p:extLst>
      <p:ext uri="{BB962C8B-B14F-4D97-AF65-F5344CB8AC3E}">
        <p14:creationId xmlns:p14="http://schemas.microsoft.com/office/powerpoint/2010/main" val="4138621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ünf Pfeile_farbig">
    <p:spTree>
      <p:nvGrpSpPr>
        <p:cNvPr id="1" name=""/>
        <p:cNvGrpSpPr/>
        <p:nvPr/>
      </p:nvGrpSpPr>
      <p:grpSpPr>
        <a:xfrm>
          <a:off x="0" y="0"/>
          <a:ext cx="0" cy="0"/>
          <a:chOff x="0" y="0"/>
          <a:chExt cx="0" cy="0"/>
        </a:xfrm>
      </p:grpSpPr>
      <p:sp>
        <p:nvSpPr>
          <p:cNvPr id="19" name="山形 6"/>
          <p:cNvSpPr/>
          <p:nvPr/>
        </p:nvSpPr>
        <p:spPr>
          <a:xfrm>
            <a:off x="336550" y="2562225"/>
            <a:ext cx="2159000" cy="539750"/>
          </a:xfrm>
          <a:prstGeom prst="chevron">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20" name="山形 6"/>
          <p:cNvSpPr/>
          <p:nvPr/>
        </p:nvSpPr>
        <p:spPr>
          <a:xfrm>
            <a:off x="9696450" y="2562225"/>
            <a:ext cx="2159000" cy="539750"/>
          </a:xfrm>
          <a:prstGeom prst="chevron">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22" name="山形 6"/>
          <p:cNvSpPr/>
          <p:nvPr/>
        </p:nvSpPr>
        <p:spPr>
          <a:xfrm>
            <a:off x="5016500" y="2562225"/>
            <a:ext cx="2159000" cy="539750"/>
          </a:xfrm>
          <a:prstGeom prst="chevron">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23" name="山形 6"/>
          <p:cNvSpPr/>
          <p:nvPr/>
        </p:nvSpPr>
        <p:spPr>
          <a:xfrm>
            <a:off x="2676525" y="2562225"/>
            <a:ext cx="2159000" cy="539750"/>
          </a:xfrm>
          <a:prstGeom prst="chevro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24" name="山形 6"/>
          <p:cNvSpPr/>
          <p:nvPr/>
        </p:nvSpPr>
        <p:spPr>
          <a:xfrm>
            <a:off x="7356475" y="2562225"/>
            <a:ext cx="2159000" cy="53975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11" name="テキスト プレースホルダー 12"/>
          <p:cNvSpPr>
            <a:spLocks noGrp="1"/>
          </p:cNvSpPr>
          <p:nvPr>
            <p:ph type="body" sz="quarter" idx="14"/>
          </p:nvPr>
        </p:nvSpPr>
        <p:spPr>
          <a:xfrm>
            <a:off x="336000" y="2183365"/>
            <a:ext cx="216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21" name="テキスト プレースホルダー 12"/>
          <p:cNvSpPr>
            <a:spLocks noGrp="1"/>
          </p:cNvSpPr>
          <p:nvPr>
            <p:ph type="body" sz="quarter" idx="23"/>
          </p:nvPr>
        </p:nvSpPr>
        <p:spPr>
          <a:xfrm>
            <a:off x="336000" y="3234537"/>
            <a:ext cx="216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26" name="テキスト プレースホルダー 12"/>
          <p:cNvSpPr>
            <a:spLocks noGrp="1"/>
          </p:cNvSpPr>
          <p:nvPr>
            <p:ph type="body" sz="quarter" idx="28"/>
          </p:nvPr>
        </p:nvSpPr>
        <p:spPr>
          <a:xfrm>
            <a:off x="336000" y="2561662"/>
            <a:ext cx="216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400" b="0" baseline="0">
                <a:solidFill>
                  <a:schemeClr val="bg1"/>
                </a:solidFill>
                <a:latin typeface="+mn-lt"/>
              </a:defRPr>
            </a:lvl1pPr>
          </a:lstStyle>
          <a:p>
            <a:pPr lvl="0"/>
            <a:r>
              <a:rPr lang="de-DE" altLang="ja-JP"/>
              <a:t>Formatvorlagen des Textmasters bearbeiten</a:t>
            </a:r>
          </a:p>
        </p:txBody>
      </p:sp>
      <p:sp>
        <p:nvSpPr>
          <p:cNvPr id="29" name="テキスト プレースホルダー 12"/>
          <p:cNvSpPr>
            <a:spLocks noGrp="1"/>
          </p:cNvSpPr>
          <p:nvPr>
            <p:ph type="body" sz="quarter" idx="29"/>
          </p:nvPr>
        </p:nvSpPr>
        <p:spPr>
          <a:xfrm>
            <a:off x="9696000" y="2183365"/>
            <a:ext cx="216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32" name="テキスト プレースホルダー 12"/>
          <p:cNvSpPr>
            <a:spLocks noGrp="1"/>
          </p:cNvSpPr>
          <p:nvPr>
            <p:ph type="body" sz="quarter" idx="30"/>
          </p:nvPr>
        </p:nvSpPr>
        <p:spPr>
          <a:xfrm>
            <a:off x="9696000" y="3234537"/>
            <a:ext cx="216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33" name="テキスト プレースホルダー 12"/>
          <p:cNvSpPr>
            <a:spLocks noGrp="1"/>
          </p:cNvSpPr>
          <p:nvPr>
            <p:ph type="body" sz="quarter" idx="31"/>
          </p:nvPr>
        </p:nvSpPr>
        <p:spPr>
          <a:xfrm>
            <a:off x="9696000" y="2561662"/>
            <a:ext cx="216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400" b="0" baseline="0">
                <a:solidFill>
                  <a:schemeClr val="bg1"/>
                </a:solidFill>
                <a:latin typeface="+mn-lt"/>
              </a:defRPr>
            </a:lvl1pPr>
          </a:lstStyle>
          <a:p>
            <a:pPr lvl="0"/>
            <a:r>
              <a:rPr lang="de-DE" altLang="ja-JP"/>
              <a:t>Formatvorlagen des Textmasters bearbeiten</a:t>
            </a:r>
          </a:p>
        </p:txBody>
      </p:sp>
      <p:sp>
        <p:nvSpPr>
          <p:cNvPr id="35" name="テキスト プレースホルダー 12"/>
          <p:cNvSpPr>
            <a:spLocks noGrp="1"/>
          </p:cNvSpPr>
          <p:nvPr>
            <p:ph type="body" sz="quarter" idx="32"/>
          </p:nvPr>
        </p:nvSpPr>
        <p:spPr>
          <a:xfrm>
            <a:off x="5016000" y="2183365"/>
            <a:ext cx="216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36" name="テキスト プレースホルダー 12"/>
          <p:cNvSpPr>
            <a:spLocks noGrp="1"/>
          </p:cNvSpPr>
          <p:nvPr>
            <p:ph type="body" sz="quarter" idx="33"/>
          </p:nvPr>
        </p:nvSpPr>
        <p:spPr>
          <a:xfrm>
            <a:off x="5016000" y="3234537"/>
            <a:ext cx="216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37" name="テキスト プレースホルダー 12"/>
          <p:cNvSpPr>
            <a:spLocks noGrp="1"/>
          </p:cNvSpPr>
          <p:nvPr>
            <p:ph type="body" sz="quarter" idx="34"/>
          </p:nvPr>
        </p:nvSpPr>
        <p:spPr>
          <a:xfrm>
            <a:off x="5016000" y="2561662"/>
            <a:ext cx="216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400" b="0" baseline="0">
                <a:solidFill>
                  <a:schemeClr val="bg1"/>
                </a:solidFill>
                <a:latin typeface="+mn-lt"/>
              </a:defRPr>
            </a:lvl1pPr>
          </a:lstStyle>
          <a:p>
            <a:pPr lvl="0"/>
            <a:r>
              <a:rPr lang="de-DE" altLang="ja-JP"/>
              <a:t>Formatvorlagen des Textmasters bearbeiten</a:t>
            </a:r>
          </a:p>
        </p:txBody>
      </p:sp>
      <p:sp>
        <p:nvSpPr>
          <p:cNvPr id="39" name="テキスト プレースホルダー 12"/>
          <p:cNvSpPr>
            <a:spLocks noGrp="1"/>
          </p:cNvSpPr>
          <p:nvPr>
            <p:ph type="body" sz="quarter" idx="35"/>
          </p:nvPr>
        </p:nvSpPr>
        <p:spPr>
          <a:xfrm>
            <a:off x="2676000" y="2183365"/>
            <a:ext cx="216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40" name="テキスト プレースホルダー 12"/>
          <p:cNvSpPr>
            <a:spLocks noGrp="1"/>
          </p:cNvSpPr>
          <p:nvPr>
            <p:ph type="body" sz="quarter" idx="36"/>
          </p:nvPr>
        </p:nvSpPr>
        <p:spPr>
          <a:xfrm>
            <a:off x="2676000" y="3234537"/>
            <a:ext cx="216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41" name="テキスト プレースホルダー 12"/>
          <p:cNvSpPr>
            <a:spLocks noGrp="1"/>
          </p:cNvSpPr>
          <p:nvPr>
            <p:ph type="body" sz="quarter" idx="37"/>
          </p:nvPr>
        </p:nvSpPr>
        <p:spPr>
          <a:xfrm>
            <a:off x="2676000" y="2561662"/>
            <a:ext cx="216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400" b="0" baseline="0">
                <a:solidFill>
                  <a:schemeClr val="bg1"/>
                </a:solidFill>
                <a:latin typeface="+mn-lt"/>
              </a:defRPr>
            </a:lvl1pPr>
          </a:lstStyle>
          <a:p>
            <a:pPr lvl="0"/>
            <a:r>
              <a:rPr lang="de-DE" altLang="ja-JP"/>
              <a:t>Formatvorlagen des Textmasters bearbeiten</a:t>
            </a:r>
          </a:p>
        </p:txBody>
      </p:sp>
      <p:sp>
        <p:nvSpPr>
          <p:cNvPr id="43" name="テキスト プレースホルダー 12"/>
          <p:cNvSpPr>
            <a:spLocks noGrp="1"/>
          </p:cNvSpPr>
          <p:nvPr>
            <p:ph type="body" sz="quarter" idx="38"/>
          </p:nvPr>
        </p:nvSpPr>
        <p:spPr>
          <a:xfrm>
            <a:off x="7356000" y="2183365"/>
            <a:ext cx="216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44" name="テキスト プレースホルダー 12"/>
          <p:cNvSpPr>
            <a:spLocks noGrp="1"/>
          </p:cNvSpPr>
          <p:nvPr>
            <p:ph type="body" sz="quarter" idx="39"/>
          </p:nvPr>
        </p:nvSpPr>
        <p:spPr>
          <a:xfrm>
            <a:off x="7356000" y="3234537"/>
            <a:ext cx="216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45" name="テキスト プレースホルダー 12"/>
          <p:cNvSpPr>
            <a:spLocks noGrp="1"/>
          </p:cNvSpPr>
          <p:nvPr>
            <p:ph type="body" sz="quarter" idx="40"/>
          </p:nvPr>
        </p:nvSpPr>
        <p:spPr>
          <a:xfrm>
            <a:off x="7356000" y="2561662"/>
            <a:ext cx="216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400" b="0" baseline="0">
                <a:solidFill>
                  <a:schemeClr val="bg1"/>
                </a:solidFill>
                <a:latin typeface="+mn-lt"/>
              </a:defRPr>
            </a:lvl1pPr>
          </a:lstStyle>
          <a:p>
            <a:pPr lvl="0"/>
            <a:r>
              <a:rPr lang="de-DE" altLang="ja-JP"/>
              <a:t>Formatvorlagen des Textmasters bearbeiten</a:t>
            </a:r>
          </a:p>
        </p:txBody>
      </p:sp>
      <p:sp>
        <p:nvSpPr>
          <p:cNvPr id="27" name="Datumsplatzhalter 2"/>
          <p:cNvSpPr>
            <a:spLocks noGrp="1"/>
          </p:cNvSpPr>
          <p:nvPr>
            <p:ph type="dt" sz="half" idx="41"/>
          </p:nvPr>
        </p:nvSpPr>
        <p:spPr/>
        <p:txBody>
          <a:bodyPr/>
          <a:lstStyle>
            <a:lvl1pPr>
              <a:defRPr/>
            </a:lvl1pPr>
          </a:lstStyle>
          <a:p>
            <a:pPr>
              <a:defRPr/>
            </a:pPr>
            <a:fld id="{C23623BD-CC2D-4F3C-ADC8-38C4EDE73F1F}" type="datetime1">
              <a:rPr lang="de-CH" smtClean="0"/>
              <a:t>11.09.2022</a:t>
            </a:fld>
            <a:endParaRPr lang="de-CH" dirty="0"/>
          </a:p>
        </p:txBody>
      </p:sp>
      <p:sp>
        <p:nvSpPr>
          <p:cNvPr id="28" name="Fußzeilenplatzhalter 3"/>
          <p:cNvSpPr>
            <a:spLocks noGrp="1"/>
          </p:cNvSpPr>
          <p:nvPr>
            <p:ph type="ftr" sz="quarter" idx="42"/>
          </p:nvPr>
        </p:nvSpPr>
        <p:spPr/>
        <p:txBody>
          <a:bodyPr/>
          <a:lstStyle>
            <a:lvl1pPr>
              <a:defRPr/>
            </a:lvl1pPr>
          </a:lstStyle>
          <a:p>
            <a:pPr>
              <a:defRPr/>
            </a:pPr>
            <a:endParaRPr lang="de-CH" dirty="0"/>
          </a:p>
        </p:txBody>
      </p:sp>
      <p:sp>
        <p:nvSpPr>
          <p:cNvPr id="30" name="Foliennummernplatzhalter 4"/>
          <p:cNvSpPr>
            <a:spLocks noGrp="1"/>
          </p:cNvSpPr>
          <p:nvPr>
            <p:ph type="sldNum" sz="quarter" idx="43"/>
          </p:nvPr>
        </p:nvSpPr>
        <p:spPr/>
        <p:txBody>
          <a:bodyPr/>
          <a:lstStyle>
            <a:lvl1pPr>
              <a:defRPr/>
            </a:lvl1pPr>
          </a:lstStyle>
          <a:p>
            <a:pPr>
              <a:defRPr/>
            </a:pPr>
            <a:fld id="{4A21A5F3-F853-4D07-8F27-1E38D7D5C81C}" type="slidenum">
              <a:rPr lang="de-CH"/>
              <a:pPr>
                <a:defRPr/>
              </a:pPr>
              <a:t>‹#›</a:t>
            </a:fld>
            <a:endParaRPr lang="de-CH" dirty="0"/>
          </a:p>
        </p:txBody>
      </p:sp>
    </p:spTree>
    <p:extLst>
      <p:ext uri="{BB962C8B-B14F-4D97-AF65-F5344CB8AC3E}">
        <p14:creationId xmlns:p14="http://schemas.microsoft.com/office/powerpoint/2010/main" val="21257367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ier Pfeile_farbig">
    <p:spTree>
      <p:nvGrpSpPr>
        <p:cNvPr id="1" name=""/>
        <p:cNvGrpSpPr/>
        <p:nvPr/>
      </p:nvGrpSpPr>
      <p:grpSpPr>
        <a:xfrm>
          <a:off x="0" y="0"/>
          <a:ext cx="0" cy="0"/>
          <a:chOff x="0" y="0"/>
          <a:chExt cx="0" cy="0"/>
        </a:xfrm>
      </p:grpSpPr>
      <p:sp>
        <p:nvSpPr>
          <p:cNvPr id="16" name="山形 6"/>
          <p:cNvSpPr/>
          <p:nvPr/>
        </p:nvSpPr>
        <p:spPr>
          <a:xfrm>
            <a:off x="336550" y="2540000"/>
            <a:ext cx="2698750" cy="539750"/>
          </a:xfrm>
          <a:prstGeom prst="chevron">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17" name="山形 6"/>
          <p:cNvSpPr/>
          <p:nvPr/>
        </p:nvSpPr>
        <p:spPr>
          <a:xfrm>
            <a:off x="9163050" y="2540000"/>
            <a:ext cx="2700338" cy="539750"/>
          </a:xfrm>
          <a:prstGeom prst="chevron">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18" name="山形 6"/>
          <p:cNvSpPr/>
          <p:nvPr/>
        </p:nvSpPr>
        <p:spPr>
          <a:xfrm>
            <a:off x="3270250" y="2540000"/>
            <a:ext cx="2700338" cy="539750"/>
          </a:xfrm>
          <a:prstGeom prst="chevron">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19" name="山形 6"/>
          <p:cNvSpPr/>
          <p:nvPr/>
        </p:nvSpPr>
        <p:spPr>
          <a:xfrm>
            <a:off x="6229350" y="2540000"/>
            <a:ext cx="2700338" cy="539750"/>
          </a:xfrm>
          <a:prstGeom prst="chevron">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11" name="テキスト プレースホルダー 12"/>
          <p:cNvSpPr>
            <a:spLocks noGrp="1"/>
          </p:cNvSpPr>
          <p:nvPr>
            <p:ph type="body" sz="quarter" idx="14"/>
          </p:nvPr>
        </p:nvSpPr>
        <p:spPr>
          <a:xfrm>
            <a:off x="336000" y="2161616"/>
            <a:ext cx="27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21" name="テキスト プレースホルダー 12"/>
          <p:cNvSpPr>
            <a:spLocks noGrp="1"/>
          </p:cNvSpPr>
          <p:nvPr>
            <p:ph type="body" sz="quarter" idx="23"/>
          </p:nvPr>
        </p:nvSpPr>
        <p:spPr>
          <a:xfrm>
            <a:off x="336000" y="3256285"/>
            <a:ext cx="270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26" name="テキスト プレースホルダー 12"/>
          <p:cNvSpPr>
            <a:spLocks noGrp="1"/>
          </p:cNvSpPr>
          <p:nvPr>
            <p:ph type="body" sz="quarter" idx="28"/>
          </p:nvPr>
        </p:nvSpPr>
        <p:spPr>
          <a:xfrm>
            <a:off x="336000" y="2539913"/>
            <a:ext cx="270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33" name="テキスト プレースホルダー 12"/>
          <p:cNvSpPr>
            <a:spLocks noGrp="1"/>
          </p:cNvSpPr>
          <p:nvPr>
            <p:ph type="body" sz="quarter" idx="29"/>
          </p:nvPr>
        </p:nvSpPr>
        <p:spPr>
          <a:xfrm>
            <a:off x="9163287" y="2161616"/>
            <a:ext cx="27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35" name="テキスト プレースホルダー 12"/>
          <p:cNvSpPr>
            <a:spLocks noGrp="1"/>
          </p:cNvSpPr>
          <p:nvPr>
            <p:ph type="body" sz="quarter" idx="30"/>
          </p:nvPr>
        </p:nvSpPr>
        <p:spPr>
          <a:xfrm>
            <a:off x="9163287" y="3256285"/>
            <a:ext cx="270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36" name="テキスト プレースホルダー 12"/>
          <p:cNvSpPr>
            <a:spLocks noGrp="1"/>
          </p:cNvSpPr>
          <p:nvPr>
            <p:ph type="body" sz="quarter" idx="31"/>
          </p:nvPr>
        </p:nvSpPr>
        <p:spPr>
          <a:xfrm>
            <a:off x="9163287" y="2539913"/>
            <a:ext cx="270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42" name="テキスト プレースホルダー 12"/>
          <p:cNvSpPr>
            <a:spLocks noGrp="1"/>
          </p:cNvSpPr>
          <p:nvPr>
            <p:ph type="body" sz="quarter" idx="32"/>
          </p:nvPr>
        </p:nvSpPr>
        <p:spPr>
          <a:xfrm>
            <a:off x="3270393" y="2161616"/>
            <a:ext cx="27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43" name="テキスト プレースホルダー 12"/>
          <p:cNvSpPr>
            <a:spLocks noGrp="1"/>
          </p:cNvSpPr>
          <p:nvPr>
            <p:ph type="body" sz="quarter" idx="33"/>
          </p:nvPr>
        </p:nvSpPr>
        <p:spPr>
          <a:xfrm>
            <a:off x="3270393" y="3256285"/>
            <a:ext cx="270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44" name="テキスト プレースホルダー 12"/>
          <p:cNvSpPr>
            <a:spLocks noGrp="1"/>
          </p:cNvSpPr>
          <p:nvPr>
            <p:ph type="body" sz="quarter" idx="34"/>
          </p:nvPr>
        </p:nvSpPr>
        <p:spPr>
          <a:xfrm>
            <a:off x="3270393" y="2539913"/>
            <a:ext cx="270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46" name="テキスト プレースホルダー 12"/>
          <p:cNvSpPr>
            <a:spLocks noGrp="1"/>
          </p:cNvSpPr>
          <p:nvPr>
            <p:ph type="body" sz="quarter" idx="35"/>
          </p:nvPr>
        </p:nvSpPr>
        <p:spPr>
          <a:xfrm>
            <a:off x="6228894" y="2161616"/>
            <a:ext cx="27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47" name="テキスト プレースホルダー 12"/>
          <p:cNvSpPr>
            <a:spLocks noGrp="1"/>
          </p:cNvSpPr>
          <p:nvPr>
            <p:ph type="body" sz="quarter" idx="36"/>
          </p:nvPr>
        </p:nvSpPr>
        <p:spPr>
          <a:xfrm>
            <a:off x="6228894" y="3256285"/>
            <a:ext cx="270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48" name="テキスト プレースホルダー 12"/>
          <p:cNvSpPr>
            <a:spLocks noGrp="1"/>
          </p:cNvSpPr>
          <p:nvPr>
            <p:ph type="body" sz="quarter" idx="37"/>
          </p:nvPr>
        </p:nvSpPr>
        <p:spPr>
          <a:xfrm>
            <a:off x="6228894" y="2539913"/>
            <a:ext cx="270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20" name="Datumsplatzhalter 2"/>
          <p:cNvSpPr>
            <a:spLocks noGrp="1"/>
          </p:cNvSpPr>
          <p:nvPr>
            <p:ph type="dt" sz="half" idx="38"/>
          </p:nvPr>
        </p:nvSpPr>
        <p:spPr/>
        <p:txBody>
          <a:bodyPr/>
          <a:lstStyle>
            <a:lvl1pPr>
              <a:defRPr/>
            </a:lvl1pPr>
          </a:lstStyle>
          <a:p>
            <a:pPr>
              <a:defRPr/>
            </a:pPr>
            <a:fld id="{C63C5B8F-0AA2-49E5-9882-BCFD4DEF8A3A}" type="datetime1">
              <a:rPr lang="de-CH" smtClean="0"/>
              <a:t>11.09.2022</a:t>
            </a:fld>
            <a:endParaRPr lang="de-CH" dirty="0"/>
          </a:p>
        </p:txBody>
      </p:sp>
      <p:sp>
        <p:nvSpPr>
          <p:cNvPr id="22" name="Fußzeilenplatzhalter 3"/>
          <p:cNvSpPr>
            <a:spLocks noGrp="1"/>
          </p:cNvSpPr>
          <p:nvPr>
            <p:ph type="ftr" sz="quarter" idx="39"/>
          </p:nvPr>
        </p:nvSpPr>
        <p:spPr/>
        <p:txBody>
          <a:bodyPr/>
          <a:lstStyle>
            <a:lvl1pPr>
              <a:defRPr/>
            </a:lvl1pPr>
          </a:lstStyle>
          <a:p>
            <a:pPr>
              <a:defRPr/>
            </a:pPr>
            <a:endParaRPr lang="de-CH" dirty="0"/>
          </a:p>
        </p:txBody>
      </p:sp>
      <p:sp>
        <p:nvSpPr>
          <p:cNvPr id="23" name="Foliennummernplatzhalter 4"/>
          <p:cNvSpPr>
            <a:spLocks noGrp="1"/>
          </p:cNvSpPr>
          <p:nvPr>
            <p:ph type="sldNum" sz="quarter" idx="40"/>
          </p:nvPr>
        </p:nvSpPr>
        <p:spPr/>
        <p:txBody>
          <a:bodyPr/>
          <a:lstStyle>
            <a:lvl1pPr>
              <a:defRPr/>
            </a:lvl1pPr>
          </a:lstStyle>
          <a:p>
            <a:pPr>
              <a:defRPr/>
            </a:pPr>
            <a:fld id="{EE10587E-4056-46A2-A5FB-4244C8650AA6}" type="slidenum">
              <a:rPr lang="de-CH"/>
              <a:pPr>
                <a:defRPr/>
              </a:pPr>
              <a:t>‹#›</a:t>
            </a:fld>
            <a:endParaRPr lang="de-CH" dirty="0"/>
          </a:p>
        </p:txBody>
      </p:sp>
    </p:spTree>
    <p:extLst>
      <p:ext uri="{BB962C8B-B14F-4D97-AF65-F5344CB8AC3E}">
        <p14:creationId xmlns:p14="http://schemas.microsoft.com/office/powerpoint/2010/main" val="335297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tertitel, Text_gross">
    <p:spTree>
      <p:nvGrpSpPr>
        <p:cNvPr id="1" name=""/>
        <p:cNvGrpSpPr/>
        <p:nvPr/>
      </p:nvGrpSpPr>
      <p:grpSpPr>
        <a:xfrm>
          <a:off x="0" y="0"/>
          <a:ext cx="0" cy="0"/>
          <a:chOff x="0" y="0"/>
          <a:chExt cx="0" cy="0"/>
        </a:xfrm>
      </p:grpSpPr>
      <p:sp>
        <p:nvSpPr>
          <p:cNvPr id="2" name="Titel 1"/>
          <p:cNvSpPr>
            <a:spLocks noGrp="1"/>
          </p:cNvSpPr>
          <p:nvPr>
            <p:ph type="title"/>
          </p:nvPr>
        </p:nvSpPr>
        <p:spPr>
          <a:xfrm>
            <a:off x="336000" y="1278745"/>
            <a:ext cx="11520000" cy="540000"/>
          </a:xfrm>
        </p:spPr>
        <p:txBody>
          <a:bodyPr/>
          <a:lstStyle>
            <a:lvl1pPr>
              <a:defRPr sz="3200" baseline="0">
                <a:solidFill>
                  <a:srgbClr val="DC0018"/>
                </a:solidFill>
              </a:defRPr>
            </a:lvl1pPr>
          </a:lstStyle>
          <a:p>
            <a:r>
              <a:rPr lang="de-DE"/>
              <a:t>Titelmasterformat durch Klicken bearbeiten</a:t>
            </a:r>
            <a:endParaRPr lang="de-CH" dirty="0"/>
          </a:p>
        </p:txBody>
      </p:sp>
      <p:sp>
        <p:nvSpPr>
          <p:cNvPr id="3" name="Inhaltsplatzhalter 2"/>
          <p:cNvSpPr>
            <a:spLocks noGrp="1"/>
          </p:cNvSpPr>
          <p:nvPr>
            <p:ph idx="1"/>
          </p:nvPr>
        </p:nvSpPr>
        <p:spPr>
          <a:xfrm>
            <a:off x="336000" y="2369610"/>
            <a:ext cx="11520000" cy="3780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0" name="Textplatzhalter 9"/>
          <p:cNvSpPr>
            <a:spLocks noGrp="1"/>
          </p:cNvSpPr>
          <p:nvPr>
            <p:ph type="body" sz="quarter" idx="13"/>
          </p:nvPr>
        </p:nvSpPr>
        <p:spPr>
          <a:xfrm>
            <a:off x="336000" y="1835239"/>
            <a:ext cx="11520000" cy="360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2400" b="1" baseline="0">
                <a:solidFill>
                  <a:schemeClr val="tx2"/>
                </a:solidFill>
              </a:defRPr>
            </a:lvl1pPr>
          </a:lstStyle>
          <a:p>
            <a:pPr lvl="0"/>
            <a:r>
              <a:rPr lang="de-DE"/>
              <a:t>Formatvorlagen des Textmasters bearbeiten</a:t>
            </a:r>
          </a:p>
        </p:txBody>
      </p:sp>
      <p:sp>
        <p:nvSpPr>
          <p:cNvPr id="5" name="Datumsplatzhalter 3"/>
          <p:cNvSpPr>
            <a:spLocks noGrp="1"/>
          </p:cNvSpPr>
          <p:nvPr>
            <p:ph type="dt" sz="half" idx="14"/>
          </p:nvPr>
        </p:nvSpPr>
        <p:spPr/>
        <p:txBody>
          <a:bodyPr/>
          <a:lstStyle>
            <a:lvl1pPr>
              <a:defRPr/>
            </a:lvl1pPr>
          </a:lstStyle>
          <a:p>
            <a:pPr>
              <a:defRPr/>
            </a:pPr>
            <a:fld id="{3DF4DC23-E872-4057-BA0D-CF51EC90E765}" type="datetime1">
              <a:rPr lang="de-CH" smtClean="0"/>
              <a:t>11.09.2022</a:t>
            </a:fld>
            <a:endParaRPr lang="de-CH" dirty="0"/>
          </a:p>
        </p:txBody>
      </p:sp>
      <p:sp>
        <p:nvSpPr>
          <p:cNvPr id="6" name="Fußzeilenplatzhalter 4"/>
          <p:cNvSpPr>
            <a:spLocks noGrp="1"/>
          </p:cNvSpPr>
          <p:nvPr>
            <p:ph type="ftr" sz="quarter" idx="15"/>
          </p:nvPr>
        </p:nvSpPr>
        <p:spPr/>
        <p:txBody>
          <a:bodyPr/>
          <a:lstStyle>
            <a:lvl1pPr>
              <a:defRPr/>
            </a:lvl1pPr>
          </a:lstStyle>
          <a:p>
            <a:pPr>
              <a:defRPr/>
            </a:pPr>
            <a:endParaRPr lang="de-CH" dirty="0"/>
          </a:p>
        </p:txBody>
      </p:sp>
      <p:sp>
        <p:nvSpPr>
          <p:cNvPr id="7" name="Foliennummernplatzhalter 5"/>
          <p:cNvSpPr>
            <a:spLocks noGrp="1"/>
          </p:cNvSpPr>
          <p:nvPr>
            <p:ph type="sldNum" sz="quarter" idx="16"/>
          </p:nvPr>
        </p:nvSpPr>
        <p:spPr/>
        <p:txBody>
          <a:bodyPr/>
          <a:lstStyle>
            <a:lvl1pPr>
              <a:defRPr/>
            </a:lvl1pPr>
          </a:lstStyle>
          <a:p>
            <a:pPr>
              <a:defRPr/>
            </a:pPr>
            <a:fld id="{FA1AD1FA-2746-4B93-8EF9-D6B207E63FF2}" type="slidenum">
              <a:rPr lang="de-CH"/>
              <a:pPr>
                <a:defRPr/>
              </a:pPr>
              <a:t>‹#›</a:t>
            </a:fld>
            <a:endParaRPr lang="de-CH" dirty="0"/>
          </a:p>
        </p:txBody>
      </p:sp>
    </p:spTree>
    <p:extLst>
      <p:ext uri="{BB962C8B-B14F-4D97-AF65-F5344CB8AC3E}">
        <p14:creationId xmlns:p14="http://schemas.microsoft.com/office/powerpoint/2010/main" val="32384042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ier Pfeile_grau">
    <p:spTree>
      <p:nvGrpSpPr>
        <p:cNvPr id="1" name=""/>
        <p:cNvGrpSpPr/>
        <p:nvPr/>
      </p:nvGrpSpPr>
      <p:grpSpPr>
        <a:xfrm>
          <a:off x="0" y="0"/>
          <a:ext cx="0" cy="0"/>
          <a:chOff x="0" y="0"/>
          <a:chExt cx="0" cy="0"/>
        </a:xfrm>
      </p:grpSpPr>
      <p:sp>
        <p:nvSpPr>
          <p:cNvPr id="16" name="山形 6"/>
          <p:cNvSpPr/>
          <p:nvPr/>
        </p:nvSpPr>
        <p:spPr>
          <a:xfrm>
            <a:off x="336550" y="2540000"/>
            <a:ext cx="2698750" cy="539750"/>
          </a:xfrm>
          <a:prstGeom prst="chevron">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17" name="山形 6"/>
          <p:cNvSpPr/>
          <p:nvPr/>
        </p:nvSpPr>
        <p:spPr>
          <a:xfrm>
            <a:off x="9163050" y="2540000"/>
            <a:ext cx="2700338" cy="539750"/>
          </a:xfrm>
          <a:prstGeom prst="chevron">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18" name="山形 6"/>
          <p:cNvSpPr/>
          <p:nvPr/>
        </p:nvSpPr>
        <p:spPr>
          <a:xfrm>
            <a:off x="3270250" y="2540000"/>
            <a:ext cx="2700338" cy="539750"/>
          </a:xfrm>
          <a:prstGeom prst="chevr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19" name="山形 6"/>
          <p:cNvSpPr/>
          <p:nvPr/>
        </p:nvSpPr>
        <p:spPr>
          <a:xfrm>
            <a:off x="6229350" y="2540000"/>
            <a:ext cx="2700338" cy="539750"/>
          </a:xfrm>
          <a:prstGeom prst="chevron">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100" dirty="0">
              <a:solidFill>
                <a:schemeClr val="accent4"/>
              </a:solidFill>
            </a:endParaRPr>
          </a:p>
        </p:txBody>
      </p: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11" name="テキスト プレースホルダー 12"/>
          <p:cNvSpPr>
            <a:spLocks noGrp="1"/>
          </p:cNvSpPr>
          <p:nvPr>
            <p:ph type="body" sz="quarter" idx="14"/>
          </p:nvPr>
        </p:nvSpPr>
        <p:spPr>
          <a:xfrm>
            <a:off x="336000" y="2161616"/>
            <a:ext cx="27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21" name="テキスト プレースホルダー 12"/>
          <p:cNvSpPr>
            <a:spLocks noGrp="1"/>
          </p:cNvSpPr>
          <p:nvPr>
            <p:ph type="body" sz="quarter" idx="23"/>
          </p:nvPr>
        </p:nvSpPr>
        <p:spPr>
          <a:xfrm>
            <a:off x="336000" y="3256285"/>
            <a:ext cx="270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26" name="テキスト プレースホルダー 12"/>
          <p:cNvSpPr>
            <a:spLocks noGrp="1"/>
          </p:cNvSpPr>
          <p:nvPr>
            <p:ph type="body" sz="quarter" idx="28"/>
          </p:nvPr>
        </p:nvSpPr>
        <p:spPr>
          <a:xfrm>
            <a:off x="336000" y="2539913"/>
            <a:ext cx="270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33" name="テキスト プレースホルダー 12"/>
          <p:cNvSpPr>
            <a:spLocks noGrp="1"/>
          </p:cNvSpPr>
          <p:nvPr>
            <p:ph type="body" sz="quarter" idx="29"/>
          </p:nvPr>
        </p:nvSpPr>
        <p:spPr>
          <a:xfrm>
            <a:off x="9163287" y="2161616"/>
            <a:ext cx="27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35" name="テキスト プレースホルダー 12"/>
          <p:cNvSpPr>
            <a:spLocks noGrp="1"/>
          </p:cNvSpPr>
          <p:nvPr>
            <p:ph type="body" sz="quarter" idx="30"/>
          </p:nvPr>
        </p:nvSpPr>
        <p:spPr>
          <a:xfrm>
            <a:off x="9163287" y="3256285"/>
            <a:ext cx="270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36" name="テキスト プレースホルダー 12"/>
          <p:cNvSpPr>
            <a:spLocks noGrp="1"/>
          </p:cNvSpPr>
          <p:nvPr>
            <p:ph type="body" sz="quarter" idx="31"/>
          </p:nvPr>
        </p:nvSpPr>
        <p:spPr>
          <a:xfrm>
            <a:off x="9163287" y="2539913"/>
            <a:ext cx="270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42" name="テキスト プレースホルダー 12"/>
          <p:cNvSpPr>
            <a:spLocks noGrp="1"/>
          </p:cNvSpPr>
          <p:nvPr>
            <p:ph type="body" sz="quarter" idx="32"/>
          </p:nvPr>
        </p:nvSpPr>
        <p:spPr>
          <a:xfrm>
            <a:off x="3270393" y="2161616"/>
            <a:ext cx="27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43" name="テキスト プレースホルダー 12"/>
          <p:cNvSpPr>
            <a:spLocks noGrp="1"/>
          </p:cNvSpPr>
          <p:nvPr>
            <p:ph type="body" sz="quarter" idx="33"/>
          </p:nvPr>
        </p:nvSpPr>
        <p:spPr>
          <a:xfrm>
            <a:off x="3270393" y="3256285"/>
            <a:ext cx="270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44" name="テキスト プレースホルダー 12"/>
          <p:cNvSpPr>
            <a:spLocks noGrp="1"/>
          </p:cNvSpPr>
          <p:nvPr>
            <p:ph type="body" sz="quarter" idx="34"/>
          </p:nvPr>
        </p:nvSpPr>
        <p:spPr>
          <a:xfrm>
            <a:off x="3270393" y="2539913"/>
            <a:ext cx="270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46" name="テキスト プレースホルダー 12"/>
          <p:cNvSpPr>
            <a:spLocks noGrp="1"/>
          </p:cNvSpPr>
          <p:nvPr>
            <p:ph type="body" sz="quarter" idx="35"/>
          </p:nvPr>
        </p:nvSpPr>
        <p:spPr>
          <a:xfrm>
            <a:off x="6228894" y="2161616"/>
            <a:ext cx="27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47" name="テキスト プレースホルダー 12"/>
          <p:cNvSpPr>
            <a:spLocks noGrp="1"/>
          </p:cNvSpPr>
          <p:nvPr>
            <p:ph type="body" sz="quarter" idx="36"/>
          </p:nvPr>
        </p:nvSpPr>
        <p:spPr>
          <a:xfrm>
            <a:off x="6228894" y="3256285"/>
            <a:ext cx="2700000" cy="288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48" name="テキスト プレースホルダー 12"/>
          <p:cNvSpPr>
            <a:spLocks noGrp="1"/>
          </p:cNvSpPr>
          <p:nvPr>
            <p:ph type="body" sz="quarter" idx="37"/>
          </p:nvPr>
        </p:nvSpPr>
        <p:spPr>
          <a:xfrm>
            <a:off x="6228894" y="2539913"/>
            <a:ext cx="2700000" cy="540000"/>
          </a:xfrm>
          <a:prstGeom prst="rect">
            <a:avLst/>
          </a:prstGeom>
        </p:spPr>
        <p:txBody>
          <a:bodyPr anchor="ct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20" name="Datumsplatzhalter 2"/>
          <p:cNvSpPr>
            <a:spLocks noGrp="1"/>
          </p:cNvSpPr>
          <p:nvPr>
            <p:ph type="dt" sz="half" idx="38"/>
          </p:nvPr>
        </p:nvSpPr>
        <p:spPr/>
        <p:txBody>
          <a:bodyPr/>
          <a:lstStyle>
            <a:lvl1pPr>
              <a:defRPr/>
            </a:lvl1pPr>
          </a:lstStyle>
          <a:p>
            <a:pPr>
              <a:defRPr/>
            </a:pPr>
            <a:fld id="{F224CE34-1C41-4917-A0B4-361FCB2E5733}" type="datetime1">
              <a:rPr lang="de-CH" smtClean="0"/>
              <a:t>11.09.2022</a:t>
            </a:fld>
            <a:endParaRPr lang="de-CH" dirty="0"/>
          </a:p>
        </p:txBody>
      </p:sp>
      <p:sp>
        <p:nvSpPr>
          <p:cNvPr id="22" name="Fußzeilenplatzhalter 3"/>
          <p:cNvSpPr>
            <a:spLocks noGrp="1"/>
          </p:cNvSpPr>
          <p:nvPr>
            <p:ph type="ftr" sz="quarter" idx="39"/>
          </p:nvPr>
        </p:nvSpPr>
        <p:spPr/>
        <p:txBody>
          <a:bodyPr/>
          <a:lstStyle>
            <a:lvl1pPr>
              <a:defRPr/>
            </a:lvl1pPr>
          </a:lstStyle>
          <a:p>
            <a:pPr>
              <a:defRPr/>
            </a:pPr>
            <a:endParaRPr lang="de-CH" dirty="0"/>
          </a:p>
        </p:txBody>
      </p:sp>
      <p:sp>
        <p:nvSpPr>
          <p:cNvPr id="23" name="Foliennummernplatzhalter 4"/>
          <p:cNvSpPr>
            <a:spLocks noGrp="1"/>
          </p:cNvSpPr>
          <p:nvPr>
            <p:ph type="sldNum" sz="quarter" idx="40"/>
          </p:nvPr>
        </p:nvSpPr>
        <p:spPr/>
        <p:txBody>
          <a:bodyPr/>
          <a:lstStyle>
            <a:lvl1pPr>
              <a:defRPr/>
            </a:lvl1pPr>
          </a:lstStyle>
          <a:p>
            <a:pPr>
              <a:defRPr/>
            </a:pPr>
            <a:fld id="{DCF70F74-6C5C-4106-8E72-43C15EF807C8}" type="slidenum">
              <a:rPr lang="de-CH"/>
              <a:pPr>
                <a:defRPr/>
              </a:pPr>
              <a:t>‹#›</a:t>
            </a:fld>
            <a:endParaRPr lang="de-CH" dirty="0"/>
          </a:p>
        </p:txBody>
      </p:sp>
    </p:spTree>
    <p:extLst>
      <p:ext uri="{BB962C8B-B14F-4D97-AF65-F5344CB8AC3E}">
        <p14:creationId xmlns:p14="http://schemas.microsoft.com/office/powerpoint/2010/main" val="41544142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rei Pfeile_farbig">
    <p:spTree>
      <p:nvGrpSpPr>
        <p:cNvPr id="1" name=""/>
        <p:cNvGrpSpPr/>
        <p:nvPr/>
      </p:nvGrpSpPr>
      <p:grpSpPr>
        <a:xfrm>
          <a:off x="0" y="0"/>
          <a:ext cx="0" cy="0"/>
          <a:chOff x="0" y="0"/>
          <a:chExt cx="0" cy="0"/>
        </a:xfrm>
      </p:grpSpPr>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45" name="Inhaltsplatzhalter 11"/>
          <p:cNvSpPr>
            <a:spLocks noGrp="1"/>
          </p:cNvSpPr>
          <p:nvPr>
            <p:ph sz="quarter" idx="40"/>
          </p:nvPr>
        </p:nvSpPr>
        <p:spPr>
          <a:xfrm>
            <a:off x="8256000" y="2162436"/>
            <a:ext cx="3600000" cy="1620000"/>
          </a:xfrm>
        </p:spPr>
        <p:txBody>
          <a:bodyPr/>
          <a:lstStyle>
            <a:lvl1pPr marL="0" indent="0">
              <a:buNone/>
              <a:defRPr baseline="0"/>
            </a:lvl1pPr>
          </a:lstStyle>
          <a:p>
            <a:pPr lvl="0"/>
            <a:r>
              <a:rPr lang="de-DE"/>
              <a:t>Formatvorlagen des Textmasters bearbeiten</a:t>
            </a:r>
          </a:p>
        </p:txBody>
      </p:sp>
      <p:sp>
        <p:nvSpPr>
          <p:cNvPr id="46" name="テキスト プレースホルダー 12"/>
          <p:cNvSpPr>
            <a:spLocks noGrp="1"/>
          </p:cNvSpPr>
          <p:nvPr>
            <p:ph type="body" sz="quarter" idx="41"/>
          </p:nvPr>
        </p:nvSpPr>
        <p:spPr>
          <a:xfrm>
            <a:off x="8252215" y="3795466"/>
            <a:ext cx="3600000" cy="2340000"/>
          </a:xfrm>
          <a:prstGeom prst="rect">
            <a:avLst/>
          </a:prstGeom>
        </p:spPr>
        <p:txBody>
          <a:bodyPr>
            <a:noAutofit/>
          </a:bodyPr>
          <a:lstStyle>
            <a:lvl1pPr marL="0" indent="0" algn="l">
              <a:lnSpc>
                <a:spcPct val="100000"/>
              </a:lnSpc>
              <a:spcBef>
                <a:spcPts val="0"/>
              </a:spcBef>
              <a:buFont typeface="Symbol" panose="05050102010706020507" pitchFamily="18" charset="2"/>
              <a:buNone/>
              <a:defRPr sz="1600" b="0" baseline="0">
                <a:solidFill>
                  <a:schemeClr val="tx1"/>
                </a:solidFill>
                <a:latin typeface="+mn-lt"/>
              </a:defRPr>
            </a:lvl1pPr>
          </a:lstStyle>
          <a:p>
            <a:pPr lvl="0"/>
            <a:r>
              <a:rPr lang="de-DE" altLang="ja-JP"/>
              <a:t>Formatvorlagen des Textmasters bearbeiten</a:t>
            </a:r>
          </a:p>
        </p:txBody>
      </p:sp>
      <p:sp>
        <p:nvSpPr>
          <p:cNvPr id="47" name="テキスト プレースホルダー 58"/>
          <p:cNvSpPr>
            <a:spLocks noGrp="1"/>
          </p:cNvSpPr>
          <p:nvPr>
            <p:ph type="body" sz="quarter" idx="42"/>
          </p:nvPr>
        </p:nvSpPr>
        <p:spPr>
          <a:xfrm>
            <a:off x="8252215" y="2713367"/>
            <a:ext cx="3600000" cy="1080000"/>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5">
              <a:lumMod val="90000"/>
            </a:schemeClr>
          </a:solidFill>
        </p:spPr>
        <p:txBody>
          <a:bodyPr>
            <a:noAutofit/>
          </a:bodyPr>
          <a:lstStyle>
            <a:lvl1pPr marL="0" indent="0">
              <a:buNone/>
              <a:defRPr>
                <a:latin typeface="+mn-lt"/>
              </a:defRPr>
            </a:lvl1pPr>
          </a:lstStyle>
          <a:p>
            <a:pPr lvl="0"/>
            <a:r>
              <a:rPr lang="de-DE" altLang="ja-JP"/>
              <a:t>Formatvorlagen des Textmasters bearbeiten</a:t>
            </a:r>
          </a:p>
        </p:txBody>
      </p:sp>
      <p:sp>
        <p:nvSpPr>
          <p:cNvPr id="48" name="テキスト プレースホルダー 12"/>
          <p:cNvSpPr>
            <a:spLocks noGrp="1"/>
          </p:cNvSpPr>
          <p:nvPr>
            <p:ph type="body" sz="quarter" idx="43"/>
          </p:nvPr>
        </p:nvSpPr>
        <p:spPr>
          <a:xfrm>
            <a:off x="8256000" y="3406205"/>
            <a:ext cx="3139801"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49" name="Inhaltsplatzhalter 11"/>
          <p:cNvSpPr>
            <a:spLocks noGrp="1"/>
          </p:cNvSpPr>
          <p:nvPr>
            <p:ph sz="quarter" idx="44"/>
          </p:nvPr>
        </p:nvSpPr>
        <p:spPr>
          <a:xfrm>
            <a:off x="4296000" y="2160337"/>
            <a:ext cx="3600000" cy="1620000"/>
          </a:xfrm>
        </p:spPr>
        <p:txBody>
          <a:bodyPr/>
          <a:lstStyle>
            <a:lvl1pPr marL="0" indent="0">
              <a:buNone/>
              <a:defRPr baseline="0"/>
            </a:lvl1pPr>
          </a:lstStyle>
          <a:p>
            <a:pPr lvl="0"/>
            <a:r>
              <a:rPr lang="de-DE"/>
              <a:t>Formatvorlagen des Textmasters bearbeiten</a:t>
            </a:r>
          </a:p>
        </p:txBody>
      </p:sp>
      <p:sp>
        <p:nvSpPr>
          <p:cNvPr id="50" name="テキスト プレースホルダー 12"/>
          <p:cNvSpPr>
            <a:spLocks noGrp="1"/>
          </p:cNvSpPr>
          <p:nvPr>
            <p:ph type="body" sz="quarter" idx="45"/>
          </p:nvPr>
        </p:nvSpPr>
        <p:spPr>
          <a:xfrm>
            <a:off x="4292215" y="3793367"/>
            <a:ext cx="3600000" cy="2340000"/>
          </a:xfrm>
          <a:prstGeom prst="rect">
            <a:avLst/>
          </a:prstGeom>
        </p:spPr>
        <p:txBody>
          <a:bodyPr>
            <a:noAutofit/>
          </a:bodyPr>
          <a:lstStyle>
            <a:lvl1pPr marL="0" indent="0" algn="l">
              <a:lnSpc>
                <a:spcPct val="100000"/>
              </a:lnSpc>
              <a:spcBef>
                <a:spcPts val="0"/>
              </a:spcBef>
              <a:buFont typeface="Symbol" panose="05050102010706020507" pitchFamily="18" charset="2"/>
              <a:buNone/>
              <a:defRPr sz="1600" b="0" baseline="0">
                <a:solidFill>
                  <a:schemeClr val="tx1"/>
                </a:solidFill>
                <a:latin typeface="+mn-lt"/>
              </a:defRPr>
            </a:lvl1pPr>
          </a:lstStyle>
          <a:p>
            <a:pPr lvl="0"/>
            <a:r>
              <a:rPr lang="de-DE" altLang="ja-JP"/>
              <a:t>Formatvorlagen des Textmasters bearbeiten</a:t>
            </a:r>
          </a:p>
        </p:txBody>
      </p:sp>
      <p:sp>
        <p:nvSpPr>
          <p:cNvPr id="51" name="テキスト プレースホルダー 58"/>
          <p:cNvSpPr>
            <a:spLocks noGrp="1"/>
          </p:cNvSpPr>
          <p:nvPr>
            <p:ph type="body" sz="quarter" idx="46"/>
          </p:nvPr>
        </p:nvSpPr>
        <p:spPr>
          <a:xfrm>
            <a:off x="4292215" y="2711268"/>
            <a:ext cx="3600000" cy="1080000"/>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5">
              <a:lumMod val="75000"/>
            </a:schemeClr>
          </a:solidFill>
        </p:spPr>
        <p:txBody>
          <a:bodyPr>
            <a:noAutofit/>
          </a:bodyPr>
          <a:lstStyle>
            <a:lvl1pPr marL="0" indent="0">
              <a:buNone/>
              <a:defRPr>
                <a:latin typeface="+mn-lt"/>
              </a:defRPr>
            </a:lvl1pPr>
          </a:lstStyle>
          <a:p>
            <a:pPr lvl="0"/>
            <a:r>
              <a:rPr lang="de-DE" altLang="ja-JP"/>
              <a:t>Formatvorlagen des Textmasters bearbeiten</a:t>
            </a:r>
          </a:p>
        </p:txBody>
      </p:sp>
      <p:sp>
        <p:nvSpPr>
          <p:cNvPr id="52" name="テキスト プレースホルダー 12"/>
          <p:cNvSpPr>
            <a:spLocks noGrp="1"/>
          </p:cNvSpPr>
          <p:nvPr>
            <p:ph type="body" sz="quarter" idx="47"/>
          </p:nvPr>
        </p:nvSpPr>
        <p:spPr>
          <a:xfrm>
            <a:off x="4296000" y="3404106"/>
            <a:ext cx="3139801"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53" name="Inhaltsplatzhalter 11"/>
          <p:cNvSpPr>
            <a:spLocks noGrp="1"/>
          </p:cNvSpPr>
          <p:nvPr>
            <p:ph sz="quarter" idx="48"/>
          </p:nvPr>
        </p:nvSpPr>
        <p:spPr>
          <a:xfrm>
            <a:off x="339785" y="2149406"/>
            <a:ext cx="3600000" cy="1620000"/>
          </a:xfrm>
        </p:spPr>
        <p:txBody>
          <a:bodyPr/>
          <a:lstStyle>
            <a:lvl1pPr marL="0" indent="0">
              <a:buNone/>
              <a:defRPr baseline="0"/>
            </a:lvl1pPr>
          </a:lstStyle>
          <a:p>
            <a:pPr lvl="0"/>
            <a:r>
              <a:rPr lang="de-DE"/>
              <a:t>Formatvorlagen des Textmasters bearbeiten</a:t>
            </a:r>
          </a:p>
        </p:txBody>
      </p:sp>
      <p:sp>
        <p:nvSpPr>
          <p:cNvPr id="54" name="テキスト プレースホルダー 12"/>
          <p:cNvSpPr>
            <a:spLocks noGrp="1"/>
          </p:cNvSpPr>
          <p:nvPr>
            <p:ph type="body" sz="quarter" idx="49"/>
          </p:nvPr>
        </p:nvSpPr>
        <p:spPr>
          <a:xfrm>
            <a:off x="336000" y="3782436"/>
            <a:ext cx="3600000" cy="2340000"/>
          </a:xfrm>
          <a:prstGeom prst="rect">
            <a:avLst/>
          </a:prstGeom>
        </p:spPr>
        <p:txBody>
          <a:bodyPr>
            <a:noAutofit/>
          </a:bodyPr>
          <a:lstStyle>
            <a:lvl1pPr marL="0" indent="0" algn="l">
              <a:lnSpc>
                <a:spcPct val="100000"/>
              </a:lnSpc>
              <a:spcBef>
                <a:spcPts val="0"/>
              </a:spcBef>
              <a:buFont typeface="Symbol" panose="05050102010706020507" pitchFamily="18" charset="2"/>
              <a:buNone/>
              <a:defRPr sz="1600" b="0" baseline="0">
                <a:solidFill>
                  <a:schemeClr val="tx1"/>
                </a:solidFill>
                <a:latin typeface="+mn-lt"/>
              </a:defRPr>
            </a:lvl1pPr>
          </a:lstStyle>
          <a:p>
            <a:pPr lvl="0"/>
            <a:r>
              <a:rPr lang="de-DE" altLang="ja-JP"/>
              <a:t>Formatvorlagen des Textmasters bearbeiten</a:t>
            </a:r>
          </a:p>
        </p:txBody>
      </p:sp>
      <p:sp>
        <p:nvSpPr>
          <p:cNvPr id="55" name="テキスト プレースホルダー 58"/>
          <p:cNvSpPr>
            <a:spLocks noGrp="1"/>
          </p:cNvSpPr>
          <p:nvPr>
            <p:ph type="body" sz="quarter" idx="50"/>
          </p:nvPr>
        </p:nvSpPr>
        <p:spPr>
          <a:xfrm>
            <a:off x="336000" y="2700337"/>
            <a:ext cx="3600000" cy="1080000"/>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accent5">
              <a:lumMod val="50000"/>
            </a:schemeClr>
          </a:solidFill>
        </p:spPr>
        <p:txBody>
          <a:bodyPr>
            <a:noAutofit/>
          </a:bodyPr>
          <a:lstStyle>
            <a:lvl1pPr marL="0" indent="0">
              <a:buNone/>
              <a:defRPr>
                <a:latin typeface="+mn-lt"/>
              </a:defRPr>
            </a:lvl1pPr>
          </a:lstStyle>
          <a:p>
            <a:pPr lvl="0"/>
            <a:r>
              <a:rPr lang="de-DE" altLang="ja-JP"/>
              <a:t>Formatvorlagen des Textmasters bearbeiten</a:t>
            </a:r>
          </a:p>
        </p:txBody>
      </p:sp>
      <p:sp>
        <p:nvSpPr>
          <p:cNvPr id="56" name="テキスト プレースホルダー 12"/>
          <p:cNvSpPr>
            <a:spLocks noGrp="1"/>
          </p:cNvSpPr>
          <p:nvPr>
            <p:ph type="body" sz="quarter" idx="51"/>
          </p:nvPr>
        </p:nvSpPr>
        <p:spPr>
          <a:xfrm>
            <a:off x="339785" y="3393175"/>
            <a:ext cx="3139801"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16" name="Datumsplatzhalter 3"/>
          <p:cNvSpPr>
            <a:spLocks noGrp="1"/>
          </p:cNvSpPr>
          <p:nvPr>
            <p:ph type="dt" sz="half" idx="52"/>
          </p:nvPr>
        </p:nvSpPr>
        <p:spPr/>
        <p:txBody>
          <a:bodyPr/>
          <a:lstStyle>
            <a:lvl1pPr>
              <a:defRPr/>
            </a:lvl1pPr>
          </a:lstStyle>
          <a:p>
            <a:pPr>
              <a:defRPr/>
            </a:pPr>
            <a:fld id="{A6639C39-E645-4005-B596-C9E06D61FB84}" type="datetime1">
              <a:rPr lang="de-CH" smtClean="0"/>
              <a:t>11.09.2022</a:t>
            </a:fld>
            <a:endParaRPr lang="de-CH" dirty="0"/>
          </a:p>
        </p:txBody>
      </p:sp>
      <p:sp>
        <p:nvSpPr>
          <p:cNvPr id="17" name="Fußzeilenplatzhalter 4"/>
          <p:cNvSpPr>
            <a:spLocks noGrp="1"/>
          </p:cNvSpPr>
          <p:nvPr>
            <p:ph type="ftr" sz="quarter" idx="53"/>
          </p:nvPr>
        </p:nvSpPr>
        <p:spPr/>
        <p:txBody>
          <a:bodyPr/>
          <a:lstStyle>
            <a:lvl1pPr>
              <a:defRPr/>
            </a:lvl1pPr>
          </a:lstStyle>
          <a:p>
            <a:pPr>
              <a:defRPr/>
            </a:pPr>
            <a:endParaRPr lang="de-CH" dirty="0"/>
          </a:p>
        </p:txBody>
      </p:sp>
      <p:sp>
        <p:nvSpPr>
          <p:cNvPr id="18" name="Foliennummernplatzhalter 5"/>
          <p:cNvSpPr>
            <a:spLocks noGrp="1"/>
          </p:cNvSpPr>
          <p:nvPr>
            <p:ph type="sldNum" sz="quarter" idx="54"/>
          </p:nvPr>
        </p:nvSpPr>
        <p:spPr/>
        <p:txBody>
          <a:bodyPr/>
          <a:lstStyle>
            <a:lvl1pPr>
              <a:defRPr/>
            </a:lvl1pPr>
          </a:lstStyle>
          <a:p>
            <a:pPr>
              <a:defRPr/>
            </a:pPr>
            <a:fld id="{E145E938-9844-4FCC-9604-2450BBEA0619}" type="slidenum">
              <a:rPr lang="de-CH"/>
              <a:pPr>
                <a:defRPr/>
              </a:pPr>
              <a:t>‹#›</a:t>
            </a:fld>
            <a:endParaRPr lang="de-CH" dirty="0"/>
          </a:p>
        </p:txBody>
      </p:sp>
    </p:spTree>
    <p:extLst>
      <p:ext uri="{BB962C8B-B14F-4D97-AF65-F5344CB8AC3E}">
        <p14:creationId xmlns:p14="http://schemas.microsoft.com/office/powerpoint/2010/main" val="1995601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rei Pfeile_grau">
    <p:spTree>
      <p:nvGrpSpPr>
        <p:cNvPr id="1" name=""/>
        <p:cNvGrpSpPr/>
        <p:nvPr/>
      </p:nvGrpSpPr>
      <p:grpSpPr>
        <a:xfrm>
          <a:off x="0" y="0"/>
          <a:ext cx="0" cy="0"/>
          <a:chOff x="0" y="0"/>
          <a:chExt cx="0" cy="0"/>
        </a:xfrm>
      </p:grpSpPr>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45" name="Inhaltsplatzhalter 11"/>
          <p:cNvSpPr>
            <a:spLocks noGrp="1"/>
          </p:cNvSpPr>
          <p:nvPr>
            <p:ph sz="quarter" idx="40"/>
          </p:nvPr>
        </p:nvSpPr>
        <p:spPr>
          <a:xfrm>
            <a:off x="8256000" y="2162436"/>
            <a:ext cx="3600000" cy="1620000"/>
          </a:xfrm>
        </p:spPr>
        <p:txBody>
          <a:bodyPr/>
          <a:lstStyle>
            <a:lvl1pPr marL="0" indent="0">
              <a:buNone/>
              <a:defRPr baseline="0"/>
            </a:lvl1pPr>
          </a:lstStyle>
          <a:p>
            <a:pPr lvl="0"/>
            <a:r>
              <a:rPr lang="de-DE"/>
              <a:t>Formatvorlagen des Textmasters bearbeiten</a:t>
            </a:r>
          </a:p>
        </p:txBody>
      </p:sp>
      <p:sp>
        <p:nvSpPr>
          <p:cNvPr id="46" name="テキスト プレースホルダー 12"/>
          <p:cNvSpPr>
            <a:spLocks noGrp="1"/>
          </p:cNvSpPr>
          <p:nvPr>
            <p:ph type="body" sz="quarter" idx="41"/>
          </p:nvPr>
        </p:nvSpPr>
        <p:spPr>
          <a:xfrm>
            <a:off x="8252215" y="3795466"/>
            <a:ext cx="3600000" cy="2340000"/>
          </a:xfrm>
          <a:prstGeom prst="rect">
            <a:avLst/>
          </a:prstGeom>
        </p:spPr>
        <p:txBody>
          <a:bodyPr>
            <a:noAutofit/>
          </a:bodyPr>
          <a:lstStyle>
            <a:lvl1pPr marL="0" indent="0" algn="l">
              <a:lnSpc>
                <a:spcPct val="100000"/>
              </a:lnSpc>
              <a:spcBef>
                <a:spcPts val="0"/>
              </a:spcBef>
              <a:buFont typeface="Symbol" panose="05050102010706020507" pitchFamily="18" charset="2"/>
              <a:buNone/>
              <a:defRPr sz="1600" b="0" baseline="0">
                <a:solidFill>
                  <a:schemeClr val="tx1"/>
                </a:solidFill>
                <a:latin typeface="+mn-lt"/>
              </a:defRPr>
            </a:lvl1pPr>
          </a:lstStyle>
          <a:p>
            <a:pPr lvl="0"/>
            <a:r>
              <a:rPr lang="de-DE" altLang="ja-JP"/>
              <a:t>Formatvorlagen des Textmasters bearbeiten</a:t>
            </a:r>
          </a:p>
        </p:txBody>
      </p:sp>
      <p:sp>
        <p:nvSpPr>
          <p:cNvPr id="47" name="テキスト プレースホルダー 58"/>
          <p:cNvSpPr>
            <a:spLocks noGrp="1"/>
          </p:cNvSpPr>
          <p:nvPr>
            <p:ph type="body" sz="quarter" idx="42"/>
          </p:nvPr>
        </p:nvSpPr>
        <p:spPr>
          <a:xfrm>
            <a:off x="8252215" y="2713367"/>
            <a:ext cx="3600000" cy="1080000"/>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tx2">
              <a:lumMod val="60000"/>
              <a:lumOff val="40000"/>
            </a:schemeClr>
          </a:solidFill>
        </p:spPr>
        <p:txBody>
          <a:bodyPr>
            <a:noAutofit/>
          </a:bodyPr>
          <a:lstStyle>
            <a:lvl1pPr marL="0" indent="0">
              <a:buNone/>
              <a:defRPr>
                <a:latin typeface="+mn-lt"/>
              </a:defRPr>
            </a:lvl1pPr>
          </a:lstStyle>
          <a:p>
            <a:pPr lvl="0"/>
            <a:r>
              <a:rPr lang="de-DE" altLang="ja-JP"/>
              <a:t>Formatvorlagen des Textmasters bearbeiten</a:t>
            </a:r>
          </a:p>
        </p:txBody>
      </p:sp>
      <p:sp>
        <p:nvSpPr>
          <p:cNvPr id="48" name="テキスト プレースホルダー 12"/>
          <p:cNvSpPr>
            <a:spLocks noGrp="1"/>
          </p:cNvSpPr>
          <p:nvPr>
            <p:ph type="body" sz="quarter" idx="43"/>
          </p:nvPr>
        </p:nvSpPr>
        <p:spPr>
          <a:xfrm>
            <a:off x="8256000" y="3406205"/>
            <a:ext cx="3139801"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49" name="Inhaltsplatzhalter 11"/>
          <p:cNvSpPr>
            <a:spLocks noGrp="1"/>
          </p:cNvSpPr>
          <p:nvPr>
            <p:ph sz="quarter" idx="44"/>
          </p:nvPr>
        </p:nvSpPr>
        <p:spPr>
          <a:xfrm>
            <a:off x="4296000" y="2160337"/>
            <a:ext cx="3600000" cy="1620000"/>
          </a:xfrm>
        </p:spPr>
        <p:txBody>
          <a:bodyPr/>
          <a:lstStyle>
            <a:lvl1pPr marL="0" indent="0">
              <a:buNone/>
              <a:defRPr baseline="0"/>
            </a:lvl1pPr>
          </a:lstStyle>
          <a:p>
            <a:pPr lvl="0"/>
            <a:r>
              <a:rPr lang="de-DE"/>
              <a:t>Formatvorlagen des Textmasters bearbeiten</a:t>
            </a:r>
          </a:p>
        </p:txBody>
      </p:sp>
      <p:sp>
        <p:nvSpPr>
          <p:cNvPr id="50" name="テキスト プレースホルダー 12"/>
          <p:cNvSpPr>
            <a:spLocks noGrp="1"/>
          </p:cNvSpPr>
          <p:nvPr>
            <p:ph type="body" sz="quarter" idx="45"/>
          </p:nvPr>
        </p:nvSpPr>
        <p:spPr>
          <a:xfrm>
            <a:off x="4296000" y="3793367"/>
            <a:ext cx="3600000" cy="2340000"/>
          </a:xfrm>
          <a:prstGeom prst="rect">
            <a:avLst/>
          </a:prstGeom>
        </p:spPr>
        <p:txBody>
          <a:bodyPr>
            <a:noAutofit/>
          </a:bodyPr>
          <a:lstStyle>
            <a:lvl1pPr marL="0" indent="0" algn="l">
              <a:lnSpc>
                <a:spcPct val="100000"/>
              </a:lnSpc>
              <a:spcBef>
                <a:spcPts val="0"/>
              </a:spcBef>
              <a:buFont typeface="Symbol" panose="05050102010706020507" pitchFamily="18" charset="2"/>
              <a:buNone/>
              <a:defRPr sz="1600" b="0" baseline="0">
                <a:solidFill>
                  <a:schemeClr val="tx1"/>
                </a:solidFill>
                <a:latin typeface="+mn-lt"/>
              </a:defRPr>
            </a:lvl1pPr>
          </a:lstStyle>
          <a:p>
            <a:pPr lvl="0"/>
            <a:r>
              <a:rPr lang="de-DE" altLang="ja-JP"/>
              <a:t>Formatvorlagen des Textmasters bearbeiten</a:t>
            </a:r>
          </a:p>
        </p:txBody>
      </p:sp>
      <p:sp>
        <p:nvSpPr>
          <p:cNvPr id="51" name="テキスト プレースホルダー 58"/>
          <p:cNvSpPr>
            <a:spLocks noGrp="1"/>
          </p:cNvSpPr>
          <p:nvPr>
            <p:ph type="body" sz="quarter" idx="46"/>
          </p:nvPr>
        </p:nvSpPr>
        <p:spPr>
          <a:xfrm>
            <a:off x="4296000" y="2711268"/>
            <a:ext cx="3600000" cy="1080000"/>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bg2">
              <a:lumMod val="50000"/>
            </a:schemeClr>
          </a:solidFill>
        </p:spPr>
        <p:txBody>
          <a:bodyPr>
            <a:noAutofit/>
          </a:bodyPr>
          <a:lstStyle>
            <a:lvl1pPr marL="0" indent="0">
              <a:buNone/>
              <a:defRPr>
                <a:latin typeface="+mn-lt"/>
              </a:defRPr>
            </a:lvl1pPr>
          </a:lstStyle>
          <a:p>
            <a:pPr lvl="0"/>
            <a:r>
              <a:rPr lang="de-DE" altLang="ja-JP"/>
              <a:t>Formatvorlagen des Textmasters bearbeiten</a:t>
            </a:r>
          </a:p>
        </p:txBody>
      </p:sp>
      <p:sp>
        <p:nvSpPr>
          <p:cNvPr id="52" name="テキスト プレースホルダー 12"/>
          <p:cNvSpPr>
            <a:spLocks noGrp="1"/>
          </p:cNvSpPr>
          <p:nvPr>
            <p:ph type="body" sz="quarter" idx="47"/>
          </p:nvPr>
        </p:nvSpPr>
        <p:spPr>
          <a:xfrm>
            <a:off x="4296000" y="3404106"/>
            <a:ext cx="3139801"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53" name="Inhaltsplatzhalter 11"/>
          <p:cNvSpPr>
            <a:spLocks noGrp="1"/>
          </p:cNvSpPr>
          <p:nvPr>
            <p:ph sz="quarter" idx="48"/>
          </p:nvPr>
        </p:nvSpPr>
        <p:spPr>
          <a:xfrm>
            <a:off x="339785" y="2149406"/>
            <a:ext cx="3600000" cy="1620000"/>
          </a:xfrm>
        </p:spPr>
        <p:txBody>
          <a:bodyPr/>
          <a:lstStyle>
            <a:lvl1pPr marL="0" indent="0">
              <a:buNone/>
              <a:defRPr baseline="0"/>
            </a:lvl1pPr>
          </a:lstStyle>
          <a:p>
            <a:pPr lvl="0"/>
            <a:r>
              <a:rPr lang="de-DE"/>
              <a:t>Formatvorlagen des Textmasters bearbeiten</a:t>
            </a:r>
          </a:p>
        </p:txBody>
      </p:sp>
      <p:sp>
        <p:nvSpPr>
          <p:cNvPr id="54" name="テキスト プレースホルダー 12"/>
          <p:cNvSpPr>
            <a:spLocks noGrp="1"/>
          </p:cNvSpPr>
          <p:nvPr>
            <p:ph type="body" sz="quarter" idx="49"/>
          </p:nvPr>
        </p:nvSpPr>
        <p:spPr>
          <a:xfrm>
            <a:off x="336000" y="3782436"/>
            <a:ext cx="3600000" cy="2340000"/>
          </a:xfrm>
          <a:prstGeom prst="rect">
            <a:avLst/>
          </a:prstGeom>
        </p:spPr>
        <p:txBody>
          <a:bodyPr>
            <a:noAutofit/>
          </a:bodyPr>
          <a:lstStyle>
            <a:lvl1pPr marL="0" indent="0" algn="l">
              <a:lnSpc>
                <a:spcPct val="100000"/>
              </a:lnSpc>
              <a:spcBef>
                <a:spcPts val="0"/>
              </a:spcBef>
              <a:buFont typeface="Symbol" panose="05050102010706020507" pitchFamily="18" charset="2"/>
              <a:buNone/>
              <a:defRPr sz="1600" b="0" baseline="0">
                <a:solidFill>
                  <a:schemeClr val="tx1"/>
                </a:solidFill>
                <a:latin typeface="+mn-lt"/>
              </a:defRPr>
            </a:lvl1pPr>
          </a:lstStyle>
          <a:p>
            <a:pPr lvl="0"/>
            <a:r>
              <a:rPr lang="de-DE" altLang="ja-JP"/>
              <a:t>Formatvorlagen des Textmasters bearbeiten</a:t>
            </a:r>
          </a:p>
        </p:txBody>
      </p:sp>
      <p:sp>
        <p:nvSpPr>
          <p:cNvPr id="55" name="テキスト プレースホルダー 58"/>
          <p:cNvSpPr>
            <a:spLocks noGrp="1"/>
          </p:cNvSpPr>
          <p:nvPr>
            <p:ph type="body" sz="quarter" idx="50"/>
          </p:nvPr>
        </p:nvSpPr>
        <p:spPr>
          <a:xfrm>
            <a:off x="336000" y="2700337"/>
            <a:ext cx="3600000" cy="1080000"/>
          </a:xfrm>
          <a:custGeom>
            <a:avLst/>
            <a:gdLst>
              <a:gd name="connsiteX0" fmla="*/ 2785606 w 5248199"/>
              <a:gd name="connsiteY0" fmla="*/ 0 h 1626792"/>
              <a:gd name="connsiteX1" fmla="*/ 3621408 w 5248199"/>
              <a:gd name="connsiteY1" fmla="*/ 0 h 1626792"/>
              <a:gd name="connsiteX2" fmla="*/ 5248199 w 5248199"/>
              <a:gd name="connsiteY2" fmla="*/ 1626791 h 1626792"/>
              <a:gd name="connsiteX3" fmla="*/ 4432509 w 5248199"/>
              <a:gd name="connsiteY3" fmla="*/ 1626791 h 1626792"/>
              <a:gd name="connsiteX4" fmla="*/ 4432509 w 5248199"/>
              <a:gd name="connsiteY4" fmla="*/ 1626792 h 1626792"/>
              <a:gd name="connsiteX5" fmla="*/ 0 w 5248199"/>
              <a:gd name="connsiteY5" fmla="*/ 1626792 h 1626792"/>
              <a:gd name="connsiteX6" fmla="*/ 0 w 5248199"/>
              <a:gd name="connsiteY6" fmla="*/ 1035791 h 1626792"/>
              <a:gd name="connsiteX7" fmla="*/ 3821397 w 5248199"/>
              <a:gd name="connsiteY7" fmla="*/ 1035791 h 162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8199" h="1626792">
                <a:moveTo>
                  <a:pt x="2785606" y="0"/>
                </a:moveTo>
                <a:lnTo>
                  <a:pt x="3621408" y="0"/>
                </a:lnTo>
                <a:lnTo>
                  <a:pt x="5248199" y="1626791"/>
                </a:lnTo>
                <a:lnTo>
                  <a:pt x="4432509" y="1626791"/>
                </a:lnTo>
                <a:lnTo>
                  <a:pt x="4432509" y="1626792"/>
                </a:lnTo>
                <a:lnTo>
                  <a:pt x="0" y="1626792"/>
                </a:lnTo>
                <a:lnTo>
                  <a:pt x="0" y="1035791"/>
                </a:lnTo>
                <a:lnTo>
                  <a:pt x="3821397" y="1035791"/>
                </a:lnTo>
                <a:close/>
              </a:path>
            </a:pathLst>
          </a:custGeom>
          <a:solidFill>
            <a:schemeClr val="tx1">
              <a:lumMod val="65000"/>
              <a:lumOff val="35000"/>
            </a:schemeClr>
          </a:solidFill>
        </p:spPr>
        <p:txBody>
          <a:bodyPr>
            <a:noAutofit/>
          </a:bodyPr>
          <a:lstStyle>
            <a:lvl1pPr marL="0" indent="0">
              <a:buNone/>
              <a:defRPr>
                <a:latin typeface="+mn-lt"/>
              </a:defRPr>
            </a:lvl1pPr>
          </a:lstStyle>
          <a:p>
            <a:pPr lvl="0"/>
            <a:r>
              <a:rPr lang="de-DE" altLang="ja-JP"/>
              <a:t>Formatvorlagen des Textmasters bearbeiten</a:t>
            </a:r>
          </a:p>
        </p:txBody>
      </p:sp>
      <p:sp>
        <p:nvSpPr>
          <p:cNvPr id="56" name="テキスト プレースホルダー 12"/>
          <p:cNvSpPr>
            <a:spLocks noGrp="1"/>
          </p:cNvSpPr>
          <p:nvPr>
            <p:ph type="body" sz="quarter" idx="51"/>
          </p:nvPr>
        </p:nvSpPr>
        <p:spPr>
          <a:xfrm>
            <a:off x="339785" y="3393175"/>
            <a:ext cx="3139801"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16" name="Datumsplatzhalter 3"/>
          <p:cNvSpPr>
            <a:spLocks noGrp="1"/>
          </p:cNvSpPr>
          <p:nvPr>
            <p:ph type="dt" sz="half" idx="52"/>
          </p:nvPr>
        </p:nvSpPr>
        <p:spPr/>
        <p:txBody>
          <a:bodyPr/>
          <a:lstStyle>
            <a:lvl1pPr>
              <a:defRPr/>
            </a:lvl1pPr>
          </a:lstStyle>
          <a:p>
            <a:pPr>
              <a:defRPr/>
            </a:pPr>
            <a:fld id="{67614F6E-1745-4EBF-8A90-66C850A69C71}" type="datetime1">
              <a:rPr lang="de-CH" smtClean="0"/>
              <a:t>11.09.2022</a:t>
            </a:fld>
            <a:endParaRPr lang="de-CH" dirty="0"/>
          </a:p>
        </p:txBody>
      </p:sp>
      <p:sp>
        <p:nvSpPr>
          <p:cNvPr id="17" name="Fußzeilenplatzhalter 4"/>
          <p:cNvSpPr>
            <a:spLocks noGrp="1"/>
          </p:cNvSpPr>
          <p:nvPr>
            <p:ph type="ftr" sz="quarter" idx="53"/>
          </p:nvPr>
        </p:nvSpPr>
        <p:spPr/>
        <p:txBody>
          <a:bodyPr/>
          <a:lstStyle>
            <a:lvl1pPr>
              <a:defRPr/>
            </a:lvl1pPr>
          </a:lstStyle>
          <a:p>
            <a:pPr>
              <a:defRPr/>
            </a:pPr>
            <a:endParaRPr lang="de-CH" dirty="0"/>
          </a:p>
        </p:txBody>
      </p:sp>
      <p:sp>
        <p:nvSpPr>
          <p:cNvPr id="18" name="Foliennummernplatzhalter 5"/>
          <p:cNvSpPr>
            <a:spLocks noGrp="1"/>
          </p:cNvSpPr>
          <p:nvPr>
            <p:ph type="sldNum" sz="quarter" idx="54"/>
          </p:nvPr>
        </p:nvSpPr>
        <p:spPr/>
        <p:txBody>
          <a:bodyPr/>
          <a:lstStyle>
            <a:lvl1pPr>
              <a:defRPr/>
            </a:lvl1pPr>
          </a:lstStyle>
          <a:p>
            <a:pPr>
              <a:defRPr/>
            </a:pPr>
            <a:fld id="{534932FC-2E71-41FE-AD9E-380FB2334002}" type="slidenum">
              <a:rPr lang="de-CH"/>
              <a:pPr>
                <a:defRPr/>
              </a:pPr>
              <a:t>‹#›</a:t>
            </a:fld>
            <a:endParaRPr lang="de-CH" dirty="0"/>
          </a:p>
        </p:txBody>
      </p:sp>
    </p:spTree>
    <p:extLst>
      <p:ext uri="{BB962C8B-B14F-4D97-AF65-F5344CB8AC3E}">
        <p14:creationId xmlns:p14="http://schemas.microsoft.com/office/powerpoint/2010/main" val="16039429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rei Pfeile_farbig_2">
    <p:spTree>
      <p:nvGrpSpPr>
        <p:cNvPr id="1" name=""/>
        <p:cNvGrpSpPr/>
        <p:nvPr/>
      </p:nvGrpSpPr>
      <p:grpSpPr>
        <a:xfrm>
          <a:off x="0" y="0"/>
          <a:ext cx="0" cy="0"/>
          <a:chOff x="0" y="0"/>
          <a:chExt cx="0" cy="0"/>
        </a:xfrm>
      </p:grpSpPr>
      <p:sp>
        <p:nvSpPr>
          <p:cNvPr id="7" name="フリーフォーム 40"/>
          <p:cNvSpPr/>
          <p:nvPr/>
        </p:nvSpPr>
        <p:spPr>
          <a:xfrm rot="2221742">
            <a:off x="1844675" y="1905000"/>
            <a:ext cx="2546350" cy="1716088"/>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8" name="フリーフォーム 39"/>
          <p:cNvSpPr/>
          <p:nvPr/>
        </p:nvSpPr>
        <p:spPr>
          <a:xfrm rot="2207448">
            <a:off x="396875" y="2247900"/>
            <a:ext cx="3251200" cy="219710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9" name="フリーフォーム 40"/>
          <p:cNvSpPr/>
          <p:nvPr/>
        </p:nvSpPr>
        <p:spPr>
          <a:xfrm rot="2221742">
            <a:off x="5449888" y="2955925"/>
            <a:ext cx="2546350" cy="1716088"/>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0" name="フリーフォーム 39"/>
          <p:cNvSpPr/>
          <p:nvPr/>
        </p:nvSpPr>
        <p:spPr>
          <a:xfrm rot="2207448">
            <a:off x="4470400" y="3273425"/>
            <a:ext cx="3251200" cy="219710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1" name="フリーフォーム 40"/>
          <p:cNvSpPr/>
          <p:nvPr/>
        </p:nvSpPr>
        <p:spPr>
          <a:xfrm rot="2221742">
            <a:off x="9055100" y="4070350"/>
            <a:ext cx="2546350" cy="1716088"/>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2" name="フリーフォーム 39"/>
          <p:cNvSpPr/>
          <p:nvPr/>
        </p:nvSpPr>
        <p:spPr>
          <a:xfrm rot="2207448">
            <a:off x="7607300" y="4413250"/>
            <a:ext cx="3251200" cy="219710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50" name="テキスト プレースホルダー 12"/>
          <p:cNvSpPr>
            <a:spLocks noGrp="1"/>
          </p:cNvSpPr>
          <p:nvPr>
            <p:ph type="body" sz="quarter" idx="29"/>
          </p:nvPr>
        </p:nvSpPr>
        <p:spPr>
          <a:xfrm>
            <a:off x="7545730" y="5223269"/>
            <a:ext cx="3188595" cy="376231"/>
          </a:xfrm>
          <a:prstGeom prst="rect">
            <a:avLst/>
          </a:prstGeom>
        </p:spPr>
        <p:txBody>
          <a:bodyPr>
            <a:noAutofit/>
          </a:bodyPr>
          <a:lstStyle>
            <a:lvl1pPr marL="0" indent="0" algn="l">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21" name="テキスト プレースホルダー 12"/>
          <p:cNvSpPr>
            <a:spLocks noGrp="1"/>
          </p:cNvSpPr>
          <p:nvPr>
            <p:ph type="body" sz="quarter" idx="23"/>
          </p:nvPr>
        </p:nvSpPr>
        <p:spPr>
          <a:xfrm>
            <a:off x="336000" y="3057740"/>
            <a:ext cx="3188595"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47" name="テキスト プレースホルダー 12"/>
          <p:cNvSpPr>
            <a:spLocks noGrp="1"/>
          </p:cNvSpPr>
          <p:nvPr>
            <p:ph type="body" sz="quarter" idx="28"/>
          </p:nvPr>
        </p:nvSpPr>
        <p:spPr>
          <a:xfrm>
            <a:off x="4501703" y="4083776"/>
            <a:ext cx="3188595"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13" name="Datumsplatzhalter 2"/>
          <p:cNvSpPr>
            <a:spLocks noGrp="1"/>
          </p:cNvSpPr>
          <p:nvPr>
            <p:ph type="dt" sz="half" idx="30"/>
          </p:nvPr>
        </p:nvSpPr>
        <p:spPr/>
        <p:txBody>
          <a:bodyPr/>
          <a:lstStyle>
            <a:lvl1pPr>
              <a:defRPr/>
            </a:lvl1pPr>
          </a:lstStyle>
          <a:p>
            <a:pPr>
              <a:defRPr/>
            </a:pPr>
            <a:fld id="{5BE4BCBE-00F8-4E99-8DCF-F05D75D8369D}" type="datetime1">
              <a:rPr lang="de-CH" smtClean="0"/>
              <a:t>11.09.2022</a:t>
            </a:fld>
            <a:endParaRPr lang="de-CH" dirty="0"/>
          </a:p>
        </p:txBody>
      </p:sp>
      <p:sp>
        <p:nvSpPr>
          <p:cNvPr id="14" name="Fußzeilenplatzhalter 3"/>
          <p:cNvSpPr>
            <a:spLocks noGrp="1"/>
          </p:cNvSpPr>
          <p:nvPr>
            <p:ph type="ftr" sz="quarter" idx="31"/>
          </p:nvPr>
        </p:nvSpPr>
        <p:spPr/>
        <p:txBody>
          <a:bodyPr/>
          <a:lstStyle>
            <a:lvl1pPr>
              <a:defRPr/>
            </a:lvl1pPr>
          </a:lstStyle>
          <a:p>
            <a:pPr>
              <a:defRPr/>
            </a:pPr>
            <a:endParaRPr lang="de-CH" dirty="0"/>
          </a:p>
        </p:txBody>
      </p:sp>
      <p:sp>
        <p:nvSpPr>
          <p:cNvPr id="15" name="Foliennummernplatzhalter 4"/>
          <p:cNvSpPr>
            <a:spLocks noGrp="1"/>
          </p:cNvSpPr>
          <p:nvPr>
            <p:ph type="sldNum" sz="quarter" idx="32"/>
          </p:nvPr>
        </p:nvSpPr>
        <p:spPr/>
        <p:txBody>
          <a:bodyPr/>
          <a:lstStyle>
            <a:lvl1pPr>
              <a:defRPr/>
            </a:lvl1pPr>
          </a:lstStyle>
          <a:p>
            <a:pPr>
              <a:defRPr/>
            </a:pPr>
            <a:fld id="{7D4C607B-6B7C-4675-B909-106AA5FD137C}" type="slidenum">
              <a:rPr lang="de-CH"/>
              <a:pPr>
                <a:defRPr/>
              </a:pPr>
              <a:t>‹#›</a:t>
            </a:fld>
            <a:endParaRPr lang="de-CH" dirty="0"/>
          </a:p>
        </p:txBody>
      </p:sp>
    </p:spTree>
    <p:extLst>
      <p:ext uri="{BB962C8B-B14F-4D97-AF65-F5344CB8AC3E}">
        <p14:creationId xmlns:p14="http://schemas.microsoft.com/office/powerpoint/2010/main" val="42875001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rei Pfeile_grau_2">
    <p:spTree>
      <p:nvGrpSpPr>
        <p:cNvPr id="1" name=""/>
        <p:cNvGrpSpPr/>
        <p:nvPr/>
      </p:nvGrpSpPr>
      <p:grpSpPr>
        <a:xfrm>
          <a:off x="0" y="0"/>
          <a:ext cx="0" cy="0"/>
          <a:chOff x="0" y="0"/>
          <a:chExt cx="0" cy="0"/>
        </a:xfrm>
      </p:grpSpPr>
      <p:sp>
        <p:nvSpPr>
          <p:cNvPr id="7" name="フリーフォーム 40"/>
          <p:cNvSpPr/>
          <p:nvPr/>
        </p:nvSpPr>
        <p:spPr>
          <a:xfrm rot="2221742">
            <a:off x="1844675" y="1905000"/>
            <a:ext cx="2546350" cy="1716088"/>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8" name="フリーフォーム 39"/>
          <p:cNvSpPr/>
          <p:nvPr/>
        </p:nvSpPr>
        <p:spPr>
          <a:xfrm rot="2207448">
            <a:off x="396875" y="2247900"/>
            <a:ext cx="3251200" cy="219710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9" name="フリーフォーム 40"/>
          <p:cNvSpPr/>
          <p:nvPr/>
        </p:nvSpPr>
        <p:spPr>
          <a:xfrm rot="2221742">
            <a:off x="5449888" y="2955925"/>
            <a:ext cx="2546350" cy="1716088"/>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0" name="フリーフォーム 39"/>
          <p:cNvSpPr/>
          <p:nvPr/>
        </p:nvSpPr>
        <p:spPr>
          <a:xfrm rot="2207448">
            <a:off x="4470400" y="3273425"/>
            <a:ext cx="3251200" cy="219710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1" name="フリーフォーム 40"/>
          <p:cNvSpPr/>
          <p:nvPr/>
        </p:nvSpPr>
        <p:spPr>
          <a:xfrm rot="2221742">
            <a:off x="9055100" y="4070350"/>
            <a:ext cx="2546350" cy="1716088"/>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2" name="フリーフォーム 39"/>
          <p:cNvSpPr/>
          <p:nvPr/>
        </p:nvSpPr>
        <p:spPr>
          <a:xfrm rot="2207448">
            <a:off x="7607300" y="4413250"/>
            <a:ext cx="3251200" cy="2197100"/>
          </a:xfrm>
          <a:custGeom>
            <a:avLst/>
            <a:gdLst>
              <a:gd name="connsiteX0" fmla="*/ 1555422 w 5190503"/>
              <a:gd name="connsiteY0" fmla="*/ 742950 h 4665160"/>
              <a:gd name="connsiteX1" fmla="*/ 2298372 w 5190503"/>
              <a:gd name="connsiteY1" fmla="*/ 0 h 4665160"/>
              <a:gd name="connsiteX2" fmla="*/ 5190503 w 5190503"/>
              <a:gd name="connsiteY2" fmla="*/ 0 h 4665160"/>
              <a:gd name="connsiteX3" fmla="*/ 4465431 w 5190503"/>
              <a:gd name="connsiteY3" fmla="*/ 725072 h 4665160"/>
              <a:gd name="connsiteX4" fmla="*/ 4465432 w 5190503"/>
              <a:gd name="connsiteY4" fmla="*/ 725073 h 4665160"/>
              <a:gd name="connsiteX5" fmla="*/ 525345 w 5190503"/>
              <a:gd name="connsiteY5" fmla="*/ 4665160 h 4665160"/>
              <a:gd name="connsiteX6" fmla="*/ 0 w 5190503"/>
              <a:gd name="connsiteY6" fmla="*/ 4139815 h 4665160"/>
              <a:gd name="connsiteX7" fmla="*/ 3396865 w 5190503"/>
              <a:gd name="connsiteY7" fmla="*/ 742950 h 4665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0503" h="4665160">
                <a:moveTo>
                  <a:pt x="1555422" y="742950"/>
                </a:moveTo>
                <a:lnTo>
                  <a:pt x="2298372" y="0"/>
                </a:lnTo>
                <a:lnTo>
                  <a:pt x="5190503" y="0"/>
                </a:lnTo>
                <a:lnTo>
                  <a:pt x="4465431" y="725072"/>
                </a:lnTo>
                <a:lnTo>
                  <a:pt x="4465432" y="725073"/>
                </a:lnTo>
                <a:lnTo>
                  <a:pt x="525345" y="4665160"/>
                </a:lnTo>
                <a:lnTo>
                  <a:pt x="0" y="4139815"/>
                </a:lnTo>
                <a:lnTo>
                  <a:pt x="3396865" y="742950"/>
                </a:ln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50" name="テキスト プレースホルダー 12"/>
          <p:cNvSpPr>
            <a:spLocks noGrp="1"/>
          </p:cNvSpPr>
          <p:nvPr>
            <p:ph type="body" sz="quarter" idx="29"/>
          </p:nvPr>
        </p:nvSpPr>
        <p:spPr>
          <a:xfrm>
            <a:off x="7545730" y="5223269"/>
            <a:ext cx="3188595" cy="376231"/>
          </a:xfrm>
          <a:prstGeom prst="rect">
            <a:avLst/>
          </a:prstGeom>
        </p:spPr>
        <p:txBody>
          <a:bodyPr>
            <a:noAutofit/>
          </a:bodyPr>
          <a:lstStyle>
            <a:lvl1pPr marL="0" indent="0" algn="l">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21" name="テキスト プレースホルダー 12"/>
          <p:cNvSpPr>
            <a:spLocks noGrp="1"/>
          </p:cNvSpPr>
          <p:nvPr>
            <p:ph type="body" sz="quarter" idx="23"/>
          </p:nvPr>
        </p:nvSpPr>
        <p:spPr>
          <a:xfrm>
            <a:off x="336000" y="3057740"/>
            <a:ext cx="3188595"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47" name="テキスト プレースホルダー 12"/>
          <p:cNvSpPr>
            <a:spLocks noGrp="1"/>
          </p:cNvSpPr>
          <p:nvPr>
            <p:ph type="body" sz="quarter" idx="28"/>
          </p:nvPr>
        </p:nvSpPr>
        <p:spPr>
          <a:xfrm>
            <a:off x="4501703" y="4083776"/>
            <a:ext cx="3188595" cy="376231"/>
          </a:xfrm>
          <a:prstGeom prst="rect">
            <a:avLst/>
          </a:prstGeom>
        </p:spPr>
        <p:txBody>
          <a:bodyPr>
            <a:noAutofit/>
          </a:bodyPr>
          <a:lstStyle>
            <a:lvl1pPr marL="0" indent="0" algn="ctr">
              <a:lnSpc>
                <a:spcPct val="100000"/>
              </a:lnSpc>
              <a:spcBef>
                <a:spcPts val="0"/>
              </a:spcBef>
              <a:buFont typeface="Symbol" panose="05050102010706020507" pitchFamily="18" charset="2"/>
              <a:buNone/>
              <a:defRPr sz="1600" b="0" baseline="0">
                <a:solidFill>
                  <a:schemeClr val="bg1"/>
                </a:solidFill>
                <a:latin typeface="+mn-lt"/>
              </a:defRPr>
            </a:lvl1pPr>
          </a:lstStyle>
          <a:p>
            <a:pPr lvl="0"/>
            <a:r>
              <a:rPr lang="de-DE" altLang="ja-JP"/>
              <a:t>Formatvorlagen des Textmasters bearbeiten</a:t>
            </a:r>
          </a:p>
        </p:txBody>
      </p:sp>
      <p:sp>
        <p:nvSpPr>
          <p:cNvPr id="13" name="Datumsplatzhalter 2"/>
          <p:cNvSpPr>
            <a:spLocks noGrp="1"/>
          </p:cNvSpPr>
          <p:nvPr>
            <p:ph type="dt" sz="half" idx="30"/>
          </p:nvPr>
        </p:nvSpPr>
        <p:spPr/>
        <p:txBody>
          <a:bodyPr/>
          <a:lstStyle>
            <a:lvl1pPr>
              <a:defRPr/>
            </a:lvl1pPr>
          </a:lstStyle>
          <a:p>
            <a:pPr>
              <a:defRPr/>
            </a:pPr>
            <a:fld id="{CA5EB6B4-C7C8-411F-8FB0-477E4FE73FC4}" type="datetime1">
              <a:rPr lang="de-CH" smtClean="0"/>
              <a:t>11.09.2022</a:t>
            </a:fld>
            <a:endParaRPr lang="de-CH" dirty="0"/>
          </a:p>
        </p:txBody>
      </p:sp>
      <p:sp>
        <p:nvSpPr>
          <p:cNvPr id="14" name="Fußzeilenplatzhalter 3"/>
          <p:cNvSpPr>
            <a:spLocks noGrp="1"/>
          </p:cNvSpPr>
          <p:nvPr>
            <p:ph type="ftr" sz="quarter" idx="31"/>
          </p:nvPr>
        </p:nvSpPr>
        <p:spPr/>
        <p:txBody>
          <a:bodyPr/>
          <a:lstStyle>
            <a:lvl1pPr>
              <a:defRPr/>
            </a:lvl1pPr>
          </a:lstStyle>
          <a:p>
            <a:pPr>
              <a:defRPr/>
            </a:pPr>
            <a:endParaRPr lang="de-CH" dirty="0"/>
          </a:p>
        </p:txBody>
      </p:sp>
      <p:sp>
        <p:nvSpPr>
          <p:cNvPr id="15" name="Foliennummernplatzhalter 4"/>
          <p:cNvSpPr>
            <a:spLocks noGrp="1"/>
          </p:cNvSpPr>
          <p:nvPr>
            <p:ph type="sldNum" sz="quarter" idx="32"/>
          </p:nvPr>
        </p:nvSpPr>
        <p:spPr/>
        <p:txBody>
          <a:bodyPr/>
          <a:lstStyle>
            <a:lvl1pPr>
              <a:defRPr/>
            </a:lvl1pPr>
          </a:lstStyle>
          <a:p>
            <a:pPr>
              <a:defRPr/>
            </a:pPr>
            <a:fld id="{7D6B9CAD-6F27-4A9F-B234-6C51DB98BE8F}" type="slidenum">
              <a:rPr lang="de-CH"/>
              <a:pPr>
                <a:defRPr/>
              </a:pPr>
              <a:t>‹#›</a:t>
            </a:fld>
            <a:endParaRPr lang="de-CH" dirty="0"/>
          </a:p>
        </p:txBody>
      </p:sp>
    </p:spTree>
    <p:extLst>
      <p:ext uri="{BB962C8B-B14F-4D97-AF65-F5344CB8AC3E}">
        <p14:creationId xmlns:p14="http://schemas.microsoft.com/office/powerpoint/2010/main" val="9375052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Drei Pfeile_farbig_2">
    <p:spTree>
      <p:nvGrpSpPr>
        <p:cNvPr id="1" name=""/>
        <p:cNvGrpSpPr/>
        <p:nvPr/>
      </p:nvGrpSpPr>
      <p:grpSpPr>
        <a:xfrm>
          <a:off x="0" y="0"/>
          <a:ext cx="0" cy="0"/>
          <a:chOff x="0" y="0"/>
          <a:chExt cx="0" cy="0"/>
        </a:xfrm>
      </p:grpSpPr>
      <p:sp>
        <p:nvSpPr>
          <p:cNvPr id="10" name="Chevron 9"/>
          <p:cNvSpPr/>
          <p:nvPr/>
        </p:nvSpPr>
        <p:spPr>
          <a:xfrm rot="5400000">
            <a:off x="315119" y="2102644"/>
            <a:ext cx="1308100" cy="1265238"/>
          </a:xfrm>
          <a:prstGeom prst="chevron">
            <a:avLst>
              <a:gd name="adj" fmla="val 28825"/>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solidFill>
                <a:schemeClr val="tx1"/>
              </a:solidFill>
            </a:endParaRPr>
          </a:p>
        </p:txBody>
      </p:sp>
      <p:sp>
        <p:nvSpPr>
          <p:cNvPr id="11" name="Chevron 10"/>
          <p:cNvSpPr/>
          <p:nvPr/>
        </p:nvSpPr>
        <p:spPr>
          <a:xfrm rot="5400000">
            <a:off x="315912" y="3516313"/>
            <a:ext cx="1306513" cy="1265238"/>
          </a:xfrm>
          <a:prstGeom prst="chevron">
            <a:avLst>
              <a:gd name="adj" fmla="val 28825"/>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solidFill>
                <a:schemeClr val="tx1"/>
              </a:solidFill>
            </a:endParaRPr>
          </a:p>
        </p:txBody>
      </p:sp>
      <p:sp>
        <p:nvSpPr>
          <p:cNvPr id="12" name="Chevron 11"/>
          <p:cNvSpPr/>
          <p:nvPr/>
        </p:nvSpPr>
        <p:spPr>
          <a:xfrm rot="5400000">
            <a:off x="315119" y="4929981"/>
            <a:ext cx="1308100" cy="1265238"/>
          </a:xfrm>
          <a:prstGeom prst="chevron">
            <a:avLst>
              <a:gd name="adj" fmla="val 28825"/>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solidFill>
                <a:schemeClr val="tx1"/>
              </a:solidFill>
            </a:endParaRPr>
          </a:p>
        </p:txBody>
      </p: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13" name="Textplatzhalter 12"/>
          <p:cNvSpPr>
            <a:spLocks noGrp="1"/>
          </p:cNvSpPr>
          <p:nvPr>
            <p:ph type="body" sz="quarter" idx="29"/>
          </p:nvPr>
        </p:nvSpPr>
        <p:spPr>
          <a:xfrm>
            <a:off x="1770196" y="2081779"/>
            <a:ext cx="10085805" cy="1080000"/>
          </a:xfrm>
          <a:prstGeom prst="roundRect">
            <a:avLst/>
          </a:prstGeom>
          <a:ln w="19050">
            <a:solidFill>
              <a:schemeClr val="accent5">
                <a:lumMod val="50000"/>
              </a:schemeClr>
            </a:solidFill>
          </a:ln>
        </p:spPr>
        <p:txBody>
          <a:bodyPr lIns="72000"/>
          <a:lstStyle>
            <a:lvl1pPr marL="0" indent="0">
              <a:buNone/>
              <a:defRPr/>
            </a:lvl1pPr>
          </a:lstStyle>
          <a:p>
            <a:pPr lvl="0"/>
            <a:endParaRPr lang="de-CH" dirty="0"/>
          </a:p>
        </p:txBody>
      </p:sp>
      <p:sp>
        <p:nvSpPr>
          <p:cNvPr id="28" name="Textplatzhalter 12"/>
          <p:cNvSpPr>
            <a:spLocks noGrp="1"/>
          </p:cNvSpPr>
          <p:nvPr>
            <p:ph type="body" sz="quarter" idx="30"/>
          </p:nvPr>
        </p:nvSpPr>
        <p:spPr>
          <a:xfrm>
            <a:off x="1770196" y="4908629"/>
            <a:ext cx="10085805" cy="1080000"/>
          </a:xfrm>
          <a:prstGeom prst="roundRect">
            <a:avLst/>
          </a:prstGeom>
          <a:ln w="19050">
            <a:solidFill>
              <a:schemeClr val="accent5">
                <a:lumMod val="75000"/>
              </a:schemeClr>
            </a:solidFill>
          </a:ln>
        </p:spPr>
        <p:txBody>
          <a:bodyPr lIns="72000"/>
          <a:lstStyle>
            <a:lvl1pPr marL="0" indent="0">
              <a:buNone/>
              <a:defRPr/>
            </a:lvl1pPr>
          </a:lstStyle>
          <a:p>
            <a:pPr lvl="0"/>
            <a:endParaRPr lang="de-CH" dirty="0"/>
          </a:p>
        </p:txBody>
      </p:sp>
      <p:sp>
        <p:nvSpPr>
          <p:cNvPr id="34" name="Textplatzhalter 12"/>
          <p:cNvSpPr>
            <a:spLocks noGrp="1"/>
          </p:cNvSpPr>
          <p:nvPr>
            <p:ph type="body" sz="quarter" idx="31"/>
          </p:nvPr>
        </p:nvSpPr>
        <p:spPr>
          <a:xfrm>
            <a:off x="1770196" y="3495204"/>
            <a:ext cx="10085805" cy="1080000"/>
          </a:xfrm>
          <a:prstGeom prst="roundRect">
            <a:avLst/>
          </a:prstGeom>
          <a:ln w="19050">
            <a:solidFill>
              <a:schemeClr val="accent5">
                <a:lumMod val="75000"/>
              </a:schemeClr>
            </a:solidFill>
          </a:ln>
        </p:spPr>
        <p:txBody>
          <a:bodyPr lIns="72000"/>
          <a:lstStyle>
            <a:lvl1pPr marL="0" indent="0">
              <a:buNone/>
              <a:defRPr/>
            </a:lvl1pPr>
          </a:lstStyle>
          <a:p>
            <a:pPr lvl="0"/>
            <a:endParaRPr lang="de-CH" dirty="0"/>
          </a:p>
        </p:txBody>
      </p:sp>
      <p:sp>
        <p:nvSpPr>
          <p:cNvPr id="18" name="Textplatzhalter 17"/>
          <p:cNvSpPr>
            <a:spLocks noGrp="1"/>
          </p:cNvSpPr>
          <p:nvPr>
            <p:ph type="body" sz="quarter" idx="32"/>
          </p:nvPr>
        </p:nvSpPr>
        <p:spPr>
          <a:xfrm rot="5400000">
            <a:off x="491670" y="2656669"/>
            <a:ext cx="955225" cy="488092"/>
          </a:xfrm>
        </p:spPr>
        <p:txBody>
          <a:bodyPr anchor="ctr">
            <a:normAutofit/>
          </a:bodyPr>
          <a:lstStyle>
            <a:lvl1pPr marL="0" indent="0" algn="ctr">
              <a:buNone/>
              <a:defRPr sz="1400" b="1">
                <a:solidFill>
                  <a:schemeClr val="bg1"/>
                </a:solidFill>
              </a:defRPr>
            </a:lvl1pPr>
          </a:lstStyle>
          <a:p>
            <a:pPr lvl="0"/>
            <a:r>
              <a:rPr lang="de-DE"/>
              <a:t>Formatvorlagen des Textmasters bearbeiten</a:t>
            </a:r>
          </a:p>
        </p:txBody>
      </p:sp>
      <p:sp>
        <p:nvSpPr>
          <p:cNvPr id="42" name="Textplatzhalter 17"/>
          <p:cNvSpPr>
            <a:spLocks noGrp="1"/>
          </p:cNvSpPr>
          <p:nvPr>
            <p:ph type="body" sz="quarter" idx="33"/>
          </p:nvPr>
        </p:nvSpPr>
        <p:spPr>
          <a:xfrm rot="5400000">
            <a:off x="491669" y="4070094"/>
            <a:ext cx="955225" cy="488092"/>
          </a:xfrm>
        </p:spPr>
        <p:txBody>
          <a:bodyPr anchor="ctr">
            <a:normAutofit/>
          </a:bodyPr>
          <a:lstStyle>
            <a:lvl1pPr marL="0" indent="0" algn="ctr">
              <a:buNone/>
              <a:defRPr sz="1400" b="1">
                <a:solidFill>
                  <a:schemeClr val="bg1"/>
                </a:solidFill>
              </a:defRPr>
            </a:lvl1pPr>
          </a:lstStyle>
          <a:p>
            <a:pPr lvl="0"/>
            <a:r>
              <a:rPr lang="de-DE"/>
              <a:t>Formatvorlagen des Textmasters bearbeiten</a:t>
            </a:r>
          </a:p>
        </p:txBody>
      </p:sp>
      <p:sp>
        <p:nvSpPr>
          <p:cNvPr id="43" name="Textplatzhalter 17"/>
          <p:cNvSpPr>
            <a:spLocks noGrp="1"/>
          </p:cNvSpPr>
          <p:nvPr>
            <p:ph type="body" sz="quarter" idx="34"/>
          </p:nvPr>
        </p:nvSpPr>
        <p:spPr>
          <a:xfrm rot="5400000">
            <a:off x="491669" y="5486567"/>
            <a:ext cx="955225" cy="488092"/>
          </a:xfrm>
        </p:spPr>
        <p:txBody>
          <a:bodyPr anchor="ctr">
            <a:normAutofit/>
          </a:bodyPr>
          <a:lstStyle>
            <a:lvl1pPr marL="0" indent="0" algn="ctr">
              <a:buNone/>
              <a:defRPr sz="1400" b="1">
                <a:solidFill>
                  <a:schemeClr val="bg1"/>
                </a:solidFill>
              </a:defRPr>
            </a:lvl1pPr>
          </a:lstStyle>
          <a:p>
            <a:pPr lvl="0"/>
            <a:r>
              <a:rPr lang="de-DE"/>
              <a:t>Formatvorlagen des Textmasters bearbeiten</a:t>
            </a:r>
          </a:p>
        </p:txBody>
      </p:sp>
      <p:sp>
        <p:nvSpPr>
          <p:cNvPr id="14" name="Datumsplatzhalter 2"/>
          <p:cNvSpPr>
            <a:spLocks noGrp="1"/>
          </p:cNvSpPr>
          <p:nvPr>
            <p:ph type="dt" sz="half" idx="35"/>
          </p:nvPr>
        </p:nvSpPr>
        <p:spPr/>
        <p:txBody>
          <a:bodyPr/>
          <a:lstStyle>
            <a:lvl1pPr>
              <a:defRPr/>
            </a:lvl1pPr>
          </a:lstStyle>
          <a:p>
            <a:pPr>
              <a:defRPr/>
            </a:pPr>
            <a:fld id="{7A539786-FE4B-468C-BE83-38A290C6361A}" type="datetime1">
              <a:rPr lang="de-CH" smtClean="0"/>
              <a:t>11.09.2022</a:t>
            </a:fld>
            <a:endParaRPr lang="de-CH" dirty="0"/>
          </a:p>
        </p:txBody>
      </p:sp>
      <p:sp>
        <p:nvSpPr>
          <p:cNvPr id="15" name="Fußzeilenplatzhalter 3"/>
          <p:cNvSpPr>
            <a:spLocks noGrp="1"/>
          </p:cNvSpPr>
          <p:nvPr>
            <p:ph type="ftr" sz="quarter" idx="36"/>
          </p:nvPr>
        </p:nvSpPr>
        <p:spPr/>
        <p:txBody>
          <a:bodyPr/>
          <a:lstStyle>
            <a:lvl1pPr>
              <a:defRPr/>
            </a:lvl1pPr>
          </a:lstStyle>
          <a:p>
            <a:pPr>
              <a:defRPr/>
            </a:pPr>
            <a:endParaRPr lang="de-CH" dirty="0"/>
          </a:p>
        </p:txBody>
      </p:sp>
      <p:sp>
        <p:nvSpPr>
          <p:cNvPr id="16" name="Foliennummernplatzhalter 4"/>
          <p:cNvSpPr>
            <a:spLocks noGrp="1"/>
          </p:cNvSpPr>
          <p:nvPr>
            <p:ph type="sldNum" sz="quarter" idx="37"/>
          </p:nvPr>
        </p:nvSpPr>
        <p:spPr/>
        <p:txBody>
          <a:bodyPr/>
          <a:lstStyle>
            <a:lvl1pPr>
              <a:defRPr/>
            </a:lvl1pPr>
          </a:lstStyle>
          <a:p>
            <a:pPr>
              <a:defRPr/>
            </a:pPr>
            <a:fld id="{315643BF-E4E4-4651-BA96-8DA87050C35F}" type="slidenum">
              <a:rPr lang="de-CH"/>
              <a:pPr>
                <a:defRPr/>
              </a:pPr>
              <a:t>‹#›</a:t>
            </a:fld>
            <a:endParaRPr lang="de-CH" dirty="0"/>
          </a:p>
        </p:txBody>
      </p:sp>
    </p:spTree>
    <p:extLst>
      <p:ext uri="{BB962C8B-B14F-4D97-AF65-F5344CB8AC3E}">
        <p14:creationId xmlns:p14="http://schemas.microsoft.com/office/powerpoint/2010/main" val="11247938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Drei Pfeile_farbig_2">
    <p:spTree>
      <p:nvGrpSpPr>
        <p:cNvPr id="1" name=""/>
        <p:cNvGrpSpPr/>
        <p:nvPr/>
      </p:nvGrpSpPr>
      <p:grpSpPr>
        <a:xfrm>
          <a:off x="0" y="0"/>
          <a:ext cx="0" cy="0"/>
          <a:chOff x="0" y="0"/>
          <a:chExt cx="0" cy="0"/>
        </a:xfrm>
      </p:grpSpPr>
      <p:sp>
        <p:nvSpPr>
          <p:cNvPr id="7" name="Pfeil nach rechts 6"/>
          <p:cNvSpPr/>
          <p:nvPr/>
        </p:nvSpPr>
        <p:spPr>
          <a:xfrm>
            <a:off x="336550" y="2001838"/>
            <a:ext cx="11518900" cy="4170362"/>
          </a:xfrm>
          <a:prstGeom prst="rightArrow">
            <a:avLst>
              <a:gd name="adj1" fmla="val 65077"/>
              <a:gd name="adj2" fmla="val 57747"/>
            </a:avLst>
          </a:prstGeom>
          <a:solidFill>
            <a:schemeClr val="accent5">
              <a:alpha val="40000"/>
            </a:schemeClr>
          </a:solidFill>
          <a:ln>
            <a:solidFill>
              <a:schemeClr val="accent5">
                <a:lumMod val="50000"/>
              </a:schemeClr>
            </a:solidFill>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lang="de-CH" dirty="0"/>
          </a:p>
        </p:txBody>
      </p: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13" name="Textplatzhalter 12"/>
          <p:cNvSpPr>
            <a:spLocks noGrp="1"/>
          </p:cNvSpPr>
          <p:nvPr>
            <p:ph type="body" sz="quarter" idx="29"/>
          </p:nvPr>
        </p:nvSpPr>
        <p:spPr>
          <a:xfrm>
            <a:off x="695158" y="2287242"/>
            <a:ext cx="2520842" cy="3600000"/>
          </a:xfrm>
          <a:prstGeom prst="roundRect">
            <a:avLst/>
          </a:prstGeom>
          <a:solidFill>
            <a:schemeClr val="bg1"/>
          </a:solidFill>
          <a:ln w="19050">
            <a:solidFill>
              <a:schemeClr val="accent5">
                <a:lumMod val="50000"/>
              </a:schemeClr>
            </a:solidFill>
          </a:ln>
        </p:spPr>
        <p:txBody>
          <a:bodyPr lIns="72000"/>
          <a:lstStyle>
            <a:lvl1pPr marL="285750" indent="-285750">
              <a:buFont typeface="Arial" panose="020B0604020202020204" pitchFamily="34" charset="0"/>
              <a:buChar char="•"/>
              <a:defRPr/>
            </a:lvl1pPr>
          </a:lstStyle>
          <a:p>
            <a:pPr lvl="0"/>
            <a:endParaRPr lang="de-CH" dirty="0"/>
          </a:p>
        </p:txBody>
      </p:sp>
      <p:sp>
        <p:nvSpPr>
          <p:cNvPr id="17" name="Textplatzhalter 12"/>
          <p:cNvSpPr>
            <a:spLocks noGrp="1"/>
          </p:cNvSpPr>
          <p:nvPr>
            <p:ph type="body" sz="quarter" idx="30"/>
          </p:nvPr>
        </p:nvSpPr>
        <p:spPr>
          <a:xfrm>
            <a:off x="6455158" y="2287242"/>
            <a:ext cx="2520842" cy="3600000"/>
          </a:xfrm>
          <a:prstGeom prst="roundRect">
            <a:avLst/>
          </a:prstGeom>
          <a:solidFill>
            <a:schemeClr val="bg1"/>
          </a:solidFill>
          <a:ln w="19050">
            <a:solidFill>
              <a:schemeClr val="accent5">
                <a:lumMod val="50000"/>
              </a:schemeClr>
            </a:solidFill>
          </a:ln>
        </p:spPr>
        <p:txBody>
          <a:bodyPr lIns="72000"/>
          <a:lstStyle>
            <a:lvl1pPr marL="285750" indent="-285750">
              <a:buFont typeface="Arial" panose="020B0604020202020204" pitchFamily="34" charset="0"/>
              <a:buChar char="•"/>
              <a:defRPr/>
            </a:lvl1pPr>
          </a:lstStyle>
          <a:p>
            <a:pPr lvl="0"/>
            <a:endParaRPr lang="de-CH" dirty="0"/>
          </a:p>
        </p:txBody>
      </p:sp>
      <p:sp>
        <p:nvSpPr>
          <p:cNvPr id="19" name="Textplatzhalter 12"/>
          <p:cNvSpPr>
            <a:spLocks noGrp="1"/>
          </p:cNvSpPr>
          <p:nvPr>
            <p:ph type="body" sz="quarter" idx="31"/>
          </p:nvPr>
        </p:nvSpPr>
        <p:spPr>
          <a:xfrm>
            <a:off x="3575158" y="2287242"/>
            <a:ext cx="2520842" cy="3600000"/>
          </a:xfrm>
          <a:prstGeom prst="roundRect">
            <a:avLst/>
          </a:prstGeom>
          <a:solidFill>
            <a:schemeClr val="bg1"/>
          </a:solidFill>
          <a:ln w="19050">
            <a:solidFill>
              <a:schemeClr val="accent5">
                <a:lumMod val="50000"/>
              </a:schemeClr>
            </a:solidFill>
          </a:ln>
        </p:spPr>
        <p:txBody>
          <a:bodyPr lIns="72000"/>
          <a:lstStyle>
            <a:lvl1pPr marL="285750" indent="-285750">
              <a:buFont typeface="Arial" panose="020B0604020202020204" pitchFamily="34" charset="0"/>
              <a:buChar char="•"/>
              <a:defRPr/>
            </a:lvl1pPr>
          </a:lstStyle>
          <a:p>
            <a:pPr lvl="0"/>
            <a:endParaRPr lang="de-CH" dirty="0"/>
          </a:p>
        </p:txBody>
      </p:sp>
      <p:sp>
        <p:nvSpPr>
          <p:cNvPr id="8" name="Datumsplatzhalter 2"/>
          <p:cNvSpPr>
            <a:spLocks noGrp="1"/>
          </p:cNvSpPr>
          <p:nvPr>
            <p:ph type="dt" sz="half" idx="32"/>
          </p:nvPr>
        </p:nvSpPr>
        <p:spPr/>
        <p:txBody>
          <a:bodyPr/>
          <a:lstStyle>
            <a:lvl1pPr>
              <a:defRPr/>
            </a:lvl1pPr>
          </a:lstStyle>
          <a:p>
            <a:pPr>
              <a:defRPr/>
            </a:pPr>
            <a:fld id="{149D8A3A-AE1F-4F42-879C-4DE159BE66A6}" type="datetime1">
              <a:rPr lang="de-CH" smtClean="0"/>
              <a:t>11.09.2022</a:t>
            </a:fld>
            <a:endParaRPr lang="de-CH" dirty="0"/>
          </a:p>
        </p:txBody>
      </p:sp>
      <p:sp>
        <p:nvSpPr>
          <p:cNvPr id="9" name="Fußzeilenplatzhalter 3"/>
          <p:cNvSpPr>
            <a:spLocks noGrp="1"/>
          </p:cNvSpPr>
          <p:nvPr>
            <p:ph type="ftr" sz="quarter" idx="33"/>
          </p:nvPr>
        </p:nvSpPr>
        <p:spPr/>
        <p:txBody>
          <a:bodyPr/>
          <a:lstStyle>
            <a:lvl1pPr>
              <a:defRPr/>
            </a:lvl1pPr>
          </a:lstStyle>
          <a:p>
            <a:pPr>
              <a:defRPr/>
            </a:pPr>
            <a:endParaRPr lang="de-CH" dirty="0"/>
          </a:p>
        </p:txBody>
      </p:sp>
      <p:sp>
        <p:nvSpPr>
          <p:cNvPr id="10" name="Foliennummernplatzhalter 4"/>
          <p:cNvSpPr>
            <a:spLocks noGrp="1"/>
          </p:cNvSpPr>
          <p:nvPr>
            <p:ph type="sldNum" sz="quarter" idx="34"/>
          </p:nvPr>
        </p:nvSpPr>
        <p:spPr/>
        <p:txBody>
          <a:bodyPr/>
          <a:lstStyle>
            <a:lvl1pPr>
              <a:defRPr/>
            </a:lvl1pPr>
          </a:lstStyle>
          <a:p>
            <a:pPr>
              <a:defRPr/>
            </a:pPr>
            <a:fld id="{25BDB8D1-D329-4B3F-AFB5-A083E2DC8E77}" type="slidenum">
              <a:rPr lang="de-CH"/>
              <a:pPr>
                <a:defRPr/>
              </a:pPr>
              <a:t>‹#›</a:t>
            </a:fld>
            <a:endParaRPr lang="de-CH" dirty="0"/>
          </a:p>
        </p:txBody>
      </p:sp>
    </p:spTree>
    <p:extLst>
      <p:ext uri="{BB962C8B-B14F-4D97-AF65-F5344CB8AC3E}">
        <p14:creationId xmlns:p14="http://schemas.microsoft.com/office/powerpoint/2010/main" val="1755934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_Drei Pfeile_farbig_2">
    <p:spTree>
      <p:nvGrpSpPr>
        <p:cNvPr id="1" name=""/>
        <p:cNvGrpSpPr/>
        <p:nvPr/>
      </p:nvGrpSpPr>
      <p:grpSpPr>
        <a:xfrm>
          <a:off x="0" y="0"/>
          <a:ext cx="0" cy="0"/>
          <a:chOff x="0" y="0"/>
          <a:chExt cx="0" cy="0"/>
        </a:xfrm>
      </p:grpSpPr>
      <p:sp>
        <p:nvSpPr>
          <p:cNvPr id="8" name="Chevron 7"/>
          <p:cNvSpPr/>
          <p:nvPr/>
        </p:nvSpPr>
        <p:spPr>
          <a:xfrm>
            <a:off x="2946400" y="3898900"/>
            <a:ext cx="358775" cy="500063"/>
          </a:xfrm>
          <a:prstGeom prst="chevron">
            <a:avLst>
              <a:gd name="adj" fmla="val 37958"/>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solidFill>
                <a:schemeClr val="tx1"/>
              </a:solidFill>
            </a:endParaRPr>
          </a:p>
        </p:txBody>
      </p:sp>
      <p:sp>
        <p:nvSpPr>
          <p:cNvPr id="9" name="Chevron 8"/>
          <p:cNvSpPr/>
          <p:nvPr/>
        </p:nvSpPr>
        <p:spPr>
          <a:xfrm>
            <a:off x="5915025" y="3898900"/>
            <a:ext cx="358775" cy="500063"/>
          </a:xfrm>
          <a:prstGeom prst="chevron">
            <a:avLst>
              <a:gd name="adj" fmla="val 37958"/>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solidFill>
                <a:schemeClr val="tx1"/>
              </a:solidFill>
            </a:endParaRPr>
          </a:p>
        </p:txBody>
      </p:sp>
      <p:sp>
        <p:nvSpPr>
          <p:cNvPr id="10" name="Chevron 9"/>
          <p:cNvSpPr/>
          <p:nvPr/>
        </p:nvSpPr>
        <p:spPr>
          <a:xfrm>
            <a:off x="8883650" y="3898900"/>
            <a:ext cx="360363" cy="500063"/>
          </a:xfrm>
          <a:prstGeom prst="chevron">
            <a:avLst>
              <a:gd name="adj" fmla="val 37958"/>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solidFill>
                <a:schemeClr val="tx1"/>
              </a:solidFill>
            </a:endParaRPr>
          </a:p>
        </p:txBody>
      </p: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13" name="Textplatzhalter 12"/>
          <p:cNvSpPr>
            <a:spLocks noGrp="1"/>
          </p:cNvSpPr>
          <p:nvPr>
            <p:ph type="body" sz="quarter" idx="29"/>
          </p:nvPr>
        </p:nvSpPr>
        <p:spPr>
          <a:xfrm>
            <a:off x="336000" y="2348950"/>
            <a:ext cx="2610000" cy="3600000"/>
          </a:xfrm>
          <a:prstGeom prst="roundRect">
            <a:avLst/>
          </a:prstGeom>
          <a:solidFill>
            <a:schemeClr val="bg1"/>
          </a:solidFill>
          <a:ln w="19050">
            <a:solidFill>
              <a:schemeClr val="accent5">
                <a:lumMod val="50000"/>
              </a:schemeClr>
            </a:solidFill>
          </a:ln>
        </p:spPr>
        <p:txBody>
          <a:bodyPr lIns="72000"/>
          <a:lstStyle>
            <a:lvl1pPr marL="285750" indent="-285750">
              <a:buFont typeface="Arial" panose="020B0604020202020204" pitchFamily="34" charset="0"/>
              <a:buChar char="•"/>
              <a:defRPr/>
            </a:lvl1pPr>
          </a:lstStyle>
          <a:p>
            <a:pPr lvl="0"/>
            <a:endParaRPr lang="de-CH" dirty="0"/>
          </a:p>
        </p:txBody>
      </p:sp>
      <p:sp>
        <p:nvSpPr>
          <p:cNvPr id="26" name="Textplatzhalter 12"/>
          <p:cNvSpPr>
            <a:spLocks noGrp="1"/>
          </p:cNvSpPr>
          <p:nvPr>
            <p:ph type="body" sz="quarter" idx="30"/>
          </p:nvPr>
        </p:nvSpPr>
        <p:spPr>
          <a:xfrm>
            <a:off x="3305158" y="2348950"/>
            <a:ext cx="2610000" cy="3600000"/>
          </a:xfrm>
          <a:prstGeom prst="roundRect">
            <a:avLst/>
          </a:prstGeom>
          <a:solidFill>
            <a:schemeClr val="bg1"/>
          </a:solidFill>
          <a:ln w="19050">
            <a:solidFill>
              <a:schemeClr val="accent5">
                <a:lumMod val="50000"/>
              </a:schemeClr>
            </a:solidFill>
          </a:ln>
        </p:spPr>
        <p:txBody>
          <a:bodyPr lIns="72000"/>
          <a:lstStyle>
            <a:lvl1pPr marL="285750" indent="-285750">
              <a:buFont typeface="Arial" panose="020B0604020202020204" pitchFamily="34" charset="0"/>
              <a:buChar char="•"/>
              <a:defRPr/>
            </a:lvl1pPr>
          </a:lstStyle>
          <a:p>
            <a:pPr lvl="0"/>
            <a:endParaRPr lang="de-CH" dirty="0"/>
          </a:p>
        </p:txBody>
      </p:sp>
      <p:sp>
        <p:nvSpPr>
          <p:cNvPr id="28" name="Textplatzhalter 12"/>
          <p:cNvSpPr>
            <a:spLocks noGrp="1"/>
          </p:cNvSpPr>
          <p:nvPr>
            <p:ph type="body" sz="quarter" idx="31"/>
          </p:nvPr>
        </p:nvSpPr>
        <p:spPr>
          <a:xfrm>
            <a:off x="6274316" y="2348950"/>
            <a:ext cx="2610000" cy="3600000"/>
          </a:xfrm>
          <a:prstGeom prst="roundRect">
            <a:avLst/>
          </a:prstGeom>
          <a:solidFill>
            <a:schemeClr val="bg1"/>
          </a:solidFill>
          <a:ln w="19050">
            <a:solidFill>
              <a:schemeClr val="accent5">
                <a:lumMod val="50000"/>
              </a:schemeClr>
            </a:solidFill>
          </a:ln>
        </p:spPr>
        <p:txBody>
          <a:bodyPr lIns="72000"/>
          <a:lstStyle>
            <a:lvl1pPr marL="285750" indent="-285750">
              <a:buFont typeface="Arial" panose="020B0604020202020204" pitchFamily="34" charset="0"/>
              <a:buChar char="•"/>
              <a:defRPr/>
            </a:lvl1pPr>
          </a:lstStyle>
          <a:p>
            <a:pPr lvl="0"/>
            <a:endParaRPr lang="de-CH" dirty="0"/>
          </a:p>
        </p:txBody>
      </p:sp>
      <p:sp>
        <p:nvSpPr>
          <p:cNvPr id="30" name="Textplatzhalter 12"/>
          <p:cNvSpPr>
            <a:spLocks noGrp="1"/>
          </p:cNvSpPr>
          <p:nvPr>
            <p:ph type="body" sz="quarter" idx="32"/>
          </p:nvPr>
        </p:nvSpPr>
        <p:spPr>
          <a:xfrm>
            <a:off x="9243474" y="2348950"/>
            <a:ext cx="2610000" cy="3600000"/>
          </a:xfrm>
          <a:prstGeom prst="roundRect">
            <a:avLst/>
          </a:prstGeom>
          <a:solidFill>
            <a:schemeClr val="bg1"/>
          </a:solidFill>
          <a:ln w="19050">
            <a:solidFill>
              <a:schemeClr val="accent5">
                <a:lumMod val="50000"/>
              </a:schemeClr>
            </a:solidFill>
          </a:ln>
        </p:spPr>
        <p:txBody>
          <a:bodyPr lIns="72000"/>
          <a:lstStyle>
            <a:lvl1pPr marL="285750" indent="-285750">
              <a:buFont typeface="Arial" panose="020B0604020202020204" pitchFamily="34" charset="0"/>
              <a:buChar char="•"/>
              <a:defRPr/>
            </a:lvl1pPr>
          </a:lstStyle>
          <a:p>
            <a:pPr lvl="0"/>
            <a:endParaRPr lang="de-CH" dirty="0"/>
          </a:p>
        </p:txBody>
      </p:sp>
      <p:sp>
        <p:nvSpPr>
          <p:cNvPr id="11" name="Datumsplatzhalter 2"/>
          <p:cNvSpPr>
            <a:spLocks noGrp="1"/>
          </p:cNvSpPr>
          <p:nvPr>
            <p:ph type="dt" sz="half" idx="33"/>
          </p:nvPr>
        </p:nvSpPr>
        <p:spPr/>
        <p:txBody>
          <a:bodyPr/>
          <a:lstStyle>
            <a:lvl1pPr>
              <a:defRPr/>
            </a:lvl1pPr>
          </a:lstStyle>
          <a:p>
            <a:pPr>
              <a:defRPr/>
            </a:pPr>
            <a:fld id="{9788EAD5-E534-434A-994C-44F814D51E33}" type="datetime1">
              <a:rPr lang="de-CH" smtClean="0"/>
              <a:t>11.09.2022</a:t>
            </a:fld>
            <a:endParaRPr lang="de-CH" dirty="0"/>
          </a:p>
        </p:txBody>
      </p:sp>
      <p:sp>
        <p:nvSpPr>
          <p:cNvPr id="12" name="Fußzeilenplatzhalter 3"/>
          <p:cNvSpPr>
            <a:spLocks noGrp="1"/>
          </p:cNvSpPr>
          <p:nvPr>
            <p:ph type="ftr" sz="quarter" idx="34"/>
          </p:nvPr>
        </p:nvSpPr>
        <p:spPr/>
        <p:txBody>
          <a:bodyPr/>
          <a:lstStyle>
            <a:lvl1pPr>
              <a:defRPr/>
            </a:lvl1pPr>
          </a:lstStyle>
          <a:p>
            <a:pPr>
              <a:defRPr/>
            </a:pPr>
            <a:endParaRPr lang="de-CH" dirty="0"/>
          </a:p>
        </p:txBody>
      </p:sp>
      <p:sp>
        <p:nvSpPr>
          <p:cNvPr id="14" name="Foliennummernplatzhalter 4"/>
          <p:cNvSpPr>
            <a:spLocks noGrp="1"/>
          </p:cNvSpPr>
          <p:nvPr>
            <p:ph type="sldNum" sz="quarter" idx="35"/>
          </p:nvPr>
        </p:nvSpPr>
        <p:spPr/>
        <p:txBody>
          <a:bodyPr/>
          <a:lstStyle>
            <a:lvl1pPr>
              <a:defRPr/>
            </a:lvl1pPr>
          </a:lstStyle>
          <a:p>
            <a:pPr>
              <a:defRPr/>
            </a:pPr>
            <a:fld id="{3A36CA18-B330-44E0-BCF4-42109605DFED}" type="slidenum">
              <a:rPr lang="de-CH"/>
              <a:pPr>
                <a:defRPr/>
              </a:pPr>
              <a:t>‹#›</a:t>
            </a:fld>
            <a:endParaRPr lang="de-CH" dirty="0"/>
          </a:p>
        </p:txBody>
      </p:sp>
    </p:spTree>
    <p:extLst>
      <p:ext uri="{BB962C8B-B14F-4D97-AF65-F5344CB8AC3E}">
        <p14:creationId xmlns:p14="http://schemas.microsoft.com/office/powerpoint/2010/main" val="39046311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rojekte 1">
    <p:spTree>
      <p:nvGrpSpPr>
        <p:cNvPr id="1" name=""/>
        <p:cNvGrpSpPr/>
        <p:nvPr/>
      </p:nvGrpSpPr>
      <p:grpSpPr>
        <a:xfrm>
          <a:off x="0" y="0"/>
          <a:ext cx="0" cy="0"/>
          <a:chOff x="0" y="0"/>
          <a:chExt cx="0" cy="0"/>
        </a:xfrm>
      </p:grpSpPr>
      <p:sp>
        <p:nvSpPr>
          <p:cNvPr id="14" name="図プレースホルダー 13"/>
          <p:cNvSpPr>
            <a:spLocks noGrp="1"/>
          </p:cNvSpPr>
          <p:nvPr>
            <p:ph type="pic" sz="quarter" idx="17"/>
          </p:nvPr>
        </p:nvSpPr>
        <p:spPr>
          <a:xfrm>
            <a:off x="336000" y="2132446"/>
            <a:ext cx="2135892" cy="1989667"/>
          </a:xfrm>
          <a:prstGeom prst="rect">
            <a:avLst/>
          </a:prstGeom>
        </p:spPr>
        <p:txBody>
          <a:bodyPr rtlCol="0">
            <a:normAutofit/>
          </a:bodyPr>
          <a:lstStyle>
            <a:lvl1pPr marL="0" indent="0">
              <a:buNone/>
              <a:defRPr sz="1600" baseline="0">
                <a:solidFill>
                  <a:schemeClr val="tx1">
                    <a:lumMod val="75000"/>
                    <a:lumOff val="25000"/>
                  </a:schemeClr>
                </a:solidFill>
                <a:latin typeface="+mn-lt"/>
                <a:ea typeface="Open Sans Light" panose="020B0306030504020204" pitchFamily="34" charset="0"/>
                <a:cs typeface="Open Sans Light" panose="020B0306030504020204" pitchFamily="34" charset="0"/>
              </a:defRPr>
            </a:lvl1pPr>
          </a:lstStyle>
          <a:p>
            <a:pPr lvl="0"/>
            <a:r>
              <a:rPr lang="de-DE" noProof="0" dirty="0"/>
              <a:t>Bild durch Klicken auf Symbol hinzufügen</a:t>
            </a:r>
            <a:endParaRPr lang="en-US" noProof="0" dirty="0"/>
          </a:p>
        </p:txBody>
      </p:sp>
      <p:sp>
        <p:nvSpPr>
          <p:cNvPr id="26" name="テキスト プレースホルダー 8"/>
          <p:cNvSpPr>
            <a:spLocks noGrp="1"/>
          </p:cNvSpPr>
          <p:nvPr>
            <p:ph type="body" sz="quarter" idx="19"/>
          </p:nvPr>
        </p:nvSpPr>
        <p:spPr>
          <a:xfrm>
            <a:off x="336000" y="4133425"/>
            <a:ext cx="3656683" cy="2004747"/>
          </a:xfrm>
          <a:prstGeom prst="rect">
            <a:avLst/>
          </a:prstGeom>
          <a:solidFill>
            <a:schemeClr val="accent5">
              <a:lumMod val="90000"/>
            </a:schemeClr>
          </a:solidFill>
        </p:spPr>
        <p:txBody>
          <a:bodyPr anchor="ctr">
            <a:normAutofit/>
          </a:bodyPr>
          <a:lstStyle>
            <a:lvl1pPr marL="0" indent="0" algn="l">
              <a:buNone/>
              <a:defRPr sz="1600" baseline="0">
                <a:solidFill>
                  <a:schemeClr val="bg1"/>
                </a:solidFill>
                <a:latin typeface="+mn-lt"/>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de-DE" altLang="ja-JP"/>
              <a:t>Formatvorlagen des Textmasters bearbeiten</a:t>
            </a:r>
          </a:p>
        </p:txBody>
      </p:sp>
      <p:sp>
        <p:nvSpPr>
          <p:cNvPr id="16" name="Titel 1"/>
          <p:cNvSpPr>
            <a:spLocks noGrp="1"/>
          </p:cNvSpPr>
          <p:nvPr>
            <p:ph type="title"/>
          </p:nvPr>
        </p:nvSpPr>
        <p:spPr>
          <a:xfrm>
            <a:off x="336000" y="1278745"/>
            <a:ext cx="11520000" cy="360000"/>
          </a:xfrm>
          <a:prstGeom prst="rect">
            <a:avLst/>
          </a:prstGeom>
        </p:spPr>
        <p:txBody>
          <a:bodyPr/>
          <a:lstStyle>
            <a:lvl1pPr>
              <a:defRPr baseline="0"/>
            </a:lvl1pPr>
          </a:lstStyle>
          <a:p>
            <a:r>
              <a:rPr lang="de-DE"/>
              <a:t>Titelmasterformat durch Klicken bearbeiten</a:t>
            </a:r>
            <a:endParaRPr lang="de-CH" dirty="0"/>
          </a:p>
        </p:txBody>
      </p:sp>
      <p:sp>
        <p:nvSpPr>
          <p:cNvPr id="19" name="Textplatzhalter 9"/>
          <p:cNvSpPr>
            <a:spLocks noGrp="1"/>
          </p:cNvSpPr>
          <p:nvPr>
            <p:ph type="body" sz="quarter" idx="13"/>
          </p:nvPr>
        </p:nvSpPr>
        <p:spPr>
          <a:xfrm>
            <a:off x="336000" y="1655811"/>
            <a:ext cx="11520000" cy="324000"/>
          </a:xfrm>
          <a:prstGeom prst="rect">
            <a:avLst/>
          </a:prstGeo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800" b="1" baseline="0">
                <a:solidFill>
                  <a:schemeClr val="tx2"/>
                </a:solidFill>
              </a:defRPr>
            </a:lvl1pPr>
          </a:lstStyle>
          <a:p>
            <a:pPr lvl="0"/>
            <a:r>
              <a:rPr lang="de-DE"/>
              <a:t>Formatvorlagen des Textmasters bearbeiten</a:t>
            </a:r>
          </a:p>
        </p:txBody>
      </p:sp>
      <p:sp>
        <p:nvSpPr>
          <p:cNvPr id="30" name="図プレースホルダー 13"/>
          <p:cNvSpPr>
            <a:spLocks noGrp="1"/>
          </p:cNvSpPr>
          <p:nvPr>
            <p:ph type="pic" sz="quarter" idx="20"/>
          </p:nvPr>
        </p:nvSpPr>
        <p:spPr>
          <a:xfrm>
            <a:off x="3992683" y="4140966"/>
            <a:ext cx="2135892" cy="1989667"/>
          </a:xfrm>
          <a:prstGeom prst="rect">
            <a:avLst/>
          </a:prstGeom>
        </p:spPr>
        <p:txBody>
          <a:bodyPr rtlCol="0">
            <a:normAutofit/>
          </a:bodyPr>
          <a:lstStyle>
            <a:lvl1pPr marL="0" indent="0">
              <a:buNone/>
              <a:defRPr sz="1600" baseline="0">
                <a:solidFill>
                  <a:schemeClr val="tx1">
                    <a:lumMod val="75000"/>
                    <a:lumOff val="25000"/>
                  </a:schemeClr>
                </a:solidFill>
                <a:latin typeface="+mn-lt"/>
                <a:ea typeface="Open Sans Light" panose="020B0306030504020204" pitchFamily="34" charset="0"/>
                <a:cs typeface="Open Sans Light" panose="020B0306030504020204" pitchFamily="34" charset="0"/>
              </a:defRPr>
            </a:lvl1pPr>
          </a:lstStyle>
          <a:p>
            <a:pPr lvl="0"/>
            <a:r>
              <a:rPr lang="de-DE" noProof="0" dirty="0"/>
              <a:t>Bild durch Klicken auf Symbol hinzufügen</a:t>
            </a:r>
            <a:endParaRPr lang="en-US" noProof="0" dirty="0"/>
          </a:p>
        </p:txBody>
      </p:sp>
      <p:sp>
        <p:nvSpPr>
          <p:cNvPr id="32" name="テキスト プレースホルダー 8"/>
          <p:cNvSpPr>
            <a:spLocks noGrp="1"/>
          </p:cNvSpPr>
          <p:nvPr>
            <p:ph type="body" sz="quarter" idx="21"/>
          </p:nvPr>
        </p:nvSpPr>
        <p:spPr>
          <a:xfrm>
            <a:off x="6128575" y="4140966"/>
            <a:ext cx="3656683" cy="2004747"/>
          </a:xfrm>
          <a:prstGeom prst="rect">
            <a:avLst/>
          </a:prstGeom>
          <a:solidFill>
            <a:schemeClr val="bg2">
              <a:lumMod val="75000"/>
            </a:schemeClr>
          </a:solidFill>
        </p:spPr>
        <p:txBody>
          <a:bodyPr anchor="ctr">
            <a:normAutofit/>
          </a:bodyPr>
          <a:lstStyle>
            <a:lvl1pPr marL="0" indent="0" algn="l">
              <a:buNone/>
              <a:defRPr sz="1600" baseline="0">
                <a:solidFill>
                  <a:schemeClr val="bg1"/>
                </a:solidFill>
                <a:latin typeface="+mn-lt"/>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de-DE" altLang="ja-JP"/>
              <a:t>Formatvorlagen des Textmasters bearbeiten</a:t>
            </a:r>
          </a:p>
        </p:txBody>
      </p:sp>
      <p:sp>
        <p:nvSpPr>
          <p:cNvPr id="34" name="図プレースホルダー 13"/>
          <p:cNvSpPr>
            <a:spLocks noGrp="1"/>
          </p:cNvSpPr>
          <p:nvPr>
            <p:ph type="pic" sz="quarter" idx="22"/>
          </p:nvPr>
        </p:nvSpPr>
        <p:spPr>
          <a:xfrm>
            <a:off x="9785258" y="4148505"/>
            <a:ext cx="2135892" cy="1989667"/>
          </a:xfrm>
          <a:prstGeom prst="rect">
            <a:avLst/>
          </a:prstGeom>
        </p:spPr>
        <p:txBody>
          <a:bodyPr rtlCol="0">
            <a:normAutofit/>
          </a:bodyPr>
          <a:lstStyle>
            <a:lvl1pPr marL="0" indent="0">
              <a:buNone/>
              <a:defRPr sz="1600" baseline="0">
                <a:solidFill>
                  <a:schemeClr val="tx1">
                    <a:lumMod val="75000"/>
                    <a:lumOff val="25000"/>
                  </a:schemeClr>
                </a:solidFill>
                <a:latin typeface="+mn-lt"/>
                <a:ea typeface="Open Sans Light" panose="020B0306030504020204" pitchFamily="34" charset="0"/>
                <a:cs typeface="Open Sans Light" panose="020B0306030504020204" pitchFamily="34" charset="0"/>
              </a:defRPr>
            </a:lvl1pPr>
          </a:lstStyle>
          <a:p>
            <a:pPr lvl="0"/>
            <a:r>
              <a:rPr lang="de-DE" noProof="0" dirty="0"/>
              <a:t>Bild durch Klicken auf Symbol hinzufügen</a:t>
            </a:r>
            <a:endParaRPr lang="en-US" noProof="0" dirty="0"/>
          </a:p>
        </p:txBody>
      </p:sp>
      <p:sp>
        <p:nvSpPr>
          <p:cNvPr id="35" name="テキスト プレースホルダー 8"/>
          <p:cNvSpPr>
            <a:spLocks noGrp="1"/>
          </p:cNvSpPr>
          <p:nvPr>
            <p:ph type="body" sz="quarter" idx="23"/>
          </p:nvPr>
        </p:nvSpPr>
        <p:spPr>
          <a:xfrm>
            <a:off x="2460466" y="2132448"/>
            <a:ext cx="3656683" cy="2004747"/>
          </a:xfrm>
          <a:prstGeom prst="rect">
            <a:avLst/>
          </a:prstGeom>
          <a:solidFill>
            <a:schemeClr val="accent5">
              <a:lumMod val="50000"/>
            </a:schemeClr>
          </a:solidFill>
        </p:spPr>
        <p:txBody>
          <a:bodyPr anchor="ctr">
            <a:normAutofit/>
          </a:bodyPr>
          <a:lstStyle>
            <a:lvl1pPr marL="0" indent="0" algn="l">
              <a:buNone/>
              <a:defRPr sz="1600" baseline="0">
                <a:solidFill>
                  <a:schemeClr val="bg1"/>
                </a:solidFill>
                <a:latin typeface="+mn-lt"/>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de-DE" altLang="ja-JP"/>
              <a:t>Formatvorlagen des Textmasters bearbeiten</a:t>
            </a:r>
          </a:p>
        </p:txBody>
      </p:sp>
      <p:sp>
        <p:nvSpPr>
          <p:cNvPr id="36" name="図プレースホルダー 13"/>
          <p:cNvSpPr>
            <a:spLocks noGrp="1"/>
          </p:cNvSpPr>
          <p:nvPr>
            <p:ph type="pic" sz="quarter" idx="24"/>
          </p:nvPr>
        </p:nvSpPr>
        <p:spPr>
          <a:xfrm>
            <a:off x="6128575" y="2132447"/>
            <a:ext cx="2135892" cy="1989667"/>
          </a:xfrm>
          <a:prstGeom prst="rect">
            <a:avLst/>
          </a:prstGeom>
        </p:spPr>
        <p:txBody>
          <a:bodyPr rtlCol="0">
            <a:normAutofit/>
          </a:bodyPr>
          <a:lstStyle>
            <a:lvl1pPr marL="0" indent="0">
              <a:buNone/>
              <a:defRPr sz="1600" baseline="0">
                <a:solidFill>
                  <a:schemeClr val="tx1">
                    <a:lumMod val="75000"/>
                    <a:lumOff val="25000"/>
                  </a:schemeClr>
                </a:solidFill>
                <a:latin typeface="+mn-lt"/>
                <a:ea typeface="Open Sans Light" panose="020B0306030504020204" pitchFamily="34" charset="0"/>
                <a:cs typeface="Open Sans Light" panose="020B0306030504020204" pitchFamily="34" charset="0"/>
              </a:defRPr>
            </a:lvl1pPr>
          </a:lstStyle>
          <a:p>
            <a:pPr lvl="0"/>
            <a:r>
              <a:rPr lang="de-DE" noProof="0" dirty="0"/>
              <a:t>Bild durch Klicken auf Symbol hinzufügen</a:t>
            </a:r>
            <a:endParaRPr lang="en-US" noProof="0" dirty="0"/>
          </a:p>
        </p:txBody>
      </p:sp>
      <p:sp>
        <p:nvSpPr>
          <p:cNvPr id="37" name="テキスト プレースホルダー 8"/>
          <p:cNvSpPr>
            <a:spLocks noGrp="1"/>
          </p:cNvSpPr>
          <p:nvPr>
            <p:ph type="body" sz="quarter" idx="25"/>
          </p:nvPr>
        </p:nvSpPr>
        <p:spPr>
          <a:xfrm>
            <a:off x="8264467" y="2132448"/>
            <a:ext cx="3656683" cy="2004747"/>
          </a:xfrm>
          <a:prstGeom prst="rect">
            <a:avLst/>
          </a:prstGeom>
          <a:solidFill>
            <a:schemeClr val="accent5">
              <a:lumMod val="75000"/>
            </a:schemeClr>
          </a:solidFill>
        </p:spPr>
        <p:txBody>
          <a:bodyPr anchor="ctr">
            <a:normAutofit/>
          </a:bodyPr>
          <a:lstStyle>
            <a:lvl1pPr marL="0" indent="0" algn="l">
              <a:buNone/>
              <a:defRPr sz="1600" baseline="0">
                <a:solidFill>
                  <a:schemeClr val="bg1"/>
                </a:solidFill>
                <a:latin typeface="+mn-lt"/>
                <a:ea typeface="Open Sans Light" panose="020B0306030504020204" pitchFamily="34" charset="0"/>
                <a:cs typeface="Open Sans Light" panose="020B0306030504020204" pitchFamily="34" charset="0"/>
              </a:defRPr>
            </a:lvl1pPr>
            <a:lvl2pPr>
              <a:defRPr>
                <a:latin typeface="Bebas Neue Bold" panose="020B0606020202050201" pitchFamily="34" charset="0"/>
              </a:defRPr>
            </a:lvl2pPr>
            <a:lvl3pPr>
              <a:defRPr>
                <a:latin typeface="Bebas Neue Bold" panose="020B0606020202050201" pitchFamily="34" charset="0"/>
              </a:defRPr>
            </a:lvl3pPr>
            <a:lvl4pPr>
              <a:defRPr>
                <a:latin typeface="Bebas Neue Bold" panose="020B0606020202050201" pitchFamily="34" charset="0"/>
              </a:defRPr>
            </a:lvl4pPr>
            <a:lvl5pPr>
              <a:defRPr>
                <a:latin typeface="Bebas Neue Bold" panose="020B0606020202050201" pitchFamily="34" charset="0"/>
              </a:defRPr>
            </a:lvl5pPr>
          </a:lstStyle>
          <a:p>
            <a:pPr lvl="0"/>
            <a:r>
              <a:rPr lang="de-DE" altLang="ja-JP"/>
              <a:t>Formatvorlagen des Textmasters bearbeiten</a:t>
            </a:r>
          </a:p>
        </p:txBody>
      </p:sp>
      <p:sp>
        <p:nvSpPr>
          <p:cNvPr id="12" name="Datumsplatzhalter 3"/>
          <p:cNvSpPr>
            <a:spLocks noGrp="1"/>
          </p:cNvSpPr>
          <p:nvPr>
            <p:ph type="dt" sz="half" idx="26"/>
          </p:nvPr>
        </p:nvSpPr>
        <p:spPr/>
        <p:txBody>
          <a:bodyPr/>
          <a:lstStyle>
            <a:lvl1pPr>
              <a:defRPr/>
            </a:lvl1pPr>
          </a:lstStyle>
          <a:p>
            <a:pPr>
              <a:defRPr/>
            </a:pPr>
            <a:fld id="{1BCC7B91-39CE-40E3-819D-9BA8291CC9EC}" type="datetime1">
              <a:rPr lang="de-CH" smtClean="0"/>
              <a:t>11.09.2022</a:t>
            </a:fld>
            <a:endParaRPr lang="de-CH" dirty="0"/>
          </a:p>
        </p:txBody>
      </p:sp>
      <p:sp>
        <p:nvSpPr>
          <p:cNvPr id="13" name="Fußzeilenplatzhalter 4"/>
          <p:cNvSpPr>
            <a:spLocks noGrp="1"/>
          </p:cNvSpPr>
          <p:nvPr>
            <p:ph type="ftr" sz="quarter" idx="27"/>
          </p:nvPr>
        </p:nvSpPr>
        <p:spPr/>
        <p:txBody>
          <a:bodyPr/>
          <a:lstStyle>
            <a:lvl1pPr>
              <a:defRPr/>
            </a:lvl1pPr>
          </a:lstStyle>
          <a:p>
            <a:pPr>
              <a:defRPr/>
            </a:pPr>
            <a:endParaRPr lang="de-CH" dirty="0"/>
          </a:p>
        </p:txBody>
      </p:sp>
      <p:sp>
        <p:nvSpPr>
          <p:cNvPr id="15" name="Foliennummernplatzhalter 5"/>
          <p:cNvSpPr>
            <a:spLocks noGrp="1"/>
          </p:cNvSpPr>
          <p:nvPr>
            <p:ph type="sldNum" sz="quarter" idx="28"/>
          </p:nvPr>
        </p:nvSpPr>
        <p:spPr/>
        <p:txBody>
          <a:bodyPr/>
          <a:lstStyle>
            <a:lvl1pPr>
              <a:defRPr/>
            </a:lvl1pPr>
          </a:lstStyle>
          <a:p>
            <a:pPr>
              <a:defRPr/>
            </a:pPr>
            <a:fld id="{D8DD714E-DE5E-4238-9750-E33641E6C873}" type="slidenum">
              <a:rPr lang="de-CH"/>
              <a:pPr>
                <a:defRPr/>
              </a:pPr>
              <a:t>‹#›</a:t>
            </a:fld>
            <a:endParaRPr lang="de-CH" dirty="0"/>
          </a:p>
        </p:txBody>
      </p:sp>
    </p:spTree>
    <p:extLst>
      <p:ext uri="{BB962C8B-B14F-4D97-AF65-F5344CB8AC3E}">
        <p14:creationId xmlns:p14="http://schemas.microsoft.com/office/powerpoint/2010/main" val="27914727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rojekte 2">
    <p:spTree>
      <p:nvGrpSpPr>
        <p:cNvPr id="1" name=""/>
        <p:cNvGrpSpPr/>
        <p:nvPr/>
      </p:nvGrpSpPr>
      <p:grpSpPr>
        <a:xfrm>
          <a:off x="0" y="0"/>
          <a:ext cx="0" cy="0"/>
          <a:chOff x="0" y="0"/>
          <a:chExt cx="0" cy="0"/>
        </a:xfrm>
      </p:grpSpPr>
      <p:sp>
        <p:nvSpPr>
          <p:cNvPr id="12" name="楕円 9"/>
          <p:cNvSpPr/>
          <p:nvPr/>
        </p:nvSpPr>
        <p:spPr>
          <a:xfrm>
            <a:off x="5465763" y="2139950"/>
            <a:ext cx="1260475" cy="3960813"/>
          </a:xfrm>
          <a:prstGeom prst="ellipse">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3" name="楕円 9"/>
          <p:cNvSpPr/>
          <p:nvPr/>
        </p:nvSpPr>
        <p:spPr>
          <a:xfrm rot="5400000">
            <a:off x="5466557" y="2169319"/>
            <a:ext cx="1258887" cy="3959225"/>
          </a:xfrm>
          <a:prstGeom prst="ellipse">
            <a:avLst/>
          </a:prstGeom>
          <a:noFill/>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4" name="楕円 9"/>
          <p:cNvSpPr/>
          <p:nvPr/>
        </p:nvSpPr>
        <p:spPr>
          <a:xfrm rot="2662074">
            <a:off x="5467350" y="2165350"/>
            <a:ext cx="1260475" cy="3959225"/>
          </a:xfrm>
          <a:prstGeom prst="ellipse">
            <a:avLst/>
          </a:prstGeom>
          <a:noFill/>
          <a:ln w="571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sp>
        <p:nvSpPr>
          <p:cNvPr id="15" name="楕円 9"/>
          <p:cNvSpPr/>
          <p:nvPr/>
        </p:nvSpPr>
        <p:spPr>
          <a:xfrm rot="8062074">
            <a:off x="5467350" y="2193925"/>
            <a:ext cx="1260475" cy="3959225"/>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2025"/>
          </a:p>
        </p:txBody>
      </p:sp>
      <p:cxnSp>
        <p:nvCxnSpPr>
          <p:cNvPr id="16" name="Gewinkelter Verbinder 15"/>
          <p:cNvCxnSpPr>
            <a:stCxn id="36" idx="4"/>
            <a:endCxn id="11" idx="3"/>
          </p:cNvCxnSpPr>
          <p:nvPr/>
        </p:nvCxnSpPr>
        <p:spPr>
          <a:xfrm rot="10800000">
            <a:off x="3937000" y="2344738"/>
            <a:ext cx="746125" cy="444500"/>
          </a:xfrm>
          <a:prstGeom prst="bentConnector3">
            <a:avLst>
              <a:gd name="adj1" fmla="val 174"/>
            </a:avLst>
          </a:prstGeom>
          <a:ln w="12700">
            <a:solidFill>
              <a:schemeClr val="accent5">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Gewinkelter Verbinder 16"/>
          <p:cNvCxnSpPr>
            <a:stCxn id="27" idx="7"/>
            <a:endCxn id="39" idx="1"/>
          </p:cNvCxnSpPr>
          <p:nvPr/>
        </p:nvCxnSpPr>
        <p:spPr>
          <a:xfrm rot="5400000" flipH="1" flipV="1">
            <a:off x="7177881" y="1650207"/>
            <a:ext cx="434975" cy="1706562"/>
          </a:xfrm>
          <a:prstGeom prst="bentConnector4">
            <a:avLst>
              <a:gd name="adj1" fmla="val 100031"/>
              <a:gd name="adj2" fmla="val 55404"/>
            </a:avLst>
          </a:prstGeom>
          <a:ln w="12700">
            <a:solidFill>
              <a:schemeClr val="accent5">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Gewinkelter Verbinder 17"/>
          <p:cNvCxnSpPr>
            <a:stCxn id="35" idx="3"/>
            <a:endCxn id="37" idx="3"/>
          </p:cNvCxnSpPr>
          <p:nvPr/>
        </p:nvCxnSpPr>
        <p:spPr>
          <a:xfrm rot="5400000" flipH="1">
            <a:off x="4160044" y="4193381"/>
            <a:ext cx="414338" cy="866775"/>
          </a:xfrm>
          <a:prstGeom prst="bentConnector4">
            <a:avLst>
              <a:gd name="adj1" fmla="val -7026"/>
              <a:gd name="adj2" fmla="val 76086"/>
            </a:avLst>
          </a:prstGeom>
          <a:ln w="12700">
            <a:solidFill>
              <a:schemeClr val="bg2">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Gewinkelter Verbinder 18"/>
          <p:cNvCxnSpPr>
            <a:stCxn id="32" idx="7"/>
            <a:endCxn id="41" idx="1"/>
          </p:cNvCxnSpPr>
          <p:nvPr/>
        </p:nvCxnSpPr>
        <p:spPr>
          <a:xfrm flipV="1">
            <a:off x="7496175" y="4362450"/>
            <a:ext cx="749300" cy="231775"/>
          </a:xfrm>
          <a:prstGeom prst="bentConnector3">
            <a:avLst>
              <a:gd name="adj1" fmla="val 85497"/>
            </a:avLst>
          </a:prstGeom>
          <a:ln w="1270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336000" y="1277641"/>
            <a:ext cx="11520000" cy="360000"/>
          </a:xfrm>
        </p:spPr>
        <p:txBody>
          <a:bodyPr/>
          <a:lstStyle>
            <a:lvl1pPr>
              <a:defRPr baseline="0"/>
            </a:lvl1pPr>
          </a:lstStyle>
          <a:p>
            <a:r>
              <a:rPr lang="de-DE"/>
              <a:t>Titelmasterformat durch Klicken bearbeiten</a:t>
            </a:r>
            <a:endParaRPr lang="de-CH" dirty="0"/>
          </a:p>
        </p:txBody>
      </p:sp>
      <p:sp>
        <p:nvSpPr>
          <p:cNvPr id="11" name="テキスト プレースホルダー 12"/>
          <p:cNvSpPr>
            <a:spLocks noGrp="1"/>
          </p:cNvSpPr>
          <p:nvPr>
            <p:ph type="body" sz="quarter" idx="14"/>
          </p:nvPr>
        </p:nvSpPr>
        <p:spPr>
          <a:xfrm>
            <a:off x="337309" y="2164848"/>
            <a:ext cx="36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21" name="テキスト プレースホルダー 12"/>
          <p:cNvSpPr>
            <a:spLocks noGrp="1"/>
          </p:cNvSpPr>
          <p:nvPr>
            <p:ph type="body" sz="quarter" idx="23"/>
          </p:nvPr>
        </p:nvSpPr>
        <p:spPr>
          <a:xfrm>
            <a:off x="336000" y="2553812"/>
            <a:ext cx="3600000" cy="162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25" name="テキスト プレースホルダー 12"/>
          <p:cNvSpPr>
            <a:spLocks noGrp="1"/>
          </p:cNvSpPr>
          <p:nvPr>
            <p:ph type="body" sz="quarter" idx="27"/>
          </p:nvPr>
        </p:nvSpPr>
        <p:spPr>
          <a:xfrm>
            <a:off x="336000" y="1658012"/>
            <a:ext cx="11520000" cy="324000"/>
          </a:xfrm>
          <a:prstGeom prst="rect">
            <a:avLst/>
          </a:prstGeom>
        </p:spPr>
        <p:txBody>
          <a:bodyPr anchor="b">
            <a:noAutofit/>
          </a:bodyPr>
          <a:lstStyle>
            <a:lvl1pPr marL="0" indent="0" algn="l">
              <a:lnSpc>
                <a:spcPct val="100000"/>
              </a:lnSpc>
              <a:spcBef>
                <a:spcPts val="0"/>
              </a:spcBef>
              <a:buNone/>
              <a:defRPr sz="1800" b="1" baseline="0">
                <a:solidFill>
                  <a:schemeClr val="tx2"/>
                </a:solidFill>
                <a:latin typeface="+mn-lt"/>
              </a:defRPr>
            </a:lvl1pPr>
          </a:lstStyle>
          <a:p>
            <a:pPr lvl="0"/>
            <a:r>
              <a:rPr lang="de-DE" altLang="ja-JP"/>
              <a:t>Formatvorlagen des Textmasters bearbeiten</a:t>
            </a:r>
          </a:p>
        </p:txBody>
      </p:sp>
      <p:sp>
        <p:nvSpPr>
          <p:cNvPr id="37" name="テキスト プレースホルダー 12"/>
          <p:cNvSpPr>
            <a:spLocks noGrp="1"/>
          </p:cNvSpPr>
          <p:nvPr>
            <p:ph type="body" sz="quarter" idx="28"/>
          </p:nvPr>
        </p:nvSpPr>
        <p:spPr>
          <a:xfrm>
            <a:off x="334148" y="4240369"/>
            <a:ext cx="36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38" name="テキスト プレースホルダー 12"/>
          <p:cNvSpPr>
            <a:spLocks noGrp="1"/>
          </p:cNvSpPr>
          <p:nvPr>
            <p:ph type="body" sz="quarter" idx="29"/>
          </p:nvPr>
        </p:nvSpPr>
        <p:spPr>
          <a:xfrm>
            <a:off x="332839" y="4629333"/>
            <a:ext cx="3600000" cy="162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39" name="テキスト プレースホルダー 12"/>
          <p:cNvSpPr>
            <a:spLocks noGrp="1"/>
          </p:cNvSpPr>
          <p:nvPr>
            <p:ph type="body" sz="quarter" idx="30"/>
          </p:nvPr>
        </p:nvSpPr>
        <p:spPr>
          <a:xfrm>
            <a:off x="8248606" y="2106708"/>
            <a:ext cx="36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40" name="テキスト プレースホルダー 12"/>
          <p:cNvSpPr>
            <a:spLocks noGrp="1"/>
          </p:cNvSpPr>
          <p:nvPr>
            <p:ph type="body" sz="quarter" idx="31"/>
          </p:nvPr>
        </p:nvSpPr>
        <p:spPr>
          <a:xfrm>
            <a:off x="8247297" y="2495672"/>
            <a:ext cx="3600000" cy="162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41" name="テキスト プレースホルダー 12"/>
          <p:cNvSpPr>
            <a:spLocks noGrp="1"/>
          </p:cNvSpPr>
          <p:nvPr>
            <p:ph type="body" sz="quarter" idx="32"/>
          </p:nvPr>
        </p:nvSpPr>
        <p:spPr>
          <a:xfrm>
            <a:off x="8245445" y="4182229"/>
            <a:ext cx="3600000" cy="360000"/>
          </a:xfrm>
          <a:prstGeom prst="rect">
            <a:avLst/>
          </a:prstGeom>
        </p:spPr>
        <p:txBody>
          <a:bodyPr anchor="b">
            <a:noAutofit/>
          </a:bodyPr>
          <a:lstStyle>
            <a:lvl1pPr marL="0" indent="0" algn="l">
              <a:lnSpc>
                <a:spcPct val="100000"/>
              </a:lnSpc>
              <a:spcBef>
                <a:spcPts val="0"/>
              </a:spcBef>
              <a:buNone/>
              <a:defRPr sz="1600" b="0" baseline="0">
                <a:solidFill>
                  <a:srgbClr val="C00000"/>
                </a:solidFill>
                <a:latin typeface="+mn-lt"/>
              </a:defRPr>
            </a:lvl1pPr>
          </a:lstStyle>
          <a:p>
            <a:pPr lvl="0"/>
            <a:r>
              <a:rPr lang="de-DE" altLang="ja-JP"/>
              <a:t>Formatvorlagen des Textmasters bearbeiten</a:t>
            </a:r>
          </a:p>
        </p:txBody>
      </p:sp>
      <p:sp>
        <p:nvSpPr>
          <p:cNvPr id="42" name="テキスト プレースホルダー 12"/>
          <p:cNvSpPr>
            <a:spLocks noGrp="1"/>
          </p:cNvSpPr>
          <p:nvPr>
            <p:ph type="body" sz="quarter" idx="33"/>
          </p:nvPr>
        </p:nvSpPr>
        <p:spPr>
          <a:xfrm>
            <a:off x="8244136" y="4571193"/>
            <a:ext cx="3600000" cy="1620000"/>
          </a:xfrm>
          <a:prstGeom prst="rect">
            <a:avLst/>
          </a:prstGeom>
        </p:spPr>
        <p:txBody>
          <a:bodyPr>
            <a:noAutofit/>
          </a:bodyPr>
          <a:lstStyle>
            <a:lvl1pPr marL="342900" indent="-342900" algn="l">
              <a:lnSpc>
                <a:spcPct val="100000"/>
              </a:lnSpc>
              <a:spcBef>
                <a:spcPts val="0"/>
              </a:spcBef>
              <a:buFont typeface="Symbol" panose="05050102010706020507" pitchFamily="18" charset="2"/>
              <a:buChar char="-"/>
              <a:defRPr sz="1600" b="0" baseline="0">
                <a:solidFill>
                  <a:schemeClr val="tx1"/>
                </a:solidFill>
                <a:latin typeface="+mn-lt"/>
              </a:defRPr>
            </a:lvl1pPr>
          </a:lstStyle>
          <a:p>
            <a:pPr lvl="0"/>
            <a:r>
              <a:rPr lang="de-DE" altLang="ja-JP"/>
              <a:t>Formatvorlagen des Textmasters bearbeiten</a:t>
            </a:r>
          </a:p>
        </p:txBody>
      </p:sp>
      <p:sp>
        <p:nvSpPr>
          <p:cNvPr id="20" name="Datumsplatzhalter 2"/>
          <p:cNvSpPr>
            <a:spLocks noGrp="1"/>
          </p:cNvSpPr>
          <p:nvPr>
            <p:ph type="dt" sz="half" idx="34"/>
          </p:nvPr>
        </p:nvSpPr>
        <p:spPr/>
        <p:txBody>
          <a:bodyPr/>
          <a:lstStyle>
            <a:lvl1pPr>
              <a:defRPr/>
            </a:lvl1pPr>
          </a:lstStyle>
          <a:p>
            <a:pPr>
              <a:defRPr/>
            </a:pPr>
            <a:fld id="{AD2D1484-E44B-4F31-9589-0472D129DD36}" type="datetime1">
              <a:rPr lang="de-CH" smtClean="0"/>
              <a:t>11.09.2022</a:t>
            </a:fld>
            <a:endParaRPr lang="de-CH" dirty="0"/>
          </a:p>
        </p:txBody>
      </p:sp>
      <p:sp>
        <p:nvSpPr>
          <p:cNvPr id="22" name="Fußzeilenplatzhalter 3"/>
          <p:cNvSpPr>
            <a:spLocks noGrp="1"/>
          </p:cNvSpPr>
          <p:nvPr>
            <p:ph type="ftr" sz="quarter" idx="35"/>
          </p:nvPr>
        </p:nvSpPr>
        <p:spPr/>
        <p:txBody>
          <a:bodyPr/>
          <a:lstStyle>
            <a:lvl1pPr>
              <a:defRPr/>
            </a:lvl1pPr>
          </a:lstStyle>
          <a:p>
            <a:pPr>
              <a:defRPr/>
            </a:pPr>
            <a:endParaRPr lang="de-CH" dirty="0"/>
          </a:p>
        </p:txBody>
      </p:sp>
      <p:sp>
        <p:nvSpPr>
          <p:cNvPr id="23" name="Foliennummernplatzhalter 4"/>
          <p:cNvSpPr>
            <a:spLocks noGrp="1"/>
          </p:cNvSpPr>
          <p:nvPr>
            <p:ph type="sldNum" sz="quarter" idx="36"/>
          </p:nvPr>
        </p:nvSpPr>
        <p:spPr/>
        <p:txBody>
          <a:bodyPr/>
          <a:lstStyle>
            <a:lvl1pPr>
              <a:defRPr/>
            </a:lvl1pPr>
          </a:lstStyle>
          <a:p>
            <a:pPr>
              <a:defRPr/>
            </a:pPr>
            <a:fld id="{C3EEF00F-5AD8-4FD4-9FC6-ECB9888F6D8E}" type="slidenum">
              <a:rPr lang="de-CH"/>
              <a:pPr>
                <a:defRPr/>
              </a:pPr>
              <a:t>‹#›</a:t>
            </a:fld>
            <a:endParaRPr lang="de-CH" dirty="0"/>
          </a:p>
        </p:txBody>
      </p:sp>
    </p:spTree>
    <p:extLst>
      <p:ext uri="{BB962C8B-B14F-4D97-AF65-F5344CB8AC3E}">
        <p14:creationId xmlns:p14="http://schemas.microsoft.com/office/powerpoint/2010/main" val="29183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_gros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dirty="0"/>
          </a:p>
        </p:txBody>
      </p:sp>
      <p:sp>
        <p:nvSpPr>
          <p:cNvPr id="3" name="Datumsplatzhalter 3"/>
          <p:cNvSpPr>
            <a:spLocks noGrp="1"/>
          </p:cNvSpPr>
          <p:nvPr>
            <p:ph type="dt" sz="half" idx="10"/>
          </p:nvPr>
        </p:nvSpPr>
        <p:spPr/>
        <p:txBody>
          <a:bodyPr/>
          <a:lstStyle>
            <a:lvl1pPr>
              <a:defRPr/>
            </a:lvl1pPr>
          </a:lstStyle>
          <a:p>
            <a:pPr>
              <a:defRPr/>
            </a:pPr>
            <a:fld id="{9AC31E39-6E46-4C24-8468-4807D4F3C7BD}" type="datetime1">
              <a:rPr lang="de-CH" smtClean="0"/>
              <a:t>11.09.2022</a:t>
            </a:fld>
            <a:endParaRPr lang="de-CH" dirty="0"/>
          </a:p>
        </p:txBody>
      </p:sp>
      <p:sp>
        <p:nvSpPr>
          <p:cNvPr id="4" name="Fußzeilenplatzhalter 4"/>
          <p:cNvSpPr>
            <a:spLocks noGrp="1"/>
          </p:cNvSpPr>
          <p:nvPr>
            <p:ph type="ftr" sz="quarter" idx="11"/>
          </p:nvPr>
        </p:nvSpPr>
        <p:spPr/>
        <p:txBody>
          <a:bodyPr/>
          <a:lstStyle>
            <a:lvl1pPr>
              <a:defRPr/>
            </a:lvl1pPr>
          </a:lstStyle>
          <a:p>
            <a:pPr>
              <a:defRPr/>
            </a:pPr>
            <a:endParaRPr lang="de-CH" dirty="0"/>
          </a:p>
        </p:txBody>
      </p:sp>
      <p:sp>
        <p:nvSpPr>
          <p:cNvPr id="5" name="Foliennummernplatzhalter 5"/>
          <p:cNvSpPr>
            <a:spLocks noGrp="1"/>
          </p:cNvSpPr>
          <p:nvPr>
            <p:ph type="sldNum" sz="quarter" idx="12"/>
          </p:nvPr>
        </p:nvSpPr>
        <p:spPr/>
        <p:txBody>
          <a:bodyPr/>
          <a:lstStyle>
            <a:lvl1pPr>
              <a:defRPr/>
            </a:lvl1pPr>
          </a:lstStyle>
          <a:p>
            <a:pPr>
              <a:defRPr/>
            </a:pPr>
            <a:fld id="{50035B56-5809-4CF0-8B44-EB8E55BB39B7}" type="slidenum">
              <a:rPr lang="de-CH"/>
              <a:pPr>
                <a:defRPr/>
              </a:pPr>
              <a:t>‹#›</a:t>
            </a:fld>
            <a:endParaRPr lang="de-CH" dirty="0"/>
          </a:p>
        </p:txBody>
      </p:sp>
    </p:spTree>
    <p:extLst>
      <p:ext uri="{BB962C8B-B14F-4D97-AF65-F5344CB8AC3E}">
        <p14:creationId xmlns:p14="http://schemas.microsoft.com/office/powerpoint/2010/main" val="4178264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rojekte 3">
    <p:spTree>
      <p:nvGrpSpPr>
        <p:cNvPr id="1" name=""/>
        <p:cNvGrpSpPr/>
        <p:nvPr/>
      </p:nvGrpSpPr>
      <p:grpSpPr>
        <a:xfrm>
          <a:off x="0" y="0"/>
          <a:ext cx="0" cy="0"/>
          <a:chOff x="0" y="0"/>
          <a:chExt cx="0" cy="0"/>
        </a:xfrm>
      </p:grpSpPr>
      <p:sp>
        <p:nvSpPr>
          <p:cNvPr id="12" name="Rechteck 27"/>
          <p:cNvSpPr>
            <a:spLocks noChangeAspect="1"/>
          </p:cNvSpPr>
          <p:nvPr/>
        </p:nvSpPr>
        <p:spPr>
          <a:xfrm>
            <a:off x="9358313" y="2787650"/>
            <a:ext cx="2339975" cy="2809875"/>
          </a:xfrm>
          <a:prstGeom prst="rect">
            <a:avLst/>
          </a:prstGeom>
          <a:solidFill>
            <a:schemeClr val="accent5">
              <a:lumMod val="9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lIns="60000" tIns="48000" rIns="60000" bIns="48000"/>
          <a:lstStyle/>
          <a:p>
            <a:pPr marL="174634" indent="-174634" defTabSz="914446" eaLnBrk="1" fontAlgn="auto" hangingPunct="1">
              <a:spcBef>
                <a:spcPts val="0"/>
              </a:spcBef>
              <a:spcAft>
                <a:spcPts val="0"/>
              </a:spcAft>
              <a:defRPr/>
            </a:pPr>
            <a:endParaRPr lang="de-CH" sz="1200" b="1" dirty="0">
              <a:solidFill>
                <a:srgbClr val="FFFFFF"/>
              </a:solidFill>
            </a:endParaRPr>
          </a:p>
        </p:txBody>
      </p:sp>
      <p:sp>
        <p:nvSpPr>
          <p:cNvPr id="13" name="Rechteck 27"/>
          <p:cNvSpPr>
            <a:spLocks noChangeAspect="1"/>
          </p:cNvSpPr>
          <p:nvPr/>
        </p:nvSpPr>
        <p:spPr>
          <a:xfrm>
            <a:off x="1639888" y="2790825"/>
            <a:ext cx="2339975" cy="2809875"/>
          </a:xfrm>
          <a:prstGeom prst="rect">
            <a:avLst/>
          </a:prstGeom>
          <a:solidFill>
            <a:schemeClr val="accent5">
              <a:lumMod val="9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lIns="60000" tIns="48000" rIns="60000" bIns="48000"/>
          <a:lstStyle/>
          <a:p>
            <a:pPr marL="174634" indent="-174634" defTabSz="914446" eaLnBrk="1" fontAlgn="auto" hangingPunct="1">
              <a:spcBef>
                <a:spcPts val="0"/>
              </a:spcBef>
              <a:spcAft>
                <a:spcPts val="0"/>
              </a:spcAft>
              <a:defRPr/>
            </a:pPr>
            <a:endParaRPr lang="de-CH" sz="1200" b="1" dirty="0">
              <a:solidFill>
                <a:srgbClr val="FFFFFF"/>
              </a:solidFill>
            </a:endParaRPr>
          </a:p>
        </p:txBody>
      </p:sp>
      <p:sp>
        <p:nvSpPr>
          <p:cNvPr id="14" name="Rechteck 27"/>
          <p:cNvSpPr>
            <a:spLocks noChangeAspect="1"/>
          </p:cNvSpPr>
          <p:nvPr/>
        </p:nvSpPr>
        <p:spPr>
          <a:xfrm>
            <a:off x="4213225" y="2801938"/>
            <a:ext cx="2339975" cy="2811462"/>
          </a:xfrm>
          <a:prstGeom prst="rect">
            <a:avLst/>
          </a:prstGeom>
          <a:solidFill>
            <a:schemeClr val="accent5">
              <a:lumMod val="9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lIns="60000" tIns="48000" rIns="60000" bIns="48000"/>
          <a:lstStyle/>
          <a:p>
            <a:pPr marL="174634" indent="-174634" defTabSz="914446" eaLnBrk="1" fontAlgn="auto" hangingPunct="1">
              <a:spcBef>
                <a:spcPts val="0"/>
              </a:spcBef>
              <a:spcAft>
                <a:spcPts val="0"/>
              </a:spcAft>
              <a:defRPr/>
            </a:pPr>
            <a:endParaRPr lang="de-CH" sz="1200" b="1" dirty="0">
              <a:solidFill>
                <a:srgbClr val="FFFFFF"/>
              </a:solidFill>
            </a:endParaRPr>
          </a:p>
        </p:txBody>
      </p:sp>
      <p:sp>
        <p:nvSpPr>
          <p:cNvPr id="15" name="Rechteck 27"/>
          <p:cNvSpPr>
            <a:spLocks noChangeAspect="1"/>
          </p:cNvSpPr>
          <p:nvPr/>
        </p:nvSpPr>
        <p:spPr>
          <a:xfrm>
            <a:off x="6781800" y="2797175"/>
            <a:ext cx="2339975" cy="2809875"/>
          </a:xfrm>
          <a:prstGeom prst="rect">
            <a:avLst/>
          </a:prstGeom>
          <a:solidFill>
            <a:schemeClr val="accent5">
              <a:lumMod val="9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lIns="60000" tIns="48000" rIns="60000" bIns="48000"/>
          <a:lstStyle/>
          <a:p>
            <a:pPr marL="174634" indent="-174634" defTabSz="914446" eaLnBrk="1" fontAlgn="auto" hangingPunct="1">
              <a:spcBef>
                <a:spcPts val="0"/>
              </a:spcBef>
              <a:spcAft>
                <a:spcPts val="0"/>
              </a:spcAft>
              <a:defRPr/>
            </a:pPr>
            <a:endParaRPr lang="de-CH" sz="1200" b="1" dirty="0">
              <a:solidFill>
                <a:srgbClr val="FFFFFF"/>
              </a:solidFill>
            </a:endParaRPr>
          </a:p>
        </p:txBody>
      </p:sp>
      <p:sp>
        <p:nvSpPr>
          <p:cNvPr id="16" name="Rechteck 48"/>
          <p:cNvSpPr>
            <a:spLocks noChangeAspect="1"/>
          </p:cNvSpPr>
          <p:nvPr/>
        </p:nvSpPr>
        <p:spPr>
          <a:xfrm>
            <a:off x="1639888" y="5689600"/>
            <a:ext cx="10080625" cy="325438"/>
          </a:xfrm>
          <a:prstGeom prst="rect">
            <a:avLst/>
          </a:prstGeom>
          <a:solidFill>
            <a:schemeClr val="accent5">
              <a:lumMod val="5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914446" eaLnBrk="1" fontAlgn="auto" hangingPunct="1">
              <a:spcBef>
                <a:spcPts val="0"/>
              </a:spcBef>
              <a:spcAft>
                <a:spcPts val="0"/>
              </a:spcAft>
              <a:defRPr/>
            </a:pPr>
            <a:endParaRPr lang="de-CH" sz="1333" b="1" dirty="0">
              <a:solidFill>
                <a:srgbClr val="FFFFFF"/>
              </a:solidFill>
            </a:endParaRPr>
          </a:p>
        </p:txBody>
      </p:sp>
      <p:sp>
        <p:nvSpPr>
          <p:cNvPr id="17" name="Rechteck 48"/>
          <p:cNvSpPr>
            <a:spLocks noChangeAspect="1"/>
          </p:cNvSpPr>
          <p:nvPr/>
        </p:nvSpPr>
        <p:spPr>
          <a:xfrm>
            <a:off x="336550" y="2106613"/>
            <a:ext cx="11518900" cy="3995737"/>
          </a:xfrm>
          <a:prstGeom prst="rect">
            <a:avLst/>
          </a:prstGeom>
          <a:noFill/>
          <a:ln w="12700">
            <a:solidFill>
              <a:schemeClr val="accent4">
                <a:lumMod val="50000"/>
              </a:schemeClr>
            </a:solidFill>
          </a:ln>
          <a:effectLst/>
        </p:spPr>
        <p:style>
          <a:lnRef idx="1">
            <a:schemeClr val="accent1"/>
          </a:lnRef>
          <a:fillRef idx="3">
            <a:schemeClr val="accent1"/>
          </a:fillRef>
          <a:effectRef idx="2">
            <a:schemeClr val="accent1"/>
          </a:effectRef>
          <a:fontRef idx="minor">
            <a:schemeClr val="lt1"/>
          </a:fontRef>
        </p:style>
        <p:txBody>
          <a:bodyPr/>
          <a:lstStyle/>
          <a:p>
            <a:pPr defTabSz="914446" eaLnBrk="1" fontAlgn="auto" hangingPunct="1">
              <a:spcBef>
                <a:spcPts val="0"/>
              </a:spcBef>
              <a:spcAft>
                <a:spcPts val="0"/>
              </a:spcAft>
              <a:defRPr/>
            </a:pPr>
            <a:r>
              <a:rPr lang="de-CH" sz="800" dirty="0">
                <a:solidFill>
                  <a:srgbClr val="C03E47">
                    <a:lumMod val="50000"/>
                  </a:srgbClr>
                </a:solidFill>
              </a:rPr>
              <a:t> </a:t>
            </a:r>
            <a:endParaRPr lang="de-CH" sz="1067" dirty="0">
              <a:solidFill>
                <a:srgbClr val="C03E47">
                  <a:lumMod val="50000"/>
                </a:srgbClr>
              </a:solidFill>
            </a:endParaRPr>
          </a:p>
        </p:txBody>
      </p:sp>
      <p:sp>
        <p:nvSpPr>
          <p:cNvPr id="18" name="Rechteck 48"/>
          <p:cNvSpPr>
            <a:spLocks noChangeAspect="1"/>
          </p:cNvSpPr>
          <p:nvPr/>
        </p:nvSpPr>
        <p:spPr>
          <a:xfrm>
            <a:off x="1639888" y="2233613"/>
            <a:ext cx="10080625" cy="471487"/>
          </a:xfrm>
          <a:prstGeom prst="triangle">
            <a:avLst/>
          </a:prstGeom>
          <a:solidFill>
            <a:schemeClr val="accent5">
              <a:lumMod val="50000"/>
            </a:schemeClr>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b"/>
          <a:lstStyle/>
          <a:p>
            <a:pPr algn="ctr" defTabSz="914446" eaLnBrk="1" fontAlgn="auto" hangingPunct="1">
              <a:spcBef>
                <a:spcPts val="0"/>
              </a:spcBef>
              <a:spcAft>
                <a:spcPts val="0"/>
              </a:spcAft>
              <a:defRPr/>
            </a:pPr>
            <a:endParaRPr lang="de-CH" sz="1333" b="1" dirty="0">
              <a:solidFill>
                <a:srgbClr val="FFFFFF"/>
              </a:solidFill>
            </a:endParaRPr>
          </a:p>
        </p:txBody>
      </p:sp>
      <p:sp>
        <p:nvSpPr>
          <p:cNvPr id="19" name="Freeform 118"/>
          <p:cNvSpPr>
            <a:spLocks noChangeAspect="1" noEditPoints="1"/>
          </p:cNvSpPr>
          <p:nvPr/>
        </p:nvSpPr>
        <p:spPr bwMode="auto">
          <a:xfrm>
            <a:off x="596900" y="2633663"/>
            <a:ext cx="579438" cy="579437"/>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3 w 512"/>
              <a:gd name="T11" fmla="*/ 370 h 512"/>
              <a:gd name="T12" fmla="*/ 405 w 512"/>
              <a:gd name="T13" fmla="*/ 373 h 512"/>
              <a:gd name="T14" fmla="*/ 397 w 512"/>
              <a:gd name="T15" fmla="*/ 370 h 512"/>
              <a:gd name="T16" fmla="*/ 256 w 512"/>
              <a:gd name="T17" fmla="*/ 228 h 512"/>
              <a:gd name="T18" fmla="*/ 114 w 512"/>
              <a:gd name="T19" fmla="*/ 370 h 512"/>
              <a:gd name="T20" fmla="*/ 99 w 512"/>
              <a:gd name="T21" fmla="*/ 370 h 512"/>
              <a:gd name="T22" fmla="*/ 99 w 512"/>
              <a:gd name="T23" fmla="*/ 355 h 512"/>
              <a:gd name="T24" fmla="*/ 248 w 512"/>
              <a:gd name="T25" fmla="*/ 205 h 512"/>
              <a:gd name="T26" fmla="*/ 263 w 512"/>
              <a:gd name="T27" fmla="*/ 205 h 512"/>
              <a:gd name="T28" fmla="*/ 413 w 512"/>
              <a:gd name="T29" fmla="*/ 355 h 512"/>
              <a:gd name="T30" fmla="*/ 413 w 512"/>
              <a:gd name="T31" fmla="*/ 370 h 512"/>
              <a:gd name="T32" fmla="*/ 413 w 512"/>
              <a:gd name="T33" fmla="*/ 263 h 512"/>
              <a:gd name="T34" fmla="*/ 405 w 512"/>
              <a:gd name="T35" fmla="*/ 266 h 512"/>
              <a:gd name="T36" fmla="*/ 397 w 512"/>
              <a:gd name="T37" fmla="*/ 263 h 512"/>
              <a:gd name="T38" fmla="*/ 256 w 512"/>
              <a:gd name="T39" fmla="*/ 121 h 512"/>
              <a:gd name="T40" fmla="*/ 114 w 512"/>
              <a:gd name="T41" fmla="*/ 263 h 512"/>
              <a:gd name="T42" fmla="*/ 99 w 512"/>
              <a:gd name="T43" fmla="*/ 263 h 512"/>
              <a:gd name="T44" fmla="*/ 99 w 512"/>
              <a:gd name="T45" fmla="*/ 248 h 512"/>
              <a:gd name="T46" fmla="*/ 248 w 512"/>
              <a:gd name="T47" fmla="*/ 99 h 512"/>
              <a:gd name="T48" fmla="*/ 263 w 512"/>
              <a:gd name="T49" fmla="*/ 99 h 512"/>
              <a:gd name="T50" fmla="*/ 413 w 512"/>
              <a:gd name="T51" fmla="*/ 248 h 512"/>
              <a:gd name="T52" fmla="*/ 413 w 512"/>
              <a:gd name="T53" fmla="*/ 26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3" y="370"/>
                </a:moveTo>
                <a:cubicBezTo>
                  <a:pt x="410" y="372"/>
                  <a:pt x="408" y="373"/>
                  <a:pt x="405" y="373"/>
                </a:cubicBezTo>
                <a:cubicBezTo>
                  <a:pt x="402" y="373"/>
                  <a:pt x="400" y="372"/>
                  <a:pt x="397" y="370"/>
                </a:cubicBezTo>
                <a:cubicBezTo>
                  <a:pt x="256" y="228"/>
                  <a:pt x="256" y="228"/>
                  <a:pt x="256" y="228"/>
                </a:cubicBezTo>
                <a:cubicBezTo>
                  <a:pt x="114" y="370"/>
                  <a:pt x="114" y="370"/>
                  <a:pt x="114" y="370"/>
                </a:cubicBezTo>
                <a:cubicBezTo>
                  <a:pt x="110" y="374"/>
                  <a:pt x="103" y="374"/>
                  <a:pt x="99" y="370"/>
                </a:cubicBezTo>
                <a:cubicBezTo>
                  <a:pt x="95" y="366"/>
                  <a:pt x="95" y="359"/>
                  <a:pt x="99" y="355"/>
                </a:cubicBezTo>
                <a:cubicBezTo>
                  <a:pt x="248" y="205"/>
                  <a:pt x="248" y="205"/>
                  <a:pt x="248" y="205"/>
                </a:cubicBezTo>
                <a:cubicBezTo>
                  <a:pt x="252" y="201"/>
                  <a:pt x="259" y="201"/>
                  <a:pt x="263" y="205"/>
                </a:cubicBezTo>
                <a:cubicBezTo>
                  <a:pt x="413" y="355"/>
                  <a:pt x="413" y="355"/>
                  <a:pt x="413" y="355"/>
                </a:cubicBezTo>
                <a:cubicBezTo>
                  <a:pt x="417" y="359"/>
                  <a:pt x="417" y="366"/>
                  <a:pt x="413" y="370"/>
                </a:cubicBezTo>
                <a:close/>
                <a:moveTo>
                  <a:pt x="413" y="263"/>
                </a:moveTo>
                <a:cubicBezTo>
                  <a:pt x="410" y="265"/>
                  <a:pt x="408" y="266"/>
                  <a:pt x="405" y="266"/>
                </a:cubicBezTo>
                <a:cubicBezTo>
                  <a:pt x="402" y="266"/>
                  <a:pt x="400" y="265"/>
                  <a:pt x="397" y="263"/>
                </a:cubicBezTo>
                <a:cubicBezTo>
                  <a:pt x="256" y="121"/>
                  <a:pt x="256" y="121"/>
                  <a:pt x="256" y="121"/>
                </a:cubicBezTo>
                <a:cubicBezTo>
                  <a:pt x="114" y="263"/>
                  <a:pt x="114" y="263"/>
                  <a:pt x="114" y="263"/>
                </a:cubicBezTo>
                <a:cubicBezTo>
                  <a:pt x="110" y="267"/>
                  <a:pt x="103" y="267"/>
                  <a:pt x="99" y="263"/>
                </a:cubicBezTo>
                <a:cubicBezTo>
                  <a:pt x="95" y="259"/>
                  <a:pt x="95" y="252"/>
                  <a:pt x="99" y="248"/>
                </a:cubicBezTo>
                <a:cubicBezTo>
                  <a:pt x="248" y="99"/>
                  <a:pt x="248" y="99"/>
                  <a:pt x="248" y="99"/>
                </a:cubicBezTo>
                <a:cubicBezTo>
                  <a:pt x="252" y="95"/>
                  <a:pt x="259" y="95"/>
                  <a:pt x="263" y="99"/>
                </a:cubicBezTo>
                <a:cubicBezTo>
                  <a:pt x="413" y="248"/>
                  <a:pt x="413" y="248"/>
                  <a:pt x="413" y="248"/>
                </a:cubicBezTo>
                <a:cubicBezTo>
                  <a:pt x="417" y="252"/>
                  <a:pt x="417" y="259"/>
                  <a:pt x="413" y="263"/>
                </a:cubicBezTo>
                <a:close/>
              </a:path>
            </a:pathLst>
          </a:custGeom>
          <a:solidFill>
            <a:schemeClr val="accent5">
              <a:lumMod val="50000"/>
            </a:schemeClr>
          </a:solidFill>
          <a:ln>
            <a:noFill/>
          </a:ln>
        </p:spPr>
        <p:txBody>
          <a:bodyPr lIns="60960" tIns="30480" rIns="60960" bIns="30480"/>
          <a:lstStyle/>
          <a:p>
            <a:pPr defTabSz="914446" eaLnBrk="1" fontAlgn="auto" hangingPunct="1">
              <a:spcBef>
                <a:spcPts val="0"/>
              </a:spcBef>
              <a:spcAft>
                <a:spcPts val="0"/>
              </a:spcAft>
              <a:defRPr/>
            </a:pPr>
            <a:endParaRPr lang="en-GB" dirty="0">
              <a:solidFill>
                <a:srgbClr val="595959"/>
              </a:solidFill>
              <a:latin typeface="Arial" panose="020B0604020202020204"/>
            </a:endParaRPr>
          </a:p>
        </p:txBody>
      </p:sp>
      <p:sp>
        <p:nvSpPr>
          <p:cNvPr id="20" name="Ellipse 19"/>
          <p:cNvSpPr/>
          <p:nvPr/>
        </p:nvSpPr>
        <p:spPr>
          <a:xfrm>
            <a:off x="2265363" y="4211638"/>
            <a:ext cx="1079500" cy="108108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p>
        </p:txBody>
      </p:sp>
      <p:sp>
        <p:nvSpPr>
          <p:cNvPr id="21" name="Ellipse 20"/>
          <p:cNvSpPr/>
          <p:nvPr/>
        </p:nvSpPr>
        <p:spPr>
          <a:xfrm>
            <a:off x="4841875" y="4216400"/>
            <a:ext cx="1081088" cy="108108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p>
        </p:txBody>
      </p:sp>
      <p:sp>
        <p:nvSpPr>
          <p:cNvPr id="22" name="Ellipse 21"/>
          <p:cNvSpPr/>
          <p:nvPr/>
        </p:nvSpPr>
        <p:spPr>
          <a:xfrm>
            <a:off x="7415213" y="4211638"/>
            <a:ext cx="1079500" cy="108108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p>
        </p:txBody>
      </p:sp>
      <p:sp>
        <p:nvSpPr>
          <p:cNvPr id="23" name="Ellipse 22"/>
          <p:cNvSpPr/>
          <p:nvPr/>
        </p:nvSpPr>
        <p:spPr>
          <a:xfrm>
            <a:off x="10058400" y="4232275"/>
            <a:ext cx="1079500" cy="10795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p>
        </p:txBody>
      </p:sp>
      <p:sp>
        <p:nvSpPr>
          <p:cNvPr id="2" name="Titel 1"/>
          <p:cNvSpPr>
            <a:spLocks noGrp="1"/>
          </p:cNvSpPr>
          <p:nvPr>
            <p:ph type="title"/>
          </p:nvPr>
        </p:nvSpPr>
        <p:spPr>
          <a:xfrm>
            <a:off x="336000" y="1276844"/>
            <a:ext cx="11520000" cy="360000"/>
          </a:xfrm>
        </p:spPr>
        <p:txBody>
          <a:bodyPr/>
          <a:lstStyle>
            <a:lvl1pPr>
              <a:defRPr sz="2000"/>
            </a:lvl1pPr>
          </a:lstStyle>
          <a:p>
            <a:r>
              <a:rPr lang="de-DE"/>
              <a:t>Titelmasterformat durch Klicken bearbeiten</a:t>
            </a:r>
            <a:endParaRPr lang="de-CH" dirty="0"/>
          </a:p>
        </p:txBody>
      </p:sp>
      <p:sp>
        <p:nvSpPr>
          <p:cNvPr id="24" name="Textplatzhalter 20"/>
          <p:cNvSpPr>
            <a:spLocks noGrp="1" noChangeAspect="1"/>
          </p:cNvSpPr>
          <p:nvPr>
            <p:ph type="body" sz="quarter" idx="16"/>
          </p:nvPr>
        </p:nvSpPr>
        <p:spPr>
          <a:xfrm>
            <a:off x="9447836" y="2868336"/>
            <a:ext cx="2160000" cy="1028572"/>
          </a:xfrm>
        </p:spPr>
        <p:txBody>
          <a:bodyPr>
            <a:normAutofit/>
          </a:bodyPr>
          <a:lstStyle>
            <a:lvl1pPr marL="0" indent="0">
              <a:buNone/>
              <a:defRPr sz="1200" b="1" baseline="0">
                <a:solidFill>
                  <a:schemeClr val="bg1"/>
                </a:solidFill>
              </a:defRPr>
            </a:lvl1pPr>
          </a:lstStyle>
          <a:p>
            <a:pPr lvl="0"/>
            <a:r>
              <a:rPr lang="de-DE"/>
              <a:t>Formatvorlagen des Textmasters bearbeiten</a:t>
            </a:r>
          </a:p>
        </p:txBody>
      </p:sp>
      <p:sp>
        <p:nvSpPr>
          <p:cNvPr id="27" name="Inhaltsplatzhalter 26"/>
          <p:cNvSpPr>
            <a:spLocks noGrp="1"/>
          </p:cNvSpPr>
          <p:nvPr>
            <p:ph sz="quarter" idx="17"/>
          </p:nvPr>
        </p:nvSpPr>
        <p:spPr>
          <a:xfrm>
            <a:off x="336549" y="1656168"/>
            <a:ext cx="11520000" cy="360000"/>
          </a:xfrm>
        </p:spPr>
        <p:txBody>
          <a:bodyPr>
            <a:normAutofit/>
          </a:bodyPr>
          <a:lstStyle>
            <a:lvl1pPr marL="0" indent="0">
              <a:buNone/>
              <a:defRPr sz="1800" b="1" baseline="0">
                <a:solidFill>
                  <a:schemeClr val="tx2"/>
                </a:solidFill>
              </a:defRPr>
            </a:lvl1pPr>
          </a:lstStyle>
          <a:p>
            <a:pPr lvl="0"/>
            <a:r>
              <a:rPr lang="de-DE"/>
              <a:t>Formatvorlagen des Textmasters bearbeiten</a:t>
            </a:r>
          </a:p>
        </p:txBody>
      </p:sp>
      <p:sp>
        <p:nvSpPr>
          <p:cNvPr id="32" name="Textplatzhalter 20"/>
          <p:cNvSpPr>
            <a:spLocks noGrp="1" noChangeAspect="1"/>
          </p:cNvSpPr>
          <p:nvPr>
            <p:ph type="body" sz="quarter" idx="18"/>
          </p:nvPr>
        </p:nvSpPr>
        <p:spPr>
          <a:xfrm>
            <a:off x="6871428" y="2868336"/>
            <a:ext cx="2160000" cy="1028572"/>
          </a:xfrm>
        </p:spPr>
        <p:txBody>
          <a:bodyPr>
            <a:normAutofit/>
          </a:bodyPr>
          <a:lstStyle>
            <a:lvl1pPr marL="0" indent="0">
              <a:buNone/>
              <a:defRPr sz="1200" b="1" baseline="0">
                <a:solidFill>
                  <a:schemeClr val="bg1"/>
                </a:solidFill>
              </a:defRPr>
            </a:lvl1pPr>
          </a:lstStyle>
          <a:p>
            <a:pPr lvl="0"/>
            <a:r>
              <a:rPr lang="de-DE"/>
              <a:t>Formatvorlagen des Textmasters bearbeiten</a:t>
            </a:r>
          </a:p>
        </p:txBody>
      </p:sp>
      <p:sp>
        <p:nvSpPr>
          <p:cNvPr id="33" name="Textplatzhalter 20"/>
          <p:cNvSpPr>
            <a:spLocks noGrp="1" noChangeAspect="1"/>
          </p:cNvSpPr>
          <p:nvPr>
            <p:ph type="body" sz="quarter" idx="19"/>
          </p:nvPr>
        </p:nvSpPr>
        <p:spPr>
          <a:xfrm>
            <a:off x="4302459" y="2868336"/>
            <a:ext cx="2160000" cy="1028572"/>
          </a:xfrm>
        </p:spPr>
        <p:txBody>
          <a:bodyPr>
            <a:normAutofit/>
          </a:bodyPr>
          <a:lstStyle>
            <a:lvl1pPr marL="0" indent="0">
              <a:buNone/>
              <a:defRPr sz="1200" b="1" baseline="0">
                <a:solidFill>
                  <a:schemeClr val="bg1"/>
                </a:solidFill>
              </a:defRPr>
            </a:lvl1pPr>
          </a:lstStyle>
          <a:p>
            <a:pPr lvl="0"/>
            <a:r>
              <a:rPr lang="de-DE"/>
              <a:t>Formatvorlagen des Textmasters bearbeiten</a:t>
            </a:r>
          </a:p>
        </p:txBody>
      </p:sp>
      <p:sp>
        <p:nvSpPr>
          <p:cNvPr id="34" name="Textplatzhalter 20"/>
          <p:cNvSpPr>
            <a:spLocks noGrp="1" noChangeAspect="1"/>
          </p:cNvSpPr>
          <p:nvPr>
            <p:ph type="body" sz="quarter" idx="20"/>
          </p:nvPr>
        </p:nvSpPr>
        <p:spPr>
          <a:xfrm>
            <a:off x="1730343" y="2874135"/>
            <a:ext cx="2160000" cy="1028572"/>
          </a:xfrm>
        </p:spPr>
        <p:txBody>
          <a:bodyPr>
            <a:normAutofit/>
          </a:bodyPr>
          <a:lstStyle>
            <a:lvl1pPr marL="0" indent="0">
              <a:buNone/>
              <a:defRPr sz="1200" b="1" baseline="0">
                <a:solidFill>
                  <a:schemeClr val="bg1"/>
                </a:solidFill>
              </a:defRPr>
            </a:lvl1pPr>
          </a:lstStyle>
          <a:p>
            <a:pPr lvl="0"/>
            <a:r>
              <a:rPr lang="de-DE"/>
              <a:t>Formatvorlagen des Textmasters bearbeiten</a:t>
            </a:r>
          </a:p>
        </p:txBody>
      </p:sp>
      <p:sp>
        <p:nvSpPr>
          <p:cNvPr id="35" name="Textplatzhalter 20"/>
          <p:cNvSpPr>
            <a:spLocks noGrp="1" noChangeAspect="1"/>
          </p:cNvSpPr>
          <p:nvPr>
            <p:ph type="body" sz="quarter" idx="21"/>
          </p:nvPr>
        </p:nvSpPr>
        <p:spPr>
          <a:xfrm>
            <a:off x="1640343" y="5713559"/>
            <a:ext cx="10080000" cy="301193"/>
          </a:xfrm>
        </p:spPr>
        <p:txBody>
          <a:bodyPr>
            <a:normAutofit/>
          </a:bodyPr>
          <a:lstStyle>
            <a:lvl1pPr marL="0" indent="0" algn="ctr">
              <a:buNone/>
              <a:defRPr sz="1200" b="1" baseline="0">
                <a:solidFill>
                  <a:schemeClr val="bg1"/>
                </a:solidFill>
              </a:defRPr>
            </a:lvl1pPr>
          </a:lstStyle>
          <a:p>
            <a:pPr lvl="0"/>
            <a:r>
              <a:rPr lang="de-DE"/>
              <a:t>Formatvorlagen des Textmasters bearbeiten</a:t>
            </a:r>
          </a:p>
        </p:txBody>
      </p:sp>
      <p:sp>
        <p:nvSpPr>
          <p:cNvPr id="36" name="Textplatzhalter 20"/>
          <p:cNvSpPr>
            <a:spLocks noGrp="1" noChangeAspect="1"/>
          </p:cNvSpPr>
          <p:nvPr>
            <p:ph type="body" sz="quarter" idx="22"/>
          </p:nvPr>
        </p:nvSpPr>
        <p:spPr>
          <a:xfrm>
            <a:off x="1617836" y="2391269"/>
            <a:ext cx="10080000" cy="301193"/>
          </a:xfrm>
        </p:spPr>
        <p:txBody>
          <a:bodyPr>
            <a:normAutofit/>
          </a:bodyPr>
          <a:lstStyle>
            <a:lvl1pPr marL="0" indent="0" algn="ctr">
              <a:buNone/>
              <a:defRPr sz="1200" b="1" baseline="0">
                <a:solidFill>
                  <a:schemeClr val="bg1"/>
                </a:solidFill>
              </a:defRPr>
            </a:lvl1pPr>
          </a:lstStyle>
          <a:p>
            <a:pPr lvl="0"/>
            <a:r>
              <a:rPr lang="de-DE"/>
              <a:t>Formatvorlagen des Textmasters bearbeiten</a:t>
            </a:r>
          </a:p>
        </p:txBody>
      </p:sp>
      <p:sp>
        <p:nvSpPr>
          <p:cNvPr id="42" name="Textplatzhalter 20"/>
          <p:cNvSpPr>
            <a:spLocks noGrp="1" noChangeAspect="1"/>
          </p:cNvSpPr>
          <p:nvPr>
            <p:ph type="body" sz="quarter" idx="23"/>
          </p:nvPr>
        </p:nvSpPr>
        <p:spPr>
          <a:xfrm>
            <a:off x="421541" y="2171976"/>
            <a:ext cx="2243838" cy="309051"/>
          </a:xfrm>
        </p:spPr>
        <p:txBody>
          <a:bodyPr>
            <a:normAutofit/>
          </a:bodyPr>
          <a:lstStyle>
            <a:lvl1pPr marL="0" indent="0">
              <a:buNone/>
              <a:defRPr sz="1200" b="1" baseline="0">
                <a:solidFill>
                  <a:schemeClr val="tx1"/>
                </a:solidFill>
              </a:defRPr>
            </a:lvl1pPr>
          </a:lstStyle>
          <a:p>
            <a:pPr lvl="0"/>
            <a:r>
              <a:rPr lang="de-DE"/>
              <a:t>Formatvorlagen des Textmasters bearbeiten</a:t>
            </a:r>
          </a:p>
        </p:txBody>
      </p:sp>
      <p:sp>
        <p:nvSpPr>
          <p:cNvPr id="43" name="Textplatzhalter 20"/>
          <p:cNvSpPr>
            <a:spLocks noGrp="1" noChangeAspect="1"/>
          </p:cNvSpPr>
          <p:nvPr>
            <p:ph type="body" sz="quarter" idx="24"/>
          </p:nvPr>
        </p:nvSpPr>
        <p:spPr>
          <a:xfrm rot="16200000">
            <a:off x="-235984" y="4045381"/>
            <a:ext cx="2243838" cy="579574"/>
          </a:xfrm>
        </p:spPr>
        <p:txBody>
          <a:bodyPr>
            <a:normAutofit/>
          </a:bodyPr>
          <a:lstStyle>
            <a:lvl1pPr marL="0" indent="0" algn="r">
              <a:buNone/>
              <a:defRPr sz="1800" b="1" baseline="0">
                <a:solidFill>
                  <a:schemeClr val="accent5">
                    <a:lumMod val="50000"/>
                  </a:schemeClr>
                </a:solidFill>
              </a:defRPr>
            </a:lvl1pPr>
          </a:lstStyle>
          <a:p>
            <a:pPr lvl="0"/>
            <a:r>
              <a:rPr lang="de-DE"/>
              <a:t>Formatvorlagen des Textmasters bearbeiten</a:t>
            </a:r>
          </a:p>
        </p:txBody>
      </p:sp>
      <p:sp>
        <p:nvSpPr>
          <p:cNvPr id="25" name="Datumsplatzhalter 2"/>
          <p:cNvSpPr>
            <a:spLocks noGrp="1"/>
          </p:cNvSpPr>
          <p:nvPr>
            <p:ph type="dt" sz="half" idx="25"/>
          </p:nvPr>
        </p:nvSpPr>
        <p:spPr/>
        <p:txBody>
          <a:bodyPr/>
          <a:lstStyle>
            <a:lvl1pPr>
              <a:defRPr/>
            </a:lvl1pPr>
          </a:lstStyle>
          <a:p>
            <a:pPr>
              <a:defRPr/>
            </a:pPr>
            <a:fld id="{4C6A5763-5A05-4136-9DEF-6CB4166EC7A3}" type="datetime1">
              <a:rPr lang="de-CH" smtClean="0"/>
              <a:t>11.09.2022</a:t>
            </a:fld>
            <a:endParaRPr lang="de-CH" dirty="0"/>
          </a:p>
        </p:txBody>
      </p:sp>
      <p:sp>
        <p:nvSpPr>
          <p:cNvPr id="26" name="Fußzeilenplatzhalter 3"/>
          <p:cNvSpPr>
            <a:spLocks noGrp="1"/>
          </p:cNvSpPr>
          <p:nvPr>
            <p:ph type="ftr" sz="quarter" idx="26"/>
          </p:nvPr>
        </p:nvSpPr>
        <p:spPr/>
        <p:txBody>
          <a:bodyPr/>
          <a:lstStyle>
            <a:lvl1pPr>
              <a:defRPr/>
            </a:lvl1pPr>
          </a:lstStyle>
          <a:p>
            <a:pPr>
              <a:defRPr/>
            </a:pPr>
            <a:endParaRPr lang="de-CH" dirty="0"/>
          </a:p>
        </p:txBody>
      </p:sp>
      <p:sp>
        <p:nvSpPr>
          <p:cNvPr id="28" name="Foliennummernplatzhalter 4"/>
          <p:cNvSpPr>
            <a:spLocks noGrp="1"/>
          </p:cNvSpPr>
          <p:nvPr>
            <p:ph type="sldNum" sz="quarter" idx="27"/>
          </p:nvPr>
        </p:nvSpPr>
        <p:spPr/>
        <p:txBody>
          <a:bodyPr/>
          <a:lstStyle>
            <a:lvl1pPr>
              <a:defRPr/>
            </a:lvl1pPr>
          </a:lstStyle>
          <a:p>
            <a:pPr>
              <a:defRPr/>
            </a:pPr>
            <a:fld id="{328A94FE-0063-486C-81C2-4E87E2E85225}" type="slidenum">
              <a:rPr lang="de-CH"/>
              <a:pPr>
                <a:defRPr/>
              </a:pPr>
              <a:t>‹#›</a:t>
            </a:fld>
            <a:endParaRPr lang="de-CH" dirty="0"/>
          </a:p>
        </p:txBody>
      </p:sp>
    </p:spTree>
    <p:extLst>
      <p:ext uri="{BB962C8B-B14F-4D97-AF65-F5344CB8AC3E}">
        <p14:creationId xmlns:p14="http://schemas.microsoft.com/office/powerpoint/2010/main" val="41721419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rojekte 4">
    <p:spTree>
      <p:nvGrpSpPr>
        <p:cNvPr id="1" name=""/>
        <p:cNvGrpSpPr/>
        <p:nvPr/>
      </p:nvGrpSpPr>
      <p:grpSpPr>
        <a:xfrm>
          <a:off x="0" y="0"/>
          <a:ext cx="0" cy="0"/>
          <a:chOff x="0" y="0"/>
          <a:chExt cx="0" cy="0"/>
        </a:xfrm>
      </p:grpSpPr>
      <p:sp>
        <p:nvSpPr>
          <p:cNvPr id="17" name="Rechteck 25"/>
          <p:cNvSpPr/>
          <p:nvPr/>
        </p:nvSpPr>
        <p:spPr>
          <a:xfrm>
            <a:off x="3024188" y="2717800"/>
            <a:ext cx="6143625" cy="417513"/>
          </a:xfrm>
          <a:prstGeom prst="rect">
            <a:avLst/>
          </a:prstGeom>
          <a:solidFill>
            <a:schemeClr val="accent4"/>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60000" tIns="48000" rIns="60000" bIns="48000" anchor="ctr"/>
          <a:lstStyle/>
          <a:p>
            <a:pPr marL="115364" indent="-115364" algn="ctr" defTabSz="914446" eaLnBrk="1" fontAlgn="auto" hangingPunct="1">
              <a:spcBef>
                <a:spcPts val="0"/>
              </a:spcBef>
              <a:spcAft>
                <a:spcPts val="0"/>
              </a:spcAft>
              <a:defRPr/>
            </a:pPr>
            <a:endParaRPr lang="de-CH" sz="1400" b="1" dirty="0">
              <a:solidFill>
                <a:srgbClr val="FFFFFF"/>
              </a:solidFill>
            </a:endParaRPr>
          </a:p>
        </p:txBody>
      </p:sp>
      <p:sp>
        <p:nvSpPr>
          <p:cNvPr id="22" name="Freeform 118"/>
          <p:cNvSpPr>
            <a:spLocks noChangeAspect="1" noEditPoints="1"/>
          </p:cNvSpPr>
          <p:nvPr/>
        </p:nvSpPr>
        <p:spPr bwMode="auto">
          <a:xfrm>
            <a:off x="5737225" y="2097088"/>
            <a:ext cx="717550" cy="715962"/>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3 w 512"/>
              <a:gd name="T11" fmla="*/ 370 h 512"/>
              <a:gd name="T12" fmla="*/ 405 w 512"/>
              <a:gd name="T13" fmla="*/ 373 h 512"/>
              <a:gd name="T14" fmla="*/ 397 w 512"/>
              <a:gd name="T15" fmla="*/ 370 h 512"/>
              <a:gd name="T16" fmla="*/ 256 w 512"/>
              <a:gd name="T17" fmla="*/ 228 h 512"/>
              <a:gd name="T18" fmla="*/ 114 w 512"/>
              <a:gd name="T19" fmla="*/ 370 h 512"/>
              <a:gd name="T20" fmla="*/ 99 w 512"/>
              <a:gd name="T21" fmla="*/ 370 h 512"/>
              <a:gd name="T22" fmla="*/ 99 w 512"/>
              <a:gd name="T23" fmla="*/ 355 h 512"/>
              <a:gd name="T24" fmla="*/ 248 w 512"/>
              <a:gd name="T25" fmla="*/ 205 h 512"/>
              <a:gd name="T26" fmla="*/ 263 w 512"/>
              <a:gd name="T27" fmla="*/ 205 h 512"/>
              <a:gd name="T28" fmla="*/ 413 w 512"/>
              <a:gd name="T29" fmla="*/ 355 h 512"/>
              <a:gd name="T30" fmla="*/ 413 w 512"/>
              <a:gd name="T31" fmla="*/ 370 h 512"/>
              <a:gd name="T32" fmla="*/ 413 w 512"/>
              <a:gd name="T33" fmla="*/ 263 h 512"/>
              <a:gd name="T34" fmla="*/ 405 w 512"/>
              <a:gd name="T35" fmla="*/ 266 h 512"/>
              <a:gd name="T36" fmla="*/ 397 w 512"/>
              <a:gd name="T37" fmla="*/ 263 h 512"/>
              <a:gd name="T38" fmla="*/ 256 w 512"/>
              <a:gd name="T39" fmla="*/ 121 h 512"/>
              <a:gd name="T40" fmla="*/ 114 w 512"/>
              <a:gd name="T41" fmla="*/ 263 h 512"/>
              <a:gd name="T42" fmla="*/ 99 w 512"/>
              <a:gd name="T43" fmla="*/ 263 h 512"/>
              <a:gd name="T44" fmla="*/ 99 w 512"/>
              <a:gd name="T45" fmla="*/ 248 h 512"/>
              <a:gd name="T46" fmla="*/ 248 w 512"/>
              <a:gd name="T47" fmla="*/ 99 h 512"/>
              <a:gd name="T48" fmla="*/ 263 w 512"/>
              <a:gd name="T49" fmla="*/ 99 h 512"/>
              <a:gd name="T50" fmla="*/ 413 w 512"/>
              <a:gd name="T51" fmla="*/ 248 h 512"/>
              <a:gd name="T52" fmla="*/ 413 w 512"/>
              <a:gd name="T53" fmla="*/ 26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3" y="370"/>
                </a:moveTo>
                <a:cubicBezTo>
                  <a:pt x="410" y="372"/>
                  <a:pt x="408" y="373"/>
                  <a:pt x="405" y="373"/>
                </a:cubicBezTo>
                <a:cubicBezTo>
                  <a:pt x="402" y="373"/>
                  <a:pt x="400" y="372"/>
                  <a:pt x="397" y="370"/>
                </a:cubicBezTo>
                <a:cubicBezTo>
                  <a:pt x="256" y="228"/>
                  <a:pt x="256" y="228"/>
                  <a:pt x="256" y="228"/>
                </a:cubicBezTo>
                <a:cubicBezTo>
                  <a:pt x="114" y="370"/>
                  <a:pt x="114" y="370"/>
                  <a:pt x="114" y="370"/>
                </a:cubicBezTo>
                <a:cubicBezTo>
                  <a:pt x="110" y="374"/>
                  <a:pt x="103" y="374"/>
                  <a:pt x="99" y="370"/>
                </a:cubicBezTo>
                <a:cubicBezTo>
                  <a:pt x="95" y="366"/>
                  <a:pt x="95" y="359"/>
                  <a:pt x="99" y="355"/>
                </a:cubicBezTo>
                <a:cubicBezTo>
                  <a:pt x="248" y="205"/>
                  <a:pt x="248" y="205"/>
                  <a:pt x="248" y="205"/>
                </a:cubicBezTo>
                <a:cubicBezTo>
                  <a:pt x="252" y="201"/>
                  <a:pt x="259" y="201"/>
                  <a:pt x="263" y="205"/>
                </a:cubicBezTo>
                <a:cubicBezTo>
                  <a:pt x="413" y="355"/>
                  <a:pt x="413" y="355"/>
                  <a:pt x="413" y="355"/>
                </a:cubicBezTo>
                <a:cubicBezTo>
                  <a:pt x="417" y="359"/>
                  <a:pt x="417" y="366"/>
                  <a:pt x="413" y="370"/>
                </a:cubicBezTo>
                <a:close/>
                <a:moveTo>
                  <a:pt x="413" y="263"/>
                </a:moveTo>
                <a:cubicBezTo>
                  <a:pt x="410" y="265"/>
                  <a:pt x="408" y="266"/>
                  <a:pt x="405" y="266"/>
                </a:cubicBezTo>
                <a:cubicBezTo>
                  <a:pt x="402" y="266"/>
                  <a:pt x="400" y="265"/>
                  <a:pt x="397" y="263"/>
                </a:cubicBezTo>
                <a:cubicBezTo>
                  <a:pt x="256" y="121"/>
                  <a:pt x="256" y="121"/>
                  <a:pt x="256" y="121"/>
                </a:cubicBezTo>
                <a:cubicBezTo>
                  <a:pt x="114" y="263"/>
                  <a:pt x="114" y="263"/>
                  <a:pt x="114" y="263"/>
                </a:cubicBezTo>
                <a:cubicBezTo>
                  <a:pt x="110" y="267"/>
                  <a:pt x="103" y="267"/>
                  <a:pt x="99" y="263"/>
                </a:cubicBezTo>
                <a:cubicBezTo>
                  <a:pt x="95" y="259"/>
                  <a:pt x="95" y="252"/>
                  <a:pt x="99" y="248"/>
                </a:cubicBezTo>
                <a:cubicBezTo>
                  <a:pt x="248" y="99"/>
                  <a:pt x="248" y="99"/>
                  <a:pt x="248" y="99"/>
                </a:cubicBezTo>
                <a:cubicBezTo>
                  <a:pt x="252" y="95"/>
                  <a:pt x="259" y="95"/>
                  <a:pt x="263" y="99"/>
                </a:cubicBezTo>
                <a:cubicBezTo>
                  <a:pt x="413" y="248"/>
                  <a:pt x="413" y="248"/>
                  <a:pt x="413" y="248"/>
                </a:cubicBezTo>
                <a:cubicBezTo>
                  <a:pt x="417" y="252"/>
                  <a:pt x="417" y="259"/>
                  <a:pt x="413" y="263"/>
                </a:cubicBezTo>
                <a:close/>
              </a:path>
            </a:pathLst>
          </a:custGeom>
          <a:solidFill>
            <a:schemeClr val="accent5">
              <a:lumMod val="50000"/>
            </a:schemeClr>
          </a:solidFill>
          <a:ln>
            <a:solidFill>
              <a:schemeClr val="accent4"/>
            </a:solidFill>
          </a:ln>
        </p:spPr>
        <p:txBody>
          <a:bodyPr lIns="60960" tIns="30480" rIns="60960" bIns="30480"/>
          <a:lstStyle/>
          <a:p>
            <a:pPr defTabSz="914446" eaLnBrk="1" fontAlgn="auto" hangingPunct="1">
              <a:spcBef>
                <a:spcPts val="0"/>
              </a:spcBef>
              <a:spcAft>
                <a:spcPts val="0"/>
              </a:spcAft>
              <a:defRPr/>
            </a:pPr>
            <a:endParaRPr lang="en-GB" dirty="0">
              <a:solidFill>
                <a:srgbClr val="595959"/>
              </a:solidFill>
              <a:latin typeface="Arial" panose="020B0604020202020204"/>
            </a:endParaRPr>
          </a:p>
        </p:txBody>
      </p:sp>
      <p:sp>
        <p:nvSpPr>
          <p:cNvPr id="2" name="Titel 1"/>
          <p:cNvSpPr>
            <a:spLocks noGrp="1"/>
          </p:cNvSpPr>
          <p:nvPr>
            <p:ph type="title"/>
          </p:nvPr>
        </p:nvSpPr>
        <p:spPr/>
        <p:txBody>
          <a:bodyPr/>
          <a:lstStyle>
            <a:lvl1pPr>
              <a:defRPr/>
            </a:lvl1pPr>
          </a:lstStyle>
          <a:p>
            <a:r>
              <a:rPr lang="de-DE"/>
              <a:t>Titelmasterformat durch Klicken bearbeiten</a:t>
            </a:r>
            <a:endParaRPr lang="de-CH" dirty="0"/>
          </a:p>
        </p:txBody>
      </p:sp>
      <p:sp>
        <p:nvSpPr>
          <p:cNvPr id="7" name="Textplatzhalter 6"/>
          <p:cNvSpPr>
            <a:spLocks noGrp="1"/>
          </p:cNvSpPr>
          <p:nvPr>
            <p:ph type="body" sz="quarter" idx="13"/>
          </p:nvPr>
        </p:nvSpPr>
        <p:spPr>
          <a:xfrm>
            <a:off x="3647873" y="3205406"/>
            <a:ext cx="5520613" cy="540000"/>
          </a:xfrm>
        </p:spPr>
        <p:txBody>
          <a:bodyPr anchor="ctr">
            <a:normAutofit/>
          </a:bodyPr>
          <a:lstStyle>
            <a:lvl1pPr marL="0" indent="0">
              <a:buNone/>
              <a:defRPr sz="1600" b="1"/>
            </a:lvl1pPr>
            <a:lvl2pPr>
              <a:defRPr sz="1400"/>
            </a:lvl2pPr>
            <a:lvl3pPr>
              <a:defRPr sz="1200"/>
            </a:lvl3pPr>
            <a:lvl4pPr>
              <a:defRPr sz="1100"/>
            </a:lvl4pPr>
            <a:lvl5pPr>
              <a:defRPr sz="1100"/>
            </a:lvl5pPr>
          </a:lstStyle>
          <a:p>
            <a:pPr lvl="0"/>
            <a:r>
              <a:rPr lang="de-DE"/>
              <a:t>Formatvorlagen des Textmasters bearbeiten</a:t>
            </a:r>
          </a:p>
        </p:txBody>
      </p:sp>
      <p:sp>
        <p:nvSpPr>
          <p:cNvPr id="10" name="Textplatzhalter 9"/>
          <p:cNvSpPr>
            <a:spLocks noGrp="1"/>
          </p:cNvSpPr>
          <p:nvPr>
            <p:ph type="body" sz="quarter" idx="14"/>
          </p:nvPr>
        </p:nvSpPr>
        <p:spPr>
          <a:xfrm>
            <a:off x="336550" y="1656169"/>
            <a:ext cx="11518900" cy="324000"/>
          </a:xfrm>
        </p:spPr>
        <p:txBody>
          <a:bodyPr>
            <a:normAutofit/>
          </a:bodyPr>
          <a:lstStyle>
            <a:lvl1pPr marL="0" indent="0">
              <a:buNone/>
              <a:defRPr sz="1800" b="1" baseline="0">
                <a:solidFill>
                  <a:schemeClr val="tx2"/>
                </a:solidFill>
              </a:defRPr>
            </a:lvl1pPr>
          </a:lstStyle>
          <a:p>
            <a:pPr lvl="0"/>
            <a:r>
              <a:rPr lang="de-DE"/>
              <a:t>Formatvorlagen des Textmasters bearbeiten</a:t>
            </a:r>
          </a:p>
        </p:txBody>
      </p:sp>
      <p:sp>
        <p:nvSpPr>
          <p:cNvPr id="8" name="Bildplatzhalter 7"/>
          <p:cNvSpPr>
            <a:spLocks noGrp="1"/>
          </p:cNvSpPr>
          <p:nvPr>
            <p:ph type="pic" sz="quarter" idx="15"/>
          </p:nvPr>
        </p:nvSpPr>
        <p:spPr>
          <a:xfrm>
            <a:off x="11114294" y="311285"/>
            <a:ext cx="738000" cy="739221"/>
          </a:xfrm>
        </p:spPr>
        <p:txBody>
          <a:bodyPr rtlCol="0">
            <a:noAutofit/>
          </a:bodyPr>
          <a:lstStyle>
            <a:lvl1pPr marL="0" indent="0">
              <a:buNone/>
              <a:defRPr sz="1100"/>
            </a:lvl1pPr>
          </a:lstStyle>
          <a:p>
            <a:pPr lvl="0"/>
            <a:r>
              <a:rPr lang="de-DE" noProof="0" dirty="0"/>
              <a:t>Bild durch Klicken auf Symbol hinzufügen</a:t>
            </a:r>
            <a:endParaRPr lang="de-CH" noProof="0" dirty="0"/>
          </a:p>
        </p:txBody>
      </p:sp>
      <p:sp>
        <p:nvSpPr>
          <p:cNvPr id="13" name="Textplatzhalter 6"/>
          <p:cNvSpPr>
            <a:spLocks noGrp="1"/>
          </p:cNvSpPr>
          <p:nvPr>
            <p:ph type="body" sz="quarter" idx="16"/>
          </p:nvPr>
        </p:nvSpPr>
        <p:spPr>
          <a:xfrm>
            <a:off x="3023514" y="2717817"/>
            <a:ext cx="6144973" cy="417777"/>
          </a:xfrm>
          <a:solidFill>
            <a:schemeClr val="accent5">
              <a:lumMod val="50000"/>
            </a:schemeClr>
          </a:solidFill>
        </p:spPr>
        <p:txBody>
          <a:bodyPr anchor="ctr">
            <a:normAutofit/>
          </a:bodyPr>
          <a:lstStyle>
            <a:lvl1pPr marL="0" indent="0" algn="ctr">
              <a:buNone/>
              <a:defRPr sz="1600" b="1">
                <a:solidFill>
                  <a:schemeClr val="bg1"/>
                </a:solidFill>
              </a:defRPr>
            </a:lvl1pPr>
            <a:lvl2pPr>
              <a:defRPr sz="1400"/>
            </a:lvl2pPr>
            <a:lvl3pPr>
              <a:defRPr sz="1200"/>
            </a:lvl3pPr>
            <a:lvl4pPr>
              <a:defRPr sz="1100"/>
            </a:lvl4pPr>
            <a:lvl5pPr>
              <a:defRPr sz="1100"/>
            </a:lvl5pPr>
          </a:lstStyle>
          <a:p>
            <a:pPr lvl="0"/>
            <a:r>
              <a:rPr lang="de-DE"/>
              <a:t>Formatvorlagen des Textmasters bearbeiten</a:t>
            </a:r>
          </a:p>
        </p:txBody>
      </p:sp>
      <p:sp>
        <p:nvSpPr>
          <p:cNvPr id="14" name="Textplatzhalter 6"/>
          <p:cNvSpPr>
            <a:spLocks noGrp="1"/>
          </p:cNvSpPr>
          <p:nvPr>
            <p:ph type="body" sz="quarter" idx="17"/>
          </p:nvPr>
        </p:nvSpPr>
        <p:spPr>
          <a:xfrm>
            <a:off x="3647873" y="3832533"/>
            <a:ext cx="5520613" cy="540000"/>
          </a:xfrm>
        </p:spPr>
        <p:txBody>
          <a:bodyPr anchor="ctr">
            <a:normAutofit/>
          </a:bodyPr>
          <a:lstStyle>
            <a:lvl1pPr marL="0" indent="0">
              <a:buNone/>
              <a:defRPr sz="1600" b="1"/>
            </a:lvl1pPr>
            <a:lvl2pPr>
              <a:defRPr sz="1400"/>
            </a:lvl2pPr>
            <a:lvl3pPr>
              <a:defRPr sz="1200"/>
            </a:lvl3pPr>
            <a:lvl4pPr>
              <a:defRPr sz="1100"/>
            </a:lvl4pPr>
            <a:lvl5pPr>
              <a:defRPr sz="1100"/>
            </a:lvl5pPr>
          </a:lstStyle>
          <a:p>
            <a:pPr lvl="0"/>
            <a:r>
              <a:rPr lang="de-DE"/>
              <a:t>Formatvorlagen des Textmasters bearbeiten</a:t>
            </a:r>
          </a:p>
        </p:txBody>
      </p:sp>
      <p:sp>
        <p:nvSpPr>
          <p:cNvPr id="15" name="Textplatzhalter 6"/>
          <p:cNvSpPr>
            <a:spLocks noGrp="1"/>
          </p:cNvSpPr>
          <p:nvPr>
            <p:ph type="body" sz="quarter" idx="18"/>
          </p:nvPr>
        </p:nvSpPr>
        <p:spPr>
          <a:xfrm>
            <a:off x="3647872" y="4455742"/>
            <a:ext cx="5520613" cy="540000"/>
          </a:xfrm>
        </p:spPr>
        <p:txBody>
          <a:bodyPr anchor="ctr">
            <a:normAutofit/>
          </a:bodyPr>
          <a:lstStyle>
            <a:lvl1pPr marL="0" indent="0">
              <a:buNone/>
              <a:defRPr sz="1600" b="1"/>
            </a:lvl1pPr>
            <a:lvl2pPr>
              <a:defRPr sz="1400"/>
            </a:lvl2pPr>
            <a:lvl3pPr>
              <a:defRPr sz="1200"/>
            </a:lvl3pPr>
            <a:lvl4pPr>
              <a:defRPr sz="1100"/>
            </a:lvl4pPr>
            <a:lvl5pPr>
              <a:defRPr sz="1100"/>
            </a:lvl5pPr>
          </a:lstStyle>
          <a:p>
            <a:pPr lvl="0"/>
            <a:r>
              <a:rPr lang="de-DE"/>
              <a:t>Formatvorlagen des Textmasters bearbeiten</a:t>
            </a:r>
          </a:p>
        </p:txBody>
      </p:sp>
      <p:sp>
        <p:nvSpPr>
          <p:cNvPr id="16" name="Textplatzhalter 6"/>
          <p:cNvSpPr>
            <a:spLocks noGrp="1"/>
          </p:cNvSpPr>
          <p:nvPr>
            <p:ph type="body" sz="quarter" idx="19"/>
          </p:nvPr>
        </p:nvSpPr>
        <p:spPr>
          <a:xfrm>
            <a:off x="3647872" y="5082869"/>
            <a:ext cx="5520613" cy="540000"/>
          </a:xfrm>
        </p:spPr>
        <p:txBody>
          <a:bodyPr anchor="ctr">
            <a:normAutofit/>
          </a:bodyPr>
          <a:lstStyle>
            <a:lvl1pPr marL="0" indent="0">
              <a:buNone/>
              <a:defRPr sz="1600" b="1"/>
            </a:lvl1pPr>
            <a:lvl2pPr>
              <a:defRPr sz="1400"/>
            </a:lvl2pPr>
            <a:lvl3pPr>
              <a:defRPr sz="1200"/>
            </a:lvl3pPr>
            <a:lvl4pPr>
              <a:defRPr sz="1100"/>
            </a:lvl4pPr>
            <a:lvl5pPr>
              <a:defRPr sz="1100"/>
            </a:lvl5pPr>
          </a:lstStyle>
          <a:p>
            <a:pPr lvl="0"/>
            <a:r>
              <a:rPr lang="de-DE"/>
              <a:t>Formatvorlagen des Textmasters bearbeiten</a:t>
            </a:r>
          </a:p>
        </p:txBody>
      </p:sp>
      <p:sp>
        <p:nvSpPr>
          <p:cNvPr id="18" name="Bildplatzhalter 17"/>
          <p:cNvSpPr>
            <a:spLocks noGrp="1"/>
          </p:cNvSpPr>
          <p:nvPr>
            <p:ph type="pic" sz="quarter" idx="20"/>
          </p:nvPr>
        </p:nvSpPr>
        <p:spPr>
          <a:xfrm>
            <a:off x="3023514" y="3205406"/>
            <a:ext cx="540000" cy="540000"/>
          </a:xfrm>
        </p:spPr>
        <p:txBody>
          <a:bodyPr rtlCol="0">
            <a:normAutofit/>
          </a:bodyPr>
          <a:lstStyle>
            <a:lvl1pPr>
              <a:defRPr sz="1100"/>
            </a:lvl1pPr>
          </a:lstStyle>
          <a:p>
            <a:pPr lvl="0"/>
            <a:endParaRPr lang="de-CH" noProof="0" dirty="0"/>
          </a:p>
        </p:txBody>
      </p:sp>
      <p:sp>
        <p:nvSpPr>
          <p:cNvPr id="19" name="Bildplatzhalter 17"/>
          <p:cNvSpPr>
            <a:spLocks noGrp="1"/>
          </p:cNvSpPr>
          <p:nvPr>
            <p:ph type="pic" sz="quarter" idx="21"/>
          </p:nvPr>
        </p:nvSpPr>
        <p:spPr>
          <a:xfrm>
            <a:off x="3023514" y="3832533"/>
            <a:ext cx="540000" cy="540000"/>
          </a:xfrm>
        </p:spPr>
        <p:txBody>
          <a:bodyPr rtlCol="0">
            <a:normAutofit/>
          </a:bodyPr>
          <a:lstStyle>
            <a:lvl1pPr>
              <a:defRPr sz="1100"/>
            </a:lvl1pPr>
          </a:lstStyle>
          <a:p>
            <a:pPr lvl="0"/>
            <a:endParaRPr lang="de-CH" noProof="0" dirty="0"/>
          </a:p>
        </p:txBody>
      </p:sp>
      <p:sp>
        <p:nvSpPr>
          <p:cNvPr id="20" name="Bildplatzhalter 17"/>
          <p:cNvSpPr>
            <a:spLocks noGrp="1"/>
          </p:cNvSpPr>
          <p:nvPr>
            <p:ph type="pic" sz="quarter" idx="22"/>
          </p:nvPr>
        </p:nvSpPr>
        <p:spPr>
          <a:xfrm>
            <a:off x="3023514" y="4457691"/>
            <a:ext cx="540000" cy="540000"/>
          </a:xfrm>
        </p:spPr>
        <p:txBody>
          <a:bodyPr rtlCol="0">
            <a:normAutofit/>
          </a:bodyPr>
          <a:lstStyle>
            <a:lvl1pPr>
              <a:defRPr sz="1100"/>
            </a:lvl1pPr>
          </a:lstStyle>
          <a:p>
            <a:pPr lvl="0"/>
            <a:endParaRPr lang="de-CH" noProof="0" dirty="0"/>
          </a:p>
        </p:txBody>
      </p:sp>
      <p:sp>
        <p:nvSpPr>
          <p:cNvPr id="21" name="Bildplatzhalter 17"/>
          <p:cNvSpPr>
            <a:spLocks noGrp="1"/>
          </p:cNvSpPr>
          <p:nvPr>
            <p:ph type="pic" sz="quarter" idx="23"/>
          </p:nvPr>
        </p:nvSpPr>
        <p:spPr>
          <a:xfrm>
            <a:off x="3023514" y="5086691"/>
            <a:ext cx="540000" cy="540000"/>
          </a:xfrm>
        </p:spPr>
        <p:txBody>
          <a:bodyPr rtlCol="0">
            <a:normAutofit/>
          </a:bodyPr>
          <a:lstStyle>
            <a:lvl1pPr>
              <a:defRPr sz="1100"/>
            </a:lvl1pPr>
          </a:lstStyle>
          <a:p>
            <a:pPr lvl="0"/>
            <a:endParaRPr lang="de-CH" noProof="0" dirty="0"/>
          </a:p>
        </p:txBody>
      </p:sp>
      <p:sp>
        <p:nvSpPr>
          <p:cNvPr id="23" name="Datumsplatzhalter 2"/>
          <p:cNvSpPr>
            <a:spLocks noGrp="1"/>
          </p:cNvSpPr>
          <p:nvPr>
            <p:ph type="dt" sz="half" idx="24"/>
          </p:nvPr>
        </p:nvSpPr>
        <p:spPr/>
        <p:txBody>
          <a:bodyPr/>
          <a:lstStyle>
            <a:lvl1pPr>
              <a:defRPr/>
            </a:lvl1pPr>
          </a:lstStyle>
          <a:p>
            <a:pPr>
              <a:defRPr/>
            </a:pPr>
            <a:fld id="{3A8E6521-9BB5-4559-9FCD-F258E2F80B25}" type="datetime1">
              <a:rPr lang="de-CH" smtClean="0"/>
              <a:t>11.09.2022</a:t>
            </a:fld>
            <a:endParaRPr lang="de-CH" dirty="0"/>
          </a:p>
        </p:txBody>
      </p:sp>
      <p:sp>
        <p:nvSpPr>
          <p:cNvPr id="24" name="Fußzeilenplatzhalter 3"/>
          <p:cNvSpPr>
            <a:spLocks noGrp="1"/>
          </p:cNvSpPr>
          <p:nvPr>
            <p:ph type="ftr" sz="quarter" idx="25"/>
          </p:nvPr>
        </p:nvSpPr>
        <p:spPr/>
        <p:txBody>
          <a:bodyPr/>
          <a:lstStyle>
            <a:lvl1pPr>
              <a:defRPr/>
            </a:lvl1pPr>
          </a:lstStyle>
          <a:p>
            <a:pPr>
              <a:defRPr/>
            </a:pPr>
            <a:endParaRPr lang="de-CH" dirty="0"/>
          </a:p>
        </p:txBody>
      </p:sp>
      <p:sp>
        <p:nvSpPr>
          <p:cNvPr id="25" name="Foliennummernplatzhalter 4"/>
          <p:cNvSpPr>
            <a:spLocks noGrp="1"/>
          </p:cNvSpPr>
          <p:nvPr>
            <p:ph type="sldNum" sz="quarter" idx="26"/>
          </p:nvPr>
        </p:nvSpPr>
        <p:spPr/>
        <p:txBody>
          <a:bodyPr/>
          <a:lstStyle>
            <a:lvl1pPr>
              <a:defRPr/>
            </a:lvl1pPr>
          </a:lstStyle>
          <a:p>
            <a:pPr>
              <a:defRPr/>
            </a:pPr>
            <a:fld id="{A0CBAA6C-3B62-4C02-BB38-72CC76D30988}" type="slidenum">
              <a:rPr lang="de-CH"/>
              <a:pPr>
                <a:defRPr/>
              </a:pPr>
              <a:t>‹#›</a:t>
            </a:fld>
            <a:endParaRPr lang="de-CH" dirty="0"/>
          </a:p>
        </p:txBody>
      </p:sp>
    </p:spTree>
    <p:extLst>
      <p:ext uri="{BB962C8B-B14F-4D97-AF65-F5344CB8AC3E}">
        <p14:creationId xmlns:p14="http://schemas.microsoft.com/office/powerpoint/2010/main" val="7371315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rojekte 5">
    <p:spTree>
      <p:nvGrpSpPr>
        <p:cNvPr id="1" name=""/>
        <p:cNvGrpSpPr/>
        <p:nvPr/>
      </p:nvGrpSpPr>
      <p:grpSpPr>
        <a:xfrm>
          <a:off x="0" y="0"/>
          <a:ext cx="0" cy="0"/>
          <a:chOff x="0" y="0"/>
          <a:chExt cx="0" cy="0"/>
        </a:xfrm>
      </p:grpSpPr>
      <p:sp>
        <p:nvSpPr>
          <p:cNvPr id="12" name="Rechteck 25"/>
          <p:cNvSpPr/>
          <p:nvPr/>
        </p:nvSpPr>
        <p:spPr>
          <a:xfrm>
            <a:off x="3024188" y="2717800"/>
            <a:ext cx="6143625" cy="417513"/>
          </a:xfrm>
          <a:prstGeom prst="rect">
            <a:avLst/>
          </a:prstGeom>
          <a:solidFill>
            <a:schemeClr val="accent5">
              <a:lumMod val="50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60000" tIns="48000" rIns="60000" bIns="48000" anchor="ctr"/>
          <a:lstStyle/>
          <a:p>
            <a:pPr marL="115364" indent="-115364" algn="ctr" defTabSz="914446" eaLnBrk="1" fontAlgn="auto" hangingPunct="1">
              <a:spcBef>
                <a:spcPts val="0"/>
              </a:spcBef>
              <a:spcAft>
                <a:spcPts val="0"/>
              </a:spcAft>
              <a:defRPr/>
            </a:pPr>
            <a:endParaRPr lang="de-CH" sz="1400" b="1" dirty="0">
              <a:solidFill>
                <a:srgbClr val="FFFFFF"/>
              </a:solidFill>
            </a:endParaRPr>
          </a:p>
        </p:txBody>
      </p:sp>
      <p:sp>
        <p:nvSpPr>
          <p:cNvPr id="15" name="Rechteck 14"/>
          <p:cNvSpPr/>
          <p:nvPr/>
        </p:nvSpPr>
        <p:spPr>
          <a:xfrm>
            <a:off x="695325" y="3430588"/>
            <a:ext cx="5040313" cy="2700337"/>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p>
        </p:txBody>
      </p:sp>
      <p:sp>
        <p:nvSpPr>
          <p:cNvPr id="16" name="Rechteck 15"/>
          <p:cNvSpPr/>
          <p:nvPr/>
        </p:nvSpPr>
        <p:spPr>
          <a:xfrm>
            <a:off x="6434138" y="3430588"/>
            <a:ext cx="5040312" cy="2700337"/>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e-CH" dirty="0"/>
          </a:p>
        </p:txBody>
      </p:sp>
      <p:sp>
        <p:nvSpPr>
          <p:cNvPr id="17" name="Freeform 118"/>
          <p:cNvSpPr>
            <a:spLocks noChangeAspect="1" noEditPoints="1"/>
          </p:cNvSpPr>
          <p:nvPr/>
        </p:nvSpPr>
        <p:spPr bwMode="auto">
          <a:xfrm>
            <a:off x="5737225" y="2097088"/>
            <a:ext cx="717550" cy="715962"/>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3 w 512"/>
              <a:gd name="T11" fmla="*/ 370 h 512"/>
              <a:gd name="T12" fmla="*/ 405 w 512"/>
              <a:gd name="T13" fmla="*/ 373 h 512"/>
              <a:gd name="T14" fmla="*/ 397 w 512"/>
              <a:gd name="T15" fmla="*/ 370 h 512"/>
              <a:gd name="T16" fmla="*/ 256 w 512"/>
              <a:gd name="T17" fmla="*/ 228 h 512"/>
              <a:gd name="T18" fmla="*/ 114 w 512"/>
              <a:gd name="T19" fmla="*/ 370 h 512"/>
              <a:gd name="T20" fmla="*/ 99 w 512"/>
              <a:gd name="T21" fmla="*/ 370 h 512"/>
              <a:gd name="T22" fmla="*/ 99 w 512"/>
              <a:gd name="T23" fmla="*/ 355 h 512"/>
              <a:gd name="T24" fmla="*/ 248 w 512"/>
              <a:gd name="T25" fmla="*/ 205 h 512"/>
              <a:gd name="T26" fmla="*/ 263 w 512"/>
              <a:gd name="T27" fmla="*/ 205 h 512"/>
              <a:gd name="T28" fmla="*/ 413 w 512"/>
              <a:gd name="T29" fmla="*/ 355 h 512"/>
              <a:gd name="T30" fmla="*/ 413 w 512"/>
              <a:gd name="T31" fmla="*/ 370 h 512"/>
              <a:gd name="T32" fmla="*/ 413 w 512"/>
              <a:gd name="T33" fmla="*/ 263 h 512"/>
              <a:gd name="T34" fmla="*/ 405 w 512"/>
              <a:gd name="T35" fmla="*/ 266 h 512"/>
              <a:gd name="T36" fmla="*/ 397 w 512"/>
              <a:gd name="T37" fmla="*/ 263 h 512"/>
              <a:gd name="T38" fmla="*/ 256 w 512"/>
              <a:gd name="T39" fmla="*/ 121 h 512"/>
              <a:gd name="T40" fmla="*/ 114 w 512"/>
              <a:gd name="T41" fmla="*/ 263 h 512"/>
              <a:gd name="T42" fmla="*/ 99 w 512"/>
              <a:gd name="T43" fmla="*/ 263 h 512"/>
              <a:gd name="T44" fmla="*/ 99 w 512"/>
              <a:gd name="T45" fmla="*/ 248 h 512"/>
              <a:gd name="T46" fmla="*/ 248 w 512"/>
              <a:gd name="T47" fmla="*/ 99 h 512"/>
              <a:gd name="T48" fmla="*/ 263 w 512"/>
              <a:gd name="T49" fmla="*/ 99 h 512"/>
              <a:gd name="T50" fmla="*/ 413 w 512"/>
              <a:gd name="T51" fmla="*/ 248 h 512"/>
              <a:gd name="T52" fmla="*/ 413 w 512"/>
              <a:gd name="T53" fmla="*/ 26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13" y="370"/>
                </a:moveTo>
                <a:cubicBezTo>
                  <a:pt x="410" y="372"/>
                  <a:pt x="408" y="373"/>
                  <a:pt x="405" y="373"/>
                </a:cubicBezTo>
                <a:cubicBezTo>
                  <a:pt x="402" y="373"/>
                  <a:pt x="400" y="372"/>
                  <a:pt x="397" y="370"/>
                </a:cubicBezTo>
                <a:cubicBezTo>
                  <a:pt x="256" y="228"/>
                  <a:pt x="256" y="228"/>
                  <a:pt x="256" y="228"/>
                </a:cubicBezTo>
                <a:cubicBezTo>
                  <a:pt x="114" y="370"/>
                  <a:pt x="114" y="370"/>
                  <a:pt x="114" y="370"/>
                </a:cubicBezTo>
                <a:cubicBezTo>
                  <a:pt x="110" y="374"/>
                  <a:pt x="103" y="374"/>
                  <a:pt x="99" y="370"/>
                </a:cubicBezTo>
                <a:cubicBezTo>
                  <a:pt x="95" y="366"/>
                  <a:pt x="95" y="359"/>
                  <a:pt x="99" y="355"/>
                </a:cubicBezTo>
                <a:cubicBezTo>
                  <a:pt x="248" y="205"/>
                  <a:pt x="248" y="205"/>
                  <a:pt x="248" y="205"/>
                </a:cubicBezTo>
                <a:cubicBezTo>
                  <a:pt x="252" y="201"/>
                  <a:pt x="259" y="201"/>
                  <a:pt x="263" y="205"/>
                </a:cubicBezTo>
                <a:cubicBezTo>
                  <a:pt x="413" y="355"/>
                  <a:pt x="413" y="355"/>
                  <a:pt x="413" y="355"/>
                </a:cubicBezTo>
                <a:cubicBezTo>
                  <a:pt x="417" y="359"/>
                  <a:pt x="417" y="366"/>
                  <a:pt x="413" y="370"/>
                </a:cubicBezTo>
                <a:close/>
                <a:moveTo>
                  <a:pt x="413" y="263"/>
                </a:moveTo>
                <a:cubicBezTo>
                  <a:pt x="410" y="265"/>
                  <a:pt x="408" y="266"/>
                  <a:pt x="405" y="266"/>
                </a:cubicBezTo>
                <a:cubicBezTo>
                  <a:pt x="402" y="266"/>
                  <a:pt x="400" y="265"/>
                  <a:pt x="397" y="263"/>
                </a:cubicBezTo>
                <a:cubicBezTo>
                  <a:pt x="256" y="121"/>
                  <a:pt x="256" y="121"/>
                  <a:pt x="256" y="121"/>
                </a:cubicBezTo>
                <a:cubicBezTo>
                  <a:pt x="114" y="263"/>
                  <a:pt x="114" y="263"/>
                  <a:pt x="114" y="263"/>
                </a:cubicBezTo>
                <a:cubicBezTo>
                  <a:pt x="110" y="267"/>
                  <a:pt x="103" y="267"/>
                  <a:pt x="99" y="263"/>
                </a:cubicBezTo>
                <a:cubicBezTo>
                  <a:pt x="95" y="259"/>
                  <a:pt x="95" y="252"/>
                  <a:pt x="99" y="248"/>
                </a:cubicBezTo>
                <a:cubicBezTo>
                  <a:pt x="248" y="99"/>
                  <a:pt x="248" y="99"/>
                  <a:pt x="248" y="99"/>
                </a:cubicBezTo>
                <a:cubicBezTo>
                  <a:pt x="252" y="95"/>
                  <a:pt x="259" y="95"/>
                  <a:pt x="263" y="99"/>
                </a:cubicBezTo>
                <a:cubicBezTo>
                  <a:pt x="413" y="248"/>
                  <a:pt x="413" y="248"/>
                  <a:pt x="413" y="248"/>
                </a:cubicBezTo>
                <a:cubicBezTo>
                  <a:pt x="417" y="252"/>
                  <a:pt x="417" y="259"/>
                  <a:pt x="413" y="263"/>
                </a:cubicBezTo>
                <a:close/>
              </a:path>
            </a:pathLst>
          </a:custGeom>
          <a:solidFill>
            <a:schemeClr val="accent5">
              <a:lumMod val="50000"/>
            </a:schemeClr>
          </a:solidFill>
          <a:ln>
            <a:solidFill>
              <a:schemeClr val="accent4"/>
            </a:solidFill>
          </a:ln>
        </p:spPr>
        <p:txBody>
          <a:bodyPr lIns="60960" tIns="30480" rIns="60960" bIns="30480"/>
          <a:lstStyle/>
          <a:p>
            <a:pPr defTabSz="914446" eaLnBrk="1" fontAlgn="auto" hangingPunct="1">
              <a:spcBef>
                <a:spcPts val="0"/>
              </a:spcBef>
              <a:spcAft>
                <a:spcPts val="0"/>
              </a:spcAft>
              <a:defRPr/>
            </a:pPr>
            <a:endParaRPr lang="en-GB" dirty="0">
              <a:solidFill>
                <a:srgbClr val="595959"/>
              </a:solidFill>
              <a:latin typeface="Arial" panose="020B0604020202020204"/>
            </a:endParaRPr>
          </a:p>
        </p:txBody>
      </p:sp>
      <p:sp>
        <p:nvSpPr>
          <p:cNvPr id="2" name="Titel 1"/>
          <p:cNvSpPr>
            <a:spLocks noGrp="1"/>
          </p:cNvSpPr>
          <p:nvPr>
            <p:ph type="title"/>
          </p:nvPr>
        </p:nvSpPr>
        <p:spPr/>
        <p:txBody>
          <a:bodyPr/>
          <a:lstStyle>
            <a:lvl1pPr>
              <a:defRPr/>
            </a:lvl1pPr>
          </a:lstStyle>
          <a:p>
            <a:r>
              <a:rPr lang="de-DE"/>
              <a:t>Titelmasterformat durch Klicken bearbeiten</a:t>
            </a:r>
            <a:endParaRPr lang="de-CH" dirty="0"/>
          </a:p>
        </p:txBody>
      </p:sp>
      <p:sp>
        <p:nvSpPr>
          <p:cNvPr id="7" name="Textplatzhalter 6"/>
          <p:cNvSpPr>
            <a:spLocks noGrp="1"/>
          </p:cNvSpPr>
          <p:nvPr>
            <p:ph type="body" sz="quarter" idx="13"/>
          </p:nvPr>
        </p:nvSpPr>
        <p:spPr>
          <a:xfrm>
            <a:off x="870485" y="4449458"/>
            <a:ext cx="4494484" cy="1562235"/>
          </a:xfrm>
        </p:spPr>
        <p:txBody>
          <a:bodyPr>
            <a:normAutofit/>
          </a:bodyPr>
          <a:lstStyle>
            <a:lvl1pPr marL="285750" indent="-285750">
              <a:buFont typeface="Symbol" panose="05050102010706020507" pitchFamily="18" charset="2"/>
              <a:buChar char="-"/>
              <a:defRPr sz="1600" b="0" baseline="0"/>
            </a:lvl1pPr>
            <a:lvl2pPr>
              <a:defRPr sz="1400"/>
            </a:lvl2pPr>
            <a:lvl3pPr>
              <a:defRPr sz="1200"/>
            </a:lvl3pPr>
            <a:lvl4pPr>
              <a:defRPr sz="1100"/>
            </a:lvl4pPr>
            <a:lvl5pPr>
              <a:defRPr sz="1100"/>
            </a:lvl5pPr>
          </a:lstStyle>
          <a:p>
            <a:pPr lvl="0"/>
            <a:r>
              <a:rPr lang="de-DE"/>
              <a:t>Formatvorlagen des Textmasters bearbeiten</a:t>
            </a:r>
          </a:p>
        </p:txBody>
      </p:sp>
      <p:sp>
        <p:nvSpPr>
          <p:cNvPr id="10" name="Textplatzhalter 9"/>
          <p:cNvSpPr>
            <a:spLocks noGrp="1"/>
          </p:cNvSpPr>
          <p:nvPr>
            <p:ph type="body" sz="quarter" idx="14"/>
          </p:nvPr>
        </p:nvSpPr>
        <p:spPr>
          <a:xfrm>
            <a:off x="336550" y="1656169"/>
            <a:ext cx="11518900" cy="324000"/>
          </a:xfrm>
        </p:spPr>
        <p:txBody>
          <a:bodyPr>
            <a:normAutofit/>
          </a:bodyPr>
          <a:lstStyle>
            <a:lvl1pPr marL="0" indent="0">
              <a:buNone/>
              <a:defRPr sz="1800" b="1" baseline="0">
                <a:solidFill>
                  <a:schemeClr val="tx2"/>
                </a:solidFill>
              </a:defRPr>
            </a:lvl1pPr>
          </a:lstStyle>
          <a:p>
            <a:pPr lvl="0"/>
            <a:r>
              <a:rPr lang="de-DE"/>
              <a:t>Formatvorlagen des Textmasters bearbeiten</a:t>
            </a:r>
          </a:p>
        </p:txBody>
      </p:sp>
      <p:sp>
        <p:nvSpPr>
          <p:cNvPr id="8" name="Bildplatzhalter 7"/>
          <p:cNvSpPr>
            <a:spLocks noGrp="1"/>
          </p:cNvSpPr>
          <p:nvPr>
            <p:ph type="pic" sz="quarter" idx="15"/>
          </p:nvPr>
        </p:nvSpPr>
        <p:spPr>
          <a:xfrm>
            <a:off x="11114294" y="311285"/>
            <a:ext cx="738000" cy="739221"/>
          </a:xfrm>
        </p:spPr>
        <p:txBody>
          <a:bodyPr rtlCol="0">
            <a:noAutofit/>
          </a:bodyPr>
          <a:lstStyle>
            <a:lvl1pPr marL="0" indent="0">
              <a:buNone/>
              <a:defRPr sz="1100"/>
            </a:lvl1pPr>
          </a:lstStyle>
          <a:p>
            <a:pPr lvl="0"/>
            <a:r>
              <a:rPr lang="de-DE" noProof="0" dirty="0"/>
              <a:t>Bild durch Klicken auf Symbol hinzufügen</a:t>
            </a:r>
            <a:endParaRPr lang="de-CH" noProof="0" dirty="0"/>
          </a:p>
        </p:txBody>
      </p:sp>
      <p:sp>
        <p:nvSpPr>
          <p:cNvPr id="13" name="Textplatzhalter 6"/>
          <p:cNvSpPr>
            <a:spLocks noGrp="1"/>
          </p:cNvSpPr>
          <p:nvPr>
            <p:ph type="body" sz="quarter" idx="16"/>
          </p:nvPr>
        </p:nvSpPr>
        <p:spPr>
          <a:xfrm>
            <a:off x="3023514" y="2717817"/>
            <a:ext cx="6144973" cy="417777"/>
          </a:xfrm>
        </p:spPr>
        <p:txBody>
          <a:bodyPr anchor="ctr">
            <a:normAutofit/>
          </a:bodyPr>
          <a:lstStyle>
            <a:lvl1pPr marL="0" indent="0" algn="ctr">
              <a:buNone/>
              <a:defRPr sz="1600" b="1">
                <a:solidFill>
                  <a:schemeClr val="bg1"/>
                </a:solidFill>
              </a:defRPr>
            </a:lvl1pPr>
            <a:lvl2pPr>
              <a:defRPr sz="1400"/>
            </a:lvl2pPr>
            <a:lvl3pPr>
              <a:defRPr sz="1200"/>
            </a:lvl3pPr>
            <a:lvl4pPr>
              <a:defRPr sz="1100"/>
            </a:lvl4pPr>
            <a:lvl5pPr>
              <a:defRPr sz="1100"/>
            </a:lvl5pPr>
          </a:lstStyle>
          <a:p>
            <a:pPr lvl="0"/>
            <a:r>
              <a:rPr lang="de-DE"/>
              <a:t>Formatvorlagen des Textmasters bearbeiten</a:t>
            </a:r>
          </a:p>
        </p:txBody>
      </p:sp>
      <p:sp>
        <p:nvSpPr>
          <p:cNvPr id="14" name="Textplatzhalter 6"/>
          <p:cNvSpPr>
            <a:spLocks noGrp="1"/>
          </p:cNvSpPr>
          <p:nvPr>
            <p:ph type="body" sz="quarter" idx="17"/>
          </p:nvPr>
        </p:nvSpPr>
        <p:spPr>
          <a:xfrm>
            <a:off x="1764968" y="3551533"/>
            <a:ext cx="3600000" cy="720000"/>
          </a:xfrm>
        </p:spPr>
        <p:txBody>
          <a:bodyPr anchor="ctr">
            <a:normAutofit/>
          </a:bodyPr>
          <a:lstStyle>
            <a:lvl1pPr marL="0" indent="0">
              <a:buNone/>
              <a:defRPr sz="1600" b="1" baseline="0"/>
            </a:lvl1pPr>
            <a:lvl2pPr>
              <a:defRPr sz="1400"/>
            </a:lvl2pPr>
            <a:lvl3pPr>
              <a:defRPr sz="1200"/>
            </a:lvl3pPr>
            <a:lvl4pPr>
              <a:defRPr sz="1100"/>
            </a:lvl4pPr>
            <a:lvl5pPr>
              <a:defRPr sz="1100"/>
            </a:lvl5pPr>
          </a:lstStyle>
          <a:p>
            <a:pPr lvl="0"/>
            <a:r>
              <a:rPr lang="de-DE"/>
              <a:t>Formatvorlagen des Textmasters bearbeiten</a:t>
            </a:r>
          </a:p>
        </p:txBody>
      </p:sp>
      <p:sp>
        <p:nvSpPr>
          <p:cNvPr id="19" name="Bildplatzhalter 17"/>
          <p:cNvSpPr>
            <a:spLocks noGrp="1"/>
          </p:cNvSpPr>
          <p:nvPr>
            <p:ph type="pic" sz="quarter" idx="21"/>
          </p:nvPr>
        </p:nvSpPr>
        <p:spPr>
          <a:xfrm>
            <a:off x="870484" y="3567727"/>
            <a:ext cx="720000" cy="720000"/>
          </a:xfrm>
        </p:spPr>
        <p:txBody>
          <a:bodyPr rtlCol="0">
            <a:normAutofit/>
          </a:bodyPr>
          <a:lstStyle>
            <a:lvl1pPr>
              <a:defRPr sz="1100"/>
            </a:lvl1pPr>
          </a:lstStyle>
          <a:p>
            <a:pPr lvl="0"/>
            <a:endParaRPr lang="de-CH" noProof="0" dirty="0"/>
          </a:p>
        </p:txBody>
      </p:sp>
      <p:sp>
        <p:nvSpPr>
          <p:cNvPr id="25" name="Textplatzhalter 6"/>
          <p:cNvSpPr>
            <a:spLocks noGrp="1"/>
          </p:cNvSpPr>
          <p:nvPr>
            <p:ph type="body" sz="quarter" idx="22"/>
          </p:nvPr>
        </p:nvSpPr>
        <p:spPr>
          <a:xfrm>
            <a:off x="6608421" y="4449458"/>
            <a:ext cx="4494484" cy="1562235"/>
          </a:xfrm>
        </p:spPr>
        <p:txBody>
          <a:bodyPr>
            <a:normAutofit/>
          </a:bodyPr>
          <a:lstStyle>
            <a:lvl1pPr marL="285750" indent="-285750">
              <a:buFont typeface="Symbol" panose="05050102010706020507" pitchFamily="18" charset="2"/>
              <a:buChar char="-"/>
              <a:defRPr sz="1600" b="0" baseline="0"/>
            </a:lvl1pPr>
            <a:lvl2pPr>
              <a:defRPr sz="1400"/>
            </a:lvl2pPr>
            <a:lvl3pPr>
              <a:defRPr sz="1200"/>
            </a:lvl3pPr>
            <a:lvl4pPr>
              <a:defRPr sz="1100"/>
            </a:lvl4pPr>
            <a:lvl5pPr>
              <a:defRPr sz="1100"/>
            </a:lvl5pPr>
          </a:lstStyle>
          <a:p>
            <a:pPr lvl="0"/>
            <a:r>
              <a:rPr lang="de-DE"/>
              <a:t>Formatvorlagen des Textmasters bearbeiten</a:t>
            </a:r>
          </a:p>
        </p:txBody>
      </p:sp>
      <p:sp>
        <p:nvSpPr>
          <p:cNvPr id="26" name="Textplatzhalter 6"/>
          <p:cNvSpPr>
            <a:spLocks noGrp="1"/>
          </p:cNvSpPr>
          <p:nvPr>
            <p:ph type="body" sz="quarter" idx="23"/>
          </p:nvPr>
        </p:nvSpPr>
        <p:spPr>
          <a:xfrm>
            <a:off x="7502904" y="3551533"/>
            <a:ext cx="3600000" cy="720000"/>
          </a:xfrm>
        </p:spPr>
        <p:txBody>
          <a:bodyPr anchor="ctr">
            <a:normAutofit/>
          </a:bodyPr>
          <a:lstStyle>
            <a:lvl1pPr marL="0" indent="0">
              <a:buNone/>
              <a:defRPr sz="1600" b="1" baseline="0"/>
            </a:lvl1pPr>
            <a:lvl2pPr>
              <a:defRPr sz="1400"/>
            </a:lvl2pPr>
            <a:lvl3pPr>
              <a:defRPr sz="1200"/>
            </a:lvl3pPr>
            <a:lvl4pPr>
              <a:defRPr sz="1100"/>
            </a:lvl4pPr>
            <a:lvl5pPr>
              <a:defRPr sz="1100"/>
            </a:lvl5pPr>
          </a:lstStyle>
          <a:p>
            <a:pPr lvl="0"/>
            <a:r>
              <a:rPr lang="de-DE"/>
              <a:t>Formatvorlagen des Textmasters bearbeiten</a:t>
            </a:r>
          </a:p>
        </p:txBody>
      </p:sp>
      <p:sp>
        <p:nvSpPr>
          <p:cNvPr id="27" name="Bildplatzhalter 17"/>
          <p:cNvSpPr>
            <a:spLocks noGrp="1"/>
          </p:cNvSpPr>
          <p:nvPr>
            <p:ph type="pic" sz="quarter" idx="24"/>
          </p:nvPr>
        </p:nvSpPr>
        <p:spPr>
          <a:xfrm>
            <a:off x="6608420" y="3567727"/>
            <a:ext cx="720000" cy="720000"/>
          </a:xfrm>
        </p:spPr>
        <p:txBody>
          <a:bodyPr rtlCol="0">
            <a:normAutofit/>
          </a:bodyPr>
          <a:lstStyle>
            <a:lvl1pPr>
              <a:defRPr sz="1100"/>
            </a:lvl1pPr>
          </a:lstStyle>
          <a:p>
            <a:pPr lvl="0"/>
            <a:endParaRPr lang="de-CH" noProof="0" dirty="0"/>
          </a:p>
        </p:txBody>
      </p:sp>
      <p:sp>
        <p:nvSpPr>
          <p:cNvPr id="18" name="Datumsplatzhalter 2"/>
          <p:cNvSpPr>
            <a:spLocks noGrp="1"/>
          </p:cNvSpPr>
          <p:nvPr>
            <p:ph type="dt" sz="half" idx="25"/>
          </p:nvPr>
        </p:nvSpPr>
        <p:spPr/>
        <p:txBody>
          <a:bodyPr/>
          <a:lstStyle>
            <a:lvl1pPr>
              <a:defRPr/>
            </a:lvl1pPr>
          </a:lstStyle>
          <a:p>
            <a:pPr>
              <a:defRPr/>
            </a:pPr>
            <a:fld id="{53C9EF06-0018-4A5B-B23D-E47894F39BEB}" type="datetime1">
              <a:rPr lang="de-CH" smtClean="0"/>
              <a:t>11.09.2022</a:t>
            </a:fld>
            <a:endParaRPr lang="de-CH" dirty="0"/>
          </a:p>
        </p:txBody>
      </p:sp>
      <p:sp>
        <p:nvSpPr>
          <p:cNvPr id="20" name="Fußzeilenplatzhalter 3"/>
          <p:cNvSpPr>
            <a:spLocks noGrp="1"/>
          </p:cNvSpPr>
          <p:nvPr>
            <p:ph type="ftr" sz="quarter" idx="26"/>
          </p:nvPr>
        </p:nvSpPr>
        <p:spPr/>
        <p:txBody>
          <a:bodyPr/>
          <a:lstStyle>
            <a:lvl1pPr>
              <a:defRPr/>
            </a:lvl1pPr>
          </a:lstStyle>
          <a:p>
            <a:pPr>
              <a:defRPr/>
            </a:pPr>
            <a:endParaRPr lang="de-CH" dirty="0"/>
          </a:p>
        </p:txBody>
      </p:sp>
      <p:sp>
        <p:nvSpPr>
          <p:cNvPr id="21" name="Foliennummernplatzhalter 4"/>
          <p:cNvSpPr>
            <a:spLocks noGrp="1"/>
          </p:cNvSpPr>
          <p:nvPr>
            <p:ph type="sldNum" sz="quarter" idx="27"/>
          </p:nvPr>
        </p:nvSpPr>
        <p:spPr/>
        <p:txBody>
          <a:bodyPr/>
          <a:lstStyle>
            <a:lvl1pPr>
              <a:defRPr/>
            </a:lvl1pPr>
          </a:lstStyle>
          <a:p>
            <a:pPr>
              <a:defRPr/>
            </a:pPr>
            <a:fld id="{E2E85ED2-A6FA-4DCA-9BF1-A5A8F481804C}" type="slidenum">
              <a:rPr lang="de-CH"/>
              <a:pPr>
                <a:defRPr/>
              </a:pPr>
              <a:t>‹#›</a:t>
            </a:fld>
            <a:endParaRPr lang="de-CH" dirty="0"/>
          </a:p>
        </p:txBody>
      </p:sp>
    </p:spTree>
    <p:extLst>
      <p:ext uri="{BB962C8B-B14F-4D97-AF65-F5344CB8AC3E}">
        <p14:creationId xmlns:p14="http://schemas.microsoft.com/office/powerpoint/2010/main" val="223366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xt_klein">
    <p:spTree>
      <p:nvGrpSpPr>
        <p:cNvPr id="1" name=""/>
        <p:cNvGrpSpPr/>
        <p:nvPr/>
      </p:nvGrpSpPr>
      <p:grpSpPr>
        <a:xfrm>
          <a:off x="0" y="0"/>
          <a:ext cx="0" cy="0"/>
          <a:chOff x="0" y="0"/>
          <a:chExt cx="0" cy="0"/>
        </a:xfrm>
      </p:grpSpPr>
      <p:sp>
        <p:nvSpPr>
          <p:cNvPr id="2" name="Titel 1"/>
          <p:cNvSpPr>
            <a:spLocks noGrp="1"/>
          </p:cNvSpPr>
          <p:nvPr>
            <p:ph type="title"/>
          </p:nvPr>
        </p:nvSpPr>
        <p:spPr>
          <a:xfrm>
            <a:off x="336000" y="1276844"/>
            <a:ext cx="11520000" cy="360000"/>
          </a:xfrm>
        </p:spPr>
        <p:txBody>
          <a:bodyPr/>
          <a:lstStyle>
            <a:lvl1pPr>
              <a:defRPr sz="2000"/>
            </a:lvl1pPr>
          </a:lstStyle>
          <a:p>
            <a:r>
              <a:rPr lang="de-DE"/>
              <a:t>Titelmasterformat durch Klicken bearbeiten</a:t>
            </a:r>
            <a:endParaRPr lang="de-CH" dirty="0"/>
          </a:p>
        </p:txBody>
      </p:sp>
      <p:sp>
        <p:nvSpPr>
          <p:cNvPr id="7" name="Textplatzhalter 6"/>
          <p:cNvSpPr>
            <a:spLocks noGrp="1"/>
          </p:cNvSpPr>
          <p:nvPr>
            <p:ph type="body" sz="quarter" idx="13"/>
          </p:nvPr>
        </p:nvSpPr>
        <p:spPr>
          <a:xfrm>
            <a:off x="336550" y="1816367"/>
            <a:ext cx="11518900" cy="4320000"/>
          </a:xfrm>
        </p:spPr>
        <p:txBody>
          <a:bodyPr>
            <a:normAutofit/>
          </a:bodyPr>
          <a:lstStyle>
            <a:lvl1pPr>
              <a:defRPr sz="1600"/>
            </a:lvl1pPr>
            <a:lvl2pPr>
              <a:defRPr sz="1400"/>
            </a:lvl2pPr>
            <a:lvl3pPr>
              <a:defRPr sz="1200"/>
            </a:lvl3pPr>
            <a:lvl4pPr>
              <a:defRPr sz="1100"/>
            </a:lvl4pPr>
            <a:lvl5pPr>
              <a:defRPr sz="11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Datumsplatzhalter 3"/>
          <p:cNvSpPr>
            <a:spLocks noGrp="1"/>
          </p:cNvSpPr>
          <p:nvPr>
            <p:ph type="dt" sz="half" idx="14"/>
          </p:nvPr>
        </p:nvSpPr>
        <p:spPr/>
        <p:txBody>
          <a:bodyPr/>
          <a:lstStyle>
            <a:lvl1pPr>
              <a:defRPr/>
            </a:lvl1pPr>
          </a:lstStyle>
          <a:p>
            <a:pPr>
              <a:defRPr/>
            </a:pPr>
            <a:fld id="{6DF61676-3C5C-4BC5-8F39-449E9CFE658E}" type="datetime1">
              <a:rPr lang="de-CH" smtClean="0"/>
              <a:t>11.09.2022</a:t>
            </a:fld>
            <a:endParaRPr lang="de-CH" dirty="0"/>
          </a:p>
        </p:txBody>
      </p:sp>
      <p:sp>
        <p:nvSpPr>
          <p:cNvPr id="5" name="Fußzeilenplatzhalter 4"/>
          <p:cNvSpPr>
            <a:spLocks noGrp="1"/>
          </p:cNvSpPr>
          <p:nvPr>
            <p:ph type="ftr" sz="quarter" idx="15"/>
          </p:nvPr>
        </p:nvSpPr>
        <p:spPr/>
        <p:txBody>
          <a:bodyPr/>
          <a:lstStyle>
            <a:lvl1pPr>
              <a:defRPr/>
            </a:lvl1pPr>
          </a:lstStyle>
          <a:p>
            <a:pPr>
              <a:defRPr/>
            </a:pPr>
            <a:endParaRPr lang="de-CH" dirty="0"/>
          </a:p>
        </p:txBody>
      </p:sp>
      <p:sp>
        <p:nvSpPr>
          <p:cNvPr id="6" name="Foliennummernplatzhalter 5"/>
          <p:cNvSpPr>
            <a:spLocks noGrp="1"/>
          </p:cNvSpPr>
          <p:nvPr>
            <p:ph type="sldNum" sz="quarter" idx="16"/>
          </p:nvPr>
        </p:nvSpPr>
        <p:spPr/>
        <p:txBody>
          <a:bodyPr/>
          <a:lstStyle>
            <a:lvl1pPr>
              <a:defRPr/>
            </a:lvl1pPr>
          </a:lstStyle>
          <a:p>
            <a:pPr>
              <a:defRPr/>
            </a:pPr>
            <a:fld id="{18BF37D4-1AAB-4EC2-8955-3972A1BCBEB7}" type="slidenum">
              <a:rPr lang="de-CH"/>
              <a:pPr>
                <a:defRPr/>
              </a:pPr>
              <a:t>‹#›</a:t>
            </a:fld>
            <a:endParaRPr lang="de-CH" dirty="0"/>
          </a:p>
        </p:txBody>
      </p:sp>
    </p:spTree>
    <p:extLst>
      <p:ext uri="{BB962C8B-B14F-4D97-AF65-F5344CB8AC3E}">
        <p14:creationId xmlns:p14="http://schemas.microsoft.com/office/powerpoint/2010/main" val="38235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tertitel, Text_klein">
    <p:spTree>
      <p:nvGrpSpPr>
        <p:cNvPr id="1" name=""/>
        <p:cNvGrpSpPr/>
        <p:nvPr/>
      </p:nvGrpSpPr>
      <p:grpSpPr>
        <a:xfrm>
          <a:off x="0" y="0"/>
          <a:ext cx="0" cy="0"/>
          <a:chOff x="0" y="0"/>
          <a:chExt cx="0" cy="0"/>
        </a:xfrm>
      </p:grpSpPr>
      <p:sp>
        <p:nvSpPr>
          <p:cNvPr id="2" name="Titel 1"/>
          <p:cNvSpPr>
            <a:spLocks noGrp="1"/>
          </p:cNvSpPr>
          <p:nvPr>
            <p:ph type="title"/>
          </p:nvPr>
        </p:nvSpPr>
        <p:spPr>
          <a:xfrm>
            <a:off x="336000" y="1276844"/>
            <a:ext cx="11520000" cy="360000"/>
          </a:xfrm>
        </p:spPr>
        <p:txBody>
          <a:bodyPr/>
          <a:lstStyle>
            <a:lvl1pPr>
              <a:defRPr sz="2000"/>
            </a:lvl1pPr>
          </a:lstStyle>
          <a:p>
            <a:r>
              <a:rPr lang="de-DE"/>
              <a:t>Titelmasterformat durch Klicken bearbeiten</a:t>
            </a:r>
            <a:endParaRPr lang="de-CH" dirty="0"/>
          </a:p>
        </p:txBody>
      </p:sp>
      <p:sp>
        <p:nvSpPr>
          <p:cNvPr id="7" name="Textplatzhalter 6"/>
          <p:cNvSpPr>
            <a:spLocks noGrp="1"/>
          </p:cNvSpPr>
          <p:nvPr>
            <p:ph type="body" sz="quarter" idx="13"/>
          </p:nvPr>
        </p:nvSpPr>
        <p:spPr>
          <a:xfrm>
            <a:off x="336550" y="2091447"/>
            <a:ext cx="11518900" cy="4044920"/>
          </a:xfrm>
        </p:spPr>
        <p:txBody>
          <a:bodyPr>
            <a:normAutofit/>
          </a:bodyPr>
          <a:lstStyle>
            <a:lvl1pPr>
              <a:defRPr sz="1600"/>
            </a:lvl1pPr>
            <a:lvl2pPr>
              <a:defRPr sz="1400"/>
            </a:lvl2pPr>
            <a:lvl3pPr>
              <a:defRPr sz="1200"/>
            </a:lvl3pPr>
            <a:lvl4pPr>
              <a:defRPr sz="1100"/>
            </a:lvl4pPr>
            <a:lvl5pPr>
              <a:defRPr sz="11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0" name="Textplatzhalter 9"/>
          <p:cNvSpPr>
            <a:spLocks noGrp="1"/>
          </p:cNvSpPr>
          <p:nvPr>
            <p:ph type="body" sz="quarter" idx="14"/>
          </p:nvPr>
        </p:nvSpPr>
        <p:spPr>
          <a:xfrm>
            <a:off x="336550" y="1643813"/>
            <a:ext cx="11518900" cy="324000"/>
          </a:xfrm>
        </p:spPr>
        <p:txBody>
          <a:bodyPr>
            <a:normAutofit/>
          </a:bodyPr>
          <a:lstStyle>
            <a:lvl1pPr marL="0" indent="0">
              <a:buNone/>
              <a:defRPr sz="1800" b="1" baseline="0">
                <a:solidFill>
                  <a:schemeClr val="tx2"/>
                </a:solidFill>
              </a:defRPr>
            </a:lvl1pPr>
          </a:lstStyle>
          <a:p>
            <a:pPr lvl="0"/>
            <a:r>
              <a:rPr lang="de-DE"/>
              <a:t>Formatvorlagen des Textmasters bearbeiten</a:t>
            </a:r>
          </a:p>
        </p:txBody>
      </p:sp>
      <p:sp>
        <p:nvSpPr>
          <p:cNvPr id="5" name="Datumsplatzhalter 3"/>
          <p:cNvSpPr>
            <a:spLocks noGrp="1"/>
          </p:cNvSpPr>
          <p:nvPr>
            <p:ph type="dt" sz="half" idx="15"/>
          </p:nvPr>
        </p:nvSpPr>
        <p:spPr/>
        <p:txBody>
          <a:bodyPr/>
          <a:lstStyle>
            <a:lvl1pPr>
              <a:defRPr/>
            </a:lvl1pPr>
          </a:lstStyle>
          <a:p>
            <a:pPr>
              <a:defRPr/>
            </a:pPr>
            <a:fld id="{27922108-5BDD-4223-9295-6ACA9F23BE73}" type="datetime1">
              <a:rPr lang="de-CH" smtClean="0"/>
              <a:t>11.09.2022</a:t>
            </a:fld>
            <a:endParaRPr lang="de-CH" dirty="0"/>
          </a:p>
        </p:txBody>
      </p:sp>
      <p:sp>
        <p:nvSpPr>
          <p:cNvPr id="6" name="Fußzeilenplatzhalter 4"/>
          <p:cNvSpPr>
            <a:spLocks noGrp="1"/>
          </p:cNvSpPr>
          <p:nvPr>
            <p:ph type="ftr" sz="quarter" idx="16"/>
          </p:nvPr>
        </p:nvSpPr>
        <p:spPr/>
        <p:txBody>
          <a:bodyPr/>
          <a:lstStyle>
            <a:lvl1pPr>
              <a:defRPr/>
            </a:lvl1pPr>
          </a:lstStyle>
          <a:p>
            <a:pPr>
              <a:defRPr/>
            </a:pPr>
            <a:endParaRPr lang="de-CH" dirty="0"/>
          </a:p>
        </p:txBody>
      </p:sp>
      <p:sp>
        <p:nvSpPr>
          <p:cNvPr id="8" name="Foliennummernplatzhalter 5"/>
          <p:cNvSpPr>
            <a:spLocks noGrp="1"/>
          </p:cNvSpPr>
          <p:nvPr>
            <p:ph type="sldNum" sz="quarter" idx="17"/>
          </p:nvPr>
        </p:nvSpPr>
        <p:spPr/>
        <p:txBody>
          <a:bodyPr/>
          <a:lstStyle>
            <a:lvl1pPr>
              <a:defRPr/>
            </a:lvl1pPr>
          </a:lstStyle>
          <a:p>
            <a:pPr>
              <a:defRPr/>
            </a:pPr>
            <a:fld id="{4B627EED-F18E-47B6-A9AD-A3E1BF304958}" type="slidenum">
              <a:rPr lang="de-CH"/>
              <a:pPr>
                <a:defRPr/>
              </a:pPr>
              <a:t>‹#›</a:t>
            </a:fld>
            <a:endParaRPr lang="de-CH" dirty="0"/>
          </a:p>
        </p:txBody>
      </p:sp>
    </p:spTree>
    <p:extLst>
      <p:ext uri="{BB962C8B-B14F-4D97-AF65-F5344CB8AC3E}">
        <p14:creationId xmlns:p14="http://schemas.microsoft.com/office/powerpoint/2010/main" val="3846705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Titel, Text_gross">
    <p:spTree>
      <p:nvGrpSpPr>
        <p:cNvPr id="1" name=""/>
        <p:cNvGrpSpPr/>
        <p:nvPr/>
      </p:nvGrpSpPr>
      <p:grpSpPr>
        <a:xfrm>
          <a:off x="0" y="0"/>
          <a:ext cx="0" cy="0"/>
          <a:chOff x="0" y="0"/>
          <a:chExt cx="0" cy="0"/>
        </a:xfrm>
      </p:grpSpPr>
      <p:sp>
        <p:nvSpPr>
          <p:cNvPr id="2" name="Titel 1"/>
          <p:cNvSpPr>
            <a:spLocks noGrp="1"/>
          </p:cNvSpPr>
          <p:nvPr>
            <p:ph type="title"/>
          </p:nvPr>
        </p:nvSpPr>
        <p:spPr>
          <a:xfrm>
            <a:off x="336000" y="1278745"/>
            <a:ext cx="11520000" cy="540000"/>
          </a:xfrm>
        </p:spPr>
        <p:txBody>
          <a:bodyPr/>
          <a:lstStyle>
            <a:lvl1pPr>
              <a:defRPr sz="3200" baseline="0"/>
            </a:lvl1pPr>
          </a:lstStyle>
          <a:p>
            <a:r>
              <a:rPr lang="de-DE"/>
              <a:t>Titelmasterformat durch Klicken bearbeiten</a:t>
            </a:r>
            <a:endParaRPr lang="de-CH" dirty="0"/>
          </a:p>
        </p:txBody>
      </p:sp>
      <p:sp>
        <p:nvSpPr>
          <p:cNvPr id="3" name="Inhaltsplatzhalter 2"/>
          <p:cNvSpPr>
            <a:spLocks noGrp="1"/>
          </p:cNvSpPr>
          <p:nvPr>
            <p:ph sz="half" idx="1"/>
          </p:nvPr>
        </p:nvSpPr>
        <p:spPr>
          <a:xfrm>
            <a:off x="336000" y="2355890"/>
            <a:ext cx="5580000" cy="3743353"/>
          </a:xfrm>
        </p:spPr>
        <p:txBody>
          <a:bodyPr>
            <a:normAutofit/>
          </a:bodyPr>
          <a:lstStyle>
            <a:lvl1pPr>
              <a:defRPr sz="2000"/>
            </a:lvl1pPr>
            <a:lvl2pPr>
              <a:defRPr sz="1800"/>
            </a:lvl2pPr>
            <a:lvl3pPr>
              <a:defRPr sz="1600"/>
            </a:lvl3pPr>
            <a:lvl4pPr>
              <a:defRPr sz="1400"/>
            </a:lvl4pPr>
            <a:lvl5pPr>
              <a:defRPr sz="14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276000" y="2355890"/>
            <a:ext cx="5580000" cy="3743353"/>
          </a:xfrm>
        </p:spPr>
        <p:txBody>
          <a:bodyPr>
            <a:normAutofit/>
          </a:bodyPr>
          <a:lstStyle>
            <a:lvl1pPr>
              <a:defRPr sz="2000"/>
            </a:lvl1pPr>
            <a:lvl2pPr>
              <a:defRPr sz="1800"/>
            </a:lvl2pPr>
            <a:lvl3pPr>
              <a:defRPr sz="1600"/>
            </a:lvl3pPr>
            <a:lvl4pPr>
              <a:defRPr sz="1400"/>
            </a:lvl4pPr>
            <a:lvl5pPr>
              <a:defRPr sz="14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0" name="Textplatzhalter 9"/>
          <p:cNvSpPr>
            <a:spLocks noGrp="1"/>
          </p:cNvSpPr>
          <p:nvPr>
            <p:ph type="body" sz="quarter" idx="13"/>
          </p:nvPr>
        </p:nvSpPr>
        <p:spPr>
          <a:xfrm>
            <a:off x="336000" y="1980873"/>
            <a:ext cx="5580000" cy="360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2000" b="0" baseline="0">
                <a:solidFill>
                  <a:schemeClr val="accent4"/>
                </a:solidFill>
              </a:defRPr>
            </a:lvl1pPr>
          </a:lstStyle>
          <a:p>
            <a:pPr lvl="0"/>
            <a:r>
              <a:rPr lang="de-DE"/>
              <a:t>Formatvorlagen des Textmasters bearbeiten</a:t>
            </a:r>
          </a:p>
        </p:txBody>
      </p:sp>
      <p:sp>
        <p:nvSpPr>
          <p:cNvPr id="12" name="Textplatzhalter 9"/>
          <p:cNvSpPr>
            <a:spLocks noGrp="1"/>
          </p:cNvSpPr>
          <p:nvPr>
            <p:ph type="body" sz="quarter" idx="14"/>
          </p:nvPr>
        </p:nvSpPr>
        <p:spPr>
          <a:xfrm>
            <a:off x="6276000" y="1980873"/>
            <a:ext cx="5580000" cy="360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2000" b="0" baseline="0">
                <a:solidFill>
                  <a:schemeClr val="accent4"/>
                </a:solidFill>
              </a:defRPr>
            </a:lvl1pPr>
          </a:lstStyle>
          <a:p>
            <a:pPr lvl="0"/>
            <a:r>
              <a:rPr lang="de-DE"/>
              <a:t>Formatvorlagen des Textmasters bearbeiten</a:t>
            </a:r>
          </a:p>
        </p:txBody>
      </p:sp>
      <p:sp>
        <p:nvSpPr>
          <p:cNvPr id="7" name="Datumsplatzhalter 3"/>
          <p:cNvSpPr>
            <a:spLocks noGrp="1"/>
          </p:cNvSpPr>
          <p:nvPr>
            <p:ph type="dt" sz="half" idx="15"/>
          </p:nvPr>
        </p:nvSpPr>
        <p:spPr/>
        <p:txBody>
          <a:bodyPr/>
          <a:lstStyle>
            <a:lvl1pPr>
              <a:defRPr/>
            </a:lvl1pPr>
          </a:lstStyle>
          <a:p>
            <a:pPr>
              <a:defRPr/>
            </a:pPr>
            <a:fld id="{3106F784-CF09-4324-A966-2AB3FF50B582}" type="datetime1">
              <a:rPr lang="de-CH" smtClean="0"/>
              <a:t>11.09.2022</a:t>
            </a:fld>
            <a:endParaRPr lang="de-CH" dirty="0"/>
          </a:p>
        </p:txBody>
      </p:sp>
      <p:sp>
        <p:nvSpPr>
          <p:cNvPr id="8" name="Fußzeilenplatzhalter 4"/>
          <p:cNvSpPr>
            <a:spLocks noGrp="1"/>
          </p:cNvSpPr>
          <p:nvPr>
            <p:ph type="ftr" sz="quarter" idx="16"/>
          </p:nvPr>
        </p:nvSpPr>
        <p:spPr/>
        <p:txBody>
          <a:bodyPr/>
          <a:lstStyle>
            <a:lvl1pPr>
              <a:defRPr/>
            </a:lvl1pPr>
          </a:lstStyle>
          <a:p>
            <a:pPr>
              <a:defRPr/>
            </a:pPr>
            <a:endParaRPr lang="de-CH" dirty="0"/>
          </a:p>
        </p:txBody>
      </p:sp>
      <p:sp>
        <p:nvSpPr>
          <p:cNvPr id="9" name="Foliennummernplatzhalter 5"/>
          <p:cNvSpPr>
            <a:spLocks noGrp="1"/>
          </p:cNvSpPr>
          <p:nvPr>
            <p:ph type="sldNum" sz="quarter" idx="17"/>
          </p:nvPr>
        </p:nvSpPr>
        <p:spPr/>
        <p:txBody>
          <a:bodyPr/>
          <a:lstStyle>
            <a:lvl1pPr>
              <a:defRPr/>
            </a:lvl1pPr>
          </a:lstStyle>
          <a:p>
            <a:pPr>
              <a:defRPr/>
            </a:pPr>
            <a:fld id="{BCF9CD52-ADE5-468B-A9C4-E97F6DBB4391}" type="slidenum">
              <a:rPr lang="de-CH"/>
              <a:pPr>
                <a:defRPr/>
              </a:pPr>
              <a:t>‹#›</a:t>
            </a:fld>
            <a:endParaRPr lang="de-CH" dirty="0"/>
          </a:p>
        </p:txBody>
      </p:sp>
    </p:spTree>
    <p:extLst>
      <p:ext uri="{BB962C8B-B14F-4D97-AF65-F5344CB8AC3E}">
        <p14:creationId xmlns:p14="http://schemas.microsoft.com/office/powerpoint/2010/main" val="3179625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Inhalte: Titel, Untertitel, Text_klein">
    <p:spTree>
      <p:nvGrpSpPr>
        <p:cNvPr id="1" name=""/>
        <p:cNvGrpSpPr/>
        <p:nvPr/>
      </p:nvGrpSpPr>
      <p:grpSpPr>
        <a:xfrm>
          <a:off x="0" y="0"/>
          <a:ext cx="0" cy="0"/>
          <a:chOff x="0" y="0"/>
          <a:chExt cx="0" cy="0"/>
        </a:xfrm>
      </p:grpSpPr>
      <p:sp>
        <p:nvSpPr>
          <p:cNvPr id="2" name="Titel 1"/>
          <p:cNvSpPr>
            <a:spLocks noGrp="1"/>
          </p:cNvSpPr>
          <p:nvPr>
            <p:ph type="title"/>
          </p:nvPr>
        </p:nvSpPr>
        <p:spPr>
          <a:xfrm>
            <a:off x="336000" y="1278745"/>
            <a:ext cx="11520000" cy="360000"/>
          </a:xfrm>
        </p:spPr>
        <p:txBody>
          <a:bodyPr/>
          <a:lstStyle>
            <a:lvl1pPr>
              <a:defRPr baseline="0"/>
            </a:lvl1pPr>
          </a:lstStyle>
          <a:p>
            <a:r>
              <a:rPr lang="de-DE"/>
              <a:t>Titelmasterformat durch Klicken bearbeiten</a:t>
            </a:r>
            <a:endParaRPr lang="de-CH" dirty="0"/>
          </a:p>
        </p:txBody>
      </p:sp>
      <p:sp>
        <p:nvSpPr>
          <p:cNvPr id="3" name="Inhaltsplatzhalter 2"/>
          <p:cNvSpPr>
            <a:spLocks noGrp="1"/>
          </p:cNvSpPr>
          <p:nvPr>
            <p:ph sz="half" idx="1"/>
          </p:nvPr>
        </p:nvSpPr>
        <p:spPr>
          <a:xfrm>
            <a:off x="336000" y="2505385"/>
            <a:ext cx="5580000" cy="3636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0" name="Textplatzhalter 9"/>
          <p:cNvSpPr>
            <a:spLocks noGrp="1"/>
          </p:cNvSpPr>
          <p:nvPr>
            <p:ph type="body" sz="quarter" idx="13"/>
          </p:nvPr>
        </p:nvSpPr>
        <p:spPr>
          <a:xfrm>
            <a:off x="336000" y="1657609"/>
            <a:ext cx="1152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800" b="1" baseline="0">
                <a:solidFill>
                  <a:schemeClr val="tx2"/>
                </a:solidFill>
              </a:defRPr>
            </a:lvl1pPr>
          </a:lstStyle>
          <a:p>
            <a:pPr lvl="0"/>
            <a:r>
              <a:rPr lang="de-DE"/>
              <a:t>Formatvorlagen des Textmasters bearbeiten</a:t>
            </a:r>
          </a:p>
        </p:txBody>
      </p:sp>
      <p:sp>
        <p:nvSpPr>
          <p:cNvPr id="14" name="Textplatzhalter 9"/>
          <p:cNvSpPr>
            <a:spLocks noGrp="1"/>
          </p:cNvSpPr>
          <p:nvPr>
            <p:ph type="body" sz="quarter" idx="16"/>
          </p:nvPr>
        </p:nvSpPr>
        <p:spPr>
          <a:xfrm>
            <a:off x="336000" y="2161929"/>
            <a:ext cx="558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15" name="Inhaltsplatzhalter 2"/>
          <p:cNvSpPr>
            <a:spLocks noGrp="1"/>
          </p:cNvSpPr>
          <p:nvPr>
            <p:ph sz="half" idx="17"/>
          </p:nvPr>
        </p:nvSpPr>
        <p:spPr>
          <a:xfrm>
            <a:off x="6276000" y="2505385"/>
            <a:ext cx="5580000" cy="3636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6" name="Textplatzhalter 9"/>
          <p:cNvSpPr>
            <a:spLocks noGrp="1"/>
          </p:cNvSpPr>
          <p:nvPr>
            <p:ph type="body" sz="quarter" idx="18"/>
          </p:nvPr>
        </p:nvSpPr>
        <p:spPr>
          <a:xfrm>
            <a:off x="6276000" y="2161929"/>
            <a:ext cx="558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8" name="Datumsplatzhalter 3"/>
          <p:cNvSpPr>
            <a:spLocks noGrp="1"/>
          </p:cNvSpPr>
          <p:nvPr>
            <p:ph type="dt" sz="half" idx="19"/>
          </p:nvPr>
        </p:nvSpPr>
        <p:spPr/>
        <p:txBody>
          <a:bodyPr/>
          <a:lstStyle>
            <a:lvl1pPr>
              <a:defRPr/>
            </a:lvl1pPr>
          </a:lstStyle>
          <a:p>
            <a:pPr>
              <a:defRPr/>
            </a:pPr>
            <a:fld id="{A5F6839A-A80E-42EF-8097-A5446AD2D93C}" type="datetime1">
              <a:rPr lang="de-CH" smtClean="0"/>
              <a:t>11.09.2022</a:t>
            </a:fld>
            <a:endParaRPr lang="de-CH" dirty="0"/>
          </a:p>
        </p:txBody>
      </p:sp>
      <p:sp>
        <p:nvSpPr>
          <p:cNvPr id="9" name="Fußzeilenplatzhalter 4"/>
          <p:cNvSpPr>
            <a:spLocks noGrp="1"/>
          </p:cNvSpPr>
          <p:nvPr>
            <p:ph type="ftr" sz="quarter" idx="20"/>
          </p:nvPr>
        </p:nvSpPr>
        <p:spPr/>
        <p:txBody>
          <a:bodyPr/>
          <a:lstStyle>
            <a:lvl1pPr>
              <a:defRPr/>
            </a:lvl1pPr>
          </a:lstStyle>
          <a:p>
            <a:pPr>
              <a:defRPr/>
            </a:pPr>
            <a:endParaRPr lang="de-CH" dirty="0"/>
          </a:p>
        </p:txBody>
      </p:sp>
      <p:sp>
        <p:nvSpPr>
          <p:cNvPr id="11" name="Foliennummernplatzhalter 5"/>
          <p:cNvSpPr>
            <a:spLocks noGrp="1"/>
          </p:cNvSpPr>
          <p:nvPr>
            <p:ph type="sldNum" sz="quarter" idx="21"/>
          </p:nvPr>
        </p:nvSpPr>
        <p:spPr/>
        <p:txBody>
          <a:bodyPr/>
          <a:lstStyle>
            <a:lvl1pPr>
              <a:defRPr/>
            </a:lvl1pPr>
          </a:lstStyle>
          <a:p>
            <a:pPr>
              <a:defRPr/>
            </a:pPr>
            <a:fld id="{FB779451-B4B7-4043-BE9E-FDF69743F87C}" type="slidenum">
              <a:rPr lang="de-CH"/>
              <a:pPr>
                <a:defRPr/>
              </a:pPr>
              <a:t>‹#›</a:t>
            </a:fld>
            <a:endParaRPr lang="de-CH" dirty="0"/>
          </a:p>
        </p:txBody>
      </p:sp>
    </p:spTree>
    <p:extLst>
      <p:ext uri="{BB962C8B-B14F-4D97-AF65-F5344CB8AC3E}">
        <p14:creationId xmlns:p14="http://schemas.microsoft.com/office/powerpoint/2010/main" val="419619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rei Inhalte: Titel, Untertitel, Text_klein">
    <p:spTree>
      <p:nvGrpSpPr>
        <p:cNvPr id="1" name=""/>
        <p:cNvGrpSpPr/>
        <p:nvPr/>
      </p:nvGrpSpPr>
      <p:grpSpPr>
        <a:xfrm>
          <a:off x="0" y="0"/>
          <a:ext cx="0" cy="0"/>
          <a:chOff x="0" y="0"/>
          <a:chExt cx="0" cy="0"/>
        </a:xfrm>
      </p:grpSpPr>
      <p:sp>
        <p:nvSpPr>
          <p:cNvPr id="2" name="Titel 1"/>
          <p:cNvSpPr>
            <a:spLocks noGrp="1"/>
          </p:cNvSpPr>
          <p:nvPr>
            <p:ph type="title"/>
          </p:nvPr>
        </p:nvSpPr>
        <p:spPr>
          <a:xfrm>
            <a:off x="336000" y="1278745"/>
            <a:ext cx="11520000" cy="360000"/>
          </a:xfrm>
        </p:spPr>
        <p:txBody>
          <a:bodyPr/>
          <a:lstStyle>
            <a:lvl1pPr>
              <a:defRPr baseline="0"/>
            </a:lvl1pPr>
          </a:lstStyle>
          <a:p>
            <a:r>
              <a:rPr lang="de-DE"/>
              <a:t>Titelmasterformat durch Klicken bearbeiten</a:t>
            </a:r>
            <a:endParaRPr lang="de-CH" dirty="0"/>
          </a:p>
        </p:txBody>
      </p:sp>
      <p:sp>
        <p:nvSpPr>
          <p:cNvPr id="3" name="Inhaltsplatzhalter 2"/>
          <p:cNvSpPr>
            <a:spLocks noGrp="1"/>
          </p:cNvSpPr>
          <p:nvPr>
            <p:ph sz="half" idx="1"/>
          </p:nvPr>
        </p:nvSpPr>
        <p:spPr>
          <a:xfrm>
            <a:off x="336000" y="2501578"/>
            <a:ext cx="3600000" cy="3636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0" name="Textplatzhalter 9"/>
          <p:cNvSpPr>
            <a:spLocks noGrp="1"/>
          </p:cNvSpPr>
          <p:nvPr>
            <p:ph type="body" sz="quarter" idx="13"/>
          </p:nvPr>
        </p:nvSpPr>
        <p:spPr>
          <a:xfrm>
            <a:off x="336000" y="1655811"/>
            <a:ext cx="1152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800" b="1" baseline="0">
                <a:solidFill>
                  <a:schemeClr val="tx2"/>
                </a:solidFill>
              </a:defRPr>
            </a:lvl1pPr>
          </a:lstStyle>
          <a:p>
            <a:pPr lvl="0"/>
            <a:r>
              <a:rPr lang="de-DE"/>
              <a:t>Formatvorlagen des Textmasters bearbeiten</a:t>
            </a:r>
          </a:p>
        </p:txBody>
      </p:sp>
      <p:sp>
        <p:nvSpPr>
          <p:cNvPr id="15" name="Textplatzhalter 9"/>
          <p:cNvSpPr>
            <a:spLocks noGrp="1"/>
          </p:cNvSpPr>
          <p:nvPr>
            <p:ph type="body" sz="quarter" idx="18"/>
          </p:nvPr>
        </p:nvSpPr>
        <p:spPr>
          <a:xfrm>
            <a:off x="336000" y="2158122"/>
            <a:ext cx="36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16" name="Inhaltsplatzhalter 2"/>
          <p:cNvSpPr>
            <a:spLocks noGrp="1"/>
          </p:cNvSpPr>
          <p:nvPr>
            <p:ph sz="half" idx="19"/>
          </p:nvPr>
        </p:nvSpPr>
        <p:spPr>
          <a:xfrm>
            <a:off x="8256000" y="2501578"/>
            <a:ext cx="3600000" cy="3636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7" name="Textplatzhalter 9"/>
          <p:cNvSpPr>
            <a:spLocks noGrp="1"/>
          </p:cNvSpPr>
          <p:nvPr>
            <p:ph type="body" sz="quarter" idx="20"/>
          </p:nvPr>
        </p:nvSpPr>
        <p:spPr>
          <a:xfrm>
            <a:off x="8256000" y="2158122"/>
            <a:ext cx="36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18" name="Inhaltsplatzhalter 2"/>
          <p:cNvSpPr>
            <a:spLocks noGrp="1"/>
          </p:cNvSpPr>
          <p:nvPr>
            <p:ph sz="half" idx="21"/>
          </p:nvPr>
        </p:nvSpPr>
        <p:spPr>
          <a:xfrm>
            <a:off x="4296000" y="2501578"/>
            <a:ext cx="3600000" cy="3636000"/>
          </a:xfrm>
        </p:spPr>
        <p:txBody>
          <a:bodyPr/>
          <a:lstStyle>
            <a:lvl1pPr>
              <a:defRPr/>
            </a:lvl1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19" name="Textplatzhalter 9"/>
          <p:cNvSpPr>
            <a:spLocks noGrp="1"/>
          </p:cNvSpPr>
          <p:nvPr>
            <p:ph type="body" sz="quarter" idx="22"/>
          </p:nvPr>
        </p:nvSpPr>
        <p:spPr>
          <a:xfrm>
            <a:off x="4296000" y="2158122"/>
            <a:ext cx="3600000" cy="324000"/>
          </a:xfrm>
        </p:spPr>
        <p:txBody>
          <a:bodyPr>
            <a:noAutofit/>
          </a:bodyPr>
          <a:lstStyle>
            <a:lvl1pPr marL="0" marR="0" indent="0" algn="l" defTabSz="914400" rtl="0" eaLnBrk="1" fontAlgn="auto" latinLnBrk="0" hangingPunct="1">
              <a:lnSpc>
                <a:spcPct val="90000"/>
              </a:lnSpc>
              <a:spcBef>
                <a:spcPts val="1000"/>
              </a:spcBef>
              <a:spcAft>
                <a:spcPts val="0"/>
              </a:spcAft>
              <a:buClrTx/>
              <a:buSzTx/>
              <a:buFontTx/>
              <a:buNone/>
              <a:tabLst/>
              <a:defRPr sz="1600" b="0" baseline="0">
                <a:solidFill>
                  <a:schemeClr val="accent4"/>
                </a:solidFill>
              </a:defRPr>
            </a:lvl1pPr>
          </a:lstStyle>
          <a:p>
            <a:pPr lvl="0"/>
            <a:r>
              <a:rPr lang="de-DE"/>
              <a:t>Formatvorlagen des Textmasters bearbeiten</a:t>
            </a:r>
          </a:p>
        </p:txBody>
      </p:sp>
      <p:sp>
        <p:nvSpPr>
          <p:cNvPr id="11" name="Datumsplatzhalter 3"/>
          <p:cNvSpPr>
            <a:spLocks noGrp="1"/>
          </p:cNvSpPr>
          <p:nvPr>
            <p:ph type="dt" sz="half" idx="23"/>
          </p:nvPr>
        </p:nvSpPr>
        <p:spPr/>
        <p:txBody>
          <a:bodyPr/>
          <a:lstStyle>
            <a:lvl1pPr>
              <a:defRPr/>
            </a:lvl1pPr>
          </a:lstStyle>
          <a:p>
            <a:pPr>
              <a:defRPr/>
            </a:pPr>
            <a:fld id="{219F191A-C2C9-4747-809D-CFB5C5BDED80}" type="datetime1">
              <a:rPr lang="de-CH" smtClean="0"/>
              <a:t>11.09.2022</a:t>
            </a:fld>
            <a:endParaRPr lang="de-CH" dirty="0"/>
          </a:p>
        </p:txBody>
      </p:sp>
      <p:sp>
        <p:nvSpPr>
          <p:cNvPr id="12" name="Fußzeilenplatzhalter 4"/>
          <p:cNvSpPr>
            <a:spLocks noGrp="1"/>
          </p:cNvSpPr>
          <p:nvPr>
            <p:ph type="ftr" sz="quarter" idx="24"/>
          </p:nvPr>
        </p:nvSpPr>
        <p:spPr/>
        <p:txBody>
          <a:bodyPr/>
          <a:lstStyle>
            <a:lvl1pPr>
              <a:defRPr/>
            </a:lvl1pPr>
          </a:lstStyle>
          <a:p>
            <a:pPr>
              <a:defRPr/>
            </a:pPr>
            <a:endParaRPr lang="de-CH" dirty="0"/>
          </a:p>
        </p:txBody>
      </p:sp>
      <p:sp>
        <p:nvSpPr>
          <p:cNvPr id="13" name="Foliennummernplatzhalter 5"/>
          <p:cNvSpPr>
            <a:spLocks noGrp="1"/>
          </p:cNvSpPr>
          <p:nvPr>
            <p:ph type="sldNum" sz="quarter" idx="25"/>
          </p:nvPr>
        </p:nvSpPr>
        <p:spPr/>
        <p:txBody>
          <a:bodyPr/>
          <a:lstStyle>
            <a:lvl1pPr>
              <a:defRPr/>
            </a:lvl1pPr>
          </a:lstStyle>
          <a:p>
            <a:pPr>
              <a:defRPr/>
            </a:pPr>
            <a:fld id="{BA475725-52D6-4917-9AE7-39FBB33E00B3}" type="slidenum">
              <a:rPr lang="de-CH"/>
              <a:pPr>
                <a:defRPr/>
              </a:pPr>
              <a:t>‹#›</a:t>
            </a:fld>
            <a:endParaRPr lang="de-CH" dirty="0"/>
          </a:p>
        </p:txBody>
      </p:sp>
    </p:spTree>
    <p:extLst>
      <p:ext uri="{BB962C8B-B14F-4D97-AF65-F5344CB8AC3E}">
        <p14:creationId xmlns:p14="http://schemas.microsoft.com/office/powerpoint/2010/main" val="362966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theme" Target="../theme/theme3.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image" Target="../media/image1.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4.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0.xml"/><Relationship Id="rId7" Type="http://schemas.openxmlformats.org/officeDocument/2006/relationships/image" Target="../media/image1.png"/><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theme" Target="../theme/theme5.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336550" y="1276350"/>
            <a:ext cx="115189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de-DE" altLang="de-DE"/>
              <a:t>Titel hier eingeben</a:t>
            </a:r>
            <a:endParaRPr lang="de-CH" altLang="de-DE"/>
          </a:p>
        </p:txBody>
      </p:sp>
      <p:sp>
        <p:nvSpPr>
          <p:cNvPr id="1027" name="Textplatzhalter 2"/>
          <p:cNvSpPr>
            <a:spLocks noGrp="1"/>
          </p:cNvSpPr>
          <p:nvPr>
            <p:ph type="body" idx="1"/>
          </p:nvPr>
        </p:nvSpPr>
        <p:spPr bwMode="auto">
          <a:xfrm>
            <a:off x="336550" y="1997075"/>
            <a:ext cx="11518900" cy="41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de-DE" altLang="de-DE"/>
              <a:t>Text hier eingeben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de-CH" altLang="de-DE"/>
          </a:p>
        </p:txBody>
      </p:sp>
      <p:sp>
        <p:nvSpPr>
          <p:cNvPr id="4" name="Datumsplatzhalter 3"/>
          <p:cNvSpPr>
            <a:spLocks noGrp="1"/>
          </p:cNvSpPr>
          <p:nvPr>
            <p:ph type="dt" sz="half" idx="2"/>
          </p:nvPr>
        </p:nvSpPr>
        <p:spPr>
          <a:xfrm>
            <a:off x="336550" y="6316663"/>
            <a:ext cx="2879725" cy="358775"/>
          </a:xfrm>
          <a:prstGeom prst="rect">
            <a:avLst/>
          </a:prstGeom>
        </p:spPr>
        <p:txBody>
          <a:bodyPr vert="horz" lIns="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DCACD118-733C-4786-AE93-44025EE28DF8}" type="datetime1">
              <a:rPr lang="de-CH" smtClean="0"/>
              <a:t>11.09.2022</a:t>
            </a:fld>
            <a:endParaRPr lang="de-CH" dirty="0"/>
          </a:p>
        </p:txBody>
      </p:sp>
      <p:sp>
        <p:nvSpPr>
          <p:cNvPr id="5" name="Fußzeilenplatzhalter 4"/>
          <p:cNvSpPr>
            <a:spLocks noGrp="1"/>
          </p:cNvSpPr>
          <p:nvPr>
            <p:ph type="ftr" sz="quarter" idx="3"/>
          </p:nvPr>
        </p:nvSpPr>
        <p:spPr>
          <a:xfrm>
            <a:off x="3935413" y="6316663"/>
            <a:ext cx="4321175" cy="35877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de-CH" dirty="0"/>
          </a:p>
        </p:txBody>
      </p:sp>
      <p:sp>
        <p:nvSpPr>
          <p:cNvPr id="6" name="Foliennummernplatzhalter 5"/>
          <p:cNvSpPr>
            <a:spLocks noGrp="1"/>
          </p:cNvSpPr>
          <p:nvPr>
            <p:ph type="sldNum" sz="quarter" idx="4"/>
          </p:nvPr>
        </p:nvSpPr>
        <p:spPr>
          <a:xfrm>
            <a:off x="8975725" y="6316663"/>
            <a:ext cx="2879725" cy="358775"/>
          </a:xfrm>
          <a:prstGeom prst="rect">
            <a:avLst/>
          </a:prstGeom>
        </p:spPr>
        <p:txBody>
          <a:bodyPr vert="horz" lIns="91440" tIns="45720" rIns="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C0F1A72-B79F-4341-A80E-B04237763220}" type="slidenum">
              <a:rPr lang="de-CH"/>
              <a:pPr>
                <a:defRPr/>
              </a:pPr>
              <a:t>‹#›</a:t>
            </a:fld>
            <a:endParaRPr lang="de-CH" dirty="0"/>
          </a:p>
        </p:txBody>
      </p:sp>
      <p:pic>
        <p:nvPicPr>
          <p:cNvPr id="1031" name="Picture 17" descr="B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78975" y="347663"/>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1" r:id="rId1"/>
    <p:sldLayoutId id="2147483781" r:id="rId2"/>
    <p:sldLayoutId id="2147483802" r:id="rId3"/>
    <p:sldLayoutId id="2147483782" r:id="rId4"/>
    <p:sldLayoutId id="2147483783" r:id="rId5"/>
    <p:sldLayoutId id="2147483784" r:id="rId6"/>
  </p:sldLayoutIdLst>
  <p:hf hdr="0" ftr="0" dt="0"/>
  <p:txStyles>
    <p:titleStyle>
      <a:lvl1pPr algn="l" rtl="0" eaLnBrk="1" fontAlgn="base" hangingPunct="1">
        <a:lnSpc>
          <a:spcPct val="90000"/>
        </a:lnSpc>
        <a:spcBef>
          <a:spcPct val="0"/>
        </a:spcBef>
        <a:spcAft>
          <a:spcPct val="0"/>
        </a:spcAft>
        <a:defRPr sz="3200" b="1" kern="1200">
          <a:solidFill>
            <a:srgbClr val="DC0018"/>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3200" b="1">
          <a:solidFill>
            <a:srgbClr val="DC0018"/>
          </a:solidFill>
          <a:latin typeface="Arial" panose="020B0604020202020204" pitchFamily="34" charset="0"/>
          <a:cs typeface="Arial" panose="020B0604020202020204" pitchFamily="34" charset="0"/>
        </a:defRPr>
      </a:lvl2pPr>
      <a:lvl3pPr algn="l" rtl="0" eaLnBrk="1" fontAlgn="base" hangingPunct="1">
        <a:lnSpc>
          <a:spcPct val="90000"/>
        </a:lnSpc>
        <a:spcBef>
          <a:spcPct val="0"/>
        </a:spcBef>
        <a:spcAft>
          <a:spcPct val="0"/>
        </a:spcAft>
        <a:defRPr sz="3200" b="1">
          <a:solidFill>
            <a:srgbClr val="DC0018"/>
          </a:solidFill>
          <a:latin typeface="Arial" panose="020B0604020202020204" pitchFamily="34" charset="0"/>
          <a:cs typeface="Arial" panose="020B0604020202020204" pitchFamily="34" charset="0"/>
        </a:defRPr>
      </a:lvl3pPr>
      <a:lvl4pPr algn="l" rtl="0" eaLnBrk="1" fontAlgn="base" hangingPunct="1">
        <a:lnSpc>
          <a:spcPct val="90000"/>
        </a:lnSpc>
        <a:spcBef>
          <a:spcPct val="0"/>
        </a:spcBef>
        <a:spcAft>
          <a:spcPct val="0"/>
        </a:spcAft>
        <a:defRPr sz="3200" b="1">
          <a:solidFill>
            <a:srgbClr val="DC0018"/>
          </a:solidFill>
          <a:latin typeface="Arial" panose="020B0604020202020204" pitchFamily="34" charset="0"/>
          <a:cs typeface="Arial" panose="020B0604020202020204" pitchFamily="34" charset="0"/>
        </a:defRPr>
      </a:lvl4pPr>
      <a:lvl5pPr algn="l" rtl="0" eaLnBrk="1" fontAlgn="base" hangingPunct="1">
        <a:lnSpc>
          <a:spcPct val="90000"/>
        </a:lnSpc>
        <a:spcBef>
          <a:spcPct val="0"/>
        </a:spcBef>
        <a:spcAft>
          <a:spcPct val="0"/>
        </a:spcAft>
        <a:defRPr sz="3200" b="1">
          <a:solidFill>
            <a:srgbClr val="DC0018"/>
          </a:solidFill>
          <a:latin typeface="Arial" panose="020B0604020202020204" pitchFamily="34" charset="0"/>
          <a:cs typeface="Arial" panose="020B0604020202020204" pitchFamily="34" charset="0"/>
        </a:defRPr>
      </a:lvl5pPr>
      <a:lvl6pPr marL="457200" algn="l" rtl="0" eaLnBrk="1" fontAlgn="base" hangingPunct="1">
        <a:lnSpc>
          <a:spcPct val="90000"/>
        </a:lnSpc>
        <a:spcBef>
          <a:spcPct val="0"/>
        </a:spcBef>
        <a:spcAft>
          <a:spcPct val="0"/>
        </a:spcAft>
        <a:defRPr sz="3200" b="1">
          <a:solidFill>
            <a:srgbClr val="DC0018"/>
          </a:solidFill>
          <a:latin typeface="Arial" panose="020B0604020202020204" pitchFamily="34" charset="0"/>
          <a:cs typeface="Arial" panose="020B0604020202020204" pitchFamily="34" charset="0"/>
        </a:defRPr>
      </a:lvl6pPr>
      <a:lvl7pPr marL="914400" algn="l" rtl="0" eaLnBrk="1" fontAlgn="base" hangingPunct="1">
        <a:lnSpc>
          <a:spcPct val="90000"/>
        </a:lnSpc>
        <a:spcBef>
          <a:spcPct val="0"/>
        </a:spcBef>
        <a:spcAft>
          <a:spcPct val="0"/>
        </a:spcAft>
        <a:defRPr sz="3200" b="1">
          <a:solidFill>
            <a:srgbClr val="DC0018"/>
          </a:solidFill>
          <a:latin typeface="Arial" panose="020B0604020202020204" pitchFamily="34" charset="0"/>
          <a:cs typeface="Arial" panose="020B0604020202020204" pitchFamily="34" charset="0"/>
        </a:defRPr>
      </a:lvl7pPr>
      <a:lvl8pPr marL="1371600" algn="l" rtl="0" eaLnBrk="1" fontAlgn="base" hangingPunct="1">
        <a:lnSpc>
          <a:spcPct val="90000"/>
        </a:lnSpc>
        <a:spcBef>
          <a:spcPct val="0"/>
        </a:spcBef>
        <a:spcAft>
          <a:spcPct val="0"/>
        </a:spcAft>
        <a:defRPr sz="3200" b="1">
          <a:solidFill>
            <a:srgbClr val="DC0018"/>
          </a:solidFill>
          <a:latin typeface="Arial" panose="020B0604020202020204" pitchFamily="34" charset="0"/>
          <a:cs typeface="Arial" panose="020B0604020202020204" pitchFamily="34" charset="0"/>
        </a:defRPr>
      </a:lvl8pPr>
      <a:lvl9pPr marL="1828800" algn="l" rtl="0" eaLnBrk="1" fontAlgn="base" hangingPunct="1">
        <a:lnSpc>
          <a:spcPct val="90000"/>
        </a:lnSpc>
        <a:spcBef>
          <a:spcPct val="0"/>
        </a:spcBef>
        <a:spcAft>
          <a:spcPct val="0"/>
        </a:spcAft>
        <a:defRPr sz="3200" b="1">
          <a:solidFill>
            <a:srgbClr val="DC0018"/>
          </a:solidFill>
          <a:latin typeface="Arial" panose="020B0604020202020204" pitchFamily="34" charset="0"/>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336550" y="1276350"/>
            <a:ext cx="115189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de-DE" altLang="de-DE"/>
              <a:t>Titel hier eingeben</a:t>
            </a:r>
            <a:endParaRPr lang="de-CH" altLang="de-DE"/>
          </a:p>
        </p:txBody>
      </p:sp>
      <p:sp>
        <p:nvSpPr>
          <p:cNvPr id="2051" name="Textplatzhalter 2"/>
          <p:cNvSpPr>
            <a:spLocks noGrp="1"/>
          </p:cNvSpPr>
          <p:nvPr>
            <p:ph type="body" idx="1"/>
          </p:nvPr>
        </p:nvSpPr>
        <p:spPr bwMode="auto">
          <a:xfrm>
            <a:off x="336550" y="1816100"/>
            <a:ext cx="11518900"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de-DE" altLang="de-DE"/>
              <a:t>Text hier eingeben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de-CH" altLang="de-DE"/>
          </a:p>
        </p:txBody>
      </p:sp>
      <p:sp>
        <p:nvSpPr>
          <p:cNvPr id="4" name="Datumsplatzhalter 3"/>
          <p:cNvSpPr>
            <a:spLocks noGrp="1"/>
          </p:cNvSpPr>
          <p:nvPr>
            <p:ph type="dt" sz="half" idx="2"/>
          </p:nvPr>
        </p:nvSpPr>
        <p:spPr>
          <a:xfrm>
            <a:off x="336550" y="6316663"/>
            <a:ext cx="2879725" cy="358775"/>
          </a:xfrm>
          <a:prstGeom prst="rect">
            <a:avLst/>
          </a:prstGeom>
        </p:spPr>
        <p:txBody>
          <a:bodyPr vert="horz" lIns="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1B2DED52-84ED-4E6B-B041-A131A7FAC97E}" type="datetime1">
              <a:rPr lang="de-CH" smtClean="0"/>
              <a:t>11.09.2022</a:t>
            </a:fld>
            <a:endParaRPr lang="de-CH" dirty="0"/>
          </a:p>
        </p:txBody>
      </p:sp>
      <p:sp>
        <p:nvSpPr>
          <p:cNvPr id="5" name="Fußzeilenplatzhalter 4"/>
          <p:cNvSpPr>
            <a:spLocks noGrp="1"/>
          </p:cNvSpPr>
          <p:nvPr>
            <p:ph type="ftr" sz="quarter" idx="3"/>
          </p:nvPr>
        </p:nvSpPr>
        <p:spPr>
          <a:xfrm>
            <a:off x="3935413" y="6316663"/>
            <a:ext cx="4321175" cy="35877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de-CH" dirty="0"/>
          </a:p>
        </p:txBody>
      </p:sp>
      <p:sp>
        <p:nvSpPr>
          <p:cNvPr id="6" name="Foliennummernplatzhalter 5"/>
          <p:cNvSpPr>
            <a:spLocks noGrp="1"/>
          </p:cNvSpPr>
          <p:nvPr>
            <p:ph type="sldNum" sz="quarter" idx="4"/>
          </p:nvPr>
        </p:nvSpPr>
        <p:spPr>
          <a:xfrm>
            <a:off x="8975725" y="6316663"/>
            <a:ext cx="2879725" cy="358775"/>
          </a:xfrm>
          <a:prstGeom prst="rect">
            <a:avLst/>
          </a:prstGeom>
        </p:spPr>
        <p:txBody>
          <a:bodyPr vert="horz" lIns="91440" tIns="45720" rIns="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0B98C71D-80CA-40F3-8CA8-F94B5B94ABDD}" type="slidenum">
              <a:rPr lang="de-CH"/>
              <a:pPr>
                <a:defRPr/>
              </a:pPr>
              <a:t>‹#›</a:t>
            </a:fld>
            <a:endParaRPr lang="de-CH" dirty="0"/>
          </a:p>
        </p:txBody>
      </p:sp>
      <p:pic>
        <p:nvPicPr>
          <p:cNvPr id="2055" name="Picture 17" descr="BA"/>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578975" y="347663"/>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803" r:id="rId9"/>
    <p:sldLayoutId id="2147483804" r:id="rId10"/>
    <p:sldLayoutId id="2147483805" r:id="rId11"/>
  </p:sldLayoutIdLst>
  <p:hf hdr="0" ftr="0" dt="0"/>
  <p:txStyles>
    <p:titleStyle>
      <a:lvl1pPr algn="l" rtl="0" fontAlgn="base">
        <a:lnSpc>
          <a:spcPct val="90000"/>
        </a:lnSpc>
        <a:spcBef>
          <a:spcPct val="0"/>
        </a:spcBef>
        <a:spcAft>
          <a:spcPct val="0"/>
        </a:spcAft>
        <a:defRPr sz="2000" b="1" kern="1200">
          <a:solidFill>
            <a:srgbClr val="DC0018"/>
          </a:solidFill>
          <a:latin typeface="Arial" panose="020B0604020202020204" pitchFamily="34" charset="0"/>
          <a:ea typeface="+mj-ea"/>
          <a:cs typeface="Arial" panose="020B0604020202020204" pitchFamily="34" charset="0"/>
        </a:defRPr>
      </a:lvl1pPr>
      <a:lvl2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793" r:id="rId5"/>
    <p:sldLayoutId id="2147483794" r:id="rId6"/>
    <p:sldLayoutId id="2147483795" r:id="rId7"/>
    <p:sldLayoutId id="2147483796" r:id="rId8"/>
    <p:sldLayoutId id="2147483810" r:id="rId9"/>
    <p:sldLayoutId id="2147483797" r:id="rId10"/>
  </p:sldLayoutIdLst>
  <p:hf hdr="0" ftr="0" dt="0"/>
  <p:txStyles>
    <p:titleStyle>
      <a:lvl1pPr algn="l" rtl="0" fontAlgn="base">
        <a:lnSpc>
          <a:spcPct val="90000"/>
        </a:lnSpc>
        <a:spcBef>
          <a:spcPct val="0"/>
        </a:spcBef>
        <a:spcAft>
          <a:spcPct val="0"/>
        </a:spcAft>
        <a:defRPr sz="2000" b="1" kern="1200">
          <a:solidFill>
            <a:srgbClr val="DC0018"/>
          </a:solidFill>
          <a:latin typeface="Arial" panose="020B0604020202020204" pitchFamily="34" charset="0"/>
          <a:ea typeface="+mj-ea"/>
          <a:cs typeface="Arial" panose="020B0604020202020204" pitchFamily="34" charset="0"/>
        </a:defRPr>
      </a:lvl1pPr>
      <a:lvl2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336550" y="1276350"/>
            <a:ext cx="115189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de-DE" altLang="de-DE"/>
              <a:t>Titel hier eingeben</a:t>
            </a:r>
            <a:endParaRPr lang="de-CH" altLang="de-DE"/>
          </a:p>
        </p:txBody>
      </p:sp>
      <p:sp>
        <p:nvSpPr>
          <p:cNvPr id="3075" name="Textplatzhalter 2"/>
          <p:cNvSpPr>
            <a:spLocks noGrp="1"/>
          </p:cNvSpPr>
          <p:nvPr>
            <p:ph type="body" idx="1"/>
          </p:nvPr>
        </p:nvSpPr>
        <p:spPr bwMode="auto">
          <a:xfrm>
            <a:off x="336550" y="1997075"/>
            <a:ext cx="11518900" cy="41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de-DE" altLang="de-DE"/>
              <a:t>Text hier eingeben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de-CH" altLang="de-DE"/>
          </a:p>
        </p:txBody>
      </p:sp>
      <p:sp>
        <p:nvSpPr>
          <p:cNvPr id="4" name="Datumsplatzhalter 3"/>
          <p:cNvSpPr>
            <a:spLocks noGrp="1"/>
          </p:cNvSpPr>
          <p:nvPr>
            <p:ph type="dt" sz="half" idx="2"/>
          </p:nvPr>
        </p:nvSpPr>
        <p:spPr>
          <a:xfrm>
            <a:off x="336550" y="6316663"/>
            <a:ext cx="2879725" cy="358775"/>
          </a:xfrm>
          <a:prstGeom prst="rect">
            <a:avLst/>
          </a:prstGeom>
        </p:spPr>
        <p:txBody>
          <a:bodyPr vert="horz" lIns="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528DF68D-FED5-44BD-9EEF-7A270ED848AA}" type="datetime1">
              <a:rPr lang="de-CH" smtClean="0"/>
              <a:t>11.09.2022</a:t>
            </a:fld>
            <a:endParaRPr lang="de-CH" dirty="0"/>
          </a:p>
        </p:txBody>
      </p:sp>
      <p:sp>
        <p:nvSpPr>
          <p:cNvPr id="5" name="Fußzeilenplatzhalter 4"/>
          <p:cNvSpPr>
            <a:spLocks noGrp="1"/>
          </p:cNvSpPr>
          <p:nvPr>
            <p:ph type="ftr" sz="quarter" idx="3"/>
          </p:nvPr>
        </p:nvSpPr>
        <p:spPr>
          <a:xfrm>
            <a:off x="3935413" y="6316663"/>
            <a:ext cx="4321175" cy="35877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de-CH" dirty="0"/>
          </a:p>
        </p:txBody>
      </p:sp>
      <p:sp>
        <p:nvSpPr>
          <p:cNvPr id="6" name="Foliennummernplatzhalter 5"/>
          <p:cNvSpPr>
            <a:spLocks noGrp="1"/>
          </p:cNvSpPr>
          <p:nvPr>
            <p:ph type="sldNum" sz="quarter" idx="4"/>
          </p:nvPr>
        </p:nvSpPr>
        <p:spPr>
          <a:xfrm>
            <a:off x="8975725" y="6316663"/>
            <a:ext cx="2879725" cy="358775"/>
          </a:xfrm>
          <a:prstGeom prst="rect">
            <a:avLst/>
          </a:prstGeom>
        </p:spPr>
        <p:txBody>
          <a:bodyPr vert="horz" lIns="91440" tIns="45720" rIns="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224647F5-077C-42B0-92E2-F491E0D7565F}" type="slidenum">
              <a:rPr lang="de-CH"/>
              <a:pPr>
                <a:defRPr/>
              </a:pPr>
              <a:t>‹#›</a:t>
            </a:fld>
            <a:endParaRPr lang="de-CH" dirty="0"/>
          </a:p>
        </p:txBody>
      </p:sp>
      <p:pic>
        <p:nvPicPr>
          <p:cNvPr id="3079" name="Picture 17" descr="B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9578975" y="347663"/>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798" r:id="rId4"/>
    <p:sldLayoutId id="2147483799" r:id="rId5"/>
    <p:sldLayoutId id="2147483814" r:id="rId6"/>
    <p:sldLayoutId id="2147483815" r:id="rId7"/>
    <p:sldLayoutId id="2147483816" r:id="rId8"/>
    <p:sldLayoutId id="2147483817" r:id="rId9"/>
    <p:sldLayoutId id="2147483818" r:id="rId10"/>
  </p:sldLayoutIdLst>
  <p:hf hdr="0" ftr="0" dt="0"/>
  <p:txStyles>
    <p:titleStyle>
      <a:lvl1pPr algn="l" rtl="0" fontAlgn="base">
        <a:lnSpc>
          <a:spcPct val="90000"/>
        </a:lnSpc>
        <a:spcBef>
          <a:spcPct val="0"/>
        </a:spcBef>
        <a:spcAft>
          <a:spcPct val="0"/>
        </a:spcAft>
        <a:defRPr sz="2000" b="1" kern="1200">
          <a:solidFill>
            <a:srgbClr val="DC0018"/>
          </a:solidFill>
          <a:latin typeface="Arial" panose="020B0604020202020204" pitchFamily="34" charset="0"/>
          <a:ea typeface="+mj-ea"/>
          <a:cs typeface="Arial" panose="020B0604020202020204" pitchFamily="34" charset="0"/>
        </a:defRPr>
      </a:lvl1pPr>
      <a:lvl2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336550" y="1276350"/>
            <a:ext cx="115189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de-DE" altLang="de-DE"/>
              <a:t>Titel hier eingeben</a:t>
            </a:r>
            <a:endParaRPr lang="de-CH" altLang="de-DE"/>
          </a:p>
        </p:txBody>
      </p:sp>
      <p:sp>
        <p:nvSpPr>
          <p:cNvPr id="4099" name="Textplatzhalter 2"/>
          <p:cNvSpPr>
            <a:spLocks noGrp="1"/>
          </p:cNvSpPr>
          <p:nvPr>
            <p:ph type="body" idx="1"/>
          </p:nvPr>
        </p:nvSpPr>
        <p:spPr bwMode="auto">
          <a:xfrm>
            <a:off x="336550" y="1997075"/>
            <a:ext cx="11518900" cy="413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p>
            <a:pPr lvl="0"/>
            <a:r>
              <a:rPr lang="de-DE" altLang="de-DE"/>
              <a:t>Text hier eingeben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de-CH" altLang="de-DE"/>
          </a:p>
        </p:txBody>
      </p:sp>
      <p:sp>
        <p:nvSpPr>
          <p:cNvPr id="4" name="Datumsplatzhalter 3"/>
          <p:cNvSpPr>
            <a:spLocks noGrp="1"/>
          </p:cNvSpPr>
          <p:nvPr>
            <p:ph type="dt" sz="half" idx="2"/>
          </p:nvPr>
        </p:nvSpPr>
        <p:spPr>
          <a:xfrm>
            <a:off x="336550" y="6316663"/>
            <a:ext cx="2879725" cy="358775"/>
          </a:xfrm>
          <a:prstGeom prst="rect">
            <a:avLst/>
          </a:prstGeom>
        </p:spPr>
        <p:txBody>
          <a:bodyPr vert="horz" lIns="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74748552-1085-4FD4-98AF-2DF6B95FA040}" type="datetime1">
              <a:rPr lang="de-CH" smtClean="0"/>
              <a:t>11.09.2022</a:t>
            </a:fld>
            <a:endParaRPr lang="de-CH" dirty="0"/>
          </a:p>
        </p:txBody>
      </p:sp>
      <p:sp>
        <p:nvSpPr>
          <p:cNvPr id="5" name="Fußzeilenplatzhalter 4"/>
          <p:cNvSpPr>
            <a:spLocks noGrp="1"/>
          </p:cNvSpPr>
          <p:nvPr>
            <p:ph type="ftr" sz="quarter" idx="3"/>
          </p:nvPr>
        </p:nvSpPr>
        <p:spPr>
          <a:xfrm>
            <a:off x="3935413" y="6316663"/>
            <a:ext cx="4321175" cy="358775"/>
          </a:xfrm>
          <a:prstGeom prst="rect">
            <a:avLst/>
          </a:prstGeom>
        </p:spPr>
        <p:txBody>
          <a:bodyPr vert="horz" lIns="91440" tIns="45720" rIns="91440" bIns="45720" rtlCol="0" anchor="ctr"/>
          <a:lstStyle>
            <a:lvl1pPr algn="ctr" eaLnBrk="1" fontAlgn="auto" hangingPunct="1">
              <a:spcBef>
                <a:spcPts val="0"/>
              </a:spcBef>
              <a:spcAft>
                <a:spcPts val="0"/>
              </a:spcAft>
              <a:defRPr sz="1200" dirty="0">
                <a:solidFill>
                  <a:schemeClr val="tx1">
                    <a:tint val="75000"/>
                  </a:schemeClr>
                </a:solidFill>
                <a:latin typeface="+mn-lt"/>
              </a:defRPr>
            </a:lvl1pPr>
          </a:lstStyle>
          <a:p>
            <a:pPr>
              <a:defRPr/>
            </a:pPr>
            <a:endParaRPr lang="de-CH" dirty="0"/>
          </a:p>
        </p:txBody>
      </p:sp>
      <p:sp>
        <p:nvSpPr>
          <p:cNvPr id="6" name="Foliennummernplatzhalter 5"/>
          <p:cNvSpPr>
            <a:spLocks noGrp="1"/>
          </p:cNvSpPr>
          <p:nvPr>
            <p:ph type="sldNum" sz="quarter" idx="4"/>
          </p:nvPr>
        </p:nvSpPr>
        <p:spPr>
          <a:xfrm>
            <a:off x="8975725" y="6316663"/>
            <a:ext cx="2879725" cy="358775"/>
          </a:xfrm>
          <a:prstGeom prst="rect">
            <a:avLst/>
          </a:prstGeom>
        </p:spPr>
        <p:txBody>
          <a:bodyPr vert="horz" lIns="91440" tIns="45720" rIns="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2499C6B-6C8C-442E-B975-AC0070B6C0B8}" type="slidenum">
              <a:rPr lang="de-CH"/>
              <a:pPr>
                <a:defRPr/>
              </a:pPr>
              <a:t>‹#›</a:t>
            </a:fld>
            <a:endParaRPr lang="de-CH" dirty="0"/>
          </a:p>
        </p:txBody>
      </p:sp>
      <p:pic>
        <p:nvPicPr>
          <p:cNvPr id="4103" name="Picture 17" descr="B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578975" y="347663"/>
            <a:ext cx="2276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0" r:id="rId1"/>
    <p:sldLayoutId id="2147483819" r:id="rId2"/>
    <p:sldLayoutId id="2147483820" r:id="rId3"/>
    <p:sldLayoutId id="2147483821" r:id="rId4"/>
    <p:sldLayoutId id="2147483822" r:id="rId5"/>
  </p:sldLayoutIdLst>
  <p:hf hdr="0" ftr="0" dt="0"/>
  <p:txStyles>
    <p:titleStyle>
      <a:lvl1pPr algn="l" rtl="0" fontAlgn="base">
        <a:lnSpc>
          <a:spcPct val="90000"/>
        </a:lnSpc>
        <a:spcBef>
          <a:spcPct val="0"/>
        </a:spcBef>
        <a:spcAft>
          <a:spcPct val="0"/>
        </a:spcAft>
        <a:defRPr sz="2000" b="1" kern="1200">
          <a:solidFill>
            <a:srgbClr val="DC0018"/>
          </a:solidFill>
          <a:latin typeface="Arial" panose="020B0604020202020204" pitchFamily="34" charset="0"/>
          <a:ea typeface="+mj-ea"/>
          <a:cs typeface="Arial" panose="020B0604020202020204" pitchFamily="34" charset="0"/>
        </a:defRPr>
      </a:lvl1pPr>
      <a:lvl2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2pPr>
      <a:lvl3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3pPr>
      <a:lvl4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4pPr>
      <a:lvl5pPr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2000" b="1">
          <a:solidFill>
            <a:srgbClr val="DC0018"/>
          </a:solidFill>
          <a:latin typeface="Arial" panose="020B0604020202020204" pitchFamily="34" charset="0"/>
          <a:cs typeface="Arial" panose="020B0604020202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mailto:einsatzzentrale@fedpol.admin.ch"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ctrTitle"/>
          </p:nvPr>
        </p:nvSpPr>
        <p:spPr>
          <a:xfrm>
            <a:off x="336550" y="1469774"/>
            <a:ext cx="11518900" cy="2160587"/>
          </a:xfrm>
        </p:spPr>
        <p:txBody>
          <a:bodyPr/>
          <a:lstStyle/>
          <a:p>
            <a:r>
              <a:rPr lang="en-GB" altLang="de-DE" sz="4000" dirty="0"/>
              <a:t>How to prosecute cybercriminals in Switzerland and abroad</a:t>
            </a:r>
            <a:r>
              <a:rPr lang="de-CH" sz="4000" dirty="0"/>
              <a:t> </a:t>
            </a:r>
            <a:br>
              <a:rPr lang="de-CH" sz="4000" dirty="0"/>
            </a:br>
            <a:endParaRPr lang="de-CH" altLang="de-DE" sz="4000" dirty="0"/>
          </a:p>
        </p:txBody>
      </p:sp>
      <p:sp>
        <p:nvSpPr>
          <p:cNvPr id="27651" name="Untertitel 2"/>
          <p:cNvSpPr>
            <a:spLocks noGrp="1"/>
          </p:cNvSpPr>
          <p:nvPr>
            <p:ph type="subTitle" idx="1"/>
          </p:nvPr>
        </p:nvSpPr>
        <p:spPr>
          <a:xfrm>
            <a:off x="106398" y="3429000"/>
            <a:ext cx="11518900" cy="1260475"/>
          </a:xfrm>
        </p:spPr>
        <p:txBody>
          <a:bodyPr/>
          <a:lstStyle/>
          <a:p>
            <a:pPr>
              <a:lnSpc>
                <a:spcPct val="150000"/>
              </a:lnSpc>
            </a:pPr>
            <a:r>
              <a:rPr lang="de-CH" dirty="0"/>
              <a:t>Attorney General of Switzerland, Stefan Blättler</a:t>
            </a:r>
          </a:p>
          <a:p>
            <a:pPr>
              <a:lnSpc>
                <a:spcPct val="150000"/>
              </a:lnSpc>
            </a:pPr>
            <a:r>
              <a:rPr lang="de-CH" dirty="0"/>
              <a:t>27</a:t>
            </a:r>
            <a:r>
              <a:rPr lang="de-CH" baseline="30000" dirty="0"/>
              <a:t>th</a:t>
            </a:r>
            <a:r>
              <a:rPr lang="de-CH" dirty="0"/>
              <a:t> IAP ANNUAL CONFERENCE AND GENERAL MEETING - TBILISI</a:t>
            </a:r>
          </a:p>
          <a:p>
            <a:pPr>
              <a:lnSpc>
                <a:spcPct val="150000"/>
              </a:lnSpc>
            </a:pPr>
            <a:r>
              <a:rPr lang="de-CH" dirty="0"/>
              <a:t>September 27, 2022</a:t>
            </a:r>
            <a:endParaRPr lang="de-CH" sz="1600" dirty="0"/>
          </a:p>
          <a:p>
            <a:endParaRPr lang="de-CH" alt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a:xfrm>
            <a:off x="336550" y="794786"/>
            <a:ext cx="11518900" cy="539750"/>
          </a:xfrm>
        </p:spPr>
        <p:txBody>
          <a:bodyPr/>
          <a:lstStyle/>
          <a:p>
            <a:r>
              <a:rPr lang="fr-FR" dirty="0" err="1"/>
              <a:t>Jurisdiction</a:t>
            </a:r>
            <a:r>
              <a:rPr lang="fr-FR" dirty="0"/>
              <a:t> in cybercrime </a:t>
            </a:r>
            <a:r>
              <a:rPr lang="fr-FR" dirty="0" err="1"/>
              <a:t>matters</a:t>
            </a:r>
            <a:endParaRPr lang="de-CH" altLang="de-DE" dirty="0"/>
          </a:p>
        </p:txBody>
      </p:sp>
      <p:sp>
        <p:nvSpPr>
          <p:cNvPr id="34820" name="Textplatzhalter 3"/>
          <p:cNvSpPr>
            <a:spLocks noGrp="1"/>
          </p:cNvSpPr>
          <p:nvPr>
            <p:ph type="body" sz="quarter" idx="13"/>
          </p:nvPr>
        </p:nvSpPr>
        <p:spPr>
          <a:xfrm>
            <a:off x="336550" y="1419731"/>
            <a:ext cx="11518900" cy="360363"/>
          </a:xfrm>
        </p:spPr>
        <p:txBody>
          <a:bodyPr/>
          <a:lstStyle/>
          <a:p>
            <a:r>
              <a:rPr lang="en-GB" dirty="0">
                <a:solidFill>
                  <a:srgbClr val="5D5D5D"/>
                </a:solidFill>
              </a:rPr>
              <a:t>What is the competent authority in Switzerland for prosecuting cybercrime</a:t>
            </a:r>
            <a:r>
              <a:rPr lang="fr-FR" dirty="0">
                <a:solidFill>
                  <a:srgbClr val="5D5D5D"/>
                </a:solidFill>
              </a:rPr>
              <a:t>?</a:t>
            </a:r>
            <a:endParaRPr lang="de-CH" altLang="de-DE" dirty="0"/>
          </a:p>
        </p:txBody>
      </p:sp>
      <p:sp>
        <p:nvSpPr>
          <p:cNvPr id="9" name="Foliennummernplatzhalter 8"/>
          <p:cNvSpPr>
            <a:spLocks noGrp="1"/>
          </p:cNvSpPr>
          <p:nvPr>
            <p:ph type="sldNum" sz="quarter" idx="16"/>
          </p:nvPr>
        </p:nvSpPr>
        <p:spPr/>
        <p:txBody>
          <a:bodyPr/>
          <a:lstStyle/>
          <a:p>
            <a:pPr>
              <a:defRPr/>
            </a:pPr>
            <a:fld id="{F2458AAE-7CE0-4252-BD3D-8ACF70019CD3}" type="slidenum">
              <a:rPr lang="de-CH"/>
              <a:pPr>
                <a:defRPr/>
              </a:pPr>
              <a:t>2</a:t>
            </a:fld>
            <a:endParaRPr lang="de-CH" dirty="0"/>
          </a:p>
        </p:txBody>
      </p:sp>
      <p:pic>
        <p:nvPicPr>
          <p:cNvPr id="5" name="Image 4"/>
          <p:cNvPicPr>
            <a:picLocks noChangeAspect="1"/>
          </p:cNvPicPr>
          <p:nvPr/>
        </p:nvPicPr>
        <p:blipFill>
          <a:blip r:embed="rId3"/>
          <a:stretch>
            <a:fillRect/>
          </a:stretch>
        </p:blipFill>
        <p:spPr>
          <a:xfrm>
            <a:off x="336550" y="2713615"/>
            <a:ext cx="3560474" cy="2356196"/>
          </a:xfrm>
          <a:prstGeom prst="rect">
            <a:avLst/>
          </a:prstGeom>
        </p:spPr>
      </p:pic>
      <p:pic>
        <p:nvPicPr>
          <p:cNvPr id="6" name="Image 5"/>
          <p:cNvPicPr>
            <a:picLocks noChangeAspect="1"/>
          </p:cNvPicPr>
          <p:nvPr/>
        </p:nvPicPr>
        <p:blipFill>
          <a:blip r:embed="rId4"/>
          <a:stretch>
            <a:fillRect/>
          </a:stretch>
        </p:blipFill>
        <p:spPr>
          <a:xfrm>
            <a:off x="2833046" y="3734443"/>
            <a:ext cx="4181475" cy="2733675"/>
          </a:xfrm>
          <a:prstGeom prst="rect">
            <a:avLst/>
          </a:prstGeom>
        </p:spPr>
      </p:pic>
      <p:sp>
        <p:nvSpPr>
          <p:cNvPr id="3" name="Rechteck 2"/>
          <p:cNvSpPr/>
          <p:nvPr/>
        </p:nvSpPr>
        <p:spPr>
          <a:xfrm>
            <a:off x="2672705" y="2799866"/>
            <a:ext cx="5141151" cy="461665"/>
          </a:xfrm>
          <a:prstGeom prst="rect">
            <a:avLst/>
          </a:prstGeom>
          <a:noFill/>
        </p:spPr>
        <p:txBody>
          <a:bodyPr wrap="none" lIns="91440" tIns="45720" rIns="91440" bIns="45720">
            <a:spAutoFit/>
          </a:bodyPr>
          <a:lstStyle/>
          <a:p>
            <a:pPr algn="ctr"/>
            <a:r>
              <a:rPr lang="de-DE" sz="2400" b="1" dirty="0">
                <a:ln w="0"/>
                <a:solidFill>
                  <a:schemeClr val="accent1"/>
                </a:solidFill>
                <a:effectLst>
                  <a:outerShdw blurRad="38100" dist="25400" dir="5400000" algn="ctr" rotWithShape="0">
                    <a:srgbClr val="6E747A">
                      <a:alpha val="43000"/>
                    </a:srgbClr>
                  </a:outerShdw>
                </a:effectLst>
                <a:cs typeface="Arial" panose="020B0604020202020204" pitchFamily="34" charset="0"/>
              </a:rPr>
              <a:t>26 </a:t>
            </a:r>
            <a:r>
              <a:rPr lang="de-DE" sz="2400" b="1" dirty="0">
                <a:ln w="0"/>
                <a:solidFill>
                  <a:schemeClr val="accent1"/>
                </a:solidFill>
                <a:effectLst>
                  <a:outerShdw blurRad="38100" dist="25400" dir="5400000" algn="ctr" rotWithShape="0">
                    <a:srgbClr val="6E747A">
                      <a:alpha val="43000"/>
                    </a:srgbClr>
                  </a:outerShdw>
                </a:effectLst>
                <a:ea typeface="+mj-ea"/>
                <a:cs typeface="Arial" panose="020B0604020202020204" pitchFamily="34" charset="0"/>
              </a:rPr>
              <a:t>cantons and the Confederation</a:t>
            </a:r>
            <a:endParaRPr lang="de-DE" sz="2400" b="1" dirty="0">
              <a:ln w="0"/>
              <a:solidFill>
                <a:schemeClr val="accent1"/>
              </a:solidFill>
              <a:effectLst>
                <a:outerShdw blurRad="38100" dist="25400" dir="5400000" algn="ctr" rotWithShape="0">
                  <a:srgbClr val="6E747A">
                    <a:alpha val="43000"/>
                  </a:srgbClr>
                </a:outerShdw>
              </a:effectLst>
              <a:cs typeface="Arial" panose="020B0604020202020204" pitchFamily="34" charset="0"/>
            </a:endParaRPr>
          </a:p>
        </p:txBody>
      </p:sp>
      <p:sp>
        <p:nvSpPr>
          <p:cNvPr id="10" name="Rechteck 1"/>
          <p:cNvSpPr/>
          <p:nvPr/>
        </p:nvSpPr>
        <p:spPr>
          <a:xfrm>
            <a:off x="7834291" y="2333685"/>
            <a:ext cx="4021159" cy="4154984"/>
          </a:xfrm>
          <a:prstGeom prst="rect">
            <a:avLst/>
          </a:prstGeom>
        </p:spPr>
        <p:txBody>
          <a:bodyPr wrap="square">
            <a:spAutoFit/>
          </a:bodyPr>
          <a:lstStyle/>
          <a:p>
            <a:pPr marL="514361" lvl="1" indent="-285750" defTabSz="685800">
              <a:buClr>
                <a:schemeClr val="accent1"/>
              </a:buClr>
              <a:buFont typeface="Arial" panose="020B0604020202020204" pitchFamily="34" charset="0"/>
              <a:buChar char="•"/>
            </a:pPr>
            <a:r>
              <a:rPr lang="fr-FR" sz="2400" dirty="0">
                <a:ea typeface="Open Sans Light" panose="020B0306030504020204" pitchFamily="34" charset="0"/>
                <a:cs typeface="Open Sans Light" panose="020B0306030504020204" pitchFamily="34" charset="0"/>
              </a:rPr>
              <a:t>General </a:t>
            </a:r>
            <a:r>
              <a:rPr lang="fr-FR" sz="2400" dirty="0" err="1">
                <a:ea typeface="Open Sans Light" panose="020B0306030504020204" pitchFamily="34" charset="0"/>
                <a:cs typeface="Open Sans Light" panose="020B0306030504020204" pitchFamily="34" charset="0"/>
              </a:rPr>
              <a:t>authority</a:t>
            </a:r>
            <a:r>
              <a:rPr lang="fr-FR" sz="2400" dirty="0">
                <a:ea typeface="Open Sans Light" panose="020B0306030504020204" pitchFamily="34" charset="0"/>
                <a:cs typeface="Open Sans Light" panose="020B0306030504020204" pitchFamily="34" charset="0"/>
              </a:rPr>
              <a:t>: Public </a:t>
            </a:r>
            <a:r>
              <a:rPr lang="fr-FR" sz="2400" dirty="0" err="1">
                <a:ea typeface="Open Sans Light" panose="020B0306030504020204" pitchFamily="34" charset="0"/>
                <a:cs typeface="Open Sans Light" panose="020B0306030504020204" pitchFamily="34" charset="0"/>
              </a:rPr>
              <a:t>Prosecutor</a:t>
            </a:r>
            <a:r>
              <a:rPr lang="fr-FR" sz="2400" dirty="0">
                <a:ea typeface="Open Sans Light" panose="020B0306030504020204" pitchFamily="34" charset="0"/>
                <a:cs typeface="Open Sans Light" panose="020B0306030504020204" pitchFamily="34" charset="0"/>
              </a:rPr>
              <a:t> Offices of the cantons</a:t>
            </a:r>
            <a:br>
              <a:rPr lang="fr-FR" sz="2400" dirty="0">
                <a:ea typeface="Open Sans Light" panose="020B0306030504020204" pitchFamily="34" charset="0"/>
                <a:cs typeface="Open Sans Light" panose="020B0306030504020204" pitchFamily="34" charset="0"/>
              </a:rPr>
            </a:br>
            <a:endParaRPr lang="fr-FR" sz="2400" dirty="0">
              <a:ea typeface="Open Sans Light" panose="020B0306030504020204" pitchFamily="34" charset="0"/>
              <a:cs typeface="Open Sans Light" panose="020B0306030504020204" pitchFamily="34" charset="0"/>
            </a:endParaRPr>
          </a:p>
          <a:p>
            <a:pPr marL="514361" lvl="1" indent="-285750" defTabSz="685800">
              <a:buClr>
                <a:schemeClr val="accent1"/>
              </a:buClr>
              <a:buFont typeface="Arial" panose="020B0604020202020204" pitchFamily="34" charset="0"/>
              <a:buChar char="•"/>
            </a:pPr>
            <a:r>
              <a:rPr lang="fr-FR" sz="2400" dirty="0" err="1"/>
              <a:t>Exceptional</a:t>
            </a:r>
            <a:r>
              <a:rPr lang="fr-FR" sz="2400" dirty="0"/>
              <a:t> </a:t>
            </a:r>
            <a:r>
              <a:rPr lang="fr-FR" sz="2400" dirty="0" err="1"/>
              <a:t>authority</a:t>
            </a:r>
            <a:r>
              <a:rPr lang="fr-FR" sz="2400" dirty="0"/>
              <a:t>: Office of the Attorney General of </a:t>
            </a:r>
            <a:r>
              <a:rPr lang="fr-FR" sz="2400" dirty="0" err="1"/>
              <a:t>Switzerland</a:t>
            </a:r>
            <a:r>
              <a:rPr lang="fr-FR" sz="2400" dirty="0"/>
              <a:t> (OAG - Art. 23 and 24 </a:t>
            </a:r>
            <a:r>
              <a:rPr lang="fr-FR" sz="2400" dirty="0" err="1"/>
              <a:t>Swiss</a:t>
            </a:r>
            <a:r>
              <a:rPr lang="fr-FR" sz="2400" dirty="0"/>
              <a:t> Criminal </a:t>
            </a:r>
            <a:r>
              <a:rPr lang="fr-FR" sz="2400" dirty="0" err="1"/>
              <a:t>Procedure</a:t>
            </a:r>
            <a:r>
              <a:rPr lang="fr-FR" sz="2400" dirty="0"/>
              <a:t> Code)</a:t>
            </a:r>
            <a:br>
              <a:rPr lang="fr-FR" sz="2400" dirty="0">
                <a:ea typeface="Open Sans Light" panose="020B0306030504020204" pitchFamily="34" charset="0"/>
                <a:cs typeface="Open Sans Light" panose="020B0306030504020204" pitchFamily="34" charset="0"/>
              </a:rPr>
            </a:br>
            <a:endParaRPr lang="fr-FR" sz="2400" dirty="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83622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647198"/>
            <a:ext cx="4797450" cy="4669465"/>
          </a:xfrm>
          <a:prstGeom prst="rect">
            <a:avLst/>
          </a:prstGeom>
        </p:spPr>
      </p:pic>
      <p:sp>
        <p:nvSpPr>
          <p:cNvPr id="34818" name="Titel 1"/>
          <p:cNvSpPr>
            <a:spLocks noGrp="1"/>
          </p:cNvSpPr>
          <p:nvPr>
            <p:ph type="title"/>
          </p:nvPr>
        </p:nvSpPr>
        <p:spPr>
          <a:xfrm>
            <a:off x="336550" y="464393"/>
            <a:ext cx="11518900" cy="539750"/>
          </a:xfrm>
        </p:spPr>
        <p:txBody>
          <a:bodyPr/>
          <a:lstStyle/>
          <a:p>
            <a:r>
              <a:rPr lang="de-CH" dirty="0"/>
              <a:t>Cybercrime in Switzerland</a:t>
            </a:r>
            <a:endParaRPr lang="de-CH" altLang="de-DE" dirty="0"/>
          </a:p>
        </p:txBody>
      </p:sp>
      <p:sp>
        <p:nvSpPr>
          <p:cNvPr id="34820" name="Textplatzhalter 3"/>
          <p:cNvSpPr>
            <a:spLocks noGrp="1"/>
          </p:cNvSpPr>
          <p:nvPr>
            <p:ph type="body" sz="quarter" idx="13"/>
          </p:nvPr>
        </p:nvSpPr>
        <p:spPr>
          <a:xfrm>
            <a:off x="336550" y="1043935"/>
            <a:ext cx="11518900" cy="360363"/>
          </a:xfrm>
        </p:spPr>
        <p:txBody>
          <a:bodyPr/>
          <a:lstStyle/>
          <a:p>
            <a:r>
              <a:rPr lang="de-CH" dirty="0"/>
              <a:t>Challenge 1 – No criminal legislation specific to cybercrime</a:t>
            </a:r>
          </a:p>
          <a:p>
            <a:pPr fontAlgn="base">
              <a:spcAft>
                <a:spcPct val="0"/>
              </a:spcAft>
            </a:pPr>
            <a:endParaRPr lang="de-CH" altLang="de-DE" dirty="0"/>
          </a:p>
        </p:txBody>
      </p:sp>
      <p:sp>
        <p:nvSpPr>
          <p:cNvPr id="9" name="Foliennummernplatzhalter 8"/>
          <p:cNvSpPr>
            <a:spLocks noGrp="1"/>
          </p:cNvSpPr>
          <p:nvPr>
            <p:ph type="sldNum" sz="quarter" idx="16"/>
          </p:nvPr>
        </p:nvSpPr>
        <p:spPr/>
        <p:txBody>
          <a:bodyPr/>
          <a:lstStyle/>
          <a:p>
            <a:pPr>
              <a:defRPr/>
            </a:pPr>
            <a:fld id="{F2458AAE-7CE0-4252-BD3D-8ACF70019CD3}" type="slidenum">
              <a:rPr lang="de-CH"/>
              <a:pPr>
                <a:defRPr/>
              </a:pPr>
              <a:t>3</a:t>
            </a:fld>
            <a:endParaRPr lang="de-CH" dirty="0"/>
          </a:p>
        </p:txBody>
      </p:sp>
      <p:sp>
        <p:nvSpPr>
          <p:cNvPr id="8" name="Rechteck 7"/>
          <p:cNvSpPr/>
          <p:nvPr/>
        </p:nvSpPr>
        <p:spPr>
          <a:xfrm>
            <a:off x="4693186" y="1641871"/>
            <a:ext cx="7162264" cy="5917004"/>
          </a:xfrm>
          <a:prstGeom prst="rect">
            <a:avLst/>
          </a:prstGeom>
        </p:spPr>
        <p:txBody>
          <a:bodyPr wrap="square">
            <a:spAutoFit/>
          </a:bodyPr>
          <a:lstStyle/>
          <a:p>
            <a:pPr marL="514361" lvl="1" indent="-285750" defTabSz="685800">
              <a:spcBef>
                <a:spcPts val="0"/>
              </a:spcBef>
              <a:spcAft>
                <a:spcPts val="300"/>
              </a:spcAft>
              <a:buClr>
                <a:schemeClr val="accent1"/>
              </a:buClr>
              <a:buFont typeface="Arial" panose="020B0604020202020204" pitchFamily="34" charset="0"/>
              <a:buChar char="•"/>
            </a:pPr>
            <a:r>
              <a:rPr lang="en-GB" sz="2400" dirty="0">
                <a:ea typeface="Open Sans Light" panose="020B0306030504020204" pitchFamily="34" charset="0"/>
                <a:cs typeface="Open Sans Light" panose="020B0306030504020204" pitchFamily="34" charset="0"/>
              </a:rPr>
              <a:t>Swiss Criminal Procedure Code not adapted to criminal prosecution in the digital age</a:t>
            </a:r>
          </a:p>
          <a:p>
            <a:pPr marL="514361" lvl="1" indent="-285750" defTabSz="685800">
              <a:spcBef>
                <a:spcPts val="0"/>
              </a:spcBef>
              <a:spcAft>
                <a:spcPts val="300"/>
              </a:spcAft>
              <a:buClr>
                <a:schemeClr val="accent1"/>
              </a:buClr>
              <a:buFont typeface="Arial" panose="020B0604020202020204" pitchFamily="34" charset="0"/>
              <a:buChar char="•"/>
            </a:pPr>
            <a:r>
              <a:rPr lang="en-GB" sz="2400" dirty="0">
                <a:ea typeface="Open Sans Light" panose="020B0306030504020204" pitchFamily="34" charset="0"/>
                <a:cs typeface="Open Sans Light" panose="020B0306030504020204" pitchFamily="34" charset="0"/>
              </a:rPr>
              <a:t>Major challenge: obtaining digital evidence</a:t>
            </a:r>
          </a:p>
          <a:p>
            <a:pPr marL="514361" lvl="1" indent="-285750" defTabSz="685800">
              <a:spcBef>
                <a:spcPts val="0"/>
              </a:spcBef>
              <a:spcAft>
                <a:spcPts val="300"/>
              </a:spcAft>
              <a:buClr>
                <a:schemeClr val="accent1"/>
              </a:buClr>
              <a:buFont typeface="Arial" panose="020B0604020202020204" pitchFamily="34" charset="0"/>
              <a:buChar char="•"/>
            </a:pPr>
            <a:r>
              <a:rPr lang="fr-FR" sz="2400" dirty="0">
                <a:ea typeface="Open Sans Light" panose="020B0306030504020204" pitchFamily="34" charset="0"/>
                <a:cs typeface="Open Sans Light" panose="020B0306030504020204" pitchFamily="34" charset="0"/>
              </a:rPr>
              <a:t>No standards for data </a:t>
            </a:r>
            <a:r>
              <a:rPr lang="fr-FR" sz="2400" dirty="0" err="1">
                <a:ea typeface="Open Sans Light" panose="020B0306030504020204" pitchFamily="34" charset="0"/>
                <a:cs typeface="Open Sans Light" panose="020B0306030504020204" pitchFamily="34" charset="0"/>
              </a:rPr>
              <a:t>processing</a:t>
            </a:r>
            <a:r>
              <a:rPr lang="fr-FR" sz="2400" dirty="0">
                <a:ea typeface="Open Sans Light" panose="020B0306030504020204" pitchFamily="34" charset="0"/>
                <a:cs typeface="Open Sans Light" panose="020B0306030504020204" pitchFamily="34" charset="0"/>
              </a:rPr>
              <a:t> in </a:t>
            </a:r>
            <a:r>
              <a:rPr lang="fr-FR" sz="2400" dirty="0" err="1">
                <a:ea typeface="Open Sans Light" panose="020B0306030504020204" pitchFamily="34" charset="0"/>
                <a:cs typeface="Open Sans Light" panose="020B0306030504020204" pitchFamily="34" charset="0"/>
              </a:rPr>
              <a:t>criminal</a:t>
            </a:r>
            <a:r>
              <a:rPr lang="fr-FR" sz="2400" dirty="0">
                <a:ea typeface="Open Sans Light" panose="020B0306030504020204" pitchFamily="34" charset="0"/>
                <a:cs typeface="Open Sans Light" panose="020B0306030504020204" pitchFamily="34" charset="0"/>
              </a:rPr>
              <a:t> </a:t>
            </a:r>
            <a:r>
              <a:rPr lang="fr-FR" sz="2400" dirty="0" err="1">
                <a:ea typeface="Open Sans Light" panose="020B0306030504020204" pitchFamily="34" charset="0"/>
                <a:cs typeface="Open Sans Light" panose="020B0306030504020204" pitchFamily="34" charset="0"/>
              </a:rPr>
              <a:t>proceedings</a:t>
            </a:r>
            <a:endParaRPr lang="fr-FR" sz="2400" dirty="0">
              <a:ea typeface="Open Sans Light" panose="020B0306030504020204" pitchFamily="34" charset="0"/>
              <a:cs typeface="Open Sans Light" panose="020B0306030504020204" pitchFamily="34" charset="0"/>
            </a:endParaRPr>
          </a:p>
          <a:p>
            <a:pPr marL="514361" lvl="1" indent="-285750" defTabSz="685800">
              <a:spcBef>
                <a:spcPts val="0"/>
              </a:spcBef>
              <a:spcAft>
                <a:spcPts val="300"/>
              </a:spcAft>
              <a:buClr>
                <a:schemeClr val="accent1"/>
              </a:buClr>
              <a:buFont typeface="Arial" panose="020B0604020202020204" pitchFamily="34" charset="0"/>
              <a:buChar char="•"/>
            </a:pPr>
            <a:r>
              <a:rPr lang="en-GB" sz="2400" dirty="0">
                <a:ea typeface="Open Sans Light" panose="020B0306030504020204" pitchFamily="34" charset="0"/>
                <a:cs typeface="Open Sans Light" panose="020B0306030504020204" pitchFamily="34" charset="0"/>
              </a:rPr>
              <a:t>Slow mutual legal assistance process, not adapted to cybercrime</a:t>
            </a:r>
          </a:p>
          <a:p>
            <a:pPr marL="228611" lvl="1" defTabSz="685800">
              <a:spcBef>
                <a:spcPts val="0"/>
              </a:spcBef>
              <a:spcAft>
                <a:spcPts val="300"/>
              </a:spcAft>
              <a:buClr>
                <a:schemeClr val="accent1"/>
              </a:buClr>
            </a:pPr>
            <a:endParaRPr lang="fr-FR" sz="2400" dirty="0">
              <a:ea typeface="Open Sans Light" panose="020B0306030504020204" pitchFamily="34" charset="0"/>
              <a:cs typeface="Open Sans Light" panose="020B0306030504020204" pitchFamily="34" charset="0"/>
            </a:endParaRPr>
          </a:p>
          <a:p>
            <a:pPr marL="228611" lvl="1" defTabSz="685800">
              <a:spcBef>
                <a:spcPts val="0"/>
              </a:spcBef>
              <a:spcAft>
                <a:spcPts val="300"/>
              </a:spcAft>
              <a:buClr>
                <a:schemeClr val="accent1"/>
              </a:buClr>
            </a:pPr>
            <a:r>
              <a:rPr lang="fr-FR" sz="2400" dirty="0" err="1">
                <a:ea typeface="Open Sans Light" panose="020B0306030504020204" pitchFamily="34" charset="0"/>
                <a:cs typeface="Open Sans Light" panose="020B0306030504020204" pitchFamily="34" charset="0"/>
              </a:rPr>
              <a:t>Preservation</a:t>
            </a:r>
            <a:r>
              <a:rPr lang="fr-FR" sz="2400" dirty="0">
                <a:ea typeface="Open Sans Light" panose="020B0306030504020204" pitchFamily="34" charset="0"/>
                <a:cs typeface="Open Sans Light" panose="020B0306030504020204" pitchFamily="34" charset="0"/>
              </a:rPr>
              <a:t> of data up to a maximum of </a:t>
            </a:r>
            <a:r>
              <a:rPr lang="fr-FR" sz="2400" b="1" dirty="0">
                <a:ea typeface="Open Sans Light" panose="020B0306030504020204" pitchFamily="34" charset="0"/>
                <a:cs typeface="Open Sans Light" panose="020B0306030504020204" pitchFamily="34" charset="0"/>
              </a:rPr>
              <a:t>6 </a:t>
            </a:r>
            <a:r>
              <a:rPr lang="fr-FR" sz="2400" b="1" dirty="0" err="1">
                <a:ea typeface="Open Sans Light" panose="020B0306030504020204" pitchFamily="34" charset="0"/>
                <a:cs typeface="Open Sans Light" panose="020B0306030504020204" pitchFamily="34" charset="0"/>
              </a:rPr>
              <a:t>months</a:t>
            </a:r>
            <a:endParaRPr lang="fr-FR" sz="2400" dirty="0">
              <a:ea typeface="Open Sans Light" panose="020B0306030504020204" pitchFamily="34" charset="0"/>
              <a:cs typeface="Open Sans Light" panose="020B0306030504020204" pitchFamily="34" charset="0"/>
            </a:endParaRPr>
          </a:p>
          <a:p>
            <a:pPr marL="571511" lvl="1" indent="-342900" defTabSz="685800">
              <a:spcBef>
                <a:spcPts val="0"/>
              </a:spcBef>
              <a:spcAft>
                <a:spcPts val="300"/>
              </a:spcAft>
              <a:buClr>
                <a:schemeClr val="accent1"/>
              </a:buClr>
              <a:buFont typeface="Wingdings" panose="05000000000000000000" pitchFamily="2" charset="2"/>
              <a:buChar char="Ø"/>
            </a:pPr>
            <a:r>
              <a:rPr lang="fr-FR" sz="2400" dirty="0" err="1">
                <a:ea typeface="Open Sans Light" panose="020B0306030504020204" pitchFamily="34" charset="0"/>
                <a:cs typeface="Open Sans Light" panose="020B0306030504020204" pitchFamily="34" charset="0"/>
              </a:rPr>
              <a:t>Request</a:t>
            </a:r>
            <a:r>
              <a:rPr lang="fr-FR" sz="2400" dirty="0">
                <a:ea typeface="Open Sans Light" panose="020B0306030504020204" pitchFamily="34" charset="0"/>
                <a:cs typeface="Open Sans Light" panose="020B0306030504020204" pitchFamily="34" charset="0"/>
              </a:rPr>
              <a:t> </a:t>
            </a:r>
            <a:r>
              <a:rPr lang="fr-FR" sz="2400" dirty="0" err="1">
                <a:ea typeface="Open Sans Light" panose="020B0306030504020204" pitchFamily="34" charset="0"/>
                <a:cs typeface="Open Sans Light" panose="020B0306030504020204" pitchFamily="34" charset="0"/>
              </a:rPr>
              <a:t>mutual</a:t>
            </a:r>
            <a:r>
              <a:rPr lang="fr-FR" sz="2400" dirty="0">
                <a:ea typeface="Open Sans Light" panose="020B0306030504020204" pitchFamily="34" charset="0"/>
                <a:cs typeface="Open Sans Light" panose="020B0306030504020204" pitchFamily="34" charset="0"/>
              </a:rPr>
              <a:t> assistance </a:t>
            </a:r>
            <a:r>
              <a:rPr lang="fr-FR" sz="2400" dirty="0" err="1">
                <a:ea typeface="Open Sans Light" panose="020B0306030504020204" pitchFamily="34" charset="0"/>
                <a:cs typeface="Open Sans Light" panose="020B0306030504020204" pitchFamily="34" charset="0"/>
              </a:rPr>
              <a:t>very</a:t>
            </a:r>
            <a:r>
              <a:rPr lang="fr-FR" sz="2400" dirty="0">
                <a:ea typeface="Open Sans Light" panose="020B0306030504020204" pitchFamily="34" charset="0"/>
                <a:cs typeface="Open Sans Light" panose="020B0306030504020204" pitchFamily="34" charset="0"/>
              </a:rPr>
              <a:t> </a:t>
            </a:r>
            <a:r>
              <a:rPr lang="fr-FR" sz="2400" dirty="0" err="1">
                <a:ea typeface="Open Sans Light" panose="020B0306030504020204" pitchFamily="34" charset="0"/>
                <a:cs typeface="Open Sans Light" panose="020B0306030504020204" pitchFamily="34" charset="0"/>
              </a:rPr>
              <a:t>rapidly</a:t>
            </a:r>
            <a:r>
              <a:rPr lang="fr-FR" sz="2400" dirty="0">
                <a:ea typeface="Open Sans Light" panose="020B0306030504020204" pitchFamily="34" charset="0"/>
                <a:cs typeface="Open Sans Light" panose="020B0306030504020204" pitchFamily="34" charset="0"/>
              </a:rPr>
              <a:t>!</a:t>
            </a:r>
          </a:p>
          <a:p>
            <a:pPr marL="571511" lvl="1" indent="-342900" defTabSz="685800">
              <a:spcBef>
                <a:spcPts val="0"/>
              </a:spcBef>
              <a:spcAft>
                <a:spcPts val="300"/>
              </a:spcAft>
              <a:buClr>
                <a:schemeClr val="accent1"/>
              </a:buClr>
              <a:buFont typeface="Wingdings" panose="05000000000000000000" pitchFamily="2" charset="2"/>
              <a:buChar char="Ø"/>
            </a:pPr>
            <a:r>
              <a:rPr lang="fr-FR" sz="2400" dirty="0">
                <a:ea typeface="Open Sans Light" panose="020B0306030504020204" pitchFamily="34" charset="0"/>
                <a:cs typeface="Open Sans Light" panose="020B0306030504020204" pitchFamily="34" charset="0"/>
              </a:rPr>
              <a:t>Point of contact 24/7 (Art. 35 CPC) : </a:t>
            </a:r>
            <a:r>
              <a:rPr lang="fr-FR" sz="2400" dirty="0" err="1">
                <a:ea typeface="Open Sans Light" panose="020B0306030504020204" pitchFamily="34" charset="0"/>
                <a:cs typeface="Open Sans Light" panose="020B0306030504020204" pitchFamily="34" charset="0"/>
              </a:rPr>
              <a:t>fedpol</a:t>
            </a:r>
            <a:endParaRPr lang="fr-FR" sz="2400" dirty="0">
              <a:ea typeface="Open Sans Light" panose="020B0306030504020204" pitchFamily="34" charset="0"/>
              <a:cs typeface="Open Sans Light" panose="020B0306030504020204" pitchFamily="34" charset="0"/>
            </a:endParaRPr>
          </a:p>
          <a:p>
            <a:pPr marL="228611" lvl="1" defTabSz="685800">
              <a:spcBef>
                <a:spcPts val="0"/>
              </a:spcBef>
              <a:spcAft>
                <a:spcPts val="300"/>
              </a:spcAft>
              <a:buClr>
                <a:schemeClr val="accent1"/>
              </a:buClr>
            </a:pPr>
            <a:r>
              <a:rPr lang="fr-FR" sz="2400" dirty="0">
                <a:ea typeface="Open Sans Light" panose="020B0306030504020204" pitchFamily="34" charset="0"/>
                <a:cs typeface="Open Sans Light" panose="020B0306030504020204" pitchFamily="34" charset="0"/>
                <a:hlinkClick r:id="rId4"/>
              </a:rPr>
              <a:t>einsatzzentrale@fedpol.admin.ch</a:t>
            </a:r>
            <a:endParaRPr lang="fr-FR" sz="2400" dirty="0">
              <a:ea typeface="Open Sans Light" panose="020B0306030504020204" pitchFamily="34" charset="0"/>
              <a:cs typeface="Open Sans Light" panose="020B0306030504020204" pitchFamily="34" charset="0"/>
            </a:endParaRPr>
          </a:p>
          <a:p>
            <a:pPr marL="228611" lvl="1" defTabSz="685800">
              <a:buClr>
                <a:schemeClr val="accent1"/>
              </a:buClr>
            </a:pPr>
            <a:endParaRPr lang="fr-FR" sz="2400" dirty="0">
              <a:ea typeface="Open Sans Light" panose="020B0306030504020204" pitchFamily="34" charset="0"/>
              <a:cs typeface="Open Sans Light" panose="020B0306030504020204" pitchFamily="34" charset="0"/>
            </a:endParaRPr>
          </a:p>
          <a:p>
            <a:pPr marL="514361" lvl="1" indent="-285750" defTabSz="685800">
              <a:buClr>
                <a:schemeClr val="accent1"/>
              </a:buClr>
              <a:buFont typeface="Arial" panose="020B0604020202020204" pitchFamily="34" charset="0"/>
              <a:buChar char="•"/>
            </a:pPr>
            <a:endParaRPr lang="fr-FR" sz="2000" dirty="0">
              <a:ea typeface="Open Sans Light" panose="020B0306030504020204" pitchFamily="34" charset="0"/>
              <a:cs typeface="Open Sans Light" panose="020B0306030504020204" pitchFamily="34" charset="0"/>
            </a:endParaRPr>
          </a:p>
        </p:txBody>
      </p:sp>
      <p:sp>
        <p:nvSpPr>
          <p:cNvPr id="5" name="Rectangle 1"/>
          <p:cNvSpPr>
            <a:spLocks noChangeArrowheads="1"/>
          </p:cNvSpPr>
          <p:nvPr/>
        </p:nvSpPr>
        <p:spPr bwMode="auto">
          <a:xfrm>
            <a:off x="0" y="-325735"/>
            <a:ext cx="1852499" cy="1108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829" tIns="899829" rIns="899829"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H" altLang="fr-FR" sz="10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endParaRPr kumimoji="0" lang="de-CH" altLang="fr-FR" sz="1800" b="0" i="0" u="none" strike="noStrike" cap="none" normalizeH="0" baseline="0" dirty="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152400" y="-173335"/>
            <a:ext cx="1852499" cy="1108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829" tIns="899829" rIns="899829"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H" altLang="fr-FR" sz="1000" b="0" i="0" u="none" strike="noStrike" cap="none" normalizeH="0" baseline="0" dirty="0">
                <a:ln>
                  <a:noFill/>
                </a:ln>
                <a:solidFill>
                  <a:srgbClr val="000000"/>
                </a:solidFill>
                <a:effectLst/>
                <a:latin typeface="Segoe UI" panose="020B0502040204020203" pitchFamily="34" charset="0"/>
                <a:cs typeface="Segoe UI" panose="020B0502040204020203" pitchFamily="34" charset="0"/>
              </a:rPr>
              <a:t> </a:t>
            </a:r>
            <a:endParaRPr kumimoji="0" lang="de-CH" altLang="fr-FR" sz="1800" b="0" i="0" u="none" strike="noStrike" cap="none" normalizeH="0" baseline="0" dirty="0">
              <a:ln>
                <a:noFill/>
              </a:ln>
              <a:solidFill>
                <a:schemeClr val="tx1"/>
              </a:solidFill>
              <a:effectLst/>
              <a:latin typeface="Arial" panose="020B0604020202020204" pitchFamily="34" charset="0"/>
            </a:endParaRPr>
          </a:p>
        </p:txBody>
      </p:sp>
      <p:pic>
        <p:nvPicPr>
          <p:cNvPr id="7" name="Image 6"/>
          <p:cNvPicPr>
            <a:picLocks noChangeAspect="1"/>
          </p:cNvPicPr>
          <p:nvPr/>
        </p:nvPicPr>
        <p:blipFill>
          <a:blip r:embed="rId5"/>
          <a:stretch>
            <a:fillRect/>
          </a:stretch>
        </p:blipFill>
        <p:spPr>
          <a:xfrm>
            <a:off x="4087372" y="4340646"/>
            <a:ext cx="881364" cy="1173697"/>
          </a:xfrm>
          <a:prstGeom prst="rect">
            <a:avLst/>
          </a:prstGeom>
        </p:spPr>
      </p:pic>
    </p:spTree>
    <p:extLst>
      <p:ext uri="{BB962C8B-B14F-4D97-AF65-F5344CB8AC3E}">
        <p14:creationId xmlns:p14="http://schemas.microsoft.com/office/powerpoint/2010/main" val="374531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animEffect transition="in" filter="fade">
                                      <p:cBhvr>
                                        <p:cTn id="13" dur="1000"/>
                                        <p:tgtEl>
                                          <p:spTgt spid="8">
                                            <p:txEl>
                                              <p:pRg st="5" end="5"/>
                                            </p:txEl>
                                          </p:spTgt>
                                        </p:tgtEl>
                                      </p:cBhvr>
                                    </p:animEffect>
                                    <p:anim calcmode="lin" valueType="num">
                                      <p:cBhvr>
                                        <p:cTn id="14"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15"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animEffect transition="in" filter="fade">
                                      <p:cBhvr>
                                        <p:cTn id="19" dur="1000"/>
                                        <p:tgtEl>
                                          <p:spTgt spid="8">
                                            <p:txEl>
                                              <p:pRg st="6" end="6"/>
                                            </p:txEl>
                                          </p:spTgt>
                                        </p:tgtEl>
                                      </p:cBhvr>
                                    </p:animEffect>
                                    <p:anim calcmode="lin" valueType="num">
                                      <p:cBhvr>
                                        <p:cTn id="20"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fade">
                                      <p:cBhvr>
                                        <p:cTn id="25" dur="1000"/>
                                        <p:tgtEl>
                                          <p:spTgt spid="8">
                                            <p:txEl>
                                              <p:pRg st="7" end="7"/>
                                            </p:txEl>
                                          </p:spTgt>
                                        </p:tgtEl>
                                      </p:cBhvr>
                                    </p:animEffect>
                                    <p:anim calcmode="lin" valueType="num">
                                      <p:cBhvr>
                                        <p:cTn id="26"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27"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Effect transition="in" filter="fade">
                                      <p:cBhvr>
                                        <p:cTn id="31" dur="1000"/>
                                        <p:tgtEl>
                                          <p:spTgt spid="8">
                                            <p:txEl>
                                              <p:pRg st="8" end="8"/>
                                            </p:txEl>
                                          </p:spTgt>
                                        </p:tgtEl>
                                      </p:cBhvr>
                                    </p:animEffect>
                                    <p:anim calcmode="lin" valueType="num">
                                      <p:cBhvr>
                                        <p:cTn id="32"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8">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rotWithShape="1">
          <a:blip r:embed="rId3" cstate="print">
            <a:extLst>
              <a:ext uri="{28A0092B-C50C-407E-A947-70E740481C1C}">
                <a14:useLocalDpi xmlns:a14="http://schemas.microsoft.com/office/drawing/2010/main" val="0"/>
              </a:ext>
            </a:extLst>
          </a:blip>
          <a:srcRect l="9109" t="15901" r="8654" b="17281"/>
          <a:stretch/>
        </p:blipFill>
        <p:spPr>
          <a:xfrm>
            <a:off x="27710" y="2590800"/>
            <a:ext cx="3990110" cy="3241964"/>
          </a:xfrm>
          <a:prstGeom prst="rect">
            <a:avLst/>
          </a:prstGeom>
        </p:spPr>
      </p:pic>
      <p:sp>
        <p:nvSpPr>
          <p:cNvPr id="34818" name="Titel 1"/>
          <p:cNvSpPr>
            <a:spLocks noGrp="1"/>
          </p:cNvSpPr>
          <p:nvPr>
            <p:ph type="title"/>
          </p:nvPr>
        </p:nvSpPr>
        <p:spPr>
          <a:xfrm>
            <a:off x="336550" y="827882"/>
            <a:ext cx="11518900" cy="539750"/>
          </a:xfrm>
        </p:spPr>
        <p:txBody>
          <a:bodyPr/>
          <a:lstStyle/>
          <a:p>
            <a:r>
              <a:rPr lang="de-CH" dirty="0"/>
              <a:t>Perpetrator anonymity</a:t>
            </a:r>
            <a:endParaRPr lang="de-CH" altLang="de-DE" dirty="0"/>
          </a:p>
        </p:txBody>
      </p:sp>
      <p:sp>
        <p:nvSpPr>
          <p:cNvPr id="34820" name="Textplatzhalter 3"/>
          <p:cNvSpPr>
            <a:spLocks noGrp="1"/>
          </p:cNvSpPr>
          <p:nvPr>
            <p:ph type="body" sz="quarter" idx="13"/>
          </p:nvPr>
        </p:nvSpPr>
        <p:spPr>
          <a:xfrm>
            <a:off x="336550" y="1438671"/>
            <a:ext cx="11518900" cy="360363"/>
          </a:xfrm>
        </p:spPr>
        <p:txBody>
          <a:bodyPr/>
          <a:lstStyle/>
          <a:p>
            <a:r>
              <a:rPr lang="fr-FR" dirty="0">
                <a:solidFill>
                  <a:srgbClr val="5D5D5D"/>
                </a:solidFill>
              </a:rPr>
              <a:t>Challenge 2 – </a:t>
            </a:r>
            <a:r>
              <a:rPr lang="en-GB" dirty="0">
                <a:solidFill>
                  <a:srgbClr val="5D5D5D"/>
                </a:solidFill>
              </a:rPr>
              <a:t>In search of the perpetrator</a:t>
            </a:r>
            <a:endParaRPr lang="de-CH" altLang="de-DE" dirty="0"/>
          </a:p>
        </p:txBody>
      </p:sp>
      <p:sp>
        <p:nvSpPr>
          <p:cNvPr id="9" name="Foliennummernplatzhalter 8"/>
          <p:cNvSpPr>
            <a:spLocks noGrp="1"/>
          </p:cNvSpPr>
          <p:nvPr>
            <p:ph type="sldNum" sz="quarter" idx="16"/>
          </p:nvPr>
        </p:nvSpPr>
        <p:spPr/>
        <p:txBody>
          <a:bodyPr/>
          <a:lstStyle/>
          <a:p>
            <a:pPr>
              <a:defRPr/>
            </a:pPr>
            <a:fld id="{F2458AAE-7CE0-4252-BD3D-8ACF70019CD3}" type="slidenum">
              <a:rPr lang="de-CH"/>
              <a:pPr>
                <a:defRPr/>
              </a:pPr>
              <a:t>4</a:t>
            </a:fld>
            <a:endParaRPr lang="de-CH" dirty="0"/>
          </a:p>
        </p:txBody>
      </p:sp>
      <p:sp>
        <p:nvSpPr>
          <p:cNvPr id="4" name="Textfeld 3"/>
          <p:cNvSpPr txBox="1"/>
          <p:nvPr/>
        </p:nvSpPr>
        <p:spPr>
          <a:xfrm>
            <a:off x="4263527" y="2449716"/>
            <a:ext cx="7811473" cy="3585597"/>
          </a:xfrm>
          <a:prstGeom prst="rect">
            <a:avLst/>
          </a:prstGeom>
          <a:noFill/>
        </p:spPr>
        <p:txBody>
          <a:bodyPr wrap="square" rtlCol="0">
            <a:spAutoFit/>
          </a:bodyPr>
          <a:lstStyle/>
          <a:p>
            <a:pPr>
              <a:spcBef>
                <a:spcPts val="0"/>
              </a:spcBef>
              <a:spcAft>
                <a:spcPts val="1200"/>
              </a:spcAft>
              <a:buClr>
                <a:schemeClr val="accent1"/>
              </a:buClr>
            </a:pPr>
            <a:r>
              <a:rPr lang="fr-FR" sz="2400" dirty="0"/>
              <a:t>In </a:t>
            </a:r>
            <a:r>
              <a:rPr lang="fr-FR" sz="2400" dirty="0" err="1"/>
              <a:t>most</a:t>
            </a:r>
            <a:r>
              <a:rPr lang="fr-FR" sz="2400" dirty="0"/>
              <a:t> cybercrime </a:t>
            </a:r>
            <a:r>
              <a:rPr lang="fr-FR" sz="2400" dirty="0" err="1"/>
              <a:t>proceedings</a:t>
            </a:r>
            <a:r>
              <a:rPr lang="fr-FR" sz="2400" dirty="0"/>
              <a:t>, </a:t>
            </a:r>
            <a:r>
              <a:rPr lang="fr-FR" sz="2400" dirty="0" err="1"/>
              <a:t>perpetrators</a:t>
            </a:r>
            <a:r>
              <a:rPr lang="fr-FR" sz="2400" dirty="0"/>
              <a:t> are:</a:t>
            </a:r>
          </a:p>
          <a:p>
            <a:pPr marL="265113" indent="-265113">
              <a:spcBef>
                <a:spcPts val="0"/>
              </a:spcBef>
              <a:spcAft>
                <a:spcPts val="600"/>
              </a:spcAft>
              <a:buClr>
                <a:schemeClr val="accent1"/>
              </a:buClr>
              <a:buFont typeface="Arial" panose="020B0604020202020204" pitchFamily="34" charset="0"/>
              <a:buChar char="•"/>
            </a:pPr>
            <a:r>
              <a:rPr lang="fr-FR" sz="2400" dirty="0" err="1"/>
              <a:t>Unknown</a:t>
            </a:r>
            <a:endParaRPr lang="fr-FR" sz="2400" dirty="0"/>
          </a:p>
          <a:p>
            <a:pPr marL="285750" indent="-285750">
              <a:spcBef>
                <a:spcPts val="0"/>
              </a:spcBef>
              <a:spcAft>
                <a:spcPts val="600"/>
              </a:spcAft>
              <a:buClr>
                <a:schemeClr val="accent1"/>
              </a:buClr>
              <a:buFont typeface="Arial" panose="020B0604020202020204" pitchFamily="34" charset="0"/>
              <a:buChar char="•"/>
            </a:pPr>
            <a:r>
              <a:rPr lang="fr-FR" sz="2400" dirty="0" err="1"/>
              <a:t>Professionnal</a:t>
            </a:r>
            <a:endParaRPr lang="fr-FR" sz="2400" dirty="0"/>
          </a:p>
          <a:p>
            <a:pPr marL="285750" indent="-285750">
              <a:spcBef>
                <a:spcPts val="0"/>
              </a:spcBef>
              <a:spcAft>
                <a:spcPts val="600"/>
              </a:spcAft>
              <a:buClr>
                <a:schemeClr val="accent1"/>
              </a:buClr>
              <a:buFont typeface="Arial" panose="020B0604020202020204" pitchFamily="34" charset="0"/>
              <a:buChar char="•"/>
            </a:pPr>
            <a:r>
              <a:rPr lang="fr-FR" sz="2400" dirty="0"/>
              <a:t>Anonymous</a:t>
            </a:r>
          </a:p>
          <a:p>
            <a:pPr marL="285750" indent="-285750">
              <a:spcBef>
                <a:spcPts val="0"/>
              </a:spcBef>
              <a:spcAft>
                <a:spcPts val="600"/>
              </a:spcAft>
              <a:buClr>
                <a:schemeClr val="accent1"/>
              </a:buClr>
              <a:buFont typeface="Arial" panose="020B0604020202020204" pitchFamily="34" charset="0"/>
              <a:buChar char="•"/>
            </a:pPr>
            <a:r>
              <a:rPr lang="fr-FR" sz="2400" dirty="0" err="1"/>
              <a:t>Mostly</a:t>
            </a:r>
            <a:r>
              <a:rPr lang="fr-FR" sz="2400" dirty="0"/>
              <a:t> </a:t>
            </a:r>
            <a:r>
              <a:rPr lang="fr-FR" sz="2400" dirty="0" err="1"/>
              <a:t>abroad</a:t>
            </a:r>
            <a:endParaRPr lang="fr-FR" sz="2400" dirty="0"/>
          </a:p>
          <a:p>
            <a:pPr>
              <a:spcBef>
                <a:spcPts val="0"/>
              </a:spcBef>
              <a:spcAft>
                <a:spcPts val="600"/>
              </a:spcAft>
              <a:buClr>
                <a:schemeClr val="accent1"/>
              </a:buClr>
            </a:pPr>
            <a:endParaRPr lang="fr-FR" sz="2400" dirty="0"/>
          </a:p>
          <a:p>
            <a:pPr marL="285750" indent="-285750">
              <a:spcBef>
                <a:spcPts val="0"/>
              </a:spcBef>
              <a:spcAft>
                <a:spcPts val="600"/>
              </a:spcAft>
              <a:buClr>
                <a:schemeClr val="accent1"/>
              </a:buClr>
              <a:buFont typeface="Arial" panose="020B0604020202020204" pitchFamily="34" charset="0"/>
              <a:buChar char="•"/>
            </a:pPr>
            <a:r>
              <a:rPr lang="fr-FR" sz="2400" dirty="0"/>
              <a:t>Objective: </a:t>
            </a:r>
            <a:r>
              <a:rPr lang="fr-FR" sz="2400" dirty="0" err="1"/>
              <a:t>gathering</a:t>
            </a:r>
            <a:r>
              <a:rPr lang="fr-FR" sz="2400" dirty="0"/>
              <a:t> </a:t>
            </a:r>
            <a:r>
              <a:rPr lang="fr-FR" sz="2400" dirty="0" err="1"/>
              <a:t>evidence</a:t>
            </a:r>
            <a:r>
              <a:rPr lang="fr-FR" sz="2400" dirty="0"/>
              <a:t> </a:t>
            </a:r>
            <a:r>
              <a:rPr lang="fr-FR" sz="2400" dirty="0" err="1"/>
              <a:t>that</a:t>
            </a:r>
            <a:r>
              <a:rPr lang="fr-FR" sz="2400" dirty="0"/>
              <a:t> can </a:t>
            </a:r>
            <a:r>
              <a:rPr lang="fr-FR" sz="2400" dirty="0" err="1"/>
              <a:t>be</a:t>
            </a:r>
            <a:r>
              <a:rPr lang="fr-FR" sz="2400" dirty="0"/>
              <a:t> </a:t>
            </a:r>
            <a:r>
              <a:rPr lang="fr-FR" sz="2400" dirty="0" err="1"/>
              <a:t>used</a:t>
            </a:r>
            <a:r>
              <a:rPr lang="fr-FR" sz="2400" dirty="0"/>
              <a:t> in court</a:t>
            </a:r>
          </a:p>
        </p:txBody>
      </p:sp>
    </p:spTree>
    <p:extLst>
      <p:ext uri="{BB962C8B-B14F-4D97-AF65-F5344CB8AC3E}">
        <p14:creationId xmlns:p14="http://schemas.microsoft.com/office/powerpoint/2010/main" val="192486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a:xfrm>
            <a:off x="309291" y="742441"/>
            <a:ext cx="11518900" cy="539750"/>
          </a:xfrm>
        </p:spPr>
        <p:txBody>
          <a:bodyPr/>
          <a:lstStyle/>
          <a:p>
            <a:r>
              <a:rPr lang="de-CH" altLang="de-DE" dirty="0"/>
              <a:t>Mutual legal assistance</a:t>
            </a:r>
          </a:p>
        </p:txBody>
      </p:sp>
      <p:sp>
        <p:nvSpPr>
          <p:cNvPr id="34820" name="Textplatzhalter 3"/>
          <p:cNvSpPr>
            <a:spLocks noGrp="1"/>
          </p:cNvSpPr>
          <p:nvPr>
            <p:ph type="body" sz="quarter" idx="13"/>
          </p:nvPr>
        </p:nvSpPr>
        <p:spPr>
          <a:xfrm>
            <a:off x="336550" y="1348533"/>
            <a:ext cx="11518900" cy="360363"/>
          </a:xfrm>
        </p:spPr>
        <p:txBody>
          <a:bodyPr/>
          <a:lstStyle/>
          <a:p>
            <a:r>
              <a:rPr lang="fr-FR" dirty="0">
                <a:solidFill>
                  <a:srgbClr val="5D5D5D"/>
                </a:solidFill>
              </a:rPr>
              <a:t>Challenge 3 – </a:t>
            </a:r>
            <a:r>
              <a:rPr lang="fr-FR" dirty="0" err="1">
                <a:solidFill>
                  <a:srgbClr val="5D5D5D"/>
                </a:solidFill>
              </a:rPr>
              <a:t>Complex</a:t>
            </a:r>
            <a:r>
              <a:rPr lang="fr-FR" dirty="0">
                <a:solidFill>
                  <a:srgbClr val="5D5D5D"/>
                </a:solidFill>
              </a:rPr>
              <a:t> and </a:t>
            </a:r>
            <a:r>
              <a:rPr lang="fr-FR" dirty="0" err="1">
                <a:solidFill>
                  <a:srgbClr val="5D5D5D"/>
                </a:solidFill>
              </a:rPr>
              <a:t>lengthy</a:t>
            </a:r>
            <a:endParaRPr lang="de-CH" dirty="0">
              <a:solidFill>
                <a:srgbClr val="5D5D5D"/>
              </a:solidFill>
            </a:endParaRPr>
          </a:p>
        </p:txBody>
      </p:sp>
      <p:sp>
        <p:nvSpPr>
          <p:cNvPr id="9" name="Foliennummernplatzhalter 8"/>
          <p:cNvSpPr>
            <a:spLocks noGrp="1"/>
          </p:cNvSpPr>
          <p:nvPr>
            <p:ph type="sldNum" sz="quarter" idx="16"/>
          </p:nvPr>
        </p:nvSpPr>
        <p:spPr/>
        <p:txBody>
          <a:bodyPr/>
          <a:lstStyle/>
          <a:p>
            <a:pPr>
              <a:defRPr/>
            </a:pPr>
            <a:fld id="{F2458AAE-7CE0-4252-BD3D-8ACF70019CD3}" type="slidenum">
              <a:rPr lang="de-CH"/>
              <a:pPr>
                <a:defRPr/>
              </a:pPr>
              <a:t>5</a:t>
            </a:fld>
            <a:endParaRPr lang="de-CH" dirty="0"/>
          </a:p>
        </p:txBody>
      </p:sp>
      <p:grpSp>
        <p:nvGrpSpPr>
          <p:cNvPr id="8" name="Gruppieren 7"/>
          <p:cNvGrpSpPr/>
          <p:nvPr/>
        </p:nvGrpSpPr>
        <p:grpSpPr>
          <a:xfrm>
            <a:off x="448733" y="2319867"/>
            <a:ext cx="11049000" cy="3893424"/>
            <a:chOff x="639725" y="2332405"/>
            <a:chExt cx="10720859" cy="3664784"/>
          </a:xfrm>
        </p:grpSpPr>
        <p:grpSp>
          <p:nvGrpSpPr>
            <p:cNvPr id="10" name="Gruppieren 9"/>
            <p:cNvGrpSpPr/>
            <p:nvPr/>
          </p:nvGrpSpPr>
          <p:grpSpPr>
            <a:xfrm>
              <a:off x="836782" y="3421556"/>
              <a:ext cx="10518435" cy="1417184"/>
              <a:chOff x="835365" y="3484164"/>
              <a:chExt cx="10518435" cy="1417184"/>
            </a:xfrm>
          </p:grpSpPr>
          <p:grpSp>
            <p:nvGrpSpPr>
              <p:cNvPr id="20" name="Gruppieren 19"/>
              <p:cNvGrpSpPr/>
              <p:nvPr/>
            </p:nvGrpSpPr>
            <p:grpSpPr>
              <a:xfrm>
                <a:off x="835365" y="3484164"/>
                <a:ext cx="10518435" cy="1417184"/>
                <a:chOff x="1430631" y="3527694"/>
                <a:chExt cx="8977461" cy="1209564"/>
              </a:xfrm>
            </p:grpSpPr>
            <p:sp>
              <p:nvSpPr>
                <p:cNvPr id="35" name="Rechteck 34"/>
                <p:cNvSpPr/>
                <p:nvPr/>
              </p:nvSpPr>
              <p:spPr>
                <a:xfrm>
                  <a:off x="1610021" y="3727180"/>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6" name="Rechteck 35"/>
                <p:cNvSpPr/>
                <p:nvPr/>
              </p:nvSpPr>
              <p:spPr>
                <a:xfrm>
                  <a:off x="2581396" y="3727179"/>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7" name="Rechteck 36"/>
                <p:cNvSpPr/>
                <p:nvPr/>
              </p:nvSpPr>
              <p:spPr>
                <a:xfrm>
                  <a:off x="9425568" y="3731868"/>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8" name="Rechteck 37"/>
                <p:cNvSpPr/>
                <p:nvPr/>
              </p:nvSpPr>
              <p:spPr>
                <a:xfrm>
                  <a:off x="1430631" y="4536599"/>
                  <a:ext cx="1161900" cy="19655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39" name="Rechteck 38"/>
                <p:cNvSpPr/>
                <p:nvPr/>
              </p:nvSpPr>
              <p:spPr>
                <a:xfrm>
                  <a:off x="1430631" y="4023779"/>
                  <a:ext cx="175024" cy="5175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0" name="Rechteck 39"/>
                <p:cNvSpPr/>
                <p:nvPr/>
              </p:nvSpPr>
              <p:spPr>
                <a:xfrm>
                  <a:off x="2413153" y="3723664"/>
                  <a:ext cx="179375" cy="8176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1" name="Rechteck 40"/>
                <p:cNvSpPr/>
                <p:nvPr/>
              </p:nvSpPr>
              <p:spPr>
                <a:xfrm>
                  <a:off x="2413161" y="3527696"/>
                  <a:ext cx="1150753" cy="195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42" name="Rechteck 41"/>
                <p:cNvSpPr/>
                <p:nvPr/>
              </p:nvSpPr>
              <p:spPr>
                <a:xfrm>
                  <a:off x="3563910" y="3731869"/>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3" name="Rechteck 42"/>
                <p:cNvSpPr/>
                <p:nvPr/>
              </p:nvSpPr>
              <p:spPr>
                <a:xfrm>
                  <a:off x="4535285" y="3727179"/>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4" name="Rechteck 43"/>
                <p:cNvSpPr/>
                <p:nvPr/>
              </p:nvSpPr>
              <p:spPr>
                <a:xfrm>
                  <a:off x="3384534" y="4541290"/>
                  <a:ext cx="1161886" cy="195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45" name="Rechteck 44"/>
                <p:cNvSpPr/>
                <p:nvPr/>
              </p:nvSpPr>
              <p:spPr>
                <a:xfrm>
                  <a:off x="3384531" y="3723664"/>
                  <a:ext cx="179375" cy="8176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6" name="Rechteck 45"/>
                <p:cNvSpPr/>
                <p:nvPr/>
              </p:nvSpPr>
              <p:spPr>
                <a:xfrm>
                  <a:off x="4367042" y="3723663"/>
                  <a:ext cx="179375" cy="8176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7" name="Rechteck 46"/>
                <p:cNvSpPr/>
                <p:nvPr/>
              </p:nvSpPr>
              <p:spPr>
                <a:xfrm>
                  <a:off x="4367050" y="3527694"/>
                  <a:ext cx="1150753" cy="195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48" name="Rechteck 47"/>
                <p:cNvSpPr/>
                <p:nvPr/>
              </p:nvSpPr>
              <p:spPr>
                <a:xfrm>
                  <a:off x="5517799" y="3731869"/>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9" name="Rechteck 48"/>
                <p:cNvSpPr/>
                <p:nvPr/>
              </p:nvSpPr>
              <p:spPr>
                <a:xfrm>
                  <a:off x="6489174" y="3727179"/>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0" name="Rechteck 49"/>
                <p:cNvSpPr/>
                <p:nvPr/>
              </p:nvSpPr>
              <p:spPr>
                <a:xfrm>
                  <a:off x="5338423" y="4541289"/>
                  <a:ext cx="1161886" cy="195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51" name="Rechteck 50"/>
                <p:cNvSpPr/>
                <p:nvPr/>
              </p:nvSpPr>
              <p:spPr>
                <a:xfrm>
                  <a:off x="5338420" y="3723663"/>
                  <a:ext cx="179375" cy="8176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2" name="Rechteck 51"/>
                <p:cNvSpPr/>
                <p:nvPr/>
              </p:nvSpPr>
              <p:spPr>
                <a:xfrm>
                  <a:off x="6320931" y="3723663"/>
                  <a:ext cx="179375" cy="8176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3" name="Rechteck 52"/>
                <p:cNvSpPr/>
                <p:nvPr/>
              </p:nvSpPr>
              <p:spPr>
                <a:xfrm>
                  <a:off x="6320939" y="3527696"/>
                  <a:ext cx="1150753" cy="195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54" name="Rechteck 53"/>
                <p:cNvSpPr/>
                <p:nvPr/>
              </p:nvSpPr>
              <p:spPr>
                <a:xfrm>
                  <a:off x="7471688" y="3731869"/>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5" name="Rechteck 54"/>
                <p:cNvSpPr/>
                <p:nvPr/>
              </p:nvSpPr>
              <p:spPr>
                <a:xfrm>
                  <a:off x="8443063" y="3727179"/>
                  <a:ext cx="803135" cy="80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6" name="Rechteck 55"/>
                <p:cNvSpPr/>
                <p:nvPr/>
              </p:nvSpPr>
              <p:spPr>
                <a:xfrm>
                  <a:off x="7292312" y="4541289"/>
                  <a:ext cx="1161886" cy="195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57" name="Rechteck 56"/>
                <p:cNvSpPr/>
                <p:nvPr/>
              </p:nvSpPr>
              <p:spPr>
                <a:xfrm>
                  <a:off x="7292309" y="3723664"/>
                  <a:ext cx="179375" cy="8176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8" name="Rechteck 57"/>
                <p:cNvSpPr/>
                <p:nvPr/>
              </p:nvSpPr>
              <p:spPr>
                <a:xfrm>
                  <a:off x="8274820" y="3723663"/>
                  <a:ext cx="179375" cy="8176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9" name="Rechteck 58"/>
                <p:cNvSpPr/>
                <p:nvPr/>
              </p:nvSpPr>
              <p:spPr>
                <a:xfrm>
                  <a:off x="8274828" y="3527695"/>
                  <a:ext cx="1161886" cy="195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60" name="Rechteck 59"/>
                <p:cNvSpPr/>
                <p:nvPr/>
              </p:nvSpPr>
              <p:spPr>
                <a:xfrm>
                  <a:off x="9246206" y="4537187"/>
                  <a:ext cx="1161886" cy="1959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t>&gt;</a:t>
                  </a:r>
                </a:p>
              </p:txBody>
            </p:sp>
            <p:sp>
              <p:nvSpPr>
                <p:cNvPr id="61" name="Rechteck 60"/>
                <p:cNvSpPr/>
                <p:nvPr/>
              </p:nvSpPr>
              <p:spPr>
                <a:xfrm>
                  <a:off x="9246195" y="3723664"/>
                  <a:ext cx="179375" cy="8176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62" name="Rechteck 61"/>
                <p:cNvSpPr/>
                <p:nvPr/>
              </p:nvSpPr>
              <p:spPr>
                <a:xfrm>
                  <a:off x="10228714" y="4019677"/>
                  <a:ext cx="179367" cy="5175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grpSp>
          <p:grpSp>
            <p:nvGrpSpPr>
              <p:cNvPr id="21" name="Gruppieren 20"/>
              <p:cNvGrpSpPr/>
              <p:nvPr/>
            </p:nvGrpSpPr>
            <p:grpSpPr>
              <a:xfrm>
                <a:off x="1112972" y="3777402"/>
                <a:ext cx="9963230" cy="831893"/>
                <a:chOff x="1109622" y="3850276"/>
                <a:chExt cx="9963230" cy="831893"/>
              </a:xfrm>
            </p:grpSpPr>
            <p:pic>
              <p:nvPicPr>
                <p:cNvPr id="22" name="Inhaltsplatzhalter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9622" y="3862977"/>
                  <a:ext cx="812842" cy="793791"/>
                </a:xfrm>
                <a:prstGeom prst="rect">
                  <a:avLst/>
                </a:prstGeom>
              </p:spPr>
            </p:pic>
            <p:grpSp>
              <p:nvGrpSpPr>
                <p:cNvPr id="23" name="Gruppieren 22"/>
                <p:cNvGrpSpPr/>
                <p:nvPr/>
              </p:nvGrpSpPr>
              <p:grpSpPr>
                <a:xfrm>
                  <a:off x="2254083" y="3862977"/>
                  <a:ext cx="800141" cy="819192"/>
                  <a:chOff x="2254083" y="3862977"/>
                  <a:chExt cx="800141" cy="819192"/>
                </a:xfrm>
              </p:grpSpPr>
              <p:pic>
                <p:nvPicPr>
                  <p:cNvPr id="33" name="Grafik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4083" y="3862977"/>
                    <a:ext cx="800141" cy="819192"/>
                  </a:xfrm>
                  <a:prstGeom prst="rect">
                    <a:avLst/>
                  </a:prstGeom>
                </p:spPr>
              </p:pic>
              <p:pic>
                <p:nvPicPr>
                  <p:cNvPr id="34" name="Grafik 3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98047" y="3926048"/>
                    <a:ext cx="194260" cy="194260"/>
                  </a:xfrm>
                  <a:prstGeom prst="rect">
                    <a:avLst/>
                  </a:prstGeom>
                </p:spPr>
              </p:pic>
            </p:grpSp>
            <p:pic>
              <p:nvPicPr>
                <p:cNvPr id="24" name="Grafik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3750" y="3862977"/>
                  <a:ext cx="800141" cy="819192"/>
                </a:xfrm>
                <a:prstGeom prst="rect">
                  <a:avLst/>
                </a:prstGeom>
              </p:spPr>
            </p:pic>
            <p:grpSp>
              <p:nvGrpSpPr>
                <p:cNvPr id="25" name="Gruppieren 24"/>
                <p:cNvGrpSpPr/>
                <p:nvPr/>
              </p:nvGrpSpPr>
              <p:grpSpPr>
                <a:xfrm>
                  <a:off x="9134942" y="3850276"/>
                  <a:ext cx="800141" cy="819192"/>
                  <a:chOff x="2254083" y="3862977"/>
                  <a:chExt cx="800141" cy="819192"/>
                </a:xfrm>
              </p:grpSpPr>
              <p:pic>
                <p:nvPicPr>
                  <p:cNvPr id="31" name="Grafik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4083" y="3862977"/>
                    <a:ext cx="800141" cy="819192"/>
                  </a:xfrm>
                  <a:prstGeom prst="rect">
                    <a:avLst/>
                  </a:prstGeom>
                </p:spPr>
              </p:pic>
              <p:pic>
                <p:nvPicPr>
                  <p:cNvPr id="32" name="Grafik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98047" y="3926048"/>
                    <a:ext cx="194260" cy="194260"/>
                  </a:xfrm>
                  <a:prstGeom prst="rect">
                    <a:avLst/>
                  </a:prstGeom>
                </p:spPr>
              </p:pic>
            </p:grpSp>
            <p:pic>
              <p:nvPicPr>
                <p:cNvPr id="26" name="Grafik 2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84498" y="3859220"/>
                  <a:ext cx="800141" cy="819192"/>
                </a:xfrm>
                <a:prstGeom prst="rect">
                  <a:avLst/>
                </a:prstGeom>
              </p:spPr>
            </p:pic>
            <p:pic>
              <p:nvPicPr>
                <p:cNvPr id="27" name="Grafik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56472" y="3862976"/>
                  <a:ext cx="781090" cy="793791"/>
                </a:xfrm>
                <a:prstGeom prst="rect">
                  <a:avLst/>
                </a:prstGeom>
              </p:spPr>
            </p:pic>
            <p:pic>
              <p:nvPicPr>
                <p:cNvPr id="28" name="Grafik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87990" y="3856624"/>
                  <a:ext cx="800141" cy="806491"/>
                </a:xfrm>
                <a:prstGeom prst="rect">
                  <a:avLst/>
                </a:prstGeom>
              </p:spPr>
            </p:pic>
            <p:pic>
              <p:nvPicPr>
                <p:cNvPr id="29" name="Grafik 2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55196" y="3862975"/>
                  <a:ext cx="781090" cy="793791"/>
                </a:xfrm>
                <a:prstGeom prst="rect">
                  <a:avLst/>
                </a:prstGeom>
              </p:spPr>
            </p:pic>
            <p:pic>
              <p:nvPicPr>
                <p:cNvPr id="30" name="Grafik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0010" y="3870257"/>
                  <a:ext cx="812842" cy="793791"/>
                </a:xfrm>
                <a:prstGeom prst="rect">
                  <a:avLst/>
                </a:prstGeom>
              </p:spPr>
            </p:pic>
          </p:grpSp>
        </p:grpSp>
        <p:sp>
          <p:nvSpPr>
            <p:cNvPr id="11" name="Textfeld 10"/>
            <p:cNvSpPr txBox="1"/>
            <p:nvPr/>
          </p:nvSpPr>
          <p:spPr>
            <a:xfrm>
              <a:off x="639725" y="5041171"/>
              <a:ext cx="1631782" cy="956018"/>
            </a:xfrm>
            <a:prstGeom prst="rect">
              <a:avLst/>
            </a:prstGeom>
            <a:noFill/>
          </p:spPr>
          <p:txBody>
            <a:bodyPr wrap="square" rtlCol="0">
              <a:spAutoFit/>
            </a:bodyPr>
            <a:lstStyle/>
            <a:p>
              <a:pPr algn="ctr"/>
              <a:r>
                <a:rPr lang="de-CH" sz="1200" b="1" dirty="0">
                  <a:latin typeface="Arial" panose="020B0604020202020204" pitchFamily="34" charset="0"/>
                  <a:cs typeface="Arial" panose="020B0604020202020204" pitchFamily="34" charset="0"/>
                </a:rPr>
                <a:t>1. </a:t>
              </a:r>
              <a:r>
                <a:rPr lang="en-GB" sz="1200" b="1" dirty="0">
                  <a:latin typeface="Arial" panose="020B0604020202020204" pitchFamily="34" charset="0"/>
                  <a:cs typeface="Arial" panose="020B0604020202020204" pitchFamily="34" charset="0"/>
                </a:rPr>
                <a:t>The prosecutor in Switzerland drafts the request for mutual legal assistance</a:t>
              </a:r>
              <a:endParaRPr lang="de-CH" sz="1200" dirty="0">
                <a:latin typeface="Arial" panose="020B0604020202020204" pitchFamily="34" charset="0"/>
                <a:cs typeface="Arial" panose="020B0604020202020204" pitchFamily="34" charset="0"/>
              </a:endParaRPr>
            </a:p>
          </p:txBody>
        </p:sp>
        <p:sp>
          <p:nvSpPr>
            <p:cNvPr id="12" name="Textfeld 11"/>
            <p:cNvSpPr txBox="1"/>
            <p:nvPr/>
          </p:nvSpPr>
          <p:spPr>
            <a:xfrm>
              <a:off x="1927231" y="2392367"/>
              <a:ext cx="1530380" cy="608375"/>
            </a:xfrm>
            <a:prstGeom prst="rect">
              <a:avLst/>
            </a:prstGeom>
            <a:noFill/>
          </p:spPr>
          <p:txBody>
            <a:bodyPr wrap="square" rtlCol="0">
              <a:spAutoFit/>
            </a:bodyPr>
            <a:lstStyle/>
            <a:p>
              <a:pPr algn="ctr"/>
              <a:r>
                <a:rPr lang="de-CH" sz="1200" b="1" dirty="0">
                  <a:latin typeface="Arial" panose="020B0604020202020204" pitchFamily="34" charset="0"/>
                  <a:cs typeface="Arial" panose="020B0604020202020204" pitchFamily="34" charset="0"/>
                </a:rPr>
                <a:t>2. </a:t>
              </a:r>
              <a:r>
                <a:rPr lang="en-GB" sz="1200" b="1" dirty="0">
                  <a:latin typeface="Arial" panose="020B0604020202020204" pitchFamily="34" charset="0"/>
                  <a:cs typeface="Arial" panose="020B0604020202020204" pitchFamily="34" charset="0"/>
                </a:rPr>
                <a:t>Transmission to the Federal Office of Justice</a:t>
              </a:r>
              <a:endParaRPr lang="de-CH" sz="1200" dirty="0">
                <a:latin typeface="Arial" panose="020B0604020202020204" pitchFamily="34" charset="0"/>
                <a:cs typeface="Arial" panose="020B0604020202020204" pitchFamily="34" charset="0"/>
              </a:endParaRPr>
            </a:p>
          </p:txBody>
        </p:sp>
        <p:sp>
          <p:nvSpPr>
            <p:cNvPr id="13" name="Textfeld 12"/>
            <p:cNvSpPr txBox="1"/>
            <p:nvPr/>
          </p:nvSpPr>
          <p:spPr>
            <a:xfrm>
              <a:off x="3070441" y="5063758"/>
              <a:ext cx="1509850" cy="608375"/>
            </a:xfrm>
            <a:prstGeom prst="rect">
              <a:avLst/>
            </a:prstGeom>
            <a:noFill/>
          </p:spPr>
          <p:txBody>
            <a:bodyPr wrap="square" rtlCol="0">
              <a:spAutoFit/>
            </a:bodyPr>
            <a:lstStyle/>
            <a:p>
              <a:pPr algn="ctr"/>
              <a:r>
                <a:rPr lang="de-CH" sz="1200" b="1" dirty="0">
                  <a:latin typeface="Arial" panose="020B0604020202020204" pitchFamily="34" charset="0"/>
                  <a:cs typeface="Arial" panose="020B0604020202020204" pitchFamily="34" charset="0"/>
                </a:rPr>
                <a:t>3</a:t>
              </a:r>
              <a:r>
                <a:rPr lang="de-CH" sz="1200" b="1" dirty="0">
                  <a:cs typeface="Arial" panose="020B0604020202020204" pitchFamily="34" charset="0"/>
                </a:rPr>
                <a:t>. </a:t>
              </a:r>
              <a:r>
                <a:rPr lang="en-GB" sz="1200" b="1" dirty="0">
                  <a:cs typeface="Arial" panose="020B0604020202020204" pitchFamily="34" charset="0"/>
                </a:rPr>
                <a:t>Transmission to the competent authority abroad</a:t>
              </a:r>
              <a:endParaRPr lang="de-CH" sz="1200" b="1" dirty="0">
                <a:cs typeface="Arial" panose="020B0604020202020204" pitchFamily="34" charset="0"/>
              </a:endParaRPr>
            </a:p>
          </p:txBody>
        </p:sp>
        <p:sp>
          <p:nvSpPr>
            <p:cNvPr id="14" name="Textfeld 13"/>
            <p:cNvSpPr txBox="1"/>
            <p:nvPr/>
          </p:nvSpPr>
          <p:spPr>
            <a:xfrm>
              <a:off x="4132691" y="2342115"/>
              <a:ext cx="1624304" cy="608375"/>
            </a:xfrm>
            <a:prstGeom prst="rect">
              <a:avLst/>
            </a:prstGeom>
            <a:noFill/>
          </p:spPr>
          <p:txBody>
            <a:bodyPr wrap="square" rtlCol="0">
              <a:spAutoFit/>
            </a:bodyPr>
            <a:lstStyle/>
            <a:p>
              <a:pPr algn="ctr"/>
              <a:r>
                <a:rPr lang="de-CH" sz="1200" b="1" dirty="0">
                  <a:latin typeface="Arial" panose="020B0604020202020204" pitchFamily="34" charset="0"/>
                  <a:cs typeface="Arial" panose="020B0604020202020204" pitchFamily="34" charset="0"/>
                </a:rPr>
                <a:t>4</a:t>
              </a:r>
              <a:r>
                <a:rPr lang="de-CH" sz="1200" b="1" dirty="0">
                  <a:cs typeface="Arial" panose="020B0604020202020204" pitchFamily="34" charset="0"/>
                </a:rPr>
                <a:t>. </a:t>
              </a:r>
              <a:r>
                <a:rPr lang="en-GB" sz="1200" b="1" dirty="0">
                  <a:cs typeface="Arial" panose="020B0604020202020204" pitchFamily="34" charset="0"/>
                </a:rPr>
                <a:t>Transmission to the prosecutor abroad</a:t>
              </a:r>
              <a:endParaRPr lang="de-CH" sz="1200" b="1" dirty="0">
                <a:cs typeface="Arial" panose="020B0604020202020204" pitchFamily="34" charset="0"/>
              </a:endParaRPr>
            </a:p>
          </p:txBody>
        </p:sp>
        <p:sp>
          <p:nvSpPr>
            <p:cNvPr id="15" name="Textfeld 14"/>
            <p:cNvSpPr txBox="1"/>
            <p:nvPr/>
          </p:nvSpPr>
          <p:spPr>
            <a:xfrm>
              <a:off x="5343535" y="5060318"/>
              <a:ext cx="1498583" cy="608375"/>
            </a:xfrm>
            <a:prstGeom prst="rect">
              <a:avLst/>
            </a:prstGeom>
            <a:noFill/>
          </p:spPr>
          <p:txBody>
            <a:bodyPr wrap="square" rtlCol="0">
              <a:spAutoFit/>
            </a:bodyPr>
            <a:lstStyle/>
            <a:p>
              <a:pPr algn="ctr"/>
              <a:r>
                <a:rPr lang="de-CH" sz="1200" b="1" dirty="0">
                  <a:latin typeface="Arial" panose="020B0604020202020204" pitchFamily="34" charset="0"/>
                  <a:cs typeface="Arial" panose="020B0604020202020204" pitchFamily="34" charset="0"/>
                </a:rPr>
                <a:t>5. </a:t>
              </a:r>
              <a:r>
                <a:rPr lang="en-GB" sz="1200" b="1" dirty="0">
                  <a:cs typeface="Arial" panose="020B0604020202020204" pitchFamily="34" charset="0"/>
                </a:rPr>
                <a:t>The prosecutor abroad obtains a court order</a:t>
              </a:r>
              <a:endParaRPr lang="de-CH" sz="1200" dirty="0">
                <a:latin typeface="Arial" panose="020B0604020202020204" pitchFamily="34" charset="0"/>
                <a:cs typeface="Arial" panose="020B0604020202020204" pitchFamily="34" charset="0"/>
              </a:endParaRPr>
            </a:p>
          </p:txBody>
        </p:sp>
        <p:sp>
          <p:nvSpPr>
            <p:cNvPr id="16" name="Textfeld 15"/>
            <p:cNvSpPr txBox="1"/>
            <p:nvPr/>
          </p:nvSpPr>
          <p:spPr>
            <a:xfrm>
              <a:off x="6374270" y="2336778"/>
              <a:ext cx="1592042" cy="782197"/>
            </a:xfrm>
            <a:prstGeom prst="rect">
              <a:avLst/>
            </a:prstGeom>
            <a:noFill/>
          </p:spPr>
          <p:txBody>
            <a:bodyPr wrap="square" rtlCol="0">
              <a:spAutoFit/>
            </a:bodyPr>
            <a:lstStyle/>
            <a:p>
              <a:pPr algn="ctr"/>
              <a:r>
                <a:rPr lang="de-CH" sz="1200" b="1" dirty="0">
                  <a:latin typeface="Arial" panose="020B0604020202020204" pitchFamily="34" charset="0"/>
                  <a:cs typeface="Arial" panose="020B0604020202020204" pitchFamily="34" charset="0"/>
                </a:rPr>
                <a:t>6</a:t>
              </a:r>
              <a:r>
                <a:rPr lang="en-GB" sz="1200" b="1" dirty="0">
                  <a:solidFill>
                    <a:srgbClr val="7030A0"/>
                  </a:solidFill>
                  <a:latin typeface="Arial" panose="020B0604020202020204" pitchFamily="34" charset="0"/>
                  <a:cs typeface="Arial" panose="020B0604020202020204" pitchFamily="34" charset="0"/>
                </a:rPr>
                <a:t> </a:t>
              </a:r>
              <a:r>
                <a:rPr lang="en-GB" sz="1200" b="1" dirty="0">
                  <a:latin typeface="Arial" panose="020B0604020202020204" pitchFamily="34" charset="0"/>
                  <a:cs typeface="Arial" panose="020B0604020202020204" pitchFamily="34" charset="0"/>
                </a:rPr>
                <a:t>Foreign prosecution authorities collect the evidence</a:t>
              </a:r>
              <a:endParaRPr lang="de-CH" sz="1200" b="1" dirty="0">
                <a:cs typeface="Arial" panose="020B0604020202020204" pitchFamily="34" charset="0"/>
              </a:endParaRPr>
            </a:p>
          </p:txBody>
        </p:sp>
        <p:sp>
          <p:nvSpPr>
            <p:cNvPr id="17" name="Textfeld 16"/>
            <p:cNvSpPr txBox="1"/>
            <p:nvPr/>
          </p:nvSpPr>
          <p:spPr>
            <a:xfrm>
              <a:off x="7641053" y="5041171"/>
              <a:ext cx="1498656" cy="608375"/>
            </a:xfrm>
            <a:prstGeom prst="rect">
              <a:avLst/>
            </a:prstGeom>
            <a:noFill/>
          </p:spPr>
          <p:txBody>
            <a:bodyPr wrap="square" rtlCol="0">
              <a:spAutoFit/>
            </a:bodyPr>
            <a:lstStyle/>
            <a:p>
              <a:pPr algn="ctr"/>
              <a:r>
                <a:rPr lang="fr-FR" sz="1200" b="1" dirty="0">
                  <a:cs typeface="Arial" panose="020B0604020202020204" pitchFamily="34" charset="0"/>
                </a:rPr>
                <a:t>7. </a:t>
              </a:r>
              <a:r>
                <a:rPr lang="en-GB" sz="1200" b="1" dirty="0">
                  <a:cs typeface="Arial" panose="020B0604020202020204" pitchFamily="34" charset="0"/>
                </a:rPr>
                <a:t>Transmission to the competent authority abroad</a:t>
              </a:r>
              <a:endParaRPr lang="de-CH" sz="1200" dirty="0">
                <a:latin typeface="Arial" panose="020B0604020202020204" pitchFamily="34" charset="0"/>
                <a:cs typeface="Arial" panose="020B0604020202020204" pitchFamily="34" charset="0"/>
              </a:endParaRPr>
            </a:p>
          </p:txBody>
        </p:sp>
        <p:sp>
          <p:nvSpPr>
            <p:cNvPr id="18" name="Textfeld 17"/>
            <p:cNvSpPr txBox="1"/>
            <p:nvPr/>
          </p:nvSpPr>
          <p:spPr>
            <a:xfrm>
              <a:off x="8661541" y="2332405"/>
              <a:ext cx="1542503" cy="608375"/>
            </a:xfrm>
            <a:prstGeom prst="rect">
              <a:avLst/>
            </a:prstGeom>
            <a:noFill/>
          </p:spPr>
          <p:txBody>
            <a:bodyPr wrap="square" rtlCol="0">
              <a:spAutoFit/>
            </a:bodyPr>
            <a:lstStyle/>
            <a:p>
              <a:pPr algn="ctr"/>
              <a:r>
                <a:rPr lang="de-CH" sz="1200" b="1" dirty="0">
                  <a:cs typeface="Arial" panose="020B0604020202020204" pitchFamily="34" charset="0"/>
                </a:rPr>
                <a:t>8. </a:t>
              </a:r>
              <a:r>
                <a:rPr lang="en-GB" sz="1200" b="1" dirty="0">
                  <a:cs typeface="Arial" panose="020B0604020202020204" pitchFamily="34" charset="0"/>
                </a:rPr>
                <a:t>Transmission to the Swiss Federal Office of Justice</a:t>
              </a:r>
              <a:endParaRPr lang="de-CH" sz="1200" b="1" dirty="0">
                <a:cs typeface="Arial" panose="020B0604020202020204" pitchFamily="34" charset="0"/>
              </a:endParaRPr>
            </a:p>
          </p:txBody>
        </p:sp>
        <p:sp>
          <p:nvSpPr>
            <p:cNvPr id="19" name="Textfeld 18"/>
            <p:cNvSpPr txBox="1"/>
            <p:nvPr/>
          </p:nvSpPr>
          <p:spPr>
            <a:xfrm>
              <a:off x="9683673" y="5057572"/>
              <a:ext cx="1676911" cy="608375"/>
            </a:xfrm>
            <a:prstGeom prst="rect">
              <a:avLst/>
            </a:prstGeom>
            <a:noFill/>
          </p:spPr>
          <p:txBody>
            <a:bodyPr wrap="square" rtlCol="0">
              <a:spAutoFit/>
            </a:bodyPr>
            <a:lstStyle/>
            <a:p>
              <a:pPr algn="ctr"/>
              <a:r>
                <a:rPr lang="de-CH" sz="1200" b="1" dirty="0">
                  <a:latin typeface="Arial" panose="020B0604020202020204" pitchFamily="34" charset="0"/>
                  <a:cs typeface="Arial" panose="020B0604020202020204" pitchFamily="34" charset="0"/>
                </a:rPr>
                <a:t>9. </a:t>
              </a:r>
              <a:r>
                <a:rPr lang="en-GB" sz="1200" b="1" dirty="0">
                  <a:cs typeface="Arial" panose="020B0604020202020204" pitchFamily="34" charset="0"/>
                </a:rPr>
                <a:t>Transmission to the prosecutor in Switzerland</a:t>
              </a:r>
              <a:endParaRPr lang="de-CH" sz="1200" b="1" dirty="0">
                <a:cs typeface="Arial" panose="020B0604020202020204" pitchFamily="34" charset="0"/>
              </a:endParaRPr>
            </a:p>
          </p:txBody>
        </p:sp>
      </p:grpSp>
    </p:spTree>
    <p:extLst>
      <p:ext uri="{BB962C8B-B14F-4D97-AF65-F5344CB8AC3E}">
        <p14:creationId xmlns:p14="http://schemas.microsoft.com/office/powerpoint/2010/main" val="1905231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rotWithShape="1">
          <a:blip r:embed="rId3" cstate="print">
            <a:extLst>
              <a:ext uri="{28A0092B-C50C-407E-A947-70E740481C1C}">
                <a14:useLocalDpi xmlns:a14="http://schemas.microsoft.com/office/drawing/2010/main" val="0"/>
              </a:ext>
            </a:extLst>
          </a:blip>
          <a:srcRect b="9157"/>
          <a:stretch/>
        </p:blipFill>
        <p:spPr>
          <a:xfrm>
            <a:off x="173619" y="1825045"/>
            <a:ext cx="5052351" cy="4589719"/>
          </a:xfrm>
          <a:prstGeom prst="rect">
            <a:avLst/>
          </a:prstGeom>
        </p:spPr>
      </p:pic>
      <p:sp>
        <p:nvSpPr>
          <p:cNvPr id="34818" name="Titel 1"/>
          <p:cNvSpPr>
            <a:spLocks noGrp="1"/>
          </p:cNvSpPr>
          <p:nvPr>
            <p:ph type="title"/>
          </p:nvPr>
        </p:nvSpPr>
        <p:spPr>
          <a:xfrm>
            <a:off x="336550" y="738253"/>
            <a:ext cx="11518900" cy="539750"/>
          </a:xfrm>
        </p:spPr>
        <p:txBody>
          <a:bodyPr/>
          <a:lstStyle/>
          <a:p>
            <a:r>
              <a:rPr lang="de-CH" dirty="0"/>
              <a:t>Internationality</a:t>
            </a:r>
            <a:endParaRPr lang="de-CH" altLang="de-DE" dirty="0"/>
          </a:p>
        </p:txBody>
      </p:sp>
      <p:sp>
        <p:nvSpPr>
          <p:cNvPr id="34820" name="Textplatzhalter 3"/>
          <p:cNvSpPr>
            <a:spLocks noGrp="1"/>
          </p:cNvSpPr>
          <p:nvPr>
            <p:ph type="body" sz="quarter" idx="13"/>
          </p:nvPr>
        </p:nvSpPr>
        <p:spPr>
          <a:xfrm>
            <a:off x="336550" y="1398885"/>
            <a:ext cx="11518900" cy="360363"/>
          </a:xfrm>
        </p:spPr>
        <p:txBody>
          <a:bodyPr/>
          <a:lstStyle/>
          <a:p>
            <a:r>
              <a:rPr lang="fr-FR" dirty="0">
                <a:solidFill>
                  <a:srgbClr val="5D5D5D"/>
                </a:solidFill>
              </a:rPr>
              <a:t>Challenge 4 - </a:t>
            </a:r>
            <a:r>
              <a:rPr lang="fr-FR" dirty="0" err="1">
                <a:solidFill>
                  <a:srgbClr val="5D5D5D"/>
                </a:solidFill>
              </a:rPr>
              <a:t>Principle</a:t>
            </a:r>
            <a:r>
              <a:rPr lang="fr-FR" dirty="0">
                <a:solidFill>
                  <a:srgbClr val="5D5D5D"/>
                </a:solidFill>
              </a:rPr>
              <a:t> of </a:t>
            </a:r>
            <a:r>
              <a:rPr lang="fr-FR" dirty="0" err="1">
                <a:solidFill>
                  <a:srgbClr val="5D5D5D"/>
                </a:solidFill>
              </a:rPr>
              <a:t>territoriality</a:t>
            </a:r>
            <a:r>
              <a:rPr lang="fr-FR" dirty="0">
                <a:solidFill>
                  <a:srgbClr val="5D5D5D"/>
                </a:solidFill>
              </a:rPr>
              <a:t> &gt; The Convention on Cybercrime – an important </a:t>
            </a:r>
            <a:r>
              <a:rPr lang="fr-FR" dirty="0" err="1">
                <a:solidFill>
                  <a:srgbClr val="5D5D5D"/>
                </a:solidFill>
              </a:rPr>
              <a:t>tool</a:t>
            </a:r>
            <a:endParaRPr lang="de-CH" altLang="de-DE" dirty="0"/>
          </a:p>
        </p:txBody>
      </p:sp>
      <p:sp>
        <p:nvSpPr>
          <p:cNvPr id="9" name="Foliennummernplatzhalter 8"/>
          <p:cNvSpPr>
            <a:spLocks noGrp="1"/>
          </p:cNvSpPr>
          <p:nvPr>
            <p:ph type="sldNum" sz="quarter" idx="16"/>
          </p:nvPr>
        </p:nvSpPr>
        <p:spPr/>
        <p:txBody>
          <a:bodyPr/>
          <a:lstStyle/>
          <a:p>
            <a:pPr>
              <a:defRPr/>
            </a:pPr>
            <a:fld id="{F2458AAE-7CE0-4252-BD3D-8ACF70019CD3}" type="slidenum">
              <a:rPr lang="de-CH"/>
              <a:pPr>
                <a:defRPr/>
              </a:pPr>
              <a:t>6</a:t>
            </a:fld>
            <a:endParaRPr lang="de-CH" dirty="0"/>
          </a:p>
        </p:txBody>
      </p:sp>
      <p:pic>
        <p:nvPicPr>
          <p:cNvPr id="12" name="Grafi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95479" y="2563793"/>
            <a:ext cx="4498648" cy="3376632"/>
          </a:xfrm>
          <a:prstGeom prst="rect">
            <a:avLst/>
          </a:prstGeom>
        </p:spPr>
      </p:pic>
    </p:spTree>
    <p:extLst>
      <p:ext uri="{BB962C8B-B14F-4D97-AF65-F5344CB8AC3E}">
        <p14:creationId xmlns:p14="http://schemas.microsoft.com/office/powerpoint/2010/main" val="359582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a:xfrm>
            <a:off x="336550" y="632935"/>
            <a:ext cx="11518900" cy="539750"/>
          </a:xfrm>
        </p:spPr>
        <p:txBody>
          <a:bodyPr/>
          <a:lstStyle/>
          <a:p>
            <a:r>
              <a:rPr lang="de-CH" dirty="0"/>
              <a:t>Public Private Partnership</a:t>
            </a:r>
            <a:endParaRPr lang="de-CH" altLang="de-DE" dirty="0"/>
          </a:p>
        </p:txBody>
      </p:sp>
      <p:sp>
        <p:nvSpPr>
          <p:cNvPr id="34820" name="Textplatzhalter 3"/>
          <p:cNvSpPr>
            <a:spLocks noGrp="1"/>
          </p:cNvSpPr>
          <p:nvPr>
            <p:ph type="body" sz="quarter" idx="13"/>
          </p:nvPr>
        </p:nvSpPr>
        <p:spPr>
          <a:xfrm>
            <a:off x="336550" y="1172461"/>
            <a:ext cx="11518900" cy="360363"/>
          </a:xfrm>
        </p:spPr>
        <p:txBody>
          <a:bodyPr/>
          <a:lstStyle/>
          <a:p>
            <a:r>
              <a:rPr lang="fr-FR" dirty="0">
                <a:solidFill>
                  <a:srgbClr val="5D5D5D"/>
                </a:solidFill>
              </a:rPr>
              <a:t>Criminal </a:t>
            </a:r>
            <a:r>
              <a:rPr lang="fr-FR" dirty="0" err="1">
                <a:solidFill>
                  <a:srgbClr val="5D5D5D"/>
                </a:solidFill>
              </a:rPr>
              <a:t>reporting</a:t>
            </a:r>
            <a:r>
              <a:rPr lang="fr-FR" dirty="0">
                <a:solidFill>
                  <a:srgbClr val="5D5D5D"/>
                </a:solidFill>
              </a:rPr>
              <a:t> as a key factor – </a:t>
            </a:r>
            <a:r>
              <a:rPr lang="fr-FR" dirty="0" err="1">
                <a:solidFill>
                  <a:srgbClr val="5D5D5D"/>
                </a:solidFill>
              </a:rPr>
              <a:t>private</a:t>
            </a:r>
            <a:r>
              <a:rPr lang="fr-FR" dirty="0">
                <a:solidFill>
                  <a:srgbClr val="5D5D5D"/>
                </a:solidFill>
              </a:rPr>
              <a:t> </a:t>
            </a:r>
            <a:r>
              <a:rPr lang="fr-FR" dirty="0" err="1">
                <a:solidFill>
                  <a:srgbClr val="5D5D5D"/>
                </a:solidFill>
              </a:rPr>
              <a:t>sector</a:t>
            </a:r>
            <a:r>
              <a:rPr lang="fr-FR" dirty="0">
                <a:solidFill>
                  <a:srgbClr val="5D5D5D"/>
                </a:solidFill>
              </a:rPr>
              <a:t> information</a:t>
            </a:r>
            <a:endParaRPr lang="de-CH" altLang="de-DE" dirty="0"/>
          </a:p>
        </p:txBody>
      </p:sp>
      <p:sp>
        <p:nvSpPr>
          <p:cNvPr id="9" name="Foliennummernplatzhalter 8"/>
          <p:cNvSpPr>
            <a:spLocks noGrp="1"/>
          </p:cNvSpPr>
          <p:nvPr>
            <p:ph type="sldNum" sz="quarter" idx="16"/>
          </p:nvPr>
        </p:nvSpPr>
        <p:spPr/>
        <p:txBody>
          <a:bodyPr/>
          <a:lstStyle/>
          <a:p>
            <a:pPr>
              <a:defRPr/>
            </a:pPr>
            <a:fld id="{F2458AAE-7CE0-4252-BD3D-8ACF70019CD3}" type="slidenum">
              <a:rPr lang="de-CH"/>
              <a:pPr>
                <a:defRPr/>
              </a:pPr>
              <a:t>7</a:t>
            </a:fld>
            <a:endParaRPr lang="de-CH" dirty="0"/>
          </a:p>
        </p:txBody>
      </p:sp>
      <p:graphicFrame>
        <p:nvGraphicFramePr>
          <p:cNvPr id="2" name="Diagramm 1"/>
          <p:cNvGraphicFramePr/>
          <p:nvPr>
            <p:extLst>
              <p:ext uri="{D42A27DB-BD31-4B8C-83A1-F6EECF244321}">
                <p14:modId xmlns:p14="http://schemas.microsoft.com/office/powerpoint/2010/main" val="2993576042"/>
              </p:ext>
            </p:extLst>
          </p:nvPr>
        </p:nvGraphicFramePr>
        <p:xfrm>
          <a:off x="451394" y="2560319"/>
          <a:ext cx="4172857" cy="33690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p:cNvSpPr txBox="1"/>
          <p:nvPr/>
        </p:nvSpPr>
        <p:spPr>
          <a:xfrm>
            <a:off x="4562355" y="2066730"/>
            <a:ext cx="7293095" cy="3862596"/>
          </a:xfrm>
          <a:prstGeom prst="rect">
            <a:avLst/>
          </a:prstGeom>
          <a:noFill/>
        </p:spPr>
        <p:txBody>
          <a:bodyPr wrap="square" rtlCol="0">
            <a:spAutoFit/>
          </a:bodyPr>
          <a:lstStyle/>
          <a:p>
            <a:pPr marL="285750" indent="-285750" defTabSz="685800">
              <a:spcBef>
                <a:spcPts val="0"/>
              </a:spcBef>
              <a:spcAft>
                <a:spcPts val="0"/>
              </a:spcAft>
              <a:buClr>
                <a:srgbClr val="C00000"/>
              </a:buClr>
              <a:buFont typeface="Arial" panose="020B0604020202020204" pitchFamily="34" charset="0"/>
              <a:buChar char="•"/>
            </a:pPr>
            <a:r>
              <a:rPr lang="fr-FR" sz="2400" dirty="0" err="1">
                <a:solidFill>
                  <a:srgbClr val="000000"/>
                </a:solidFill>
              </a:rPr>
              <a:t>Individuals</a:t>
            </a:r>
            <a:r>
              <a:rPr lang="fr-FR" sz="2400" dirty="0">
                <a:solidFill>
                  <a:srgbClr val="000000"/>
                </a:solidFill>
              </a:rPr>
              <a:t> (</a:t>
            </a:r>
            <a:r>
              <a:rPr lang="fr-FR" sz="2400" dirty="0" err="1">
                <a:solidFill>
                  <a:srgbClr val="000000"/>
                </a:solidFill>
              </a:rPr>
              <a:t>companies</a:t>
            </a:r>
            <a:r>
              <a:rPr lang="fr-FR" sz="2400" dirty="0">
                <a:solidFill>
                  <a:srgbClr val="000000"/>
                </a:solidFill>
              </a:rPr>
              <a:t>) are important parties for:</a:t>
            </a:r>
          </a:p>
          <a:p>
            <a:pPr marL="265113" defTabSz="685800">
              <a:spcBef>
                <a:spcPts val="600"/>
              </a:spcBef>
              <a:spcAft>
                <a:spcPts val="0"/>
              </a:spcAft>
              <a:buClr>
                <a:srgbClr val="C00000"/>
              </a:buClr>
            </a:pPr>
            <a:r>
              <a:rPr lang="fr-FR" sz="2400" dirty="0">
                <a:solidFill>
                  <a:srgbClr val="000000"/>
                </a:solidFill>
              </a:rPr>
              <a:t>- </a:t>
            </a:r>
            <a:r>
              <a:rPr lang="fr-FR" sz="2400" dirty="0" err="1">
                <a:solidFill>
                  <a:srgbClr val="000000"/>
                </a:solidFill>
              </a:rPr>
              <a:t>quickly</a:t>
            </a:r>
            <a:r>
              <a:rPr lang="fr-FR" sz="2400" dirty="0">
                <a:solidFill>
                  <a:srgbClr val="000000"/>
                </a:solidFill>
              </a:rPr>
              <a:t> </a:t>
            </a:r>
            <a:r>
              <a:rPr lang="fr-FR" sz="2400" dirty="0" err="1">
                <a:solidFill>
                  <a:srgbClr val="000000"/>
                </a:solidFill>
              </a:rPr>
              <a:t>filing</a:t>
            </a:r>
            <a:r>
              <a:rPr lang="fr-FR" sz="2400" dirty="0">
                <a:solidFill>
                  <a:srgbClr val="000000"/>
                </a:solidFill>
              </a:rPr>
              <a:t> a </a:t>
            </a:r>
            <a:r>
              <a:rPr lang="fr-FR" sz="2400" dirty="0" err="1">
                <a:solidFill>
                  <a:srgbClr val="000000"/>
                </a:solidFill>
              </a:rPr>
              <a:t>complete</a:t>
            </a:r>
            <a:r>
              <a:rPr lang="fr-FR" sz="2400" dirty="0">
                <a:solidFill>
                  <a:srgbClr val="000000"/>
                </a:solidFill>
              </a:rPr>
              <a:t> complaint</a:t>
            </a:r>
            <a:br>
              <a:rPr lang="fr-FR" sz="2400" dirty="0">
                <a:solidFill>
                  <a:srgbClr val="000000"/>
                </a:solidFill>
              </a:rPr>
            </a:br>
            <a:r>
              <a:rPr lang="fr-FR" sz="2400" dirty="0">
                <a:solidFill>
                  <a:srgbClr val="000000"/>
                </a:solidFill>
              </a:rPr>
              <a:t>- </a:t>
            </a:r>
            <a:r>
              <a:rPr lang="fr-FR" sz="2400" dirty="0" err="1">
                <a:solidFill>
                  <a:srgbClr val="000000"/>
                </a:solidFill>
              </a:rPr>
              <a:t>quickly</a:t>
            </a:r>
            <a:r>
              <a:rPr lang="fr-FR" sz="2400" dirty="0">
                <a:solidFill>
                  <a:srgbClr val="000000"/>
                </a:solidFill>
              </a:rPr>
              <a:t> and </a:t>
            </a:r>
            <a:r>
              <a:rPr lang="fr-FR" sz="2400" dirty="0" err="1">
                <a:solidFill>
                  <a:srgbClr val="000000"/>
                </a:solidFill>
              </a:rPr>
              <a:t>properly</a:t>
            </a:r>
            <a:r>
              <a:rPr lang="fr-FR" sz="2400" dirty="0">
                <a:solidFill>
                  <a:srgbClr val="000000"/>
                </a:solidFill>
              </a:rPr>
              <a:t> </a:t>
            </a:r>
            <a:r>
              <a:rPr lang="fr-FR" sz="2400" dirty="0" err="1">
                <a:solidFill>
                  <a:srgbClr val="000000"/>
                </a:solidFill>
              </a:rPr>
              <a:t>preserving</a:t>
            </a:r>
            <a:r>
              <a:rPr lang="fr-FR" sz="2400" dirty="0">
                <a:solidFill>
                  <a:srgbClr val="000000"/>
                </a:solidFill>
              </a:rPr>
              <a:t> </a:t>
            </a:r>
            <a:r>
              <a:rPr lang="fr-FR" sz="2400" dirty="0" err="1">
                <a:solidFill>
                  <a:srgbClr val="000000"/>
                </a:solidFill>
              </a:rPr>
              <a:t>evidence</a:t>
            </a:r>
            <a:br>
              <a:rPr lang="fr-FR" sz="2400" dirty="0">
                <a:solidFill>
                  <a:srgbClr val="000000"/>
                </a:solidFill>
              </a:rPr>
            </a:br>
            <a:r>
              <a:rPr lang="fr-FR" sz="2400" dirty="0">
                <a:solidFill>
                  <a:srgbClr val="000000"/>
                </a:solidFill>
              </a:rPr>
              <a:t>- </a:t>
            </a:r>
            <a:r>
              <a:rPr lang="fr-FR" sz="2400" dirty="0" err="1">
                <a:solidFill>
                  <a:srgbClr val="000000"/>
                </a:solidFill>
              </a:rPr>
              <a:t>presenting</a:t>
            </a:r>
            <a:r>
              <a:rPr lang="fr-FR" sz="2400" dirty="0">
                <a:solidFill>
                  <a:srgbClr val="000000"/>
                </a:solidFill>
              </a:rPr>
              <a:t> </a:t>
            </a:r>
            <a:r>
              <a:rPr lang="fr-FR" sz="2400" dirty="0" err="1">
                <a:solidFill>
                  <a:srgbClr val="000000"/>
                </a:solidFill>
              </a:rPr>
              <a:t>their</a:t>
            </a:r>
            <a:r>
              <a:rPr lang="fr-FR" sz="2400" dirty="0">
                <a:solidFill>
                  <a:srgbClr val="000000"/>
                </a:solidFill>
              </a:rPr>
              <a:t> </a:t>
            </a:r>
            <a:r>
              <a:rPr lang="fr-FR" sz="2400" dirty="0" err="1">
                <a:solidFill>
                  <a:srgbClr val="000000"/>
                </a:solidFill>
              </a:rPr>
              <a:t>own</a:t>
            </a:r>
            <a:r>
              <a:rPr lang="fr-FR" sz="2400" dirty="0">
                <a:solidFill>
                  <a:srgbClr val="000000"/>
                </a:solidFill>
              </a:rPr>
              <a:t> </a:t>
            </a:r>
            <a:r>
              <a:rPr lang="fr-FR" sz="2400" dirty="0" err="1">
                <a:solidFill>
                  <a:srgbClr val="000000"/>
                </a:solidFill>
              </a:rPr>
              <a:t>evidence</a:t>
            </a:r>
            <a:br>
              <a:rPr lang="fr-FR" sz="2400" dirty="0">
                <a:solidFill>
                  <a:srgbClr val="000000"/>
                </a:solidFill>
              </a:rPr>
            </a:br>
            <a:endParaRPr lang="fr-FR" sz="2400" dirty="0">
              <a:solidFill>
                <a:srgbClr val="000000"/>
              </a:solidFill>
            </a:endParaRPr>
          </a:p>
          <a:p>
            <a:pPr marL="285750" indent="-285750" defTabSz="685800">
              <a:buClr>
                <a:srgbClr val="C00000"/>
              </a:buClr>
              <a:buFont typeface="Arial" panose="020B0604020202020204" pitchFamily="34" charset="0"/>
              <a:buChar char="•"/>
            </a:pPr>
            <a:r>
              <a:rPr lang="fr-FR" sz="2400" dirty="0">
                <a:solidFill>
                  <a:srgbClr val="000000"/>
                </a:solidFill>
              </a:rPr>
              <a:t>The OAG </a:t>
            </a:r>
            <a:r>
              <a:rPr lang="en-GB" sz="2400" dirty="0">
                <a:solidFill>
                  <a:srgbClr val="000000"/>
                </a:solidFill>
              </a:rPr>
              <a:t>and the cantonal Public Prosecutor Offices depend on information from the private sector as well as actively seeking information from companies (ISPs, banks, cyber security, universities, etc.).</a:t>
            </a:r>
            <a:endParaRPr lang="de-CH" sz="20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147540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a:xfrm>
            <a:off x="336550" y="1632622"/>
            <a:ext cx="11518900" cy="539750"/>
          </a:xfrm>
        </p:spPr>
        <p:txBody>
          <a:bodyPr/>
          <a:lstStyle/>
          <a:p>
            <a:r>
              <a:rPr lang="fr-FR" altLang="de-DE" dirty="0"/>
              <a:t>4 </a:t>
            </a:r>
            <a:r>
              <a:rPr lang="en-GB" altLang="de-DE" dirty="0"/>
              <a:t>keystones for greater strength in criminal prosecution</a:t>
            </a:r>
            <a:endParaRPr lang="de-CH" altLang="de-DE" dirty="0"/>
          </a:p>
        </p:txBody>
      </p:sp>
      <p:sp>
        <p:nvSpPr>
          <p:cNvPr id="9" name="Foliennummernplatzhalter 8"/>
          <p:cNvSpPr>
            <a:spLocks noGrp="1"/>
          </p:cNvSpPr>
          <p:nvPr>
            <p:ph type="sldNum" sz="quarter" idx="16"/>
          </p:nvPr>
        </p:nvSpPr>
        <p:spPr/>
        <p:txBody>
          <a:bodyPr/>
          <a:lstStyle/>
          <a:p>
            <a:pPr>
              <a:defRPr/>
            </a:pPr>
            <a:fld id="{F2458AAE-7CE0-4252-BD3D-8ACF70019CD3}" type="slidenum">
              <a:rPr lang="de-CH"/>
              <a:pPr>
                <a:defRPr/>
              </a:pPr>
              <a:t>8</a:t>
            </a:fld>
            <a:endParaRPr lang="de-CH" dirty="0"/>
          </a:p>
        </p:txBody>
      </p:sp>
      <p:sp>
        <p:nvSpPr>
          <p:cNvPr id="63" name="Textfeld 62"/>
          <p:cNvSpPr txBox="1"/>
          <p:nvPr/>
        </p:nvSpPr>
        <p:spPr>
          <a:xfrm>
            <a:off x="289335" y="2683806"/>
            <a:ext cx="11807185" cy="2934137"/>
          </a:xfrm>
          <a:prstGeom prst="rect">
            <a:avLst/>
          </a:prstGeom>
          <a:noFill/>
        </p:spPr>
        <p:txBody>
          <a:bodyPr wrap="square" rtlCol="0">
            <a:spAutoFit/>
          </a:bodyPr>
          <a:lstStyle/>
          <a:p>
            <a:pPr marL="0" lvl="1" defTabSz="685800">
              <a:spcBef>
                <a:spcPts val="200"/>
              </a:spcBef>
              <a:spcAft>
                <a:spcPts val="200"/>
              </a:spcAft>
              <a:buClr>
                <a:schemeClr val="tx1"/>
              </a:buClr>
            </a:pPr>
            <a:r>
              <a:rPr lang="en-GB" sz="2400" dirty="0">
                <a:solidFill>
                  <a:srgbClr val="000000"/>
                </a:solidFill>
                <a:ea typeface="Open Sans Light" panose="020B0306030504020204" pitchFamily="34" charset="0"/>
                <a:cs typeface="Open Sans Light" panose="020B0306030504020204" pitchFamily="34" charset="0"/>
              </a:rPr>
              <a:t>To become even more efficient and effective, the prosecuting authorities involved need</a:t>
            </a:r>
            <a:r>
              <a:rPr lang="de-CH" sz="2400" dirty="0">
                <a:solidFill>
                  <a:srgbClr val="000000"/>
                </a:solidFill>
                <a:ea typeface="Open Sans Light" panose="020B0306030504020204" pitchFamily="34" charset="0"/>
                <a:cs typeface="Open Sans Light" panose="020B0306030504020204" pitchFamily="34" charset="0"/>
              </a:rPr>
              <a:t>:</a:t>
            </a:r>
          </a:p>
          <a:p>
            <a:pPr marL="0" lvl="1" defTabSz="685800" fontAlgn="base">
              <a:spcBef>
                <a:spcPts val="200"/>
              </a:spcBef>
              <a:spcAft>
                <a:spcPts val="200"/>
              </a:spcAft>
              <a:buClr>
                <a:schemeClr val="tx1"/>
              </a:buClr>
            </a:pPr>
            <a:endParaRPr lang="de-CH" sz="2400" dirty="0">
              <a:solidFill>
                <a:srgbClr val="000000"/>
              </a:solidFill>
              <a:ea typeface="Open Sans Light" panose="020B0306030504020204" pitchFamily="34" charset="0"/>
              <a:cs typeface="Open Sans Light" panose="020B0306030504020204" pitchFamily="34" charset="0"/>
            </a:endParaRPr>
          </a:p>
          <a:p>
            <a:pPr lvl="2" indent="-457200" defTabSz="685800">
              <a:spcBef>
                <a:spcPts val="200"/>
              </a:spcBef>
              <a:spcAft>
                <a:spcPts val="200"/>
              </a:spcAft>
              <a:buClr>
                <a:schemeClr val="accent1"/>
              </a:buClr>
              <a:buAutoNum type="arabicPeriod"/>
            </a:pPr>
            <a:r>
              <a:rPr lang="en-GB" sz="2400" dirty="0">
                <a:solidFill>
                  <a:srgbClr val="000000"/>
                </a:solidFill>
                <a:ea typeface="Open Sans Light" panose="020B0306030504020204" pitchFamily="34" charset="0"/>
                <a:cs typeface="Open Sans Light" panose="020B0306030504020204" pitchFamily="34" charset="0"/>
              </a:rPr>
              <a:t>close collaboration with all partners, whether national / international</a:t>
            </a:r>
            <a:endParaRPr lang="fr-FR" sz="2400" dirty="0">
              <a:solidFill>
                <a:srgbClr val="000000"/>
              </a:solidFill>
              <a:ea typeface="Open Sans Light" panose="020B0306030504020204" pitchFamily="34" charset="0"/>
              <a:cs typeface="Open Sans Light" panose="020B0306030504020204" pitchFamily="34" charset="0"/>
            </a:endParaRPr>
          </a:p>
          <a:p>
            <a:pPr lvl="2" indent="-457200" defTabSz="685800">
              <a:spcBef>
                <a:spcPts val="200"/>
              </a:spcBef>
              <a:spcAft>
                <a:spcPts val="200"/>
              </a:spcAft>
              <a:buClr>
                <a:schemeClr val="accent1"/>
              </a:buClr>
              <a:buAutoNum type="arabicPeriod"/>
            </a:pPr>
            <a:r>
              <a:rPr lang="de-CH" sz="2400" dirty="0">
                <a:solidFill>
                  <a:srgbClr val="000000"/>
                </a:solidFill>
                <a:ea typeface="Open Sans Light" panose="020B0306030504020204" pitchFamily="34" charset="0"/>
                <a:cs typeface="Open Sans Light" panose="020B0306030504020204" pitchFamily="34" charset="0"/>
              </a:rPr>
              <a:t>qualified cyber-investigators</a:t>
            </a:r>
          </a:p>
          <a:p>
            <a:pPr lvl="2" indent="-457200" defTabSz="685800">
              <a:spcBef>
                <a:spcPts val="200"/>
              </a:spcBef>
              <a:spcAft>
                <a:spcPts val="200"/>
              </a:spcAft>
              <a:buClr>
                <a:schemeClr val="accent1"/>
              </a:buClr>
              <a:buAutoNum type="arabicPeriod"/>
            </a:pPr>
            <a:r>
              <a:rPr lang="en-GB" sz="2400" dirty="0">
                <a:solidFill>
                  <a:srgbClr val="000000"/>
                </a:solidFill>
                <a:ea typeface="Open Sans Light" panose="020B0306030504020204" pitchFamily="34" charset="0"/>
                <a:cs typeface="Open Sans Light" panose="020B0306030504020204" pitchFamily="34" charset="0"/>
              </a:rPr>
              <a:t>a national database to identify cybercrime linkage</a:t>
            </a:r>
            <a:endParaRPr lang="fr-FR" sz="2400" dirty="0">
              <a:solidFill>
                <a:srgbClr val="000000"/>
              </a:solidFill>
              <a:ea typeface="Open Sans Light" panose="020B0306030504020204" pitchFamily="34" charset="0"/>
              <a:cs typeface="Open Sans Light" panose="020B0306030504020204" pitchFamily="34" charset="0"/>
            </a:endParaRPr>
          </a:p>
          <a:p>
            <a:pPr lvl="2" indent="-457200" defTabSz="685800">
              <a:spcBef>
                <a:spcPts val="200"/>
              </a:spcBef>
              <a:spcAft>
                <a:spcPts val="200"/>
              </a:spcAft>
              <a:buClr>
                <a:schemeClr val="accent1"/>
              </a:buClr>
              <a:buAutoNum type="arabicPeriod"/>
            </a:pPr>
            <a:r>
              <a:rPr lang="en-GB" sz="2400" dirty="0">
                <a:ea typeface="Open Sans Light" panose="020B0306030504020204" pitchFamily="34" charset="0"/>
                <a:cs typeface="Open Sans Light" panose="020B0306030504020204" pitchFamily="34" charset="0"/>
              </a:rPr>
              <a:t>the provisions on mutual legal assistance to be adapted</a:t>
            </a:r>
            <a:endParaRPr lang="de-CH" sz="2400" dirty="0">
              <a:solidFill>
                <a:srgbClr val="000000"/>
              </a:solidFill>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247455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a:xfrm>
            <a:off x="216048" y="3044529"/>
            <a:ext cx="11518900" cy="539750"/>
          </a:xfrm>
        </p:spPr>
        <p:txBody>
          <a:bodyPr/>
          <a:lstStyle/>
          <a:p>
            <a:pPr algn="ctr"/>
            <a:r>
              <a:rPr lang="de-CH" altLang="de-DE" dirty="0"/>
              <a:t>Thank you for your attention !</a:t>
            </a:r>
          </a:p>
        </p:txBody>
      </p:sp>
    </p:spTree>
    <p:extLst>
      <p:ext uri="{BB962C8B-B14F-4D97-AF65-F5344CB8AC3E}">
        <p14:creationId xmlns:p14="http://schemas.microsoft.com/office/powerpoint/2010/main" val="2214743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BA_Standard">
  <a:themeElements>
    <a:clrScheme name="Benutzerdefiniert 9">
      <a:dk1>
        <a:sysClr val="windowText" lastClr="000000"/>
      </a:dk1>
      <a:lt1>
        <a:srgbClr val="FFFFFF"/>
      </a:lt1>
      <a:dk2>
        <a:srgbClr val="6F6F6F"/>
      </a:dk2>
      <a:lt2>
        <a:srgbClr val="FFFFFF"/>
      </a:lt2>
      <a:accent1>
        <a:srgbClr val="DC0018"/>
      </a:accent1>
      <a:accent2>
        <a:srgbClr val="E68683"/>
      </a:accent2>
      <a:accent3>
        <a:srgbClr val="FFD1C1"/>
      </a:accent3>
      <a:accent4>
        <a:srgbClr val="A40014"/>
      </a:accent4>
      <a:accent5>
        <a:srgbClr val="EEAEAD"/>
      </a:accent5>
      <a:accent6>
        <a:srgbClr val="6F0708"/>
      </a:accent6>
      <a:hlink>
        <a:srgbClr val="3758FF"/>
      </a:hlink>
      <a:folHlink>
        <a:srgbClr val="375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E22509BC-0D5F-4825-A749-31B9FC40E52B}" vid="{3F1A5490-004B-41A6-90E6-DDA534CD8639}"/>
    </a:ext>
  </a:extLst>
</a:theme>
</file>

<file path=ppt/theme/theme2.xml><?xml version="1.0" encoding="utf-8"?>
<a:theme xmlns:a="http://schemas.openxmlformats.org/drawingml/2006/main" name="_BA Mehrere Inhalte">
  <a:themeElements>
    <a:clrScheme name="Benutzerdefiniert 9">
      <a:dk1>
        <a:sysClr val="windowText" lastClr="000000"/>
      </a:dk1>
      <a:lt1>
        <a:srgbClr val="FFFFFF"/>
      </a:lt1>
      <a:dk2>
        <a:srgbClr val="6F6F6F"/>
      </a:dk2>
      <a:lt2>
        <a:srgbClr val="FFFFFF"/>
      </a:lt2>
      <a:accent1>
        <a:srgbClr val="DC0018"/>
      </a:accent1>
      <a:accent2>
        <a:srgbClr val="E68683"/>
      </a:accent2>
      <a:accent3>
        <a:srgbClr val="FFD1C1"/>
      </a:accent3>
      <a:accent4>
        <a:srgbClr val="A40014"/>
      </a:accent4>
      <a:accent5>
        <a:srgbClr val="EEAEAD"/>
      </a:accent5>
      <a:accent6>
        <a:srgbClr val="6F0708"/>
      </a:accent6>
      <a:hlink>
        <a:srgbClr val="3758FF"/>
      </a:hlink>
      <a:folHlink>
        <a:srgbClr val="375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E22509BC-0D5F-4825-A749-31B9FC40E52B}" vid="{68C77316-327C-41E3-BD82-5C88A4920401}"/>
    </a:ext>
  </a:extLst>
</a:theme>
</file>

<file path=ppt/theme/theme3.xml><?xml version="1.0" encoding="utf-8"?>
<a:theme xmlns:a="http://schemas.openxmlformats.org/drawingml/2006/main" name="Inhaltsverzeichnis_Kapitel">
  <a:themeElements>
    <a:clrScheme name="BA">
      <a:dk1>
        <a:sysClr val="windowText" lastClr="000000"/>
      </a:dk1>
      <a:lt1>
        <a:srgbClr val="FFFFFF"/>
      </a:lt1>
      <a:dk2>
        <a:srgbClr val="A5A5A5"/>
      </a:dk2>
      <a:lt2>
        <a:srgbClr val="FFFFFF"/>
      </a:lt2>
      <a:accent1>
        <a:srgbClr val="DC0018"/>
      </a:accent1>
      <a:accent2>
        <a:srgbClr val="E68683"/>
      </a:accent2>
      <a:accent3>
        <a:srgbClr val="FFD1C1"/>
      </a:accent3>
      <a:accent4>
        <a:srgbClr val="A40014"/>
      </a:accent4>
      <a:accent5>
        <a:srgbClr val="EEAEAD"/>
      </a:accent5>
      <a:accent6>
        <a:srgbClr val="6F0708"/>
      </a:accent6>
      <a:hlink>
        <a:srgbClr val="3758FF"/>
      </a:hlink>
      <a:folHlink>
        <a:srgbClr val="375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E22509BC-0D5F-4825-A749-31B9FC40E52B}" vid="{3BF878AF-C73B-4384-86B2-6D7848A106CA}"/>
    </a:ext>
  </a:extLst>
</a:theme>
</file>

<file path=ppt/theme/theme4.xml><?xml version="1.0" encoding="utf-8"?>
<a:theme xmlns:a="http://schemas.openxmlformats.org/drawingml/2006/main" name="Abläufe">
  <a:themeElements>
    <a:clrScheme name="Benutzerdefiniert 10">
      <a:dk1>
        <a:sysClr val="windowText" lastClr="000000"/>
      </a:dk1>
      <a:lt1>
        <a:srgbClr val="FFFFFF"/>
      </a:lt1>
      <a:dk2>
        <a:srgbClr val="6F6F6F"/>
      </a:dk2>
      <a:lt2>
        <a:srgbClr val="FFFFFF"/>
      </a:lt2>
      <a:accent1>
        <a:srgbClr val="DC0018"/>
      </a:accent1>
      <a:accent2>
        <a:srgbClr val="E68683"/>
      </a:accent2>
      <a:accent3>
        <a:srgbClr val="FFD1C1"/>
      </a:accent3>
      <a:accent4>
        <a:srgbClr val="A40014"/>
      </a:accent4>
      <a:accent5>
        <a:srgbClr val="EEAEAD"/>
      </a:accent5>
      <a:accent6>
        <a:srgbClr val="6F0708"/>
      </a:accent6>
      <a:hlink>
        <a:srgbClr val="3758FF"/>
      </a:hlink>
      <a:folHlink>
        <a:srgbClr val="375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E22509BC-0D5F-4825-A749-31B9FC40E52B}" vid="{E438C0C1-64CC-48A4-9890-E9E446E61DAC}"/>
    </a:ext>
  </a:extLst>
</a:theme>
</file>

<file path=ppt/theme/theme5.xml><?xml version="1.0" encoding="utf-8"?>
<a:theme xmlns:a="http://schemas.openxmlformats.org/drawingml/2006/main" name="Projekte">
  <a:themeElements>
    <a:clrScheme name="Benutzerdefiniert 10">
      <a:dk1>
        <a:sysClr val="windowText" lastClr="000000"/>
      </a:dk1>
      <a:lt1>
        <a:srgbClr val="FFFFFF"/>
      </a:lt1>
      <a:dk2>
        <a:srgbClr val="6F6F6F"/>
      </a:dk2>
      <a:lt2>
        <a:srgbClr val="FFFFFF"/>
      </a:lt2>
      <a:accent1>
        <a:srgbClr val="DC0018"/>
      </a:accent1>
      <a:accent2>
        <a:srgbClr val="E68683"/>
      </a:accent2>
      <a:accent3>
        <a:srgbClr val="FFD1C1"/>
      </a:accent3>
      <a:accent4>
        <a:srgbClr val="A40014"/>
      </a:accent4>
      <a:accent5>
        <a:srgbClr val="EEAEAD"/>
      </a:accent5>
      <a:accent6>
        <a:srgbClr val="6F0708"/>
      </a:accent6>
      <a:hlink>
        <a:srgbClr val="3758FF"/>
      </a:hlink>
      <a:folHlink>
        <a:srgbClr val="375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E22509BC-0D5F-4825-A749-31B9FC40E52B}" vid="{060FF648-57D6-4621-B8C1-702D4744F3FB}"/>
    </a:ext>
  </a:ext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BA_Präsentation_Vorlage</Template>
  <TotalTime>3645</TotalTime>
  <Words>1984</Words>
  <Application>Microsoft Office PowerPoint</Application>
  <PresentationFormat>Widescreen</PresentationFormat>
  <Paragraphs>158</Paragraphs>
  <Slides>9</Slides>
  <Notes>9</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9</vt:i4>
      </vt:variant>
    </vt:vector>
  </HeadingPairs>
  <TitlesOfParts>
    <vt:vector size="20" baseType="lpstr">
      <vt:lpstr>Arial</vt:lpstr>
      <vt:lpstr>Bebas Neue Bold</vt:lpstr>
      <vt:lpstr>Calibri</vt:lpstr>
      <vt:lpstr>Segoe UI</vt:lpstr>
      <vt:lpstr>Symbol</vt:lpstr>
      <vt:lpstr>Wingdings</vt:lpstr>
      <vt:lpstr>BA_Standard</vt:lpstr>
      <vt:lpstr>_BA Mehrere Inhalte</vt:lpstr>
      <vt:lpstr>Inhaltsverzeichnis_Kapitel</vt:lpstr>
      <vt:lpstr>Abläufe</vt:lpstr>
      <vt:lpstr>Projekte</vt:lpstr>
      <vt:lpstr>How to prosecute cybercriminals in Switzerland and abroad  </vt:lpstr>
      <vt:lpstr>Jurisdiction in cybercrime matters</vt:lpstr>
      <vt:lpstr>Cybercrime in Switzerland</vt:lpstr>
      <vt:lpstr>Perpetrator anonymity</vt:lpstr>
      <vt:lpstr>Mutual legal assistance</vt:lpstr>
      <vt:lpstr>Internationality</vt:lpstr>
      <vt:lpstr>Public Private Partnership</vt:lpstr>
      <vt:lpstr>4 keystones for greater strength in criminal prosecution</vt:lpstr>
      <vt:lpstr>Thank you for your attention !</vt:lpstr>
    </vt:vector>
  </TitlesOfParts>
  <Company>Bundesverwaltung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Comment poursuivre les cybercriminels en Suisse et à l’étranger  - Wie man Cyberkriminelle in der Schweiz und im Ausland verfolgen kann</dc:title>
  <dc:creator>Strebel Rachel BA</dc:creator>
  <cp:lastModifiedBy>a</cp:lastModifiedBy>
  <cp:revision>120</cp:revision>
  <dcterms:created xsi:type="dcterms:W3CDTF">2022-03-11T13:19:50Z</dcterms:created>
  <dcterms:modified xsi:type="dcterms:W3CDTF">2022-09-12T09:57:19Z</dcterms:modified>
</cp:coreProperties>
</file>