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5" r:id="rId5"/>
  </p:sldMasterIdLst>
  <p:notesMasterIdLst>
    <p:notesMasterId r:id="rId17"/>
  </p:notesMasterIdLst>
  <p:sldIdLst>
    <p:sldId id="265" r:id="rId6"/>
    <p:sldId id="269" r:id="rId7"/>
    <p:sldId id="359" r:id="rId8"/>
    <p:sldId id="361" r:id="rId9"/>
    <p:sldId id="283" r:id="rId10"/>
    <p:sldId id="261" r:id="rId11"/>
    <p:sldId id="360" r:id="rId12"/>
    <p:sldId id="264" r:id="rId13"/>
    <p:sldId id="363" r:id="rId14"/>
    <p:sldId id="364"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56"/>
    <a:srgbClr val="FEE077"/>
    <a:srgbClr val="FECB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4660"/>
  </p:normalViewPr>
  <p:slideViewPr>
    <p:cSldViewPr snapToGrid="0">
      <p:cViewPr>
        <p:scale>
          <a:sx n="125" d="100"/>
          <a:sy n="125" d="100"/>
        </p:scale>
        <p:origin x="-1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D177E-35F7-4DBB-AD28-91648653B455}" type="datetimeFigureOut">
              <a:rPr lang="en-GB" smtClean="0"/>
              <a:t>23/09/2022</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AEB02-93B0-4AC6-812A-CE2B2A29E6AE}" type="slidenum">
              <a:rPr lang="en-GB" smtClean="0"/>
              <a:t>‹#›</a:t>
            </a:fld>
            <a:endParaRPr lang="en-GB"/>
          </a:p>
        </p:txBody>
      </p:sp>
    </p:spTree>
    <p:extLst>
      <p:ext uri="{BB962C8B-B14F-4D97-AF65-F5344CB8AC3E}">
        <p14:creationId xmlns:p14="http://schemas.microsoft.com/office/powerpoint/2010/main" val="5491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ühi he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1C8E056A-2E65-4572-A9E4-EAD4949F1E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88E0F62-9A99-4545-A6E3-FD387C0FF0AD}"/>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5" name="Date Placeholder 3">
            <a:extLst>
              <a:ext uri="{FF2B5EF4-FFF2-40B4-BE49-F238E27FC236}">
                <a16:creationId xmlns:a16="http://schemas.microsoft.com/office/drawing/2014/main" xmlns="" id="{0312B4DA-8A46-49F5-86C1-8279C4F21A6D}"/>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Tree>
    <p:extLst>
      <p:ext uri="{BB962C8B-B14F-4D97-AF65-F5344CB8AC3E}">
        <p14:creationId xmlns:p14="http://schemas.microsoft.com/office/powerpoint/2010/main" val="269365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itel leht tume_ kollane joon">
    <p:bg>
      <p:bgPr>
        <a:solidFill>
          <a:srgbClr val="002D56"/>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887BAB52-AC0A-4E26-ADF3-3156FF9390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E1443D5-B762-497A-AD96-8C7803A413C2}"/>
              </a:ext>
            </a:extLst>
          </p:cNvPr>
          <p:cNvSpPr>
            <a:spLocks noGrp="1"/>
          </p:cNvSpPr>
          <p:nvPr>
            <p:ph type="sldNum" sz="quarter" idx="12"/>
          </p:nvPr>
        </p:nvSpPr>
        <p:spPr/>
        <p:txBody>
          <a:bodyPr/>
          <a:lstStyle/>
          <a:p>
            <a:fld id="{B9665F27-43E6-4E32-90A9-3BD5ABD26792}" type="slidenum">
              <a:rPr lang="en-US" smtClean="0"/>
              <a:pPr/>
              <a:t>‹#›</a:t>
            </a:fld>
            <a:endParaRPr lang="en-US"/>
          </a:p>
        </p:txBody>
      </p:sp>
      <p:sp>
        <p:nvSpPr>
          <p:cNvPr id="8" name="Subtitle 2">
            <a:extLst>
              <a:ext uri="{FF2B5EF4-FFF2-40B4-BE49-F238E27FC236}">
                <a16:creationId xmlns:a16="http://schemas.microsoft.com/office/drawing/2014/main" xmlns="" id="{8793D817-1F04-40E8-89CE-25CCAE367868}"/>
              </a:ext>
            </a:extLst>
          </p:cNvPr>
          <p:cNvSpPr>
            <a:spLocks noGrp="1"/>
          </p:cNvSpPr>
          <p:nvPr>
            <p:ph type="subTitle" idx="1"/>
          </p:nvPr>
        </p:nvSpPr>
        <p:spPr>
          <a:xfrm>
            <a:off x="1524000" y="6081962"/>
            <a:ext cx="9144000" cy="263579"/>
          </a:xfrm>
        </p:spPr>
        <p:txBody>
          <a:bodyPr>
            <a:normAutofit fontScale="92500" lnSpcReduction="10000"/>
          </a:bodyPr>
          <a:lstStyle>
            <a:lvl1pPr marL="0" indent="0" algn="ctr">
              <a:buFontTx/>
              <a:buNone/>
              <a:defRPr/>
            </a:lvl1pPr>
          </a:lstStyle>
          <a:p>
            <a:r>
              <a:rPr lang="et-EE" sz="1400" spc="300">
                <a:solidFill>
                  <a:schemeClr val="bg1"/>
                </a:solidFill>
              </a:rPr>
              <a:t>Klõpsake juhteksemplari alapealkirja laadi redigeerimiseks</a:t>
            </a:r>
            <a:endParaRPr lang="et-EE" sz="1400" spc="300" dirty="0">
              <a:solidFill>
                <a:schemeClr val="bg1"/>
              </a:solidFill>
            </a:endParaRPr>
          </a:p>
        </p:txBody>
      </p:sp>
      <p:sp>
        <p:nvSpPr>
          <p:cNvPr id="11" name="Rectangle 10">
            <a:extLst>
              <a:ext uri="{FF2B5EF4-FFF2-40B4-BE49-F238E27FC236}">
                <a16:creationId xmlns:a16="http://schemas.microsoft.com/office/drawing/2014/main" xmlns="" id="{3716DC29-2EC2-4B54-8A22-5192C875F108}"/>
              </a:ext>
            </a:extLst>
          </p:cNvPr>
          <p:cNvSpPr/>
          <p:nvPr userDrawn="1"/>
        </p:nvSpPr>
        <p:spPr>
          <a:xfrm>
            <a:off x="4207042" y="3842735"/>
            <a:ext cx="3777916" cy="74569"/>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2" name="Title 1">
            <a:extLst>
              <a:ext uri="{FF2B5EF4-FFF2-40B4-BE49-F238E27FC236}">
                <a16:creationId xmlns:a16="http://schemas.microsoft.com/office/drawing/2014/main" xmlns="" id="{6A2E72B8-CC7A-4971-9FFC-CB5968DDF8F2}"/>
              </a:ext>
            </a:extLst>
          </p:cNvPr>
          <p:cNvSpPr>
            <a:spLocks noGrp="1"/>
          </p:cNvSpPr>
          <p:nvPr>
            <p:ph type="ctrTitle"/>
          </p:nvPr>
        </p:nvSpPr>
        <p:spPr>
          <a:xfrm>
            <a:off x="1524000" y="1337211"/>
            <a:ext cx="9144000" cy="2387600"/>
          </a:xfrm>
        </p:spPr>
        <p:txBody>
          <a:bodyPr anchor="b"/>
          <a:lstStyle>
            <a:lvl1pPr algn="ctr">
              <a:defRPr sz="6000">
                <a:solidFill>
                  <a:schemeClr val="bg1"/>
                </a:solidFill>
              </a:defRPr>
            </a:lvl1pPr>
          </a:lstStyle>
          <a:p>
            <a:r>
              <a:rPr lang="et-EE"/>
              <a:t>Klõpsake juhteksemplari pealkirja laadi redigeerimiseks</a:t>
            </a:r>
            <a:endParaRPr lang="en-US" dirty="0"/>
          </a:p>
        </p:txBody>
      </p:sp>
    </p:spTree>
    <p:extLst>
      <p:ext uri="{BB962C8B-B14F-4D97-AF65-F5344CB8AC3E}">
        <p14:creationId xmlns:p14="http://schemas.microsoft.com/office/powerpoint/2010/main" val="106426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itel leht tume">
    <p:bg>
      <p:bgPr>
        <a:solidFill>
          <a:srgbClr val="002D56"/>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887BAB52-AC0A-4E26-ADF3-3156FF9390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E1443D5-B762-497A-AD96-8C7803A413C2}"/>
              </a:ext>
            </a:extLst>
          </p:cNvPr>
          <p:cNvSpPr>
            <a:spLocks noGrp="1"/>
          </p:cNvSpPr>
          <p:nvPr>
            <p:ph type="sldNum" sz="quarter" idx="12"/>
          </p:nvPr>
        </p:nvSpPr>
        <p:spPr/>
        <p:txBody>
          <a:bodyPr/>
          <a:lstStyle/>
          <a:p>
            <a:fld id="{B9665F27-43E6-4E32-90A9-3BD5ABD26792}" type="slidenum">
              <a:rPr lang="en-US" smtClean="0"/>
              <a:pPr/>
              <a:t>‹#›</a:t>
            </a:fld>
            <a:endParaRPr lang="en-US"/>
          </a:p>
        </p:txBody>
      </p:sp>
      <p:sp>
        <p:nvSpPr>
          <p:cNvPr id="8" name="Subtitle 2">
            <a:extLst>
              <a:ext uri="{FF2B5EF4-FFF2-40B4-BE49-F238E27FC236}">
                <a16:creationId xmlns:a16="http://schemas.microsoft.com/office/drawing/2014/main" xmlns="" id="{8793D817-1F04-40E8-89CE-25CCAE367868}"/>
              </a:ext>
            </a:extLst>
          </p:cNvPr>
          <p:cNvSpPr>
            <a:spLocks noGrp="1"/>
          </p:cNvSpPr>
          <p:nvPr>
            <p:ph type="subTitle" idx="1"/>
          </p:nvPr>
        </p:nvSpPr>
        <p:spPr>
          <a:xfrm>
            <a:off x="1524000" y="6081962"/>
            <a:ext cx="9144000" cy="263579"/>
          </a:xfrm>
        </p:spPr>
        <p:txBody>
          <a:bodyPr>
            <a:normAutofit fontScale="92500" lnSpcReduction="10000"/>
          </a:bodyPr>
          <a:lstStyle>
            <a:lvl1pPr marL="0" indent="0" algn="ctr">
              <a:buFontTx/>
              <a:buNone/>
              <a:defRPr/>
            </a:lvl1pPr>
          </a:lstStyle>
          <a:p>
            <a:r>
              <a:rPr lang="et-EE" sz="1400" spc="300">
                <a:solidFill>
                  <a:schemeClr val="bg1"/>
                </a:solidFill>
              </a:rPr>
              <a:t>Klõpsake juhteksemplari alapealkirja laadi redigeerimiseks</a:t>
            </a:r>
            <a:endParaRPr lang="et-EE" sz="1400" spc="300" dirty="0">
              <a:solidFill>
                <a:schemeClr val="bg1"/>
              </a:solidFill>
            </a:endParaRPr>
          </a:p>
        </p:txBody>
      </p:sp>
      <p:sp>
        <p:nvSpPr>
          <p:cNvPr id="12" name="Title 1">
            <a:extLst>
              <a:ext uri="{FF2B5EF4-FFF2-40B4-BE49-F238E27FC236}">
                <a16:creationId xmlns:a16="http://schemas.microsoft.com/office/drawing/2014/main" xmlns="" id="{6A2E72B8-CC7A-4971-9FFC-CB5968DDF8F2}"/>
              </a:ext>
            </a:extLst>
          </p:cNvPr>
          <p:cNvSpPr>
            <a:spLocks noGrp="1"/>
          </p:cNvSpPr>
          <p:nvPr>
            <p:ph type="ctrTitle"/>
          </p:nvPr>
        </p:nvSpPr>
        <p:spPr>
          <a:xfrm>
            <a:off x="1524000" y="2235200"/>
            <a:ext cx="9144000" cy="2387600"/>
          </a:xfrm>
        </p:spPr>
        <p:txBody>
          <a:bodyPr anchor="b"/>
          <a:lstStyle>
            <a:lvl1pPr algn="ctr">
              <a:defRPr sz="6000">
                <a:solidFill>
                  <a:schemeClr val="bg1"/>
                </a:solidFill>
              </a:defRPr>
            </a:lvl1pPr>
          </a:lstStyle>
          <a:p>
            <a:r>
              <a:rPr lang="et-EE"/>
              <a:t>Klõpsake juhteksemplari pealkirja laadi redigeerimiseks</a:t>
            </a:r>
            <a:endParaRPr lang="en-US" dirty="0"/>
          </a:p>
        </p:txBody>
      </p:sp>
    </p:spTree>
    <p:extLst>
      <p:ext uri="{BB962C8B-B14F-4D97-AF65-F5344CB8AC3E}">
        <p14:creationId xmlns:p14="http://schemas.microsoft.com/office/powerpoint/2010/main" val="1954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itel ja sisu tume">
    <p:bg>
      <p:bgPr>
        <a:solidFill>
          <a:srgbClr val="002D5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726468" y="1398208"/>
            <a:ext cx="10515600" cy="1325563"/>
          </a:xfrm>
        </p:spPr>
        <p:txBody>
          <a:bodyPr/>
          <a:lstStyle>
            <a:lvl1pPr>
              <a:defRPr>
                <a:solidFill>
                  <a:schemeClr val="bg1"/>
                </a:solidFill>
              </a:defRPr>
            </a:lvl1pPr>
          </a:lstStyle>
          <a:p>
            <a:r>
              <a:rPr lang="et-EE"/>
              <a:t>Klõpsake juhteksemplari pealkirja laadi redigeerimiseks</a:t>
            </a:r>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726468" y="2759867"/>
            <a:ext cx="10515600" cy="2832184"/>
          </a:xfrm>
        </p:spPr>
        <p:txBody>
          <a:bodyPr/>
          <a:lstStyle>
            <a:lvl1pPr>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Tree>
    <p:extLst>
      <p:ext uri="{BB962C8B-B14F-4D97-AF65-F5344CB8AC3E}">
        <p14:creationId xmlns:p14="http://schemas.microsoft.com/office/powerpoint/2010/main" val="1096904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lt ja tekst tume">
    <p:bg>
      <p:bgPr>
        <a:solidFill>
          <a:srgbClr val="002D5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792038" y="1713459"/>
            <a:ext cx="4519863" cy="3431088"/>
          </a:xfrm>
        </p:spPr>
        <p:txBody>
          <a:bodyPr>
            <a:normAutofit/>
          </a:bodyPr>
          <a:lstStyle>
            <a:lvl1pPr>
              <a:defRPr lang="en-US" sz="4400" kern="1200" dirty="0">
                <a:solidFill>
                  <a:schemeClr val="bg1"/>
                </a:solidFill>
                <a:latin typeface="+mj-lt"/>
                <a:ea typeface="+mj-ea"/>
                <a:cs typeface="+mj-cs"/>
              </a:defRPr>
            </a:lvl1pPr>
          </a:lstStyle>
          <a:p>
            <a:r>
              <a:rPr lang="et-EE"/>
              <a:t>Klõpsake juhteksemplari pealkirja laadi redigeerimiseks</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5915526" y="1285192"/>
            <a:ext cx="5843334" cy="4287616"/>
          </a:xfrm>
          <a:solidFill>
            <a:schemeClr val="tx1"/>
          </a:solidFill>
        </p:spPr>
        <p:txBody>
          <a:bodyPr>
            <a:normAutofit/>
          </a:bodyPr>
          <a:lstStyle>
            <a:lvl1pPr marL="180975" indent="-180975">
              <a:buClrTx/>
              <a:buSzPct val="60000"/>
              <a:buFont typeface="+mj-lt"/>
              <a:buAutoNum type="arabicPeriod"/>
              <a:defRPr sz="1400">
                <a:solidFill>
                  <a:schemeClr val="bg1"/>
                </a:solidFill>
              </a:defRPr>
            </a:lvl1pPr>
            <a:lvl2pPr marL="444500" indent="-179388">
              <a:buClrTx/>
              <a:buSzPct val="60000"/>
              <a:buFont typeface="+mj-lt"/>
              <a:buAutoNum type="arabicPeriod"/>
              <a:tabLst>
                <a:tab pos="180975" algn="l"/>
              </a:tabLst>
              <a:defRPr sz="1400">
                <a:solidFill>
                  <a:schemeClr val="bg1"/>
                </a:solidFill>
              </a:defRPr>
            </a:lvl2pPr>
            <a:lvl3pPr marL="1257300" indent="-342900">
              <a:buClrTx/>
              <a:buSzPct val="60000"/>
              <a:buFont typeface="+mj-lt"/>
              <a:buAutoNum type="arabicPeriod"/>
              <a:defRPr sz="1400">
                <a:solidFill>
                  <a:schemeClr val="bg1"/>
                </a:solidFill>
              </a:defRPr>
            </a:lvl3pPr>
            <a:lvl4pPr marL="1612900" indent="-282575">
              <a:buClrTx/>
              <a:buSzPct val="60000"/>
              <a:buFont typeface="+mj-lt"/>
              <a:buAutoNum type="arabicPeriod"/>
              <a:defRPr sz="1400">
                <a:solidFill>
                  <a:schemeClr val="bg1"/>
                </a:solidFill>
              </a:defRPr>
            </a:lvl4pPr>
            <a:lvl5pPr marL="2057400" indent="-228600">
              <a:buClrTx/>
              <a:buSzPct val="60000"/>
              <a:buFont typeface="+mj-lt"/>
              <a:buAutoNum type="arabicPeriod"/>
              <a:defRPr sz="1400">
                <a:solidFill>
                  <a:schemeClr val="bg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Tree>
    <p:extLst>
      <p:ext uri="{BB962C8B-B14F-4D97-AF65-F5344CB8AC3E}">
        <p14:creationId xmlns:p14="http://schemas.microsoft.com/office/powerpoint/2010/main" val="2666333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ulbad tume">
    <p:bg>
      <p:bgPr>
        <a:solidFill>
          <a:srgbClr val="002D56"/>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3B62C68-ED62-4602-ADA6-AEF8256A8EFC}"/>
              </a:ext>
            </a:extLst>
          </p:cNvPr>
          <p:cNvSpPr/>
          <p:nvPr userDrawn="1"/>
        </p:nvSpPr>
        <p:spPr>
          <a:xfrm>
            <a:off x="5136482" y="2743200"/>
            <a:ext cx="5510464" cy="3160669"/>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9" name="Content Placeholder 2">
            <a:extLst>
              <a:ext uri="{FF2B5EF4-FFF2-40B4-BE49-F238E27FC236}">
                <a16:creationId xmlns:a16="http://schemas.microsoft.com/office/drawing/2014/main" xmlns="" id="{746D7673-3AD6-48C3-8EB7-44F7F31B036F}"/>
              </a:ext>
            </a:extLst>
          </p:cNvPr>
          <p:cNvSpPr>
            <a:spLocks noGrp="1"/>
          </p:cNvSpPr>
          <p:nvPr>
            <p:ph idx="14" hasCustomPrompt="1"/>
          </p:nvPr>
        </p:nvSpPr>
        <p:spPr>
          <a:xfrm>
            <a:off x="5438273" y="2988906"/>
            <a:ext cx="5105695" cy="533401"/>
          </a:xfrm>
          <a:solidFill>
            <a:schemeClr val="tx1">
              <a:lumMod val="90000"/>
              <a:lumOff val="10000"/>
            </a:schemeClr>
          </a:solidFill>
        </p:spPr>
        <p:txBody>
          <a:bodyPr>
            <a:noAutofit/>
          </a:bodyPr>
          <a:lstStyle>
            <a:lvl1pPr marL="0" indent="0">
              <a:buClr>
                <a:schemeClr val="bg1"/>
              </a:buClr>
              <a:buFontTx/>
              <a:buNone/>
              <a:defRPr sz="2400">
                <a:solidFill>
                  <a:schemeClr val="bg1"/>
                </a:solidFill>
                <a:latin typeface="Roboto Slab bold" pitchFamily="2" charset="0"/>
                <a:ea typeface="Roboto Slab bold" pitchFamily="2" charset="0"/>
              </a:defRPr>
            </a:lvl1pPr>
            <a:lvl2pPr marL="457200" indent="0">
              <a:buClr>
                <a:schemeClr val="bg1"/>
              </a:buClr>
              <a:buFontTx/>
              <a:buNone/>
              <a:defRPr sz="2400">
                <a:solidFill>
                  <a:schemeClr val="bg1"/>
                </a:solidFill>
                <a:latin typeface="Roboto Slab bold" pitchFamily="2" charset="0"/>
                <a:ea typeface="Roboto Slab bold" pitchFamily="2" charset="0"/>
              </a:defRPr>
            </a:lvl2pPr>
            <a:lvl3pPr marL="914400" indent="0">
              <a:buClr>
                <a:schemeClr val="bg1"/>
              </a:buClr>
              <a:buFontTx/>
              <a:buNone/>
              <a:defRPr sz="2400">
                <a:solidFill>
                  <a:schemeClr val="bg1"/>
                </a:solidFill>
                <a:latin typeface="Roboto Slab bold" pitchFamily="2" charset="0"/>
                <a:ea typeface="Roboto Slab bold" pitchFamily="2" charset="0"/>
              </a:defRPr>
            </a:lvl3pPr>
            <a:lvl4pPr marL="1371600" indent="0">
              <a:buClr>
                <a:schemeClr val="bg1"/>
              </a:buClr>
              <a:buFontTx/>
              <a:buNone/>
              <a:defRPr sz="2400">
                <a:solidFill>
                  <a:schemeClr val="bg1"/>
                </a:solidFill>
                <a:latin typeface="Roboto Slab bold" pitchFamily="2" charset="0"/>
                <a:ea typeface="Roboto Slab bold" pitchFamily="2" charset="0"/>
              </a:defRPr>
            </a:lvl4pPr>
            <a:lvl5pPr marL="1828800" indent="0">
              <a:buClr>
                <a:schemeClr val="bg1"/>
              </a:buClr>
              <a:buFontTx/>
              <a:buNone/>
              <a:defRPr sz="2400">
                <a:solidFill>
                  <a:schemeClr val="bg1"/>
                </a:solidFill>
                <a:latin typeface="Roboto Slab bold" pitchFamily="2" charset="0"/>
                <a:ea typeface="Roboto Slab bold"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xmlns="" id="{B4319F79-9D15-4BD2-8EC2-E31538E177A8}"/>
              </a:ext>
            </a:extLst>
          </p:cNvPr>
          <p:cNvSpPr/>
          <p:nvPr userDrawn="1"/>
        </p:nvSpPr>
        <p:spPr>
          <a:xfrm>
            <a:off x="1648031" y="2743200"/>
            <a:ext cx="3092411" cy="3160669"/>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12" name="Content Placeholder 2">
            <a:extLst>
              <a:ext uri="{FF2B5EF4-FFF2-40B4-BE49-F238E27FC236}">
                <a16:creationId xmlns:a16="http://schemas.microsoft.com/office/drawing/2014/main" xmlns="" id="{95EDC53B-9661-4779-838A-91B4823D35F5}"/>
              </a:ext>
            </a:extLst>
          </p:cNvPr>
          <p:cNvSpPr>
            <a:spLocks noGrp="1"/>
          </p:cNvSpPr>
          <p:nvPr>
            <p:ph idx="15" hasCustomPrompt="1"/>
          </p:nvPr>
        </p:nvSpPr>
        <p:spPr>
          <a:xfrm>
            <a:off x="1880939" y="2988906"/>
            <a:ext cx="2743050" cy="533401"/>
          </a:xfrm>
          <a:solidFill>
            <a:schemeClr val="tx1">
              <a:lumMod val="90000"/>
              <a:lumOff val="10000"/>
            </a:schemeClr>
          </a:solidFill>
        </p:spPr>
        <p:txBody>
          <a:bodyPr>
            <a:noAutofit/>
          </a:bodyPr>
          <a:lstStyle>
            <a:lvl1pPr marL="0" indent="0">
              <a:buClr>
                <a:schemeClr val="bg1"/>
              </a:buClr>
              <a:buFontTx/>
              <a:buNone/>
              <a:defRPr sz="2400">
                <a:solidFill>
                  <a:schemeClr val="bg1"/>
                </a:solidFill>
                <a:latin typeface="Roboto Slab bold" pitchFamily="2" charset="0"/>
                <a:ea typeface="Roboto Slab bold" pitchFamily="2" charset="0"/>
              </a:defRPr>
            </a:lvl1pPr>
            <a:lvl2pPr marL="457200" indent="0">
              <a:buClr>
                <a:schemeClr val="bg1"/>
              </a:buClr>
              <a:buFontTx/>
              <a:buNone/>
              <a:defRPr sz="2400">
                <a:solidFill>
                  <a:schemeClr val="bg1"/>
                </a:solidFill>
                <a:latin typeface="+mj-lt"/>
              </a:defRPr>
            </a:lvl2pPr>
            <a:lvl3pPr marL="914400" indent="0">
              <a:buClr>
                <a:schemeClr val="bg1"/>
              </a:buClr>
              <a:buFontTx/>
              <a:buNone/>
              <a:defRPr sz="2400">
                <a:solidFill>
                  <a:schemeClr val="bg1"/>
                </a:solidFill>
                <a:latin typeface="+mj-lt"/>
              </a:defRPr>
            </a:lvl3pPr>
            <a:lvl4pPr marL="1371600" indent="0">
              <a:buClr>
                <a:schemeClr val="bg1"/>
              </a:buClr>
              <a:buFontTx/>
              <a:buNone/>
              <a:defRPr sz="1400">
                <a:solidFill>
                  <a:schemeClr val="bg1"/>
                </a:solidFill>
                <a:latin typeface="+mj-lt"/>
              </a:defRPr>
            </a:lvl4pPr>
            <a:lvl5pPr marL="1828800" indent="0">
              <a:buClr>
                <a:schemeClr val="bg1"/>
              </a:buClr>
              <a:buFontTx/>
              <a:buNone/>
              <a:defRPr sz="1400">
                <a:solidFill>
                  <a:schemeClr val="bg1"/>
                </a:solidFill>
                <a:latin typeface="+mj-lt"/>
              </a:defRPr>
            </a:lvl5pPr>
          </a:lstStyle>
          <a:p>
            <a:pPr lvl="0"/>
            <a:r>
              <a:rPr lang="en-US" dirty="0"/>
              <a:t>CLICK TO EDIT MASTER TEXT STYLES</a:t>
            </a:r>
          </a:p>
          <a:p>
            <a:pPr lvl="1"/>
            <a:r>
              <a:rPr lang="en-US" dirty="0"/>
              <a:t>SECOND LEVEL</a:t>
            </a:r>
          </a:p>
          <a:p>
            <a:pPr lvl="2"/>
            <a:r>
              <a:rPr lang="en-US" dirty="0"/>
              <a:t>LEVEL</a:t>
            </a:r>
          </a:p>
          <a:p>
            <a:pPr lvl="3"/>
            <a:r>
              <a:rPr lang="en-US" dirty="0"/>
              <a:t>THIRDFOURTH LEVEL</a:t>
            </a:r>
          </a:p>
          <a:p>
            <a:pPr lvl="4"/>
            <a:r>
              <a:rPr lang="en-US" dirty="0"/>
              <a:t>FIFTH LEVEL</a:t>
            </a:r>
          </a:p>
        </p:txBody>
      </p:sp>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726468" y="1362112"/>
            <a:ext cx="10515600" cy="1325563"/>
          </a:xfrm>
        </p:spPr>
        <p:txBody>
          <a:bodyPr>
            <a:normAutofit/>
          </a:bodyPr>
          <a:lstStyle>
            <a:lvl1pPr>
              <a:defRPr sz="4700">
                <a:solidFill>
                  <a:schemeClr val="bg1"/>
                </a:solidFill>
              </a:defRPr>
            </a:lvl1pPr>
          </a:lstStyle>
          <a:p>
            <a:r>
              <a:rPr lang="et-EE"/>
              <a:t>Klõpsake juhteksemplari pealkirja laadi redigeerimiseks</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8" name="Content Placeholder 2">
            <a:extLst>
              <a:ext uri="{FF2B5EF4-FFF2-40B4-BE49-F238E27FC236}">
                <a16:creationId xmlns:a16="http://schemas.microsoft.com/office/drawing/2014/main" xmlns="" id="{0F6B5864-BC45-4FBC-8510-E9875EC5C0AD}"/>
              </a:ext>
            </a:extLst>
          </p:cNvPr>
          <p:cNvSpPr>
            <a:spLocks noGrp="1"/>
          </p:cNvSpPr>
          <p:nvPr>
            <p:ph idx="13"/>
          </p:nvPr>
        </p:nvSpPr>
        <p:spPr>
          <a:xfrm>
            <a:off x="5438273" y="3609758"/>
            <a:ext cx="5105696" cy="2294111"/>
          </a:xfrm>
          <a:solidFill>
            <a:schemeClr val="tx1">
              <a:lumMod val="90000"/>
              <a:lumOff val="10000"/>
            </a:schemeClr>
          </a:solidFill>
        </p:spPr>
        <p:txBody>
          <a:bodyPr>
            <a:normAutofit/>
          </a:bodyPr>
          <a:lstStyle>
            <a:lvl1pPr marL="180975" indent="-180975">
              <a:buClr>
                <a:schemeClr val="bg1"/>
              </a:buClr>
              <a:buFont typeface="+mj-lt"/>
              <a:buAutoNum type="arabicPeriod"/>
              <a:defRPr sz="1400">
                <a:solidFill>
                  <a:schemeClr val="bg1"/>
                </a:solidFill>
              </a:defRPr>
            </a:lvl1pPr>
            <a:lvl2pPr marL="625475" indent="-168275">
              <a:buClr>
                <a:schemeClr val="bg1"/>
              </a:buClr>
              <a:buFont typeface="+mj-lt"/>
              <a:buAutoNum type="arabicPeriod"/>
              <a:defRPr sz="1400">
                <a:solidFill>
                  <a:schemeClr val="bg1"/>
                </a:solidFill>
              </a:defRPr>
            </a:lvl2pPr>
            <a:lvl3pPr marL="1166813" indent="-265113">
              <a:buClr>
                <a:schemeClr val="bg1"/>
              </a:buClr>
              <a:buFont typeface="+mj-lt"/>
              <a:buAutoNum type="arabicPeriod"/>
              <a:defRPr sz="1400">
                <a:solidFill>
                  <a:schemeClr val="bg1"/>
                </a:solidFill>
              </a:defRPr>
            </a:lvl3pPr>
            <a:lvl4pPr marL="1612900" indent="-265113">
              <a:buClr>
                <a:schemeClr val="bg1"/>
              </a:buClr>
              <a:buSzPct val="60000"/>
              <a:buFont typeface="+mj-lt"/>
              <a:buAutoNum type="arabicPeriod"/>
              <a:defRPr sz="1400">
                <a:solidFill>
                  <a:schemeClr val="bg1"/>
                </a:solidFill>
              </a:defRPr>
            </a:lvl4pPr>
            <a:lvl5pPr marL="2171700" indent="-342900">
              <a:buClr>
                <a:schemeClr val="bg1"/>
              </a:buClr>
              <a:buFont typeface="+mj-lt"/>
              <a:buAutoNum type="arabicPeriod"/>
              <a:defRPr sz="1400">
                <a:solidFill>
                  <a:schemeClr val="bg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1880940" y="3611342"/>
            <a:ext cx="2743047" cy="2294111"/>
          </a:xfrm>
          <a:solidFill>
            <a:schemeClr val="tx1">
              <a:lumMod val="90000"/>
              <a:lumOff val="10000"/>
            </a:schemeClr>
          </a:solidFill>
        </p:spPr>
        <p:txBody>
          <a:bodyPr>
            <a:normAutofit/>
          </a:bodyPr>
          <a:lstStyle>
            <a:lvl1pPr marL="180975" indent="-180975">
              <a:buClrTx/>
              <a:buSzPct val="60000"/>
              <a:buFont typeface="+mj-lt"/>
              <a:buAutoNum type="arabicPeriod"/>
              <a:defRPr sz="1400">
                <a:solidFill>
                  <a:schemeClr val="bg1"/>
                </a:solidFill>
              </a:defRPr>
            </a:lvl1pPr>
            <a:lvl2pPr marL="444500" indent="-179388">
              <a:buClrTx/>
              <a:buSzPct val="60000"/>
              <a:buFont typeface="+mj-lt"/>
              <a:buAutoNum type="arabicPeriod"/>
              <a:tabLst>
                <a:tab pos="180975" algn="l"/>
              </a:tabLst>
              <a:defRPr sz="1400">
                <a:solidFill>
                  <a:schemeClr val="bg1"/>
                </a:solidFill>
              </a:defRPr>
            </a:lvl2pPr>
            <a:lvl3pPr marL="1257300" indent="-342900">
              <a:buClrTx/>
              <a:buSzPct val="60000"/>
              <a:buFont typeface="+mj-lt"/>
              <a:buAutoNum type="arabicPeriod"/>
              <a:defRPr sz="1400">
                <a:solidFill>
                  <a:schemeClr val="bg1"/>
                </a:solidFill>
              </a:defRPr>
            </a:lvl3pPr>
            <a:lvl4pPr marL="1612900" indent="-282575">
              <a:buClrTx/>
              <a:buSzPct val="60000"/>
              <a:buFont typeface="+mj-lt"/>
              <a:buAutoNum type="arabicPeriod"/>
              <a:defRPr sz="1400">
                <a:solidFill>
                  <a:schemeClr val="bg1"/>
                </a:solidFill>
              </a:defRPr>
            </a:lvl4pPr>
            <a:lvl5pPr marL="2057400" indent="-228600">
              <a:buClrTx/>
              <a:buSzPct val="60000"/>
              <a:buFont typeface="+mj-lt"/>
              <a:buAutoNum type="arabicPeriod"/>
              <a:defRPr sz="1400">
                <a:solidFill>
                  <a:schemeClr val="bg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Tree>
    <p:extLst>
      <p:ext uri="{BB962C8B-B14F-4D97-AF65-F5344CB8AC3E}">
        <p14:creationId xmlns:p14="http://schemas.microsoft.com/office/powerpoint/2010/main" val="287725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itel leht hele_ kollane joon">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887BAB52-AC0A-4E26-ADF3-3156FF9390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E1443D5-B762-497A-AD96-8C7803A413C2}"/>
              </a:ext>
            </a:extLst>
          </p:cNvPr>
          <p:cNvSpPr>
            <a:spLocks noGrp="1"/>
          </p:cNvSpPr>
          <p:nvPr>
            <p:ph type="sldNum" sz="quarter" idx="12"/>
          </p:nvPr>
        </p:nvSpPr>
        <p:spPr/>
        <p:txBody>
          <a:bodyPr/>
          <a:lstStyle/>
          <a:p>
            <a:fld id="{B9665F27-43E6-4E32-90A9-3BD5ABD26792}" type="slidenum">
              <a:rPr lang="en-US" smtClean="0"/>
              <a:pPr/>
              <a:t>‹#›</a:t>
            </a:fld>
            <a:endParaRPr lang="en-US"/>
          </a:p>
        </p:txBody>
      </p:sp>
      <p:sp>
        <p:nvSpPr>
          <p:cNvPr id="8" name="Subtitle 2">
            <a:extLst>
              <a:ext uri="{FF2B5EF4-FFF2-40B4-BE49-F238E27FC236}">
                <a16:creationId xmlns:a16="http://schemas.microsoft.com/office/drawing/2014/main" xmlns="" id="{8793D817-1F04-40E8-89CE-25CCAE367868}"/>
              </a:ext>
            </a:extLst>
          </p:cNvPr>
          <p:cNvSpPr>
            <a:spLocks noGrp="1"/>
          </p:cNvSpPr>
          <p:nvPr>
            <p:ph type="subTitle" idx="1"/>
          </p:nvPr>
        </p:nvSpPr>
        <p:spPr>
          <a:xfrm>
            <a:off x="1524000" y="6081962"/>
            <a:ext cx="9144000" cy="263579"/>
          </a:xfrm>
        </p:spPr>
        <p:txBody>
          <a:bodyPr>
            <a:normAutofit fontScale="92500" lnSpcReduction="10000"/>
          </a:bodyPr>
          <a:lstStyle>
            <a:lvl1pPr marL="0" indent="0" algn="ctr">
              <a:buFontTx/>
              <a:buNone/>
              <a:defRPr/>
            </a:lvl1pPr>
          </a:lstStyle>
          <a:p>
            <a:r>
              <a:rPr lang="et-EE" sz="1400" spc="300">
                <a:solidFill>
                  <a:schemeClr val="bg1"/>
                </a:solidFill>
              </a:rPr>
              <a:t>Klõpsake juhteksemplari alapealkirja laadi redigeerimiseks</a:t>
            </a:r>
            <a:endParaRPr lang="et-EE" sz="1400" spc="300" dirty="0">
              <a:solidFill>
                <a:schemeClr val="bg1"/>
              </a:solidFill>
            </a:endParaRPr>
          </a:p>
        </p:txBody>
      </p:sp>
      <p:sp>
        <p:nvSpPr>
          <p:cNvPr id="11" name="Rectangle 10">
            <a:extLst>
              <a:ext uri="{FF2B5EF4-FFF2-40B4-BE49-F238E27FC236}">
                <a16:creationId xmlns:a16="http://schemas.microsoft.com/office/drawing/2014/main" xmlns="" id="{3716DC29-2EC2-4B54-8A22-5192C875F108}"/>
              </a:ext>
            </a:extLst>
          </p:cNvPr>
          <p:cNvSpPr/>
          <p:nvPr userDrawn="1"/>
        </p:nvSpPr>
        <p:spPr>
          <a:xfrm>
            <a:off x="4207042" y="4504476"/>
            <a:ext cx="3776400" cy="72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2" name="Title 1">
            <a:extLst>
              <a:ext uri="{FF2B5EF4-FFF2-40B4-BE49-F238E27FC236}">
                <a16:creationId xmlns:a16="http://schemas.microsoft.com/office/drawing/2014/main" xmlns="" id="{6A2E72B8-CC7A-4971-9FFC-CB5968DDF8F2}"/>
              </a:ext>
            </a:extLst>
          </p:cNvPr>
          <p:cNvSpPr>
            <a:spLocks noGrp="1"/>
          </p:cNvSpPr>
          <p:nvPr>
            <p:ph type="ctrTitle"/>
          </p:nvPr>
        </p:nvSpPr>
        <p:spPr>
          <a:xfrm>
            <a:off x="1523242" y="1805190"/>
            <a:ext cx="9144000" cy="2387600"/>
          </a:xfrm>
        </p:spPr>
        <p:txBody>
          <a:bodyPr anchor="b"/>
          <a:lstStyle>
            <a:lvl1pPr algn="ctr">
              <a:defRPr sz="6000">
                <a:solidFill>
                  <a:schemeClr val="tx1"/>
                </a:solidFill>
              </a:defRPr>
            </a:lvl1pPr>
          </a:lstStyle>
          <a:p>
            <a:r>
              <a:rPr lang="et-EE"/>
              <a:t>Klõpsake juhteksemplari pealkirja laadi redigeerimiseks</a:t>
            </a:r>
            <a:endParaRPr lang="en-US" dirty="0"/>
          </a:p>
        </p:txBody>
      </p:sp>
    </p:spTree>
    <p:extLst>
      <p:ext uri="{BB962C8B-B14F-4D97-AF65-F5344CB8AC3E}">
        <p14:creationId xmlns:p14="http://schemas.microsoft.com/office/powerpoint/2010/main" val="311417935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 leht hele">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887BAB52-AC0A-4E26-ADF3-3156FF9390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E1443D5-B762-497A-AD96-8C7803A413C2}"/>
              </a:ext>
            </a:extLst>
          </p:cNvPr>
          <p:cNvSpPr>
            <a:spLocks noGrp="1"/>
          </p:cNvSpPr>
          <p:nvPr>
            <p:ph type="sldNum" sz="quarter" idx="12"/>
          </p:nvPr>
        </p:nvSpPr>
        <p:spPr/>
        <p:txBody>
          <a:bodyPr/>
          <a:lstStyle/>
          <a:p>
            <a:fld id="{B9665F27-43E6-4E32-90A9-3BD5ABD26792}" type="slidenum">
              <a:rPr lang="en-US" smtClean="0"/>
              <a:pPr/>
              <a:t>‹#›</a:t>
            </a:fld>
            <a:endParaRPr lang="en-US"/>
          </a:p>
        </p:txBody>
      </p:sp>
      <p:sp>
        <p:nvSpPr>
          <p:cNvPr id="8" name="Subtitle 2">
            <a:extLst>
              <a:ext uri="{FF2B5EF4-FFF2-40B4-BE49-F238E27FC236}">
                <a16:creationId xmlns:a16="http://schemas.microsoft.com/office/drawing/2014/main" xmlns="" id="{8793D817-1F04-40E8-89CE-25CCAE367868}"/>
              </a:ext>
            </a:extLst>
          </p:cNvPr>
          <p:cNvSpPr>
            <a:spLocks noGrp="1"/>
          </p:cNvSpPr>
          <p:nvPr>
            <p:ph type="subTitle" idx="1"/>
          </p:nvPr>
        </p:nvSpPr>
        <p:spPr>
          <a:xfrm>
            <a:off x="1524000" y="6081962"/>
            <a:ext cx="9144000" cy="263579"/>
          </a:xfrm>
        </p:spPr>
        <p:txBody>
          <a:bodyPr>
            <a:normAutofit fontScale="92500" lnSpcReduction="10000"/>
          </a:bodyPr>
          <a:lstStyle>
            <a:lvl1pPr marL="0" indent="0" algn="ctr">
              <a:buFontTx/>
              <a:buNone/>
              <a:defRPr/>
            </a:lvl1pPr>
          </a:lstStyle>
          <a:p>
            <a:r>
              <a:rPr lang="et-EE" sz="1400" spc="300">
                <a:solidFill>
                  <a:schemeClr val="bg1"/>
                </a:solidFill>
              </a:rPr>
              <a:t>Klõpsake juhteksemplari alapealkirja laadi redigeerimiseks</a:t>
            </a:r>
            <a:endParaRPr lang="et-EE" sz="1400" spc="300" dirty="0">
              <a:solidFill>
                <a:schemeClr val="bg1"/>
              </a:solidFill>
            </a:endParaRPr>
          </a:p>
        </p:txBody>
      </p:sp>
      <p:sp>
        <p:nvSpPr>
          <p:cNvPr id="12" name="Title 1">
            <a:extLst>
              <a:ext uri="{FF2B5EF4-FFF2-40B4-BE49-F238E27FC236}">
                <a16:creationId xmlns:a16="http://schemas.microsoft.com/office/drawing/2014/main" xmlns="" id="{6A2E72B8-CC7A-4971-9FFC-CB5968DDF8F2}"/>
              </a:ext>
            </a:extLst>
          </p:cNvPr>
          <p:cNvSpPr>
            <a:spLocks noGrp="1"/>
          </p:cNvSpPr>
          <p:nvPr>
            <p:ph type="ctrTitle"/>
          </p:nvPr>
        </p:nvSpPr>
        <p:spPr>
          <a:xfrm>
            <a:off x="1524000" y="2235200"/>
            <a:ext cx="9144000" cy="2387600"/>
          </a:xfrm>
        </p:spPr>
        <p:txBody>
          <a:bodyPr anchor="b"/>
          <a:lstStyle>
            <a:lvl1pPr algn="ctr">
              <a:defRPr sz="6000">
                <a:solidFill>
                  <a:schemeClr val="tx1"/>
                </a:solidFill>
              </a:defRPr>
            </a:lvl1pPr>
          </a:lstStyle>
          <a:p>
            <a:r>
              <a:rPr lang="et-EE"/>
              <a:t>Klõpsake juhteksemplari pealkirja laadi redigeerimiseks</a:t>
            </a:r>
            <a:endParaRPr lang="en-US" dirty="0"/>
          </a:p>
        </p:txBody>
      </p:sp>
    </p:spTree>
    <p:extLst>
      <p:ext uri="{BB962C8B-B14F-4D97-AF65-F5344CB8AC3E}">
        <p14:creationId xmlns:p14="http://schemas.microsoft.com/office/powerpoint/2010/main" val="20517662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CD5047-8DC4-4B65-9731-B6DF5BD905CE}"/>
              </a:ext>
            </a:extLst>
          </p:cNvPr>
          <p:cNvSpPr>
            <a:spLocks noGrp="1"/>
          </p:cNvSpPr>
          <p:nvPr>
            <p:ph type="ctrTitle"/>
          </p:nvPr>
        </p:nvSpPr>
        <p:spPr>
          <a:xfrm>
            <a:off x="1524000" y="1867205"/>
            <a:ext cx="9144000" cy="2387600"/>
          </a:xfrm>
        </p:spPr>
        <p:txBody>
          <a:bodyPr anchor="b"/>
          <a:lstStyle>
            <a:lvl1pPr algn="ctr">
              <a:defRPr sz="6000"/>
            </a:lvl1pPr>
          </a:lstStyle>
          <a:p>
            <a:r>
              <a:rPr lang="et-EE"/>
              <a:t>Klõpsake juhteksemplari pealkirja laadi redigeerimiseks</a:t>
            </a:r>
            <a:endParaRPr lang="en-US" dirty="0"/>
          </a:p>
        </p:txBody>
      </p:sp>
      <p:sp>
        <p:nvSpPr>
          <p:cNvPr id="3" name="Subtitle 2">
            <a:extLst>
              <a:ext uri="{FF2B5EF4-FFF2-40B4-BE49-F238E27FC236}">
                <a16:creationId xmlns:a16="http://schemas.microsoft.com/office/drawing/2014/main" xmlns="" id="{39FA73F4-3B49-4B71-9FA1-8458C7ADEC68}"/>
              </a:ext>
            </a:extLst>
          </p:cNvPr>
          <p:cNvSpPr>
            <a:spLocks noGrp="1"/>
          </p:cNvSpPr>
          <p:nvPr>
            <p:ph type="subTitle" idx="1"/>
          </p:nvPr>
        </p:nvSpPr>
        <p:spPr>
          <a:xfrm>
            <a:off x="1524000" y="43468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endParaRPr lang="en-US"/>
          </a:p>
        </p:txBody>
      </p:sp>
      <p:sp>
        <p:nvSpPr>
          <p:cNvPr id="5" name="Footer Placeholder 4">
            <a:extLst>
              <a:ext uri="{FF2B5EF4-FFF2-40B4-BE49-F238E27FC236}">
                <a16:creationId xmlns:a16="http://schemas.microsoft.com/office/drawing/2014/main" xmlns="" id="{30747C89-88C4-459F-B9C2-AB691F1F3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4E301A-FF37-4895-B867-B5D610362A6F}"/>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9" name="Date Placeholder 3">
            <a:extLst>
              <a:ext uri="{FF2B5EF4-FFF2-40B4-BE49-F238E27FC236}">
                <a16:creationId xmlns:a16="http://schemas.microsoft.com/office/drawing/2014/main" xmlns="" id="{7711553A-1962-4EA7-AB3E-96E131A74EA3}"/>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Tree>
    <p:extLst>
      <p:ext uri="{BB962C8B-B14F-4D97-AF65-F5344CB8AC3E}">
        <p14:creationId xmlns:p14="http://schemas.microsoft.com/office/powerpoint/2010/main" val="322330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itel ja sisu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p:txBody>
          <a:bodyPr/>
          <a:lstStyle/>
          <a:p>
            <a:r>
              <a:rPr lang="et-EE"/>
              <a:t>Klõpsake juhteksemplari pealkirja laadi redigeerimiseks</a:t>
            </a:r>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p:txBody>
          <a:bodyPr/>
          <a:lstStyle>
            <a:lvl1pPr>
              <a:defRPr sz="1800"/>
            </a:lvl1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Tree>
    <p:extLst>
      <p:ext uri="{BB962C8B-B14F-4D97-AF65-F5344CB8AC3E}">
        <p14:creationId xmlns:p14="http://schemas.microsoft.com/office/powerpoint/2010/main" val="372897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lbad he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3B62C68-ED62-4602-ADA6-AEF8256A8EFC}"/>
              </a:ext>
            </a:extLst>
          </p:cNvPr>
          <p:cNvSpPr/>
          <p:nvPr userDrawn="1"/>
        </p:nvSpPr>
        <p:spPr>
          <a:xfrm>
            <a:off x="5136482" y="2743200"/>
            <a:ext cx="5510464" cy="31606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9" name="Content Placeholder 2">
            <a:extLst>
              <a:ext uri="{FF2B5EF4-FFF2-40B4-BE49-F238E27FC236}">
                <a16:creationId xmlns:a16="http://schemas.microsoft.com/office/drawing/2014/main" xmlns="" id="{746D7673-3AD6-48C3-8EB7-44F7F31B036F}"/>
              </a:ext>
            </a:extLst>
          </p:cNvPr>
          <p:cNvSpPr>
            <a:spLocks noGrp="1"/>
          </p:cNvSpPr>
          <p:nvPr>
            <p:ph idx="14" hasCustomPrompt="1"/>
          </p:nvPr>
        </p:nvSpPr>
        <p:spPr>
          <a:xfrm>
            <a:off x="5438273" y="2988906"/>
            <a:ext cx="5105695" cy="533401"/>
          </a:xfrm>
          <a:solidFill>
            <a:schemeClr val="tx1"/>
          </a:solidFill>
        </p:spPr>
        <p:txBody>
          <a:bodyPr>
            <a:noAutofit/>
          </a:bodyPr>
          <a:lstStyle>
            <a:lvl1pPr marL="0" indent="0">
              <a:buClr>
                <a:schemeClr val="bg1"/>
              </a:buClr>
              <a:buFontTx/>
              <a:buNone/>
              <a:defRPr sz="2400">
                <a:solidFill>
                  <a:srgbClr val="FECB1D"/>
                </a:solidFill>
                <a:latin typeface="Roboto Slab bold" pitchFamily="2" charset="0"/>
                <a:ea typeface="Roboto Slab bold" pitchFamily="2" charset="0"/>
              </a:defRPr>
            </a:lvl1pPr>
            <a:lvl2pPr marL="457200" indent="0">
              <a:buClr>
                <a:schemeClr val="bg1"/>
              </a:buClr>
              <a:buFontTx/>
              <a:buNone/>
              <a:defRPr sz="2400">
                <a:solidFill>
                  <a:srgbClr val="FECB1D"/>
                </a:solidFill>
                <a:latin typeface="Roboto Slab bold" pitchFamily="2" charset="0"/>
                <a:ea typeface="Roboto Slab bold" pitchFamily="2" charset="0"/>
              </a:defRPr>
            </a:lvl2pPr>
            <a:lvl3pPr marL="914400" indent="0">
              <a:buClr>
                <a:schemeClr val="bg1"/>
              </a:buClr>
              <a:buFontTx/>
              <a:buNone/>
              <a:defRPr sz="2400">
                <a:solidFill>
                  <a:srgbClr val="FECB1D"/>
                </a:solidFill>
                <a:latin typeface="Roboto Slab bold" pitchFamily="2" charset="0"/>
                <a:ea typeface="Roboto Slab bold" pitchFamily="2" charset="0"/>
              </a:defRPr>
            </a:lvl3pPr>
            <a:lvl4pPr marL="1371600" indent="0">
              <a:buClr>
                <a:schemeClr val="bg1"/>
              </a:buClr>
              <a:buFontTx/>
              <a:buNone/>
              <a:defRPr sz="2400">
                <a:solidFill>
                  <a:srgbClr val="FECB1D"/>
                </a:solidFill>
                <a:latin typeface="Roboto Slab bold" pitchFamily="2" charset="0"/>
                <a:ea typeface="Roboto Slab bold" pitchFamily="2" charset="0"/>
              </a:defRPr>
            </a:lvl4pPr>
            <a:lvl5pPr marL="1828800" indent="0">
              <a:buClr>
                <a:schemeClr val="bg1"/>
              </a:buClr>
              <a:buFontTx/>
              <a:buNone/>
              <a:defRPr sz="2400">
                <a:solidFill>
                  <a:srgbClr val="FECB1D"/>
                </a:solidFill>
                <a:latin typeface="Roboto Slab bold" pitchFamily="2" charset="0"/>
                <a:ea typeface="Roboto Slab bold"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xmlns="" id="{B4319F79-9D15-4BD2-8EC2-E31538E177A8}"/>
              </a:ext>
            </a:extLst>
          </p:cNvPr>
          <p:cNvSpPr/>
          <p:nvPr userDrawn="1"/>
        </p:nvSpPr>
        <p:spPr>
          <a:xfrm>
            <a:off x="1648031" y="2743199"/>
            <a:ext cx="3092411" cy="3160669"/>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12" name="Content Placeholder 2">
            <a:extLst>
              <a:ext uri="{FF2B5EF4-FFF2-40B4-BE49-F238E27FC236}">
                <a16:creationId xmlns:a16="http://schemas.microsoft.com/office/drawing/2014/main" xmlns="" id="{95EDC53B-9661-4779-838A-91B4823D35F5}"/>
              </a:ext>
            </a:extLst>
          </p:cNvPr>
          <p:cNvSpPr>
            <a:spLocks noGrp="1"/>
          </p:cNvSpPr>
          <p:nvPr>
            <p:ph idx="15" hasCustomPrompt="1"/>
          </p:nvPr>
        </p:nvSpPr>
        <p:spPr>
          <a:xfrm>
            <a:off x="1880939" y="2988906"/>
            <a:ext cx="2743050" cy="533401"/>
          </a:xfrm>
          <a:solidFill>
            <a:srgbClr val="FEE077"/>
          </a:solidFill>
        </p:spPr>
        <p:txBody>
          <a:bodyPr>
            <a:noAutofit/>
          </a:bodyPr>
          <a:lstStyle>
            <a:lvl1pPr marL="0" indent="0">
              <a:buClr>
                <a:schemeClr val="bg1"/>
              </a:buClr>
              <a:buFontTx/>
              <a:buNone/>
              <a:defRPr sz="2400">
                <a:solidFill>
                  <a:schemeClr val="tx1"/>
                </a:solidFill>
                <a:latin typeface="Roboto Slab bold" pitchFamily="2" charset="0"/>
                <a:ea typeface="Roboto Slab bold" pitchFamily="2" charset="0"/>
              </a:defRPr>
            </a:lvl1pPr>
            <a:lvl2pPr marL="457200" indent="0">
              <a:buClr>
                <a:schemeClr val="bg1"/>
              </a:buClr>
              <a:buFontTx/>
              <a:buNone/>
              <a:defRPr sz="2400">
                <a:solidFill>
                  <a:schemeClr val="tx1"/>
                </a:solidFill>
                <a:latin typeface="+mj-lt"/>
              </a:defRPr>
            </a:lvl2pPr>
            <a:lvl3pPr marL="914400" indent="0">
              <a:buClr>
                <a:schemeClr val="bg1"/>
              </a:buClr>
              <a:buFontTx/>
              <a:buNone/>
              <a:defRPr sz="2400">
                <a:solidFill>
                  <a:schemeClr val="tx1"/>
                </a:solidFill>
                <a:latin typeface="+mj-lt"/>
              </a:defRPr>
            </a:lvl3pPr>
            <a:lvl4pPr marL="1371600" indent="0">
              <a:buClr>
                <a:schemeClr val="bg1"/>
              </a:buClr>
              <a:buFontTx/>
              <a:buNone/>
              <a:defRPr sz="1400">
                <a:solidFill>
                  <a:schemeClr val="tx1"/>
                </a:solidFill>
                <a:latin typeface="+mj-lt"/>
              </a:defRPr>
            </a:lvl4pPr>
            <a:lvl5pPr marL="1828800" indent="0">
              <a:buClr>
                <a:schemeClr val="bg1"/>
              </a:buClr>
              <a:buFontTx/>
              <a:buNone/>
              <a:defRPr sz="1400">
                <a:solidFill>
                  <a:schemeClr val="tx1"/>
                </a:solidFill>
                <a:latin typeface="+mj-lt"/>
              </a:defRPr>
            </a:lvl5pPr>
          </a:lstStyle>
          <a:p>
            <a:pPr lvl="0"/>
            <a:r>
              <a:rPr lang="en-US" dirty="0"/>
              <a:t>CLICK TO EDIT MASTER TEXT STYLES</a:t>
            </a:r>
          </a:p>
          <a:p>
            <a:pPr lvl="1"/>
            <a:r>
              <a:rPr lang="en-US" dirty="0"/>
              <a:t>SECOND LEVEL</a:t>
            </a:r>
          </a:p>
          <a:p>
            <a:pPr lvl="2"/>
            <a:r>
              <a:rPr lang="en-US" dirty="0"/>
              <a:t>LEVEL</a:t>
            </a:r>
          </a:p>
          <a:p>
            <a:pPr lvl="3"/>
            <a:r>
              <a:rPr lang="en-US" dirty="0"/>
              <a:t>THIRDFOURTH LEVEL</a:t>
            </a:r>
          </a:p>
          <a:p>
            <a:pPr lvl="4"/>
            <a:r>
              <a:rPr lang="en-US" dirty="0"/>
              <a:t>FIFTH LEVEL</a:t>
            </a:r>
          </a:p>
        </p:txBody>
      </p:sp>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726468" y="1362112"/>
            <a:ext cx="10515600" cy="1325563"/>
          </a:xfrm>
        </p:spPr>
        <p:txBody>
          <a:bodyPr>
            <a:normAutofit/>
          </a:bodyPr>
          <a:lstStyle>
            <a:lvl1pPr>
              <a:defRPr sz="4700"/>
            </a:lvl1pPr>
          </a:lstStyle>
          <a:p>
            <a:r>
              <a:rPr lang="et-EE"/>
              <a:t>Klõpsake juhteksemplari pealkirja laadi redigeerimiseks</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8" name="Content Placeholder 2">
            <a:extLst>
              <a:ext uri="{FF2B5EF4-FFF2-40B4-BE49-F238E27FC236}">
                <a16:creationId xmlns:a16="http://schemas.microsoft.com/office/drawing/2014/main" xmlns="" id="{0F6B5864-BC45-4FBC-8510-E9875EC5C0AD}"/>
              </a:ext>
            </a:extLst>
          </p:cNvPr>
          <p:cNvSpPr>
            <a:spLocks noGrp="1"/>
          </p:cNvSpPr>
          <p:nvPr>
            <p:ph idx="13"/>
          </p:nvPr>
        </p:nvSpPr>
        <p:spPr>
          <a:xfrm>
            <a:off x="5438273" y="3609758"/>
            <a:ext cx="5105696" cy="2294111"/>
          </a:xfrm>
          <a:solidFill>
            <a:schemeClr val="tx1"/>
          </a:solidFill>
        </p:spPr>
        <p:txBody>
          <a:bodyPr>
            <a:normAutofit/>
          </a:bodyPr>
          <a:lstStyle>
            <a:lvl1pPr marL="180975" indent="-180975">
              <a:buClr>
                <a:schemeClr val="bg1"/>
              </a:buClr>
              <a:buFont typeface="+mj-lt"/>
              <a:buAutoNum type="arabicPeriod"/>
              <a:defRPr sz="1400">
                <a:solidFill>
                  <a:schemeClr val="bg1"/>
                </a:solidFill>
              </a:defRPr>
            </a:lvl1pPr>
            <a:lvl2pPr marL="625475" indent="-168275">
              <a:buClr>
                <a:schemeClr val="bg1"/>
              </a:buClr>
              <a:buFont typeface="+mj-lt"/>
              <a:buAutoNum type="arabicPeriod"/>
              <a:defRPr sz="1400">
                <a:solidFill>
                  <a:schemeClr val="bg1"/>
                </a:solidFill>
              </a:defRPr>
            </a:lvl2pPr>
            <a:lvl3pPr marL="1166813" indent="-265113">
              <a:buClr>
                <a:schemeClr val="bg1"/>
              </a:buClr>
              <a:buFont typeface="+mj-lt"/>
              <a:buAutoNum type="arabicPeriod"/>
              <a:defRPr sz="1400">
                <a:solidFill>
                  <a:schemeClr val="bg1"/>
                </a:solidFill>
              </a:defRPr>
            </a:lvl3pPr>
            <a:lvl4pPr marL="1612900" indent="-265113">
              <a:buClr>
                <a:schemeClr val="bg1"/>
              </a:buClr>
              <a:buSzPct val="60000"/>
              <a:buFont typeface="+mj-lt"/>
              <a:buAutoNum type="arabicPeriod"/>
              <a:defRPr sz="1400">
                <a:solidFill>
                  <a:schemeClr val="bg1"/>
                </a:solidFill>
              </a:defRPr>
            </a:lvl4pPr>
            <a:lvl5pPr marL="2171700" indent="-342900">
              <a:buClr>
                <a:schemeClr val="bg1"/>
              </a:buClr>
              <a:buFont typeface="+mj-lt"/>
              <a:buAutoNum type="arabicPeriod"/>
              <a:defRPr sz="1400">
                <a:solidFill>
                  <a:schemeClr val="bg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1880940" y="3611342"/>
            <a:ext cx="2743047" cy="2294111"/>
          </a:xfrm>
          <a:solidFill>
            <a:schemeClr val="bg2">
              <a:lumMod val="60000"/>
              <a:lumOff val="40000"/>
            </a:schemeClr>
          </a:solidFill>
        </p:spPr>
        <p:txBody>
          <a:bodyPr>
            <a:normAutofit/>
          </a:bodyPr>
          <a:lstStyle>
            <a:lvl1pPr marL="180975" indent="-180975">
              <a:buClrTx/>
              <a:buSzPct val="60000"/>
              <a:buFont typeface="+mj-lt"/>
              <a:buAutoNum type="arabicPeriod"/>
              <a:defRPr sz="1400">
                <a:solidFill>
                  <a:schemeClr val="tx1"/>
                </a:solidFill>
              </a:defRPr>
            </a:lvl1pPr>
            <a:lvl2pPr marL="444500" indent="-179388">
              <a:buClrTx/>
              <a:buSzPct val="60000"/>
              <a:buFont typeface="+mj-lt"/>
              <a:buAutoNum type="arabicPeriod"/>
              <a:tabLst>
                <a:tab pos="180975" algn="l"/>
              </a:tabLst>
              <a:defRPr sz="1400">
                <a:solidFill>
                  <a:schemeClr val="tx1"/>
                </a:solidFill>
              </a:defRPr>
            </a:lvl2pPr>
            <a:lvl3pPr marL="1257300" indent="-342900">
              <a:buClrTx/>
              <a:buSzPct val="60000"/>
              <a:buFont typeface="+mj-lt"/>
              <a:buAutoNum type="arabicPeriod"/>
              <a:defRPr sz="1400">
                <a:solidFill>
                  <a:schemeClr val="tx1"/>
                </a:solidFill>
              </a:defRPr>
            </a:lvl3pPr>
            <a:lvl4pPr marL="1612900" indent="-282575">
              <a:buClrTx/>
              <a:buSzPct val="60000"/>
              <a:buFont typeface="+mj-lt"/>
              <a:buAutoNum type="arabicPeriod"/>
              <a:defRPr sz="1400">
                <a:solidFill>
                  <a:schemeClr val="tx1"/>
                </a:solidFill>
              </a:defRPr>
            </a:lvl4pPr>
            <a:lvl5pPr marL="2057400" indent="-228600">
              <a:buClrTx/>
              <a:buSzPct val="60000"/>
              <a:buFont typeface="+mj-lt"/>
              <a:buAutoNum type="arabicPeriod"/>
              <a:defRPr sz="1400">
                <a:solidFill>
                  <a:schemeClr val="tx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Tree>
    <p:extLst>
      <p:ext uri="{BB962C8B-B14F-4D97-AF65-F5344CB8AC3E}">
        <p14:creationId xmlns:p14="http://schemas.microsoft.com/office/powerpoint/2010/main" val="39206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lt ja tekst 1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6833937" y="1895798"/>
            <a:ext cx="4519863" cy="3431088"/>
          </a:xfrm>
        </p:spPr>
        <p:txBody>
          <a:bodyPr>
            <a:normAutofit/>
          </a:bodyPr>
          <a:lstStyle>
            <a:lvl1pPr>
              <a:defRPr sz="4400"/>
            </a:lvl1pPr>
          </a:lstStyle>
          <a:p>
            <a:r>
              <a:rPr lang="et-EE"/>
              <a:t>Klõpsake juhteksemplari pealkirja laadi redigeerimiseks</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555459" y="1403320"/>
            <a:ext cx="5843334" cy="4287616"/>
          </a:xfrm>
          <a:solidFill>
            <a:schemeClr val="bg1"/>
          </a:solidFill>
        </p:spPr>
        <p:txBody>
          <a:bodyPr>
            <a:normAutofit/>
          </a:bodyPr>
          <a:lstStyle>
            <a:lvl1pPr marL="180975" indent="-180975">
              <a:buClrTx/>
              <a:buSzPct val="60000"/>
              <a:buFont typeface="+mj-lt"/>
              <a:buAutoNum type="arabicPeriod"/>
              <a:defRPr sz="1400">
                <a:solidFill>
                  <a:schemeClr val="tx1"/>
                </a:solidFill>
              </a:defRPr>
            </a:lvl1pPr>
            <a:lvl2pPr marL="444500" indent="-179388">
              <a:buClrTx/>
              <a:buSzPct val="60000"/>
              <a:buFont typeface="+mj-lt"/>
              <a:buAutoNum type="arabicPeriod"/>
              <a:tabLst>
                <a:tab pos="180975" algn="l"/>
              </a:tabLst>
              <a:defRPr sz="1400">
                <a:solidFill>
                  <a:schemeClr val="tx1"/>
                </a:solidFill>
              </a:defRPr>
            </a:lvl2pPr>
            <a:lvl3pPr marL="1257300" indent="-342900">
              <a:buClrTx/>
              <a:buSzPct val="60000"/>
              <a:buFont typeface="+mj-lt"/>
              <a:buAutoNum type="arabicPeriod"/>
              <a:defRPr sz="1400">
                <a:solidFill>
                  <a:schemeClr val="tx1"/>
                </a:solidFill>
              </a:defRPr>
            </a:lvl3pPr>
            <a:lvl4pPr marL="1612900" indent="-282575">
              <a:buClrTx/>
              <a:buSzPct val="60000"/>
              <a:buFont typeface="+mj-lt"/>
              <a:buAutoNum type="arabicPeriod"/>
              <a:defRPr sz="1400">
                <a:solidFill>
                  <a:schemeClr val="tx1"/>
                </a:solidFill>
              </a:defRPr>
            </a:lvl4pPr>
            <a:lvl5pPr marL="2057400" indent="-228600">
              <a:buClrTx/>
              <a:buSzPct val="60000"/>
              <a:buFont typeface="+mj-lt"/>
              <a:buAutoNum type="arabicPeriod"/>
              <a:defRPr sz="1400">
                <a:solidFill>
                  <a:schemeClr val="tx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Tree>
    <p:extLst>
      <p:ext uri="{BB962C8B-B14F-4D97-AF65-F5344CB8AC3E}">
        <p14:creationId xmlns:p14="http://schemas.microsoft.com/office/powerpoint/2010/main" val="93187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lt ja tekst 2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3CCA-0017-4E62-921C-BEA970A8F8D7}"/>
              </a:ext>
            </a:extLst>
          </p:cNvPr>
          <p:cNvSpPr>
            <a:spLocks noGrp="1"/>
          </p:cNvSpPr>
          <p:nvPr>
            <p:ph type="title"/>
          </p:nvPr>
        </p:nvSpPr>
        <p:spPr>
          <a:xfrm>
            <a:off x="792038" y="1713459"/>
            <a:ext cx="4519863" cy="3431088"/>
          </a:xfrm>
        </p:spPr>
        <p:txBody>
          <a:bodyPr>
            <a:normAutofit/>
          </a:bodyPr>
          <a:lstStyle>
            <a:lvl1pPr>
              <a:defRPr sz="4400"/>
            </a:lvl1pPr>
          </a:lstStyle>
          <a:p>
            <a:r>
              <a:rPr lang="et-EE"/>
              <a:t>Klõpsake juhteksemplari pealkirja laadi redigeerimiseks</a:t>
            </a:r>
            <a:endParaRPr lang="en-US" dirty="0"/>
          </a:p>
        </p:txBody>
      </p:sp>
      <p:sp>
        <p:nvSpPr>
          <p:cNvPr id="5" name="Footer Placeholder 4">
            <a:extLst>
              <a:ext uri="{FF2B5EF4-FFF2-40B4-BE49-F238E27FC236}">
                <a16:creationId xmlns:a16="http://schemas.microsoft.com/office/drawing/2014/main" xmlns="" id="{341D1C31-573D-4FD0-A83A-F825EAF8C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94621CE-A0CB-46EE-96ED-0EED9D9F6D59}"/>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7" name="Date Placeholder 3">
            <a:extLst>
              <a:ext uri="{FF2B5EF4-FFF2-40B4-BE49-F238E27FC236}">
                <a16:creationId xmlns:a16="http://schemas.microsoft.com/office/drawing/2014/main" xmlns="" id="{D4A03D1F-1DAF-45E1-BDF0-3CD847753B65}"/>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3" name="Content Placeholder 2">
            <a:extLst>
              <a:ext uri="{FF2B5EF4-FFF2-40B4-BE49-F238E27FC236}">
                <a16:creationId xmlns:a16="http://schemas.microsoft.com/office/drawing/2014/main" xmlns="" id="{4965DBAD-E67D-4FA6-B2EB-CB363C5455B5}"/>
              </a:ext>
            </a:extLst>
          </p:cNvPr>
          <p:cNvSpPr>
            <a:spLocks noGrp="1"/>
          </p:cNvSpPr>
          <p:nvPr>
            <p:ph idx="1"/>
          </p:nvPr>
        </p:nvSpPr>
        <p:spPr>
          <a:xfrm>
            <a:off x="5915526" y="1285192"/>
            <a:ext cx="5843334" cy="4287616"/>
          </a:xfrm>
          <a:solidFill>
            <a:schemeClr val="bg1"/>
          </a:solidFill>
        </p:spPr>
        <p:txBody>
          <a:bodyPr>
            <a:normAutofit/>
          </a:bodyPr>
          <a:lstStyle>
            <a:lvl1pPr marL="180975" indent="-180975">
              <a:buClrTx/>
              <a:buSzPct val="60000"/>
              <a:buFont typeface="+mj-lt"/>
              <a:buAutoNum type="arabicPeriod"/>
              <a:defRPr sz="1400">
                <a:solidFill>
                  <a:schemeClr val="tx1"/>
                </a:solidFill>
              </a:defRPr>
            </a:lvl1pPr>
            <a:lvl2pPr marL="444500" indent="-179388">
              <a:buClrTx/>
              <a:buSzPct val="60000"/>
              <a:buFont typeface="+mj-lt"/>
              <a:buAutoNum type="arabicPeriod"/>
              <a:tabLst>
                <a:tab pos="180975" algn="l"/>
              </a:tabLst>
              <a:defRPr sz="1400">
                <a:solidFill>
                  <a:schemeClr val="tx1"/>
                </a:solidFill>
              </a:defRPr>
            </a:lvl2pPr>
            <a:lvl3pPr marL="1257300" indent="-342900">
              <a:buClrTx/>
              <a:buSzPct val="60000"/>
              <a:buFont typeface="+mj-lt"/>
              <a:buAutoNum type="arabicPeriod"/>
              <a:defRPr sz="1400">
                <a:solidFill>
                  <a:schemeClr val="tx1"/>
                </a:solidFill>
              </a:defRPr>
            </a:lvl3pPr>
            <a:lvl4pPr marL="1612900" indent="-282575">
              <a:buClrTx/>
              <a:buSzPct val="60000"/>
              <a:buFont typeface="+mj-lt"/>
              <a:buAutoNum type="arabicPeriod"/>
              <a:defRPr sz="1400">
                <a:solidFill>
                  <a:schemeClr val="tx1"/>
                </a:solidFill>
              </a:defRPr>
            </a:lvl4pPr>
            <a:lvl5pPr marL="2057400" indent="-228600">
              <a:buClrTx/>
              <a:buSzPct val="60000"/>
              <a:buFont typeface="+mj-lt"/>
              <a:buAutoNum type="arabicPeriod"/>
              <a:defRPr sz="1400">
                <a:solidFill>
                  <a:schemeClr val="tx1"/>
                </a:solidFill>
              </a:defRPr>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Tree>
    <p:extLst>
      <p:ext uri="{BB962C8B-B14F-4D97-AF65-F5344CB8AC3E}">
        <p14:creationId xmlns:p14="http://schemas.microsoft.com/office/powerpoint/2010/main" val="361448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ühi tume">
    <p:bg>
      <p:bgPr>
        <a:solidFill>
          <a:srgbClr val="002D56"/>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1C8E056A-2E65-4572-A9E4-EAD4949F1E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88E0F62-9A99-4545-A6E3-FD387C0FF0AD}"/>
              </a:ext>
            </a:extLst>
          </p:cNvPr>
          <p:cNvSpPr>
            <a:spLocks noGrp="1"/>
          </p:cNvSpPr>
          <p:nvPr>
            <p:ph type="sldNum" sz="quarter" idx="12"/>
          </p:nvPr>
        </p:nvSpPr>
        <p:spPr/>
        <p:txBody>
          <a:bodyPr/>
          <a:lstStyle/>
          <a:p>
            <a:fld id="{B9665F27-43E6-4E32-90A9-3BD5ABD26792}" type="slidenum">
              <a:rPr lang="en-US" smtClean="0"/>
              <a:t>‹#›</a:t>
            </a:fld>
            <a:endParaRPr lang="en-US"/>
          </a:p>
        </p:txBody>
      </p:sp>
      <p:sp>
        <p:nvSpPr>
          <p:cNvPr id="5" name="Date Placeholder 3">
            <a:extLst>
              <a:ext uri="{FF2B5EF4-FFF2-40B4-BE49-F238E27FC236}">
                <a16:creationId xmlns:a16="http://schemas.microsoft.com/office/drawing/2014/main" xmlns="" id="{0312B4DA-8A46-49F5-86C1-8279C4F21A6D}"/>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Tree>
    <p:extLst>
      <p:ext uri="{BB962C8B-B14F-4D97-AF65-F5344CB8AC3E}">
        <p14:creationId xmlns:p14="http://schemas.microsoft.com/office/powerpoint/2010/main" val="9228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2A3F2F9-EBDD-4176-BE19-483E8B0CED78}"/>
              </a:ext>
            </a:extLst>
          </p:cNvPr>
          <p:cNvSpPr/>
          <p:nvPr/>
        </p:nvSpPr>
        <p:spPr>
          <a:xfrm>
            <a:off x="0" y="258679"/>
            <a:ext cx="12192001"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xmlns="" id="{E947E358-4DF6-4868-A0B6-F0BAA82C60CF}"/>
              </a:ext>
            </a:extLst>
          </p:cNvPr>
          <p:cNvSpPr>
            <a:spLocks noGrp="1"/>
          </p:cNvSpPr>
          <p:nvPr>
            <p:ph type="title"/>
          </p:nvPr>
        </p:nvSpPr>
        <p:spPr>
          <a:xfrm>
            <a:off x="726468" y="1398208"/>
            <a:ext cx="10515600" cy="1325563"/>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a:extLst>
              <a:ext uri="{FF2B5EF4-FFF2-40B4-BE49-F238E27FC236}">
                <a16:creationId xmlns:a16="http://schemas.microsoft.com/office/drawing/2014/main" xmlns="" id="{27BF9D0A-63AA-45D4-93EA-B9B1C327AE23}"/>
              </a:ext>
            </a:extLst>
          </p:cNvPr>
          <p:cNvSpPr>
            <a:spLocks noGrp="1"/>
          </p:cNvSpPr>
          <p:nvPr>
            <p:ph type="body" idx="1"/>
          </p:nvPr>
        </p:nvSpPr>
        <p:spPr>
          <a:xfrm>
            <a:off x="726468" y="2759867"/>
            <a:ext cx="10515600" cy="28321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52ABBC23-69A8-460F-990E-B0782234ABF7}"/>
              </a:ext>
            </a:extLst>
          </p:cNvPr>
          <p:cNvSpPr>
            <a:spLocks noGrp="1"/>
          </p:cNvSpPr>
          <p:nvPr>
            <p:ph type="dt" sz="half" idx="2"/>
          </p:nvPr>
        </p:nvSpPr>
        <p:spPr>
          <a:xfrm>
            <a:off x="832144" y="234455"/>
            <a:ext cx="2743200" cy="267201"/>
          </a:xfrm>
          <a:prstGeom prst="rect">
            <a:avLst/>
          </a:prstGeom>
        </p:spPr>
        <p:txBody>
          <a:bodyPr vert="horz" lIns="91440" tIns="45720" rIns="91440" bIns="45720" rtlCol="0" anchor="ctr"/>
          <a:lstStyle>
            <a:lvl1pPr algn="l">
              <a:defRPr sz="900">
                <a:solidFill>
                  <a:schemeClr val="bg1"/>
                </a:solidFill>
              </a:defRPr>
            </a:lvl1pPr>
          </a:lstStyle>
          <a:p>
            <a:fld id="{034D5282-4F3A-406D-8299-F7E14D33F451}" type="datetimeFigureOut">
              <a:rPr lang="en-US" smtClean="0"/>
              <a:pPr/>
              <a:t>9/23/2022</a:t>
            </a:fld>
            <a:endParaRPr lang="en-US" dirty="0"/>
          </a:p>
        </p:txBody>
      </p:sp>
      <p:sp>
        <p:nvSpPr>
          <p:cNvPr id="5" name="Footer Placeholder 4">
            <a:extLst>
              <a:ext uri="{FF2B5EF4-FFF2-40B4-BE49-F238E27FC236}">
                <a16:creationId xmlns:a16="http://schemas.microsoft.com/office/drawing/2014/main" xmlns="" id="{AF4DF7E9-A145-4FED-96B3-AA28E9EC6EA0}"/>
              </a:ext>
            </a:extLst>
          </p:cNvPr>
          <p:cNvSpPr>
            <a:spLocks noGrp="1"/>
          </p:cNvSpPr>
          <p:nvPr>
            <p:ph type="ftr" sz="quarter" idx="3"/>
          </p:nvPr>
        </p:nvSpPr>
        <p:spPr>
          <a:xfrm>
            <a:off x="832143" y="6356350"/>
            <a:ext cx="7706293" cy="365125"/>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FBC053E4-7537-4750-99DB-1820A6C4D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1">
                    <a:tint val="75000"/>
                  </a:schemeClr>
                </a:solidFill>
              </a:defRPr>
            </a:lvl1pPr>
          </a:lstStyle>
          <a:p>
            <a:fld id="{B9665F27-43E6-4E32-90A9-3BD5ABD26792}" type="slidenum">
              <a:rPr lang="en-US" smtClean="0"/>
              <a:pPr/>
              <a:t>‹#›</a:t>
            </a:fld>
            <a:endParaRPr lang="en-US"/>
          </a:p>
        </p:txBody>
      </p:sp>
      <p:pic>
        <p:nvPicPr>
          <p:cNvPr id="14" name="Picture 13">
            <a:extLst>
              <a:ext uri="{FF2B5EF4-FFF2-40B4-BE49-F238E27FC236}">
                <a16:creationId xmlns:a16="http://schemas.microsoft.com/office/drawing/2014/main" xmlns="" id="{6D69D9FE-AC7F-4EFD-9AC5-2A4CCEFB226F}"/>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p:blipFill>
        <p:spPr>
          <a:xfrm>
            <a:off x="11242068" y="136525"/>
            <a:ext cx="357814" cy="448678"/>
          </a:xfrm>
          <a:prstGeom prst="rect">
            <a:avLst/>
          </a:prstGeom>
        </p:spPr>
      </p:pic>
      <p:sp>
        <p:nvSpPr>
          <p:cNvPr id="15" name="TextBox 14">
            <a:extLst>
              <a:ext uri="{FF2B5EF4-FFF2-40B4-BE49-F238E27FC236}">
                <a16:creationId xmlns:a16="http://schemas.microsoft.com/office/drawing/2014/main" xmlns="" id="{22BF0C12-8B7A-45E2-B860-C5EDCF7B919F}"/>
              </a:ext>
            </a:extLst>
          </p:cNvPr>
          <p:cNvSpPr txBox="1"/>
          <p:nvPr/>
        </p:nvSpPr>
        <p:spPr>
          <a:xfrm>
            <a:off x="5947450" y="268531"/>
            <a:ext cx="5223738" cy="200055"/>
          </a:xfrm>
          <a:prstGeom prst="rect">
            <a:avLst/>
          </a:prstGeom>
          <a:noFill/>
        </p:spPr>
        <p:txBody>
          <a:bodyPr wrap="square" rtlCol="0">
            <a:spAutoFit/>
          </a:bodyPr>
          <a:lstStyle/>
          <a:p>
            <a:pPr algn="r"/>
            <a:r>
              <a:rPr lang="et-EE" sz="700" u="none" strike="noStrike" cap="all" spc="0" baseline="0" noProof="0" dirty="0">
                <a:solidFill>
                  <a:schemeClr val="bg1"/>
                </a:solidFill>
              </a:rPr>
              <a:t>Südametunnistusega õigluse poole</a:t>
            </a:r>
          </a:p>
        </p:txBody>
      </p:sp>
      <p:sp>
        <p:nvSpPr>
          <p:cNvPr id="10" name="Rectangle 9">
            <a:extLst>
              <a:ext uri="{FF2B5EF4-FFF2-40B4-BE49-F238E27FC236}">
                <a16:creationId xmlns:a16="http://schemas.microsoft.com/office/drawing/2014/main" xmlns="" id="{98A64CAF-1190-48AE-99B5-596663DEB019}"/>
              </a:ext>
            </a:extLst>
          </p:cNvPr>
          <p:cNvSpPr/>
          <p:nvPr userDrawn="1"/>
        </p:nvSpPr>
        <p:spPr>
          <a:xfrm>
            <a:off x="0" y="258679"/>
            <a:ext cx="12192001"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xmlns="" id="{A2CF03EF-AD2B-489C-8300-A9164367AE8C}"/>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11242068" y="136525"/>
            <a:ext cx="357814" cy="448678"/>
          </a:xfrm>
          <a:prstGeom prst="rect">
            <a:avLst/>
          </a:prstGeom>
        </p:spPr>
      </p:pic>
      <p:sp>
        <p:nvSpPr>
          <p:cNvPr id="13" name="TextBox 12">
            <a:extLst>
              <a:ext uri="{FF2B5EF4-FFF2-40B4-BE49-F238E27FC236}">
                <a16:creationId xmlns:a16="http://schemas.microsoft.com/office/drawing/2014/main" xmlns="" id="{BF530A84-5B7A-42E1-86A2-C122046EFF52}"/>
              </a:ext>
            </a:extLst>
          </p:cNvPr>
          <p:cNvSpPr txBox="1"/>
          <p:nvPr userDrawn="1"/>
        </p:nvSpPr>
        <p:spPr>
          <a:xfrm>
            <a:off x="5947450" y="268531"/>
            <a:ext cx="5223738" cy="200055"/>
          </a:xfrm>
          <a:prstGeom prst="rect">
            <a:avLst/>
          </a:prstGeom>
          <a:noFill/>
        </p:spPr>
        <p:txBody>
          <a:bodyPr wrap="square" rtlCol="0">
            <a:spAutoFit/>
          </a:bodyPr>
          <a:lstStyle/>
          <a:p>
            <a:pPr algn="r"/>
            <a:r>
              <a:rPr lang="en-GB" sz="700" u="none" strike="noStrike" cap="all" spc="0" baseline="0" noProof="0" dirty="0">
                <a:solidFill>
                  <a:schemeClr val="bg1"/>
                </a:solidFill>
              </a:rPr>
              <a:t>WITH A CONSCIENCE TOWARDS JUSTICE</a:t>
            </a:r>
          </a:p>
        </p:txBody>
      </p:sp>
    </p:spTree>
    <p:extLst>
      <p:ext uri="{BB962C8B-B14F-4D97-AF65-F5344CB8AC3E}">
        <p14:creationId xmlns:p14="http://schemas.microsoft.com/office/powerpoint/2010/main" val="321159280"/>
      </p:ext>
    </p:extLst>
  </p:cSld>
  <p:clrMap bg1="lt1" tx1="dk1" bg2="lt2" tx2="dk2" accent1="accent1" accent2="accent2" accent3="accent3" accent4="accent4" accent5="accent5" accent6="accent6" hlink="hlink" folHlink="folHlink"/>
  <p:sldLayoutIdLst>
    <p:sldLayoutId id="2147483668" r:id="rId1"/>
    <p:sldLayoutId id="2147483664" r:id="rId2"/>
    <p:sldLayoutId id="2147483658" r:id="rId3"/>
    <p:sldLayoutId id="2147483666" r:id="rId4"/>
    <p:sldLayoutId id="2147483667" r:id="rId5"/>
    <p:sldLayoutId id="2147483659" r:id="rId6"/>
    <p:sldLayoutId id="2147483661" r:id="rId7"/>
    <p:sldLayoutId id="2147483662" r:id="rId8"/>
    <p:sldLayoutId id="2147483669" r:id="rId9"/>
    <p:sldLayoutId id="2147483656" r:id="rId10"/>
    <p:sldLayoutId id="2147483657" r:id="rId11"/>
    <p:sldLayoutId id="2147483670" r:id="rId12"/>
    <p:sldLayoutId id="2147483663" r:id="rId13"/>
    <p:sldLayoutId id="2147483660" r:id="rId1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SzPct val="50000"/>
        <a:buFontTx/>
        <a:buBlip>
          <a:blip r:embed="rId17"/>
        </a:buBlip>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SzPct val="50000"/>
        <a:buFontTx/>
        <a:buBlip>
          <a:blip r:embed="rId17"/>
        </a:buBlip>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SzPct val="50000"/>
        <a:buFontTx/>
        <a:buBlip>
          <a:blip r:embed="rId17"/>
        </a:buBlip>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SzPct val="50000"/>
        <a:buFontTx/>
        <a:buBlip>
          <a:blip r:embed="rId17"/>
        </a:buBlip>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SzPct val="50000"/>
        <a:buFontTx/>
        <a:buBlip>
          <a:blip r:embed="rId17"/>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7.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7.png"/><Relationship Id="rId12"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6.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11.svg"/></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6.png"/><Relationship Id="rId3" Type="http://schemas.openxmlformats.org/officeDocument/2006/relationships/image" Target="../media/image5.svg"/><Relationship Id="rId7" Type="http://schemas.openxmlformats.org/officeDocument/2006/relationships/image" Target="../media/image8.png"/><Relationship Id="rId12" Type="http://schemas.openxmlformats.org/officeDocument/2006/relationships/image" Target="../media/image19.sv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7.svg"/><Relationship Id="rId10" Type="http://schemas.openxmlformats.org/officeDocument/2006/relationships/image" Target="../media/image17.svg"/><Relationship Id="rId4" Type="http://schemas.openxmlformats.org/officeDocument/2006/relationships/image" Target="../media/image5.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7F346-32B2-4BC7-A123-00B084625B1B}"/>
              </a:ext>
            </a:extLst>
          </p:cNvPr>
          <p:cNvSpPr>
            <a:spLocks noGrp="1"/>
          </p:cNvSpPr>
          <p:nvPr>
            <p:ph type="ctrTitle"/>
          </p:nvPr>
        </p:nvSpPr>
        <p:spPr>
          <a:xfrm>
            <a:off x="1326037" y="1603178"/>
            <a:ext cx="9144000" cy="2387600"/>
          </a:xfrm>
        </p:spPr>
        <p:txBody>
          <a:bodyPr>
            <a:normAutofit fontScale="90000"/>
          </a:bodyPr>
          <a:lstStyle/>
          <a:p>
            <a:r>
              <a:rPr lang="et-EE" sz="5400" b="1" dirty="0" err="1">
                <a:effectLst>
                  <a:outerShdw blurRad="38100" dist="38100" dir="2700000" algn="tl">
                    <a:srgbClr val="000000">
                      <a:alpha val="43137"/>
                    </a:srgbClr>
                  </a:outerShdw>
                </a:effectLst>
              </a:rPr>
              <a:t>Challanges</a:t>
            </a:r>
            <a:r>
              <a:rPr lang="et-EE" sz="5400" b="1" dirty="0"/>
              <a:t> </a:t>
            </a:r>
            <a:r>
              <a:rPr lang="et-EE" sz="5400" b="1" i="1" dirty="0"/>
              <a:t>in </a:t>
            </a:r>
            <a:r>
              <a:rPr lang="et-EE" sz="5400" b="1" i="1" dirty="0" err="1"/>
              <a:t>detecting</a:t>
            </a:r>
            <a:r>
              <a:rPr lang="et-EE" sz="5400" b="1" i="1" dirty="0"/>
              <a:t> and </a:t>
            </a:r>
            <a:r>
              <a:rPr lang="et-EE" sz="5400" b="1" i="1" dirty="0" err="1"/>
              <a:t>recovering</a:t>
            </a:r>
            <a:r>
              <a:rPr lang="et-EE" sz="5400" b="1" i="1" dirty="0"/>
              <a:t> </a:t>
            </a:r>
            <a:r>
              <a:rPr lang="et-EE" sz="5400" b="1" i="1" dirty="0" err="1"/>
              <a:t>proceeds</a:t>
            </a:r>
            <a:r>
              <a:rPr lang="et-EE" sz="5400" b="1" i="1" dirty="0"/>
              <a:t> </a:t>
            </a:r>
            <a:r>
              <a:rPr lang="et-EE" sz="5400" b="1" i="1" dirty="0" err="1"/>
              <a:t>gained</a:t>
            </a:r>
            <a:r>
              <a:rPr lang="et-EE" sz="5400" b="1" i="1" dirty="0"/>
              <a:t> </a:t>
            </a:r>
            <a:r>
              <a:rPr lang="et-EE" sz="5400" b="1" i="1" dirty="0" err="1"/>
              <a:t>from</a:t>
            </a:r>
            <a:r>
              <a:rPr lang="et-EE" sz="5400" b="1" i="1" dirty="0"/>
              <a:t> </a:t>
            </a:r>
            <a:r>
              <a:rPr lang="et-EE" sz="5400" b="1" i="1" dirty="0" err="1"/>
              <a:t>corruption</a:t>
            </a:r>
            <a:r>
              <a:rPr lang="et-EE" sz="5400" b="1" dirty="0"/>
              <a:t/>
            </a:r>
            <a:br>
              <a:rPr lang="et-EE" sz="5400" b="1" dirty="0"/>
            </a:br>
            <a:r>
              <a:rPr lang="et-EE" sz="3200" dirty="0"/>
              <a:t>Estonian </a:t>
            </a:r>
            <a:r>
              <a:rPr lang="et-EE" sz="3200" dirty="0" err="1"/>
              <a:t>example</a:t>
            </a:r>
            <a:endParaRPr lang="et-EE" sz="5300" dirty="0"/>
          </a:p>
        </p:txBody>
      </p:sp>
      <p:sp>
        <p:nvSpPr>
          <p:cNvPr id="3" name="Subtitle 2">
            <a:extLst>
              <a:ext uri="{FF2B5EF4-FFF2-40B4-BE49-F238E27FC236}">
                <a16:creationId xmlns:a16="http://schemas.microsoft.com/office/drawing/2014/main" xmlns="" id="{4A71CD99-7637-4341-A61A-2336E2C15BBE}"/>
              </a:ext>
            </a:extLst>
          </p:cNvPr>
          <p:cNvSpPr>
            <a:spLocks noGrp="1"/>
          </p:cNvSpPr>
          <p:nvPr>
            <p:ph type="subTitle" idx="1"/>
          </p:nvPr>
        </p:nvSpPr>
        <p:spPr>
          <a:xfrm>
            <a:off x="1524000" y="5797118"/>
            <a:ext cx="9144000" cy="548423"/>
          </a:xfrm>
        </p:spPr>
        <p:txBody>
          <a:bodyPr>
            <a:normAutofit fontScale="92500" lnSpcReduction="10000"/>
          </a:bodyPr>
          <a:lstStyle/>
          <a:p>
            <a:r>
              <a:rPr lang="et-EE" sz="1400" spc="300" dirty="0"/>
              <a:t>29.09.2022</a:t>
            </a:r>
          </a:p>
          <a:p>
            <a:r>
              <a:rPr lang="et-EE" sz="1400" spc="300" dirty="0"/>
              <a:t>Tbilisi, Georgia</a:t>
            </a:r>
          </a:p>
        </p:txBody>
      </p:sp>
      <p:sp>
        <p:nvSpPr>
          <p:cNvPr id="8" name="Rectangle 7">
            <a:extLst>
              <a:ext uri="{FF2B5EF4-FFF2-40B4-BE49-F238E27FC236}">
                <a16:creationId xmlns:a16="http://schemas.microsoft.com/office/drawing/2014/main" xmlns="" id="{8B7CA111-4AA4-42E6-9B8C-09D165EDAF45}"/>
              </a:ext>
            </a:extLst>
          </p:cNvPr>
          <p:cNvSpPr/>
          <p:nvPr/>
        </p:nvSpPr>
        <p:spPr>
          <a:xfrm>
            <a:off x="4207042" y="4433637"/>
            <a:ext cx="3777916" cy="74569"/>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Title 1">
            <a:extLst>
              <a:ext uri="{FF2B5EF4-FFF2-40B4-BE49-F238E27FC236}">
                <a16:creationId xmlns:a16="http://schemas.microsoft.com/office/drawing/2014/main" xmlns="" id="{D49C77A6-A016-2313-375C-BB6765B88596}"/>
              </a:ext>
            </a:extLst>
          </p:cNvPr>
          <p:cNvSpPr txBox="1">
            <a:spLocks/>
          </p:cNvSpPr>
          <p:nvPr/>
        </p:nvSpPr>
        <p:spPr>
          <a:xfrm>
            <a:off x="2840695" y="4508206"/>
            <a:ext cx="6378633" cy="98893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t-EE" sz="3000" dirty="0"/>
              <a:t>Kairi Kaldoja</a:t>
            </a:r>
          </a:p>
          <a:p>
            <a:endParaRPr lang="et-EE" sz="3000" dirty="0"/>
          </a:p>
        </p:txBody>
      </p:sp>
    </p:spTree>
    <p:extLst>
      <p:ext uri="{BB962C8B-B14F-4D97-AF65-F5344CB8AC3E}">
        <p14:creationId xmlns:p14="http://schemas.microsoft.com/office/powerpoint/2010/main" val="1012215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a:extLst>
              <a:ext uri="{FF2B5EF4-FFF2-40B4-BE49-F238E27FC236}">
                <a16:creationId xmlns:a16="http://schemas.microsoft.com/office/drawing/2014/main" xmlns="" id="{F8392AAF-D70E-46C6-BEC0-FA0DD209D43D}"/>
              </a:ext>
            </a:extLst>
          </p:cNvPr>
          <p:cNvSpPr>
            <a:spLocks noGrp="1"/>
          </p:cNvSpPr>
          <p:nvPr>
            <p:ph idx="1"/>
          </p:nvPr>
        </p:nvSpPr>
        <p:spPr>
          <a:xfrm>
            <a:off x="761979" y="1509204"/>
            <a:ext cx="10515600" cy="4020703"/>
          </a:xfrm>
        </p:spPr>
        <p:txBody>
          <a:bodyPr/>
          <a:lstStyle/>
          <a:p>
            <a:r>
              <a:rPr lang="et-EE" dirty="0" err="1"/>
              <a:t>Corruption</a:t>
            </a:r>
            <a:r>
              <a:rPr lang="et-EE" dirty="0"/>
              <a:t> </a:t>
            </a:r>
            <a:r>
              <a:rPr lang="et-EE" dirty="0" err="1"/>
              <a:t>or</a:t>
            </a:r>
            <a:r>
              <a:rPr lang="et-EE" dirty="0"/>
              <a:t> </a:t>
            </a:r>
            <a:r>
              <a:rPr lang="et-EE" dirty="0" err="1"/>
              <a:t>business</a:t>
            </a:r>
            <a:r>
              <a:rPr lang="et-EE" dirty="0"/>
              <a:t>?</a:t>
            </a:r>
          </a:p>
          <a:p>
            <a:pPr lvl="1"/>
            <a:endParaRPr lang="et-EE" dirty="0"/>
          </a:p>
          <a:p>
            <a:endParaRPr lang="et-EE" dirty="0"/>
          </a:p>
          <a:p>
            <a:pPr marL="0" indent="0">
              <a:buNone/>
            </a:pPr>
            <a:endParaRPr lang="et-EE" dirty="0"/>
          </a:p>
          <a:p>
            <a:endParaRPr lang="et-EE" dirty="0"/>
          </a:p>
          <a:p>
            <a:endParaRPr lang="et-EE" dirty="0"/>
          </a:p>
          <a:p>
            <a:r>
              <a:rPr lang="et-EE" dirty="0" err="1"/>
              <a:t>Proceeds</a:t>
            </a:r>
            <a:r>
              <a:rPr lang="et-EE" dirty="0"/>
              <a:t> </a:t>
            </a:r>
            <a:r>
              <a:rPr lang="et-EE" dirty="0" err="1"/>
              <a:t>gained</a:t>
            </a:r>
            <a:r>
              <a:rPr lang="et-EE" dirty="0"/>
              <a:t> </a:t>
            </a:r>
            <a:r>
              <a:rPr lang="et-EE" dirty="0" err="1"/>
              <a:t>from</a:t>
            </a:r>
            <a:r>
              <a:rPr lang="et-EE" dirty="0"/>
              <a:t> </a:t>
            </a:r>
            <a:r>
              <a:rPr lang="et-EE" dirty="0" err="1"/>
              <a:t>corruption</a:t>
            </a:r>
            <a:r>
              <a:rPr lang="et-EE" dirty="0"/>
              <a:t>?</a:t>
            </a:r>
          </a:p>
          <a:p>
            <a:pPr marL="0" indent="0">
              <a:buNone/>
            </a:pPr>
            <a:endParaRPr lang="et-EE" dirty="0"/>
          </a:p>
        </p:txBody>
      </p:sp>
      <p:pic>
        <p:nvPicPr>
          <p:cNvPr id="1026" name="Picture 2" descr="Handshake Hands clipart. Free download transparent .PNG | Creazilla">
            <a:extLst>
              <a:ext uri="{FF2B5EF4-FFF2-40B4-BE49-F238E27FC236}">
                <a16:creationId xmlns:a16="http://schemas.microsoft.com/office/drawing/2014/main" xmlns="" id="{11BDAF8E-4429-4B59-924A-008B6D63F6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1241" y="1702847"/>
            <a:ext cx="2074759" cy="116186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xmlns="" id="{C3739FC6-41E2-4B03-8F2A-DBD0D67A9C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097" y="3993289"/>
            <a:ext cx="2149736" cy="1721501"/>
          </a:xfrm>
          <a:prstGeom prst="rect">
            <a:avLst/>
          </a:prstGeom>
        </p:spPr>
      </p:pic>
      <p:pic>
        <p:nvPicPr>
          <p:cNvPr id="6" name="Pilt 5">
            <a:extLst>
              <a:ext uri="{FF2B5EF4-FFF2-40B4-BE49-F238E27FC236}">
                <a16:creationId xmlns:a16="http://schemas.microsoft.com/office/drawing/2014/main" xmlns="" id="{F26384CB-1E37-4368-BC63-1BA9F2A4D4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3613" y="4124946"/>
            <a:ext cx="1458186" cy="1458186"/>
          </a:xfrm>
          <a:prstGeom prst="rect">
            <a:avLst/>
          </a:prstGeom>
        </p:spPr>
      </p:pic>
    </p:spTree>
    <p:extLst>
      <p:ext uri="{BB962C8B-B14F-4D97-AF65-F5344CB8AC3E}">
        <p14:creationId xmlns:p14="http://schemas.microsoft.com/office/powerpoint/2010/main" val="368408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75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A71CD99-7637-4341-A61A-2336E2C15BBE}"/>
              </a:ext>
            </a:extLst>
          </p:cNvPr>
          <p:cNvSpPr>
            <a:spLocks noGrp="1"/>
          </p:cNvSpPr>
          <p:nvPr>
            <p:ph type="subTitle" idx="1"/>
          </p:nvPr>
        </p:nvSpPr>
        <p:spPr>
          <a:xfrm>
            <a:off x="1524000" y="5044733"/>
            <a:ext cx="9144000" cy="263579"/>
          </a:xfrm>
        </p:spPr>
        <p:txBody>
          <a:bodyPr>
            <a:normAutofit fontScale="92500" lnSpcReduction="10000"/>
          </a:bodyPr>
          <a:lstStyle/>
          <a:p>
            <a:r>
              <a:rPr lang="et-EE" sz="1400" spc="300" dirty="0"/>
              <a:t>THANK YOU</a:t>
            </a:r>
          </a:p>
        </p:txBody>
      </p:sp>
      <p:pic>
        <p:nvPicPr>
          <p:cNvPr id="7" name="Picture 6">
            <a:extLst>
              <a:ext uri="{FF2B5EF4-FFF2-40B4-BE49-F238E27FC236}">
                <a16:creationId xmlns:a16="http://schemas.microsoft.com/office/drawing/2014/main" xmlns="" id="{7E1B0192-B77E-4E2C-9FF5-6B6E4A6880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257099" y="2377068"/>
            <a:ext cx="1677800" cy="2103863"/>
          </a:xfrm>
          <a:prstGeom prst="rect">
            <a:avLst/>
          </a:prstGeom>
        </p:spPr>
      </p:pic>
    </p:spTree>
    <p:extLst>
      <p:ext uri="{BB962C8B-B14F-4D97-AF65-F5344CB8AC3E}">
        <p14:creationId xmlns:p14="http://schemas.microsoft.com/office/powerpoint/2010/main" val="338198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E001F-D931-4790-B312-F006AFF4F716}"/>
              </a:ext>
            </a:extLst>
          </p:cNvPr>
          <p:cNvSpPr>
            <a:spLocks noGrp="1"/>
          </p:cNvSpPr>
          <p:nvPr>
            <p:ph type="title"/>
          </p:nvPr>
        </p:nvSpPr>
        <p:spPr>
          <a:xfrm>
            <a:off x="962974" y="3325417"/>
            <a:ext cx="3911401" cy="1325563"/>
          </a:xfrm>
        </p:spPr>
        <p:txBody>
          <a:bodyPr>
            <a:normAutofit fontScale="90000"/>
          </a:bodyPr>
          <a:lstStyle/>
          <a:p>
            <a:r>
              <a:rPr lang="et-EE" dirty="0" err="1"/>
              <a:t>Corruption</a:t>
            </a:r>
            <a:r>
              <a:rPr lang="et-EE" dirty="0"/>
              <a:t> </a:t>
            </a:r>
            <a:r>
              <a:rPr lang="et-EE" dirty="0" err="1"/>
              <a:t>Perception</a:t>
            </a:r>
            <a:r>
              <a:rPr lang="et-EE" dirty="0"/>
              <a:t> </a:t>
            </a:r>
            <a:r>
              <a:rPr lang="et-EE" dirty="0" err="1"/>
              <a:t>Index</a:t>
            </a:r>
            <a:endParaRPr lang="et-EE" dirty="0"/>
          </a:p>
        </p:txBody>
      </p:sp>
      <p:pic>
        <p:nvPicPr>
          <p:cNvPr id="5" name="Pilt 4">
            <a:extLst>
              <a:ext uri="{FF2B5EF4-FFF2-40B4-BE49-F238E27FC236}">
                <a16:creationId xmlns:a16="http://schemas.microsoft.com/office/drawing/2014/main" xmlns="" id="{AC88C747-BC57-430D-992A-A4F8F6686D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649" y="989814"/>
            <a:ext cx="7945604" cy="5410985"/>
          </a:xfrm>
          <a:prstGeom prst="rect">
            <a:avLst/>
          </a:prstGeom>
        </p:spPr>
      </p:pic>
    </p:spTree>
    <p:extLst>
      <p:ext uri="{BB962C8B-B14F-4D97-AF65-F5344CB8AC3E}">
        <p14:creationId xmlns:p14="http://schemas.microsoft.com/office/powerpoint/2010/main" val="302455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E001F-D931-4790-B312-F006AFF4F716}"/>
              </a:ext>
            </a:extLst>
          </p:cNvPr>
          <p:cNvSpPr>
            <a:spLocks noGrp="1"/>
          </p:cNvSpPr>
          <p:nvPr>
            <p:ph type="title"/>
          </p:nvPr>
        </p:nvSpPr>
        <p:spPr>
          <a:xfrm>
            <a:off x="1798721" y="1688347"/>
            <a:ext cx="8572500" cy="1325563"/>
          </a:xfrm>
        </p:spPr>
        <p:txBody>
          <a:bodyPr>
            <a:normAutofit/>
          </a:bodyPr>
          <a:lstStyle/>
          <a:p>
            <a:pPr algn="l"/>
            <a:r>
              <a:rPr lang="et-EE" dirty="0" err="1"/>
              <a:t>Legislation</a:t>
            </a:r>
            <a:endParaRPr lang="et-EE" dirty="0"/>
          </a:p>
        </p:txBody>
      </p:sp>
      <p:sp>
        <p:nvSpPr>
          <p:cNvPr id="3" name="Content Placeholder 2">
            <a:extLst>
              <a:ext uri="{FF2B5EF4-FFF2-40B4-BE49-F238E27FC236}">
                <a16:creationId xmlns:a16="http://schemas.microsoft.com/office/drawing/2014/main" xmlns="" id="{91AE586B-6F24-42A0-BE82-13575B8164DB}"/>
              </a:ext>
            </a:extLst>
          </p:cNvPr>
          <p:cNvSpPr>
            <a:spLocks noGrp="1"/>
          </p:cNvSpPr>
          <p:nvPr>
            <p:ph idx="1"/>
          </p:nvPr>
        </p:nvSpPr>
        <p:spPr>
          <a:xfrm>
            <a:off x="1121790" y="2894029"/>
            <a:ext cx="9123099" cy="3571692"/>
          </a:xfrm>
        </p:spPr>
        <p:txBody>
          <a:bodyPr>
            <a:normAutofit/>
          </a:bodyPr>
          <a:lstStyle/>
          <a:p>
            <a:r>
              <a:rPr lang="et-EE" sz="2400" dirty="0"/>
              <a:t>Estonian </a:t>
            </a:r>
            <a:r>
              <a:rPr lang="et-EE" sz="2400" dirty="0" err="1"/>
              <a:t>Penal</a:t>
            </a:r>
            <a:r>
              <a:rPr lang="et-EE" sz="2400" dirty="0"/>
              <a:t> Code – </a:t>
            </a:r>
            <a:r>
              <a:rPr lang="et-EE" sz="2400" dirty="0" err="1"/>
              <a:t>chapter</a:t>
            </a:r>
            <a:r>
              <a:rPr lang="et-EE" sz="2400" dirty="0"/>
              <a:t>: </a:t>
            </a:r>
            <a:r>
              <a:rPr lang="et-EE" sz="2400" dirty="0" err="1"/>
              <a:t>breach</a:t>
            </a:r>
            <a:r>
              <a:rPr lang="et-EE" sz="2400" dirty="0"/>
              <a:t> of </a:t>
            </a:r>
            <a:r>
              <a:rPr lang="et-EE" sz="2400" dirty="0" err="1"/>
              <a:t>duty</a:t>
            </a:r>
            <a:r>
              <a:rPr lang="et-EE" sz="2400" dirty="0"/>
              <a:t> </a:t>
            </a:r>
            <a:r>
              <a:rPr lang="et-EE" sz="2400" dirty="0" err="1"/>
              <a:t>to</a:t>
            </a:r>
            <a:r>
              <a:rPr lang="et-EE" sz="2400" dirty="0"/>
              <a:t> </a:t>
            </a:r>
            <a:r>
              <a:rPr lang="et-EE" sz="2400" dirty="0" err="1"/>
              <a:t>maintain</a:t>
            </a:r>
            <a:r>
              <a:rPr lang="et-EE" sz="2400" dirty="0"/>
              <a:t> </a:t>
            </a:r>
            <a:r>
              <a:rPr lang="et-EE" sz="2400" dirty="0" err="1"/>
              <a:t>integrity</a:t>
            </a:r>
            <a:endParaRPr lang="et-EE" sz="2400" dirty="0"/>
          </a:p>
          <a:p>
            <a:pPr lvl="1"/>
            <a:r>
              <a:rPr lang="et-EE" sz="2000" dirty="0"/>
              <a:t>§ 294.  </a:t>
            </a:r>
            <a:r>
              <a:rPr lang="et-EE" sz="2000" dirty="0" err="1"/>
              <a:t>Accepting</a:t>
            </a:r>
            <a:r>
              <a:rPr lang="et-EE" sz="2000" dirty="0"/>
              <a:t> of </a:t>
            </a:r>
            <a:r>
              <a:rPr lang="et-EE" sz="2000" dirty="0" err="1"/>
              <a:t>bribe</a:t>
            </a:r>
            <a:endParaRPr lang="et-EE" sz="2000" dirty="0"/>
          </a:p>
          <a:p>
            <a:pPr lvl="1"/>
            <a:r>
              <a:rPr lang="et-EE" sz="2000" dirty="0"/>
              <a:t>§ 296.  </a:t>
            </a:r>
            <a:r>
              <a:rPr lang="et-EE" sz="2000" dirty="0" err="1"/>
              <a:t>Arranging</a:t>
            </a:r>
            <a:r>
              <a:rPr lang="et-EE" sz="2000" dirty="0"/>
              <a:t> of </a:t>
            </a:r>
            <a:r>
              <a:rPr lang="et-EE" sz="2000" dirty="0" err="1"/>
              <a:t>bribe</a:t>
            </a:r>
            <a:endParaRPr lang="et-EE" sz="2000" dirty="0"/>
          </a:p>
          <a:p>
            <a:pPr lvl="1"/>
            <a:r>
              <a:rPr lang="et-EE" sz="2000" dirty="0"/>
              <a:t>§ 298.  </a:t>
            </a:r>
            <a:r>
              <a:rPr lang="et-EE" sz="2000" dirty="0" err="1"/>
              <a:t>Giving</a:t>
            </a:r>
            <a:r>
              <a:rPr lang="et-EE" sz="2000" dirty="0"/>
              <a:t> of </a:t>
            </a:r>
            <a:r>
              <a:rPr lang="et-EE" sz="2000" dirty="0" err="1"/>
              <a:t>bribe</a:t>
            </a:r>
            <a:endParaRPr lang="et-EE" sz="2000" dirty="0"/>
          </a:p>
          <a:p>
            <a:pPr lvl="1"/>
            <a:r>
              <a:rPr lang="et-EE" sz="2000" dirty="0"/>
              <a:t>§ 298</a:t>
            </a:r>
            <a:r>
              <a:rPr lang="et-EE" sz="2000" baseline="30000" dirty="0"/>
              <a:t>1</a:t>
            </a:r>
            <a:r>
              <a:rPr lang="et-EE" sz="2000" dirty="0"/>
              <a:t>.  </a:t>
            </a:r>
            <a:r>
              <a:rPr lang="et-EE" sz="2000" dirty="0" err="1"/>
              <a:t>Influence</a:t>
            </a:r>
            <a:r>
              <a:rPr lang="et-EE" sz="2000" dirty="0"/>
              <a:t> </a:t>
            </a:r>
            <a:r>
              <a:rPr lang="et-EE" sz="2000" dirty="0" err="1"/>
              <a:t>peddling</a:t>
            </a:r>
            <a:endParaRPr lang="et-EE" sz="2000" dirty="0"/>
          </a:p>
          <a:p>
            <a:pPr lvl="1"/>
            <a:r>
              <a:rPr lang="et-EE" sz="2000" dirty="0"/>
              <a:t>§ 300.  </a:t>
            </a:r>
            <a:r>
              <a:rPr lang="et-EE" sz="2000" dirty="0" err="1"/>
              <a:t>Violation</a:t>
            </a:r>
            <a:r>
              <a:rPr lang="et-EE" sz="2000" dirty="0"/>
              <a:t> of </a:t>
            </a:r>
            <a:r>
              <a:rPr lang="et-EE" sz="2000" dirty="0" err="1"/>
              <a:t>requirements</a:t>
            </a:r>
            <a:r>
              <a:rPr lang="et-EE" sz="2000" dirty="0"/>
              <a:t> </a:t>
            </a:r>
            <a:r>
              <a:rPr lang="et-EE" sz="2000" dirty="0" err="1"/>
              <a:t>for</a:t>
            </a:r>
            <a:r>
              <a:rPr lang="et-EE" sz="2000" dirty="0"/>
              <a:t> </a:t>
            </a:r>
            <a:r>
              <a:rPr lang="et-EE" sz="2000" dirty="0" err="1"/>
              <a:t>public</a:t>
            </a:r>
            <a:r>
              <a:rPr lang="et-EE" sz="2000" dirty="0"/>
              <a:t> </a:t>
            </a:r>
            <a:r>
              <a:rPr lang="et-EE" sz="2000" dirty="0" err="1"/>
              <a:t>procurement</a:t>
            </a:r>
            <a:endParaRPr lang="et-EE" sz="2000" dirty="0"/>
          </a:p>
          <a:p>
            <a:pPr lvl="1"/>
            <a:r>
              <a:rPr lang="et-EE" sz="2000" b="1" dirty="0"/>
              <a:t>§ 300</a:t>
            </a:r>
            <a:r>
              <a:rPr lang="et-EE" sz="2000" b="1" baseline="30000" dirty="0"/>
              <a:t>1</a:t>
            </a:r>
            <a:r>
              <a:rPr lang="et-EE" sz="2000" b="1" dirty="0"/>
              <a:t>.  </a:t>
            </a:r>
            <a:r>
              <a:rPr lang="et-EE" sz="2000" b="1" dirty="0" err="1"/>
              <a:t>Violation</a:t>
            </a:r>
            <a:r>
              <a:rPr lang="et-EE" sz="2000" b="1" dirty="0"/>
              <a:t> of </a:t>
            </a:r>
            <a:r>
              <a:rPr lang="et-EE" sz="2000" b="1" dirty="0" err="1"/>
              <a:t>procedural</a:t>
            </a:r>
            <a:r>
              <a:rPr lang="et-EE" sz="2000" b="1" dirty="0"/>
              <a:t> </a:t>
            </a:r>
            <a:r>
              <a:rPr lang="et-EE" sz="2000" b="1" dirty="0" err="1"/>
              <a:t>restrictions</a:t>
            </a:r>
            <a:endParaRPr lang="et-EE" sz="2000" b="1" dirty="0"/>
          </a:p>
        </p:txBody>
      </p:sp>
    </p:spTree>
    <p:extLst>
      <p:ext uri="{BB962C8B-B14F-4D97-AF65-F5344CB8AC3E}">
        <p14:creationId xmlns:p14="http://schemas.microsoft.com/office/powerpoint/2010/main" val="321778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xmlns="" id="{B1388488-C413-4F15-8EAD-ABFF959308BF}"/>
              </a:ext>
            </a:extLst>
          </p:cNvPr>
          <p:cNvSpPr>
            <a:spLocks noGrp="1"/>
          </p:cNvSpPr>
          <p:nvPr>
            <p:ph type="title"/>
          </p:nvPr>
        </p:nvSpPr>
        <p:spPr/>
        <p:txBody>
          <a:bodyPr/>
          <a:lstStyle/>
          <a:p>
            <a:pPr algn="l"/>
            <a:r>
              <a:rPr lang="et-EE" dirty="0" err="1"/>
              <a:t>Legislation</a:t>
            </a:r>
            <a:r>
              <a:rPr lang="et-EE" dirty="0"/>
              <a:t> (2)</a:t>
            </a:r>
          </a:p>
        </p:txBody>
      </p:sp>
      <p:sp>
        <p:nvSpPr>
          <p:cNvPr id="3" name="Sisu kohatäide 2">
            <a:extLst>
              <a:ext uri="{FF2B5EF4-FFF2-40B4-BE49-F238E27FC236}">
                <a16:creationId xmlns:a16="http://schemas.microsoft.com/office/drawing/2014/main" xmlns="" id="{7069CC86-D33E-4C08-A0BC-8C2953D012DD}"/>
              </a:ext>
            </a:extLst>
          </p:cNvPr>
          <p:cNvSpPr>
            <a:spLocks noGrp="1"/>
          </p:cNvSpPr>
          <p:nvPr>
            <p:ph idx="1"/>
          </p:nvPr>
        </p:nvSpPr>
        <p:spPr/>
        <p:txBody>
          <a:bodyPr/>
          <a:lstStyle/>
          <a:p>
            <a:r>
              <a:rPr lang="et-EE" dirty="0"/>
              <a:t>§ 83.  </a:t>
            </a:r>
            <a:r>
              <a:rPr lang="et-EE" dirty="0" err="1"/>
              <a:t>Confiscation</a:t>
            </a:r>
            <a:r>
              <a:rPr lang="et-EE" dirty="0"/>
              <a:t> of </a:t>
            </a:r>
            <a:r>
              <a:rPr lang="et-EE" dirty="0" err="1"/>
              <a:t>object</a:t>
            </a:r>
            <a:r>
              <a:rPr lang="et-EE" dirty="0"/>
              <a:t> </a:t>
            </a:r>
            <a:r>
              <a:rPr lang="et-EE" dirty="0" err="1"/>
              <a:t>used</a:t>
            </a:r>
            <a:r>
              <a:rPr lang="et-EE" dirty="0"/>
              <a:t> </a:t>
            </a:r>
            <a:r>
              <a:rPr lang="et-EE" dirty="0" err="1"/>
              <a:t>to</a:t>
            </a:r>
            <a:r>
              <a:rPr lang="et-EE" dirty="0"/>
              <a:t> </a:t>
            </a:r>
            <a:r>
              <a:rPr lang="et-EE" dirty="0" err="1"/>
              <a:t>commit</a:t>
            </a:r>
            <a:r>
              <a:rPr lang="et-EE" dirty="0"/>
              <a:t> </a:t>
            </a:r>
            <a:r>
              <a:rPr lang="et-EE" dirty="0" err="1"/>
              <a:t>offence</a:t>
            </a:r>
            <a:r>
              <a:rPr lang="et-EE" dirty="0"/>
              <a:t> and </a:t>
            </a:r>
            <a:r>
              <a:rPr lang="et-EE" dirty="0" err="1"/>
              <a:t>direct</a:t>
            </a:r>
            <a:r>
              <a:rPr lang="et-EE" dirty="0"/>
              <a:t> </a:t>
            </a:r>
            <a:r>
              <a:rPr lang="et-EE" dirty="0" err="1"/>
              <a:t>object</a:t>
            </a:r>
            <a:r>
              <a:rPr lang="et-EE" dirty="0"/>
              <a:t> of </a:t>
            </a:r>
            <a:r>
              <a:rPr lang="et-EE" dirty="0" err="1"/>
              <a:t>offence</a:t>
            </a:r>
            <a:endParaRPr lang="et-EE" dirty="0"/>
          </a:p>
          <a:p>
            <a:r>
              <a:rPr lang="et-EE" dirty="0"/>
              <a:t>§ 83</a:t>
            </a:r>
            <a:r>
              <a:rPr lang="et-EE" baseline="30000" dirty="0"/>
              <a:t>1</a:t>
            </a:r>
            <a:r>
              <a:rPr lang="et-EE" dirty="0"/>
              <a:t>.  </a:t>
            </a:r>
            <a:r>
              <a:rPr lang="et-EE" dirty="0" err="1"/>
              <a:t>Confiscation</a:t>
            </a:r>
            <a:r>
              <a:rPr lang="et-EE" dirty="0"/>
              <a:t> of </a:t>
            </a:r>
            <a:r>
              <a:rPr lang="et-EE" dirty="0" err="1"/>
              <a:t>assets</a:t>
            </a:r>
            <a:r>
              <a:rPr lang="et-EE" dirty="0"/>
              <a:t> </a:t>
            </a:r>
            <a:r>
              <a:rPr lang="et-EE" dirty="0" err="1"/>
              <a:t>acquired</a:t>
            </a:r>
            <a:r>
              <a:rPr lang="et-EE" dirty="0"/>
              <a:t> </a:t>
            </a:r>
            <a:r>
              <a:rPr lang="et-EE" dirty="0" err="1"/>
              <a:t>through</a:t>
            </a:r>
            <a:r>
              <a:rPr lang="et-EE" dirty="0"/>
              <a:t> </a:t>
            </a:r>
            <a:r>
              <a:rPr lang="et-EE" dirty="0" err="1"/>
              <a:t>offence</a:t>
            </a:r>
            <a:endParaRPr lang="et-EE" dirty="0"/>
          </a:p>
          <a:p>
            <a:r>
              <a:rPr lang="et-EE" dirty="0"/>
              <a:t>§ 83</a:t>
            </a:r>
            <a:r>
              <a:rPr lang="et-EE" baseline="30000" dirty="0"/>
              <a:t>2</a:t>
            </a:r>
            <a:r>
              <a:rPr lang="et-EE" dirty="0"/>
              <a:t>.  </a:t>
            </a:r>
            <a:r>
              <a:rPr lang="et-EE" dirty="0" err="1"/>
              <a:t>Extended</a:t>
            </a:r>
            <a:r>
              <a:rPr lang="et-EE" dirty="0"/>
              <a:t> </a:t>
            </a:r>
            <a:r>
              <a:rPr lang="et-EE" dirty="0" err="1"/>
              <a:t>confiscation</a:t>
            </a:r>
            <a:r>
              <a:rPr lang="et-EE" dirty="0"/>
              <a:t> of </a:t>
            </a:r>
            <a:r>
              <a:rPr lang="et-EE" dirty="0" err="1"/>
              <a:t>assets</a:t>
            </a:r>
            <a:r>
              <a:rPr lang="et-EE" dirty="0"/>
              <a:t> </a:t>
            </a:r>
            <a:r>
              <a:rPr lang="et-EE" dirty="0" err="1"/>
              <a:t>acquired</a:t>
            </a:r>
            <a:r>
              <a:rPr lang="et-EE" dirty="0"/>
              <a:t> </a:t>
            </a:r>
            <a:r>
              <a:rPr lang="et-EE" dirty="0" err="1"/>
              <a:t>through</a:t>
            </a:r>
            <a:r>
              <a:rPr lang="et-EE" dirty="0"/>
              <a:t> </a:t>
            </a:r>
            <a:r>
              <a:rPr lang="et-EE" dirty="0" err="1"/>
              <a:t>criminal</a:t>
            </a:r>
            <a:r>
              <a:rPr lang="et-EE" dirty="0"/>
              <a:t> </a:t>
            </a:r>
            <a:r>
              <a:rPr lang="et-EE" dirty="0" err="1"/>
              <a:t>offence</a:t>
            </a:r>
            <a:endParaRPr lang="et-EE" dirty="0"/>
          </a:p>
          <a:p>
            <a:r>
              <a:rPr lang="et-EE" dirty="0"/>
              <a:t>§ 84.  </a:t>
            </a:r>
            <a:r>
              <a:rPr lang="et-EE" dirty="0" err="1"/>
              <a:t>Substitution</a:t>
            </a:r>
            <a:r>
              <a:rPr lang="et-EE" dirty="0"/>
              <a:t> of </a:t>
            </a:r>
            <a:r>
              <a:rPr lang="et-EE" dirty="0" err="1"/>
              <a:t>confiscation</a:t>
            </a:r>
            <a:endParaRPr lang="et-EE" dirty="0"/>
          </a:p>
          <a:p>
            <a:pPr marL="0" indent="0">
              <a:buNone/>
            </a:pPr>
            <a:endParaRPr lang="et-EE" dirty="0"/>
          </a:p>
        </p:txBody>
      </p:sp>
    </p:spTree>
    <p:extLst>
      <p:ext uri="{BB962C8B-B14F-4D97-AF65-F5344CB8AC3E}">
        <p14:creationId xmlns:p14="http://schemas.microsoft.com/office/powerpoint/2010/main" val="3010204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xmlns="" id="{37973ED4-6742-4294-86DA-D974C0D478CD}"/>
              </a:ext>
            </a:extLst>
          </p:cNvPr>
          <p:cNvSpPr>
            <a:spLocks noGrp="1"/>
          </p:cNvSpPr>
          <p:nvPr>
            <p:ph type="title"/>
          </p:nvPr>
        </p:nvSpPr>
        <p:spPr/>
        <p:txBody>
          <a:bodyPr/>
          <a:lstStyle/>
          <a:p>
            <a:pPr algn="l"/>
            <a:r>
              <a:rPr lang="et-EE" dirty="0"/>
              <a:t>The </a:t>
            </a:r>
            <a:r>
              <a:rPr lang="et-EE" dirty="0" err="1"/>
              <a:t>biggest</a:t>
            </a:r>
            <a:r>
              <a:rPr lang="et-EE" dirty="0"/>
              <a:t> </a:t>
            </a:r>
            <a:r>
              <a:rPr lang="et-EE" dirty="0" err="1"/>
              <a:t>challenge</a:t>
            </a:r>
            <a:endParaRPr lang="et-EE" dirty="0"/>
          </a:p>
        </p:txBody>
      </p:sp>
      <p:sp>
        <p:nvSpPr>
          <p:cNvPr id="3" name="Sisu kohatäide 2">
            <a:extLst>
              <a:ext uri="{FF2B5EF4-FFF2-40B4-BE49-F238E27FC236}">
                <a16:creationId xmlns:a16="http://schemas.microsoft.com/office/drawing/2014/main" xmlns="" id="{E014D275-D7E3-4D54-A0A2-666620D38C5F}"/>
              </a:ext>
            </a:extLst>
          </p:cNvPr>
          <p:cNvSpPr>
            <a:spLocks noGrp="1"/>
          </p:cNvSpPr>
          <p:nvPr>
            <p:ph idx="1"/>
          </p:nvPr>
        </p:nvSpPr>
        <p:spPr>
          <a:xfrm>
            <a:off x="726468" y="2759867"/>
            <a:ext cx="10515600" cy="2832184"/>
          </a:xfrm>
        </p:spPr>
        <p:txBody>
          <a:bodyPr/>
          <a:lstStyle/>
          <a:p>
            <a:pPr lvl="1"/>
            <a:r>
              <a:rPr lang="et-EE" sz="2000" b="1" dirty="0"/>
              <a:t>§ 300</a:t>
            </a:r>
            <a:r>
              <a:rPr lang="et-EE" sz="2000" b="1" baseline="30000" dirty="0"/>
              <a:t>1</a:t>
            </a:r>
            <a:r>
              <a:rPr lang="et-EE" sz="2000" b="1" dirty="0"/>
              <a:t>.  </a:t>
            </a:r>
            <a:r>
              <a:rPr lang="et-EE" sz="2000" b="1" dirty="0" err="1"/>
              <a:t>Violation</a:t>
            </a:r>
            <a:r>
              <a:rPr lang="et-EE" sz="2000" b="1" dirty="0"/>
              <a:t> of </a:t>
            </a:r>
            <a:r>
              <a:rPr lang="et-EE" sz="2000" b="1" dirty="0" err="1"/>
              <a:t>procedural</a:t>
            </a:r>
            <a:r>
              <a:rPr lang="et-EE" sz="2000" b="1" dirty="0"/>
              <a:t> </a:t>
            </a:r>
            <a:r>
              <a:rPr lang="et-EE" sz="2000" b="1" dirty="0" err="1"/>
              <a:t>restrictions</a:t>
            </a:r>
            <a:endParaRPr lang="et-EE" sz="2000" b="1" dirty="0"/>
          </a:p>
          <a:p>
            <a:pPr marL="457200" lvl="1" indent="0">
              <a:buNone/>
            </a:pPr>
            <a:r>
              <a:rPr lang="en-US" dirty="0"/>
              <a:t>Knowing violation of a procedural restriction established by the </a:t>
            </a:r>
            <a:r>
              <a:rPr lang="en-US" b="1" dirty="0"/>
              <a:t>Anti-corruption Act </a:t>
            </a:r>
            <a:r>
              <a:rPr lang="en-US" dirty="0"/>
              <a:t>to a large extent</a:t>
            </a:r>
            <a:r>
              <a:rPr lang="en-US" sz="2000" dirty="0"/>
              <a:t/>
            </a:r>
            <a:br>
              <a:rPr lang="en-US" sz="2000" dirty="0"/>
            </a:br>
            <a:r>
              <a:rPr lang="en-US" dirty="0"/>
              <a:t>is punishable by a pecuniary punishment or up to one year's imprisonment.</a:t>
            </a:r>
            <a:endParaRPr lang="et-EE" sz="2000" b="1" dirty="0"/>
          </a:p>
          <a:p>
            <a:pPr marL="0" indent="0">
              <a:buNone/>
            </a:pPr>
            <a:r>
              <a:rPr lang="et-EE" dirty="0"/>
              <a:t> </a:t>
            </a:r>
          </a:p>
        </p:txBody>
      </p:sp>
    </p:spTree>
    <p:extLst>
      <p:ext uri="{BB962C8B-B14F-4D97-AF65-F5344CB8AC3E}">
        <p14:creationId xmlns:p14="http://schemas.microsoft.com/office/powerpoint/2010/main" val="77127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20C716CF-337D-49FA-813B-7666689BC68B}"/>
              </a:ext>
            </a:extLst>
          </p:cNvPr>
          <p:cNvSpPr/>
          <p:nvPr/>
        </p:nvSpPr>
        <p:spPr>
          <a:xfrm>
            <a:off x="5003765" y="2337848"/>
            <a:ext cx="5510464" cy="35660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0" name="Rectangle 9">
            <a:extLst>
              <a:ext uri="{FF2B5EF4-FFF2-40B4-BE49-F238E27FC236}">
                <a16:creationId xmlns:a16="http://schemas.microsoft.com/office/drawing/2014/main" xmlns="" id="{B79FBBA2-FF58-4873-84BC-B8C7DCF8F993}"/>
              </a:ext>
            </a:extLst>
          </p:cNvPr>
          <p:cNvSpPr/>
          <p:nvPr/>
        </p:nvSpPr>
        <p:spPr>
          <a:xfrm>
            <a:off x="754144" y="2337848"/>
            <a:ext cx="4087857" cy="3566022"/>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2" name="Title 1">
            <a:extLst>
              <a:ext uri="{FF2B5EF4-FFF2-40B4-BE49-F238E27FC236}">
                <a16:creationId xmlns:a16="http://schemas.microsoft.com/office/drawing/2014/main" xmlns="" id="{049E001F-D931-4790-B312-F006AFF4F716}"/>
              </a:ext>
            </a:extLst>
          </p:cNvPr>
          <p:cNvSpPr>
            <a:spLocks noGrp="1"/>
          </p:cNvSpPr>
          <p:nvPr>
            <p:ph type="title"/>
          </p:nvPr>
        </p:nvSpPr>
        <p:spPr>
          <a:xfrm>
            <a:off x="685800" y="1279008"/>
            <a:ext cx="10894594" cy="1325563"/>
          </a:xfrm>
        </p:spPr>
        <p:txBody>
          <a:bodyPr>
            <a:normAutofit/>
          </a:bodyPr>
          <a:lstStyle/>
          <a:p>
            <a:pPr algn="ctr"/>
            <a:r>
              <a:rPr lang="et-EE" sz="4700" dirty="0" err="1"/>
              <a:t>Legislation</a:t>
            </a:r>
            <a:r>
              <a:rPr lang="et-EE" sz="4700" dirty="0"/>
              <a:t> – Anti-</a:t>
            </a:r>
            <a:r>
              <a:rPr lang="et-EE" sz="4700" dirty="0" err="1"/>
              <a:t>corruption</a:t>
            </a:r>
            <a:r>
              <a:rPr lang="et-EE" sz="4700" dirty="0"/>
              <a:t> </a:t>
            </a:r>
            <a:r>
              <a:rPr lang="et-EE" sz="4700" dirty="0" err="1"/>
              <a:t>Act</a:t>
            </a:r>
            <a:endParaRPr lang="et-EE" dirty="0"/>
          </a:p>
        </p:txBody>
      </p:sp>
      <p:sp>
        <p:nvSpPr>
          <p:cNvPr id="3" name="Content Placeholder 2">
            <a:extLst>
              <a:ext uri="{FF2B5EF4-FFF2-40B4-BE49-F238E27FC236}">
                <a16:creationId xmlns:a16="http://schemas.microsoft.com/office/drawing/2014/main" xmlns="" id="{91AE586B-6F24-42A0-BE82-13575B8164DB}"/>
              </a:ext>
            </a:extLst>
          </p:cNvPr>
          <p:cNvSpPr>
            <a:spLocks noGrp="1"/>
          </p:cNvSpPr>
          <p:nvPr>
            <p:ph idx="1"/>
          </p:nvPr>
        </p:nvSpPr>
        <p:spPr>
          <a:xfrm>
            <a:off x="5109328" y="2863759"/>
            <a:ext cx="5146984" cy="3040110"/>
          </a:xfrm>
        </p:spPr>
        <p:txBody>
          <a:bodyPr>
            <a:normAutofit fontScale="92500"/>
          </a:bodyPr>
          <a:lstStyle/>
          <a:p>
            <a:pPr marL="0" indent="0">
              <a:buClr>
                <a:schemeClr val="bg1"/>
              </a:buClr>
              <a:buSzPct val="60000"/>
              <a:buNone/>
            </a:pPr>
            <a:r>
              <a:rPr lang="en-US" sz="1200" dirty="0">
                <a:solidFill>
                  <a:schemeClr val="bg1"/>
                </a:solidFill>
              </a:rPr>
              <a:t>official's spouse, grandparent, official's or his or her spouse's parent and descendant of official's parent, including official's child and grandchild. For the purposes of this Act, a parent is also deemed to include an adoptive parent, parent's spouse and foster parent, and a relative in descending line is also deemed to include an adopted child and spouse's child;</a:t>
            </a:r>
            <a:endParaRPr lang="et-EE" sz="1200" dirty="0">
              <a:solidFill>
                <a:schemeClr val="bg1"/>
              </a:solidFill>
            </a:endParaRPr>
          </a:p>
          <a:p>
            <a:pPr marL="0" indent="0">
              <a:buClr>
                <a:schemeClr val="bg1"/>
              </a:buClr>
              <a:buSzPct val="60000"/>
              <a:buNone/>
            </a:pPr>
            <a:r>
              <a:rPr lang="en-US" sz="1200" i="1" dirty="0">
                <a:solidFill>
                  <a:schemeClr val="bg1"/>
                </a:solidFill>
              </a:rPr>
              <a:t>legal person in which at least 1/10 of the holding or the right to acquire a holding belongs to an official or a person connected to him or her;</a:t>
            </a:r>
            <a:endParaRPr lang="et-EE" sz="1200" i="1" dirty="0">
              <a:solidFill>
                <a:schemeClr val="bg1"/>
              </a:solidFill>
            </a:endParaRPr>
          </a:p>
          <a:p>
            <a:pPr marL="0" indent="0">
              <a:buClr>
                <a:schemeClr val="bg1"/>
              </a:buClr>
              <a:buSzPct val="60000"/>
              <a:buNone/>
            </a:pPr>
            <a:r>
              <a:rPr lang="en-US" sz="1200" i="1" dirty="0">
                <a:solidFill>
                  <a:schemeClr val="bg1"/>
                </a:solidFill>
              </a:rPr>
              <a:t>legal person in which the official or any person specified in clause 1) or 4) of this subsection is a members of the management or controlling bodies for the purposes of the Income Tax Act;</a:t>
            </a:r>
            <a:endParaRPr lang="et-EE" sz="1200" i="1" dirty="0">
              <a:solidFill>
                <a:schemeClr val="bg1"/>
              </a:solidFill>
            </a:endParaRPr>
          </a:p>
          <a:p>
            <a:pPr marL="0" indent="0">
              <a:buClr>
                <a:schemeClr val="bg1"/>
              </a:buClr>
              <a:buSzPct val="60000"/>
              <a:buNone/>
            </a:pPr>
            <a:r>
              <a:rPr lang="en-US" sz="1200" dirty="0">
                <a:solidFill>
                  <a:schemeClr val="bg1"/>
                </a:solidFill>
              </a:rPr>
              <a:t>person who has a shared household with an official, and </a:t>
            </a:r>
            <a:r>
              <a:rPr lang="en-US" sz="1200" b="1" dirty="0">
                <a:solidFill>
                  <a:schemeClr val="bg1"/>
                </a:solidFill>
              </a:rPr>
              <a:t>any other person whose position or activities have a significant and direct impact on the official outside his or her official position </a:t>
            </a:r>
            <a:r>
              <a:rPr lang="en-US" sz="1200" dirty="0">
                <a:solidFill>
                  <a:schemeClr val="bg1"/>
                </a:solidFill>
              </a:rPr>
              <a:t>or whom the position or activities of an official outside his or her official position significantly and directly influence or who is subordinate to the orders issued by an official outside his or her official position or who acts in the interests or on account of an official.</a:t>
            </a:r>
            <a:endParaRPr lang="et-EE" sz="1200" dirty="0">
              <a:solidFill>
                <a:schemeClr val="bg1"/>
              </a:solidFill>
            </a:endParaRPr>
          </a:p>
        </p:txBody>
      </p:sp>
      <p:sp>
        <p:nvSpPr>
          <p:cNvPr id="4" name="Content Placeholder 2">
            <a:extLst>
              <a:ext uri="{FF2B5EF4-FFF2-40B4-BE49-F238E27FC236}">
                <a16:creationId xmlns:a16="http://schemas.microsoft.com/office/drawing/2014/main" xmlns="" id="{65AF79B7-18C1-45B5-AF28-91621C068D8D}"/>
              </a:ext>
            </a:extLst>
          </p:cNvPr>
          <p:cNvSpPr txBox="1">
            <a:spLocks/>
          </p:cNvSpPr>
          <p:nvPr/>
        </p:nvSpPr>
        <p:spPr>
          <a:xfrm>
            <a:off x="915908" y="2878157"/>
            <a:ext cx="3752141" cy="302571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Clr>
                <a:schemeClr val="bg2"/>
              </a:buClr>
              <a:buSzPct val="50000"/>
              <a:buFontTx/>
              <a:buBlip>
                <a:blip r:embed="rId2"/>
              </a:buBlip>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SzPct val="50000"/>
              <a:buFontTx/>
              <a:buBlip>
                <a:blip r:embed="rId2"/>
              </a:buBlip>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SzPct val="50000"/>
              <a:buFontTx/>
              <a:buBlip>
                <a:blip r:embed="rId2"/>
              </a:buBlip>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SzPct val="50000"/>
              <a:buFontTx/>
              <a:buBlip>
                <a:blip r:embed="rId2"/>
              </a:buBlip>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SzPct val="50000"/>
              <a:buFontTx/>
              <a:buBlip>
                <a:blip r:embed="rId2"/>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bg1"/>
              </a:buClr>
              <a:buSzPct val="60000"/>
              <a:buFontTx/>
              <a:buChar char="-"/>
            </a:pPr>
            <a:r>
              <a:rPr lang="en-US" dirty="0"/>
              <a:t>the decision is made or the act is performed with respect to the official or a person connected to him or her</a:t>
            </a:r>
            <a:endParaRPr lang="et-EE" dirty="0"/>
          </a:p>
          <a:p>
            <a:pPr>
              <a:buClr>
                <a:schemeClr val="bg1"/>
              </a:buClr>
              <a:buSzPct val="60000"/>
              <a:buFontTx/>
              <a:buChar char="-"/>
            </a:pPr>
            <a:r>
              <a:rPr lang="en-US" dirty="0"/>
              <a:t>the official is aware of an economic or other interest of that official or </a:t>
            </a:r>
            <a:r>
              <a:rPr lang="en-US" b="1" dirty="0"/>
              <a:t>a person connected</a:t>
            </a:r>
            <a:r>
              <a:rPr lang="en-US" dirty="0"/>
              <a:t> to him or her and which may have an impact on the act or decision</a:t>
            </a:r>
            <a:endParaRPr lang="et-EE" dirty="0"/>
          </a:p>
          <a:p>
            <a:pPr>
              <a:buClr>
                <a:schemeClr val="bg1"/>
              </a:buClr>
              <a:buSzPct val="60000"/>
              <a:buFontTx/>
              <a:buChar char="-"/>
            </a:pPr>
            <a:r>
              <a:rPr lang="en-US" dirty="0"/>
              <a:t>the official is aware of a risk of corruption</a:t>
            </a:r>
            <a:endParaRPr lang="et-EE" dirty="0"/>
          </a:p>
          <a:p>
            <a:pPr>
              <a:buClr>
                <a:schemeClr val="bg1"/>
              </a:buClr>
              <a:buSzPct val="60000"/>
              <a:buFontTx/>
              <a:buChar char="-"/>
            </a:pPr>
            <a:endParaRPr lang="et-EE" dirty="0"/>
          </a:p>
          <a:p>
            <a:pPr>
              <a:buClr>
                <a:schemeClr val="bg1"/>
              </a:buClr>
              <a:buSzPct val="60000"/>
              <a:buFontTx/>
              <a:buChar char="-"/>
            </a:pPr>
            <a:endParaRPr lang="et-EE" sz="1400" dirty="0"/>
          </a:p>
        </p:txBody>
      </p:sp>
      <p:sp>
        <p:nvSpPr>
          <p:cNvPr id="8" name="Title 1">
            <a:extLst>
              <a:ext uri="{FF2B5EF4-FFF2-40B4-BE49-F238E27FC236}">
                <a16:creationId xmlns:a16="http://schemas.microsoft.com/office/drawing/2014/main" xmlns="" id="{DADC0694-358C-4994-890E-1E15D06D7783}"/>
              </a:ext>
            </a:extLst>
          </p:cNvPr>
          <p:cNvSpPr txBox="1">
            <a:spLocks/>
          </p:cNvSpPr>
          <p:nvPr/>
        </p:nvSpPr>
        <p:spPr>
          <a:xfrm>
            <a:off x="998968" y="2469615"/>
            <a:ext cx="3463385" cy="408542"/>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sz="2400" cap="all" dirty="0" err="1">
                <a:latin typeface="Roboto Slab bold" pitchFamily="2" charset="0"/>
                <a:ea typeface="Roboto Slab bold" pitchFamily="2" charset="0"/>
              </a:rPr>
              <a:t>Procedural</a:t>
            </a:r>
            <a:r>
              <a:rPr lang="et-EE" sz="2400" cap="all" dirty="0">
                <a:latin typeface="Roboto Slab bold" pitchFamily="2" charset="0"/>
                <a:ea typeface="Roboto Slab bold" pitchFamily="2" charset="0"/>
              </a:rPr>
              <a:t> </a:t>
            </a:r>
            <a:r>
              <a:rPr lang="et-EE" sz="2400" cap="all" dirty="0" err="1">
                <a:latin typeface="Roboto Slab bold" pitchFamily="2" charset="0"/>
                <a:ea typeface="Roboto Slab bold" pitchFamily="2" charset="0"/>
              </a:rPr>
              <a:t>restrictions</a:t>
            </a:r>
            <a:endParaRPr lang="et-EE" sz="2400" cap="all" dirty="0">
              <a:latin typeface="Roboto Slab bold" pitchFamily="2" charset="0"/>
              <a:ea typeface="Roboto Slab bold" pitchFamily="2" charset="0"/>
            </a:endParaRPr>
          </a:p>
        </p:txBody>
      </p:sp>
      <p:sp>
        <p:nvSpPr>
          <p:cNvPr id="9" name="Title 1">
            <a:extLst>
              <a:ext uri="{FF2B5EF4-FFF2-40B4-BE49-F238E27FC236}">
                <a16:creationId xmlns:a16="http://schemas.microsoft.com/office/drawing/2014/main" xmlns="" id="{DEEB16C3-CFC4-4BF0-92B0-01C9C27BFC0E}"/>
              </a:ext>
            </a:extLst>
          </p:cNvPr>
          <p:cNvSpPr txBox="1">
            <a:spLocks/>
          </p:cNvSpPr>
          <p:nvPr/>
        </p:nvSpPr>
        <p:spPr>
          <a:xfrm>
            <a:off x="6582082" y="2455216"/>
            <a:ext cx="2353829" cy="4085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t-EE" sz="2400" cap="all" dirty="0" err="1">
                <a:solidFill>
                  <a:schemeClr val="bg2"/>
                </a:solidFill>
                <a:latin typeface="Roboto Slab bold" pitchFamily="2" charset="0"/>
                <a:ea typeface="Roboto Slab bold" pitchFamily="2" charset="0"/>
              </a:rPr>
              <a:t>Connected</a:t>
            </a:r>
            <a:r>
              <a:rPr lang="et-EE" sz="2400" cap="all" dirty="0">
                <a:solidFill>
                  <a:schemeClr val="bg2"/>
                </a:solidFill>
                <a:latin typeface="Roboto Slab bold" pitchFamily="2" charset="0"/>
                <a:ea typeface="Roboto Slab bold" pitchFamily="2" charset="0"/>
              </a:rPr>
              <a:t> </a:t>
            </a:r>
            <a:r>
              <a:rPr lang="et-EE" sz="2400" cap="all" dirty="0" err="1">
                <a:solidFill>
                  <a:schemeClr val="bg2"/>
                </a:solidFill>
                <a:latin typeface="Roboto Slab bold" pitchFamily="2" charset="0"/>
                <a:ea typeface="Roboto Slab bold" pitchFamily="2" charset="0"/>
              </a:rPr>
              <a:t>persons</a:t>
            </a:r>
            <a:endParaRPr lang="et-EE" sz="2400" cap="all" dirty="0">
              <a:solidFill>
                <a:schemeClr val="bg2"/>
              </a:solidFill>
              <a:latin typeface="Roboto Slab bold" pitchFamily="2" charset="0"/>
              <a:ea typeface="Roboto Slab bold" pitchFamily="2" charset="0"/>
            </a:endParaRPr>
          </a:p>
        </p:txBody>
      </p:sp>
    </p:spTree>
    <p:extLst>
      <p:ext uri="{BB962C8B-B14F-4D97-AF65-F5344CB8AC3E}">
        <p14:creationId xmlns:p14="http://schemas.microsoft.com/office/powerpoint/2010/main" val="289209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xmlns="" id="{F77A4781-DF8D-4DB8-8C1C-59AD8D70FBDD}"/>
              </a:ext>
            </a:extLst>
          </p:cNvPr>
          <p:cNvSpPr>
            <a:spLocks noGrp="1"/>
          </p:cNvSpPr>
          <p:nvPr>
            <p:ph type="title"/>
          </p:nvPr>
        </p:nvSpPr>
        <p:spPr/>
        <p:txBody>
          <a:bodyPr/>
          <a:lstStyle/>
          <a:p>
            <a:pPr algn="l"/>
            <a:r>
              <a:rPr lang="et-EE" dirty="0" err="1"/>
              <a:t>Case-study</a:t>
            </a:r>
            <a:endParaRPr lang="et-EE" dirty="0"/>
          </a:p>
        </p:txBody>
      </p:sp>
      <p:sp>
        <p:nvSpPr>
          <p:cNvPr id="8" name="TextBox 7">
            <a:extLst>
              <a:ext uri="{FF2B5EF4-FFF2-40B4-BE49-F238E27FC236}">
                <a16:creationId xmlns:a16="http://schemas.microsoft.com/office/drawing/2014/main" xmlns="" id="{C75EFD62-87FD-441C-B56C-7A511096F05F}"/>
              </a:ext>
            </a:extLst>
          </p:cNvPr>
          <p:cNvSpPr txBox="1"/>
          <p:nvPr/>
        </p:nvSpPr>
        <p:spPr>
          <a:xfrm>
            <a:off x="5176400" y="4737872"/>
            <a:ext cx="1615736" cy="646331"/>
          </a:xfrm>
          <a:prstGeom prst="rect">
            <a:avLst/>
          </a:prstGeom>
          <a:noFill/>
        </p:spPr>
        <p:txBody>
          <a:bodyPr wrap="square" rtlCol="0">
            <a:spAutoFit/>
          </a:bodyPr>
          <a:lstStyle/>
          <a:p>
            <a:r>
              <a:rPr lang="et-EE" dirty="0" err="1"/>
              <a:t>Businessman</a:t>
            </a:r>
            <a:endParaRPr lang="et-EE" dirty="0"/>
          </a:p>
          <a:p>
            <a:pPr algn="ctr"/>
            <a:r>
              <a:rPr lang="et-EE" dirty="0"/>
              <a:t>Mr B</a:t>
            </a:r>
          </a:p>
        </p:txBody>
      </p:sp>
      <p:sp>
        <p:nvSpPr>
          <p:cNvPr id="9" name="TextBox 8">
            <a:extLst>
              <a:ext uri="{FF2B5EF4-FFF2-40B4-BE49-F238E27FC236}">
                <a16:creationId xmlns:a16="http://schemas.microsoft.com/office/drawing/2014/main" xmlns="" id="{FEC25659-F1E0-44AB-A1F9-2BCBDCA97DF4}"/>
              </a:ext>
            </a:extLst>
          </p:cNvPr>
          <p:cNvSpPr txBox="1"/>
          <p:nvPr/>
        </p:nvSpPr>
        <p:spPr>
          <a:xfrm>
            <a:off x="7796339" y="4725967"/>
            <a:ext cx="1454459" cy="646331"/>
          </a:xfrm>
          <a:prstGeom prst="rect">
            <a:avLst/>
          </a:prstGeom>
          <a:noFill/>
        </p:spPr>
        <p:txBody>
          <a:bodyPr wrap="square" rtlCol="0">
            <a:spAutoFit/>
          </a:bodyPr>
          <a:lstStyle/>
          <a:p>
            <a:r>
              <a:rPr lang="et-EE" dirty="0" err="1"/>
              <a:t>Vice</a:t>
            </a:r>
            <a:r>
              <a:rPr lang="et-EE" dirty="0"/>
              <a:t> </a:t>
            </a:r>
            <a:r>
              <a:rPr lang="et-EE" dirty="0" err="1"/>
              <a:t>Mayor</a:t>
            </a:r>
            <a:r>
              <a:rPr lang="et-EE" dirty="0"/>
              <a:t> </a:t>
            </a:r>
          </a:p>
          <a:p>
            <a:pPr algn="ctr"/>
            <a:r>
              <a:rPr lang="et-EE" dirty="0"/>
              <a:t>VM</a:t>
            </a:r>
          </a:p>
        </p:txBody>
      </p:sp>
      <p:pic>
        <p:nvPicPr>
          <p:cNvPr id="10" name="Pilt 9" descr="Man in business attire">
            <a:extLst>
              <a:ext uri="{FF2B5EF4-FFF2-40B4-BE49-F238E27FC236}">
                <a16:creationId xmlns:a16="http://schemas.microsoft.com/office/drawing/2014/main" xmlns="" id="{FB39FDB7-59CE-4C19-B756-02785B5B10F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98951" y="2273120"/>
            <a:ext cx="1649236" cy="2227070"/>
          </a:xfrm>
          <a:prstGeom prst="rect">
            <a:avLst/>
          </a:prstGeom>
        </p:spPr>
      </p:pic>
      <p:pic>
        <p:nvPicPr>
          <p:cNvPr id="13" name="Sisu kohatäide 12" descr="Man in glasses wearing turtleneck">
            <a:extLst>
              <a:ext uri="{FF2B5EF4-FFF2-40B4-BE49-F238E27FC236}">
                <a16:creationId xmlns:a16="http://schemas.microsoft.com/office/drawing/2014/main" xmlns="" id="{10606040-4D80-4F21-A553-B99FF1D2498D}"/>
              </a:ext>
            </a:extLst>
          </p:cNvPr>
          <p:cNvPicPr>
            <a:picLocks noGrp="1" noChangeAspect="1"/>
          </p:cNvPicPr>
          <p:nvPr>
            <p:ph idx="1"/>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flipH="1">
            <a:off x="5176400" y="2315465"/>
            <a:ext cx="1655090" cy="2227070"/>
          </a:xfrm>
          <a:prstGeom prst="rect">
            <a:avLst/>
          </a:prstGeom>
        </p:spPr>
      </p:pic>
    </p:spTree>
    <p:extLst>
      <p:ext uri="{BB962C8B-B14F-4D97-AF65-F5344CB8AC3E}">
        <p14:creationId xmlns:p14="http://schemas.microsoft.com/office/powerpoint/2010/main" val="238606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lt 8" descr="Man in business attire">
            <a:extLst>
              <a:ext uri="{FF2B5EF4-FFF2-40B4-BE49-F238E27FC236}">
                <a16:creationId xmlns:a16="http://schemas.microsoft.com/office/drawing/2014/main" xmlns="" id="{7628756E-CAF1-4CE4-93E6-4672429009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198211" y="1206783"/>
            <a:ext cx="2631021" cy="3552838"/>
          </a:xfrm>
          <a:prstGeom prst="rect">
            <a:avLst/>
          </a:prstGeom>
        </p:spPr>
      </p:pic>
      <p:pic>
        <p:nvPicPr>
          <p:cNvPr id="11" name="Pilt 10" descr="Man in glasses wearing turtleneck">
            <a:extLst>
              <a:ext uri="{FF2B5EF4-FFF2-40B4-BE49-F238E27FC236}">
                <a16:creationId xmlns:a16="http://schemas.microsoft.com/office/drawing/2014/main" xmlns="" id="{4EFCC393-1E27-445C-9D74-67F3B6C441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flipH="1">
            <a:off x="7996793" y="967397"/>
            <a:ext cx="2774156" cy="3705627"/>
          </a:xfrm>
          <a:prstGeom prst="rect">
            <a:avLst/>
          </a:prstGeom>
        </p:spPr>
      </p:pic>
      <p:pic>
        <p:nvPicPr>
          <p:cNvPr id="21" name="Pilt 20">
            <a:extLst>
              <a:ext uri="{FF2B5EF4-FFF2-40B4-BE49-F238E27FC236}">
                <a16:creationId xmlns:a16="http://schemas.microsoft.com/office/drawing/2014/main" xmlns="" id="{6987F37B-DA8A-40EC-AFD2-8D333F9E4D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83899" y="5072835"/>
            <a:ext cx="2149736" cy="1721501"/>
          </a:xfrm>
          <a:prstGeom prst="rect">
            <a:avLst/>
          </a:prstGeom>
        </p:spPr>
      </p:pic>
      <p:pic>
        <p:nvPicPr>
          <p:cNvPr id="25" name="Pilt 24">
            <a:extLst>
              <a:ext uri="{FF2B5EF4-FFF2-40B4-BE49-F238E27FC236}">
                <a16:creationId xmlns:a16="http://schemas.microsoft.com/office/drawing/2014/main" xmlns="" id="{B35B6182-BD9E-4334-BBEE-A1A7FCC3F20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17427" y="5240566"/>
            <a:ext cx="1458186" cy="1458186"/>
          </a:xfrm>
          <a:prstGeom prst="rect">
            <a:avLst/>
          </a:prstGeom>
        </p:spPr>
      </p:pic>
      <p:pic>
        <p:nvPicPr>
          <p:cNvPr id="27" name="Pilt 26" descr="City outline">
            <a:extLst>
              <a:ext uri="{FF2B5EF4-FFF2-40B4-BE49-F238E27FC236}">
                <a16:creationId xmlns:a16="http://schemas.microsoft.com/office/drawing/2014/main" xmlns="" id="{1D39A8F3-091F-4760-8FA2-99299469AC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70101" y="1436636"/>
            <a:ext cx="3552838" cy="3552838"/>
          </a:xfrm>
          <a:prstGeom prst="rect">
            <a:avLst/>
          </a:prstGeom>
        </p:spPr>
      </p:pic>
      <p:cxnSp>
        <p:nvCxnSpPr>
          <p:cNvPr id="29" name="Sirgkonnektor 28">
            <a:extLst>
              <a:ext uri="{FF2B5EF4-FFF2-40B4-BE49-F238E27FC236}">
                <a16:creationId xmlns:a16="http://schemas.microsoft.com/office/drawing/2014/main" xmlns="" id="{4BED9B00-60B9-4114-AFEC-990954A7F2C6}"/>
              </a:ext>
            </a:extLst>
          </p:cNvPr>
          <p:cNvCxnSpPr>
            <a:cxnSpLocks/>
            <a:stCxn id="66" idx="2"/>
          </p:cNvCxnSpPr>
          <p:nvPr/>
        </p:nvCxnSpPr>
        <p:spPr>
          <a:xfrm>
            <a:off x="4545155" y="5028354"/>
            <a:ext cx="13612" cy="280493"/>
          </a:xfrm>
          <a:prstGeom prst="line">
            <a:avLst/>
          </a:prstGeom>
          <a:ln w="34925">
            <a:solidFill>
              <a:schemeClr val="tx2">
                <a:alpha val="4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33" name="Sirgkonnektor 32">
            <a:extLst>
              <a:ext uri="{FF2B5EF4-FFF2-40B4-BE49-F238E27FC236}">
                <a16:creationId xmlns:a16="http://schemas.microsoft.com/office/drawing/2014/main" xmlns="" id="{7824A394-71E9-4C52-A062-57750E77ED89}"/>
              </a:ext>
            </a:extLst>
          </p:cNvPr>
          <p:cNvCxnSpPr>
            <a:cxnSpLocks/>
            <a:stCxn id="27" idx="2"/>
            <a:endCxn id="25" idx="0"/>
          </p:cNvCxnSpPr>
          <p:nvPr/>
        </p:nvCxnSpPr>
        <p:spPr>
          <a:xfrm>
            <a:off x="1946520" y="4989474"/>
            <a:ext cx="0" cy="251092"/>
          </a:xfrm>
          <a:prstGeom prst="line">
            <a:avLst/>
          </a:prstGeom>
          <a:ln w="34925">
            <a:solidFill>
              <a:schemeClr val="tx2">
                <a:alpha val="40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42" name="Pilt 41" descr="Chat with solid fill">
            <a:extLst>
              <a:ext uri="{FF2B5EF4-FFF2-40B4-BE49-F238E27FC236}">
                <a16:creationId xmlns:a16="http://schemas.microsoft.com/office/drawing/2014/main" xmlns="" id="{F0E1D5B1-180E-46EF-B4C0-F9A5D3C432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5208930" y="63663"/>
            <a:ext cx="3103350" cy="3103350"/>
          </a:xfrm>
          <a:prstGeom prst="rect">
            <a:avLst/>
          </a:prstGeom>
        </p:spPr>
      </p:pic>
      <p:pic>
        <p:nvPicPr>
          <p:cNvPr id="49" name="Pilt 48" descr="Transfer1 outline">
            <a:extLst>
              <a:ext uri="{FF2B5EF4-FFF2-40B4-BE49-F238E27FC236}">
                <a16:creationId xmlns:a16="http://schemas.microsoft.com/office/drawing/2014/main" xmlns="" id="{7D428390-43E7-4DE7-A111-EBB051F0DE3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856549" y="2252613"/>
            <a:ext cx="914400" cy="914400"/>
          </a:xfrm>
          <a:prstGeom prst="rect">
            <a:avLst/>
          </a:prstGeom>
        </p:spPr>
      </p:pic>
      <p:pic>
        <p:nvPicPr>
          <p:cNvPr id="50" name="Pilt 49" descr="Transfer1 outline">
            <a:extLst>
              <a:ext uri="{FF2B5EF4-FFF2-40B4-BE49-F238E27FC236}">
                <a16:creationId xmlns:a16="http://schemas.microsoft.com/office/drawing/2014/main" xmlns="" id="{755E609C-27CC-41F0-AC23-F8C44ACDFA1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856549" y="3233788"/>
            <a:ext cx="914400" cy="914400"/>
          </a:xfrm>
          <a:prstGeom prst="rect">
            <a:avLst/>
          </a:prstGeom>
        </p:spPr>
      </p:pic>
      <p:sp>
        <p:nvSpPr>
          <p:cNvPr id="66" name="TextBox 65">
            <a:extLst>
              <a:ext uri="{FF2B5EF4-FFF2-40B4-BE49-F238E27FC236}">
                <a16:creationId xmlns:a16="http://schemas.microsoft.com/office/drawing/2014/main" xmlns="" id="{51877FC6-CFC9-4791-9585-5A1B311A2DC1}"/>
              </a:ext>
            </a:extLst>
          </p:cNvPr>
          <p:cNvSpPr txBox="1"/>
          <p:nvPr/>
        </p:nvSpPr>
        <p:spPr>
          <a:xfrm>
            <a:off x="3470286" y="4628244"/>
            <a:ext cx="2149738" cy="400110"/>
          </a:xfrm>
          <a:prstGeom prst="rect">
            <a:avLst/>
          </a:prstGeom>
          <a:noFill/>
        </p:spPr>
        <p:txBody>
          <a:bodyPr wrap="square" rtlCol="0">
            <a:spAutoFit/>
          </a:bodyPr>
          <a:lstStyle>
            <a:defPPr>
              <a:defRPr lang="en-US"/>
            </a:defPPr>
            <a:lvl1pPr>
              <a:defRPr sz="2000">
                <a:solidFill>
                  <a:schemeClr val="accent6">
                    <a:lumMod val="60000"/>
                    <a:lumOff val="40000"/>
                  </a:schemeClr>
                </a:solidFill>
              </a:defRPr>
            </a:lvl1pPr>
          </a:lstStyle>
          <a:p>
            <a:r>
              <a:rPr lang="et-EE" dirty="0" err="1"/>
              <a:t>Vice</a:t>
            </a:r>
            <a:r>
              <a:rPr lang="et-EE" dirty="0"/>
              <a:t> </a:t>
            </a:r>
            <a:r>
              <a:rPr lang="et-EE" dirty="0" err="1"/>
              <a:t>Mayor</a:t>
            </a:r>
            <a:r>
              <a:rPr lang="et-EE" dirty="0"/>
              <a:t> VM</a:t>
            </a:r>
            <a:endParaRPr lang="en-US" dirty="0"/>
          </a:p>
        </p:txBody>
      </p:sp>
      <p:sp>
        <p:nvSpPr>
          <p:cNvPr id="67" name="TextBox 66">
            <a:extLst>
              <a:ext uri="{FF2B5EF4-FFF2-40B4-BE49-F238E27FC236}">
                <a16:creationId xmlns:a16="http://schemas.microsoft.com/office/drawing/2014/main" xmlns="" id="{814A1B0A-7CC9-4BC2-B9F1-3A09F125F2D1}"/>
              </a:ext>
            </a:extLst>
          </p:cNvPr>
          <p:cNvSpPr txBox="1"/>
          <p:nvPr/>
        </p:nvSpPr>
        <p:spPr>
          <a:xfrm>
            <a:off x="8237435" y="4673024"/>
            <a:ext cx="2705179" cy="400110"/>
          </a:xfrm>
          <a:prstGeom prst="rect">
            <a:avLst/>
          </a:prstGeom>
          <a:noFill/>
        </p:spPr>
        <p:txBody>
          <a:bodyPr wrap="square" rtlCol="0">
            <a:spAutoFit/>
          </a:bodyPr>
          <a:lstStyle>
            <a:defPPr>
              <a:defRPr lang="en-US"/>
            </a:defPPr>
            <a:lvl1pPr>
              <a:defRPr sz="2000">
                <a:solidFill>
                  <a:schemeClr val="accent6">
                    <a:lumMod val="60000"/>
                    <a:lumOff val="40000"/>
                  </a:schemeClr>
                </a:solidFill>
              </a:defRPr>
            </a:lvl1pPr>
          </a:lstStyle>
          <a:p>
            <a:r>
              <a:rPr lang="et-EE" dirty="0" err="1"/>
              <a:t>Businessman</a:t>
            </a:r>
            <a:r>
              <a:rPr lang="et-EE" dirty="0"/>
              <a:t> Mr B</a:t>
            </a:r>
            <a:endParaRPr lang="en-US" dirty="0"/>
          </a:p>
        </p:txBody>
      </p:sp>
    </p:spTree>
    <p:extLst>
      <p:ext uri="{BB962C8B-B14F-4D97-AF65-F5344CB8AC3E}">
        <p14:creationId xmlns:p14="http://schemas.microsoft.com/office/powerpoint/2010/main" val="18691207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75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0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20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20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fade">
                                      <p:cBhvr>
                                        <p:cTn id="26" dur="1000"/>
                                        <p:tgtEl>
                                          <p:spTgt spid="67"/>
                                        </p:tgtEl>
                                      </p:cBhvr>
                                    </p:animEffect>
                                    <p:anim calcmode="lin" valueType="num">
                                      <p:cBhvr>
                                        <p:cTn id="27" dur="1000" fill="hold"/>
                                        <p:tgtEl>
                                          <p:spTgt spid="67"/>
                                        </p:tgtEl>
                                        <p:attrNameLst>
                                          <p:attrName>ppt_x</p:attrName>
                                        </p:attrNameLst>
                                      </p:cBhvr>
                                      <p:tavLst>
                                        <p:tav tm="0">
                                          <p:val>
                                            <p:strVal val="#ppt_x"/>
                                          </p:val>
                                        </p:tav>
                                        <p:tav tm="100000">
                                          <p:val>
                                            <p:strVal val="#ppt_x"/>
                                          </p:val>
                                        </p:tav>
                                      </p:tavLst>
                                    </p:anim>
                                    <p:anim calcmode="lin" valueType="num">
                                      <p:cBhvr>
                                        <p:cTn id="28"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lt 8" descr="Man in business attire">
            <a:extLst>
              <a:ext uri="{FF2B5EF4-FFF2-40B4-BE49-F238E27FC236}">
                <a16:creationId xmlns:a16="http://schemas.microsoft.com/office/drawing/2014/main" xmlns="" id="{7628756E-CAF1-4CE4-93E6-4672429009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928722" y="1104505"/>
            <a:ext cx="2588014" cy="3494764"/>
          </a:xfrm>
          <a:prstGeom prst="rect">
            <a:avLst/>
          </a:prstGeom>
        </p:spPr>
      </p:pic>
      <p:pic>
        <p:nvPicPr>
          <p:cNvPr id="11" name="Pilt 10" descr="Man in glasses wearing turtleneck">
            <a:extLst>
              <a:ext uri="{FF2B5EF4-FFF2-40B4-BE49-F238E27FC236}">
                <a16:creationId xmlns:a16="http://schemas.microsoft.com/office/drawing/2014/main" xmlns="" id="{4EFCC393-1E27-445C-9D74-67F3B6C441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flipH="1">
            <a:off x="7582201" y="1383731"/>
            <a:ext cx="2419430" cy="3231795"/>
          </a:xfrm>
          <a:prstGeom prst="rect">
            <a:avLst/>
          </a:prstGeom>
        </p:spPr>
      </p:pic>
      <p:pic>
        <p:nvPicPr>
          <p:cNvPr id="25" name="Pilt 24">
            <a:extLst>
              <a:ext uri="{FF2B5EF4-FFF2-40B4-BE49-F238E27FC236}">
                <a16:creationId xmlns:a16="http://schemas.microsoft.com/office/drawing/2014/main" xmlns="" id="{B35B6182-BD9E-4334-BBEE-A1A7FCC3F2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01631" y="5132395"/>
            <a:ext cx="1458186" cy="1458186"/>
          </a:xfrm>
          <a:prstGeom prst="rect">
            <a:avLst/>
          </a:prstGeom>
        </p:spPr>
      </p:pic>
      <p:pic>
        <p:nvPicPr>
          <p:cNvPr id="27" name="Pilt 26" descr="City outline">
            <a:extLst>
              <a:ext uri="{FF2B5EF4-FFF2-40B4-BE49-F238E27FC236}">
                <a16:creationId xmlns:a16="http://schemas.microsoft.com/office/drawing/2014/main" xmlns="" id="{1D39A8F3-091F-4760-8FA2-99299469AC4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1440" y="1483723"/>
            <a:ext cx="3494764" cy="3494764"/>
          </a:xfrm>
          <a:prstGeom prst="rect">
            <a:avLst/>
          </a:prstGeom>
        </p:spPr>
      </p:pic>
      <p:cxnSp>
        <p:nvCxnSpPr>
          <p:cNvPr id="29" name="Sirgkonnektor 28">
            <a:extLst>
              <a:ext uri="{FF2B5EF4-FFF2-40B4-BE49-F238E27FC236}">
                <a16:creationId xmlns:a16="http://schemas.microsoft.com/office/drawing/2014/main" xmlns="" id="{4BED9B00-60B9-4114-AFEC-990954A7F2C6}"/>
              </a:ext>
            </a:extLst>
          </p:cNvPr>
          <p:cNvCxnSpPr>
            <a:cxnSpLocks/>
            <a:stCxn id="43" idx="2"/>
          </p:cNvCxnSpPr>
          <p:nvPr/>
        </p:nvCxnSpPr>
        <p:spPr>
          <a:xfrm flipH="1">
            <a:off x="9022919" y="4894709"/>
            <a:ext cx="1" cy="237686"/>
          </a:xfrm>
          <a:prstGeom prst="line">
            <a:avLst/>
          </a:prstGeom>
          <a:ln w="34925">
            <a:solidFill>
              <a:schemeClr val="tx2">
                <a:alpha val="4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33" name="Sirgkonnektor 32">
            <a:extLst>
              <a:ext uri="{FF2B5EF4-FFF2-40B4-BE49-F238E27FC236}">
                <a16:creationId xmlns:a16="http://schemas.microsoft.com/office/drawing/2014/main" xmlns="" id="{7824A394-71E9-4C52-A062-57750E77ED89}"/>
              </a:ext>
            </a:extLst>
          </p:cNvPr>
          <p:cNvCxnSpPr>
            <a:cxnSpLocks/>
            <a:endCxn id="25" idx="1"/>
          </p:cNvCxnSpPr>
          <p:nvPr/>
        </p:nvCxnSpPr>
        <p:spPr>
          <a:xfrm>
            <a:off x="9752012" y="5861488"/>
            <a:ext cx="249619" cy="0"/>
          </a:xfrm>
          <a:prstGeom prst="line">
            <a:avLst/>
          </a:prstGeom>
          <a:ln w="34925">
            <a:solidFill>
              <a:schemeClr val="tx2">
                <a:alpha val="40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17" name="Pilt 16" descr="Transfer1 outline">
            <a:extLst>
              <a:ext uri="{FF2B5EF4-FFF2-40B4-BE49-F238E27FC236}">
                <a16:creationId xmlns:a16="http://schemas.microsoft.com/office/drawing/2014/main" xmlns="" id="{80DB6C94-34C5-42C0-AE59-1C5FC694649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3898615" y="4799170"/>
            <a:ext cx="914400" cy="914400"/>
          </a:xfrm>
          <a:prstGeom prst="rect">
            <a:avLst/>
          </a:prstGeom>
        </p:spPr>
      </p:pic>
      <p:pic>
        <p:nvPicPr>
          <p:cNvPr id="26" name="Pilt 25" descr="Transfer1 outline">
            <a:extLst>
              <a:ext uri="{FF2B5EF4-FFF2-40B4-BE49-F238E27FC236}">
                <a16:creationId xmlns:a16="http://schemas.microsoft.com/office/drawing/2014/main" xmlns="" id="{F2684BCF-939F-4088-B160-C4B3B57B9AF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1411714" y="4884186"/>
            <a:ext cx="914400" cy="914400"/>
          </a:xfrm>
          <a:prstGeom prst="rect">
            <a:avLst/>
          </a:prstGeom>
        </p:spPr>
      </p:pic>
      <p:sp>
        <p:nvSpPr>
          <p:cNvPr id="41" name="TextBox 40">
            <a:extLst>
              <a:ext uri="{FF2B5EF4-FFF2-40B4-BE49-F238E27FC236}">
                <a16:creationId xmlns:a16="http://schemas.microsoft.com/office/drawing/2014/main" xmlns="" id="{C18DAA78-E7F1-4C87-B74D-4F615D67CE99}"/>
              </a:ext>
            </a:extLst>
          </p:cNvPr>
          <p:cNvSpPr txBox="1"/>
          <p:nvPr/>
        </p:nvSpPr>
        <p:spPr>
          <a:xfrm>
            <a:off x="3147860" y="4503308"/>
            <a:ext cx="2149738" cy="400110"/>
          </a:xfrm>
          <a:prstGeom prst="rect">
            <a:avLst/>
          </a:prstGeom>
          <a:noFill/>
        </p:spPr>
        <p:txBody>
          <a:bodyPr wrap="square" rtlCol="0">
            <a:spAutoFit/>
          </a:bodyPr>
          <a:lstStyle>
            <a:defPPr>
              <a:defRPr lang="en-US"/>
            </a:defPPr>
            <a:lvl1pPr>
              <a:defRPr sz="2000">
                <a:solidFill>
                  <a:schemeClr val="accent6">
                    <a:lumMod val="60000"/>
                    <a:lumOff val="40000"/>
                  </a:schemeClr>
                </a:solidFill>
              </a:defRPr>
            </a:lvl1pPr>
          </a:lstStyle>
          <a:p>
            <a:r>
              <a:rPr lang="et-EE" dirty="0" err="1"/>
              <a:t>Vice</a:t>
            </a:r>
            <a:r>
              <a:rPr lang="et-EE" dirty="0"/>
              <a:t> </a:t>
            </a:r>
            <a:r>
              <a:rPr lang="et-EE" dirty="0" err="1"/>
              <a:t>Mayor</a:t>
            </a:r>
            <a:r>
              <a:rPr lang="et-EE" dirty="0"/>
              <a:t> VM</a:t>
            </a:r>
            <a:endParaRPr lang="en-US" dirty="0"/>
          </a:p>
        </p:txBody>
      </p:sp>
      <p:sp>
        <p:nvSpPr>
          <p:cNvPr id="43" name="TextBox 42">
            <a:extLst>
              <a:ext uri="{FF2B5EF4-FFF2-40B4-BE49-F238E27FC236}">
                <a16:creationId xmlns:a16="http://schemas.microsoft.com/office/drawing/2014/main" xmlns="" id="{9FCAF64B-18FB-41BA-A002-13BDE086D2BA}"/>
              </a:ext>
            </a:extLst>
          </p:cNvPr>
          <p:cNvSpPr txBox="1"/>
          <p:nvPr/>
        </p:nvSpPr>
        <p:spPr>
          <a:xfrm>
            <a:off x="7670330" y="4494599"/>
            <a:ext cx="2705179" cy="400110"/>
          </a:xfrm>
          <a:prstGeom prst="rect">
            <a:avLst/>
          </a:prstGeom>
          <a:noFill/>
        </p:spPr>
        <p:txBody>
          <a:bodyPr wrap="square" rtlCol="0">
            <a:spAutoFit/>
          </a:bodyPr>
          <a:lstStyle/>
          <a:p>
            <a:r>
              <a:rPr lang="et-EE" sz="2000" dirty="0" err="1">
                <a:solidFill>
                  <a:schemeClr val="accent6">
                    <a:lumMod val="60000"/>
                    <a:lumOff val="40000"/>
                  </a:schemeClr>
                </a:solidFill>
              </a:rPr>
              <a:t>Businessman</a:t>
            </a:r>
            <a:r>
              <a:rPr lang="et-EE" sz="2000" dirty="0">
                <a:solidFill>
                  <a:schemeClr val="accent6">
                    <a:lumMod val="60000"/>
                    <a:lumOff val="40000"/>
                  </a:schemeClr>
                </a:solidFill>
              </a:rPr>
              <a:t> Mr B</a:t>
            </a:r>
            <a:endParaRPr lang="en-US" sz="2000" dirty="0">
              <a:solidFill>
                <a:schemeClr val="accent6">
                  <a:lumMod val="60000"/>
                  <a:lumOff val="40000"/>
                </a:schemeClr>
              </a:solidFill>
            </a:endParaRPr>
          </a:p>
        </p:txBody>
      </p:sp>
      <p:pic>
        <p:nvPicPr>
          <p:cNvPr id="13" name="Pilt 12">
            <a:extLst>
              <a:ext uri="{FF2B5EF4-FFF2-40B4-BE49-F238E27FC236}">
                <a16:creationId xmlns:a16="http://schemas.microsoft.com/office/drawing/2014/main" xmlns="" id="{9AB4349A-ED80-4550-A404-F6CC70E10D6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46158" y="5173892"/>
            <a:ext cx="1949510" cy="1561161"/>
          </a:xfrm>
          <a:prstGeom prst="rect">
            <a:avLst/>
          </a:prstGeom>
        </p:spPr>
      </p:pic>
    </p:spTree>
    <p:extLst>
      <p:ext uri="{BB962C8B-B14F-4D97-AF65-F5344CB8AC3E}">
        <p14:creationId xmlns:p14="http://schemas.microsoft.com/office/powerpoint/2010/main" val="38434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kuratuuriKujundus">
  <a:themeElements>
    <a:clrScheme name="Custom 1">
      <a:dk1>
        <a:srgbClr val="002D56"/>
      </a:dk1>
      <a:lt1>
        <a:srgbClr val="FFFFFF"/>
      </a:lt1>
      <a:dk2>
        <a:srgbClr val="1E1E22"/>
      </a:dk2>
      <a:lt2>
        <a:srgbClr val="FECB1D"/>
      </a:lt2>
      <a:accent1>
        <a:srgbClr val="AFBDD5"/>
      </a:accent1>
      <a:accent2>
        <a:srgbClr val="BDCFE9"/>
      </a:accent2>
      <a:accent3>
        <a:srgbClr val="0B6FC8"/>
      </a:accent3>
      <a:accent4>
        <a:srgbClr val="3F67A4"/>
      </a:accent4>
      <a:accent5>
        <a:srgbClr val="666666"/>
      </a:accent5>
      <a:accent6>
        <a:srgbClr val="595959"/>
      </a:accent6>
      <a:hlink>
        <a:srgbClr val="323239"/>
      </a:hlink>
      <a:folHlink>
        <a:srgbClr val="888896"/>
      </a:folHlink>
    </a:clrScheme>
    <a:fontScheme name="Prokuratuur">
      <a:majorFont>
        <a:latin typeface="Roboto Slab light"/>
        <a:ea typeface=""/>
        <a:cs typeface="Arabic Typesetting"/>
      </a:majorFont>
      <a:minorFont>
        <a:latin typeface="Aino"/>
        <a:ea typeface=""/>
        <a:cs typeface="Arabic Typesetting"/>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nk.pptx" id="{4BC00061-EF77-41B1-A93C-773A585BDAAD}" vid="{C82D25F6-185D-43B5-BFC2-1A6607172F78}"/>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ilt" ma:contentTypeID="0x01010200A675E7EFF41B4D4295FDFA1E2E7604A5" ma:contentTypeVersion="1" ma:contentTypeDescription="Saate fotosid või muid pilte üles laadida." ma:contentTypeScope="" ma:versionID="04dbaa50e605f92084f92528faff1b34">
  <xsd:schema xmlns:xsd="http://www.w3.org/2001/XMLSchema" xmlns:xs="http://www.w3.org/2001/XMLSchema" xmlns:p="http://schemas.microsoft.com/office/2006/metadata/properties" xmlns:ns1="http://schemas.microsoft.com/sharepoint/v3" xmlns:ns2="aff8a95a-bdca-4bd1-9f28-df5ebd643b89" targetNamespace="http://schemas.microsoft.com/office/2006/metadata/properties" ma:root="true" ma:fieldsID="160566b36009340334ebadaf3f910093" ns1:_="" ns2:_="">
    <xsd:import namespace="http://schemas.microsoft.com/sharepoint/v3"/>
    <xsd:import namespace="aff8a95a-bdca-4bd1-9f28-df5ebd643b89"/>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ldi laius" ma:internalName="ImageWidth" ma:readOnly="true">
      <xsd:simpleType>
        <xsd:restriction base="dms:Unknown"/>
      </xsd:simpleType>
    </xsd:element>
    <xsd:element name="ImageHeight" ma:index="12" nillable="true" ma:displayName="Pildi kõrgus" ma:internalName="ImageHeight" ma:readOnly="true">
      <xsd:simpleType>
        <xsd:restriction base="dms:Unknown"/>
      </xsd:simpleType>
    </xsd:element>
    <xsd:element name="ImageCreateDate" ma:index="13" nillable="true" ma:displayName="Pildistamiskuupäev" ma:format="DateTime" ma:hidden="true" ma:internalName="ImageCreateDate">
      <xsd:simpleType>
        <xsd:restriction base="dms:DateTime"/>
      </xsd:simpleType>
    </xsd:element>
    <xsd:element name="Description" ma:index="14" nillable="true" ma:displayName="Kirjeldus" ma:description="Kasutatakse pildi asemel kuvatava tekstina." ma:hidden="true" ma:internalName="Description">
      <xsd:simpleType>
        <xsd:restriction base="dms:Note">
          <xsd:maxLength value="255"/>
        </xsd:restriction>
      </xsd:simpleType>
    </xsd:element>
    <xsd:element name="ThumbnailExists" ma:index="23" nillable="true" ma:displayName="Pisipilt on olemas" ma:default="FALSE" ma:hidden="true" ma:internalName="ThumbnailExists" ma:readOnly="true">
      <xsd:simpleType>
        <xsd:restriction base="dms:Boolean"/>
      </xsd:simpleType>
    </xsd:element>
    <xsd:element name="PreviewExists" ma:index="24" nillable="true" ma:displayName="Eelvaade on olemas" ma:default="FALSE" ma:hidden="true" ma:internalName="PreviewExists" ma:readOnly="true">
      <xsd:simpleType>
        <xsd:restriction base="dms:Boolean"/>
      </xsd:simpleType>
    </xsd:element>
    <xsd:element name="AlternateThumbnailUrl" ma:index="25" nillable="true" ma:displayName="Eelvaatepildi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ff8a95a-bdca-4bd1-9f28-df5ebd643b89" elementFormDefault="qualified">
    <xsd:import namespace="http://schemas.microsoft.com/office/2006/documentManagement/types"/>
    <xsd:import namespace="http://schemas.microsoft.com/office/infopath/2007/PartnerControls"/>
    <xsd:element name="_dlc_DocId" ma:index="26" nillable="true" ma:displayName="Dokumendi ID väärtus" ma:description="Sellele üksusele määratud dokumendi ID väärtus." ma:internalName="_dlc_DocId" ma:readOnly="true">
      <xsd:simpleType>
        <xsd:restriction base="dms:Text"/>
      </xsd:simpleType>
    </xsd:element>
    <xsd:element name="_dlc_DocIdUrl" ma:index="27" nillable="true" ma:displayName="Dokumendi ID" ma:description="Püsilink sellele dokumendile."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element name="SharedWithUsers" ma:index="29"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8" ma:displayName="Pealkiri"/>
        <xsd:element ref="dc:subject" minOccurs="0" maxOccurs="1"/>
        <xsd:element ref="dc:description" minOccurs="0" maxOccurs="1"/>
        <xsd:element name="keywords" minOccurs="0" maxOccurs="1" type="xsd:string" ma:index="20" ma:displayName="Märksõnad"/>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aff8a95a-bdca-4bd1-9f28-df5ebd643b89">HXU5DPSK444F-2023035902-71</_dlc_DocId>
    <_dlc_DocIdUrl xmlns="aff8a95a-bdca-4bd1-9f28-df5ebd643b89">
      <Url>https://kontor.rik.ee/prok/_layouts/15/DocIdRedir.aspx?ID=HXU5DPSK444F-2023035902-71</Url>
      <Description>HXU5DPSK444F-2023035902-71</Description>
    </_dlc_DocIdUrl>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62C8FA-4E25-457F-BE19-D2CE601C7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ff8a95a-bdca-4bd1-9f28-df5ebd643b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1068C9-1DB8-495E-BB21-F4D526B67D4E}">
  <ds:schemaRefs>
    <ds:schemaRef ds:uri="http://schemas.microsoft.com/sharepoint/events"/>
  </ds:schemaRefs>
</ds:datastoreItem>
</file>

<file path=customXml/itemProps3.xml><?xml version="1.0" encoding="utf-8"?>
<ds:datastoreItem xmlns:ds="http://schemas.openxmlformats.org/officeDocument/2006/customXml" ds:itemID="{C9017A85-179D-4491-9AFB-A0CE01AAAE54}">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microsoft.com/sharepoint/v3"/>
    <ds:schemaRef ds:uri="http://purl.org/dc/terms/"/>
    <ds:schemaRef ds:uri="http://schemas.openxmlformats.org/package/2006/metadata/core-properties"/>
    <ds:schemaRef ds:uri="aff8a95a-bdca-4bd1-9f28-df5ebd643b89"/>
    <ds:schemaRef ds:uri="http://www.w3.org/XML/1998/namespace"/>
    <ds:schemaRef ds:uri="http://purl.org/dc/elements/1.1/"/>
  </ds:schemaRefs>
</ds:datastoreItem>
</file>

<file path=customXml/itemProps4.xml><?xml version="1.0" encoding="utf-8"?>
<ds:datastoreItem xmlns:ds="http://schemas.openxmlformats.org/officeDocument/2006/customXml" ds:itemID="{EAD35ACE-ADE5-429E-A35D-66169D949B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3511</TotalTime>
  <Words>364</Words>
  <Application>Microsoft Office PowerPoint</Application>
  <PresentationFormat>Custom</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ProkuratuuriKujundus</vt:lpstr>
      <vt:lpstr>Challanges in detecting and recovering proceeds gained from corruption Estonian example</vt:lpstr>
      <vt:lpstr>Corruption Perception Index</vt:lpstr>
      <vt:lpstr>Legislation</vt:lpstr>
      <vt:lpstr>Legislation (2)</vt:lpstr>
      <vt:lpstr>The biggest challenge</vt:lpstr>
      <vt:lpstr>Legislation – Anti-corruption Act</vt:lpstr>
      <vt:lpstr>Case-study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Digitalisation of Criminal Proceedings in Estonia</dc:title>
  <dc:creator>Rauno Kiris</dc:creator>
  <cp:lastModifiedBy>M-KOR-162</cp:lastModifiedBy>
  <cp:revision>71</cp:revision>
  <dcterms:created xsi:type="dcterms:W3CDTF">2021-12-16T06:58:21Z</dcterms:created>
  <dcterms:modified xsi:type="dcterms:W3CDTF">2022-09-24T06:05:46Z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0x01010200A675E7EFF41B4D4295FDFA1E2E7604A5</vt:lpwstr>
  </property>
  <property fmtid="{D5CDD505-2E9C-101B-9397-08002B2CF9AE}" pid="3" name="_dlc_DocIdItemGuid">
    <vt:lpwstr>e1a2f095-a60a-4477-95a3-80586d7d536e</vt:lpwstr>
  </property>
</Properties>
</file>