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3.xml" ContentType="application/vnd.openxmlformats-officedocument.theme+xml"/>
  <Override PartName="/ppt/tags/tag61.xml" ContentType="application/vnd.openxmlformats-officedocument.presentationml.tags+xml"/>
  <Override PartName="/ppt/notesSlides/notesSlide1.xml" ContentType="application/vnd.openxmlformats-officedocument.presentationml.notesSlide+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8" r:id="rId5"/>
  </p:sldMasterIdLst>
  <p:notesMasterIdLst>
    <p:notesMasterId r:id="rId20"/>
  </p:notesMasterIdLst>
  <p:sldIdLst>
    <p:sldId id="2619" r:id="rId6"/>
    <p:sldId id="2967" r:id="rId7"/>
    <p:sldId id="273" r:id="rId8"/>
    <p:sldId id="2973" r:id="rId9"/>
    <p:sldId id="298" r:id="rId10"/>
    <p:sldId id="2754" r:id="rId11"/>
    <p:sldId id="2662" r:id="rId12"/>
    <p:sldId id="2910" r:id="rId13"/>
    <p:sldId id="2982" r:id="rId14"/>
    <p:sldId id="2988" r:id="rId15"/>
    <p:sldId id="2986" r:id="rId16"/>
    <p:sldId id="2984" r:id="rId17"/>
    <p:sldId id="2989" r:id="rId18"/>
    <p:sldId id="2945"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1" autoAdjust="0"/>
    <p:restoredTop sz="82400" autoAdjust="0"/>
  </p:normalViewPr>
  <p:slideViewPr>
    <p:cSldViewPr snapToGrid="0">
      <p:cViewPr varScale="1">
        <p:scale>
          <a:sx n="55" d="100"/>
          <a:sy n="55" d="100"/>
        </p:scale>
        <p:origin x="5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EC626-87B7-4E78-BE12-97774DCD30A4}" type="datetimeFigureOut">
              <a:rPr lang="en-CA" smtClean="0"/>
              <a:t>2022-10-03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4684C-270B-4983-8351-F2C807C4D2B1}" type="slidenum">
              <a:rPr lang="en-CA" smtClean="0"/>
              <a:t>‹#›</a:t>
            </a:fld>
            <a:endParaRPr lang="en-CA"/>
          </a:p>
        </p:txBody>
      </p:sp>
    </p:spTree>
    <p:extLst>
      <p:ext uri="{BB962C8B-B14F-4D97-AF65-F5344CB8AC3E}">
        <p14:creationId xmlns:p14="http://schemas.microsoft.com/office/powerpoint/2010/main" val="97735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1</a:t>
            </a:fld>
            <a:endParaRPr lang="en-CA"/>
          </a:p>
        </p:txBody>
      </p:sp>
    </p:spTree>
    <p:extLst>
      <p:ext uri="{BB962C8B-B14F-4D97-AF65-F5344CB8AC3E}">
        <p14:creationId xmlns:p14="http://schemas.microsoft.com/office/powerpoint/2010/main" val="257082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10</a:t>
            </a:fld>
            <a:endParaRPr lang="en-CA"/>
          </a:p>
        </p:txBody>
      </p:sp>
    </p:spTree>
    <p:extLst>
      <p:ext uri="{BB962C8B-B14F-4D97-AF65-F5344CB8AC3E}">
        <p14:creationId xmlns:p14="http://schemas.microsoft.com/office/powerpoint/2010/main" val="291369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C44684C-270B-4983-8351-F2C807C4D2B1}" type="slidenum">
              <a:rPr lang="en-CA" smtClean="0"/>
              <a:t>11</a:t>
            </a:fld>
            <a:endParaRPr lang="en-CA"/>
          </a:p>
        </p:txBody>
      </p:sp>
    </p:spTree>
    <p:extLst>
      <p:ext uri="{BB962C8B-B14F-4D97-AF65-F5344CB8AC3E}">
        <p14:creationId xmlns:p14="http://schemas.microsoft.com/office/powerpoint/2010/main" val="1465706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Aft>
                <a:spcPts val="80"/>
              </a:spcAft>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C44684C-270B-4983-8351-F2C807C4D2B1}" type="slidenum">
              <a:rPr lang="en-CA" smtClean="0"/>
              <a:t>12</a:t>
            </a:fld>
            <a:endParaRPr lang="en-CA"/>
          </a:p>
        </p:txBody>
      </p:sp>
    </p:spTree>
    <p:extLst>
      <p:ext uri="{BB962C8B-B14F-4D97-AF65-F5344CB8AC3E}">
        <p14:creationId xmlns:p14="http://schemas.microsoft.com/office/powerpoint/2010/main" val="88059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C44684C-270B-4983-8351-F2C807C4D2B1}" type="slidenum">
              <a:rPr lang="en-CA" smtClean="0"/>
              <a:t>13</a:t>
            </a:fld>
            <a:endParaRPr lang="en-CA"/>
          </a:p>
        </p:txBody>
      </p:sp>
    </p:spTree>
    <p:extLst>
      <p:ext uri="{BB962C8B-B14F-4D97-AF65-F5344CB8AC3E}">
        <p14:creationId xmlns:p14="http://schemas.microsoft.com/office/powerpoint/2010/main" val="311292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14</a:t>
            </a:fld>
            <a:endParaRPr lang="en-CA"/>
          </a:p>
        </p:txBody>
      </p:sp>
    </p:spTree>
    <p:extLst>
      <p:ext uri="{BB962C8B-B14F-4D97-AF65-F5344CB8AC3E}">
        <p14:creationId xmlns:p14="http://schemas.microsoft.com/office/powerpoint/2010/main" val="375746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2</a:t>
            </a:fld>
            <a:endParaRPr lang="en-CA"/>
          </a:p>
        </p:txBody>
      </p:sp>
    </p:spTree>
    <p:extLst>
      <p:ext uri="{BB962C8B-B14F-4D97-AF65-F5344CB8AC3E}">
        <p14:creationId xmlns:p14="http://schemas.microsoft.com/office/powerpoint/2010/main" val="43444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3</a:t>
            </a:fld>
            <a:endParaRPr lang="en-CA"/>
          </a:p>
        </p:txBody>
      </p:sp>
    </p:spTree>
    <p:extLst>
      <p:ext uri="{BB962C8B-B14F-4D97-AF65-F5344CB8AC3E}">
        <p14:creationId xmlns:p14="http://schemas.microsoft.com/office/powerpoint/2010/main" val="89107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4</a:t>
            </a:fld>
            <a:endParaRPr lang="en-CA"/>
          </a:p>
        </p:txBody>
      </p:sp>
    </p:spTree>
    <p:extLst>
      <p:ext uri="{BB962C8B-B14F-4D97-AF65-F5344CB8AC3E}">
        <p14:creationId xmlns:p14="http://schemas.microsoft.com/office/powerpoint/2010/main" val="13063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5</a:t>
            </a:fld>
            <a:endParaRPr lang="en-CA"/>
          </a:p>
        </p:txBody>
      </p:sp>
    </p:spTree>
    <p:extLst>
      <p:ext uri="{BB962C8B-B14F-4D97-AF65-F5344CB8AC3E}">
        <p14:creationId xmlns:p14="http://schemas.microsoft.com/office/powerpoint/2010/main" val="395019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Calibri" panose="020F0502020204030204" pitchFamily="34" charset="0"/>
              <a:buNone/>
              <a:tabLst/>
              <a:defRPr/>
            </a:pPr>
            <a:endParaRPr lang="en-CA"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C44684C-270B-4983-8351-F2C807C4D2B1}" type="slidenum">
              <a:rPr lang="en-CA" smtClean="0"/>
              <a:t>6</a:t>
            </a:fld>
            <a:endParaRPr lang="en-CA"/>
          </a:p>
        </p:txBody>
      </p:sp>
    </p:spTree>
    <p:extLst>
      <p:ext uri="{BB962C8B-B14F-4D97-AF65-F5344CB8AC3E}">
        <p14:creationId xmlns:p14="http://schemas.microsoft.com/office/powerpoint/2010/main" val="262482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7AB2F4A6-EB55-4902-98D8-50C201B36708}" type="slidenum">
              <a:rPr lang="en-US" smtClean="0"/>
              <a:t>7</a:t>
            </a:fld>
            <a:endParaRPr lang="en-US"/>
          </a:p>
        </p:txBody>
      </p:sp>
    </p:spTree>
    <p:extLst>
      <p:ext uri="{BB962C8B-B14F-4D97-AF65-F5344CB8AC3E}">
        <p14:creationId xmlns:p14="http://schemas.microsoft.com/office/powerpoint/2010/main" val="165880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endParaRPr lang="en-CA" dirty="0"/>
          </a:p>
        </p:txBody>
      </p:sp>
      <p:sp>
        <p:nvSpPr>
          <p:cNvPr id="4" name="Slide Number Placeholder 3"/>
          <p:cNvSpPr>
            <a:spLocks noGrp="1"/>
          </p:cNvSpPr>
          <p:nvPr>
            <p:ph type="sldNum" sz="quarter" idx="5"/>
          </p:nvPr>
        </p:nvSpPr>
        <p:spPr/>
        <p:txBody>
          <a:bodyPr/>
          <a:lstStyle/>
          <a:p>
            <a:fld id="{3C44684C-270B-4983-8351-F2C807C4D2B1}" type="slidenum">
              <a:rPr lang="en-CA" smtClean="0"/>
              <a:t>8</a:t>
            </a:fld>
            <a:endParaRPr lang="en-CA"/>
          </a:p>
        </p:txBody>
      </p:sp>
    </p:spTree>
    <p:extLst>
      <p:ext uri="{BB962C8B-B14F-4D97-AF65-F5344CB8AC3E}">
        <p14:creationId xmlns:p14="http://schemas.microsoft.com/office/powerpoint/2010/main" val="45010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44684C-270B-4983-8351-F2C807C4D2B1}" type="slidenum">
              <a:rPr lang="en-CA" smtClean="0"/>
              <a:t>9</a:t>
            </a:fld>
            <a:endParaRPr lang="en-CA"/>
          </a:p>
        </p:txBody>
      </p:sp>
    </p:spTree>
    <p:extLst>
      <p:ext uri="{BB962C8B-B14F-4D97-AF65-F5344CB8AC3E}">
        <p14:creationId xmlns:p14="http://schemas.microsoft.com/office/powerpoint/2010/main" val="3319362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9909-41BA-458B-8FE5-54D6599C0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9DA-1D31-4A59-8B1E-D93756E0C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63499-F5EF-48C3-AE9A-4B560AB9CA94}"/>
              </a:ext>
            </a:extLst>
          </p:cNvPr>
          <p:cNvSpPr>
            <a:spLocks noGrp="1"/>
          </p:cNvSpPr>
          <p:nvPr>
            <p:ph type="dt" sz="half" idx="10"/>
          </p:nvPr>
        </p:nvSpPr>
        <p:spPr/>
        <p:txBody>
          <a:bodyPr/>
          <a:lstStyle/>
          <a:p>
            <a:fld id="{77C6C3D1-4D65-468B-8F37-32C3ACCA1820}" type="datetime1">
              <a:rPr lang="en-US" smtClean="0"/>
              <a:t>10/3/2022</a:t>
            </a:fld>
            <a:endParaRPr lang="en-US"/>
          </a:p>
        </p:txBody>
      </p:sp>
      <p:sp>
        <p:nvSpPr>
          <p:cNvPr id="5" name="Footer Placeholder 4">
            <a:extLst>
              <a:ext uri="{FF2B5EF4-FFF2-40B4-BE49-F238E27FC236}">
                <a16:creationId xmlns:a16="http://schemas.microsoft.com/office/drawing/2014/main" id="{467834A4-0ABB-406A-9A12-1BFAAAB3BD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550BB8-716D-4BD6-AAB9-060EB5449B2D}"/>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1228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48A7-9401-484A-9F3B-89D0E5D2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D931D-93CA-4E28-BBB9-FAF7BDAC1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F3BA7-B4EE-494E-A0F8-4D6C04CE0A0B}"/>
              </a:ext>
            </a:extLst>
          </p:cNvPr>
          <p:cNvSpPr>
            <a:spLocks noGrp="1"/>
          </p:cNvSpPr>
          <p:nvPr>
            <p:ph type="dt" sz="half" idx="10"/>
          </p:nvPr>
        </p:nvSpPr>
        <p:spPr/>
        <p:txBody>
          <a:bodyPr/>
          <a:lstStyle/>
          <a:p>
            <a:fld id="{12C6B9EC-1052-4E98-B0C9-C0575CA47AC4}" type="datetime1">
              <a:rPr lang="en-US" smtClean="0"/>
              <a:t>10/3/2022</a:t>
            </a:fld>
            <a:endParaRPr lang="en-US"/>
          </a:p>
        </p:txBody>
      </p:sp>
      <p:sp>
        <p:nvSpPr>
          <p:cNvPr id="5" name="Footer Placeholder 4">
            <a:extLst>
              <a:ext uri="{FF2B5EF4-FFF2-40B4-BE49-F238E27FC236}">
                <a16:creationId xmlns:a16="http://schemas.microsoft.com/office/drawing/2014/main" id="{6DA4A041-777E-42C5-867C-F5843A92D3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FDE124-81AB-4279-A264-E39796CFF39F}"/>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23328841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10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94FE835-1D13-4FE3-A197-1E1EB2911B08}"/>
              </a:ext>
            </a:extLst>
          </p:cNvPr>
          <p:cNvSpPr>
            <a:spLocks noGrp="1"/>
          </p:cNvSpPr>
          <p:nvPr>
            <p:ph type="pic" sz="quarter" idx="22" hasCustomPrompt="1"/>
          </p:nvPr>
        </p:nvSpPr>
        <p:spPr>
          <a:xfrm>
            <a:off x="1657141" y="2026981"/>
            <a:ext cx="4191437" cy="2636479"/>
          </a:xfrm>
          <a:custGeom>
            <a:avLst/>
            <a:gdLst>
              <a:gd name="connsiteX0" fmla="*/ 0 w 4191437"/>
              <a:gd name="connsiteY0" fmla="*/ 0 h 2636479"/>
              <a:gd name="connsiteX1" fmla="*/ 4191437 w 4191437"/>
              <a:gd name="connsiteY1" fmla="*/ 0 h 2636479"/>
              <a:gd name="connsiteX2" fmla="*/ 4191437 w 4191437"/>
              <a:gd name="connsiteY2" fmla="*/ 2636479 h 2636479"/>
              <a:gd name="connsiteX3" fmla="*/ 0 w 4191437"/>
              <a:gd name="connsiteY3" fmla="*/ 2636479 h 2636479"/>
            </a:gdLst>
            <a:ahLst/>
            <a:cxnLst>
              <a:cxn ang="0">
                <a:pos x="connsiteX0" y="connsiteY0"/>
              </a:cxn>
              <a:cxn ang="0">
                <a:pos x="connsiteX1" y="connsiteY1"/>
              </a:cxn>
              <a:cxn ang="0">
                <a:pos x="connsiteX2" y="connsiteY2"/>
              </a:cxn>
              <a:cxn ang="0">
                <a:pos x="connsiteX3" y="connsiteY3"/>
              </a:cxn>
            </a:cxnLst>
            <a:rect l="l" t="t" r="r" b="b"/>
            <a:pathLst>
              <a:path w="4191437" h="2636479">
                <a:moveTo>
                  <a:pt x="0" y="0"/>
                </a:moveTo>
                <a:lnTo>
                  <a:pt x="4191437" y="0"/>
                </a:lnTo>
                <a:lnTo>
                  <a:pt x="4191437" y="2636479"/>
                </a:lnTo>
                <a:lnTo>
                  <a:pt x="0" y="263647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08A0BD0E-7D09-4CFF-8E05-C8BB4E27A2F4}"/>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4240645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113_Blank">
    <p:spTree>
      <p:nvGrpSpPr>
        <p:cNvPr id="1" name=""/>
        <p:cNvGrpSpPr/>
        <p:nvPr/>
      </p:nvGrpSpPr>
      <p:grpSpPr>
        <a:xfrm>
          <a:off x="0" y="0"/>
          <a:ext cx="0" cy="0"/>
          <a:chOff x="0" y="0"/>
          <a:chExt cx="0" cy="0"/>
        </a:xfrm>
      </p:grpSpPr>
      <p:sp>
        <p:nvSpPr>
          <p:cNvPr id="20" name="Picture Placeholder 19"/>
          <p:cNvSpPr>
            <a:spLocks noGrp="1"/>
          </p:cNvSpPr>
          <p:nvPr>
            <p:ph type="pic" sz="quarter" idx="19" hasCustomPrompt="1"/>
          </p:nvPr>
        </p:nvSpPr>
        <p:spPr>
          <a:xfrm>
            <a:off x="1774961" y="4199913"/>
            <a:ext cx="606160" cy="1078826"/>
          </a:xfrm>
          <a:custGeom>
            <a:avLst/>
            <a:gdLst>
              <a:gd name="connsiteX0" fmla="*/ 0 w 606160"/>
              <a:gd name="connsiteY0" fmla="*/ 0 h 1078826"/>
              <a:gd name="connsiteX1" fmla="*/ 606160 w 606160"/>
              <a:gd name="connsiteY1" fmla="*/ 0 h 1078826"/>
              <a:gd name="connsiteX2" fmla="*/ 606160 w 606160"/>
              <a:gd name="connsiteY2" fmla="*/ 1078826 h 1078826"/>
              <a:gd name="connsiteX3" fmla="*/ 0 w 606160"/>
              <a:gd name="connsiteY3" fmla="*/ 1078826 h 1078826"/>
            </a:gdLst>
            <a:ahLst/>
            <a:cxnLst>
              <a:cxn ang="0">
                <a:pos x="connsiteX0" y="connsiteY0"/>
              </a:cxn>
              <a:cxn ang="0">
                <a:pos x="connsiteX1" y="connsiteY1"/>
              </a:cxn>
              <a:cxn ang="0">
                <a:pos x="connsiteX2" y="connsiteY2"/>
              </a:cxn>
              <a:cxn ang="0">
                <a:pos x="connsiteX3" y="connsiteY3"/>
              </a:cxn>
            </a:cxnLst>
            <a:rect l="l" t="t" r="r" b="b"/>
            <a:pathLst>
              <a:path w="606160" h="1078826">
                <a:moveTo>
                  <a:pt x="0" y="0"/>
                </a:moveTo>
                <a:lnTo>
                  <a:pt x="606160" y="0"/>
                </a:lnTo>
                <a:lnTo>
                  <a:pt x="606160" y="1078826"/>
                </a:lnTo>
                <a:lnTo>
                  <a:pt x="0" y="107882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p:cNvSpPr>
            <a:spLocks noGrp="1"/>
          </p:cNvSpPr>
          <p:nvPr>
            <p:ph type="pic" sz="quarter" idx="20" hasCustomPrompt="1"/>
          </p:nvPr>
        </p:nvSpPr>
        <p:spPr>
          <a:xfrm>
            <a:off x="2599707" y="3652509"/>
            <a:ext cx="1238677" cy="1657761"/>
          </a:xfrm>
          <a:custGeom>
            <a:avLst/>
            <a:gdLst>
              <a:gd name="connsiteX0" fmla="*/ 0 w 1238677"/>
              <a:gd name="connsiteY0" fmla="*/ 0 h 1657761"/>
              <a:gd name="connsiteX1" fmla="*/ 1238677 w 1238677"/>
              <a:gd name="connsiteY1" fmla="*/ 0 h 1657761"/>
              <a:gd name="connsiteX2" fmla="*/ 1238677 w 1238677"/>
              <a:gd name="connsiteY2" fmla="*/ 1657761 h 1657761"/>
              <a:gd name="connsiteX3" fmla="*/ 0 w 1238677"/>
              <a:gd name="connsiteY3" fmla="*/ 1657761 h 1657761"/>
            </a:gdLst>
            <a:ahLst/>
            <a:cxnLst>
              <a:cxn ang="0">
                <a:pos x="connsiteX0" y="connsiteY0"/>
              </a:cxn>
              <a:cxn ang="0">
                <a:pos x="connsiteX1" y="connsiteY1"/>
              </a:cxn>
              <a:cxn ang="0">
                <a:pos x="connsiteX2" y="connsiteY2"/>
              </a:cxn>
              <a:cxn ang="0">
                <a:pos x="connsiteX3" y="connsiteY3"/>
              </a:cxn>
            </a:cxnLst>
            <a:rect l="l" t="t" r="r" b="b"/>
            <a:pathLst>
              <a:path w="1238677" h="1657761">
                <a:moveTo>
                  <a:pt x="0" y="0"/>
                </a:moveTo>
                <a:lnTo>
                  <a:pt x="1238677" y="0"/>
                </a:lnTo>
                <a:lnTo>
                  <a:pt x="1238677" y="1657761"/>
                </a:lnTo>
                <a:lnTo>
                  <a:pt x="0" y="165776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p:cNvSpPr>
            <a:spLocks noGrp="1"/>
          </p:cNvSpPr>
          <p:nvPr>
            <p:ph type="pic" sz="quarter" idx="21" hasCustomPrompt="1"/>
          </p:nvPr>
        </p:nvSpPr>
        <p:spPr>
          <a:xfrm>
            <a:off x="7188085" y="3429000"/>
            <a:ext cx="2874853" cy="1807053"/>
          </a:xfrm>
          <a:custGeom>
            <a:avLst/>
            <a:gdLst>
              <a:gd name="connsiteX0" fmla="*/ 0 w 2874853"/>
              <a:gd name="connsiteY0" fmla="*/ 0 h 1807053"/>
              <a:gd name="connsiteX1" fmla="*/ 2874853 w 2874853"/>
              <a:gd name="connsiteY1" fmla="*/ 0 h 1807053"/>
              <a:gd name="connsiteX2" fmla="*/ 2874853 w 2874853"/>
              <a:gd name="connsiteY2" fmla="*/ 1807053 h 1807053"/>
              <a:gd name="connsiteX3" fmla="*/ 0 w 2874853"/>
              <a:gd name="connsiteY3" fmla="*/ 1807053 h 1807053"/>
            </a:gdLst>
            <a:ahLst/>
            <a:cxnLst>
              <a:cxn ang="0">
                <a:pos x="connsiteX0" y="connsiteY0"/>
              </a:cxn>
              <a:cxn ang="0">
                <a:pos x="connsiteX1" y="connsiteY1"/>
              </a:cxn>
              <a:cxn ang="0">
                <a:pos x="connsiteX2" y="connsiteY2"/>
              </a:cxn>
              <a:cxn ang="0">
                <a:pos x="connsiteX3" y="connsiteY3"/>
              </a:cxn>
            </a:cxnLst>
            <a:rect l="l" t="t" r="r" b="b"/>
            <a:pathLst>
              <a:path w="2874853" h="1807053">
                <a:moveTo>
                  <a:pt x="0" y="0"/>
                </a:moveTo>
                <a:lnTo>
                  <a:pt x="2874853" y="0"/>
                </a:lnTo>
                <a:lnTo>
                  <a:pt x="2874853" y="1807053"/>
                </a:lnTo>
                <a:lnTo>
                  <a:pt x="0" y="180705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p:cNvSpPr>
            <a:spLocks noGrp="1"/>
          </p:cNvSpPr>
          <p:nvPr>
            <p:ph type="pic" sz="quarter" idx="22" hasCustomPrompt="1"/>
          </p:nvPr>
        </p:nvSpPr>
        <p:spPr>
          <a:xfrm>
            <a:off x="3570609" y="2178943"/>
            <a:ext cx="3894423" cy="2210349"/>
          </a:xfrm>
          <a:custGeom>
            <a:avLst/>
            <a:gdLst>
              <a:gd name="connsiteX0" fmla="*/ 0 w 3894423"/>
              <a:gd name="connsiteY0" fmla="*/ 0 h 2210349"/>
              <a:gd name="connsiteX1" fmla="*/ 3894423 w 3894423"/>
              <a:gd name="connsiteY1" fmla="*/ 0 h 2210349"/>
              <a:gd name="connsiteX2" fmla="*/ 3894423 w 3894423"/>
              <a:gd name="connsiteY2" fmla="*/ 2210349 h 2210349"/>
              <a:gd name="connsiteX3" fmla="*/ 0 w 3894423"/>
              <a:gd name="connsiteY3" fmla="*/ 2210349 h 2210349"/>
            </a:gdLst>
            <a:ahLst/>
            <a:cxnLst>
              <a:cxn ang="0">
                <a:pos x="connsiteX0" y="connsiteY0"/>
              </a:cxn>
              <a:cxn ang="0">
                <a:pos x="connsiteX1" y="connsiteY1"/>
              </a:cxn>
              <a:cxn ang="0">
                <a:pos x="connsiteX2" y="connsiteY2"/>
              </a:cxn>
              <a:cxn ang="0">
                <a:pos x="connsiteX3" y="connsiteY3"/>
              </a:cxn>
            </a:cxnLst>
            <a:rect l="l" t="t" r="r" b="b"/>
            <a:pathLst>
              <a:path w="3894423" h="2210349">
                <a:moveTo>
                  <a:pt x="0" y="0"/>
                </a:moveTo>
                <a:lnTo>
                  <a:pt x="3894423" y="0"/>
                </a:lnTo>
                <a:lnTo>
                  <a:pt x="3894423" y="2210349"/>
                </a:lnTo>
                <a:lnTo>
                  <a:pt x="0" y="221034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AA0480D0-456D-46ED-8CF2-FA377BF5E83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2230124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1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2F14457-5651-40A9-B54E-A00D66D80294}"/>
              </a:ext>
            </a:extLst>
          </p:cNvPr>
          <p:cNvSpPr>
            <a:spLocks noGrp="1"/>
          </p:cNvSpPr>
          <p:nvPr>
            <p:ph type="pic" sz="quarter" idx="22" hasCustomPrompt="1"/>
          </p:nvPr>
        </p:nvSpPr>
        <p:spPr>
          <a:xfrm>
            <a:off x="4873000" y="0"/>
            <a:ext cx="7319000" cy="6858000"/>
          </a:xfrm>
          <a:custGeom>
            <a:avLst/>
            <a:gdLst>
              <a:gd name="connsiteX0" fmla="*/ 2071415 w 7319000"/>
              <a:gd name="connsiteY0" fmla="*/ 0 h 6858000"/>
              <a:gd name="connsiteX1" fmla="*/ 7319000 w 7319000"/>
              <a:gd name="connsiteY1" fmla="*/ 0 h 6858000"/>
              <a:gd name="connsiteX2" fmla="*/ 7319000 w 7319000"/>
              <a:gd name="connsiteY2" fmla="*/ 6858000 h 6858000"/>
              <a:gd name="connsiteX3" fmla="*/ 0 w 7319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19000" h="6858000">
                <a:moveTo>
                  <a:pt x="2071415" y="0"/>
                </a:moveTo>
                <a:lnTo>
                  <a:pt x="7319000" y="0"/>
                </a:lnTo>
                <a:lnTo>
                  <a:pt x="7319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8847293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9909-41BA-458B-8FE5-54D6599C01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9DA-1D31-4A59-8B1E-D93756E0C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63499-F5EF-48C3-AE9A-4B560AB9CA94}"/>
              </a:ext>
            </a:extLst>
          </p:cNvPr>
          <p:cNvSpPr>
            <a:spLocks noGrp="1"/>
          </p:cNvSpPr>
          <p:nvPr>
            <p:ph type="dt" sz="half" idx="10"/>
          </p:nvPr>
        </p:nvSpPr>
        <p:spPr/>
        <p:txBody>
          <a:bodyPr/>
          <a:lstStyle/>
          <a:p>
            <a:fld id="{CB5EC4E8-6F71-4246-813A-1F9735ED382B}" type="datetime1">
              <a:rPr lang="en-US" smtClean="0"/>
              <a:t>10/3/2022</a:t>
            </a:fld>
            <a:endParaRPr lang="en-US"/>
          </a:p>
        </p:txBody>
      </p:sp>
      <p:sp>
        <p:nvSpPr>
          <p:cNvPr id="5" name="Footer Placeholder 4">
            <a:extLst>
              <a:ext uri="{FF2B5EF4-FFF2-40B4-BE49-F238E27FC236}">
                <a16:creationId xmlns:a16="http://schemas.microsoft.com/office/drawing/2014/main" id="{467834A4-0ABB-406A-9A12-1BFAAAB3BD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550BB8-716D-4BD6-AAB9-060EB5449B2D}"/>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8307276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76F4-4A7F-4D2A-B4D6-19299E9EBB38}"/>
              </a:ext>
            </a:extLst>
          </p:cNvPr>
          <p:cNvSpPr>
            <a:spLocks noGrp="1"/>
          </p:cNvSpPr>
          <p:nvPr>
            <p:ph type="title"/>
          </p:nvPr>
        </p:nvSpPr>
        <p:spPr>
          <a:xfrm>
            <a:off x="838200" y="365125"/>
            <a:ext cx="856297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A180793-28A5-4086-97BA-15A0F4514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9E56C-B88F-483C-A680-0F4A5254FD45}"/>
              </a:ext>
            </a:extLst>
          </p:cNvPr>
          <p:cNvSpPr>
            <a:spLocks noGrp="1"/>
          </p:cNvSpPr>
          <p:nvPr>
            <p:ph type="dt" sz="half" idx="10"/>
          </p:nvPr>
        </p:nvSpPr>
        <p:spPr/>
        <p:txBody>
          <a:bodyPr/>
          <a:lstStyle/>
          <a:p>
            <a:fld id="{A53690DC-D4E5-4FC4-8A4A-C237916A8003}" type="datetime1">
              <a:rPr lang="en-US" smtClean="0"/>
              <a:t>10/3/2022</a:t>
            </a:fld>
            <a:endParaRPr lang="en-US"/>
          </a:p>
        </p:txBody>
      </p:sp>
      <p:sp>
        <p:nvSpPr>
          <p:cNvPr id="5" name="Footer Placeholder 4">
            <a:extLst>
              <a:ext uri="{FF2B5EF4-FFF2-40B4-BE49-F238E27FC236}">
                <a16:creationId xmlns:a16="http://schemas.microsoft.com/office/drawing/2014/main" id="{7A5F9405-C8A4-4B37-B359-3329F9715B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D91A4-B262-4EF2-B2C6-735314C8D83B}"/>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6063108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F481-D230-4C8A-A1A5-65748EE11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3F18D-C623-4C60-8382-C022C6568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A544D-9E69-423E-8EEE-05ABFFCD5D98}"/>
              </a:ext>
            </a:extLst>
          </p:cNvPr>
          <p:cNvSpPr>
            <a:spLocks noGrp="1"/>
          </p:cNvSpPr>
          <p:nvPr>
            <p:ph type="dt" sz="half" idx="10"/>
          </p:nvPr>
        </p:nvSpPr>
        <p:spPr/>
        <p:txBody>
          <a:bodyPr/>
          <a:lstStyle/>
          <a:p>
            <a:fld id="{C3EF6433-63CA-42E3-8BD9-594535081AB7}" type="datetime1">
              <a:rPr lang="en-US" smtClean="0"/>
              <a:t>10/3/2022</a:t>
            </a:fld>
            <a:endParaRPr lang="en-US"/>
          </a:p>
        </p:txBody>
      </p:sp>
      <p:sp>
        <p:nvSpPr>
          <p:cNvPr id="5" name="Footer Placeholder 4">
            <a:extLst>
              <a:ext uri="{FF2B5EF4-FFF2-40B4-BE49-F238E27FC236}">
                <a16:creationId xmlns:a16="http://schemas.microsoft.com/office/drawing/2014/main" id="{FEAF7CDB-5243-4034-8C81-545A2D1006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EE8A6-C049-481F-B3BE-4538763B564E}"/>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836749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E661-04AE-4BE9-B4A2-A9C3B6A8A1E6}"/>
              </a:ext>
            </a:extLst>
          </p:cNvPr>
          <p:cNvSpPr>
            <a:spLocks noGrp="1"/>
          </p:cNvSpPr>
          <p:nvPr>
            <p:ph type="title"/>
          </p:nvPr>
        </p:nvSpPr>
        <p:spPr>
          <a:xfrm>
            <a:off x="838200" y="365125"/>
            <a:ext cx="852487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6FD9B03-90CF-4D1B-A5C3-F175FB1E4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AA0EC-3E34-44A8-A69D-11751DE89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2C600-BC15-4E88-9D09-86B017096342}"/>
              </a:ext>
            </a:extLst>
          </p:cNvPr>
          <p:cNvSpPr>
            <a:spLocks noGrp="1"/>
          </p:cNvSpPr>
          <p:nvPr>
            <p:ph type="dt" sz="half" idx="10"/>
          </p:nvPr>
        </p:nvSpPr>
        <p:spPr/>
        <p:txBody>
          <a:bodyPr/>
          <a:lstStyle/>
          <a:p>
            <a:fld id="{5A1B92EF-7E9B-4495-88F1-B272B89CBD36}" type="datetime1">
              <a:rPr lang="en-US" smtClean="0"/>
              <a:t>10/3/2022</a:t>
            </a:fld>
            <a:endParaRPr lang="en-US"/>
          </a:p>
        </p:txBody>
      </p:sp>
      <p:sp>
        <p:nvSpPr>
          <p:cNvPr id="6" name="Footer Placeholder 5">
            <a:extLst>
              <a:ext uri="{FF2B5EF4-FFF2-40B4-BE49-F238E27FC236}">
                <a16:creationId xmlns:a16="http://schemas.microsoft.com/office/drawing/2014/main" id="{EEC2C7BC-1A3F-497E-BE8A-3E1D02F4B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1D0361-1FB3-4C5D-AAF5-3CA14C1D9BC0}"/>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42457532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181-E0BE-406C-8344-501926B4BD7F}"/>
              </a:ext>
            </a:extLst>
          </p:cNvPr>
          <p:cNvSpPr>
            <a:spLocks noGrp="1"/>
          </p:cNvSpPr>
          <p:nvPr>
            <p:ph type="title"/>
          </p:nvPr>
        </p:nvSpPr>
        <p:spPr>
          <a:xfrm>
            <a:off x="839788" y="365125"/>
            <a:ext cx="859948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AE9C4-133E-4AB9-96A5-C4FCC5BA8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C27F9-B853-43F7-B855-C10629AAC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4ACD0-B864-4521-9D6C-ACB477541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8B0E0-096C-4279-96BF-BB310B283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A97AC-B4A2-47F8-AD54-5F2EE5DDF008}"/>
              </a:ext>
            </a:extLst>
          </p:cNvPr>
          <p:cNvSpPr>
            <a:spLocks noGrp="1"/>
          </p:cNvSpPr>
          <p:nvPr>
            <p:ph type="dt" sz="half" idx="10"/>
          </p:nvPr>
        </p:nvSpPr>
        <p:spPr/>
        <p:txBody>
          <a:bodyPr/>
          <a:lstStyle/>
          <a:p>
            <a:fld id="{0759319A-C464-49B4-982A-1EC695B21309}" type="datetime1">
              <a:rPr lang="en-US" smtClean="0"/>
              <a:t>10/3/2022</a:t>
            </a:fld>
            <a:endParaRPr lang="en-US"/>
          </a:p>
        </p:txBody>
      </p:sp>
      <p:sp>
        <p:nvSpPr>
          <p:cNvPr id="8" name="Footer Placeholder 7">
            <a:extLst>
              <a:ext uri="{FF2B5EF4-FFF2-40B4-BE49-F238E27FC236}">
                <a16:creationId xmlns:a16="http://schemas.microsoft.com/office/drawing/2014/main" id="{4580955E-7C85-46E4-9B1E-EC70FE509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F0ECF-3EFB-43DF-8CEB-42ECEBFF4791}"/>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2882687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17BA-6EAA-4D88-B35D-C1F7747805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2DA92-39CF-4E01-B667-BF287913D1B1}"/>
              </a:ext>
            </a:extLst>
          </p:cNvPr>
          <p:cNvSpPr>
            <a:spLocks noGrp="1"/>
          </p:cNvSpPr>
          <p:nvPr>
            <p:ph type="dt" sz="half" idx="10"/>
          </p:nvPr>
        </p:nvSpPr>
        <p:spPr/>
        <p:txBody>
          <a:bodyPr/>
          <a:lstStyle/>
          <a:p>
            <a:fld id="{81B3C5F5-8649-4B1A-A6FE-6C5B71E9A90F}" type="datetime1">
              <a:rPr lang="en-US" smtClean="0"/>
              <a:t>10/3/2022</a:t>
            </a:fld>
            <a:endParaRPr lang="en-US"/>
          </a:p>
        </p:txBody>
      </p:sp>
      <p:sp>
        <p:nvSpPr>
          <p:cNvPr id="4" name="Footer Placeholder 3">
            <a:extLst>
              <a:ext uri="{FF2B5EF4-FFF2-40B4-BE49-F238E27FC236}">
                <a16:creationId xmlns:a16="http://schemas.microsoft.com/office/drawing/2014/main" id="{9AD4FB57-A60F-41DA-874E-3D4D1069C2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632BFE-091B-40B4-B90D-EF42966A2D83}"/>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9092532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B3791-0A39-4EFE-938D-8F419CC67DC1}"/>
              </a:ext>
            </a:extLst>
          </p:cNvPr>
          <p:cNvSpPr>
            <a:spLocks noGrp="1"/>
          </p:cNvSpPr>
          <p:nvPr>
            <p:ph type="dt" sz="half" idx="10"/>
          </p:nvPr>
        </p:nvSpPr>
        <p:spPr/>
        <p:txBody>
          <a:bodyPr/>
          <a:lstStyle/>
          <a:p>
            <a:fld id="{A44633AD-153D-432A-924E-44E83A174457}" type="datetime1">
              <a:rPr lang="en-US" smtClean="0"/>
              <a:t>10/3/2022</a:t>
            </a:fld>
            <a:endParaRPr lang="en-US"/>
          </a:p>
        </p:txBody>
      </p:sp>
      <p:sp>
        <p:nvSpPr>
          <p:cNvPr id="3" name="Footer Placeholder 2">
            <a:extLst>
              <a:ext uri="{FF2B5EF4-FFF2-40B4-BE49-F238E27FC236}">
                <a16:creationId xmlns:a16="http://schemas.microsoft.com/office/drawing/2014/main" id="{1A2F39A4-EAA0-4F31-B165-C29E320B9B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01E0ED-9985-4F9B-9180-B0469BC69064}"/>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164347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9078A-52BB-4DE0-BDB9-168CCB262462}"/>
              </a:ext>
            </a:extLst>
          </p:cNvPr>
          <p:cNvSpPr>
            <a:spLocks noGrp="1"/>
          </p:cNvSpPr>
          <p:nvPr>
            <p:ph type="title" orient="vert"/>
          </p:nvPr>
        </p:nvSpPr>
        <p:spPr>
          <a:xfrm>
            <a:off x="8724900" y="1495425"/>
            <a:ext cx="2628900" cy="46815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1371B-DF5D-4042-88ED-BCFA85EB9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7D815-80C9-4C91-BCEA-AA448A9FA827}"/>
              </a:ext>
            </a:extLst>
          </p:cNvPr>
          <p:cNvSpPr>
            <a:spLocks noGrp="1"/>
          </p:cNvSpPr>
          <p:nvPr>
            <p:ph type="dt" sz="half" idx="10"/>
          </p:nvPr>
        </p:nvSpPr>
        <p:spPr/>
        <p:txBody>
          <a:bodyPr/>
          <a:lstStyle/>
          <a:p>
            <a:fld id="{6EDD11EB-38D3-47C3-A1B7-2ACECA8064BF}" type="datetime1">
              <a:rPr lang="en-US" smtClean="0"/>
              <a:t>10/3/2022</a:t>
            </a:fld>
            <a:endParaRPr lang="en-US"/>
          </a:p>
        </p:txBody>
      </p:sp>
      <p:sp>
        <p:nvSpPr>
          <p:cNvPr id="5" name="Footer Placeholder 4">
            <a:extLst>
              <a:ext uri="{FF2B5EF4-FFF2-40B4-BE49-F238E27FC236}">
                <a16:creationId xmlns:a16="http://schemas.microsoft.com/office/drawing/2014/main" id="{69B084C0-74C2-400E-BF91-0FEC4695D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C27FF-E28A-47CD-AA8A-0358EB4A1B22}"/>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16044889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AE58-CA98-4A2F-928F-B592202C8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A6B173-3D38-4FB7-9CFB-06DAE06359C7}"/>
              </a:ext>
            </a:extLst>
          </p:cNvPr>
          <p:cNvSpPr>
            <a:spLocks noGrp="1"/>
          </p:cNvSpPr>
          <p:nvPr>
            <p:ph idx="1"/>
          </p:nvPr>
        </p:nvSpPr>
        <p:spPr>
          <a:xfrm>
            <a:off x="5183188" y="1419225"/>
            <a:ext cx="6172200" cy="4441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DED48-C7C4-4ECA-AFC8-A0FA78884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1BB86-6D66-4919-879D-F4568646683D}"/>
              </a:ext>
            </a:extLst>
          </p:cNvPr>
          <p:cNvSpPr>
            <a:spLocks noGrp="1"/>
          </p:cNvSpPr>
          <p:nvPr>
            <p:ph type="dt" sz="half" idx="10"/>
          </p:nvPr>
        </p:nvSpPr>
        <p:spPr/>
        <p:txBody>
          <a:bodyPr/>
          <a:lstStyle/>
          <a:p>
            <a:fld id="{09A8343B-A9B0-417A-813D-C204EA3A023C}" type="datetime1">
              <a:rPr lang="en-US" smtClean="0"/>
              <a:t>10/3/2022</a:t>
            </a:fld>
            <a:endParaRPr lang="en-US"/>
          </a:p>
        </p:txBody>
      </p:sp>
      <p:sp>
        <p:nvSpPr>
          <p:cNvPr id="6" name="Footer Placeholder 5">
            <a:extLst>
              <a:ext uri="{FF2B5EF4-FFF2-40B4-BE49-F238E27FC236}">
                <a16:creationId xmlns:a16="http://schemas.microsoft.com/office/drawing/2014/main" id="{64A2B3BD-BDCF-479E-9D69-625A7A290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685571-5D44-4A87-8C43-5B5B723E2F11}"/>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25173555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579B-9CB2-4B1E-9FAF-40E483B5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EB116-E85A-44B6-8D3C-6021A96DEBF6}"/>
              </a:ext>
            </a:extLst>
          </p:cNvPr>
          <p:cNvSpPr>
            <a:spLocks noGrp="1"/>
          </p:cNvSpPr>
          <p:nvPr>
            <p:ph type="pic" idx="1"/>
          </p:nvPr>
        </p:nvSpPr>
        <p:spPr>
          <a:xfrm>
            <a:off x="5183188" y="1466850"/>
            <a:ext cx="6172200" cy="4394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2C32D-FB27-40A2-A06D-139479C01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9AC75-309C-4565-BAA9-3984F8BD5868}"/>
              </a:ext>
            </a:extLst>
          </p:cNvPr>
          <p:cNvSpPr>
            <a:spLocks noGrp="1"/>
          </p:cNvSpPr>
          <p:nvPr>
            <p:ph type="dt" sz="half" idx="10"/>
          </p:nvPr>
        </p:nvSpPr>
        <p:spPr/>
        <p:txBody>
          <a:bodyPr/>
          <a:lstStyle/>
          <a:p>
            <a:fld id="{FF10E6EC-0312-407B-91F7-F9BB0D22F6E5}" type="datetime1">
              <a:rPr lang="en-US" smtClean="0"/>
              <a:t>10/3/2022</a:t>
            </a:fld>
            <a:endParaRPr lang="en-US"/>
          </a:p>
        </p:txBody>
      </p:sp>
      <p:sp>
        <p:nvSpPr>
          <p:cNvPr id="6" name="Footer Placeholder 5">
            <a:extLst>
              <a:ext uri="{FF2B5EF4-FFF2-40B4-BE49-F238E27FC236}">
                <a16:creationId xmlns:a16="http://schemas.microsoft.com/office/drawing/2014/main" id="{55E88812-1BBB-476C-8CFE-CFC986E3F7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677B69-861C-4B19-99B3-745F6E7E8654}"/>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9641560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48A7-9401-484A-9F3B-89D0E5D2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D931D-93CA-4E28-BBB9-FAF7BDAC1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F3BA7-B4EE-494E-A0F8-4D6C04CE0A0B}"/>
              </a:ext>
            </a:extLst>
          </p:cNvPr>
          <p:cNvSpPr>
            <a:spLocks noGrp="1"/>
          </p:cNvSpPr>
          <p:nvPr>
            <p:ph type="dt" sz="half" idx="10"/>
          </p:nvPr>
        </p:nvSpPr>
        <p:spPr/>
        <p:txBody>
          <a:bodyPr/>
          <a:lstStyle/>
          <a:p>
            <a:fld id="{9E68A0D8-9C4C-403A-9B61-9230C8368F50}" type="datetime1">
              <a:rPr lang="en-US" smtClean="0"/>
              <a:t>10/3/2022</a:t>
            </a:fld>
            <a:endParaRPr lang="en-US"/>
          </a:p>
        </p:txBody>
      </p:sp>
      <p:sp>
        <p:nvSpPr>
          <p:cNvPr id="5" name="Footer Placeholder 4">
            <a:extLst>
              <a:ext uri="{FF2B5EF4-FFF2-40B4-BE49-F238E27FC236}">
                <a16:creationId xmlns:a16="http://schemas.microsoft.com/office/drawing/2014/main" id="{6DA4A041-777E-42C5-867C-F5843A92D3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FDE124-81AB-4279-A264-E39796CFF39F}"/>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3666272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9078A-52BB-4DE0-BDB9-168CCB262462}"/>
              </a:ext>
            </a:extLst>
          </p:cNvPr>
          <p:cNvSpPr>
            <a:spLocks noGrp="1"/>
          </p:cNvSpPr>
          <p:nvPr>
            <p:ph type="title" orient="vert"/>
          </p:nvPr>
        </p:nvSpPr>
        <p:spPr>
          <a:xfrm>
            <a:off x="8724900" y="1495425"/>
            <a:ext cx="2628900" cy="46815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1371B-DF5D-4042-88ED-BCFA85EB9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7D815-80C9-4C91-BCEA-AA448A9FA827}"/>
              </a:ext>
            </a:extLst>
          </p:cNvPr>
          <p:cNvSpPr>
            <a:spLocks noGrp="1"/>
          </p:cNvSpPr>
          <p:nvPr>
            <p:ph type="dt" sz="half" idx="10"/>
          </p:nvPr>
        </p:nvSpPr>
        <p:spPr/>
        <p:txBody>
          <a:bodyPr/>
          <a:lstStyle/>
          <a:p>
            <a:fld id="{98CF576E-9180-4988-BE0B-3FF3F3163ED5}" type="datetime1">
              <a:rPr lang="en-US" smtClean="0"/>
              <a:t>10/3/2022</a:t>
            </a:fld>
            <a:endParaRPr lang="en-US"/>
          </a:p>
        </p:txBody>
      </p:sp>
      <p:sp>
        <p:nvSpPr>
          <p:cNvPr id="5" name="Footer Placeholder 4">
            <a:extLst>
              <a:ext uri="{FF2B5EF4-FFF2-40B4-BE49-F238E27FC236}">
                <a16:creationId xmlns:a16="http://schemas.microsoft.com/office/drawing/2014/main" id="{69B084C0-74C2-400E-BF91-0FEC4695D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C27FF-E28A-47CD-AA8A-0358EB4A1B22}"/>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7826505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A93927-9CD5-4BD6-84ED-E8970C3B0966}"/>
              </a:ext>
            </a:extLst>
          </p:cNvPr>
          <p:cNvSpPr>
            <a:spLocks noGrp="1"/>
          </p:cNvSpPr>
          <p:nvPr>
            <p:ph type="pic" sz="quarter" idx="17" hasCustomPrompt="1"/>
          </p:nvPr>
        </p:nvSpPr>
        <p:spPr>
          <a:xfrm>
            <a:off x="5307723" y="1881888"/>
            <a:ext cx="1576552" cy="1828800"/>
          </a:xfrm>
          <a:custGeom>
            <a:avLst/>
            <a:gdLst>
              <a:gd name="connsiteX0" fmla="*/ 788276 w 1576552"/>
              <a:gd name="connsiteY0" fmla="*/ 0 h 1828800"/>
              <a:gd name="connsiteX1" fmla="*/ 1576552 w 1576552"/>
              <a:gd name="connsiteY1" fmla="*/ 394138 h 1828800"/>
              <a:gd name="connsiteX2" fmla="*/ 1576552 w 1576552"/>
              <a:gd name="connsiteY2" fmla="*/ 1434662 h 1828800"/>
              <a:gd name="connsiteX3" fmla="*/ 788276 w 1576552"/>
              <a:gd name="connsiteY3" fmla="*/ 1828800 h 1828800"/>
              <a:gd name="connsiteX4" fmla="*/ 0 w 1576552"/>
              <a:gd name="connsiteY4" fmla="*/ 1434662 h 1828800"/>
              <a:gd name="connsiteX5" fmla="*/ 0 w 1576552"/>
              <a:gd name="connsiteY5" fmla="*/ 39413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552" h="1828800">
                <a:moveTo>
                  <a:pt x="788276" y="0"/>
                </a:moveTo>
                <a:lnTo>
                  <a:pt x="1576552" y="394138"/>
                </a:lnTo>
                <a:lnTo>
                  <a:pt x="1576552" y="1434662"/>
                </a:lnTo>
                <a:lnTo>
                  <a:pt x="788276" y="1828800"/>
                </a:lnTo>
                <a:lnTo>
                  <a:pt x="0" y="1434662"/>
                </a:lnTo>
                <a:lnTo>
                  <a:pt x="0" y="3941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449CEDB-DB1F-4058-8D94-2AD760C0220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4621004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A687CC-F65B-4121-AC04-91E1DCD217D5}"/>
              </a:ext>
            </a:extLst>
          </p:cNvPr>
          <p:cNvSpPr>
            <a:spLocks noGrp="1"/>
          </p:cNvSpPr>
          <p:nvPr>
            <p:ph type="pic" sz="quarter" idx="17" hasCustomPrompt="1"/>
          </p:nvPr>
        </p:nvSpPr>
        <p:spPr>
          <a:xfrm>
            <a:off x="1" y="1"/>
            <a:ext cx="5353133" cy="6858003"/>
          </a:xfrm>
          <a:custGeom>
            <a:avLst/>
            <a:gdLst>
              <a:gd name="connsiteX0" fmla="*/ 3592090 w 5353133"/>
              <a:gd name="connsiteY0" fmla="*/ 1 h 6858003"/>
              <a:gd name="connsiteX1" fmla="*/ 5353133 w 5353133"/>
              <a:gd name="connsiteY1" fmla="*/ 1 h 6858003"/>
              <a:gd name="connsiteX2" fmla="*/ 3967248 w 5353133"/>
              <a:gd name="connsiteY2" fmla="*/ 3429002 h 6858003"/>
              <a:gd name="connsiteX3" fmla="*/ 5353133 w 5353133"/>
              <a:gd name="connsiteY3" fmla="*/ 6858003 h 6858003"/>
              <a:gd name="connsiteX4" fmla="*/ 3592090 w 5353133"/>
              <a:gd name="connsiteY4" fmla="*/ 6858003 h 6858003"/>
              <a:gd name="connsiteX5" fmla="*/ 3086727 w 5353133"/>
              <a:gd name="connsiteY5" fmla="*/ 5607617 h 6858003"/>
              <a:gd name="connsiteX6" fmla="*/ 2581364 w 5353133"/>
              <a:gd name="connsiteY6" fmla="*/ 6858002 h 6858003"/>
              <a:gd name="connsiteX7" fmla="*/ 820321 w 5353133"/>
              <a:gd name="connsiteY7" fmla="*/ 6858002 h 6858003"/>
              <a:gd name="connsiteX8" fmla="*/ 2206205 w 5353133"/>
              <a:gd name="connsiteY8" fmla="*/ 3429002 h 6858003"/>
              <a:gd name="connsiteX9" fmla="*/ 820321 w 5353133"/>
              <a:gd name="connsiteY9" fmla="*/ 2 h 6858003"/>
              <a:gd name="connsiteX10" fmla="*/ 2581364 w 5353133"/>
              <a:gd name="connsiteY10" fmla="*/ 2 h 6858003"/>
              <a:gd name="connsiteX11" fmla="*/ 3086727 w 5353133"/>
              <a:gd name="connsiteY11" fmla="*/ 1250387 h 6858003"/>
              <a:gd name="connsiteX12" fmla="*/ 0 w 5353133"/>
              <a:gd name="connsiteY12" fmla="*/ 0 h 6858003"/>
              <a:gd name="connsiteX13" fmla="*/ 689182 w 5353133"/>
              <a:gd name="connsiteY13" fmla="*/ 0 h 6858003"/>
              <a:gd name="connsiteX14" fmla="*/ 2049862 w 5353133"/>
              <a:gd name="connsiteY14" fmla="*/ 3429003 h 6858003"/>
              <a:gd name="connsiteX15" fmla="*/ 689183 w 5353133"/>
              <a:gd name="connsiteY15" fmla="*/ 6858003 h 6858003"/>
              <a:gd name="connsiteX16" fmla="*/ 0 w 5353133"/>
              <a:gd name="connsiteY1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3133" h="6858003">
                <a:moveTo>
                  <a:pt x="3592090" y="1"/>
                </a:moveTo>
                <a:lnTo>
                  <a:pt x="5353133" y="1"/>
                </a:lnTo>
                <a:lnTo>
                  <a:pt x="3967248" y="3429002"/>
                </a:lnTo>
                <a:lnTo>
                  <a:pt x="5353133" y="6858003"/>
                </a:lnTo>
                <a:lnTo>
                  <a:pt x="3592090" y="6858003"/>
                </a:lnTo>
                <a:lnTo>
                  <a:pt x="3086727" y="5607617"/>
                </a:lnTo>
                <a:lnTo>
                  <a:pt x="2581364" y="6858002"/>
                </a:lnTo>
                <a:lnTo>
                  <a:pt x="820321" y="6858002"/>
                </a:lnTo>
                <a:lnTo>
                  <a:pt x="2206205" y="3429002"/>
                </a:lnTo>
                <a:lnTo>
                  <a:pt x="820321" y="2"/>
                </a:lnTo>
                <a:lnTo>
                  <a:pt x="2581364" y="2"/>
                </a:lnTo>
                <a:lnTo>
                  <a:pt x="3086727" y="1250387"/>
                </a:lnTo>
                <a:close/>
                <a:moveTo>
                  <a:pt x="0" y="0"/>
                </a:moveTo>
                <a:lnTo>
                  <a:pt x="689182" y="0"/>
                </a:lnTo>
                <a:lnTo>
                  <a:pt x="2049862" y="3429003"/>
                </a:lnTo>
                <a:lnTo>
                  <a:pt x="689183" y="6858003"/>
                </a:lnTo>
                <a:lnTo>
                  <a:pt x="0" y="685800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449CEDB-DB1F-4058-8D94-2AD760C0220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9462353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C78E4-7119-4F4B-83B8-87C444F2C9AD}"/>
              </a:ext>
            </a:extLst>
          </p:cNvPr>
          <p:cNvSpPr>
            <a:spLocks noGrp="1"/>
          </p:cNvSpPr>
          <p:nvPr>
            <p:ph type="pic" sz="quarter" idx="20" hasCustomPrompt="1"/>
          </p:nvPr>
        </p:nvSpPr>
        <p:spPr>
          <a:xfrm>
            <a:off x="723901" y="1888771"/>
            <a:ext cx="10744200" cy="2827996"/>
          </a:xfrm>
          <a:custGeom>
            <a:avLst/>
            <a:gdLst>
              <a:gd name="connsiteX0" fmla="*/ 8714230 w 10284249"/>
              <a:gd name="connsiteY0" fmla="*/ 1 h 2706931"/>
              <a:gd name="connsiteX1" fmla="*/ 10284249 w 10284249"/>
              <a:gd name="connsiteY1" fmla="*/ 2706931 h 2706931"/>
              <a:gd name="connsiteX2" fmla="*/ 7144210 w 10284249"/>
              <a:gd name="connsiteY2" fmla="*/ 2706931 h 2706931"/>
              <a:gd name="connsiteX3" fmla="*/ 5358156 w 10284249"/>
              <a:gd name="connsiteY3" fmla="*/ 1 h 2706931"/>
              <a:gd name="connsiteX4" fmla="*/ 8498195 w 10284249"/>
              <a:gd name="connsiteY4" fmla="*/ 1 h 2706931"/>
              <a:gd name="connsiteX5" fmla="*/ 6928175 w 10284249"/>
              <a:gd name="connsiteY5" fmla="*/ 2706931 h 2706931"/>
              <a:gd name="connsiteX6" fmla="*/ 5142124 w 10284249"/>
              <a:gd name="connsiteY6" fmla="*/ 1 h 2706931"/>
              <a:gd name="connsiteX7" fmla="*/ 6712143 w 10284249"/>
              <a:gd name="connsiteY7" fmla="*/ 2706931 h 2706931"/>
              <a:gd name="connsiteX8" fmla="*/ 3572103 w 10284249"/>
              <a:gd name="connsiteY8" fmla="*/ 2706931 h 2706931"/>
              <a:gd name="connsiteX9" fmla="*/ 1570020 w 10284249"/>
              <a:gd name="connsiteY9" fmla="*/ 1 h 2706931"/>
              <a:gd name="connsiteX10" fmla="*/ 3140040 w 10284249"/>
              <a:gd name="connsiteY10" fmla="*/ 2706931 h 2706931"/>
              <a:gd name="connsiteX11" fmla="*/ 0 w 10284249"/>
              <a:gd name="connsiteY11" fmla="*/ 2706931 h 2706931"/>
              <a:gd name="connsiteX12" fmla="*/ 1786052 w 10284249"/>
              <a:gd name="connsiteY12" fmla="*/ 0 h 2706931"/>
              <a:gd name="connsiteX13" fmla="*/ 4926091 w 10284249"/>
              <a:gd name="connsiteY13" fmla="*/ 0 h 2706931"/>
              <a:gd name="connsiteX14" fmla="*/ 3356071 w 10284249"/>
              <a:gd name="connsiteY14" fmla="*/ 2706930 h 27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84249" h="2706931">
                <a:moveTo>
                  <a:pt x="8714230" y="1"/>
                </a:moveTo>
                <a:lnTo>
                  <a:pt x="10284249" y="2706931"/>
                </a:lnTo>
                <a:lnTo>
                  <a:pt x="7144210" y="2706931"/>
                </a:lnTo>
                <a:close/>
                <a:moveTo>
                  <a:pt x="5358156" y="1"/>
                </a:moveTo>
                <a:lnTo>
                  <a:pt x="8498195" y="1"/>
                </a:lnTo>
                <a:lnTo>
                  <a:pt x="6928175" y="2706931"/>
                </a:lnTo>
                <a:close/>
                <a:moveTo>
                  <a:pt x="5142124" y="1"/>
                </a:moveTo>
                <a:lnTo>
                  <a:pt x="6712143" y="2706931"/>
                </a:lnTo>
                <a:lnTo>
                  <a:pt x="3572103" y="2706931"/>
                </a:lnTo>
                <a:close/>
                <a:moveTo>
                  <a:pt x="1570020" y="1"/>
                </a:moveTo>
                <a:lnTo>
                  <a:pt x="3140040" y="2706931"/>
                </a:lnTo>
                <a:lnTo>
                  <a:pt x="0" y="2706931"/>
                </a:lnTo>
                <a:close/>
                <a:moveTo>
                  <a:pt x="1786052" y="0"/>
                </a:moveTo>
                <a:lnTo>
                  <a:pt x="4926091" y="0"/>
                </a:lnTo>
                <a:lnTo>
                  <a:pt x="3356071" y="27069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0883432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0A3899A-6C03-429D-8389-3DA7C9E9670E}"/>
              </a:ext>
            </a:extLst>
          </p:cNvPr>
          <p:cNvSpPr>
            <a:spLocks noGrp="1"/>
          </p:cNvSpPr>
          <p:nvPr>
            <p:ph type="pic" sz="quarter" idx="25" hasCustomPrompt="1"/>
          </p:nvPr>
        </p:nvSpPr>
        <p:spPr>
          <a:xfrm>
            <a:off x="6730579" y="2730048"/>
            <a:ext cx="1214836" cy="1181788"/>
          </a:xfrm>
          <a:custGeom>
            <a:avLst/>
            <a:gdLst>
              <a:gd name="connsiteX0" fmla="*/ 0 w 1214836"/>
              <a:gd name="connsiteY0" fmla="*/ 0 h 1181788"/>
              <a:gd name="connsiteX1" fmla="*/ 1214836 w 1214836"/>
              <a:gd name="connsiteY1" fmla="*/ 0 h 1181788"/>
              <a:gd name="connsiteX2" fmla="*/ 1214836 w 1214836"/>
              <a:gd name="connsiteY2" fmla="*/ 1181788 h 1181788"/>
              <a:gd name="connsiteX3" fmla="*/ 0 w 1214836"/>
              <a:gd name="connsiteY3" fmla="*/ 1181788 h 1181788"/>
            </a:gdLst>
            <a:ahLst/>
            <a:cxnLst>
              <a:cxn ang="0">
                <a:pos x="connsiteX0" y="connsiteY0"/>
              </a:cxn>
              <a:cxn ang="0">
                <a:pos x="connsiteX1" y="connsiteY1"/>
              </a:cxn>
              <a:cxn ang="0">
                <a:pos x="connsiteX2" y="connsiteY2"/>
              </a:cxn>
              <a:cxn ang="0">
                <a:pos x="connsiteX3" y="connsiteY3"/>
              </a:cxn>
            </a:cxnLst>
            <a:rect l="l" t="t" r="r" b="b"/>
            <a:pathLst>
              <a:path w="1214836" h="1181788">
                <a:moveTo>
                  <a:pt x="0" y="0"/>
                </a:moveTo>
                <a:lnTo>
                  <a:pt x="1214836" y="0"/>
                </a:lnTo>
                <a:lnTo>
                  <a:pt x="1214836" y="1181788"/>
                </a:lnTo>
                <a:lnTo>
                  <a:pt x="0" y="118178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2" name="Picture Placeholder 21">
            <a:extLst>
              <a:ext uri="{FF2B5EF4-FFF2-40B4-BE49-F238E27FC236}">
                <a16:creationId xmlns:a16="http://schemas.microsoft.com/office/drawing/2014/main" id="{F5AE592C-FCD6-41A7-97B1-07DE129344B7}"/>
              </a:ext>
            </a:extLst>
          </p:cNvPr>
          <p:cNvSpPr>
            <a:spLocks noGrp="1"/>
          </p:cNvSpPr>
          <p:nvPr>
            <p:ph type="pic" sz="quarter" idx="20" hasCustomPrompt="1"/>
          </p:nvPr>
        </p:nvSpPr>
        <p:spPr>
          <a:xfrm>
            <a:off x="1917854" y="2755949"/>
            <a:ext cx="1774391" cy="1642954"/>
          </a:xfrm>
          <a:custGeom>
            <a:avLst/>
            <a:gdLst>
              <a:gd name="connsiteX0" fmla="*/ 0 w 1774391"/>
              <a:gd name="connsiteY0" fmla="*/ 0 h 1642954"/>
              <a:gd name="connsiteX1" fmla="*/ 1774391 w 1774391"/>
              <a:gd name="connsiteY1" fmla="*/ 0 h 1642954"/>
              <a:gd name="connsiteX2" fmla="*/ 1774391 w 1774391"/>
              <a:gd name="connsiteY2" fmla="*/ 1642954 h 1642954"/>
              <a:gd name="connsiteX3" fmla="*/ 0 w 1774391"/>
              <a:gd name="connsiteY3" fmla="*/ 1642954 h 1642954"/>
            </a:gdLst>
            <a:ahLst/>
            <a:cxnLst>
              <a:cxn ang="0">
                <a:pos x="connsiteX0" y="connsiteY0"/>
              </a:cxn>
              <a:cxn ang="0">
                <a:pos x="connsiteX1" y="connsiteY1"/>
              </a:cxn>
              <a:cxn ang="0">
                <a:pos x="connsiteX2" y="connsiteY2"/>
              </a:cxn>
              <a:cxn ang="0">
                <a:pos x="connsiteX3" y="connsiteY3"/>
              </a:cxn>
            </a:cxnLst>
            <a:rect l="l" t="t" r="r" b="b"/>
            <a:pathLst>
              <a:path w="1774391" h="1642954">
                <a:moveTo>
                  <a:pt x="0" y="0"/>
                </a:moveTo>
                <a:lnTo>
                  <a:pt x="1774391" y="0"/>
                </a:lnTo>
                <a:lnTo>
                  <a:pt x="1774391" y="1642954"/>
                </a:lnTo>
                <a:lnTo>
                  <a:pt x="0" y="164295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40662585-3BC7-4490-821C-368CAA31D7DC}"/>
              </a:ext>
            </a:extLst>
          </p:cNvPr>
          <p:cNvSpPr>
            <a:spLocks noGrp="1"/>
          </p:cNvSpPr>
          <p:nvPr>
            <p:ph type="pic" sz="quarter" idx="21" hasCustomPrompt="1"/>
          </p:nvPr>
        </p:nvSpPr>
        <p:spPr>
          <a:xfrm>
            <a:off x="3886989" y="1752379"/>
            <a:ext cx="2648845" cy="2159458"/>
          </a:xfrm>
          <a:custGeom>
            <a:avLst/>
            <a:gdLst>
              <a:gd name="connsiteX0" fmla="*/ 0 w 2648845"/>
              <a:gd name="connsiteY0" fmla="*/ 0 h 2159458"/>
              <a:gd name="connsiteX1" fmla="*/ 2648845 w 2648845"/>
              <a:gd name="connsiteY1" fmla="*/ 0 h 2159458"/>
              <a:gd name="connsiteX2" fmla="*/ 2648845 w 2648845"/>
              <a:gd name="connsiteY2" fmla="*/ 2159458 h 2159458"/>
              <a:gd name="connsiteX3" fmla="*/ 0 w 2648845"/>
              <a:gd name="connsiteY3" fmla="*/ 2159458 h 2159458"/>
            </a:gdLst>
            <a:ahLst/>
            <a:cxnLst>
              <a:cxn ang="0">
                <a:pos x="connsiteX0" y="connsiteY0"/>
              </a:cxn>
              <a:cxn ang="0">
                <a:pos x="connsiteX1" y="connsiteY1"/>
              </a:cxn>
              <a:cxn ang="0">
                <a:pos x="connsiteX2" y="connsiteY2"/>
              </a:cxn>
              <a:cxn ang="0">
                <a:pos x="connsiteX3" y="connsiteY3"/>
              </a:cxn>
            </a:cxnLst>
            <a:rect l="l" t="t" r="r" b="b"/>
            <a:pathLst>
              <a:path w="2648845" h="2159458">
                <a:moveTo>
                  <a:pt x="0" y="0"/>
                </a:moveTo>
                <a:lnTo>
                  <a:pt x="2648845" y="0"/>
                </a:lnTo>
                <a:lnTo>
                  <a:pt x="2648845" y="2159458"/>
                </a:lnTo>
                <a:lnTo>
                  <a:pt x="0" y="21594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3" name="Picture Placeholder 22">
            <a:extLst>
              <a:ext uri="{FF2B5EF4-FFF2-40B4-BE49-F238E27FC236}">
                <a16:creationId xmlns:a16="http://schemas.microsoft.com/office/drawing/2014/main" id="{213C8143-C79B-4394-ADCF-53598A9776C8}"/>
              </a:ext>
            </a:extLst>
          </p:cNvPr>
          <p:cNvSpPr>
            <a:spLocks noGrp="1"/>
          </p:cNvSpPr>
          <p:nvPr>
            <p:ph type="pic" sz="quarter" idx="22" hasCustomPrompt="1"/>
          </p:nvPr>
        </p:nvSpPr>
        <p:spPr>
          <a:xfrm>
            <a:off x="3900059" y="4079365"/>
            <a:ext cx="1098422" cy="1114317"/>
          </a:xfrm>
          <a:custGeom>
            <a:avLst/>
            <a:gdLst>
              <a:gd name="connsiteX0" fmla="*/ 0 w 1098422"/>
              <a:gd name="connsiteY0" fmla="*/ 0 h 1114317"/>
              <a:gd name="connsiteX1" fmla="*/ 1098422 w 1098422"/>
              <a:gd name="connsiteY1" fmla="*/ 0 h 1114317"/>
              <a:gd name="connsiteX2" fmla="*/ 1098422 w 1098422"/>
              <a:gd name="connsiteY2" fmla="*/ 1114317 h 1114317"/>
              <a:gd name="connsiteX3" fmla="*/ 0 w 1098422"/>
              <a:gd name="connsiteY3" fmla="*/ 1114317 h 1114317"/>
            </a:gdLst>
            <a:ahLst/>
            <a:cxnLst>
              <a:cxn ang="0">
                <a:pos x="connsiteX0" y="connsiteY0"/>
              </a:cxn>
              <a:cxn ang="0">
                <a:pos x="connsiteX1" y="connsiteY1"/>
              </a:cxn>
              <a:cxn ang="0">
                <a:pos x="connsiteX2" y="connsiteY2"/>
              </a:cxn>
              <a:cxn ang="0">
                <a:pos x="connsiteX3" y="connsiteY3"/>
              </a:cxn>
            </a:cxnLst>
            <a:rect l="l" t="t" r="r" b="b"/>
            <a:pathLst>
              <a:path w="1098422" h="1114317">
                <a:moveTo>
                  <a:pt x="0" y="0"/>
                </a:moveTo>
                <a:lnTo>
                  <a:pt x="1098422" y="0"/>
                </a:lnTo>
                <a:lnTo>
                  <a:pt x="1098422" y="1114317"/>
                </a:lnTo>
                <a:lnTo>
                  <a:pt x="0" y="111431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5" name="Picture Placeholder 24">
            <a:extLst>
              <a:ext uri="{FF2B5EF4-FFF2-40B4-BE49-F238E27FC236}">
                <a16:creationId xmlns:a16="http://schemas.microsoft.com/office/drawing/2014/main" id="{B70B006A-D1A9-48A2-9E9D-EB7D03120D11}"/>
              </a:ext>
            </a:extLst>
          </p:cNvPr>
          <p:cNvSpPr>
            <a:spLocks noGrp="1"/>
          </p:cNvSpPr>
          <p:nvPr>
            <p:ph type="pic" sz="quarter" idx="23" hasCustomPrompt="1"/>
          </p:nvPr>
        </p:nvSpPr>
        <p:spPr>
          <a:xfrm>
            <a:off x="5139322" y="4079365"/>
            <a:ext cx="2793022" cy="2019996"/>
          </a:xfrm>
          <a:custGeom>
            <a:avLst/>
            <a:gdLst>
              <a:gd name="connsiteX0" fmla="*/ 0 w 2793022"/>
              <a:gd name="connsiteY0" fmla="*/ 0 h 2019996"/>
              <a:gd name="connsiteX1" fmla="*/ 2793022 w 2793022"/>
              <a:gd name="connsiteY1" fmla="*/ 0 h 2019996"/>
              <a:gd name="connsiteX2" fmla="*/ 2793022 w 2793022"/>
              <a:gd name="connsiteY2" fmla="*/ 2019996 h 2019996"/>
              <a:gd name="connsiteX3" fmla="*/ 0 w 2793022"/>
              <a:gd name="connsiteY3" fmla="*/ 2019996 h 2019996"/>
            </a:gdLst>
            <a:ahLst/>
            <a:cxnLst>
              <a:cxn ang="0">
                <a:pos x="connsiteX0" y="connsiteY0"/>
              </a:cxn>
              <a:cxn ang="0">
                <a:pos x="connsiteX1" y="connsiteY1"/>
              </a:cxn>
              <a:cxn ang="0">
                <a:pos x="connsiteX2" y="connsiteY2"/>
              </a:cxn>
              <a:cxn ang="0">
                <a:pos x="connsiteX3" y="connsiteY3"/>
              </a:cxn>
            </a:cxnLst>
            <a:rect l="l" t="t" r="r" b="b"/>
            <a:pathLst>
              <a:path w="2793022" h="2019996">
                <a:moveTo>
                  <a:pt x="0" y="0"/>
                </a:moveTo>
                <a:lnTo>
                  <a:pt x="2793022" y="0"/>
                </a:lnTo>
                <a:lnTo>
                  <a:pt x="2793022" y="2019996"/>
                </a:lnTo>
                <a:lnTo>
                  <a:pt x="0" y="20199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EC460608-B8FA-45E5-8D3A-7240C8AC7B26}"/>
              </a:ext>
            </a:extLst>
          </p:cNvPr>
          <p:cNvSpPr>
            <a:spLocks noGrp="1"/>
          </p:cNvSpPr>
          <p:nvPr>
            <p:ph type="pic" sz="quarter" idx="24" hasCustomPrompt="1"/>
          </p:nvPr>
        </p:nvSpPr>
        <p:spPr>
          <a:xfrm>
            <a:off x="8140159" y="2858844"/>
            <a:ext cx="2133988" cy="2115093"/>
          </a:xfrm>
          <a:custGeom>
            <a:avLst/>
            <a:gdLst>
              <a:gd name="connsiteX0" fmla="*/ 0 w 2133988"/>
              <a:gd name="connsiteY0" fmla="*/ 0 h 2115093"/>
              <a:gd name="connsiteX1" fmla="*/ 2133988 w 2133988"/>
              <a:gd name="connsiteY1" fmla="*/ 0 h 2115093"/>
              <a:gd name="connsiteX2" fmla="*/ 2133988 w 2133988"/>
              <a:gd name="connsiteY2" fmla="*/ 2115093 h 2115093"/>
              <a:gd name="connsiteX3" fmla="*/ 0 w 2133988"/>
              <a:gd name="connsiteY3" fmla="*/ 2115093 h 2115093"/>
            </a:gdLst>
            <a:ahLst/>
            <a:cxnLst>
              <a:cxn ang="0">
                <a:pos x="connsiteX0" y="connsiteY0"/>
              </a:cxn>
              <a:cxn ang="0">
                <a:pos x="connsiteX1" y="connsiteY1"/>
              </a:cxn>
              <a:cxn ang="0">
                <a:pos x="connsiteX2" y="connsiteY2"/>
              </a:cxn>
              <a:cxn ang="0">
                <a:pos x="connsiteX3" y="connsiteY3"/>
              </a:cxn>
            </a:cxnLst>
            <a:rect l="l" t="t" r="r" b="b"/>
            <a:pathLst>
              <a:path w="2133988" h="2115093">
                <a:moveTo>
                  <a:pt x="0" y="0"/>
                </a:moveTo>
                <a:lnTo>
                  <a:pt x="2133988" y="0"/>
                </a:lnTo>
                <a:lnTo>
                  <a:pt x="2133988" y="2115093"/>
                </a:lnTo>
                <a:lnTo>
                  <a:pt x="0" y="211509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7119753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2ACB9735-3D9E-4371-838D-F66BD4F8C505}"/>
              </a:ext>
            </a:extLst>
          </p:cNvPr>
          <p:cNvSpPr>
            <a:spLocks noGrp="1"/>
          </p:cNvSpPr>
          <p:nvPr>
            <p:ph type="pic" sz="quarter" idx="23" hasCustomPrompt="1"/>
          </p:nvPr>
        </p:nvSpPr>
        <p:spPr>
          <a:xfrm>
            <a:off x="5741205" y="4947310"/>
            <a:ext cx="2905842" cy="1910691"/>
          </a:xfrm>
          <a:custGeom>
            <a:avLst/>
            <a:gdLst>
              <a:gd name="connsiteX0" fmla="*/ 0 w 2905842"/>
              <a:gd name="connsiteY0" fmla="*/ 0 h 1910691"/>
              <a:gd name="connsiteX1" fmla="*/ 2905842 w 2905842"/>
              <a:gd name="connsiteY1" fmla="*/ 0 h 1910691"/>
              <a:gd name="connsiteX2" fmla="*/ 2905842 w 2905842"/>
              <a:gd name="connsiteY2" fmla="*/ 1910691 h 1910691"/>
              <a:gd name="connsiteX3" fmla="*/ 0 w 2905842"/>
              <a:gd name="connsiteY3" fmla="*/ 1910691 h 1910691"/>
            </a:gdLst>
            <a:ahLst/>
            <a:cxnLst>
              <a:cxn ang="0">
                <a:pos x="connsiteX0" y="connsiteY0"/>
              </a:cxn>
              <a:cxn ang="0">
                <a:pos x="connsiteX1" y="connsiteY1"/>
              </a:cxn>
              <a:cxn ang="0">
                <a:pos x="connsiteX2" y="connsiteY2"/>
              </a:cxn>
              <a:cxn ang="0">
                <a:pos x="connsiteX3" y="connsiteY3"/>
              </a:cxn>
            </a:cxnLst>
            <a:rect l="l" t="t" r="r" b="b"/>
            <a:pathLst>
              <a:path w="2905842" h="1910691">
                <a:moveTo>
                  <a:pt x="0" y="0"/>
                </a:moveTo>
                <a:lnTo>
                  <a:pt x="2905842" y="0"/>
                </a:lnTo>
                <a:lnTo>
                  <a:pt x="2905842" y="1910691"/>
                </a:lnTo>
                <a:lnTo>
                  <a:pt x="0" y="19106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6" name="Picture Placeholder 45">
            <a:extLst>
              <a:ext uri="{FF2B5EF4-FFF2-40B4-BE49-F238E27FC236}">
                <a16:creationId xmlns:a16="http://schemas.microsoft.com/office/drawing/2014/main" id="{A32318C1-01E2-4A7B-B719-3D8D1DE5416A}"/>
              </a:ext>
            </a:extLst>
          </p:cNvPr>
          <p:cNvSpPr>
            <a:spLocks noGrp="1"/>
          </p:cNvSpPr>
          <p:nvPr>
            <p:ph type="pic" sz="quarter" idx="21" hasCustomPrompt="1"/>
          </p:nvPr>
        </p:nvSpPr>
        <p:spPr>
          <a:xfrm>
            <a:off x="6528894" y="0"/>
            <a:ext cx="2171566" cy="1245458"/>
          </a:xfrm>
          <a:custGeom>
            <a:avLst/>
            <a:gdLst>
              <a:gd name="connsiteX0" fmla="*/ 0 w 2171566"/>
              <a:gd name="connsiteY0" fmla="*/ 0 h 1245458"/>
              <a:gd name="connsiteX1" fmla="*/ 2171566 w 2171566"/>
              <a:gd name="connsiteY1" fmla="*/ 0 h 1245458"/>
              <a:gd name="connsiteX2" fmla="*/ 2171566 w 2171566"/>
              <a:gd name="connsiteY2" fmla="*/ 1245458 h 1245458"/>
              <a:gd name="connsiteX3" fmla="*/ 0 w 2171566"/>
              <a:gd name="connsiteY3" fmla="*/ 1245458 h 1245458"/>
            </a:gdLst>
            <a:ahLst/>
            <a:cxnLst>
              <a:cxn ang="0">
                <a:pos x="connsiteX0" y="connsiteY0"/>
              </a:cxn>
              <a:cxn ang="0">
                <a:pos x="connsiteX1" y="connsiteY1"/>
              </a:cxn>
              <a:cxn ang="0">
                <a:pos x="connsiteX2" y="connsiteY2"/>
              </a:cxn>
              <a:cxn ang="0">
                <a:pos x="connsiteX3" y="connsiteY3"/>
              </a:cxn>
            </a:cxnLst>
            <a:rect l="l" t="t" r="r" b="b"/>
            <a:pathLst>
              <a:path w="2171566" h="1245458">
                <a:moveTo>
                  <a:pt x="0" y="0"/>
                </a:moveTo>
                <a:lnTo>
                  <a:pt x="2171566" y="0"/>
                </a:lnTo>
                <a:lnTo>
                  <a:pt x="2171566" y="1245458"/>
                </a:lnTo>
                <a:lnTo>
                  <a:pt x="0" y="12454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4" name="Picture Placeholder 43">
            <a:extLst>
              <a:ext uri="{FF2B5EF4-FFF2-40B4-BE49-F238E27FC236}">
                <a16:creationId xmlns:a16="http://schemas.microsoft.com/office/drawing/2014/main" id="{FB2F5CB4-468F-4E3E-936E-FF699DDC5584}"/>
              </a:ext>
            </a:extLst>
          </p:cNvPr>
          <p:cNvSpPr>
            <a:spLocks noGrp="1"/>
          </p:cNvSpPr>
          <p:nvPr>
            <p:ph type="pic" sz="quarter" idx="24" hasCustomPrompt="1"/>
          </p:nvPr>
        </p:nvSpPr>
        <p:spPr>
          <a:xfrm>
            <a:off x="10722998" y="1934302"/>
            <a:ext cx="1469002" cy="2182478"/>
          </a:xfrm>
          <a:custGeom>
            <a:avLst/>
            <a:gdLst>
              <a:gd name="connsiteX0" fmla="*/ 0 w 1469002"/>
              <a:gd name="connsiteY0" fmla="*/ 0 h 2182478"/>
              <a:gd name="connsiteX1" fmla="*/ 1469002 w 1469002"/>
              <a:gd name="connsiteY1" fmla="*/ 0 h 2182478"/>
              <a:gd name="connsiteX2" fmla="*/ 1469002 w 1469002"/>
              <a:gd name="connsiteY2" fmla="*/ 2182478 h 2182478"/>
              <a:gd name="connsiteX3" fmla="*/ 0 w 1469002"/>
              <a:gd name="connsiteY3" fmla="*/ 2182478 h 2182478"/>
            </a:gdLst>
            <a:ahLst/>
            <a:cxnLst>
              <a:cxn ang="0">
                <a:pos x="connsiteX0" y="connsiteY0"/>
              </a:cxn>
              <a:cxn ang="0">
                <a:pos x="connsiteX1" y="connsiteY1"/>
              </a:cxn>
              <a:cxn ang="0">
                <a:pos x="connsiteX2" y="connsiteY2"/>
              </a:cxn>
              <a:cxn ang="0">
                <a:pos x="connsiteX3" y="connsiteY3"/>
              </a:cxn>
            </a:cxnLst>
            <a:rect l="l" t="t" r="r" b="b"/>
            <a:pathLst>
              <a:path w="1469002" h="2182478">
                <a:moveTo>
                  <a:pt x="0" y="0"/>
                </a:moveTo>
                <a:lnTo>
                  <a:pt x="1469002" y="0"/>
                </a:lnTo>
                <a:lnTo>
                  <a:pt x="1469002" y="2182478"/>
                </a:lnTo>
                <a:lnTo>
                  <a:pt x="0" y="218247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5" name="Picture Placeholder 44">
            <a:extLst>
              <a:ext uri="{FF2B5EF4-FFF2-40B4-BE49-F238E27FC236}">
                <a16:creationId xmlns:a16="http://schemas.microsoft.com/office/drawing/2014/main" id="{C1F4DB3B-055D-4F9B-BE9B-4FE9AC05D115}"/>
              </a:ext>
            </a:extLst>
          </p:cNvPr>
          <p:cNvSpPr>
            <a:spLocks noGrp="1"/>
          </p:cNvSpPr>
          <p:nvPr>
            <p:ph type="pic" sz="quarter" idx="25" hasCustomPrompt="1"/>
          </p:nvPr>
        </p:nvSpPr>
        <p:spPr>
          <a:xfrm>
            <a:off x="10631474" y="4682187"/>
            <a:ext cx="1424376" cy="1366856"/>
          </a:xfrm>
          <a:custGeom>
            <a:avLst/>
            <a:gdLst>
              <a:gd name="connsiteX0" fmla="*/ 0 w 1424376"/>
              <a:gd name="connsiteY0" fmla="*/ 0 h 1366856"/>
              <a:gd name="connsiteX1" fmla="*/ 1424376 w 1424376"/>
              <a:gd name="connsiteY1" fmla="*/ 0 h 1366856"/>
              <a:gd name="connsiteX2" fmla="*/ 1424376 w 1424376"/>
              <a:gd name="connsiteY2" fmla="*/ 1366856 h 1366856"/>
              <a:gd name="connsiteX3" fmla="*/ 0 w 1424376"/>
              <a:gd name="connsiteY3" fmla="*/ 1366856 h 1366856"/>
            </a:gdLst>
            <a:ahLst/>
            <a:cxnLst>
              <a:cxn ang="0">
                <a:pos x="connsiteX0" y="connsiteY0"/>
              </a:cxn>
              <a:cxn ang="0">
                <a:pos x="connsiteX1" y="connsiteY1"/>
              </a:cxn>
              <a:cxn ang="0">
                <a:pos x="connsiteX2" y="connsiteY2"/>
              </a:cxn>
              <a:cxn ang="0">
                <a:pos x="connsiteX3" y="connsiteY3"/>
              </a:cxn>
            </a:cxnLst>
            <a:rect l="l" t="t" r="r" b="b"/>
            <a:pathLst>
              <a:path w="1424376" h="1366856">
                <a:moveTo>
                  <a:pt x="0" y="0"/>
                </a:moveTo>
                <a:lnTo>
                  <a:pt x="1424376" y="0"/>
                </a:lnTo>
                <a:lnTo>
                  <a:pt x="1424376" y="1366856"/>
                </a:lnTo>
                <a:lnTo>
                  <a:pt x="0" y="136685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1" name="Picture Placeholder 40">
            <a:extLst>
              <a:ext uri="{FF2B5EF4-FFF2-40B4-BE49-F238E27FC236}">
                <a16:creationId xmlns:a16="http://schemas.microsoft.com/office/drawing/2014/main" id="{19A77DBC-8ADA-4DA9-B864-443F72EA8EE8}"/>
              </a:ext>
            </a:extLst>
          </p:cNvPr>
          <p:cNvSpPr>
            <a:spLocks noGrp="1"/>
          </p:cNvSpPr>
          <p:nvPr>
            <p:ph type="pic" sz="quarter" idx="22" hasCustomPrompt="1"/>
          </p:nvPr>
        </p:nvSpPr>
        <p:spPr>
          <a:xfrm>
            <a:off x="7947332" y="1689883"/>
            <a:ext cx="2429706" cy="3515490"/>
          </a:xfrm>
          <a:custGeom>
            <a:avLst/>
            <a:gdLst>
              <a:gd name="connsiteX0" fmla="*/ 0 w 2429706"/>
              <a:gd name="connsiteY0" fmla="*/ 0 h 3515490"/>
              <a:gd name="connsiteX1" fmla="*/ 2429706 w 2429706"/>
              <a:gd name="connsiteY1" fmla="*/ 0 h 3515490"/>
              <a:gd name="connsiteX2" fmla="*/ 2429706 w 2429706"/>
              <a:gd name="connsiteY2" fmla="*/ 3515490 h 3515490"/>
              <a:gd name="connsiteX3" fmla="*/ 0 w 2429706"/>
              <a:gd name="connsiteY3" fmla="*/ 3515490 h 3515490"/>
            </a:gdLst>
            <a:ahLst/>
            <a:cxnLst>
              <a:cxn ang="0">
                <a:pos x="connsiteX0" y="connsiteY0"/>
              </a:cxn>
              <a:cxn ang="0">
                <a:pos x="connsiteX1" y="connsiteY1"/>
              </a:cxn>
              <a:cxn ang="0">
                <a:pos x="connsiteX2" y="connsiteY2"/>
              </a:cxn>
              <a:cxn ang="0">
                <a:pos x="connsiteX3" y="connsiteY3"/>
              </a:cxn>
            </a:cxnLst>
            <a:rect l="l" t="t" r="r" b="b"/>
            <a:pathLst>
              <a:path w="2429706" h="3515490">
                <a:moveTo>
                  <a:pt x="0" y="0"/>
                </a:moveTo>
                <a:lnTo>
                  <a:pt x="2429706" y="0"/>
                </a:lnTo>
                <a:lnTo>
                  <a:pt x="2429706" y="3515490"/>
                </a:lnTo>
                <a:lnTo>
                  <a:pt x="0" y="351549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0" name="Picture Placeholder 39">
            <a:extLst>
              <a:ext uri="{FF2B5EF4-FFF2-40B4-BE49-F238E27FC236}">
                <a16:creationId xmlns:a16="http://schemas.microsoft.com/office/drawing/2014/main" id="{FEB7F0F6-C396-4249-B89A-6640696AB002}"/>
              </a:ext>
            </a:extLst>
          </p:cNvPr>
          <p:cNvSpPr>
            <a:spLocks noGrp="1"/>
          </p:cNvSpPr>
          <p:nvPr>
            <p:ph type="pic" sz="quarter" idx="20" hasCustomPrompt="1"/>
          </p:nvPr>
        </p:nvSpPr>
        <p:spPr>
          <a:xfrm>
            <a:off x="5250046" y="2147010"/>
            <a:ext cx="1969770" cy="1969770"/>
          </a:xfrm>
          <a:custGeom>
            <a:avLst/>
            <a:gdLst>
              <a:gd name="connsiteX0" fmla="*/ 0 w 1969770"/>
              <a:gd name="connsiteY0" fmla="*/ 0 h 1969770"/>
              <a:gd name="connsiteX1" fmla="*/ 1969770 w 1969770"/>
              <a:gd name="connsiteY1" fmla="*/ 0 h 1969770"/>
              <a:gd name="connsiteX2" fmla="*/ 1969770 w 1969770"/>
              <a:gd name="connsiteY2" fmla="*/ 1969770 h 1969770"/>
              <a:gd name="connsiteX3" fmla="*/ 0 w 1969770"/>
              <a:gd name="connsiteY3" fmla="*/ 1969770 h 1969770"/>
            </a:gdLst>
            <a:ahLst/>
            <a:cxnLst>
              <a:cxn ang="0">
                <a:pos x="connsiteX0" y="connsiteY0"/>
              </a:cxn>
              <a:cxn ang="0">
                <a:pos x="connsiteX1" y="connsiteY1"/>
              </a:cxn>
              <a:cxn ang="0">
                <a:pos x="connsiteX2" y="connsiteY2"/>
              </a:cxn>
              <a:cxn ang="0">
                <a:pos x="connsiteX3" y="connsiteY3"/>
              </a:cxn>
            </a:cxnLst>
            <a:rect l="l" t="t" r="r" b="b"/>
            <a:pathLst>
              <a:path w="1969770" h="1969770">
                <a:moveTo>
                  <a:pt x="0" y="0"/>
                </a:moveTo>
                <a:lnTo>
                  <a:pt x="1969770" y="0"/>
                </a:lnTo>
                <a:lnTo>
                  <a:pt x="1969770" y="1969770"/>
                </a:lnTo>
                <a:lnTo>
                  <a:pt x="0" y="196977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5875440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1C7597-6874-49C6-A807-D0D69BC03614}"/>
              </a:ext>
            </a:extLst>
          </p:cNvPr>
          <p:cNvSpPr>
            <a:spLocks noGrp="1"/>
          </p:cNvSpPr>
          <p:nvPr>
            <p:ph type="pic" sz="quarter" idx="20" hasCustomPrompt="1"/>
          </p:nvPr>
        </p:nvSpPr>
        <p:spPr>
          <a:xfrm>
            <a:off x="6224847" y="1226261"/>
            <a:ext cx="5967153" cy="5631739"/>
          </a:xfrm>
          <a:custGeom>
            <a:avLst/>
            <a:gdLst>
              <a:gd name="connsiteX0" fmla="*/ 1452034 w 5967153"/>
              <a:gd name="connsiteY0" fmla="*/ 3 h 5631739"/>
              <a:gd name="connsiteX1" fmla="*/ 2844525 w 5967153"/>
              <a:gd name="connsiteY1" fmla="*/ 431030 h 5631739"/>
              <a:gd name="connsiteX2" fmla="*/ 4938600 w 5967153"/>
              <a:gd name="connsiteY2" fmla="*/ 264632 h 5631739"/>
              <a:gd name="connsiteX3" fmla="*/ 5967153 w 5967153"/>
              <a:gd name="connsiteY3" fmla="*/ 1007453 h 5631739"/>
              <a:gd name="connsiteX4" fmla="*/ 5967153 w 5967153"/>
              <a:gd name="connsiteY4" fmla="*/ 3879283 h 5631739"/>
              <a:gd name="connsiteX5" fmla="*/ 5433075 w 5967153"/>
              <a:gd name="connsiteY5" fmla="*/ 5081383 h 5631739"/>
              <a:gd name="connsiteX6" fmla="*/ 3647938 w 5967153"/>
              <a:gd name="connsiteY6" fmla="*/ 5576411 h 5631739"/>
              <a:gd name="connsiteX7" fmla="*/ 2403031 w 5967153"/>
              <a:gd name="connsiteY7" fmla="*/ 5390192 h 5631739"/>
              <a:gd name="connsiteX8" fmla="*/ 747147 w 5967153"/>
              <a:gd name="connsiteY8" fmla="*/ 5623419 h 5631739"/>
              <a:gd name="connsiteX9" fmla="*/ 80683 w 5967153"/>
              <a:gd name="connsiteY9" fmla="*/ 4804568 h 5631739"/>
              <a:gd name="connsiteX10" fmla="*/ 548002 w 5967153"/>
              <a:gd name="connsiteY10" fmla="*/ 3383169 h 5631739"/>
              <a:gd name="connsiteX11" fmla="*/ 24798 w 5967153"/>
              <a:gd name="connsiteY11" fmla="*/ 1944218 h 5631739"/>
              <a:gd name="connsiteX12" fmla="*/ 367146 w 5967153"/>
              <a:gd name="connsiteY12" fmla="*/ 695994 h 5631739"/>
              <a:gd name="connsiteX13" fmla="*/ 1452034 w 5967153"/>
              <a:gd name="connsiteY13" fmla="*/ 3 h 56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7153" h="5631739">
                <a:moveTo>
                  <a:pt x="1452034" y="3"/>
                </a:moveTo>
                <a:cubicBezTo>
                  <a:pt x="1925192" y="1051"/>
                  <a:pt x="2400351" y="280978"/>
                  <a:pt x="2844525" y="431030"/>
                </a:cubicBezTo>
                <a:cubicBezTo>
                  <a:pt x="4094489" y="827744"/>
                  <a:pt x="4475537" y="481927"/>
                  <a:pt x="4938600" y="264632"/>
                </a:cubicBezTo>
                <a:cubicBezTo>
                  <a:pt x="5401662" y="47336"/>
                  <a:pt x="5855173" y="770840"/>
                  <a:pt x="5967153" y="1007453"/>
                </a:cubicBezTo>
                <a:lnTo>
                  <a:pt x="5967153" y="3879283"/>
                </a:lnTo>
                <a:cubicBezTo>
                  <a:pt x="5789127" y="4412347"/>
                  <a:pt x="5781517" y="4497481"/>
                  <a:pt x="5433075" y="5081383"/>
                </a:cubicBezTo>
                <a:cubicBezTo>
                  <a:pt x="5055227" y="5623504"/>
                  <a:pt x="4362323" y="5671560"/>
                  <a:pt x="3647938" y="5576411"/>
                </a:cubicBezTo>
                <a:cubicBezTo>
                  <a:pt x="3232969" y="5514338"/>
                  <a:pt x="2807296" y="5401333"/>
                  <a:pt x="2403031" y="5390192"/>
                </a:cubicBezTo>
                <a:cubicBezTo>
                  <a:pt x="1998766" y="5379051"/>
                  <a:pt x="1080717" y="5685541"/>
                  <a:pt x="747147" y="5623419"/>
                </a:cubicBezTo>
                <a:cubicBezTo>
                  <a:pt x="184637" y="5550242"/>
                  <a:pt x="110463" y="4988730"/>
                  <a:pt x="80683" y="4804568"/>
                </a:cubicBezTo>
                <a:cubicBezTo>
                  <a:pt x="-20069" y="4226343"/>
                  <a:pt x="605934" y="3972730"/>
                  <a:pt x="548002" y="3383169"/>
                </a:cubicBezTo>
                <a:cubicBezTo>
                  <a:pt x="490069" y="2793608"/>
                  <a:pt x="175926" y="2510952"/>
                  <a:pt x="24798" y="1944218"/>
                </a:cubicBezTo>
                <a:cubicBezTo>
                  <a:pt x="-76191" y="1582530"/>
                  <a:pt x="149898" y="1058074"/>
                  <a:pt x="367146" y="695994"/>
                </a:cubicBezTo>
                <a:cubicBezTo>
                  <a:pt x="717219" y="167078"/>
                  <a:pt x="1084021" y="-811"/>
                  <a:pt x="1452034" y="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254826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Picture Placeholder 5"/>
          <p:cNvSpPr>
            <a:spLocks noGrp="1"/>
          </p:cNvSpPr>
          <p:nvPr>
            <p:ph type="pic" sz="quarter" idx="13" hasCustomPrompt="1"/>
          </p:nvPr>
        </p:nvSpPr>
        <p:spPr>
          <a:xfrm>
            <a:off x="0" y="0"/>
            <a:ext cx="12192000" cy="6858000"/>
          </a:xfrm>
          <a:prstGeom prst="rect">
            <a:avLst/>
          </a:prstGeom>
          <a:solidFill>
            <a:schemeClr val="bg1">
              <a:lumMod val="95000"/>
            </a:schemeClr>
          </a:solidFill>
        </p:spPr>
        <p:txBody>
          <a:bodyPr anchor="ctr">
            <a:normAutofit/>
          </a:bodyPr>
          <a:lstStyle>
            <a:lvl1pPr marL="0" indent="0" algn="ctr">
              <a:buFontTx/>
              <a:buNone/>
              <a:defRPr sz="1200">
                <a:solidFill>
                  <a:schemeClr val="tx1"/>
                </a:solidFill>
              </a:defRPr>
            </a:lvl1pPr>
          </a:lstStyle>
          <a:p>
            <a:r>
              <a:rPr lang="en-US"/>
              <a:t>Image</a:t>
            </a:r>
          </a:p>
        </p:txBody>
      </p:sp>
    </p:spTree>
    <p:custDataLst>
      <p:tags r:id="rId1"/>
    </p:custDataLst>
    <p:extLst>
      <p:ext uri="{BB962C8B-B14F-4D97-AF65-F5344CB8AC3E}">
        <p14:creationId xmlns:p14="http://schemas.microsoft.com/office/powerpoint/2010/main" val="25439833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437EBF-2089-4137-9222-E7ABF28151D9}"/>
              </a:ext>
            </a:extLst>
          </p:cNvPr>
          <p:cNvSpPr>
            <a:spLocks noGrp="1"/>
          </p:cNvSpPr>
          <p:nvPr>
            <p:ph type="pic" sz="quarter" idx="13"/>
          </p:nvPr>
        </p:nvSpPr>
        <p:spPr>
          <a:xfrm>
            <a:off x="0" y="-1"/>
            <a:ext cx="5644465" cy="6858001"/>
          </a:xfrm>
          <a:custGeom>
            <a:avLst/>
            <a:gdLst>
              <a:gd name="connsiteX0" fmla="*/ 0 w 5644465"/>
              <a:gd name="connsiteY0" fmla="*/ 0 h 6858001"/>
              <a:gd name="connsiteX1" fmla="*/ 5644465 w 5644465"/>
              <a:gd name="connsiteY1" fmla="*/ 0 h 6858001"/>
              <a:gd name="connsiteX2" fmla="*/ 347923 w 5644465"/>
              <a:gd name="connsiteY2" fmla="*/ 6858001 h 6858001"/>
              <a:gd name="connsiteX3" fmla="*/ 0 w 564446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644465" h="6858001">
                <a:moveTo>
                  <a:pt x="0" y="0"/>
                </a:moveTo>
                <a:lnTo>
                  <a:pt x="5644465" y="0"/>
                </a:lnTo>
                <a:lnTo>
                  <a:pt x="347923" y="6858001"/>
                </a:lnTo>
                <a:lnTo>
                  <a:pt x="0" y="6858001"/>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579719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81C1D99-4151-408E-9F0B-543BA73E8556}"/>
              </a:ext>
            </a:extLst>
          </p:cNvPr>
          <p:cNvSpPr>
            <a:spLocks noGrp="1"/>
          </p:cNvSpPr>
          <p:nvPr>
            <p:ph type="pic" sz="quarter" idx="13"/>
          </p:nvPr>
        </p:nvSpPr>
        <p:spPr>
          <a:xfrm>
            <a:off x="-913640" y="-341617"/>
            <a:ext cx="6118772" cy="7541232"/>
          </a:xfrm>
          <a:custGeom>
            <a:avLst/>
            <a:gdLst>
              <a:gd name="connsiteX0" fmla="*/ 3843085 w 6118772"/>
              <a:gd name="connsiteY0" fmla="*/ 1421339 h 7541232"/>
              <a:gd name="connsiteX1" fmla="*/ 4975384 w 6118772"/>
              <a:gd name="connsiteY1" fmla="*/ 1752590 h 7541232"/>
              <a:gd name="connsiteX2" fmla="*/ 4490081 w 6118772"/>
              <a:gd name="connsiteY2" fmla="*/ 2565452 h 7541232"/>
              <a:gd name="connsiteX3" fmla="*/ 2782642 w 6118772"/>
              <a:gd name="connsiteY3" fmla="*/ 2773550 h 7541232"/>
              <a:gd name="connsiteX4" fmla="*/ 2558818 w 6118772"/>
              <a:gd name="connsiteY4" fmla="*/ 4478999 h 7541232"/>
              <a:gd name="connsiteX5" fmla="*/ 4154738 w 6118772"/>
              <a:gd name="connsiteY5" fmla="*/ 5120632 h 7541232"/>
              <a:gd name="connsiteX6" fmla="*/ 4413857 w 6118772"/>
              <a:gd name="connsiteY6" fmla="*/ 6031192 h 7541232"/>
              <a:gd name="connsiteX7" fmla="*/ 1741519 w 6118772"/>
              <a:gd name="connsiteY7" fmla="*/ 4956789 h 7541232"/>
              <a:gd name="connsiteX8" fmla="*/ 2116309 w 6118772"/>
              <a:gd name="connsiteY8" fmla="*/ 2101047 h 7541232"/>
              <a:gd name="connsiteX9" fmla="*/ 3676143 w 6118772"/>
              <a:gd name="connsiteY9" fmla="*/ 1422168 h 7541232"/>
              <a:gd name="connsiteX10" fmla="*/ 3843085 w 6118772"/>
              <a:gd name="connsiteY10" fmla="*/ 1421339 h 7541232"/>
              <a:gd name="connsiteX11" fmla="*/ 3827519 w 6118772"/>
              <a:gd name="connsiteY11" fmla="*/ 408 h 7541232"/>
              <a:gd name="connsiteX12" fmla="*/ 6115166 w 6118772"/>
              <a:gd name="connsiteY12" fmla="*/ 817658 h 7541232"/>
              <a:gd name="connsiteX13" fmla="*/ 5236175 w 6118772"/>
              <a:gd name="connsiteY13" fmla="*/ 1924722 h 7541232"/>
              <a:gd name="connsiteX14" fmla="*/ 2040983 w 6118772"/>
              <a:gd name="connsiteY14" fmla="*/ 2169399 h 7541232"/>
              <a:gd name="connsiteX15" fmla="*/ 2042940 w 6118772"/>
              <a:gd name="connsiteY15" fmla="*/ 5373945 h 7541232"/>
              <a:gd name="connsiteX16" fmla="*/ 5238429 w 6118772"/>
              <a:gd name="connsiteY16" fmla="*/ 5614719 h 7541232"/>
              <a:gd name="connsiteX17" fmla="*/ 6118772 w 6118772"/>
              <a:gd name="connsiteY17" fmla="*/ 6720710 h 7541232"/>
              <a:gd name="connsiteX18" fmla="*/ 1006807 w 6118772"/>
              <a:gd name="connsiteY18" fmla="*/ 6335533 h 7541232"/>
              <a:gd name="connsiteX19" fmla="*/ 1003676 w 6118772"/>
              <a:gd name="connsiteY19" fmla="*/ 1209079 h 7541232"/>
              <a:gd name="connsiteX20" fmla="*/ 3827519 w 6118772"/>
              <a:gd name="connsiteY20" fmla="*/ 408 h 75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772" h="7541232">
                <a:moveTo>
                  <a:pt x="3843085" y="1421339"/>
                </a:moveTo>
                <a:cubicBezTo>
                  <a:pt x="4232895" y="1433229"/>
                  <a:pt x="4622853" y="1542119"/>
                  <a:pt x="4975384" y="1752590"/>
                </a:cubicBezTo>
                <a:lnTo>
                  <a:pt x="4490081" y="2565452"/>
                </a:lnTo>
                <a:cubicBezTo>
                  <a:pt x="3940121" y="2237110"/>
                  <a:pt x="3237639" y="2322727"/>
                  <a:pt x="2782642" y="2773550"/>
                </a:cubicBezTo>
                <a:cubicBezTo>
                  <a:pt x="2327645" y="3224374"/>
                  <a:pt x="2235558" y="3926036"/>
                  <a:pt x="2558818" y="4478999"/>
                </a:cubicBezTo>
                <a:cubicBezTo>
                  <a:pt x="2882078" y="5031961"/>
                  <a:pt x="3538678" y="5295945"/>
                  <a:pt x="4154738" y="5120632"/>
                </a:cubicBezTo>
                <a:lnTo>
                  <a:pt x="4413857" y="6031192"/>
                </a:lnTo>
                <a:cubicBezTo>
                  <a:pt x="3382276" y="6324750"/>
                  <a:pt x="2282812" y="5882715"/>
                  <a:pt x="1741519" y="4956789"/>
                </a:cubicBezTo>
                <a:cubicBezTo>
                  <a:pt x="1200226" y="4030864"/>
                  <a:pt x="1354424" y="2855942"/>
                  <a:pt x="2116309" y="2101047"/>
                </a:cubicBezTo>
                <a:cubicBezTo>
                  <a:pt x="2544869" y="1676418"/>
                  <a:pt x="3104550" y="1445282"/>
                  <a:pt x="3676143" y="1422168"/>
                </a:cubicBezTo>
                <a:cubicBezTo>
                  <a:pt x="3731714" y="1419921"/>
                  <a:pt x="3787398" y="1419640"/>
                  <a:pt x="3843085" y="1421339"/>
                </a:cubicBezTo>
                <a:close/>
                <a:moveTo>
                  <a:pt x="3827519" y="408"/>
                </a:moveTo>
                <a:cubicBezTo>
                  <a:pt x="4633179" y="12226"/>
                  <a:pt x="5439617" y="281282"/>
                  <a:pt x="6115166" y="817658"/>
                </a:cubicBezTo>
                <a:lnTo>
                  <a:pt x="5236175" y="1924722"/>
                </a:lnTo>
                <a:cubicBezTo>
                  <a:pt x="4270950" y="1158348"/>
                  <a:pt x="2878265" y="1264995"/>
                  <a:pt x="2040983" y="2169399"/>
                </a:cubicBezTo>
                <a:cubicBezTo>
                  <a:pt x="1203701" y="3073803"/>
                  <a:pt x="1204554" y="4470565"/>
                  <a:pt x="2042940" y="5373945"/>
                </a:cubicBezTo>
                <a:cubicBezTo>
                  <a:pt x="2881326" y="6277325"/>
                  <a:pt x="4274141" y="6382271"/>
                  <a:pt x="5238429" y="5614719"/>
                </a:cubicBezTo>
                <a:lnTo>
                  <a:pt x="6118772" y="6720710"/>
                </a:lnTo>
                <a:cubicBezTo>
                  <a:pt x="4576158" y="7948597"/>
                  <a:pt x="2348011" y="7780710"/>
                  <a:pt x="1006807" y="6335533"/>
                </a:cubicBezTo>
                <a:cubicBezTo>
                  <a:pt x="-334397" y="4890355"/>
                  <a:pt x="-335761" y="2655893"/>
                  <a:pt x="1003676" y="1209079"/>
                </a:cubicBezTo>
                <a:cubicBezTo>
                  <a:pt x="1757110" y="395246"/>
                  <a:pt x="2791671" y="-14788"/>
                  <a:pt x="3827519" y="408"/>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7196805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FA1364-0E22-4066-9A8F-4B553FB6BDDA}"/>
              </a:ext>
            </a:extLst>
          </p:cNvPr>
          <p:cNvSpPr>
            <a:spLocks noGrp="1"/>
          </p:cNvSpPr>
          <p:nvPr>
            <p:ph type="pic" sz="quarter" idx="17" hasCustomPrompt="1"/>
          </p:nvPr>
        </p:nvSpPr>
        <p:spPr>
          <a:xfrm>
            <a:off x="-1849607" y="217238"/>
            <a:ext cx="6140534" cy="6140534"/>
          </a:xfrm>
          <a:custGeom>
            <a:avLst/>
            <a:gdLst>
              <a:gd name="connsiteX0" fmla="*/ 3070267 w 6140534"/>
              <a:gd name="connsiteY0" fmla="*/ 0 h 6140534"/>
              <a:gd name="connsiteX1" fmla="*/ 6140534 w 6140534"/>
              <a:gd name="connsiteY1" fmla="*/ 3070267 h 6140534"/>
              <a:gd name="connsiteX2" fmla="*/ 3070267 w 6140534"/>
              <a:gd name="connsiteY2" fmla="*/ 6140534 h 6140534"/>
              <a:gd name="connsiteX3" fmla="*/ 0 w 6140534"/>
              <a:gd name="connsiteY3" fmla="*/ 3070267 h 6140534"/>
              <a:gd name="connsiteX4" fmla="*/ 3070267 w 6140534"/>
              <a:gd name="connsiteY4" fmla="*/ 0 h 614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534" h="6140534">
                <a:moveTo>
                  <a:pt x="3070267" y="0"/>
                </a:moveTo>
                <a:cubicBezTo>
                  <a:pt x="4765929" y="0"/>
                  <a:pt x="6140534" y="1374605"/>
                  <a:pt x="6140534" y="3070267"/>
                </a:cubicBezTo>
                <a:cubicBezTo>
                  <a:pt x="6140534" y="4765929"/>
                  <a:pt x="4765929" y="6140534"/>
                  <a:pt x="3070267" y="6140534"/>
                </a:cubicBezTo>
                <a:cubicBezTo>
                  <a:pt x="1374605" y="6140534"/>
                  <a:pt x="0" y="4765929"/>
                  <a:pt x="0" y="3070267"/>
                </a:cubicBezTo>
                <a:cubicBezTo>
                  <a:pt x="0" y="1374605"/>
                  <a:pt x="1374605" y="0"/>
                  <a:pt x="307026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4858370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77728B-9B64-4E44-9DA1-38DF240F80B1}"/>
              </a:ext>
            </a:extLst>
          </p:cNvPr>
          <p:cNvSpPr>
            <a:spLocks noGrp="1"/>
          </p:cNvSpPr>
          <p:nvPr>
            <p:ph type="pic" sz="quarter" idx="17" hasCustomPrompt="1"/>
          </p:nvPr>
        </p:nvSpPr>
        <p:spPr>
          <a:xfrm>
            <a:off x="623541" y="61367"/>
            <a:ext cx="7202093" cy="6552671"/>
          </a:xfrm>
          <a:custGeom>
            <a:avLst/>
            <a:gdLst>
              <a:gd name="connsiteX0" fmla="*/ 6872771 w 7202093"/>
              <a:gd name="connsiteY0" fmla="*/ 3841648 h 6552671"/>
              <a:gd name="connsiteX1" fmla="*/ 7105637 w 7202093"/>
              <a:gd name="connsiteY1" fmla="*/ 3938104 h 6552671"/>
              <a:gd name="connsiteX2" fmla="*/ 7105637 w 7202093"/>
              <a:gd name="connsiteY2" fmla="*/ 4403835 h 6552671"/>
              <a:gd name="connsiteX3" fmla="*/ 5485075 w 7202093"/>
              <a:gd name="connsiteY3" fmla="*/ 6024398 h 6552671"/>
              <a:gd name="connsiteX4" fmla="*/ 5019343 w 7202093"/>
              <a:gd name="connsiteY4" fmla="*/ 6024398 h 6552671"/>
              <a:gd name="connsiteX5" fmla="*/ 5019342 w 7202093"/>
              <a:gd name="connsiteY5" fmla="*/ 5558665 h 6552671"/>
              <a:gd name="connsiteX6" fmla="*/ 6639905 w 7202093"/>
              <a:gd name="connsiteY6" fmla="*/ 3938104 h 6552671"/>
              <a:gd name="connsiteX7" fmla="*/ 6872771 w 7202093"/>
              <a:gd name="connsiteY7" fmla="*/ 3841648 h 6552671"/>
              <a:gd name="connsiteX8" fmla="*/ 5903991 w 7202093"/>
              <a:gd name="connsiteY8" fmla="*/ 3443448 h 6552671"/>
              <a:gd name="connsiteX9" fmla="*/ 6213843 w 7202093"/>
              <a:gd name="connsiteY9" fmla="*/ 3571792 h 6552671"/>
              <a:gd name="connsiteX10" fmla="*/ 6213843 w 7202093"/>
              <a:gd name="connsiteY10" fmla="*/ 4191498 h 6552671"/>
              <a:gd name="connsiteX11" fmla="*/ 4057515 w 7202093"/>
              <a:gd name="connsiteY11" fmla="*/ 6347824 h 6552671"/>
              <a:gd name="connsiteX12" fmla="*/ 3437810 w 7202093"/>
              <a:gd name="connsiteY12" fmla="*/ 6347824 h 6552671"/>
              <a:gd name="connsiteX13" fmla="*/ 3437811 w 7202093"/>
              <a:gd name="connsiteY13" fmla="*/ 5728120 h 6552671"/>
              <a:gd name="connsiteX14" fmla="*/ 5594138 w 7202093"/>
              <a:gd name="connsiteY14" fmla="*/ 3571793 h 6552671"/>
              <a:gd name="connsiteX15" fmla="*/ 5903991 w 7202093"/>
              <a:gd name="connsiteY15" fmla="*/ 3443448 h 6552671"/>
              <a:gd name="connsiteX16" fmla="*/ 6475528 w 7202093"/>
              <a:gd name="connsiteY16" fmla="*/ 1459833 h 6552671"/>
              <a:gd name="connsiteX17" fmla="*/ 6785380 w 7202093"/>
              <a:gd name="connsiteY17" fmla="*/ 1588177 h 6552671"/>
              <a:gd name="connsiteX18" fmla="*/ 6785380 w 7202093"/>
              <a:gd name="connsiteY18" fmla="*/ 2207883 h 6552671"/>
              <a:gd name="connsiteX19" fmla="*/ 2568936 w 7202093"/>
              <a:gd name="connsiteY19" fmla="*/ 6424326 h 6552671"/>
              <a:gd name="connsiteX20" fmla="*/ 1949231 w 7202093"/>
              <a:gd name="connsiteY20" fmla="*/ 6424326 h 6552671"/>
              <a:gd name="connsiteX21" fmla="*/ 1949231 w 7202093"/>
              <a:gd name="connsiteY21" fmla="*/ 5804621 h 6552671"/>
              <a:gd name="connsiteX22" fmla="*/ 6165675 w 7202093"/>
              <a:gd name="connsiteY22" fmla="*/ 1588177 h 6552671"/>
              <a:gd name="connsiteX23" fmla="*/ 6475528 w 7202093"/>
              <a:gd name="connsiteY23" fmla="*/ 1459833 h 6552671"/>
              <a:gd name="connsiteX24" fmla="*/ 1884428 w 7202093"/>
              <a:gd name="connsiteY24" fmla="*/ 518962 h 6552671"/>
              <a:gd name="connsiteX25" fmla="*/ 2160206 w 7202093"/>
              <a:gd name="connsiteY25" fmla="*/ 633193 h 6552671"/>
              <a:gd name="connsiteX26" fmla="*/ 2160207 w 7202093"/>
              <a:gd name="connsiteY26" fmla="*/ 633192 h 6552671"/>
              <a:gd name="connsiteX27" fmla="*/ 2160206 w 7202093"/>
              <a:gd name="connsiteY27" fmla="*/ 1184749 h 6552671"/>
              <a:gd name="connsiteX28" fmla="*/ 928760 w 7202093"/>
              <a:gd name="connsiteY28" fmla="*/ 2416194 h 6552671"/>
              <a:gd name="connsiteX29" fmla="*/ 438385 w 7202093"/>
              <a:gd name="connsiteY29" fmla="*/ 2466170 h 6552671"/>
              <a:gd name="connsiteX30" fmla="*/ 377203 w 7202093"/>
              <a:gd name="connsiteY30" fmla="*/ 2416194 h 6552671"/>
              <a:gd name="connsiteX31" fmla="*/ 327227 w 7202093"/>
              <a:gd name="connsiteY31" fmla="*/ 2355012 h 6552671"/>
              <a:gd name="connsiteX32" fmla="*/ 377204 w 7202093"/>
              <a:gd name="connsiteY32" fmla="*/ 1864638 h 6552671"/>
              <a:gd name="connsiteX33" fmla="*/ 1608650 w 7202093"/>
              <a:gd name="connsiteY33" fmla="*/ 633193 h 6552671"/>
              <a:gd name="connsiteX34" fmla="*/ 1884428 w 7202093"/>
              <a:gd name="connsiteY34" fmla="*/ 518962 h 6552671"/>
              <a:gd name="connsiteX35" fmla="*/ 4600892 w 7202093"/>
              <a:gd name="connsiteY35" fmla="*/ 510315 h 6552671"/>
              <a:gd name="connsiteX36" fmla="*/ 4910744 w 7202093"/>
              <a:gd name="connsiteY36" fmla="*/ 638659 h 6552671"/>
              <a:gd name="connsiteX37" fmla="*/ 4910744 w 7202093"/>
              <a:gd name="connsiteY37" fmla="*/ 1258365 h 6552671"/>
              <a:gd name="connsiteX38" fmla="*/ 976762 w 7202093"/>
              <a:gd name="connsiteY38" fmla="*/ 5192347 h 6552671"/>
              <a:gd name="connsiteX39" fmla="*/ 357056 w 7202093"/>
              <a:gd name="connsiteY39" fmla="*/ 5192347 h 6552671"/>
              <a:gd name="connsiteX40" fmla="*/ 357056 w 7202093"/>
              <a:gd name="connsiteY40" fmla="*/ 4572642 h 6552671"/>
              <a:gd name="connsiteX41" fmla="*/ 4291039 w 7202093"/>
              <a:gd name="connsiteY41" fmla="*/ 638659 h 6552671"/>
              <a:gd name="connsiteX42" fmla="*/ 4600892 w 7202093"/>
              <a:gd name="connsiteY42" fmla="*/ 510315 h 6552671"/>
              <a:gd name="connsiteX43" fmla="*/ 6192511 w 7202093"/>
              <a:gd name="connsiteY43" fmla="*/ 330774 h 6552671"/>
              <a:gd name="connsiteX44" fmla="*/ 6502362 w 7202093"/>
              <a:gd name="connsiteY44" fmla="*/ 459118 h 6552671"/>
              <a:gd name="connsiteX45" fmla="*/ 6502362 w 7202093"/>
              <a:gd name="connsiteY45" fmla="*/ 1078824 h 6552671"/>
              <a:gd name="connsiteX46" fmla="*/ 1326096 w 7202093"/>
              <a:gd name="connsiteY46" fmla="*/ 6255089 h 6552671"/>
              <a:gd name="connsiteX47" fmla="*/ 706390 w 7202093"/>
              <a:gd name="connsiteY47" fmla="*/ 6255089 h 6552671"/>
              <a:gd name="connsiteX48" fmla="*/ 706390 w 7202093"/>
              <a:gd name="connsiteY48" fmla="*/ 5635385 h 6552671"/>
              <a:gd name="connsiteX49" fmla="*/ 5882658 w 7202093"/>
              <a:gd name="connsiteY49" fmla="*/ 459118 h 6552671"/>
              <a:gd name="connsiteX50" fmla="*/ 6192511 w 7202093"/>
              <a:gd name="connsiteY50" fmla="*/ 330774 h 6552671"/>
              <a:gd name="connsiteX51" fmla="*/ 3699126 w 7202093"/>
              <a:gd name="connsiteY51" fmla="*/ 0 h 6552671"/>
              <a:gd name="connsiteX52" fmla="*/ 4008979 w 7202093"/>
              <a:gd name="connsiteY52" fmla="*/ 128346 h 6552671"/>
              <a:gd name="connsiteX53" fmla="*/ 4008979 w 7202093"/>
              <a:gd name="connsiteY53" fmla="*/ 748051 h 6552671"/>
              <a:gd name="connsiteX54" fmla="*/ 748050 w 7202093"/>
              <a:gd name="connsiteY54" fmla="*/ 4008979 h 6552671"/>
              <a:gd name="connsiteX55" fmla="*/ 128345 w 7202093"/>
              <a:gd name="connsiteY55" fmla="*/ 4008978 h 6552671"/>
              <a:gd name="connsiteX56" fmla="*/ 128345 w 7202093"/>
              <a:gd name="connsiteY56" fmla="*/ 3389274 h 6552671"/>
              <a:gd name="connsiteX57" fmla="*/ 3389273 w 7202093"/>
              <a:gd name="connsiteY57" fmla="*/ 128346 h 6552671"/>
              <a:gd name="connsiteX58" fmla="*/ 3699126 w 7202093"/>
              <a:gd name="connsiteY58" fmla="*/ 0 h 655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02093" h="6552671">
                <a:moveTo>
                  <a:pt x="6872771" y="3841648"/>
                </a:moveTo>
                <a:cubicBezTo>
                  <a:pt x="6957051" y="3841648"/>
                  <a:pt x="7041333" y="3873799"/>
                  <a:pt x="7105637" y="3938104"/>
                </a:cubicBezTo>
                <a:cubicBezTo>
                  <a:pt x="7234246" y="4066712"/>
                  <a:pt x="7234246" y="4275227"/>
                  <a:pt x="7105637" y="4403835"/>
                </a:cubicBezTo>
                <a:lnTo>
                  <a:pt x="5485075" y="6024398"/>
                </a:lnTo>
                <a:cubicBezTo>
                  <a:pt x="5356467" y="6153006"/>
                  <a:pt x="5147951" y="6153005"/>
                  <a:pt x="5019343" y="6024398"/>
                </a:cubicBezTo>
                <a:cubicBezTo>
                  <a:pt x="4890734" y="5895788"/>
                  <a:pt x="4890734" y="5687273"/>
                  <a:pt x="5019342" y="5558665"/>
                </a:cubicBezTo>
                <a:lnTo>
                  <a:pt x="6639905" y="3938104"/>
                </a:lnTo>
                <a:cubicBezTo>
                  <a:pt x="6704208" y="3873800"/>
                  <a:pt x="6788490" y="3841647"/>
                  <a:pt x="6872771" y="3841648"/>
                </a:cubicBezTo>
                <a:close/>
                <a:moveTo>
                  <a:pt x="5903991" y="3443448"/>
                </a:moveTo>
                <a:cubicBezTo>
                  <a:pt x="6016135" y="3443448"/>
                  <a:pt x="6128280" y="3486228"/>
                  <a:pt x="6213843" y="3571792"/>
                </a:cubicBezTo>
                <a:cubicBezTo>
                  <a:pt x="6384971" y="3742919"/>
                  <a:pt x="6384971" y="4020371"/>
                  <a:pt x="6213843" y="4191498"/>
                </a:cubicBezTo>
                <a:lnTo>
                  <a:pt x="4057515" y="6347824"/>
                </a:lnTo>
                <a:cubicBezTo>
                  <a:pt x="3886388" y="6518952"/>
                  <a:pt x="3608937" y="6518952"/>
                  <a:pt x="3437810" y="6347824"/>
                </a:cubicBezTo>
                <a:cubicBezTo>
                  <a:pt x="3266683" y="6176697"/>
                  <a:pt x="3266684" y="5899247"/>
                  <a:pt x="3437811" y="5728120"/>
                </a:cubicBezTo>
                <a:lnTo>
                  <a:pt x="5594138" y="3571793"/>
                </a:lnTo>
                <a:cubicBezTo>
                  <a:pt x="5679702" y="3486229"/>
                  <a:pt x="5791845" y="3443448"/>
                  <a:pt x="5903991" y="3443448"/>
                </a:cubicBezTo>
                <a:close/>
                <a:moveTo>
                  <a:pt x="6475528" y="1459833"/>
                </a:moveTo>
                <a:cubicBezTo>
                  <a:pt x="6587672" y="1459833"/>
                  <a:pt x="6699817" y="1502614"/>
                  <a:pt x="6785380" y="1588177"/>
                </a:cubicBezTo>
                <a:cubicBezTo>
                  <a:pt x="6956507" y="1759304"/>
                  <a:pt x="6956507" y="2036756"/>
                  <a:pt x="6785380" y="2207883"/>
                </a:cubicBezTo>
                <a:lnTo>
                  <a:pt x="2568936" y="6424326"/>
                </a:lnTo>
                <a:cubicBezTo>
                  <a:pt x="2397810" y="6595453"/>
                  <a:pt x="2120358" y="6595453"/>
                  <a:pt x="1949231" y="6424326"/>
                </a:cubicBezTo>
                <a:cubicBezTo>
                  <a:pt x="1778104" y="6253199"/>
                  <a:pt x="1778104" y="5975747"/>
                  <a:pt x="1949231" y="5804621"/>
                </a:cubicBezTo>
                <a:lnTo>
                  <a:pt x="6165675" y="1588177"/>
                </a:lnTo>
                <a:cubicBezTo>
                  <a:pt x="6251238" y="1502614"/>
                  <a:pt x="6363383" y="1459833"/>
                  <a:pt x="6475528" y="1459833"/>
                </a:cubicBezTo>
                <a:close/>
                <a:moveTo>
                  <a:pt x="1884428" y="518962"/>
                </a:moveTo>
                <a:cubicBezTo>
                  <a:pt x="1984240" y="518962"/>
                  <a:pt x="2084052" y="557040"/>
                  <a:pt x="2160206" y="633193"/>
                </a:cubicBezTo>
                <a:lnTo>
                  <a:pt x="2160207" y="633192"/>
                </a:lnTo>
                <a:cubicBezTo>
                  <a:pt x="2312513" y="785500"/>
                  <a:pt x="2312513" y="1032441"/>
                  <a:pt x="2160206" y="1184749"/>
                </a:cubicBezTo>
                <a:lnTo>
                  <a:pt x="928760" y="2416194"/>
                </a:lnTo>
                <a:cubicBezTo>
                  <a:pt x="795491" y="2549464"/>
                  <a:pt x="589768" y="2566122"/>
                  <a:pt x="438385" y="2466170"/>
                </a:cubicBezTo>
                <a:lnTo>
                  <a:pt x="377203" y="2416194"/>
                </a:lnTo>
                <a:lnTo>
                  <a:pt x="327227" y="2355012"/>
                </a:lnTo>
                <a:cubicBezTo>
                  <a:pt x="227275" y="2203629"/>
                  <a:pt x="243935" y="1997907"/>
                  <a:pt x="377204" y="1864638"/>
                </a:cubicBezTo>
                <a:lnTo>
                  <a:pt x="1608650" y="633193"/>
                </a:lnTo>
                <a:cubicBezTo>
                  <a:pt x="1684803" y="557038"/>
                  <a:pt x="1784616" y="518962"/>
                  <a:pt x="1884428" y="518962"/>
                </a:cubicBezTo>
                <a:close/>
                <a:moveTo>
                  <a:pt x="4600892" y="510315"/>
                </a:moveTo>
                <a:cubicBezTo>
                  <a:pt x="4713036" y="510314"/>
                  <a:pt x="4825181" y="553096"/>
                  <a:pt x="4910744" y="638659"/>
                </a:cubicBezTo>
                <a:cubicBezTo>
                  <a:pt x="5081871" y="809786"/>
                  <a:pt x="5081871" y="1087238"/>
                  <a:pt x="4910744" y="1258365"/>
                </a:cubicBezTo>
                <a:lnTo>
                  <a:pt x="976762" y="5192347"/>
                </a:lnTo>
                <a:cubicBezTo>
                  <a:pt x="805635" y="5363474"/>
                  <a:pt x="528183" y="5363474"/>
                  <a:pt x="357056" y="5192347"/>
                </a:cubicBezTo>
                <a:cubicBezTo>
                  <a:pt x="185929" y="5021220"/>
                  <a:pt x="185929" y="4743769"/>
                  <a:pt x="357056" y="4572642"/>
                </a:cubicBezTo>
                <a:lnTo>
                  <a:pt x="4291039" y="638659"/>
                </a:lnTo>
                <a:cubicBezTo>
                  <a:pt x="4376602" y="553096"/>
                  <a:pt x="4488748" y="510314"/>
                  <a:pt x="4600892" y="510315"/>
                </a:cubicBezTo>
                <a:close/>
                <a:moveTo>
                  <a:pt x="6192511" y="330774"/>
                </a:moveTo>
                <a:cubicBezTo>
                  <a:pt x="6304654" y="330774"/>
                  <a:pt x="6416799" y="373555"/>
                  <a:pt x="6502362" y="459118"/>
                </a:cubicBezTo>
                <a:cubicBezTo>
                  <a:pt x="6673489" y="630245"/>
                  <a:pt x="6673489" y="907697"/>
                  <a:pt x="6502362" y="1078824"/>
                </a:cubicBezTo>
                <a:lnTo>
                  <a:pt x="1326096" y="6255089"/>
                </a:lnTo>
                <a:cubicBezTo>
                  <a:pt x="1154969" y="6426217"/>
                  <a:pt x="877517" y="6426216"/>
                  <a:pt x="706390" y="6255089"/>
                </a:cubicBezTo>
                <a:cubicBezTo>
                  <a:pt x="535265" y="6083963"/>
                  <a:pt x="535263" y="5806511"/>
                  <a:pt x="706390" y="5635385"/>
                </a:cubicBezTo>
                <a:lnTo>
                  <a:pt x="5882658" y="459118"/>
                </a:lnTo>
                <a:cubicBezTo>
                  <a:pt x="5968221" y="373555"/>
                  <a:pt x="6080365" y="330774"/>
                  <a:pt x="6192511" y="330774"/>
                </a:cubicBezTo>
                <a:close/>
                <a:moveTo>
                  <a:pt x="3699126" y="0"/>
                </a:moveTo>
                <a:cubicBezTo>
                  <a:pt x="3811270" y="1"/>
                  <a:pt x="3923416" y="42783"/>
                  <a:pt x="4008979" y="128346"/>
                </a:cubicBezTo>
                <a:cubicBezTo>
                  <a:pt x="4180106" y="299473"/>
                  <a:pt x="4180106" y="576924"/>
                  <a:pt x="4008979" y="748051"/>
                </a:cubicBezTo>
                <a:lnTo>
                  <a:pt x="748050" y="4008979"/>
                </a:lnTo>
                <a:cubicBezTo>
                  <a:pt x="576924" y="4180106"/>
                  <a:pt x="299472" y="4180106"/>
                  <a:pt x="128345" y="4008978"/>
                </a:cubicBezTo>
                <a:cubicBezTo>
                  <a:pt x="-42782" y="3837852"/>
                  <a:pt x="-42781" y="3560400"/>
                  <a:pt x="128345" y="3389274"/>
                </a:cubicBezTo>
                <a:lnTo>
                  <a:pt x="3389273" y="128346"/>
                </a:lnTo>
                <a:cubicBezTo>
                  <a:pt x="3474837" y="42783"/>
                  <a:pt x="3586982" y="1"/>
                  <a:pt x="36991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7603801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2" name="Rectangle 1">
            <a:extLst>
              <a:ext uri="{FF2B5EF4-FFF2-40B4-BE49-F238E27FC236}">
                <a16:creationId xmlns:a16="http://schemas.microsoft.com/office/drawing/2014/main" id="{C13C66EE-1777-4BFD-8BB5-D41B888A3B4D}"/>
              </a:ext>
            </a:extLst>
          </p:cNvPr>
          <p:cNvSpPr/>
          <p:nvPr userDrawn="1"/>
        </p:nvSpPr>
        <p:spPr>
          <a:xfrm>
            <a:off x="9096375" y="76200"/>
            <a:ext cx="3095625" cy="132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icture Placeholder 6">
            <a:extLst>
              <a:ext uri="{FF2B5EF4-FFF2-40B4-BE49-F238E27FC236}">
                <a16:creationId xmlns:a16="http://schemas.microsoft.com/office/drawing/2014/main" id="{B80596DF-EC7D-4222-9AFC-FBBAC413E601}"/>
              </a:ext>
            </a:extLst>
          </p:cNvPr>
          <p:cNvSpPr>
            <a:spLocks noGrp="1"/>
          </p:cNvSpPr>
          <p:nvPr>
            <p:ph type="pic" sz="quarter" idx="17" hasCustomPrompt="1"/>
          </p:nvPr>
        </p:nvSpPr>
        <p:spPr>
          <a:xfrm>
            <a:off x="3461659" y="0"/>
            <a:ext cx="8730341" cy="6858001"/>
          </a:xfrm>
          <a:custGeom>
            <a:avLst/>
            <a:gdLst>
              <a:gd name="connsiteX0" fmla="*/ 5095779 w 8730341"/>
              <a:gd name="connsiteY0" fmla="*/ 4635220 h 6858001"/>
              <a:gd name="connsiteX1" fmla="*/ 5673812 w 8730341"/>
              <a:gd name="connsiteY1" fmla="*/ 4874649 h 6858001"/>
              <a:gd name="connsiteX2" fmla="*/ 5673812 w 8730341"/>
              <a:gd name="connsiteY2" fmla="*/ 6030712 h 6858001"/>
              <a:gd name="connsiteX3" fmla="*/ 4846523 w 8730341"/>
              <a:gd name="connsiteY3" fmla="*/ 6858001 h 6858001"/>
              <a:gd name="connsiteX4" fmla="*/ 2534397 w 8730341"/>
              <a:gd name="connsiteY4" fmla="*/ 6858001 h 6858001"/>
              <a:gd name="connsiteX5" fmla="*/ 4517749 w 8730341"/>
              <a:gd name="connsiteY5" fmla="*/ 4874649 h 6858001"/>
              <a:gd name="connsiteX6" fmla="*/ 5095779 w 8730341"/>
              <a:gd name="connsiteY6" fmla="*/ 4635220 h 6858001"/>
              <a:gd name="connsiteX7" fmla="*/ 8730340 w 8730341"/>
              <a:gd name="connsiteY7" fmla="*/ 3229341 h 6858001"/>
              <a:gd name="connsiteX8" fmla="*/ 8730340 w 8730341"/>
              <a:gd name="connsiteY8" fmla="*/ 5541467 h 6858001"/>
              <a:gd name="connsiteX9" fmla="*/ 7413808 w 8730341"/>
              <a:gd name="connsiteY9" fmla="*/ 6857999 h 6858001"/>
              <a:gd name="connsiteX10" fmla="*/ 5405687 w 8730341"/>
              <a:gd name="connsiteY10" fmla="*/ 6857999 h 6858001"/>
              <a:gd name="connsiteX11" fmla="*/ 5416983 w 8730341"/>
              <a:gd name="connsiteY11" fmla="*/ 6740135 h 6858001"/>
              <a:gd name="connsiteX12" fmla="*/ 5641448 w 8730341"/>
              <a:gd name="connsiteY12" fmla="*/ 6318233 h 6858001"/>
              <a:gd name="connsiteX13" fmla="*/ 5229964 w 8730341"/>
              <a:gd name="connsiteY13" fmla="*/ 1966639 h 6858001"/>
              <a:gd name="connsiteX14" fmla="*/ 5807995 w 8730341"/>
              <a:gd name="connsiteY14" fmla="*/ 2206067 h 6858001"/>
              <a:gd name="connsiteX15" fmla="*/ 5807995 w 8730341"/>
              <a:gd name="connsiteY15" fmla="*/ 3362130 h 6858001"/>
              <a:gd name="connsiteX16" fmla="*/ 2312126 w 8730341"/>
              <a:gd name="connsiteY16" fmla="*/ 6857999 h 6858001"/>
              <a:gd name="connsiteX17" fmla="*/ 0 w 8730341"/>
              <a:gd name="connsiteY17" fmla="*/ 6857999 h 6858001"/>
              <a:gd name="connsiteX18" fmla="*/ 4651932 w 8730341"/>
              <a:gd name="connsiteY18" fmla="*/ 2206067 h 6858001"/>
              <a:gd name="connsiteX19" fmla="*/ 5229964 w 8730341"/>
              <a:gd name="connsiteY19" fmla="*/ 1966639 h 6858001"/>
              <a:gd name="connsiteX20" fmla="*/ 8730339 w 8730341"/>
              <a:gd name="connsiteY20" fmla="*/ 694947 h 6858001"/>
              <a:gd name="connsiteX21" fmla="*/ 8730339 w 8730341"/>
              <a:gd name="connsiteY21" fmla="*/ 3007073 h 6858001"/>
              <a:gd name="connsiteX22" fmla="*/ 6931694 w 8730341"/>
              <a:gd name="connsiteY22" fmla="*/ 4805718 h 6858001"/>
              <a:gd name="connsiteX23" fmla="*/ 5775631 w 8730341"/>
              <a:gd name="connsiteY23" fmla="*/ 4805718 h 6858001"/>
              <a:gd name="connsiteX24" fmla="*/ 5775631 w 8730341"/>
              <a:gd name="connsiteY24" fmla="*/ 3649655 h 6858001"/>
              <a:gd name="connsiteX25" fmla="*/ 6890893 w 8730341"/>
              <a:gd name="connsiteY25" fmla="*/ 1 h 6858001"/>
              <a:gd name="connsiteX26" fmla="*/ 8730341 w 8730341"/>
              <a:gd name="connsiteY26" fmla="*/ 1 h 6858001"/>
              <a:gd name="connsiteX27" fmla="*/ 8730341 w 8730341"/>
              <a:gd name="connsiteY27" fmla="*/ 472678 h 6858001"/>
              <a:gd name="connsiteX28" fmla="*/ 8596158 w 8730341"/>
              <a:gd name="connsiteY28" fmla="*/ 606860 h 6858001"/>
              <a:gd name="connsiteX29" fmla="*/ 8596158 w 8730341"/>
              <a:gd name="connsiteY29" fmla="*/ 633725 h 6858001"/>
              <a:gd name="connsiteX30" fmla="*/ 8569294 w 8730341"/>
              <a:gd name="connsiteY30" fmla="*/ 633725 h 6858001"/>
              <a:gd name="connsiteX31" fmla="*/ 7065879 w 8730341"/>
              <a:gd name="connsiteY31" fmla="*/ 2137139 h 6858001"/>
              <a:gd name="connsiteX32" fmla="*/ 5909815 w 8730341"/>
              <a:gd name="connsiteY32" fmla="*/ 2137139 h 6858001"/>
              <a:gd name="connsiteX33" fmla="*/ 5909816 w 8730341"/>
              <a:gd name="connsiteY33" fmla="*/ 981077 h 6858001"/>
              <a:gd name="connsiteX34" fmla="*/ 4380139 w 8730341"/>
              <a:gd name="connsiteY34" fmla="*/ 0 h 6858001"/>
              <a:gd name="connsiteX35" fmla="*/ 6692265 w 8730341"/>
              <a:gd name="connsiteY35" fmla="*/ 0 h 6858001"/>
              <a:gd name="connsiteX36" fmla="*/ 3387178 w 8730341"/>
              <a:gd name="connsiteY36" fmla="*/ 3305085 h 6858001"/>
              <a:gd name="connsiteX37" fmla="*/ 2231115 w 8730341"/>
              <a:gd name="connsiteY37" fmla="*/ 3305085 h 6858001"/>
              <a:gd name="connsiteX38" fmla="*/ 2231115 w 8730341"/>
              <a:gd name="connsiteY38" fmla="*/ 214902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30341" h="6858001">
                <a:moveTo>
                  <a:pt x="5095779" y="4635220"/>
                </a:moveTo>
                <a:cubicBezTo>
                  <a:pt x="5304985" y="4635220"/>
                  <a:pt x="5514192" y="4715029"/>
                  <a:pt x="5673812" y="4874649"/>
                </a:cubicBezTo>
                <a:cubicBezTo>
                  <a:pt x="5993050" y="5193886"/>
                  <a:pt x="5993048" y="5711473"/>
                  <a:pt x="5673812" y="6030712"/>
                </a:cubicBezTo>
                <a:lnTo>
                  <a:pt x="4846523" y="6858001"/>
                </a:lnTo>
                <a:lnTo>
                  <a:pt x="2534397" y="6858001"/>
                </a:lnTo>
                <a:lnTo>
                  <a:pt x="4517749" y="4874649"/>
                </a:lnTo>
                <a:cubicBezTo>
                  <a:pt x="4677369" y="4715030"/>
                  <a:pt x="4886575" y="4635220"/>
                  <a:pt x="5095779" y="4635220"/>
                </a:cubicBezTo>
                <a:close/>
                <a:moveTo>
                  <a:pt x="8730340" y="3229341"/>
                </a:moveTo>
                <a:lnTo>
                  <a:pt x="8730340" y="5541467"/>
                </a:lnTo>
                <a:lnTo>
                  <a:pt x="7413808" y="6857999"/>
                </a:lnTo>
                <a:lnTo>
                  <a:pt x="5405687" y="6857999"/>
                </a:lnTo>
                <a:lnTo>
                  <a:pt x="5416983" y="6740135"/>
                </a:lnTo>
                <a:cubicBezTo>
                  <a:pt x="5446913" y="6585555"/>
                  <a:pt x="5521733" y="6437948"/>
                  <a:pt x="5641448" y="6318233"/>
                </a:cubicBezTo>
                <a:close/>
                <a:moveTo>
                  <a:pt x="5229964" y="1966639"/>
                </a:moveTo>
                <a:cubicBezTo>
                  <a:pt x="5439170" y="1966639"/>
                  <a:pt x="5648375" y="2046449"/>
                  <a:pt x="5807995" y="2206067"/>
                </a:cubicBezTo>
                <a:cubicBezTo>
                  <a:pt x="6127232" y="2525306"/>
                  <a:pt x="6127232" y="3042893"/>
                  <a:pt x="5807995" y="3362130"/>
                </a:cubicBezTo>
                <a:lnTo>
                  <a:pt x="2312126" y="6857999"/>
                </a:lnTo>
                <a:lnTo>
                  <a:pt x="0" y="6857999"/>
                </a:lnTo>
                <a:lnTo>
                  <a:pt x="4651932" y="2206067"/>
                </a:lnTo>
                <a:cubicBezTo>
                  <a:pt x="4811551" y="2046448"/>
                  <a:pt x="5020755" y="1966639"/>
                  <a:pt x="5229964" y="1966639"/>
                </a:cubicBezTo>
                <a:close/>
                <a:moveTo>
                  <a:pt x="8730339" y="694947"/>
                </a:moveTo>
                <a:lnTo>
                  <a:pt x="8730339" y="3007073"/>
                </a:lnTo>
                <a:lnTo>
                  <a:pt x="6931694" y="4805718"/>
                </a:lnTo>
                <a:cubicBezTo>
                  <a:pt x="6612457" y="5124957"/>
                  <a:pt x="6094870" y="5124957"/>
                  <a:pt x="5775631" y="4805718"/>
                </a:cubicBezTo>
                <a:cubicBezTo>
                  <a:pt x="5456394" y="4486480"/>
                  <a:pt x="5456393" y="3968893"/>
                  <a:pt x="5775631" y="3649655"/>
                </a:cubicBezTo>
                <a:close/>
                <a:moveTo>
                  <a:pt x="6890893" y="1"/>
                </a:moveTo>
                <a:lnTo>
                  <a:pt x="8730341" y="1"/>
                </a:lnTo>
                <a:lnTo>
                  <a:pt x="8730341" y="472678"/>
                </a:lnTo>
                <a:lnTo>
                  <a:pt x="8596158" y="606860"/>
                </a:lnTo>
                <a:lnTo>
                  <a:pt x="8596158" y="633725"/>
                </a:lnTo>
                <a:lnTo>
                  <a:pt x="8569294" y="633725"/>
                </a:lnTo>
                <a:lnTo>
                  <a:pt x="7065879" y="2137139"/>
                </a:lnTo>
                <a:cubicBezTo>
                  <a:pt x="6746640" y="2456378"/>
                  <a:pt x="6229054" y="2456377"/>
                  <a:pt x="5909815" y="2137139"/>
                </a:cubicBezTo>
                <a:cubicBezTo>
                  <a:pt x="5590578" y="1817901"/>
                  <a:pt x="5590578" y="1300316"/>
                  <a:pt x="5909816" y="981077"/>
                </a:cubicBezTo>
                <a:close/>
                <a:moveTo>
                  <a:pt x="4380139" y="0"/>
                </a:moveTo>
                <a:lnTo>
                  <a:pt x="6692265" y="0"/>
                </a:lnTo>
                <a:lnTo>
                  <a:pt x="3387178" y="3305085"/>
                </a:lnTo>
                <a:cubicBezTo>
                  <a:pt x="3067940" y="3624323"/>
                  <a:pt x="2550353" y="3624323"/>
                  <a:pt x="2231115" y="3305085"/>
                </a:cubicBezTo>
                <a:cubicBezTo>
                  <a:pt x="1911877" y="2985847"/>
                  <a:pt x="1911877" y="2468260"/>
                  <a:pt x="2231115" y="2149022"/>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custDataLst>
      <p:tags r:id="rId1"/>
    </p:custDataLst>
    <p:extLst>
      <p:ext uri="{BB962C8B-B14F-4D97-AF65-F5344CB8AC3E}">
        <p14:creationId xmlns:p14="http://schemas.microsoft.com/office/powerpoint/2010/main" val="9390221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83CC79-8353-4D6B-B1B1-72C6FD81B32C}"/>
              </a:ext>
            </a:extLst>
          </p:cNvPr>
          <p:cNvSpPr>
            <a:spLocks noGrp="1"/>
          </p:cNvSpPr>
          <p:nvPr>
            <p:ph type="pic" sz="quarter" idx="13"/>
          </p:nvPr>
        </p:nvSpPr>
        <p:spPr>
          <a:xfrm>
            <a:off x="-61723" y="1"/>
            <a:ext cx="12253723" cy="3200399"/>
          </a:xfrm>
          <a:custGeom>
            <a:avLst/>
            <a:gdLst>
              <a:gd name="connsiteX0" fmla="*/ 0 w 12253723"/>
              <a:gd name="connsiteY0" fmla="*/ 0 h 3200399"/>
              <a:gd name="connsiteX1" fmla="*/ 12253723 w 12253723"/>
              <a:gd name="connsiteY1" fmla="*/ 0 h 3200399"/>
              <a:gd name="connsiteX2" fmla="*/ 12253723 w 12253723"/>
              <a:gd name="connsiteY2" fmla="*/ 3200399 h 3200399"/>
              <a:gd name="connsiteX3" fmla="*/ 0 w 12253723"/>
              <a:gd name="connsiteY3" fmla="*/ 3200399 h 3200399"/>
            </a:gdLst>
            <a:ahLst/>
            <a:cxnLst>
              <a:cxn ang="0">
                <a:pos x="connsiteX0" y="connsiteY0"/>
              </a:cxn>
              <a:cxn ang="0">
                <a:pos x="connsiteX1" y="connsiteY1"/>
              </a:cxn>
              <a:cxn ang="0">
                <a:pos x="connsiteX2" y="connsiteY2"/>
              </a:cxn>
              <a:cxn ang="0">
                <a:pos x="connsiteX3" y="connsiteY3"/>
              </a:cxn>
            </a:cxnLst>
            <a:rect l="l" t="t" r="r" b="b"/>
            <a:pathLst>
              <a:path w="12253723" h="3200399">
                <a:moveTo>
                  <a:pt x="0" y="0"/>
                </a:moveTo>
                <a:lnTo>
                  <a:pt x="12253723" y="0"/>
                </a:lnTo>
                <a:lnTo>
                  <a:pt x="12253723" y="3200399"/>
                </a:lnTo>
                <a:lnTo>
                  <a:pt x="0" y="3200399"/>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14455603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B5F5EAA-233E-4A7B-B5CB-773530AE1C66}"/>
              </a:ext>
            </a:extLst>
          </p:cNvPr>
          <p:cNvSpPr>
            <a:spLocks noGrp="1"/>
          </p:cNvSpPr>
          <p:nvPr>
            <p:ph type="pic" sz="quarter" idx="17" hasCustomPrompt="1"/>
          </p:nvPr>
        </p:nvSpPr>
        <p:spPr>
          <a:xfrm>
            <a:off x="1763752" y="1599574"/>
            <a:ext cx="3658852" cy="3658852"/>
          </a:xfrm>
          <a:custGeom>
            <a:avLst/>
            <a:gdLst>
              <a:gd name="connsiteX0" fmla="*/ 1829426 w 3658852"/>
              <a:gd name="connsiteY0" fmla="*/ 0 h 3658852"/>
              <a:gd name="connsiteX1" fmla="*/ 3658852 w 3658852"/>
              <a:gd name="connsiteY1" fmla="*/ 1829426 h 3658852"/>
              <a:gd name="connsiteX2" fmla="*/ 1829426 w 3658852"/>
              <a:gd name="connsiteY2" fmla="*/ 3658852 h 3658852"/>
              <a:gd name="connsiteX3" fmla="*/ 0 w 3658852"/>
              <a:gd name="connsiteY3" fmla="*/ 1829426 h 3658852"/>
              <a:gd name="connsiteX4" fmla="*/ 1829426 w 3658852"/>
              <a:gd name="connsiteY4" fmla="*/ 0 h 36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52" h="3658852">
                <a:moveTo>
                  <a:pt x="1829426" y="0"/>
                </a:moveTo>
                <a:cubicBezTo>
                  <a:pt x="2839790" y="0"/>
                  <a:pt x="3658852" y="819062"/>
                  <a:pt x="3658852" y="1829426"/>
                </a:cubicBezTo>
                <a:cubicBezTo>
                  <a:pt x="3658852" y="2839790"/>
                  <a:pt x="2839790" y="3658852"/>
                  <a:pt x="1829426" y="3658852"/>
                </a:cubicBezTo>
                <a:cubicBezTo>
                  <a:pt x="819062" y="3658852"/>
                  <a:pt x="0" y="2839790"/>
                  <a:pt x="0" y="1829426"/>
                </a:cubicBezTo>
                <a:cubicBezTo>
                  <a:pt x="0" y="819062"/>
                  <a:pt x="819062" y="0"/>
                  <a:pt x="18294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18372806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7" name="Picture Placeholder 6">
            <a:extLst>
              <a:ext uri="{FF2B5EF4-FFF2-40B4-BE49-F238E27FC236}">
                <a16:creationId xmlns:a16="http://schemas.microsoft.com/office/drawing/2014/main" id="{CAAA6EAB-A164-4571-B239-A2A05F443E3D}"/>
              </a:ext>
            </a:extLst>
          </p:cNvPr>
          <p:cNvSpPr>
            <a:spLocks noGrp="1"/>
          </p:cNvSpPr>
          <p:nvPr>
            <p:ph type="pic" sz="quarter" idx="17" hasCustomPrompt="1"/>
          </p:nvPr>
        </p:nvSpPr>
        <p:spPr>
          <a:xfrm>
            <a:off x="5193458" y="1"/>
            <a:ext cx="6998543" cy="6857999"/>
          </a:xfrm>
          <a:custGeom>
            <a:avLst/>
            <a:gdLst>
              <a:gd name="connsiteX0" fmla="*/ 1970396 w 6998543"/>
              <a:gd name="connsiteY0" fmla="*/ 0 h 6857999"/>
              <a:gd name="connsiteX1" fmla="*/ 6998543 w 6998543"/>
              <a:gd name="connsiteY1" fmla="*/ 0 h 6857999"/>
              <a:gd name="connsiteX2" fmla="*/ 6998543 w 6998543"/>
              <a:gd name="connsiteY2" fmla="*/ 6857999 h 6857999"/>
              <a:gd name="connsiteX3" fmla="*/ 0 w 69985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998543" h="6857999">
                <a:moveTo>
                  <a:pt x="1970396" y="0"/>
                </a:moveTo>
                <a:lnTo>
                  <a:pt x="6998543" y="0"/>
                </a:lnTo>
                <a:lnTo>
                  <a:pt x="6998543" y="6857999"/>
                </a:lnTo>
                <a:lnTo>
                  <a:pt x="0" y="685799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30207914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E0AF9C5-1BAB-4A49-A6EE-025745CBD05C}"/>
              </a:ext>
            </a:extLst>
          </p:cNvPr>
          <p:cNvSpPr>
            <a:spLocks noGrp="1"/>
          </p:cNvSpPr>
          <p:nvPr>
            <p:ph type="pic" sz="quarter" idx="13"/>
          </p:nvPr>
        </p:nvSpPr>
        <p:spPr>
          <a:xfrm>
            <a:off x="701148" y="932198"/>
            <a:ext cx="2812340" cy="2744427"/>
          </a:xfrm>
          <a:custGeom>
            <a:avLst/>
            <a:gdLst>
              <a:gd name="connsiteX0" fmla="*/ 217715 w 2812340"/>
              <a:gd name="connsiteY0" fmla="*/ 0 h 2744427"/>
              <a:gd name="connsiteX1" fmla="*/ 2594625 w 2812340"/>
              <a:gd name="connsiteY1" fmla="*/ 0 h 2744427"/>
              <a:gd name="connsiteX2" fmla="*/ 2812340 w 2812340"/>
              <a:gd name="connsiteY2" fmla="*/ 217715 h 2744427"/>
              <a:gd name="connsiteX3" fmla="*/ 2812340 w 2812340"/>
              <a:gd name="connsiteY3" fmla="*/ 2526712 h 2744427"/>
              <a:gd name="connsiteX4" fmla="*/ 2594625 w 2812340"/>
              <a:gd name="connsiteY4" fmla="*/ 2744427 h 2744427"/>
              <a:gd name="connsiteX5" fmla="*/ 217715 w 2812340"/>
              <a:gd name="connsiteY5" fmla="*/ 2744427 h 2744427"/>
              <a:gd name="connsiteX6" fmla="*/ 0 w 2812340"/>
              <a:gd name="connsiteY6" fmla="*/ 2526712 h 2744427"/>
              <a:gd name="connsiteX7" fmla="*/ 0 w 2812340"/>
              <a:gd name="connsiteY7" fmla="*/ 217715 h 2744427"/>
              <a:gd name="connsiteX8" fmla="*/ 217715 w 2812340"/>
              <a:gd name="connsiteY8" fmla="*/ 0 h 274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340" h="2744427">
                <a:moveTo>
                  <a:pt x="217715" y="0"/>
                </a:moveTo>
                <a:lnTo>
                  <a:pt x="2594625" y="0"/>
                </a:lnTo>
                <a:cubicBezTo>
                  <a:pt x="2714866" y="0"/>
                  <a:pt x="2812340" y="97474"/>
                  <a:pt x="2812340" y="217715"/>
                </a:cubicBezTo>
                <a:lnTo>
                  <a:pt x="2812340" y="2526712"/>
                </a:lnTo>
                <a:cubicBezTo>
                  <a:pt x="2812340" y="2646953"/>
                  <a:pt x="2714866" y="2744427"/>
                  <a:pt x="2594625" y="2744427"/>
                </a:cubicBezTo>
                <a:lnTo>
                  <a:pt x="217715" y="2744427"/>
                </a:lnTo>
                <a:cubicBezTo>
                  <a:pt x="97474" y="2744427"/>
                  <a:pt x="0" y="2646953"/>
                  <a:pt x="0" y="2526712"/>
                </a:cubicBezTo>
                <a:lnTo>
                  <a:pt x="0" y="217715"/>
                </a:lnTo>
                <a:cubicBezTo>
                  <a:pt x="0" y="97474"/>
                  <a:pt x="97474" y="0"/>
                  <a:pt x="217715" y="0"/>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14" name="Picture Placeholder 13">
            <a:extLst>
              <a:ext uri="{FF2B5EF4-FFF2-40B4-BE49-F238E27FC236}">
                <a16:creationId xmlns:a16="http://schemas.microsoft.com/office/drawing/2014/main" id="{F3FBD3BF-0FB5-4BB7-A15C-839747C96326}"/>
              </a:ext>
            </a:extLst>
          </p:cNvPr>
          <p:cNvSpPr>
            <a:spLocks noGrp="1"/>
          </p:cNvSpPr>
          <p:nvPr>
            <p:ph type="pic" sz="quarter" idx="14"/>
          </p:nvPr>
        </p:nvSpPr>
        <p:spPr>
          <a:xfrm>
            <a:off x="3810988" y="1303282"/>
            <a:ext cx="1918033" cy="1871714"/>
          </a:xfrm>
          <a:custGeom>
            <a:avLst/>
            <a:gdLst>
              <a:gd name="connsiteX0" fmla="*/ 148483 w 1918033"/>
              <a:gd name="connsiteY0" fmla="*/ 0 h 1871714"/>
              <a:gd name="connsiteX1" fmla="*/ 1769550 w 1918033"/>
              <a:gd name="connsiteY1" fmla="*/ 0 h 1871714"/>
              <a:gd name="connsiteX2" fmla="*/ 1918033 w 1918033"/>
              <a:gd name="connsiteY2" fmla="*/ 148483 h 1871714"/>
              <a:gd name="connsiteX3" fmla="*/ 1918033 w 1918033"/>
              <a:gd name="connsiteY3" fmla="*/ 1723231 h 1871714"/>
              <a:gd name="connsiteX4" fmla="*/ 1769550 w 1918033"/>
              <a:gd name="connsiteY4" fmla="*/ 1871714 h 1871714"/>
              <a:gd name="connsiteX5" fmla="*/ 148483 w 1918033"/>
              <a:gd name="connsiteY5" fmla="*/ 1871714 h 1871714"/>
              <a:gd name="connsiteX6" fmla="*/ 0 w 1918033"/>
              <a:gd name="connsiteY6" fmla="*/ 1723231 h 1871714"/>
              <a:gd name="connsiteX7" fmla="*/ 0 w 1918033"/>
              <a:gd name="connsiteY7" fmla="*/ 148483 h 1871714"/>
              <a:gd name="connsiteX8" fmla="*/ 148483 w 1918033"/>
              <a:gd name="connsiteY8" fmla="*/ 0 h 187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033" h="1871714">
                <a:moveTo>
                  <a:pt x="148483" y="0"/>
                </a:moveTo>
                <a:lnTo>
                  <a:pt x="1769550" y="0"/>
                </a:lnTo>
                <a:cubicBezTo>
                  <a:pt x="1851555" y="0"/>
                  <a:pt x="1918033" y="66478"/>
                  <a:pt x="1918033" y="148483"/>
                </a:cubicBezTo>
                <a:lnTo>
                  <a:pt x="1918033" y="1723231"/>
                </a:lnTo>
                <a:cubicBezTo>
                  <a:pt x="1918033" y="1805236"/>
                  <a:pt x="1851555" y="1871714"/>
                  <a:pt x="1769550" y="1871714"/>
                </a:cubicBezTo>
                <a:lnTo>
                  <a:pt x="148483" y="1871714"/>
                </a:lnTo>
                <a:cubicBezTo>
                  <a:pt x="66478" y="1871714"/>
                  <a:pt x="0" y="1805236"/>
                  <a:pt x="0" y="1723231"/>
                </a:cubicBezTo>
                <a:lnTo>
                  <a:pt x="0" y="148483"/>
                </a:lnTo>
                <a:cubicBezTo>
                  <a:pt x="0" y="66478"/>
                  <a:pt x="66478" y="0"/>
                  <a:pt x="148483" y="0"/>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a:p>
        </p:txBody>
      </p:sp>
      <p:sp>
        <p:nvSpPr>
          <p:cNvPr id="15" name="Picture Placeholder 14">
            <a:extLst>
              <a:ext uri="{FF2B5EF4-FFF2-40B4-BE49-F238E27FC236}">
                <a16:creationId xmlns:a16="http://schemas.microsoft.com/office/drawing/2014/main" id="{DF4BF019-D099-4E96-B330-0300F9198A03}"/>
              </a:ext>
            </a:extLst>
          </p:cNvPr>
          <p:cNvSpPr>
            <a:spLocks noGrp="1"/>
          </p:cNvSpPr>
          <p:nvPr>
            <p:ph type="pic" sz="quarter" idx="15"/>
          </p:nvPr>
        </p:nvSpPr>
        <p:spPr>
          <a:xfrm>
            <a:off x="2670780" y="3346135"/>
            <a:ext cx="2486462" cy="2426419"/>
          </a:xfrm>
          <a:custGeom>
            <a:avLst/>
            <a:gdLst>
              <a:gd name="connsiteX0" fmla="*/ 192488 w 2486462"/>
              <a:gd name="connsiteY0" fmla="*/ 0 h 2426419"/>
              <a:gd name="connsiteX1" fmla="*/ 2293974 w 2486462"/>
              <a:gd name="connsiteY1" fmla="*/ 0 h 2426419"/>
              <a:gd name="connsiteX2" fmla="*/ 2486462 w 2486462"/>
              <a:gd name="connsiteY2" fmla="*/ 192488 h 2426419"/>
              <a:gd name="connsiteX3" fmla="*/ 2486462 w 2486462"/>
              <a:gd name="connsiteY3" fmla="*/ 2233931 h 2426419"/>
              <a:gd name="connsiteX4" fmla="*/ 2293974 w 2486462"/>
              <a:gd name="connsiteY4" fmla="*/ 2426419 h 2426419"/>
              <a:gd name="connsiteX5" fmla="*/ 192488 w 2486462"/>
              <a:gd name="connsiteY5" fmla="*/ 2426419 h 2426419"/>
              <a:gd name="connsiteX6" fmla="*/ 0 w 2486462"/>
              <a:gd name="connsiteY6" fmla="*/ 2233931 h 2426419"/>
              <a:gd name="connsiteX7" fmla="*/ 0 w 2486462"/>
              <a:gd name="connsiteY7" fmla="*/ 192488 h 2426419"/>
              <a:gd name="connsiteX8" fmla="*/ 192488 w 2486462"/>
              <a:gd name="connsiteY8" fmla="*/ 0 h 24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62" h="2426419">
                <a:moveTo>
                  <a:pt x="192488" y="0"/>
                </a:moveTo>
                <a:lnTo>
                  <a:pt x="2293974" y="0"/>
                </a:lnTo>
                <a:cubicBezTo>
                  <a:pt x="2400282" y="0"/>
                  <a:pt x="2486462" y="86180"/>
                  <a:pt x="2486462" y="192488"/>
                </a:cubicBezTo>
                <a:lnTo>
                  <a:pt x="2486462" y="2233931"/>
                </a:lnTo>
                <a:cubicBezTo>
                  <a:pt x="2486462" y="2340239"/>
                  <a:pt x="2400282" y="2426419"/>
                  <a:pt x="2293974" y="2426419"/>
                </a:cubicBezTo>
                <a:lnTo>
                  <a:pt x="192488" y="2426419"/>
                </a:lnTo>
                <a:cubicBezTo>
                  <a:pt x="86180" y="2426419"/>
                  <a:pt x="0" y="2340239"/>
                  <a:pt x="0" y="2233931"/>
                </a:cubicBezTo>
                <a:lnTo>
                  <a:pt x="0" y="192488"/>
                </a:lnTo>
                <a:cubicBezTo>
                  <a:pt x="0" y="86180"/>
                  <a:pt x="86180" y="0"/>
                  <a:pt x="192488" y="0"/>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Tree>
    <p:extLst>
      <p:ext uri="{BB962C8B-B14F-4D97-AF65-F5344CB8AC3E}">
        <p14:creationId xmlns:p14="http://schemas.microsoft.com/office/powerpoint/2010/main" val="21314534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57CAEE0-C0EA-48D1-AF4B-18A5A44D57D7}"/>
              </a:ext>
            </a:extLst>
          </p:cNvPr>
          <p:cNvSpPr>
            <a:spLocks noGrp="1"/>
          </p:cNvSpPr>
          <p:nvPr>
            <p:ph type="pic" sz="quarter" idx="13"/>
          </p:nvPr>
        </p:nvSpPr>
        <p:spPr>
          <a:xfrm>
            <a:off x="4450452" y="1466850"/>
            <a:ext cx="7741548" cy="5391150"/>
          </a:xfrm>
          <a:custGeom>
            <a:avLst/>
            <a:gdLst>
              <a:gd name="connsiteX0" fmla="*/ 0 w 8640958"/>
              <a:gd name="connsiteY0" fmla="*/ 0 h 5954366"/>
              <a:gd name="connsiteX1" fmla="*/ 8640958 w 8640958"/>
              <a:gd name="connsiteY1" fmla="*/ 0 h 5954366"/>
              <a:gd name="connsiteX2" fmla="*/ 8640958 w 8640958"/>
              <a:gd name="connsiteY2" fmla="*/ 5954366 h 5954366"/>
              <a:gd name="connsiteX3" fmla="*/ 0 w 8640958"/>
              <a:gd name="connsiteY3" fmla="*/ 5954366 h 5954366"/>
            </a:gdLst>
            <a:ahLst/>
            <a:cxnLst>
              <a:cxn ang="0">
                <a:pos x="connsiteX0" y="connsiteY0"/>
              </a:cxn>
              <a:cxn ang="0">
                <a:pos x="connsiteX1" y="connsiteY1"/>
              </a:cxn>
              <a:cxn ang="0">
                <a:pos x="connsiteX2" y="connsiteY2"/>
              </a:cxn>
              <a:cxn ang="0">
                <a:pos x="connsiteX3" y="connsiteY3"/>
              </a:cxn>
            </a:cxnLst>
            <a:rect l="l" t="t" r="r" b="b"/>
            <a:pathLst>
              <a:path w="8640958" h="5954366">
                <a:moveTo>
                  <a:pt x="0" y="0"/>
                </a:moveTo>
                <a:lnTo>
                  <a:pt x="8640958" y="0"/>
                </a:lnTo>
                <a:lnTo>
                  <a:pt x="8640958" y="5954366"/>
                </a:lnTo>
                <a:lnTo>
                  <a:pt x="0" y="5954366"/>
                </a:lnTo>
                <a:close/>
              </a:path>
            </a:pathLst>
          </a:custGeom>
          <a:noFill/>
        </p:spPr>
        <p:txBody>
          <a:bodyPr wrap="square">
            <a:noAutofit/>
          </a:bodyPr>
          <a:lstStyle>
            <a:lvl1pPr>
              <a:defRPr sz="1200">
                <a:solidFill>
                  <a:schemeClr val="tx2"/>
                </a:solidFill>
              </a:defRPr>
            </a:lvl1pPr>
          </a:lstStyle>
          <a:p>
            <a:r>
              <a:rPr lang="en-US"/>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a:p>
        </p:txBody>
      </p:sp>
    </p:spTree>
    <p:custDataLst>
      <p:tags r:id="rId1"/>
    </p:custDataLst>
    <p:extLst>
      <p:ext uri="{BB962C8B-B14F-4D97-AF65-F5344CB8AC3E}">
        <p14:creationId xmlns:p14="http://schemas.microsoft.com/office/powerpoint/2010/main" val="183056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A93927-9CD5-4BD6-84ED-E8970C3B0966}"/>
              </a:ext>
            </a:extLst>
          </p:cNvPr>
          <p:cNvSpPr>
            <a:spLocks noGrp="1"/>
          </p:cNvSpPr>
          <p:nvPr>
            <p:ph type="pic" sz="quarter" idx="17" hasCustomPrompt="1"/>
          </p:nvPr>
        </p:nvSpPr>
        <p:spPr>
          <a:xfrm>
            <a:off x="5307723" y="1881888"/>
            <a:ext cx="1576552" cy="1828800"/>
          </a:xfrm>
          <a:custGeom>
            <a:avLst/>
            <a:gdLst>
              <a:gd name="connsiteX0" fmla="*/ 788276 w 1576552"/>
              <a:gd name="connsiteY0" fmla="*/ 0 h 1828800"/>
              <a:gd name="connsiteX1" fmla="*/ 1576552 w 1576552"/>
              <a:gd name="connsiteY1" fmla="*/ 394138 h 1828800"/>
              <a:gd name="connsiteX2" fmla="*/ 1576552 w 1576552"/>
              <a:gd name="connsiteY2" fmla="*/ 1434662 h 1828800"/>
              <a:gd name="connsiteX3" fmla="*/ 788276 w 1576552"/>
              <a:gd name="connsiteY3" fmla="*/ 1828800 h 1828800"/>
              <a:gd name="connsiteX4" fmla="*/ 0 w 1576552"/>
              <a:gd name="connsiteY4" fmla="*/ 1434662 h 1828800"/>
              <a:gd name="connsiteX5" fmla="*/ 0 w 1576552"/>
              <a:gd name="connsiteY5" fmla="*/ 39413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552" h="1828800">
                <a:moveTo>
                  <a:pt x="788276" y="0"/>
                </a:moveTo>
                <a:lnTo>
                  <a:pt x="1576552" y="394138"/>
                </a:lnTo>
                <a:lnTo>
                  <a:pt x="1576552" y="1434662"/>
                </a:lnTo>
                <a:lnTo>
                  <a:pt x="788276" y="1828800"/>
                </a:lnTo>
                <a:lnTo>
                  <a:pt x="0" y="1434662"/>
                </a:lnTo>
                <a:lnTo>
                  <a:pt x="0" y="3941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449CEDB-DB1F-4058-8D94-2AD760C0220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046655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1151E54-75B5-4A5E-BF82-F43113FFF15B}"/>
              </a:ext>
            </a:extLst>
          </p:cNvPr>
          <p:cNvSpPr>
            <a:spLocks noGrp="1"/>
          </p:cNvSpPr>
          <p:nvPr>
            <p:ph type="pic" sz="quarter" idx="13"/>
          </p:nvPr>
        </p:nvSpPr>
        <p:spPr>
          <a:xfrm>
            <a:off x="6096000" y="1445053"/>
            <a:ext cx="6766234" cy="5815744"/>
          </a:xfrm>
          <a:custGeom>
            <a:avLst/>
            <a:gdLst>
              <a:gd name="connsiteX0" fmla="*/ 2998270 w 6766234"/>
              <a:gd name="connsiteY0" fmla="*/ 4136280 h 5815744"/>
              <a:gd name="connsiteX1" fmla="*/ 3722177 w 6766234"/>
              <a:gd name="connsiteY1" fmla="*/ 4512176 h 5815744"/>
              <a:gd name="connsiteX2" fmla="*/ 3722177 w 6766234"/>
              <a:gd name="connsiteY2" fmla="*/ 5439848 h 5815744"/>
              <a:gd name="connsiteX3" fmla="*/ 2998270 w 6766234"/>
              <a:gd name="connsiteY3" fmla="*/ 5815744 h 5815744"/>
              <a:gd name="connsiteX4" fmla="*/ 2274364 w 6766234"/>
              <a:gd name="connsiteY4" fmla="*/ 5439848 h 5815744"/>
              <a:gd name="connsiteX5" fmla="*/ 2274364 w 6766234"/>
              <a:gd name="connsiteY5" fmla="*/ 4512176 h 5815744"/>
              <a:gd name="connsiteX6" fmla="*/ 6042326 w 6766234"/>
              <a:gd name="connsiteY6" fmla="*/ 4136279 h 5815744"/>
              <a:gd name="connsiteX7" fmla="*/ 6766232 w 6766234"/>
              <a:gd name="connsiteY7" fmla="*/ 4512176 h 5815744"/>
              <a:gd name="connsiteX8" fmla="*/ 6766232 w 6766234"/>
              <a:gd name="connsiteY8" fmla="*/ 5439848 h 5815744"/>
              <a:gd name="connsiteX9" fmla="*/ 6042326 w 6766234"/>
              <a:gd name="connsiteY9" fmla="*/ 5815744 h 5815744"/>
              <a:gd name="connsiteX10" fmla="*/ 5318418 w 6766234"/>
              <a:gd name="connsiteY10" fmla="*/ 5439848 h 5815744"/>
              <a:gd name="connsiteX11" fmla="*/ 5318418 w 6766234"/>
              <a:gd name="connsiteY11" fmla="*/ 4512176 h 5815744"/>
              <a:gd name="connsiteX12" fmla="*/ 4526082 w 6766234"/>
              <a:gd name="connsiteY12" fmla="*/ 4136279 h 5815744"/>
              <a:gd name="connsiteX13" fmla="*/ 5249990 w 6766234"/>
              <a:gd name="connsiteY13" fmla="*/ 4512176 h 5815744"/>
              <a:gd name="connsiteX14" fmla="*/ 5249990 w 6766234"/>
              <a:gd name="connsiteY14" fmla="*/ 5439848 h 5815744"/>
              <a:gd name="connsiteX15" fmla="*/ 4526082 w 6766234"/>
              <a:gd name="connsiteY15" fmla="*/ 5815744 h 5815744"/>
              <a:gd name="connsiteX16" fmla="*/ 4520298 w 6766234"/>
              <a:gd name="connsiteY16" fmla="*/ 5812741 h 5815744"/>
              <a:gd name="connsiteX17" fmla="*/ 4514514 w 6766234"/>
              <a:gd name="connsiteY17" fmla="*/ 5815744 h 5815744"/>
              <a:gd name="connsiteX18" fmla="*/ 3790608 w 6766234"/>
              <a:gd name="connsiteY18" fmla="*/ 5439848 h 5815744"/>
              <a:gd name="connsiteX19" fmla="*/ 3790608 w 6766234"/>
              <a:gd name="connsiteY19" fmla="*/ 4512176 h 5815744"/>
              <a:gd name="connsiteX20" fmla="*/ 4514514 w 6766234"/>
              <a:gd name="connsiteY20" fmla="*/ 4136280 h 5815744"/>
              <a:gd name="connsiteX21" fmla="*/ 4520298 w 6766234"/>
              <a:gd name="connsiteY21" fmla="*/ 4139283 h 5815744"/>
              <a:gd name="connsiteX22" fmla="*/ 5284204 w 6766234"/>
              <a:gd name="connsiteY22" fmla="*/ 2757520 h 5815744"/>
              <a:gd name="connsiteX23" fmla="*/ 6008112 w 6766234"/>
              <a:gd name="connsiteY23" fmla="*/ 3133415 h 5815744"/>
              <a:gd name="connsiteX24" fmla="*/ 6008112 w 6766234"/>
              <a:gd name="connsiteY24" fmla="*/ 4061088 h 5815744"/>
              <a:gd name="connsiteX25" fmla="*/ 5284204 w 6766234"/>
              <a:gd name="connsiteY25" fmla="*/ 4436984 h 5815744"/>
              <a:gd name="connsiteX26" fmla="*/ 4560298 w 6766234"/>
              <a:gd name="connsiteY26" fmla="*/ 4061088 h 5815744"/>
              <a:gd name="connsiteX27" fmla="*/ 4560298 w 6766234"/>
              <a:gd name="connsiteY27" fmla="*/ 3133415 h 5815744"/>
              <a:gd name="connsiteX28" fmla="*/ 3756393 w 6766234"/>
              <a:gd name="connsiteY28" fmla="*/ 2757520 h 5815744"/>
              <a:gd name="connsiteX29" fmla="*/ 3762176 w 6766234"/>
              <a:gd name="connsiteY29" fmla="*/ 2760523 h 5815744"/>
              <a:gd name="connsiteX30" fmla="*/ 3767960 w 6766234"/>
              <a:gd name="connsiteY30" fmla="*/ 2757520 h 5815744"/>
              <a:gd name="connsiteX31" fmla="*/ 4491868 w 6766234"/>
              <a:gd name="connsiteY31" fmla="*/ 3133415 h 5815744"/>
              <a:gd name="connsiteX32" fmla="*/ 4491868 w 6766234"/>
              <a:gd name="connsiteY32" fmla="*/ 4061088 h 5815744"/>
              <a:gd name="connsiteX33" fmla="*/ 3767960 w 6766234"/>
              <a:gd name="connsiteY33" fmla="*/ 4436984 h 5815744"/>
              <a:gd name="connsiteX34" fmla="*/ 3762176 w 6766234"/>
              <a:gd name="connsiteY34" fmla="*/ 4433981 h 5815744"/>
              <a:gd name="connsiteX35" fmla="*/ 3756393 w 6766234"/>
              <a:gd name="connsiteY35" fmla="*/ 4436984 h 5815744"/>
              <a:gd name="connsiteX36" fmla="*/ 3032487 w 6766234"/>
              <a:gd name="connsiteY36" fmla="*/ 4061089 h 5815744"/>
              <a:gd name="connsiteX37" fmla="*/ 3032487 w 6766234"/>
              <a:gd name="connsiteY37" fmla="*/ 3133416 h 5815744"/>
              <a:gd name="connsiteX38" fmla="*/ 2240148 w 6766234"/>
              <a:gd name="connsiteY38" fmla="*/ 2757520 h 5815744"/>
              <a:gd name="connsiteX39" fmla="*/ 2245933 w 6766234"/>
              <a:gd name="connsiteY39" fmla="*/ 2760523 h 5815744"/>
              <a:gd name="connsiteX40" fmla="*/ 2251717 w 6766234"/>
              <a:gd name="connsiteY40" fmla="*/ 2757520 h 5815744"/>
              <a:gd name="connsiteX41" fmla="*/ 2975625 w 6766234"/>
              <a:gd name="connsiteY41" fmla="*/ 3133415 h 5815744"/>
              <a:gd name="connsiteX42" fmla="*/ 2975625 w 6766234"/>
              <a:gd name="connsiteY42" fmla="*/ 4061088 h 5815744"/>
              <a:gd name="connsiteX43" fmla="*/ 2251717 w 6766234"/>
              <a:gd name="connsiteY43" fmla="*/ 4436984 h 5815744"/>
              <a:gd name="connsiteX44" fmla="*/ 2245933 w 6766234"/>
              <a:gd name="connsiteY44" fmla="*/ 4433980 h 5815744"/>
              <a:gd name="connsiteX45" fmla="*/ 2240148 w 6766234"/>
              <a:gd name="connsiteY45" fmla="*/ 4436984 h 5815744"/>
              <a:gd name="connsiteX46" fmla="*/ 1516242 w 6766234"/>
              <a:gd name="connsiteY46" fmla="*/ 4061089 h 5815744"/>
              <a:gd name="connsiteX47" fmla="*/ 1516242 w 6766234"/>
              <a:gd name="connsiteY47" fmla="*/ 3133416 h 5815744"/>
              <a:gd name="connsiteX48" fmla="*/ 723906 w 6766234"/>
              <a:gd name="connsiteY48" fmla="*/ 2757520 h 5815744"/>
              <a:gd name="connsiteX49" fmla="*/ 1447813 w 6766234"/>
              <a:gd name="connsiteY49" fmla="*/ 3133416 h 5815744"/>
              <a:gd name="connsiteX50" fmla="*/ 1447813 w 6766234"/>
              <a:gd name="connsiteY50" fmla="*/ 4061089 h 5815744"/>
              <a:gd name="connsiteX51" fmla="*/ 723906 w 6766234"/>
              <a:gd name="connsiteY51" fmla="*/ 4436984 h 5815744"/>
              <a:gd name="connsiteX52" fmla="*/ 0 w 6766234"/>
              <a:gd name="connsiteY52" fmla="*/ 4061089 h 5815744"/>
              <a:gd name="connsiteX53" fmla="*/ 0 w 6766234"/>
              <a:gd name="connsiteY53" fmla="*/ 3133416 h 5815744"/>
              <a:gd name="connsiteX54" fmla="*/ 6042326 w 6766234"/>
              <a:gd name="connsiteY54" fmla="*/ 1378761 h 5815744"/>
              <a:gd name="connsiteX55" fmla="*/ 6766234 w 6766234"/>
              <a:gd name="connsiteY55" fmla="*/ 1754656 h 5815744"/>
              <a:gd name="connsiteX56" fmla="*/ 6766234 w 6766234"/>
              <a:gd name="connsiteY56" fmla="*/ 2682328 h 5815744"/>
              <a:gd name="connsiteX57" fmla="*/ 6042326 w 6766234"/>
              <a:gd name="connsiteY57" fmla="*/ 3058224 h 5815744"/>
              <a:gd name="connsiteX58" fmla="*/ 5318420 w 6766234"/>
              <a:gd name="connsiteY58" fmla="*/ 2682328 h 5815744"/>
              <a:gd name="connsiteX59" fmla="*/ 5318420 w 6766234"/>
              <a:gd name="connsiteY59" fmla="*/ 1754656 h 5815744"/>
              <a:gd name="connsiteX60" fmla="*/ 1482030 w 6766234"/>
              <a:gd name="connsiteY60" fmla="*/ 1378761 h 5815744"/>
              <a:gd name="connsiteX61" fmla="*/ 2205938 w 6766234"/>
              <a:gd name="connsiteY61" fmla="*/ 1754656 h 5815744"/>
              <a:gd name="connsiteX62" fmla="*/ 2205938 w 6766234"/>
              <a:gd name="connsiteY62" fmla="*/ 2682329 h 5815744"/>
              <a:gd name="connsiteX63" fmla="*/ 1482030 w 6766234"/>
              <a:gd name="connsiteY63" fmla="*/ 3058224 h 5815744"/>
              <a:gd name="connsiteX64" fmla="*/ 758123 w 6766234"/>
              <a:gd name="connsiteY64" fmla="*/ 2682329 h 5815744"/>
              <a:gd name="connsiteX65" fmla="*/ 758123 w 6766234"/>
              <a:gd name="connsiteY65" fmla="*/ 1754656 h 5815744"/>
              <a:gd name="connsiteX66" fmla="*/ 4514516 w 6766234"/>
              <a:gd name="connsiteY66" fmla="*/ 1378760 h 5815744"/>
              <a:gd name="connsiteX67" fmla="*/ 4520300 w 6766234"/>
              <a:gd name="connsiteY67" fmla="*/ 1381763 h 5815744"/>
              <a:gd name="connsiteX68" fmla="*/ 4526084 w 6766234"/>
              <a:gd name="connsiteY68" fmla="*/ 1378761 h 5815744"/>
              <a:gd name="connsiteX69" fmla="*/ 5249990 w 6766234"/>
              <a:gd name="connsiteY69" fmla="*/ 1754656 h 5815744"/>
              <a:gd name="connsiteX70" fmla="*/ 5249990 w 6766234"/>
              <a:gd name="connsiteY70" fmla="*/ 2682328 h 5815744"/>
              <a:gd name="connsiteX71" fmla="*/ 4526084 w 6766234"/>
              <a:gd name="connsiteY71" fmla="*/ 3058224 h 5815744"/>
              <a:gd name="connsiteX72" fmla="*/ 4520300 w 6766234"/>
              <a:gd name="connsiteY72" fmla="*/ 3055221 h 5815744"/>
              <a:gd name="connsiteX73" fmla="*/ 4514516 w 6766234"/>
              <a:gd name="connsiteY73" fmla="*/ 3058224 h 5815744"/>
              <a:gd name="connsiteX74" fmla="*/ 3790609 w 6766234"/>
              <a:gd name="connsiteY74" fmla="*/ 2682329 h 5815744"/>
              <a:gd name="connsiteX75" fmla="*/ 3790609 w 6766234"/>
              <a:gd name="connsiteY75" fmla="*/ 1754656 h 5815744"/>
              <a:gd name="connsiteX76" fmla="*/ 2998272 w 6766234"/>
              <a:gd name="connsiteY76" fmla="*/ 1378760 h 5815744"/>
              <a:gd name="connsiteX77" fmla="*/ 3004057 w 6766234"/>
              <a:gd name="connsiteY77" fmla="*/ 1381764 h 5815744"/>
              <a:gd name="connsiteX78" fmla="*/ 3009841 w 6766234"/>
              <a:gd name="connsiteY78" fmla="*/ 1378761 h 5815744"/>
              <a:gd name="connsiteX79" fmla="*/ 3733749 w 6766234"/>
              <a:gd name="connsiteY79" fmla="*/ 1754656 h 5815744"/>
              <a:gd name="connsiteX80" fmla="*/ 3733749 w 6766234"/>
              <a:gd name="connsiteY80" fmla="*/ 2682328 h 5815744"/>
              <a:gd name="connsiteX81" fmla="*/ 3009841 w 6766234"/>
              <a:gd name="connsiteY81" fmla="*/ 3058224 h 5815744"/>
              <a:gd name="connsiteX82" fmla="*/ 3004057 w 6766234"/>
              <a:gd name="connsiteY82" fmla="*/ 3055220 h 5815744"/>
              <a:gd name="connsiteX83" fmla="*/ 2998272 w 6766234"/>
              <a:gd name="connsiteY83" fmla="*/ 3058224 h 5815744"/>
              <a:gd name="connsiteX84" fmla="*/ 2274366 w 6766234"/>
              <a:gd name="connsiteY84" fmla="*/ 2682329 h 5815744"/>
              <a:gd name="connsiteX85" fmla="*/ 2274366 w 6766234"/>
              <a:gd name="connsiteY85" fmla="*/ 1754656 h 5815744"/>
              <a:gd name="connsiteX86" fmla="*/ 5284204 w 6766234"/>
              <a:gd name="connsiteY86" fmla="*/ 0 h 5815744"/>
              <a:gd name="connsiteX87" fmla="*/ 6008112 w 6766234"/>
              <a:gd name="connsiteY87" fmla="*/ 375895 h 5815744"/>
              <a:gd name="connsiteX88" fmla="*/ 6008112 w 6766234"/>
              <a:gd name="connsiteY88" fmla="*/ 1303569 h 5815744"/>
              <a:gd name="connsiteX89" fmla="*/ 5284204 w 6766234"/>
              <a:gd name="connsiteY89" fmla="*/ 1679465 h 5815744"/>
              <a:gd name="connsiteX90" fmla="*/ 4560298 w 6766234"/>
              <a:gd name="connsiteY90" fmla="*/ 1303569 h 5815744"/>
              <a:gd name="connsiteX91" fmla="*/ 4560298 w 6766234"/>
              <a:gd name="connsiteY91" fmla="*/ 375895 h 5815744"/>
              <a:gd name="connsiteX92" fmla="*/ 3756395 w 6766234"/>
              <a:gd name="connsiteY92" fmla="*/ 0 h 5815744"/>
              <a:gd name="connsiteX93" fmla="*/ 4480301 w 6766234"/>
              <a:gd name="connsiteY93" fmla="*/ 375896 h 5815744"/>
              <a:gd name="connsiteX94" fmla="*/ 4480301 w 6766234"/>
              <a:gd name="connsiteY94" fmla="*/ 1303569 h 5815744"/>
              <a:gd name="connsiteX95" fmla="*/ 3756395 w 6766234"/>
              <a:gd name="connsiteY95" fmla="*/ 1679465 h 5815744"/>
              <a:gd name="connsiteX96" fmla="*/ 3032487 w 6766234"/>
              <a:gd name="connsiteY96" fmla="*/ 1303569 h 5815744"/>
              <a:gd name="connsiteX97" fmla="*/ 3032487 w 6766234"/>
              <a:gd name="connsiteY97" fmla="*/ 375896 h 58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766234" h="5815744">
                <a:moveTo>
                  <a:pt x="2998270" y="4136280"/>
                </a:moveTo>
                <a:lnTo>
                  <a:pt x="3722177" y="4512176"/>
                </a:lnTo>
                <a:lnTo>
                  <a:pt x="3722177" y="5439848"/>
                </a:lnTo>
                <a:lnTo>
                  <a:pt x="2998270" y="5815744"/>
                </a:lnTo>
                <a:lnTo>
                  <a:pt x="2274364" y="5439848"/>
                </a:lnTo>
                <a:lnTo>
                  <a:pt x="2274364" y="4512176"/>
                </a:lnTo>
                <a:close/>
                <a:moveTo>
                  <a:pt x="6042326" y="4136279"/>
                </a:moveTo>
                <a:lnTo>
                  <a:pt x="6766232" y="4512176"/>
                </a:lnTo>
                <a:lnTo>
                  <a:pt x="6766232" y="5439848"/>
                </a:lnTo>
                <a:lnTo>
                  <a:pt x="6042326" y="5815744"/>
                </a:lnTo>
                <a:lnTo>
                  <a:pt x="5318418" y="5439848"/>
                </a:lnTo>
                <a:lnTo>
                  <a:pt x="5318418" y="4512176"/>
                </a:lnTo>
                <a:close/>
                <a:moveTo>
                  <a:pt x="4526082" y="4136279"/>
                </a:moveTo>
                <a:lnTo>
                  <a:pt x="5249990" y="4512176"/>
                </a:lnTo>
                <a:lnTo>
                  <a:pt x="5249990" y="5439848"/>
                </a:lnTo>
                <a:lnTo>
                  <a:pt x="4526082" y="5815744"/>
                </a:lnTo>
                <a:lnTo>
                  <a:pt x="4520298" y="5812741"/>
                </a:lnTo>
                <a:lnTo>
                  <a:pt x="4514514" y="5815744"/>
                </a:lnTo>
                <a:lnTo>
                  <a:pt x="3790608" y="5439848"/>
                </a:lnTo>
                <a:lnTo>
                  <a:pt x="3790608" y="4512176"/>
                </a:lnTo>
                <a:lnTo>
                  <a:pt x="4514514" y="4136280"/>
                </a:lnTo>
                <a:lnTo>
                  <a:pt x="4520298" y="4139283"/>
                </a:lnTo>
                <a:close/>
                <a:moveTo>
                  <a:pt x="5284204" y="2757520"/>
                </a:moveTo>
                <a:lnTo>
                  <a:pt x="6008112" y="3133415"/>
                </a:lnTo>
                <a:lnTo>
                  <a:pt x="6008112" y="4061088"/>
                </a:lnTo>
                <a:lnTo>
                  <a:pt x="5284204" y="4436984"/>
                </a:lnTo>
                <a:lnTo>
                  <a:pt x="4560298" y="4061088"/>
                </a:lnTo>
                <a:lnTo>
                  <a:pt x="4560298" y="3133415"/>
                </a:lnTo>
                <a:close/>
                <a:moveTo>
                  <a:pt x="3756393" y="2757520"/>
                </a:moveTo>
                <a:lnTo>
                  <a:pt x="3762176" y="2760523"/>
                </a:lnTo>
                <a:lnTo>
                  <a:pt x="3767960" y="2757520"/>
                </a:lnTo>
                <a:lnTo>
                  <a:pt x="4491868" y="3133415"/>
                </a:lnTo>
                <a:lnTo>
                  <a:pt x="4491868" y="4061088"/>
                </a:lnTo>
                <a:lnTo>
                  <a:pt x="3767960" y="4436984"/>
                </a:lnTo>
                <a:lnTo>
                  <a:pt x="3762176" y="4433981"/>
                </a:lnTo>
                <a:lnTo>
                  <a:pt x="3756393" y="4436984"/>
                </a:lnTo>
                <a:lnTo>
                  <a:pt x="3032487" y="4061089"/>
                </a:lnTo>
                <a:lnTo>
                  <a:pt x="3032487" y="3133416"/>
                </a:lnTo>
                <a:close/>
                <a:moveTo>
                  <a:pt x="2240148" y="2757520"/>
                </a:moveTo>
                <a:lnTo>
                  <a:pt x="2245933" y="2760523"/>
                </a:lnTo>
                <a:lnTo>
                  <a:pt x="2251717" y="2757520"/>
                </a:lnTo>
                <a:lnTo>
                  <a:pt x="2975625" y="3133415"/>
                </a:lnTo>
                <a:lnTo>
                  <a:pt x="2975625" y="4061088"/>
                </a:lnTo>
                <a:lnTo>
                  <a:pt x="2251717" y="4436984"/>
                </a:lnTo>
                <a:lnTo>
                  <a:pt x="2245933" y="4433980"/>
                </a:lnTo>
                <a:lnTo>
                  <a:pt x="2240148" y="4436984"/>
                </a:lnTo>
                <a:lnTo>
                  <a:pt x="1516242" y="4061089"/>
                </a:lnTo>
                <a:lnTo>
                  <a:pt x="1516242" y="3133416"/>
                </a:lnTo>
                <a:close/>
                <a:moveTo>
                  <a:pt x="723906" y="2757520"/>
                </a:moveTo>
                <a:lnTo>
                  <a:pt x="1447813" y="3133416"/>
                </a:lnTo>
                <a:lnTo>
                  <a:pt x="1447813" y="4061089"/>
                </a:lnTo>
                <a:lnTo>
                  <a:pt x="723906" y="4436984"/>
                </a:lnTo>
                <a:lnTo>
                  <a:pt x="0" y="4061089"/>
                </a:lnTo>
                <a:lnTo>
                  <a:pt x="0" y="3133416"/>
                </a:lnTo>
                <a:close/>
                <a:moveTo>
                  <a:pt x="6042326" y="1378761"/>
                </a:moveTo>
                <a:lnTo>
                  <a:pt x="6766234" y="1754656"/>
                </a:lnTo>
                <a:lnTo>
                  <a:pt x="6766234" y="2682328"/>
                </a:lnTo>
                <a:lnTo>
                  <a:pt x="6042326" y="3058224"/>
                </a:lnTo>
                <a:lnTo>
                  <a:pt x="5318420" y="2682328"/>
                </a:lnTo>
                <a:lnTo>
                  <a:pt x="5318420" y="1754656"/>
                </a:lnTo>
                <a:close/>
                <a:moveTo>
                  <a:pt x="1482030" y="1378761"/>
                </a:moveTo>
                <a:lnTo>
                  <a:pt x="2205938" y="1754656"/>
                </a:lnTo>
                <a:lnTo>
                  <a:pt x="2205938" y="2682329"/>
                </a:lnTo>
                <a:lnTo>
                  <a:pt x="1482030" y="3058224"/>
                </a:lnTo>
                <a:lnTo>
                  <a:pt x="758123" y="2682329"/>
                </a:lnTo>
                <a:lnTo>
                  <a:pt x="758123" y="1754656"/>
                </a:lnTo>
                <a:close/>
                <a:moveTo>
                  <a:pt x="4514516" y="1378760"/>
                </a:moveTo>
                <a:lnTo>
                  <a:pt x="4520300" y="1381763"/>
                </a:lnTo>
                <a:lnTo>
                  <a:pt x="4526084" y="1378761"/>
                </a:lnTo>
                <a:lnTo>
                  <a:pt x="5249990" y="1754656"/>
                </a:lnTo>
                <a:lnTo>
                  <a:pt x="5249990" y="2682328"/>
                </a:lnTo>
                <a:lnTo>
                  <a:pt x="4526084" y="3058224"/>
                </a:lnTo>
                <a:lnTo>
                  <a:pt x="4520300" y="3055221"/>
                </a:lnTo>
                <a:lnTo>
                  <a:pt x="4514516" y="3058224"/>
                </a:lnTo>
                <a:lnTo>
                  <a:pt x="3790609" y="2682329"/>
                </a:lnTo>
                <a:lnTo>
                  <a:pt x="3790609" y="1754656"/>
                </a:lnTo>
                <a:close/>
                <a:moveTo>
                  <a:pt x="2998272" y="1378760"/>
                </a:moveTo>
                <a:lnTo>
                  <a:pt x="3004057" y="1381764"/>
                </a:lnTo>
                <a:lnTo>
                  <a:pt x="3009841" y="1378761"/>
                </a:lnTo>
                <a:lnTo>
                  <a:pt x="3733749" y="1754656"/>
                </a:lnTo>
                <a:lnTo>
                  <a:pt x="3733749" y="2682328"/>
                </a:lnTo>
                <a:lnTo>
                  <a:pt x="3009841" y="3058224"/>
                </a:lnTo>
                <a:lnTo>
                  <a:pt x="3004057" y="3055220"/>
                </a:lnTo>
                <a:lnTo>
                  <a:pt x="2998272" y="3058224"/>
                </a:lnTo>
                <a:lnTo>
                  <a:pt x="2274366" y="2682329"/>
                </a:lnTo>
                <a:lnTo>
                  <a:pt x="2274366" y="1754656"/>
                </a:lnTo>
                <a:close/>
                <a:moveTo>
                  <a:pt x="5284204" y="0"/>
                </a:moveTo>
                <a:lnTo>
                  <a:pt x="6008112" y="375895"/>
                </a:lnTo>
                <a:lnTo>
                  <a:pt x="6008112" y="1303569"/>
                </a:lnTo>
                <a:lnTo>
                  <a:pt x="5284204" y="1679465"/>
                </a:lnTo>
                <a:lnTo>
                  <a:pt x="4560298" y="1303569"/>
                </a:lnTo>
                <a:lnTo>
                  <a:pt x="4560298" y="375895"/>
                </a:lnTo>
                <a:close/>
                <a:moveTo>
                  <a:pt x="3756395" y="0"/>
                </a:moveTo>
                <a:lnTo>
                  <a:pt x="4480301" y="375896"/>
                </a:lnTo>
                <a:lnTo>
                  <a:pt x="4480301" y="1303569"/>
                </a:lnTo>
                <a:lnTo>
                  <a:pt x="3756395" y="1679465"/>
                </a:lnTo>
                <a:lnTo>
                  <a:pt x="3032487" y="1303569"/>
                </a:lnTo>
                <a:lnTo>
                  <a:pt x="3032487" y="375896"/>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a:p>
        </p:txBody>
      </p:sp>
    </p:spTree>
    <p:custDataLst>
      <p:tags r:id="rId1"/>
    </p:custDataLst>
    <p:extLst>
      <p:ext uri="{BB962C8B-B14F-4D97-AF65-F5344CB8AC3E}">
        <p14:creationId xmlns:p14="http://schemas.microsoft.com/office/powerpoint/2010/main" val="26474194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6806A0-A64F-4095-BDE3-4C0234A4F177}"/>
              </a:ext>
            </a:extLst>
          </p:cNvPr>
          <p:cNvSpPr>
            <a:spLocks noGrp="1"/>
          </p:cNvSpPr>
          <p:nvPr>
            <p:ph type="pic" sz="quarter" idx="17" hasCustomPrompt="1"/>
          </p:nvPr>
        </p:nvSpPr>
        <p:spPr>
          <a:xfrm>
            <a:off x="5507894" y="1336440"/>
            <a:ext cx="6435594" cy="4832820"/>
          </a:xfrm>
          <a:custGeom>
            <a:avLst/>
            <a:gdLst>
              <a:gd name="connsiteX0" fmla="*/ 2812994 w 6435594"/>
              <a:gd name="connsiteY0" fmla="*/ 2233 h 4832820"/>
              <a:gd name="connsiteX1" fmla="*/ 4516590 w 6435594"/>
              <a:gd name="connsiteY1" fmla="*/ 490036 h 4832820"/>
              <a:gd name="connsiteX2" fmla="*/ 4595331 w 6435594"/>
              <a:gd name="connsiteY2" fmla="*/ 535497 h 4832820"/>
              <a:gd name="connsiteX3" fmla="*/ 5576319 w 6435594"/>
              <a:gd name="connsiteY3" fmla="*/ 1283017 h 4832820"/>
              <a:gd name="connsiteX4" fmla="*/ 6416449 w 6435594"/>
              <a:gd name="connsiteY4" fmla="*/ 2654727 h 4832820"/>
              <a:gd name="connsiteX5" fmla="*/ 5771365 w 6435594"/>
              <a:gd name="connsiteY5" fmla="*/ 4036545 h 4832820"/>
              <a:gd name="connsiteX6" fmla="*/ 4000087 w 6435594"/>
              <a:gd name="connsiteY6" fmla="*/ 3814752 h 4832820"/>
              <a:gd name="connsiteX7" fmla="*/ 2550246 w 6435594"/>
              <a:gd name="connsiteY7" fmla="*/ 4722409 h 4832820"/>
              <a:gd name="connsiteX8" fmla="*/ 955993 w 6435594"/>
              <a:gd name="connsiteY8" fmla="*/ 4574221 h 4832820"/>
              <a:gd name="connsiteX9" fmla="*/ 611562 w 6435594"/>
              <a:gd name="connsiteY9" fmla="*/ 4327694 h 4832820"/>
              <a:gd name="connsiteX10" fmla="*/ 73597 w 6435594"/>
              <a:gd name="connsiteY10" fmla="*/ 2234241 h 4832820"/>
              <a:gd name="connsiteX11" fmla="*/ 1415119 w 6435594"/>
              <a:gd name="connsiteY11" fmla="*/ 472724 h 4832820"/>
              <a:gd name="connsiteX12" fmla="*/ 2812994 w 6435594"/>
              <a:gd name="connsiteY12" fmla="*/ 2233 h 48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5594" h="4832820">
                <a:moveTo>
                  <a:pt x="2812994" y="2233"/>
                </a:moveTo>
                <a:cubicBezTo>
                  <a:pt x="3410654" y="-24534"/>
                  <a:pt x="4001194" y="192472"/>
                  <a:pt x="4516590" y="490036"/>
                </a:cubicBezTo>
                <a:cubicBezTo>
                  <a:pt x="4545223" y="506568"/>
                  <a:pt x="4573857" y="523099"/>
                  <a:pt x="4595331" y="535497"/>
                </a:cubicBezTo>
                <a:cubicBezTo>
                  <a:pt x="4949117" y="749290"/>
                  <a:pt x="5275103" y="994701"/>
                  <a:pt x="5576319" y="1283017"/>
                </a:cubicBezTo>
                <a:cubicBezTo>
                  <a:pt x="5972523" y="1654775"/>
                  <a:pt x="6326346" y="2116473"/>
                  <a:pt x="6416449" y="2654727"/>
                </a:cubicBezTo>
                <a:cubicBezTo>
                  <a:pt x="6506551" y="3192982"/>
                  <a:pt x="6276500" y="3822881"/>
                  <a:pt x="5771365" y="4036545"/>
                </a:cubicBezTo>
                <a:cubicBezTo>
                  <a:pt x="5326795" y="4227969"/>
                  <a:pt x="4641795" y="3794349"/>
                  <a:pt x="4000087" y="3814752"/>
                </a:cubicBezTo>
                <a:cubicBezTo>
                  <a:pt x="3361408" y="3846439"/>
                  <a:pt x="2985464" y="4563719"/>
                  <a:pt x="2550246" y="4722409"/>
                </a:cubicBezTo>
                <a:cubicBezTo>
                  <a:pt x="2027767" y="4916523"/>
                  <a:pt x="1428440" y="4846988"/>
                  <a:pt x="955993" y="4574221"/>
                </a:cubicBezTo>
                <a:cubicBezTo>
                  <a:pt x="834302" y="4503962"/>
                  <a:pt x="716740" y="4426554"/>
                  <a:pt x="611562" y="4327694"/>
                </a:cubicBezTo>
                <a:cubicBezTo>
                  <a:pt x="65298" y="3802561"/>
                  <a:pt x="-117898" y="2962673"/>
                  <a:pt x="73597" y="2234241"/>
                </a:cubicBezTo>
                <a:cubicBezTo>
                  <a:pt x="257934" y="1501676"/>
                  <a:pt x="780075" y="878337"/>
                  <a:pt x="1415119" y="472724"/>
                </a:cubicBezTo>
                <a:cubicBezTo>
                  <a:pt x="1834352" y="209467"/>
                  <a:pt x="2315814" y="20274"/>
                  <a:pt x="2812994" y="223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36386350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E12740-4A50-4A1A-91B5-BF6C2667708A}"/>
              </a:ext>
            </a:extLst>
          </p:cNvPr>
          <p:cNvSpPr>
            <a:spLocks noGrp="1"/>
          </p:cNvSpPr>
          <p:nvPr>
            <p:ph type="pic" sz="quarter" idx="17" hasCustomPrompt="1"/>
          </p:nvPr>
        </p:nvSpPr>
        <p:spPr>
          <a:xfrm>
            <a:off x="7729759" y="1647639"/>
            <a:ext cx="4290644" cy="4290642"/>
          </a:xfrm>
          <a:custGeom>
            <a:avLst/>
            <a:gdLst>
              <a:gd name="connsiteX0" fmla="*/ 2145322 w 4290644"/>
              <a:gd name="connsiteY0" fmla="*/ 0 h 4290642"/>
              <a:gd name="connsiteX1" fmla="*/ 4290644 w 4290644"/>
              <a:gd name="connsiteY1" fmla="*/ 2145321 h 4290642"/>
              <a:gd name="connsiteX2" fmla="*/ 2145322 w 4290644"/>
              <a:gd name="connsiteY2" fmla="*/ 4290642 h 4290642"/>
              <a:gd name="connsiteX3" fmla="*/ 0 w 4290644"/>
              <a:gd name="connsiteY3" fmla="*/ 2145321 h 4290642"/>
              <a:gd name="connsiteX4" fmla="*/ 2145322 w 4290644"/>
              <a:gd name="connsiteY4" fmla="*/ 0 h 4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644" h="4290642">
                <a:moveTo>
                  <a:pt x="2145322" y="0"/>
                </a:moveTo>
                <a:cubicBezTo>
                  <a:pt x="3330151" y="0"/>
                  <a:pt x="4290644" y="960493"/>
                  <a:pt x="4290644" y="2145321"/>
                </a:cubicBezTo>
                <a:cubicBezTo>
                  <a:pt x="4290644" y="3330149"/>
                  <a:pt x="3330151" y="4290642"/>
                  <a:pt x="2145322" y="4290642"/>
                </a:cubicBezTo>
                <a:cubicBezTo>
                  <a:pt x="960493" y="4290642"/>
                  <a:pt x="0" y="3330149"/>
                  <a:pt x="0" y="2145321"/>
                </a:cubicBezTo>
                <a:cubicBezTo>
                  <a:pt x="0" y="960493"/>
                  <a:pt x="960493" y="0"/>
                  <a:pt x="21453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4991584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5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50BF94D-4D14-4E45-8979-B8599E66F41D}"/>
              </a:ext>
            </a:extLst>
          </p:cNvPr>
          <p:cNvSpPr>
            <a:spLocks noGrp="1"/>
          </p:cNvSpPr>
          <p:nvPr>
            <p:ph type="pic" sz="quarter" idx="17" hasCustomPrompt="1"/>
          </p:nvPr>
        </p:nvSpPr>
        <p:spPr>
          <a:xfrm>
            <a:off x="7204362" y="0"/>
            <a:ext cx="4987638" cy="6858002"/>
          </a:xfrm>
          <a:custGeom>
            <a:avLst/>
            <a:gdLst>
              <a:gd name="connsiteX0" fmla="*/ 2016750 w 4987638"/>
              <a:gd name="connsiteY0" fmla="*/ 0 h 6858002"/>
              <a:gd name="connsiteX1" fmla="*/ 4987638 w 4987638"/>
              <a:gd name="connsiteY1" fmla="*/ 0 h 6858002"/>
              <a:gd name="connsiteX2" fmla="*/ 4987638 w 4987638"/>
              <a:gd name="connsiteY2" fmla="*/ 6858002 h 6858002"/>
              <a:gd name="connsiteX3" fmla="*/ 3442855 w 4987638"/>
              <a:gd name="connsiteY3" fmla="*/ 6858002 h 6858002"/>
              <a:gd name="connsiteX4" fmla="*/ 2016754 w 4987638"/>
              <a:gd name="connsiteY4" fmla="*/ 6858002 h 6858002"/>
              <a:gd name="connsiteX5" fmla="*/ 0 w 4987638"/>
              <a:gd name="connsiteY5" fmla="*/ 4849361 h 6858002"/>
              <a:gd name="connsiteX6" fmla="*/ 0 w 4987638"/>
              <a:gd name="connsiteY6" fmla="*/ 2008638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38" h="6858002">
                <a:moveTo>
                  <a:pt x="2016750" y="0"/>
                </a:moveTo>
                <a:lnTo>
                  <a:pt x="4987638" y="0"/>
                </a:lnTo>
                <a:lnTo>
                  <a:pt x="4987638" y="6858002"/>
                </a:lnTo>
                <a:lnTo>
                  <a:pt x="3442855" y="6858002"/>
                </a:lnTo>
                <a:lnTo>
                  <a:pt x="2016754" y="6858002"/>
                </a:lnTo>
                <a:lnTo>
                  <a:pt x="0" y="4849361"/>
                </a:lnTo>
                <a:lnTo>
                  <a:pt x="0" y="20086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5B0C8363-E8F3-40FD-8BFE-36B28982E1E3}"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5618937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6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9B32E9-4D0C-4E6F-8EFA-0A52FC43FAE6}"/>
              </a:ext>
            </a:extLst>
          </p:cNvPr>
          <p:cNvSpPr>
            <a:spLocks noGrp="1"/>
          </p:cNvSpPr>
          <p:nvPr>
            <p:ph type="pic" sz="quarter" idx="17" hasCustomPrompt="1"/>
          </p:nvPr>
        </p:nvSpPr>
        <p:spPr>
          <a:xfrm>
            <a:off x="1" y="0"/>
            <a:ext cx="4987637" cy="6858001"/>
          </a:xfrm>
          <a:custGeom>
            <a:avLst/>
            <a:gdLst>
              <a:gd name="connsiteX0" fmla="*/ 1544782 w 4987637"/>
              <a:gd name="connsiteY0" fmla="*/ 0 h 6858001"/>
              <a:gd name="connsiteX1" fmla="*/ 2970883 w 4987637"/>
              <a:gd name="connsiteY1" fmla="*/ 0 h 6858001"/>
              <a:gd name="connsiteX2" fmla="*/ 4987637 w 4987637"/>
              <a:gd name="connsiteY2" fmla="*/ 2008641 h 6858001"/>
              <a:gd name="connsiteX3" fmla="*/ 4987637 w 4987637"/>
              <a:gd name="connsiteY3" fmla="*/ 4849361 h 6858001"/>
              <a:gd name="connsiteX4" fmla="*/ 2970883 w 4987637"/>
              <a:gd name="connsiteY4" fmla="*/ 6858001 h 6858001"/>
              <a:gd name="connsiteX5" fmla="*/ 1939636 w 4987637"/>
              <a:gd name="connsiteY5" fmla="*/ 6858001 h 6858001"/>
              <a:gd name="connsiteX6" fmla="*/ 1544782 w 4987637"/>
              <a:gd name="connsiteY6" fmla="*/ 6858001 h 6858001"/>
              <a:gd name="connsiteX7" fmla="*/ 0 w 4987637"/>
              <a:gd name="connsiteY7" fmla="*/ 6858001 h 6858001"/>
              <a:gd name="connsiteX8" fmla="*/ 0 w 4987637"/>
              <a:gd name="connsiteY8" fmla="*/ 1 h 6858001"/>
              <a:gd name="connsiteX9" fmla="*/ 1544782 w 4987637"/>
              <a:gd name="connsiteY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7637" h="6858001">
                <a:moveTo>
                  <a:pt x="1544782" y="0"/>
                </a:moveTo>
                <a:lnTo>
                  <a:pt x="2970883" y="0"/>
                </a:lnTo>
                <a:lnTo>
                  <a:pt x="4987637" y="2008641"/>
                </a:lnTo>
                <a:lnTo>
                  <a:pt x="4987637" y="4849361"/>
                </a:lnTo>
                <a:lnTo>
                  <a:pt x="2970883" y="6858001"/>
                </a:lnTo>
                <a:lnTo>
                  <a:pt x="1939636" y="6858001"/>
                </a:lnTo>
                <a:lnTo>
                  <a:pt x="1544782" y="6858001"/>
                </a:lnTo>
                <a:lnTo>
                  <a:pt x="0" y="6858001"/>
                </a:lnTo>
                <a:lnTo>
                  <a:pt x="0" y="1"/>
                </a:lnTo>
                <a:lnTo>
                  <a:pt x="1544782" y="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A585CEE4-039F-4E72-BD15-4B2DA197923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0989247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7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2F0AF0-810F-4826-81B1-898183639F02}"/>
              </a:ext>
            </a:extLst>
          </p:cNvPr>
          <p:cNvSpPr>
            <a:spLocks noGrp="1"/>
          </p:cNvSpPr>
          <p:nvPr>
            <p:ph type="pic" sz="quarter" idx="24" hasCustomPrompt="1"/>
          </p:nvPr>
        </p:nvSpPr>
        <p:spPr>
          <a:xfrm>
            <a:off x="250777" y="2446028"/>
            <a:ext cx="7068479" cy="4411973"/>
          </a:xfrm>
          <a:custGeom>
            <a:avLst/>
            <a:gdLst>
              <a:gd name="connsiteX0" fmla="*/ 4921287 w 7068479"/>
              <a:gd name="connsiteY0" fmla="*/ 0 h 4411973"/>
              <a:gd name="connsiteX1" fmla="*/ 7068479 w 7068479"/>
              <a:gd name="connsiteY1" fmla="*/ 4411973 h 4411973"/>
              <a:gd name="connsiteX2" fmla="*/ 0 w 7068479"/>
              <a:gd name="connsiteY2" fmla="*/ 4411973 h 4411973"/>
            </a:gdLst>
            <a:ahLst/>
            <a:cxnLst>
              <a:cxn ang="0">
                <a:pos x="connsiteX0" y="connsiteY0"/>
              </a:cxn>
              <a:cxn ang="0">
                <a:pos x="connsiteX1" y="connsiteY1"/>
              </a:cxn>
              <a:cxn ang="0">
                <a:pos x="connsiteX2" y="connsiteY2"/>
              </a:cxn>
            </a:cxnLst>
            <a:rect l="l" t="t" r="r" b="b"/>
            <a:pathLst>
              <a:path w="7068479" h="4411973">
                <a:moveTo>
                  <a:pt x="4921287" y="0"/>
                </a:moveTo>
                <a:lnTo>
                  <a:pt x="7068479" y="4411973"/>
                </a:lnTo>
                <a:lnTo>
                  <a:pt x="0" y="441197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82EF23AC-17F6-4926-B465-89F43AF9E1DA}"/>
              </a:ext>
            </a:extLst>
          </p:cNvPr>
          <p:cNvSpPr>
            <a:spLocks noGrp="1"/>
          </p:cNvSpPr>
          <p:nvPr>
            <p:ph type="pic" sz="quarter" idx="23" hasCustomPrompt="1"/>
          </p:nvPr>
        </p:nvSpPr>
        <p:spPr>
          <a:xfrm>
            <a:off x="-1" y="1708700"/>
            <a:ext cx="2745420" cy="5126817"/>
          </a:xfrm>
          <a:custGeom>
            <a:avLst/>
            <a:gdLst>
              <a:gd name="connsiteX0" fmla="*/ 0 w 2745420"/>
              <a:gd name="connsiteY0" fmla="*/ 0 h 5126817"/>
              <a:gd name="connsiteX1" fmla="*/ 2745420 w 2745420"/>
              <a:gd name="connsiteY1" fmla="*/ 2647785 h 5126817"/>
              <a:gd name="connsiteX2" fmla="*/ 0 w 2745420"/>
              <a:gd name="connsiteY2" fmla="*/ 5126817 h 5126817"/>
            </a:gdLst>
            <a:ahLst/>
            <a:cxnLst>
              <a:cxn ang="0">
                <a:pos x="connsiteX0" y="connsiteY0"/>
              </a:cxn>
              <a:cxn ang="0">
                <a:pos x="connsiteX1" y="connsiteY1"/>
              </a:cxn>
              <a:cxn ang="0">
                <a:pos x="connsiteX2" y="connsiteY2"/>
              </a:cxn>
            </a:cxnLst>
            <a:rect l="l" t="t" r="r" b="b"/>
            <a:pathLst>
              <a:path w="2745420" h="5126817">
                <a:moveTo>
                  <a:pt x="0" y="0"/>
                </a:moveTo>
                <a:lnTo>
                  <a:pt x="2745420" y="2647785"/>
                </a:lnTo>
                <a:lnTo>
                  <a:pt x="0" y="512681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238FD3D3-7D65-4C8F-A55B-4CFC209BE644}"/>
              </a:ext>
            </a:extLst>
          </p:cNvPr>
          <p:cNvSpPr>
            <a:spLocks noGrp="1"/>
          </p:cNvSpPr>
          <p:nvPr>
            <p:ph type="pic" sz="quarter" idx="22" hasCustomPrompt="1"/>
          </p:nvPr>
        </p:nvSpPr>
        <p:spPr>
          <a:xfrm>
            <a:off x="-1" y="0"/>
            <a:ext cx="7570034" cy="4172414"/>
          </a:xfrm>
          <a:custGeom>
            <a:avLst/>
            <a:gdLst>
              <a:gd name="connsiteX0" fmla="*/ 7570034 w 7570034"/>
              <a:gd name="connsiteY0" fmla="*/ 0 h 4172414"/>
              <a:gd name="connsiteX1" fmla="*/ 2949270 w 7570034"/>
              <a:gd name="connsiteY1" fmla="*/ 4172414 h 4172414"/>
              <a:gd name="connsiteX2" fmla="*/ 0 w 7570034"/>
              <a:gd name="connsiteY2" fmla="*/ 1328029 h 4172414"/>
              <a:gd name="connsiteX3" fmla="*/ 0 w 7570034"/>
              <a:gd name="connsiteY3" fmla="*/ 1 h 4172414"/>
            </a:gdLst>
            <a:ahLst/>
            <a:cxnLst>
              <a:cxn ang="0">
                <a:pos x="connsiteX0" y="connsiteY0"/>
              </a:cxn>
              <a:cxn ang="0">
                <a:pos x="connsiteX1" y="connsiteY1"/>
              </a:cxn>
              <a:cxn ang="0">
                <a:pos x="connsiteX2" y="connsiteY2"/>
              </a:cxn>
              <a:cxn ang="0">
                <a:pos x="connsiteX3" y="connsiteY3"/>
              </a:cxn>
            </a:cxnLst>
            <a:rect l="l" t="t" r="r" b="b"/>
            <a:pathLst>
              <a:path w="7570034" h="4172414">
                <a:moveTo>
                  <a:pt x="7570034" y="0"/>
                </a:moveTo>
                <a:lnTo>
                  <a:pt x="2949270" y="4172414"/>
                </a:lnTo>
                <a:lnTo>
                  <a:pt x="0" y="1328029"/>
                </a:lnTo>
                <a:lnTo>
                  <a:pt x="0" y="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A585CEE4-039F-4E72-BD15-4B2DA197923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4426089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5CEE4-039F-4E72-BD15-4B2DA197923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5" name="Rectangle 4">
            <a:extLst>
              <a:ext uri="{FF2B5EF4-FFF2-40B4-BE49-F238E27FC236}">
                <a16:creationId xmlns:a16="http://schemas.microsoft.com/office/drawing/2014/main" id="{7E92F338-2B85-4751-8040-E383BD6358DF}"/>
              </a:ext>
            </a:extLst>
          </p:cNvPr>
          <p:cNvSpPr/>
          <p:nvPr userDrawn="1"/>
        </p:nvSpPr>
        <p:spPr>
          <a:xfrm>
            <a:off x="8639175" y="0"/>
            <a:ext cx="3552825" cy="169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icture Placeholder 9">
            <a:extLst>
              <a:ext uri="{FF2B5EF4-FFF2-40B4-BE49-F238E27FC236}">
                <a16:creationId xmlns:a16="http://schemas.microsoft.com/office/drawing/2014/main" id="{5ABD1865-7B07-46A6-9877-877BB9EC2864}"/>
              </a:ext>
            </a:extLst>
          </p:cNvPr>
          <p:cNvSpPr>
            <a:spLocks noGrp="1"/>
          </p:cNvSpPr>
          <p:nvPr>
            <p:ph type="pic" sz="quarter" idx="22" hasCustomPrompt="1"/>
          </p:nvPr>
        </p:nvSpPr>
        <p:spPr>
          <a:xfrm>
            <a:off x="5174962" y="1"/>
            <a:ext cx="7017038" cy="6901315"/>
          </a:xfrm>
          <a:custGeom>
            <a:avLst/>
            <a:gdLst>
              <a:gd name="connsiteX0" fmla="*/ 3618268 w 7017038"/>
              <a:gd name="connsiteY0" fmla="*/ 3881895 h 6901315"/>
              <a:gd name="connsiteX1" fmla="*/ 3819612 w 7017038"/>
              <a:gd name="connsiteY1" fmla="*/ 3965294 h 6901315"/>
              <a:gd name="connsiteX2" fmla="*/ 5224488 w 7017038"/>
              <a:gd name="connsiteY2" fmla="*/ 5370170 h 6901315"/>
              <a:gd name="connsiteX3" fmla="*/ 5224488 w 7017038"/>
              <a:gd name="connsiteY3" fmla="*/ 5772858 h 6901315"/>
              <a:gd name="connsiteX4" fmla="*/ 4096031 w 7017038"/>
              <a:gd name="connsiteY4" fmla="*/ 6901315 h 6901315"/>
              <a:gd name="connsiteX5" fmla="*/ 3140504 w 7017038"/>
              <a:gd name="connsiteY5" fmla="*/ 6901315 h 6901315"/>
              <a:gd name="connsiteX6" fmla="*/ 2012048 w 7017038"/>
              <a:gd name="connsiteY6" fmla="*/ 5772858 h 6901315"/>
              <a:gd name="connsiteX7" fmla="*/ 2012048 w 7017038"/>
              <a:gd name="connsiteY7" fmla="*/ 5370170 h 6901315"/>
              <a:gd name="connsiteX8" fmla="*/ 3416924 w 7017038"/>
              <a:gd name="connsiteY8" fmla="*/ 3965294 h 6901315"/>
              <a:gd name="connsiteX9" fmla="*/ 3618268 w 7017038"/>
              <a:gd name="connsiteY9" fmla="*/ 3881895 h 6901315"/>
              <a:gd name="connsiteX10" fmla="*/ 5546918 w 7017038"/>
              <a:gd name="connsiteY10" fmla="*/ 1932228 h 6901315"/>
              <a:gd name="connsiteX11" fmla="*/ 5748261 w 7017038"/>
              <a:gd name="connsiteY11" fmla="*/ 2015628 h 6901315"/>
              <a:gd name="connsiteX12" fmla="*/ 7017038 w 7017038"/>
              <a:gd name="connsiteY12" fmla="*/ 3284402 h 6901315"/>
              <a:gd name="connsiteX13" fmla="*/ 7017038 w 7017038"/>
              <a:gd name="connsiteY13" fmla="*/ 3959291 h 6901315"/>
              <a:gd name="connsiteX14" fmla="*/ 5748261 w 7017038"/>
              <a:gd name="connsiteY14" fmla="*/ 5228068 h 6901315"/>
              <a:gd name="connsiteX15" fmla="*/ 5345573 w 7017038"/>
              <a:gd name="connsiteY15" fmla="*/ 5228067 h 6901315"/>
              <a:gd name="connsiteX16" fmla="*/ 3940697 w 7017038"/>
              <a:gd name="connsiteY16" fmla="*/ 3823192 h 6901315"/>
              <a:gd name="connsiteX17" fmla="*/ 3940697 w 7017038"/>
              <a:gd name="connsiteY17" fmla="*/ 3420503 h 6901315"/>
              <a:gd name="connsiteX18" fmla="*/ 5345573 w 7017038"/>
              <a:gd name="connsiteY18" fmla="*/ 2015628 h 6901315"/>
              <a:gd name="connsiteX19" fmla="*/ 5546918 w 7017038"/>
              <a:gd name="connsiteY19" fmla="*/ 1932228 h 6901315"/>
              <a:gd name="connsiteX20" fmla="*/ 1689620 w 7017038"/>
              <a:gd name="connsiteY20" fmla="*/ 1932227 h 6901315"/>
              <a:gd name="connsiteX21" fmla="*/ 1890965 w 7017038"/>
              <a:gd name="connsiteY21" fmla="*/ 2015626 h 6901315"/>
              <a:gd name="connsiteX22" fmla="*/ 3295840 w 7017038"/>
              <a:gd name="connsiteY22" fmla="*/ 3420502 h 6901315"/>
              <a:gd name="connsiteX23" fmla="*/ 3295840 w 7017038"/>
              <a:gd name="connsiteY23" fmla="*/ 3823191 h 6901315"/>
              <a:gd name="connsiteX24" fmla="*/ 1890965 w 7017038"/>
              <a:gd name="connsiteY24" fmla="*/ 5228066 h 6901315"/>
              <a:gd name="connsiteX25" fmla="*/ 1488276 w 7017038"/>
              <a:gd name="connsiteY25" fmla="*/ 5228066 h 6901315"/>
              <a:gd name="connsiteX26" fmla="*/ 83400 w 7017038"/>
              <a:gd name="connsiteY26" fmla="*/ 3823191 h 6901315"/>
              <a:gd name="connsiteX27" fmla="*/ 83400 w 7017038"/>
              <a:gd name="connsiteY27" fmla="*/ 3420502 h 6901315"/>
              <a:gd name="connsiteX28" fmla="*/ 1488276 w 7017038"/>
              <a:gd name="connsiteY28" fmla="*/ 2015626 h 6901315"/>
              <a:gd name="connsiteX29" fmla="*/ 1689620 w 7017038"/>
              <a:gd name="connsiteY29" fmla="*/ 1932227 h 6901315"/>
              <a:gd name="connsiteX30" fmla="*/ 7017037 w 7017038"/>
              <a:gd name="connsiteY30" fmla="*/ 323146 h 6901315"/>
              <a:gd name="connsiteX31" fmla="*/ 7017037 w 7017038"/>
              <a:gd name="connsiteY31" fmla="*/ 3021212 h 6901315"/>
              <a:gd name="connsiteX32" fmla="*/ 5869347 w 7017038"/>
              <a:gd name="connsiteY32" fmla="*/ 1873524 h 6901315"/>
              <a:gd name="connsiteX33" fmla="*/ 5869347 w 7017038"/>
              <a:gd name="connsiteY33" fmla="*/ 1470835 h 6901315"/>
              <a:gd name="connsiteX34" fmla="*/ 3522621 w 7017038"/>
              <a:gd name="connsiteY34" fmla="*/ 1 h 6901315"/>
              <a:gd name="connsiteX35" fmla="*/ 3713915 w 7017038"/>
              <a:gd name="connsiteY35" fmla="*/ 1 h 6901315"/>
              <a:gd name="connsiteX36" fmla="*/ 3725417 w 7017038"/>
              <a:gd name="connsiteY36" fmla="*/ 3409 h 6901315"/>
              <a:gd name="connsiteX37" fmla="*/ 3819612 w 7017038"/>
              <a:gd name="connsiteY37" fmla="*/ 65958 h 6901315"/>
              <a:gd name="connsiteX38" fmla="*/ 5224489 w 7017038"/>
              <a:gd name="connsiteY38" fmla="*/ 1470834 h 6901315"/>
              <a:gd name="connsiteX39" fmla="*/ 5224489 w 7017038"/>
              <a:gd name="connsiteY39" fmla="*/ 1873524 h 6901315"/>
              <a:gd name="connsiteX40" fmla="*/ 3819612 w 7017038"/>
              <a:gd name="connsiteY40" fmla="*/ 3278399 h 6901315"/>
              <a:gd name="connsiteX41" fmla="*/ 3416924 w 7017038"/>
              <a:gd name="connsiteY41" fmla="*/ 3278399 h 6901315"/>
              <a:gd name="connsiteX42" fmla="*/ 2012049 w 7017038"/>
              <a:gd name="connsiteY42" fmla="*/ 1873524 h 6901315"/>
              <a:gd name="connsiteX43" fmla="*/ 2012048 w 7017038"/>
              <a:gd name="connsiteY43" fmla="*/ 1470835 h 6901315"/>
              <a:gd name="connsiteX44" fmla="*/ 3416924 w 7017038"/>
              <a:gd name="connsiteY44" fmla="*/ 65958 h 6901315"/>
              <a:gd name="connsiteX45" fmla="*/ 3511119 w 7017038"/>
              <a:gd name="connsiteY45" fmla="*/ 3409 h 6901315"/>
              <a:gd name="connsiteX46" fmla="*/ 4016841 w 7017038"/>
              <a:gd name="connsiteY46" fmla="*/ 0 h 6901315"/>
              <a:gd name="connsiteX47" fmla="*/ 7017037 w 7017038"/>
              <a:gd name="connsiteY47" fmla="*/ 0 h 6901315"/>
              <a:gd name="connsiteX48" fmla="*/ 7017037 w 7017038"/>
              <a:gd name="connsiteY48" fmla="*/ 59954 h 6901315"/>
              <a:gd name="connsiteX49" fmla="*/ 5748260 w 7017038"/>
              <a:gd name="connsiteY49" fmla="*/ 1328730 h 6901315"/>
              <a:gd name="connsiteX50" fmla="*/ 5345572 w 7017038"/>
              <a:gd name="connsiteY50" fmla="*/ 1328730 h 690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17038" h="6901315">
                <a:moveTo>
                  <a:pt x="3618268" y="3881895"/>
                </a:moveTo>
                <a:cubicBezTo>
                  <a:pt x="3691140" y="3881894"/>
                  <a:pt x="3764013" y="3909695"/>
                  <a:pt x="3819612" y="3965294"/>
                </a:cubicBezTo>
                <a:lnTo>
                  <a:pt x="5224488" y="5370170"/>
                </a:lnTo>
                <a:cubicBezTo>
                  <a:pt x="5335688" y="5481369"/>
                  <a:pt x="5335688" y="5661659"/>
                  <a:pt x="5224488" y="5772858"/>
                </a:cubicBezTo>
                <a:lnTo>
                  <a:pt x="4096031" y="6901315"/>
                </a:lnTo>
                <a:lnTo>
                  <a:pt x="3140504" y="6901315"/>
                </a:lnTo>
                <a:lnTo>
                  <a:pt x="2012048" y="5772858"/>
                </a:lnTo>
                <a:cubicBezTo>
                  <a:pt x="1900849" y="5661659"/>
                  <a:pt x="1900849" y="5481369"/>
                  <a:pt x="2012048" y="5370170"/>
                </a:cubicBezTo>
                <a:lnTo>
                  <a:pt x="3416924" y="3965294"/>
                </a:lnTo>
                <a:cubicBezTo>
                  <a:pt x="3472523" y="3909694"/>
                  <a:pt x="3545396" y="3881895"/>
                  <a:pt x="3618268" y="3881895"/>
                </a:cubicBezTo>
                <a:close/>
                <a:moveTo>
                  <a:pt x="5546918" y="1932228"/>
                </a:moveTo>
                <a:cubicBezTo>
                  <a:pt x="5619789" y="1932228"/>
                  <a:pt x="5692662" y="1960028"/>
                  <a:pt x="5748261" y="2015628"/>
                </a:cubicBezTo>
                <a:lnTo>
                  <a:pt x="7017038" y="3284402"/>
                </a:lnTo>
                <a:lnTo>
                  <a:pt x="7017038" y="3959291"/>
                </a:lnTo>
                <a:lnTo>
                  <a:pt x="5748261" y="5228068"/>
                </a:lnTo>
                <a:cubicBezTo>
                  <a:pt x="5637062" y="5339266"/>
                  <a:pt x="5456772" y="5339267"/>
                  <a:pt x="5345573" y="5228067"/>
                </a:cubicBezTo>
                <a:lnTo>
                  <a:pt x="3940697" y="3823192"/>
                </a:lnTo>
                <a:cubicBezTo>
                  <a:pt x="3829497" y="3711992"/>
                  <a:pt x="3829497" y="3531703"/>
                  <a:pt x="3940697" y="3420503"/>
                </a:cubicBezTo>
                <a:lnTo>
                  <a:pt x="5345573" y="2015628"/>
                </a:lnTo>
                <a:cubicBezTo>
                  <a:pt x="5401172" y="1960028"/>
                  <a:pt x="5474045" y="1932228"/>
                  <a:pt x="5546918" y="1932228"/>
                </a:cubicBezTo>
                <a:close/>
                <a:moveTo>
                  <a:pt x="1689620" y="1932227"/>
                </a:moveTo>
                <a:cubicBezTo>
                  <a:pt x="1762493" y="1932226"/>
                  <a:pt x="1835366" y="1960027"/>
                  <a:pt x="1890965" y="2015626"/>
                </a:cubicBezTo>
                <a:lnTo>
                  <a:pt x="3295840" y="3420502"/>
                </a:lnTo>
                <a:cubicBezTo>
                  <a:pt x="3407040" y="3531701"/>
                  <a:pt x="3407040" y="3711991"/>
                  <a:pt x="3295840" y="3823191"/>
                </a:cubicBezTo>
                <a:lnTo>
                  <a:pt x="1890965" y="5228066"/>
                </a:lnTo>
                <a:cubicBezTo>
                  <a:pt x="1779765" y="5339266"/>
                  <a:pt x="1599476" y="5339266"/>
                  <a:pt x="1488276" y="5228066"/>
                </a:cubicBezTo>
                <a:lnTo>
                  <a:pt x="83400" y="3823191"/>
                </a:lnTo>
                <a:cubicBezTo>
                  <a:pt x="-27799" y="3711991"/>
                  <a:pt x="-27799" y="3531701"/>
                  <a:pt x="83400" y="3420502"/>
                </a:cubicBezTo>
                <a:lnTo>
                  <a:pt x="1488276" y="2015626"/>
                </a:lnTo>
                <a:cubicBezTo>
                  <a:pt x="1543876" y="1960028"/>
                  <a:pt x="1616748" y="1932226"/>
                  <a:pt x="1689620" y="1932227"/>
                </a:cubicBezTo>
                <a:close/>
                <a:moveTo>
                  <a:pt x="7017037" y="323146"/>
                </a:moveTo>
                <a:lnTo>
                  <a:pt x="7017037" y="3021212"/>
                </a:lnTo>
                <a:lnTo>
                  <a:pt x="5869347" y="1873524"/>
                </a:lnTo>
                <a:cubicBezTo>
                  <a:pt x="5758147" y="1762324"/>
                  <a:pt x="5758147" y="1582034"/>
                  <a:pt x="5869347" y="1470835"/>
                </a:cubicBezTo>
                <a:close/>
                <a:moveTo>
                  <a:pt x="3522621" y="1"/>
                </a:moveTo>
                <a:lnTo>
                  <a:pt x="3713915" y="1"/>
                </a:lnTo>
                <a:lnTo>
                  <a:pt x="3725417" y="3409"/>
                </a:lnTo>
                <a:cubicBezTo>
                  <a:pt x="3759694" y="17310"/>
                  <a:pt x="3791812" y="38159"/>
                  <a:pt x="3819612" y="65958"/>
                </a:cubicBezTo>
                <a:lnTo>
                  <a:pt x="5224489" y="1470834"/>
                </a:lnTo>
                <a:cubicBezTo>
                  <a:pt x="5335688" y="1582034"/>
                  <a:pt x="5335688" y="1762324"/>
                  <a:pt x="5224489" y="1873524"/>
                </a:cubicBezTo>
                <a:lnTo>
                  <a:pt x="3819612" y="3278399"/>
                </a:lnTo>
                <a:cubicBezTo>
                  <a:pt x="3708413" y="3389597"/>
                  <a:pt x="3528123" y="3389597"/>
                  <a:pt x="3416924" y="3278399"/>
                </a:cubicBezTo>
                <a:lnTo>
                  <a:pt x="2012049" y="1873524"/>
                </a:lnTo>
                <a:cubicBezTo>
                  <a:pt x="1900849" y="1762324"/>
                  <a:pt x="1900849" y="1582034"/>
                  <a:pt x="2012048" y="1470835"/>
                </a:cubicBezTo>
                <a:lnTo>
                  <a:pt x="3416924" y="65958"/>
                </a:lnTo>
                <a:cubicBezTo>
                  <a:pt x="3444724" y="38159"/>
                  <a:pt x="3476842" y="17310"/>
                  <a:pt x="3511119" y="3409"/>
                </a:cubicBezTo>
                <a:close/>
                <a:moveTo>
                  <a:pt x="4016841" y="0"/>
                </a:moveTo>
                <a:lnTo>
                  <a:pt x="7017037" y="0"/>
                </a:lnTo>
                <a:lnTo>
                  <a:pt x="7017037" y="59954"/>
                </a:lnTo>
                <a:lnTo>
                  <a:pt x="5748260" y="1328730"/>
                </a:lnTo>
                <a:cubicBezTo>
                  <a:pt x="5637061" y="1439930"/>
                  <a:pt x="5456771" y="1439930"/>
                  <a:pt x="5345572" y="132873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custDataLst>
      <p:tags r:id="rId1"/>
    </p:custDataLst>
    <p:extLst>
      <p:ext uri="{BB962C8B-B14F-4D97-AF65-F5344CB8AC3E}">
        <p14:creationId xmlns:p14="http://schemas.microsoft.com/office/powerpoint/2010/main" val="42321462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3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0C65B0-F37C-47A1-9967-F1EA4F3BC943}"/>
              </a:ext>
            </a:extLst>
          </p:cNvPr>
          <p:cNvSpPr>
            <a:spLocks noGrp="1"/>
          </p:cNvSpPr>
          <p:nvPr>
            <p:ph type="pic" sz="quarter" idx="22" hasCustomPrompt="1"/>
          </p:nvPr>
        </p:nvSpPr>
        <p:spPr>
          <a:xfrm>
            <a:off x="-1932597" y="-643627"/>
            <a:ext cx="8803241" cy="7129004"/>
          </a:xfrm>
          <a:custGeom>
            <a:avLst/>
            <a:gdLst>
              <a:gd name="connsiteX0" fmla="*/ 3751075 w 8803241"/>
              <a:gd name="connsiteY0" fmla="*/ 5599606 h 7129004"/>
              <a:gd name="connsiteX1" fmla="*/ 4517001 w 8803241"/>
              <a:gd name="connsiteY1" fmla="*/ 6365533 h 7129004"/>
              <a:gd name="connsiteX2" fmla="*/ 3751075 w 8803241"/>
              <a:gd name="connsiteY2" fmla="*/ 7129004 h 7129004"/>
              <a:gd name="connsiteX3" fmla="*/ 2980239 w 8803241"/>
              <a:gd name="connsiteY3" fmla="*/ 6365533 h 7129004"/>
              <a:gd name="connsiteX4" fmla="*/ 2474532 w 8803241"/>
              <a:gd name="connsiteY4" fmla="*/ 4325517 h 7129004"/>
              <a:gd name="connsiteX5" fmla="*/ 3689703 w 8803241"/>
              <a:gd name="connsiteY5" fmla="*/ 5538233 h 7129004"/>
              <a:gd name="connsiteX6" fmla="*/ 2474532 w 8803241"/>
              <a:gd name="connsiteY6" fmla="*/ 6750949 h 7129004"/>
              <a:gd name="connsiteX7" fmla="*/ 1264271 w 8803241"/>
              <a:gd name="connsiteY7" fmla="*/ 5538233 h 7129004"/>
              <a:gd name="connsiteX8" fmla="*/ 1210262 w 8803241"/>
              <a:gd name="connsiteY8" fmla="*/ 3063703 h 7129004"/>
              <a:gd name="connsiteX9" fmla="*/ 2422978 w 8803241"/>
              <a:gd name="connsiteY9" fmla="*/ 4276420 h 7129004"/>
              <a:gd name="connsiteX10" fmla="*/ 1210262 w 8803241"/>
              <a:gd name="connsiteY10" fmla="*/ 5484226 h 7129004"/>
              <a:gd name="connsiteX11" fmla="*/ 0 w 8803241"/>
              <a:gd name="connsiteY11" fmla="*/ 4276420 h 7129004"/>
              <a:gd name="connsiteX12" fmla="*/ 8390819 w 8803241"/>
              <a:gd name="connsiteY12" fmla="*/ 2562906 h 7129004"/>
              <a:gd name="connsiteX13" fmla="*/ 8803241 w 8803241"/>
              <a:gd name="connsiteY13" fmla="*/ 2975327 h 7129004"/>
              <a:gd name="connsiteX14" fmla="*/ 6291887 w 8803241"/>
              <a:gd name="connsiteY14" fmla="*/ 5476861 h 7129004"/>
              <a:gd name="connsiteX15" fmla="*/ 5884375 w 8803241"/>
              <a:gd name="connsiteY15" fmla="*/ 5069349 h 7129004"/>
              <a:gd name="connsiteX16" fmla="*/ 2020378 w 8803241"/>
              <a:gd name="connsiteY16" fmla="*/ 1320731 h 7129004"/>
              <a:gd name="connsiteX17" fmla="*/ 6240335 w 8803241"/>
              <a:gd name="connsiteY17" fmla="*/ 5533323 h 7129004"/>
              <a:gd name="connsiteX18" fmla="*/ 5027619 w 8803241"/>
              <a:gd name="connsiteY18" fmla="*/ 6746039 h 7129004"/>
              <a:gd name="connsiteX19" fmla="*/ 805207 w 8803241"/>
              <a:gd name="connsiteY19" fmla="*/ 2533447 h 7129004"/>
              <a:gd name="connsiteX20" fmla="*/ 3265006 w 8803241"/>
              <a:gd name="connsiteY20" fmla="*/ 24548 h 7129004"/>
              <a:gd name="connsiteX21" fmla="*/ 4480177 w 8803241"/>
              <a:gd name="connsiteY21" fmla="*/ 1237264 h 7129004"/>
              <a:gd name="connsiteX22" fmla="*/ 3265006 w 8803241"/>
              <a:gd name="connsiteY22" fmla="*/ 2449980 h 7129004"/>
              <a:gd name="connsiteX23" fmla="*/ 2052289 w 8803241"/>
              <a:gd name="connsiteY23" fmla="*/ 1237264 h 7129004"/>
              <a:gd name="connsiteX24" fmla="*/ 5823002 w 8803241"/>
              <a:gd name="connsiteY24" fmla="*/ 0 h 7129004"/>
              <a:gd name="connsiteX25" fmla="*/ 8329446 w 8803241"/>
              <a:gd name="connsiteY25" fmla="*/ 2501534 h 7129004"/>
              <a:gd name="connsiteX26" fmla="*/ 5823002 w 8803241"/>
              <a:gd name="connsiteY26" fmla="*/ 5010432 h 7129004"/>
              <a:gd name="connsiteX27" fmla="*/ 3311650 w 8803241"/>
              <a:gd name="connsiteY27" fmla="*/ 2501534 h 7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03241" h="7129004">
                <a:moveTo>
                  <a:pt x="3751075" y="5599606"/>
                </a:moveTo>
                <a:lnTo>
                  <a:pt x="4517001" y="6365533"/>
                </a:lnTo>
                <a:lnTo>
                  <a:pt x="3751075" y="7129004"/>
                </a:lnTo>
                <a:lnTo>
                  <a:pt x="2980239" y="6365533"/>
                </a:lnTo>
                <a:close/>
                <a:moveTo>
                  <a:pt x="2474532" y="4325517"/>
                </a:moveTo>
                <a:lnTo>
                  <a:pt x="3689703" y="5538233"/>
                </a:lnTo>
                <a:lnTo>
                  <a:pt x="2474532" y="6750949"/>
                </a:lnTo>
                <a:lnTo>
                  <a:pt x="1264271" y="5538233"/>
                </a:lnTo>
                <a:close/>
                <a:moveTo>
                  <a:pt x="1210262" y="3063703"/>
                </a:moveTo>
                <a:lnTo>
                  <a:pt x="2422978" y="4276420"/>
                </a:lnTo>
                <a:lnTo>
                  <a:pt x="1210262" y="5484226"/>
                </a:lnTo>
                <a:lnTo>
                  <a:pt x="0" y="4276420"/>
                </a:lnTo>
                <a:close/>
                <a:moveTo>
                  <a:pt x="8390819" y="2562906"/>
                </a:moveTo>
                <a:lnTo>
                  <a:pt x="8803241" y="2975327"/>
                </a:lnTo>
                <a:lnTo>
                  <a:pt x="6291887" y="5476861"/>
                </a:lnTo>
                <a:lnTo>
                  <a:pt x="5884375" y="5069349"/>
                </a:lnTo>
                <a:close/>
                <a:moveTo>
                  <a:pt x="2020378" y="1320731"/>
                </a:moveTo>
                <a:lnTo>
                  <a:pt x="6240335" y="5533323"/>
                </a:lnTo>
                <a:lnTo>
                  <a:pt x="5027619" y="6746039"/>
                </a:lnTo>
                <a:lnTo>
                  <a:pt x="805207" y="2533447"/>
                </a:lnTo>
                <a:close/>
                <a:moveTo>
                  <a:pt x="3265006" y="24548"/>
                </a:moveTo>
                <a:lnTo>
                  <a:pt x="4480177" y="1237264"/>
                </a:lnTo>
                <a:lnTo>
                  <a:pt x="3265006" y="2449980"/>
                </a:lnTo>
                <a:lnTo>
                  <a:pt x="2052289" y="1237264"/>
                </a:lnTo>
                <a:close/>
                <a:moveTo>
                  <a:pt x="5823002" y="0"/>
                </a:moveTo>
                <a:lnTo>
                  <a:pt x="8329446" y="2501534"/>
                </a:lnTo>
                <a:lnTo>
                  <a:pt x="5823002" y="5010432"/>
                </a:lnTo>
                <a:lnTo>
                  <a:pt x="3311650" y="250153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A585CEE4-039F-4E72-BD15-4B2DA197923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2929764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8E368A-4027-4D03-AD11-CDC09208CC10}"/>
              </a:ext>
            </a:extLst>
          </p:cNvPr>
          <p:cNvSpPr>
            <a:spLocks noGrp="1"/>
          </p:cNvSpPr>
          <p:nvPr>
            <p:ph type="pic" sz="quarter" idx="22" hasCustomPrompt="1"/>
          </p:nvPr>
        </p:nvSpPr>
        <p:spPr>
          <a:xfrm>
            <a:off x="-1375" y="0"/>
            <a:ext cx="5202026" cy="4880610"/>
          </a:xfrm>
          <a:custGeom>
            <a:avLst/>
            <a:gdLst>
              <a:gd name="connsiteX0" fmla="*/ 0 w 5202026"/>
              <a:gd name="connsiteY0" fmla="*/ 0 h 4880610"/>
              <a:gd name="connsiteX1" fmla="*/ 4807210 w 5202026"/>
              <a:gd name="connsiteY1" fmla="*/ 0 h 4880610"/>
              <a:gd name="connsiteX2" fmla="*/ 4941744 w 5202026"/>
              <a:gd name="connsiteY2" fmla="*/ 279276 h 4880610"/>
              <a:gd name="connsiteX3" fmla="*/ 5202026 w 5202026"/>
              <a:gd name="connsiteY3" fmla="*/ 1568499 h 4880610"/>
              <a:gd name="connsiteX4" fmla="*/ 1889915 w 5202026"/>
              <a:gd name="connsiteY4" fmla="*/ 4880610 h 4880610"/>
              <a:gd name="connsiteX5" fmla="*/ 38082 w 5202026"/>
              <a:gd name="connsiteY5" fmla="*/ 4314953 h 4880610"/>
              <a:gd name="connsiteX6" fmla="*/ 0 w 5202026"/>
              <a:gd name="connsiteY6" fmla="*/ 4286476 h 48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2026" h="4880610">
                <a:moveTo>
                  <a:pt x="0" y="0"/>
                </a:moveTo>
                <a:lnTo>
                  <a:pt x="4807210" y="0"/>
                </a:lnTo>
                <a:lnTo>
                  <a:pt x="4941744" y="279276"/>
                </a:lnTo>
                <a:cubicBezTo>
                  <a:pt x="5109346" y="675532"/>
                  <a:pt x="5202026" y="1111192"/>
                  <a:pt x="5202026" y="1568499"/>
                </a:cubicBezTo>
                <a:cubicBezTo>
                  <a:pt x="5202026" y="3397727"/>
                  <a:pt x="3719143" y="4880610"/>
                  <a:pt x="1889915" y="4880610"/>
                </a:cubicBezTo>
                <a:cubicBezTo>
                  <a:pt x="1203955" y="4880610"/>
                  <a:pt x="566699" y="4672080"/>
                  <a:pt x="38082" y="4314953"/>
                </a:cubicBezTo>
                <a:lnTo>
                  <a:pt x="0" y="428647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A585CEE4-039F-4E72-BD15-4B2DA197923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6877236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0E638C-D1D0-44AD-9C10-7A926BC1016D}"/>
              </a:ext>
            </a:extLst>
          </p:cNvPr>
          <p:cNvSpPr>
            <a:spLocks noGrp="1"/>
          </p:cNvSpPr>
          <p:nvPr>
            <p:ph type="pic" sz="quarter" idx="17" hasCustomPrompt="1"/>
          </p:nvPr>
        </p:nvSpPr>
        <p:spPr>
          <a:xfrm>
            <a:off x="3178605" y="0"/>
            <a:ext cx="4950628" cy="2475314"/>
          </a:xfrm>
          <a:custGeom>
            <a:avLst/>
            <a:gdLst>
              <a:gd name="connsiteX0" fmla="*/ 0 w 4950628"/>
              <a:gd name="connsiteY0" fmla="*/ 0 h 2475314"/>
              <a:gd name="connsiteX1" fmla="*/ 4950628 w 4950628"/>
              <a:gd name="connsiteY1" fmla="*/ 0 h 2475314"/>
              <a:gd name="connsiteX2" fmla="*/ 2475314 w 4950628"/>
              <a:gd name="connsiteY2" fmla="*/ 2475314 h 2475314"/>
            </a:gdLst>
            <a:ahLst/>
            <a:cxnLst>
              <a:cxn ang="0">
                <a:pos x="connsiteX0" y="connsiteY0"/>
              </a:cxn>
              <a:cxn ang="0">
                <a:pos x="connsiteX1" y="connsiteY1"/>
              </a:cxn>
              <a:cxn ang="0">
                <a:pos x="connsiteX2" y="connsiteY2"/>
              </a:cxn>
            </a:cxnLst>
            <a:rect l="l" t="t" r="r" b="b"/>
            <a:pathLst>
              <a:path w="4950628" h="2475314">
                <a:moveTo>
                  <a:pt x="0" y="0"/>
                </a:moveTo>
                <a:lnTo>
                  <a:pt x="4950628" y="0"/>
                </a:lnTo>
                <a:lnTo>
                  <a:pt x="2475314" y="2475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26007595-96A8-4D42-B344-A5F7505FC706}"/>
              </a:ext>
            </a:extLst>
          </p:cNvPr>
          <p:cNvSpPr>
            <a:spLocks noGrp="1"/>
          </p:cNvSpPr>
          <p:nvPr>
            <p:ph type="pic" sz="quarter" idx="18" hasCustomPrompt="1"/>
          </p:nvPr>
        </p:nvSpPr>
        <p:spPr>
          <a:xfrm>
            <a:off x="6012137" y="347578"/>
            <a:ext cx="4971564" cy="4971565"/>
          </a:xfrm>
          <a:custGeom>
            <a:avLst/>
            <a:gdLst>
              <a:gd name="connsiteX0" fmla="*/ 2485782 w 4971564"/>
              <a:gd name="connsiteY0" fmla="*/ 0 h 4971565"/>
              <a:gd name="connsiteX1" fmla="*/ 4971564 w 4971564"/>
              <a:gd name="connsiteY1" fmla="*/ 2485783 h 4971565"/>
              <a:gd name="connsiteX2" fmla="*/ 2485782 w 4971564"/>
              <a:gd name="connsiteY2" fmla="*/ 4971565 h 4971565"/>
              <a:gd name="connsiteX3" fmla="*/ 0 w 4971564"/>
              <a:gd name="connsiteY3" fmla="*/ 2485783 h 4971565"/>
            </a:gdLst>
            <a:ahLst/>
            <a:cxnLst>
              <a:cxn ang="0">
                <a:pos x="connsiteX0" y="connsiteY0"/>
              </a:cxn>
              <a:cxn ang="0">
                <a:pos x="connsiteX1" y="connsiteY1"/>
              </a:cxn>
              <a:cxn ang="0">
                <a:pos x="connsiteX2" y="connsiteY2"/>
              </a:cxn>
              <a:cxn ang="0">
                <a:pos x="connsiteX3" y="connsiteY3"/>
              </a:cxn>
            </a:cxnLst>
            <a:rect l="l" t="t" r="r" b="b"/>
            <a:pathLst>
              <a:path w="4971564" h="4971565">
                <a:moveTo>
                  <a:pt x="2485782" y="0"/>
                </a:moveTo>
                <a:lnTo>
                  <a:pt x="4971564" y="2485783"/>
                </a:lnTo>
                <a:lnTo>
                  <a:pt x="2485782" y="4971565"/>
                </a:lnTo>
                <a:lnTo>
                  <a:pt x="0" y="248578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63277CF6-43C7-47E2-990B-FF7BD10259B5}"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1342477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CA687CC-F65B-4121-AC04-91E1DCD217D5}"/>
              </a:ext>
            </a:extLst>
          </p:cNvPr>
          <p:cNvSpPr>
            <a:spLocks noGrp="1"/>
          </p:cNvSpPr>
          <p:nvPr>
            <p:ph type="pic" sz="quarter" idx="17" hasCustomPrompt="1"/>
          </p:nvPr>
        </p:nvSpPr>
        <p:spPr>
          <a:xfrm>
            <a:off x="1" y="1"/>
            <a:ext cx="5353133" cy="6858003"/>
          </a:xfrm>
          <a:custGeom>
            <a:avLst/>
            <a:gdLst>
              <a:gd name="connsiteX0" fmla="*/ 3592090 w 5353133"/>
              <a:gd name="connsiteY0" fmla="*/ 1 h 6858003"/>
              <a:gd name="connsiteX1" fmla="*/ 5353133 w 5353133"/>
              <a:gd name="connsiteY1" fmla="*/ 1 h 6858003"/>
              <a:gd name="connsiteX2" fmla="*/ 3967248 w 5353133"/>
              <a:gd name="connsiteY2" fmla="*/ 3429002 h 6858003"/>
              <a:gd name="connsiteX3" fmla="*/ 5353133 w 5353133"/>
              <a:gd name="connsiteY3" fmla="*/ 6858003 h 6858003"/>
              <a:gd name="connsiteX4" fmla="*/ 3592090 w 5353133"/>
              <a:gd name="connsiteY4" fmla="*/ 6858003 h 6858003"/>
              <a:gd name="connsiteX5" fmla="*/ 3086727 w 5353133"/>
              <a:gd name="connsiteY5" fmla="*/ 5607617 h 6858003"/>
              <a:gd name="connsiteX6" fmla="*/ 2581364 w 5353133"/>
              <a:gd name="connsiteY6" fmla="*/ 6858002 h 6858003"/>
              <a:gd name="connsiteX7" fmla="*/ 820321 w 5353133"/>
              <a:gd name="connsiteY7" fmla="*/ 6858002 h 6858003"/>
              <a:gd name="connsiteX8" fmla="*/ 2206205 w 5353133"/>
              <a:gd name="connsiteY8" fmla="*/ 3429002 h 6858003"/>
              <a:gd name="connsiteX9" fmla="*/ 820321 w 5353133"/>
              <a:gd name="connsiteY9" fmla="*/ 2 h 6858003"/>
              <a:gd name="connsiteX10" fmla="*/ 2581364 w 5353133"/>
              <a:gd name="connsiteY10" fmla="*/ 2 h 6858003"/>
              <a:gd name="connsiteX11" fmla="*/ 3086727 w 5353133"/>
              <a:gd name="connsiteY11" fmla="*/ 1250387 h 6858003"/>
              <a:gd name="connsiteX12" fmla="*/ 0 w 5353133"/>
              <a:gd name="connsiteY12" fmla="*/ 0 h 6858003"/>
              <a:gd name="connsiteX13" fmla="*/ 689182 w 5353133"/>
              <a:gd name="connsiteY13" fmla="*/ 0 h 6858003"/>
              <a:gd name="connsiteX14" fmla="*/ 2049862 w 5353133"/>
              <a:gd name="connsiteY14" fmla="*/ 3429003 h 6858003"/>
              <a:gd name="connsiteX15" fmla="*/ 689183 w 5353133"/>
              <a:gd name="connsiteY15" fmla="*/ 6858003 h 6858003"/>
              <a:gd name="connsiteX16" fmla="*/ 0 w 5353133"/>
              <a:gd name="connsiteY16"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3133" h="6858003">
                <a:moveTo>
                  <a:pt x="3592090" y="1"/>
                </a:moveTo>
                <a:lnTo>
                  <a:pt x="5353133" y="1"/>
                </a:lnTo>
                <a:lnTo>
                  <a:pt x="3967248" y="3429002"/>
                </a:lnTo>
                <a:lnTo>
                  <a:pt x="5353133" y="6858003"/>
                </a:lnTo>
                <a:lnTo>
                  <a:pt x="3592090" y="6858003"/>
                </a:lnTo>
                <a:lnTo>
                  <a:pt x="3086727" y="5607617"/>
                </a:lnTo>
                <a:lnTo>
                  <a:pt x="2581364" y="6858002"/>
                </a:lnTo>
                <a:lnTo>
                  <a:pt x="820321" y="6858002"/>
                </a:lnTo>
                <a:lnTo>
                  <a:pt x="2206205" y="3429002"/>
                </a:lnTo>
                <a:lnTo>
                  <a:pt x="820321" y="2"/>
                </a:lnTo>
                <a:lnTo>
                  <a:pt x="2581364" y="2"/>
                </a:lnTo>
                <a:lnTo>
                  <a:pt x="3086727" y="1250387"/>
                </a:lnTo>
                <a:close/>
                <a:moveTo>
                  <a:pt x="0" y="0"/>
                </a:moveTo>
                <a:lnTo>
                  <a:pt x="689182" y="0"/>
                </a:lnTo>
                <a:lnTo>
                  <a:pt x="2049862" y="3429003"/>
                </a:lnTo>
                <a:lnTo>
                  <a:pt x="689183" y="6858003"/>
                </a:lnTo>
                <a:lnTo>
                  <a:pt x="0" y="685800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449CEDB-DB1F-4058-8D94-2AD760C0220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8644667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E8E84-3500-4A32-AB48-85557D51E34A}"/>
              </a:ext>
            </a:extLst>
          </p:cNvPr>
          <p:cNvSpPr>
            <a:spLocks noGrp="1"/>
          </p:cNvSpPr>
          <p:nvPr>
            <p:ph type="pic" sz="quarter" idx="22" hasCustomPrompt="1"/>
          </p:nvPr>
        </p:nvSpPr>
        <p:spPr>
          <a:xfrm>
            <a:off x="4685651" y="0"/>
            <a:ext cx="2826562" cy="2450560"/>
          </a:xfrm>
          <a:custGeom>
            <a:avLst/>
            <a:gdLst>
              <a:gd name="connsiteX0" fmla="*/ 455685 w 2826562"/>
              <a:gd name="connsiteY0" fmla="*/ 0 h 2450560"/>
              <a:gd name="connsiteX1" fmla="*/ 2370878 w 2826562"/>
              <a:gd name="connsiteY1" fmla="*/ 0 h 2450560"/>
              <a:gd name="connsiteX2" fmla="*/ 2412622 w 2826562"/>
              <a:gd name="connsiteY2" fmla="*/ 37940 h 2450560"/>
              <a:gd name="connsiteX3" fmla="*/ 2826562 w 2826562"/>
              <a:gd name="connsiteY3" fmla="*/ 1037280 h 2450560"/>
              <a:gd name="connsiteX4" fmla="*/ 1413281 w 2826562"/>
              <a:gd name="connsiteY4" fmla="*/ 2450560 h 2450560"/>
              <a:gd name="connsiteX5" fmla="*/ 0 w 2826562"/>
              <a:gd name="connsiteY5" fmla="*/ 1037280 h 2450560"/>
              <a:gd name="connsiteX6" fmla="*/ 413940 w 2826562"/>
              <a:gd name="connsiteY6" fmla="*/ 37940 h 2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562" h="2450560">
                <a:moveTo>
                  <a:pt x="455685" y="0"/>
                </a:moveTo>
                <a:lnTo>
                  <a:pt x="2370878" y="0"/>
                </a:lnTo>
                <a:lnTo>
                  <a:pt x="2412622" y="37940"/>
                </a:lnTo>
                <a:cubicBezTo>
                  <a:pt x="2668375" y="293694"/>
                  <a:pt x="2826562" y="647014"/>
                  <a:pt x="2826562" y="1037280"/>
                </a:cubicBezTo>
                <a:cubicBezTo>
                  <a:pt x="2826562" y="1817813"/>
                  <a:pt x="2193815" y="2450560"/>
                  <a:pt x="1413281" y="2450560"/>
                </a:cubicBezTo>
                <a:cubicBezTo>
                  <a:pt x="632747" y="2450560"/>
                  <a:pt x="0" y="1817813"/>
                  <a:pt x="0" y="1037280"/>
                </a:cubicBezTo>
                <a:cubicBezTo>
                  <a:pt x="0" y="647014"/>
                  <a:pt x="158187" y="293694"/>
                  <a:pt x="413940" y="379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9BEE8BC6-05C5-4FFB-A913-321869C255D8}"/>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2131686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8A3DB7-2835-4FE6-B475-C43B24D3033D}"/>
              </a:ext>
            </a:extLst>
          </p:cNvPr>
          <p:cNvSpPr>
            <a:spLocks noGrp="1"/>
          </p:cNvSpPr>
          <p:nvPr>
            <p:ph type="pic" sz="quarter" idx="22" hasCustomPrompt="1"/>
          </p:nvPr>
        </p:nvSpPr>
        <p:spPr>
          <a:xfrm>
            <a:off x="2235325" y="2267748"/>
            <a:ext cx="2322510" cy="2322508"/>
          </a:xfrm>
          <a:custGeom>
            <a:avLst/>
            <a:gdLst>
              <a:gd name="connsiteX0" fmla="*/ 1161255 w 2322510"/>
              <a:gd name="connsiteY0" fmla="*/ 0 h 2322508"/>
              <a:gd name="connsiteX1" fmla="*/ 2322510 w 2322510"/>
              <a:gd name="connsiteY1" fmla="*/ 1161254 h 2322508"/>
              <a:gd name="connsiteX2" fmla="*/ 1161255 w 2322510"/>
              <a:gd name="connsiteY2" fmla="*/ 2322508 h 2322508"/>
              <a:gd name="connsiteX3" fmla="*/ 0 w 2322510"/>
              <a:gd name="connsiteY3" fmla="*/ 1161254 h 2322508"/>
              <a:gd name="connsiteX4" fmla="*/ 1161255 w 2322510"/>
              <a:gd name="connsiteY4" fmla="*/ 0 h 232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510" h="2322508">
                <a:moveTo>
                  <a:pt x="1161255" y="0"/>
                </a:moveTo>
                <a:cubicBezTo>
                  <a:pt x="1802598" y="0"/>
                  <a:pt x="2322510" y="519911"/>
                  <a:pt x="2322510" y="1161254"/>
                </a:cubicBezTo>
                <a:cubicBezTo>
                  <a:pt x="2322510" y="1802597"/>
                  <a:pt x="1802598" y="2322508"/>
                  <a:pt x="1161255" y="2322508"/>
                </a:cubicBezTo>
                <a:cubicBezTo>
                  <a:pt x="519912" y="2322508"/>
                  <a:pt x="0" y="1802597"/>
                  <a:pt x="0" y="1161254"/>
                </a:cubicBezTo>
                <a:cubicBezTo>
                  <a:pt x="0" y="519911"/>
                  <a:pt x="519912" y="0"/>
                  <a:pt x="116125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2794429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A4E05C-03AD-485E-91A3-CE56D2F660CC}"/>
              </a:ext>
            </a:extLst>
          </p:cNvPr>
          <p:cNvSpPr>
            <a:spLocks noGrp="1"/>
          </p:cNvSpPr>
          <p:nvPr>
            <p:ph type="pic" sz="quarter" idx="22" hasCustomPrompt="1"/>
          </p:nvPr>
        </p:nvSpPr>
        <p:spPr>
          <a:xfrm>
            <a:off x="609600" y="937426"/>
            <a:ext cx="2928628" cy="5091596"/>
          </a:xfrm>
          <a:custGeom>
            <a:avLst/>
            <a:gdLst>
              <a:gd name="connsiteX0" fmla="*/ 0 w 2928628"/>
              <a:gd name="connsiteY0" fmla="*/ 0 h 5091596"/>
              <a:gd name="connsiteX1" fmla="*/ 2928628 w 2928628"/>
              <a:gd name="connsiteY1" fmla="*/ 0 h 5091596"/>
              <a:gd name="connsiteX2" fmla="*/ 2928628 w 2928628"/>
              <a:gd name="connsiteY2" fmla="*/ 5091596 h 5091596"/>
              <a:gd name="connsiteX3" fmla="*/ 0 w 2928628"/>
              <a:gd name="connsiteY3" fmla="*/ 5091596 h 5091596"/>
            </a:gdLst>
            <a:ahLst/>
            <a:cxnLst>
              <a:cxn ang="0">
                <a:pos x="connsiteX0" y="connsiteY0"/>
              </a:cxn>
              <a:cxn ang="0">
                <a:pos x="connsiteX1" y="connsiteY1"/>
              </a:cxn>
              <a:cxn ang="0">
                <a:pos x="connsiteX2" y="connsiteY2"/>
              </a:cxn>
              <a:cxn ang="0">
                <a:pos x="connsiteX3" y="connsiteY3"/>
              </a:cxn>
            </a:cxnLst>
            <a:rect l="l" t="t" r="r" b="b"/>
            <a:pathLst>
              <a:path w="2928628" h="5091596">
                <a:moveTo>
                  <a:pt x="0" y="0"/>
                </a:moveTo>
                <a:lnTo>
                  <a:pt x="2928628" y="0"/>
                </a:lnTo>
                <a:lnTo>
                  <a:pt x="2928628" y="5091596"/>
                </a:lnTo>
                <a:lnTo>
                  <a:pt x="0" y="5091596"/>
                </a:lnTo>
                <a:close/>
              </a:path>
            </a:pathLst>
          </a:custGeom>
          <a:no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1935702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25_Blank">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A798DD9D-1D4B-4F65-BDF0-6A87F85D0F42}"/>
              </a:ext>
            </a:extLst>
          </p:cNvPr>
          <p:cNvSpPr>
            <a:spLocks noGrp="1"/>
          </p:cNvSpPr>
          <p:nvPr>
            <p:ph type="pic" sz="quarter" idx="19" hasCustomPrompt="1"/>
          </p:nvPr>
        </p:nvSpPr>
        <p:spPr>
          <a:xfrm>
            <a:off x="3405052" y="3998694"/>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85095391-E628-4E4B-BBAA-4246AB65851E}"/>
              </a:ext>
            </a:extLst>
          </p:cNvPr>
          <p:cNvSpPr>
            <a:spLocks noGrp="1"/>
          </p:cNvSpPr>
          <p:nvPr>
            <p:ph type="pic" sz="quarter" idx="20" hasCustomPrompt="1"/>
          </p:nvPr>
        </p:nvSpPr>
        <p:spPr>
          <a:xfrm>
            <a:off x="8786950" y="3998694"/>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3" name="Picture Placeholder 22">
            <a:extLst>
              <a:ext uri="{FF2B5EF4-FFF2-40B4-BE49-F238E27FC236}">
                <a16:creationId xmlns:a16="http://schemas.microsoft.com/office/drawing/2014/main" id="{A61DAED0-F956-474B-94F3-790BA2308563}"/>
              </a:ext>
            </a:extLst>
          </p:cNvPr>
          <p:cNvSpPr>
            <a:spLocks noGrp="1"/>
          </p:cNvSpPr>
          <p:nvPr>
            <p:ph type="pic" sz="quarter" idx="17" hasCustomPrompt="1"/>
          </p:nvPr>
        </p:nvSpPr>
        <p:spPr>
          <a:xfrm>
            <a:off x="714102" y="1845378"/>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4882D2E5-2588-42E0-B5A2-B1B06F63CEF4}"/>
              </a:ext>
            </a:extLst>
          </p:cNvPr>
          <p:cNvSpPr>
            <a:spLocks noGrp="1"/>
          </p:cNvSpPr>
          <p:nvPr>
            <p:ph type="pic" sz="quarter" idx="18" hasCustomPrompt="1"/>
          </p:nvPr>
        </p:nvSpPr>
        <p:spPr>
          <a:xfrm>
            <a:off x="6096001" y="1845378"/>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2A9388F6-85BB-4F31-9C8B-1581E46F88F5}"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0767125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9341961-5E16-499F-8522-3D8BF1D300DD}"/>
              </a:ext>
            </a:extLst>
          </p:cNvPr>
          <p:cNvSpPr>
            <a:spLocks noGrp="1"/>
          </p:cNvSpPr>
          <p:nvPr>
            <p:ph type="pic" sz="quarter" idx="17" hasCustomPrompt="1"/>
          </p:nvPr>
        </p:nvSpPr>
        <p:spPr>
          <a:xfrm>
            <a:off x="759968" y="1855053"/>
            <a:ext cx="3957481" cy="4000467"/>
          </a:xfrm>
          <a:custGeom>
            <a:avLst/>
            <a:gdLst>
              <a:gd name="connsiteX0" fmla="*/ 0 w 3957481"/>
              <a:gd name="connsiteY0" fmla="*/ 0 h 4000467"/>
              <a:gd name="connsiteX1" fmla="*/ 3957481 w 3957481"/>
              <a:gd name="connsiteY1" fmla="*/ 0 h 4000467"/>
              <a:gd name="connsiteX2" fmla="*/ 3957481 w 3957481"/>
              <a:gd name="connsiteY2" fmla="*/ 4000467 h 4000467"/>
              <a:gd name="connsiteX3" fmla="*/ 0 w 3957481"/>
              <a:gd name="connsiteY3" fmla="*/ 4000467 h 4000467"/>
            </a:gdLst>
            <a:ahLst/>
            <a:cxnLst>
              <a:cxn ang="0">
                <a:pos x="connsiteX0" y="connsiteY0"/>
              </a:cxn>
              <a:cxn ang="0">
                <a:pos x="connsiteX1" y="connsiteY1"/>
              </a:cxn>
              <a:cxn ang="0">
                <a:pos x="connsiteX2" y="connsiteY2"/>
              </a:cxn>
              <a:cxn ang="0">
                <a:pos x="connsiteX3" y="connsiteY3"/>
              </a:cxn>
            </a:cxnLst>
            <a:rect l="l" t="t" r="r" b="b"/>
            <a:pathLst>
              <a:path w="3957481" h="4000467">
                <a:moveTo>
                  <a:pt x="0" y="0"/>
                </a:moveTo>
                <a:lnTo>
                  <a:pt x="3957481" y="0"/>
                </a:lnTo>
                <a:lnTo>
                  <a:pt x="3957481" y="4000467"/>
                </a:lnTo>
                <a:lnTo>
                  <a:pt x="0" y="400046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2A9388F6-85BB-4F31-9C8B-1581E46F88F5}"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906194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BB2B75-444C-4A1A-8DF0-52ECB67713D8}"/>
              </a:ext>
            </a:extLst>
          </p:cNvPr>
          <p:cNvSpPr>
            <a:spLocks noGrp="1"/>
          </p:cNvSpPr>
          <p:nvPr>
            <p:ph type="pic" sz="quarter" idx="23"/>
          </p:nvPr>
        </p:nvSpPr>
        <p:spPr>
          <a:xfrm>
            <a:off x="4460837" y="2002293"/>
            <a:ext cx="3270325" cy="2259106"/>
          </a:xfrm>
          <a:custGeom>
            <a:avLst/>
            <a:gdLst>
              <a:gd name="connsiteX0" fmla="*/ 64543 w 3270325"/>
              <a:gd name="connsiteY0" fmla="*/ 0 h 2259106"/>
              <a:gd name="connsiteX1" fmla="*/ 3205782 w 3270325"/>
              <a:gd name="connsiteY1" fmla="*/ 0 h 2259106"/>
              <a:gd name="connsiteX2" fmla="*/ 3270325 w 3270325"/>
              <a:gd name="connsiteY2" fmla="*/ 64543 h 2259106"/>
              <a:gd name="connsiteX3" fmla="*/ 3270325 w 3270325"/>
              <a:gd name="connsiteY3" fmla="*/ 2194563 h 2259106"/>
              <a:gd name="connsiteX4" fmla="*/ 3205782 w 3270325"/>
              <a:gd name="connsiteY4" fmla="*/ 2259106 h 2259106"/>
              <a:gd name="connsiteX5" fmla="*/ 64543 w 3270325"/>
              <a:gd name="connsiteY5" fmla="*/ 2259106 h 2259106"/>
              <a:gd name="connsiteX6" fmla="*/ 0 w 3270325"/>
              <a:gd name="connsiteY6" fmla="*/ 2194563 h 2259106"/>
              <a:gd name="connsiteX7" fmla="*/ 0 w 3270325"/>
              <a:gd name="connsiteY7" fmla="*/ 64543 h 2259106"/>
              <a:gd name="connsiteX8" fmla="*/ 64543 w 3270325"/>
              <a:gd name="connsiteY8" fmla="*/ 0 h 225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325" h="2259106">
                <a:moveTo>
                  <a:pt x="64543" y="0"/>
                </a:moveTo>
                <a:lnTo>
                  <a:pt x="3205782" y="0"/>
                </a:lnTo>
                <a:cubicBezTo>
                  <a:pt x="3241428" y="0"/>
                  <a:pt x="3270325" y="28897"/>
                  <a:pt x="3270325" y="64543"/>
                </a:cubicBezTo>
                <a:lnTo>
                  <a:pt x="3270325" y="2194563"/>
                </a:lnTo>
                <a:cubicBezTo>
                  <a:pt x="3270325" y="2230209"/>
                  <a:pt x="3241428" y="2259106"/>
                  <a:pt x="3205782" y="2259106"/>
                </a:cubicBezTo>
                <a:lnTo>
                  <a:pt x="64543" y="2259106"/>
                </a:lnTo>
                <a:cubicBezTo>
                  <a:pt x="28897" y="2259106"/>
                  <a:pt x="0" y="2230209"/>
                  <a:pt x="0" y="2194563"/>
                </a:cubicBezTo>
                <a:lnTo>
                  <a:pt x="0" y="64543"/>
                </a:lnTo>
                <a:cubicBezTo>
                  <a:pt x="0" y="28897"/>
                  <a:pt x="28897" y="0"/>
                  <a:pt x="64543" y="0"/>
                </a:cubicBez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3" name="Picture Placeholder 12">
            <a:extLst>
              <a:ext uri="{FF2B5EF4-FFF2-40B4-BE49-F238E27FC236}">
                <a16:creationId xmlns:a16="http://schemas.microsoft.com/office/drawing/2014/main" id="{F5E0330D-A158-4A23-A199-50F455C64E58}"/>
              </a:ext>
            </a:extLst>
          </p:cNvPr>
          <p:cNvSpPr>
            <a:spLocks noGrp="1"/>
          </p:cNvSpPr>
          <p:nvPr>
            <p:ph type="pic" sz="quarter" idx="24"/>
          </p:nvPr>
        </p:nvSpPr>
        <p:spPr>
          <a:xfrm>
            <a:off x="8139332" y="2002293"/>
            <a:ext cx="3270325" cy="2259106"/>
          </a:xfrm>
          <a:custGeom>
            <a:avLst/>
            <a:gdLst>
              <a:gd name="connsiteX0" fmla="*/ 64543 w 3270325"/>
              <a:gd name="connsiteY0" fmla="*/ 0 h 2259106"/>
              <a:gd name="connsiteX1" fmla="*/ 3205782 w 3270325"/>
              <a:gd name="connsiteY1" fmla="*/ 0 h 2259106"/>
              <a:gd name="connsiteX2" fmla="*/ 3270325 w 3270325"/>
              <a:gd name="connsiteY2" fmla="*/ 64543 h 2259106"/>
              <a:gd name="connsiteX3" fmla="*/ 3270325 w 3270325"/>
              <a:gd name="connsiteY3" fmla="*/ 2194563 h 2259106"/>
              <a:gd name="connsiteX4" fmla="*/ 3205782 w 3270325"/>
              <a:gd name="connsiteY4" fmla="*/ 2259106 h 2259106"/>
              <a:gd name="connsiteX5" fmla="*/ 64543 w 3270325"/>
              <a:gd name="connsiteY5" fmla="*/ 2259106 h 2259106"/>
              <a:gd name="connsiteX6" fmla="*/ 0 w 3270325"/>
              <a:gd name="connsiteY6" fmla="*/ 2194563 h 2259106"/>
              <a:gd name="connsiteX7" fmla="*/ 0 w 3270325"/>
              <a:gd name="connsiteY7" fmla="*/ 64543 h 2259106"/>
              <a:gd name="connsiteX8" fmla="*/ 64543 w 3270325"/>
              <a:gd name="connsiteY8" fmla="*/ 0 h 225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325" h="2259106">
                <a:moveTo>
                  <a:pt x="64543" y="0"/>
                </a:moveTo>
                <a:lnTo>
                  <a:pt x="3205782" y="0"/>
                </a:lnTo>
                <a:cubicBezTo>
                  <a:pt x="3241428" y="0"/>
                  <a:pt x="3270325" y="28897"/>
                  <a:pt x="3270325" y="64543"/>
                </a:cubicBezTo>
                <a:lnTo>
                  <a:pt x="3270325" y="2194563"/>
                </a:lnTo>
                <a:cubicBezTo>
                  <a:pt x="3270325" y="2230209"/>
                  <a:pt x="3241428" y="2259106"/>
                  <a:pt x="3205782" y="2259106"/>
                </a:cubicBezTo>
                <a:lnTo>
                  <a:pt x="64543" y="2259106"/>
                </a:lnTo>
                <a:cubicBezTo>
                  <a:pt x="28897" y="2259106"/>
                  <a:pt x="0" y="2230209"/>
                  <a:pt x="0" y="2194563"/>
                </a:cubicBezTo>
                <a:lnTo>
                  <a:pt x="0" y="64543"/>
                </a:lnTo>
                <a:cubicBezTo>
                  <a:pt x="0" y="28897"/>
                  <a:pt x="28897" y="0"/>
                  <a:pt x="64543" y="0"/>
                </a:cubicBez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2" name="Picture Placeholder 11">
            <a:extLst>
              <a:ext uri="{FF2B5EF4-FFF2-40B4-BE49-F238E27FC236}">
                <a16:creationId xmlns:a16="http://schemas.microsoft.com/office/drawing/2014/main" id="{32D4C047-4909-44AC-8F5D-63EEC79CDC68}"/>
              </a:ext>
            </a:extLst>
          </p:cNvPr>
          <p:cNvSpPr>
            <a:spLocks noGrp="1"/>
          </p:cNvSpPr>
          <p:nvPr>
            <p:ph type="pic" sz="quarter" idx="22"/>
          </p:nvPr>
        </p:nvSpPr>
        <p:spPr>
          <a:xfrm>
            <a:off x="782343" y="2002293"/>
            <a:ext cx="3270325" cy="2259106"/>
          </a:xfrm>
          <a:custGeom>
            <a:avLst/>
            <a:gdLst>
              <a:gd name="connsiteX0" fmla="*/ 64543 w 3270325"/>
              <a:gd name="connsiteY0" fmla="*/ 0 h 2259106"/>
              <a:gd name="connsiteX1" fmla="*/ 3205782 w 3270325"/>
              <a:gd name="connsiteY1" fmla="*/ 0 h 2259106"/>
              <a:gd name="connsiteX2" fmla="*/ 3270325 w 3270325"/>
              <a:gd name="connsiteY2" fmla="*/ 64543 h 2259106"/>
              <a:gd name="connsiteX3" fmla="*/ 3270325 w 3270325"/>
              <a:gd name="connsiteY3" fmla="*/ 2194563 h 2259106"/>
              <a:gd name="connsiteX4" fmla="*/ 3205782 w 3270325"/>
              <a:gd name="connsiteY4" fmla="*/ 2259106 h 2259106"/>
              <a:gd name="connsiteX5" fmla="*/ 64543 w 3270325"/>
              <a:gd name="connsiteY5" fmla="*/ 2259106 h 2259106"/>
              <a:gd name="connsiteX6" fmla="*/ 0 w 3270325"/>
              <a:gd name="connsiteY6" fmla="*/ 2194563 h 2259106"/>
              <a:gd name="connsiteX7" fmla="*/ 0 w 3270325"/>
              <a:gd name="connsiteY7" fmla="*/ 64543 h 2259106"/>
              <a:gd name="connsiteX8" fmla="*/ 64543 w 3270325"/>
              <a:gd name="connsiteY8" fmla="*/ 0 h 225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325" h="2259106">
                <a:moveTo>
                  <a:pt x="64543" y="0"/>
                </a:moveTo>
                <a:lnTo>
                  <a:pt x="3205782" y="0"/>
                </a:lnTo>
                <a:cubicBezTo>
                  <a:pt x="3241428" y="0"/>
                  <a:pt x="3270325" y="28897"/>
                  <a:pt x="3270325" y="64543"/>
                </a:cubicBezTo>
                <a:lnTo>
                  <a:pt x="3270325" y="2194563"/>
                </a:lnTo>
                <a:cubicBezTo>
                  <a:pt x="3270325" y="2230209"/>
                  <a:pt x="3241428" y="2259106"/>
                  <a:pt x="3205782" y="2259106"/>
                </a:cubicBezTo>
                <a:lnTo>
                  <a:pt x="64543" y="2259106"/>
                </a:lnTo>
                <a:cubicBezTo>
                  <a:pt x="28897" y="2259106"/>
                  <a:pt x="0" y="2230209"/>
                  <a:pt x="0" y="2194563"/>
                </a:cubicBezTo>
                <a:lnTo>
                  <a:pt x="0" y="64543"/>
                </a:lnTo>
                <a:cubicBezTo>
                  <a:pt x="0" y="28897"/>
                  <a:pt x="28897" y="0"/>
                  <a:pt x="64543" y="0"/>
                </a:cubicBez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5" name="Slide Number Placeholder 2">
            <a:extLst>
              <a:ext uri="{FF2B5EF4-FFF2-40B4-BE49-F238E27FC236}">
                <a16:creationId xmlns:a16="http://schemas.microsoft.com/office/drawing/2014/main" id="{02C5D4FA-5F31-4015-9AA7-949F32146027}"/>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088528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F1FD7D6-B5D7-4C79-83AA-73575C48A210}"/>
              </a:ext>
            </a:extLst>
          </p:cNvPr>
          <p:cNvSpPr>
            <a:spLocks noGrp="1"/>
          </p:cNvSpPr>
          <p:nvPr>
            <p:ph type="pic" sz="quarter" idx="21"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5602039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2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6133385-C1A8-4AA2-A9CB-5C6A4B09AA99}"/>
              </a:ext>
            </a:extLst>
          </p:cNvPr>
          <p:cNvSpPr>
            <a:spLocks noGrp="1"/>
          </p:cNvSpPr>
          <p:nvPr>
            <p:ph type="pic" sz="quarter" idx="15"/>
          </p:nvPr>
        </p:nvSpPr>
        <p:spPr>
          <a:xfrm>
            <a:off x="4064000" y="0"/>
            <a:ext cx="4064000" cy="3812346"/>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11" name="Picture Placeholder 10">
            <a:extLst>
              <a:ext uri="{FF2B5EF4-FFF2-40B4-BE49-F238E27FC236}">
                <a16:creationId xmlns:a16="http://schemas.microsoft.com/office/drawing/2014/main" id="{749442B2-1B27-473D-B0DA-A9E06C62526E}"/>
              </a:ext>
            </a:extLst>
          </p:cNvPr>
          <p:cNvSpPr>
            <a:spLocks noGrp="1"/>
          </p:cNvSpPr>
          <p:nvPr>
            <p:ph type="pic" sz="quarter" idx="16"/>
          </p:nvPr>
        </p:nvSpPr>
        <p:spPr>
          <a:xfrm>
            <a:off x="8128000" y="0"/>
            <a:ext cx="4064000" cy="3812346"/>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13" name="Picture Placeholder 12">
            <a:extLst>
              <a:ext uri="{FF2B5EF4-FFF2-40B4-BE49-F238E27FC236}">
                <a16:creationId xmlns:a16="http://schemas.microsoft.com/office/drawing/2014/main" id="{94E6C743-4ECB-4783-801D-603936A75B0B}"/>
              </a:ext>
            </a:extLst>
          </p:cNvPr>
          <p:cNvSpPr>
            <a:spLocks noGrp="1"/>
          </p:cNvSpPr>
          <p:nvPr>
            <p:ph type="pic" sz="quarter" idx="14"/>
          </p:nvPr>
        </p:nvSpPr>
        <p:spPr>
          <a:xfrm>
            <a:off x="0" y="0"/>
            <a:ext cx="4064000" cy="3812346"/>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507864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E3355D-2303-4E4D-BB8A-B17169961F61}"/>
              </a:ext>
            </a:extLst>
          </p:cNvPr>
          <p:cNvSpPr>
            <a:spLocks noGrp="1"/>
          </p:cNvSpPr>
          <p:nvPr>
            <p:ph type="pic" sz="quarter" idx="22"/>
          </p:nvPr>
        </p:nvSpPr>
        <p:spPr>
          <a:xfrm>
            <a:off x="4377977" y="0"/>
            <a:ext cx="3436046" cy="6858000"/>
          </a:xfrm>
          <a:custGeom>
            <a:avLst/>
            <a:gdLst>
              <a:gd name="connsiteX0" fmla="*/ 0 w 3436046"/>
              <a:gd name="connsiteY0" fmla="*/ 0 h 6858000"/>
              <a:gd name="connsiteX1" fmla="*/ 3436046 w 3436046"/>
              <a:gd name="connsiteY1" fmla="*/ 0 h 6858000"/>
              <a:gd name="connsiteX2" fmla="*/ 3436046 w 3436046"/>
              <a:gd name="connsiteY2" fmla="*/ 6858000 h 6858000"/>
              <a:gd name="connsiteX3" fmla="*/ 0 w 34360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36046" h="6858000">
                <a:moveTo>
                  <a:pt x="0" y="0"/>
                </a:moveTo>
                <a:lnTo>
                  <a:pt x="3436046" y="0"/>
                </a:lnTo>
                <a:lnTo>
                  <a:pt x="3436046" y="6858000"/>
                </a:lnTo>
                <a:lnTo>
                  <a:pt x="0" y="6858000"/>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 name="Slide Number Placeholder 2">
            <a:extLst>
              <a:ext uri="{FF2B5EF4-FFF2-40B4-BE49-F238E27FC236}">
                <a16:creationId xmlns:a16="http://schemas.microsoft.com/office/drawing/2014/main" id="{55794469-77B0-473D-B96C-D75D9C98FE98}"/>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5211057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54_Blank">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2C6AA9D1-6B16-4F30-9BDB-64586D947809}"/>
              </a:ext>
            </a:extLst>
          </p:cNvPr>
          <p:cNvSpPr>
            <a:spLocks noGrp="1"/>
          </p:cNvSpPr>
          <p:nvPr>
            <p:ph type="pic" sz="quarter" idx="26"/>
          </p:nvPr>
        </p:nvSpPr>
        <p:spPr>
          <a:xfrm>
            <a:off x="3777604"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8" name="Picture Placeholder 27">
            <a:extLst>
              <a:ext uri="{FF2B5EF4-FFF2-40B4-BE49-F238E27FC236}">
                <a16:creationId xmlns:a16="http://schemas.microsoft.com/office/drawing/2014/main" id="{09DA74E7-3C58-4C9C-9AC8-813E39633509}"/>
              </a:ext>
            </a:extLst>
          </p:cNvPr>
          <p:cNvSpPr>
            <a:spLocks noGrp="1"/>
          </p:cNvSpPr>
          <p:nvPr>
            <p:ph type="pic" sz="quarter" idx="27"/>
          </p:nvPr>
        </p:nvSpPr>
        <p:spPr>
          <a:xfrm>
            <a:off x="6180958"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9" name="Picture Placeholder 28">
            <a:extLst>
              <a:ext uri="{FF2B5EF4-FFF2-40B4-BE49-F238E27FC236}">
                <a16:creationId xmlns:a16="http://schemas.microsoft.com/office/drawing/2014/main" id="{0799CB2B-41A8-4F2F-B7A9-CC7EF501A6B2}"/>
              </a:ext>
            </a:extLst>
          </p:cNvPr>
          <p:cNvSpPr>
            <a:spLocks noGrp="1"/>
          </p:cNvSpPr>
          <p:nvPr>
            <p:ph type="pic" sz="quarter" idx="28"/>
          </p:nvPr>
        </p:nvSpPr>
        <p:spPr>
          <a:xfrm>
            <a:off x="8584312"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6" name="Picture Placeholder 25">
            <a:extLst>
              <a:ext uri="{FF2B5EF4-FFF2-40B4-BE49-F238E27FC236}">
                <a16:creationId xmlns:a16="http://schemas.microsoft.com/office/drawing/2014/main" id="{1B9F469C-7615-4321-95F9-CDED330E6A8C}"/>
              </a:ext>
            </a:extLst>
          </p:cNvPr>
          <p:cNvSpPr>
            <a:spLocks noGrp="1"/>
          </p:cNvSpPr>
          <p:nvPr>
            <p:ph type="pic" sz="quarter" idx="29"/>
          </p:nvPr>
        </p:nvSpPr>
        <p:spPr>
          <a:xfrm>
            <a:off x="1374250"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4" name="Picture Placeholder 23">
            <a:extLst>
              <a:ext uri="{FF2B5EF4-FFF2-40B4-BE49-F238E27FC236}">
                <a16:creationId xmlns:a16="http://schemas.microsoft.com/office/drawing/2014/main" id="{BB163930-E5DC-42B4-8A1B-19D36DC8DDE5}"/>
              </a:ext>
            </a:extLst>
          </p:cNvPr>
          <p:cNvSpPr>
            <a:spLocks noGrp="1"/>
          </p:cNvSpPr>
          <p:nvPr>
            <p:ph type="pic" sz="quarter" idx="23"/>
          </p:nvPr>
        </p:nvSpPr>
        <p:spPr>
          <a:xfrm>
            <a:off x="3777604"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3" name="Picture Placeholder 22">
            <a:extLst>
              <a:ext uri="{FF2B5EF4-FFF2-40B4-BE49-F238E27FC236}">
                <a16:creationId xmlns:a16="http://schemas.microsoft.com/office/drawing/2014/main" id="{D118E1AD-57B6-4881-BC7D-FEA3E614D2A3}"/>
              </a:ext>
            </a:extLst>
          </p:cNvPr>
          <p:cNvSpPr>
            <a:spLocks noGrp="1"/>
          </p:cNvSpPr>
          <p:nvPr>
            <p:ph type="pic" sz="quarter" idx="24"/>
          </p:nvPr>
        </p:nvSpPr>
        <p:spPr>
          <a:xfrm>
            <a:off x="6180958"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2" name="Picture Placeholder 21">
            <a:extLst>
              <a:ext uri="{FF2B5EF4-FFF2-40B4-BE49-F238E27FC236}">
                <a16:creationId xmlns:a16="http://schemas.microsoft.com/office/drawing/2014/main" id="{AF1D6879-9F40-4961-86F5-9D8C1F01B237}"/>
              </a:ext>
            </a:extLst>
          </p:cNvPr>
          <p:cNvSpPr>
            <a:spLocks noGrp="1"/>
          </p:cNvSpPr>
          <p:nvPr>
            <p:ph type="pic" sz="quarter" idx="25"/>
          </p:nvPr>
        </p:nvSpPr>
        <p:spPr>
          <a:xfrm>
            <a:off x="8584312"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5" name="Picture Placeholder 24">
            <a:extLst>
              <a:ext uri="{FF2B5EF4-FFF2-40B4-BE49-F238E27FC236}">
                <a16:creationId xmlns:a16="http://schemas.microsoft.com/office/drawing/2014/main" id="{398C2927-83D6-4CE3-82C6-71394B9C4307}"/>
              </a:ext>
            </a:extLst>
          </p:cNvPr>
          <p:cNvSpPr>
            <a:spLocks noGrp="1"/>
          </p:cNvSpPr>
          <p:nvPr>
            <p:ph type="pic" sz="quarter" idx="22"/>
          </p:nvPr>
        </p:nvSpPr>
        <p:spPr>
          <a:xfrm>
            <a:off x="1374250"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888302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C78E4-7119-4F4B-83B8-87C444F2C9AD}"/>
              </a:ext>
            </a:extLst>
          </p:cNvPr>
          <p:cNvSpPr>
            <a:spLocks noGrp="1"/>
          </p:cNvSpPr>
          <p:nvPr>
            <p:ph type="pic" sz="quarter" idx="20" hasCustomPrompt="1"/>
          </p:nvPr>
        </p:nvSpPr>
        <p:spPr>
          <a:xfrm>
            <a:off x="723901" y="1888771"/>
            <a:ext cx="10744200" cy="2827996"/>
          </a:xfrm>
          <a:custGeom>
            <a:avLst/>
            <a:gdLst>
              <a:gd name="connsiteX0" fmla="*/ 8714230 w 10284249"/>
              <a:gd name="connsiteY0" fmla="*/ 1 h 2706931"/>
              <a:gd name="connsiteX1" fmla="*/ 10284249 w 10284249"/>
              <a:gd name="connsiteY1" fmla="*/ 2706931 h 2706931"/>
              <a:gd name="connsiteX2" fmla="*/ 7144210 w 10284249"/>
              <a:gd name="connsiteY2" fmla="*/ 2706931 h 2706931"/>
              <a:gd name="connsiteX3" fmla="*/ 5358156 w 10284249"/>
              <a:gd name="connsiteY3" fmla="*/ 1 h 2706931"/>
              <a:gd name="connsiteX4" fmla="*/ 8498195 w 10284249"/>
              <a:gd name="connsiteY4" fmla="*/ 1 h 2706931"/>
              <a:gd name="connsiteX5" fmla="*/ 6928175 w 10284249"/>
              <a:gd name="connsiteY5" fmla="*/ 2706931 h 2706931"/>
              <a:gd name="connsiteX6" fmla="*/ 5142124 w 10284249"/>
              <a:gd name="connsiteY6" fmla="*/ 1 h 2706931"/>
              <a:gd name="connsiteX7" fmla="*/ 6712143 w 10284249"/>
              <a:gd name="connsiteY7" fmla="*/ 2706931 h 2706931"/>
              <a:gd name="connsiteX8" fmla="*/ 3572103 w 10284249"/>
              <a:gd name="connsiteY8" fmla="*/ 2706931 h 2706931"/>
              <a:gd name="connsiteX9" fmla="*/ 1570020 w 10284249"/>
              <a:gd name="connsiteY9" fmla="*/ 1 h 2706931"/>
              <a:gd name="connsiteX10" fmla="*/ 3140040 w 10284249"/>
              <a:gd name="connsiteY10" fmla="*/ 2706931 h 2706931"/>
              <a:gd name="connsiteX11" fmla="*/ 0 w 10284249"/>
              <a:gd name="connsiteY11" fmla="*/ 2706931 h 2706931"/>
              <a:gd name="connsiteX12" fmla="*/ 1786052 w 10284249"/>
              <a:gd name="connsiteY12" fmla="*/ 0 h 2706931"/>
              <a:gd name="connsiteX13" fmla="*/ 4926091 w 10284249"/>
              <a:gd name="connsiteY13" fmla="*/ 0 h 2706931"/>
              <a:gd name="connsiteX14" fmla="*/ 3356071 w 10284249"/>
              <a:gd name="connsiteY14" fmla="*/ 2706930 h 27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84249" h="2706931">
                <a:moveTo>
                  <a:pt x="8714230" y="1"/>
                </a:moveTo>
                <a:lnTo>
                  <a:pt x="10284249" y="2706931"/>
                </a:lnTo>
                <a:lnTo>
                  <a:pt x="7144210" y="2706931"/>
                </a:lnTo>
                <a:close/>
                <a:moveTo>
                  <a:pt x="5358156" y="1"/>
                </a:moveTo>
                <a:lnTo>
                  <a:pt x="8498195" y="1"/>
                </a:lnTo>
                <a:lnTo>
                  <a:pt x="6928175" y="2706931"/>
                </a:lnTo>
                <a:close/>
                <a:moveTo>
                  <a:pt x="5142124" y="1"/>
                </a:moveTo>
                <a:lnTo>
                  <a:pt x="6712143" y="2706931"/>
                </a:lnTo>
                <a:lnTo>
                  <a:pt x="3572103" y="2706931"/>
                </a:lnTo>
                <a:close/>
                <a:moveTo>
                  <a:pt x="1570020" y="1"/>
                </a:moveTo>
                <a:lnTo>
                  <a:pt x="3140040" y="2706931"/>
                </a:lnTo>
                <a:lnTo>
                  <a:pt x="0" y="2706931"/>
                </a:lnTo>
                <a:close/>
                <a:moveTo>
                  <a:pt x="1786052" y="0"/>
                </a:moveTo>
                <a:lnTo>
                  <a:pt x="4926091" y="0"/>
                </a:lnTo>
                <a:lnTo>
                  <a:pt x="3356071" y="27069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8863900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ABCE15E-93A2-4BE5-8FDB-1720A908D686}"/>
              </a:ext>
            </a:extLst>
          </p:cNvPr>
          <p:cNvSpPr>
            <a:spLocks noGrp="1"/>
          </p:cNvSpPr>
          <p:nvPr>
            <p:ph type="pic" sz="quarter" idx="22"/>
          </p:nvPr>
        </p:nvSpPr>
        <p:spPr>
          <a:xfrm>
            <a:off x="0" y="2003617"/>
            <a:ext cx="12192000" cy="2850766"/>
          </a:xfrm>
          <a:custGeom>
            <a:avLst/>
            <a:gdLst>
              <a:gd name="connsiteX0" fmla="*/ 0 w 12192000"/>
              <a:gd name="connsiteY0" fmla="*/ 0 h 2850766"/>
              <a:gd name="connsiteX1" fmla="*/ 12192000 w 12192000"/>
              <a:gd name="connsiteY1" fmla="*/ 0 h 2850766"/>
              <a:gd name="connsiteX2" fmla="*/ 12192000 w 12192000"/>
              <a:gd name="connsiteY2" fmla="*/ 2850766 h 2850766"/>
              <a:gd name="connsiteX3" fmla="*/ 0 w 12192000"/>
              <a:gd name="connsiteY3" fmla="*/ 2850766 h 2850766"/>
            </a:gdLst>
            <a:ahLst/>
            <a:cxnLst>
              <a:cxn ang="0">
                <a:pos x="connsiteX0" y="connsiteY0"/>
              </a:cxn>
              <a:cxn ang="0">
                <a:pos x="connsiteX1" y="connsiteY1"/>
              </a:cxn>
              <a:cxn ang="0">
                <a:pos x="connsiteX2" y="connsiteY2"/>
              </a:cxn>
              <a:cxn ang="0">
                <a:pos x="connsiteX3" y="connsiteY3"/>
              </a:cxn>
            </a:cxnLst>
            <a:rect l="l" t="t" r="r" b="b"/>
            <a:pathLst>
              <a:path w="12192000" h="2850766">
                <a:moveTo>
                  <a:pt x="0" y="0"/>
                </a:moveTo>
                <a:lnTo>
                  <a:pt x="12192000" y="0"/>
                </a:lnTo>
                <a:lnTo>
                  <a:pt x="12192000" y="2850766"/>
                </a:lnTo>
                <a:lnTo>
                  <a:pt x="0" y="2850766"/>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6" name="Picture Placeholder 35">
            <a:extLst>
              <a:ext uri="{FF2B5EF4-FFF2-40B4-BE49-F238E27FC236}">
                <a16:creationId xmlns:a16="http://schemas.microsoft.com/office/drawing/2014/main" id="{06633BA7-EA54-4C1E-A4D3-2E86F8115015}"/>
              </a:ext>
            </a:extLst>
          </p:cNvPr>
          <p:cNvSpPr>
            <a:spLocks noGrp="1"/>
          </p:cNvSpPr>
          <p:nvPr>
            <p:ph type="pic" sz="quarter" idx="26"/>
          </p:nvPr>
        </p:nvSpPr>
        <p:spPr>
          <a:xfrm>
            <a:off x="8975298"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5" name="Picture Placeholder 34">
            <a:extLst>
              <a:ext uri="{FF2B5EF4-FFF2-40B4-BE49-F238E27FC236}">
                <a16:creationId xmlns:a16="http://schemas.microsoft.com/office/drawing/2014/main" id="{9F58D27B-35A0-4B4F-853E-F28F39DDD807}"/>
              </a:ext>
            </a:extLst>
          </p:cNvPr>
          <p:cNvSpPr>
            <a:spLocks noGrp="1"/>
          </p:cNvSpPr>
          <p:nvPr>
            <p:ph type="pic" sz="quarter" idx="25"/>
          </p:nvPr>
        </p:nvSpPr>
        <p:spPr>
          <a:xfrm>
            <a:off x="6031071"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4" name="Picture Placeholder 33">
            <a:extLst>
              <a:ext uri="{FF2B5EF4-FFF2-40B4-BE49-F238E27FC236}">
                <a16:creationId xmlns:a16="http://schemas.microsoft.com/office/drawing/2014/main" id="{27D733A5-2DE7-4C4B-AA4A-CB20306E2850}"/>
              </a:ext>
            </a:extLst>
          </p:cNvPr>
          <p:cNvSpPr>
            <a:spLocks noGrp="1"/>
          </p:cNvSpPr>
          <p:nvPr>
            <p:ph type="pic" sz="quarter" idx="24"/>
          </p:nvPr>
        </p:nvSpPr>
        <p:spPr>
          <a:xfrm>
            <a:off x="3086844"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3" name="Picture Placeholder 32">
            <a:extLst>
              <a:ext uri="{FF2B5EF4-FFF2-40B4-BE49-F238E27FC236}">
                <a16:creationId xmlns:a16="http://schemas.microsoft.com/office/drawing/2014/main" id="{9D49E0DE-15EB-48C3-9210-7D31D64599EF}"/>
              </a:ext>
            </a:extLst>
          </p:cNvPr>
          <p:cNvSpPr>
            <a:spLocks noGrp="1"/>
          </p:cNvSpPr>
          <p:nvPr>
            <p:ph type="pic" sz="quarter" idx="23"/>
          </p:nvPr>
        </p:nvSpPr>
        <p:spPr>
          <a:xfrm>
            <a:off x="142617"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440790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9" name="Picture Placeholder 8">
            <a:extLst>
              <a:ext uri="{FF2B5EF4-FFF2-40B4-BE49-F238E27FC236}">
                <a16:creationId xmlns:a16="http://schemas.microsoft.com/office/drawing/2014/main" id="{6DAEBD39-75E1-4BD8-8FB7-67884EC5FCE4}"/>
              </a:ext>
            </a:extLst>
          </p:cNvPr>
          <p:cNvSpPr>
            <a:spLocks noGrp="1"/>
          </p:cNvSpPr>
          <p:nvPr>
            <p:ph type="pic" sz="quarter" idx="22"/>
          </p:nvPr>
        </p:nvSpPr>
        <p:spPr>
          <a:xfrm>
            <a:off x="6485206" y="0"/>
            <a:ext cx="5706794" cy="6857554"/>
          </a:xfrm>
          <a:custGeom>
            <a:avLst/>
            <a:gdLst>
              <a:gd name="connsiteX0" fmla="*/ 677550 w 5706794"/>
              <a:gd name="connsiteY0" fmla="*/ 3775667 h 6857554"/>
              <a:gd name="connsiteX1" fmla="*/ 331742 w 5706794"/>
              <a:gd name="connsiteY1" fmla="*/ 3829799 h 6857554"/>
              <a:gd name="connsiteX2" fmla="*/ 223752 w 5706794"/>
              <a:gd name="connsiteY2" fmla="*/ 3997874 h 6857554"/>
              <a:gd name="connsiteX3" fmla="*/ 331742 w 5706794"/>
              <a:gd name="connsiteY3" fmla="*/ 4167618 h 6857554"/>
              <a:gd name="connsiteX4" fmla="*/ 677550 w 5706794"/>
              <a:gd name="connsiteY4" fmla="*/ 4221992 h 6857554"/>
              <a:gd name="connsiteX5" fmla="*/ 1022634 w 5706794"/>
              <a:gd name="connsiteY5" fmla="*/ 4167618 h 6857554"/>
              <a:gd name="connsiteX6" fmla="*/ 1131338 w 5706794"/>
              <a:gd name="connsiteY6" fmla="*/ 3997874 h 6857554"/>
              <a:gd name="connsiteX7" fmla="*/ 1022634 w 5706794"/>
              <a:gd name="connsiteY7" fmla="*/ 3829799 h 6857554"/>
              <a:gd name="connsiteX8" fmla="*/ 677550 w 5706794"/>
              <a:gd name="connsiteY8" fmla="*/ 3775667 h 6857554"/>
              <a:gd name="connsiteX9" fmla="*/ 449754 w 5706794"/>
              <a:gd name="connsiteY9" fmla="*/ 1435177 h 6857554"/>
              <a:gd name="connsiteX10" fmla="*/ 307071 w 5706794"/>
              <a:gd name="connsiteY10" fmla="*/ 1488828 h 6857554"/>
              <a:gd name="connsiteX11" fmla="*/ 242734 w 5706794"/>
              <a:gd name="connsiteY11" fmla="*/ 1659278 h 6857554"/>
              <a:gd name="connsiteX12" fmla="*/ 298527 w 5706794"/>
              <a:gd name="connsiteY12" fmla="*/ 1819987 h 6857554"/>
              <a:gd name="connsiteX13" fmla="*/ 455458 w 5706794"/>
              <a:gd name="connsiteY13" fmla="*/ 1879575 h 6857554"/>
              <a:gd name="connsiteX14" fmla="*/ 605738 w 5706794"/>
              <a:gd name="connsiteY14" fmla="*/ 1823077 h 6857554"/>
              <a:gd name="connsiteX15" fmla="*/ 660577 w 5706794"/>
              <a:gd name="connsiteY15" fmla="*/ 1666876 h 6857554"/>
              <a:gd name="connsiteX16" fmla="*/ 599329 w 5706794"/>
              <a:gd name="connsiteY16" fmla="*/ 1495471 h 6857554"/>
              <a:gd name="connsiteX17" fmla="*/ 449754 w 5706794"/>
              <a:gd name="connsiteY17" fmla="*/ 1435177 h 6857554"/>
              <a:gd name="connsiteX18" fmla="*/ 1334217 w 5706794"/>
              <a:gd name="connsiteY18" fmla="*/ 0 h 6857554"/>
              <a:gd name="connsiteX19" fmla="*/ 5706794 w 5706794"/>
              <a:gd name="connsiteY19" fmla="*/ 0 h 6857554"/>
              <a:gd name="connsiteX20" fmla="*/ 5706794 w 5706794"/>
              <a:gd name="connsiteY20" fmla="*/ 6857554 h 6857554"/>
              <a:gd name="connsiteX21" fmla="*/ 1334217 w 5706794"/>
              <a:gd name="connsiteY21" fmla="*/ 6857554 h 6857554"/>
              <a:gd name="connsiteX22" fmla="*/ 1334217 w 5706794"/>
              <a:gd name="connsiteY22" fmla="*/ 5679590 h 6857554"/>
              <a:gd name="connsiteX23" fmla="*/ 1136994 w 5706794"/>
              <a:gd name="connsiteY23" fmla="*/ 5679590 h 6857554"/>
              <a:gd name="connsiteX24" fmla="*/ 630077 w 5706794"/>
              <a:gd name="connsiteY24" fmla="*/ 5187944 h 6857554"/>
              <a:gd name="connsiteX25" fmla="*/ 501668 w 5706794"/>
              <a:gd name="connsiteY25" fmla="*/ 5083782 h 6857554"/>
              <a:gd name="connsiteX26" fmla="*/ 388930 w 5706794"/>
              <a:gd name="connsiteY26" fmla="*/ 5043684 h 6857554"/>
              <a:gd name="connsiteX27" fmla="*/ 289484 w 5706794"/>
              <a:gd name="connsiteY27" fmla="*/ 5091372 h 6857554"/>
              <a:gd name="connsiteX28" fmla="*/ 254119 w 5706794"/>
              <a:gd name="connsiteY28" fmla="*/ 5225908 h 6857554"/>
              <a:gd name="connsiteX29" fmla="*/ 299216 w 5706794"/>
              <a:gd name="connsiteY29" fmla="*/ 5408856 h 6857554"/>
              <a:gd name="connsiteX30" fmla="*/ 421206 w 5706794"/>
              <a:gd name="connsiteY30" fmla="*/ 5596063 h 6857554"/>
              <a:gd name="connsiteX31" fmla="*/ 197230 w 5706794"/>
              <a:gd name="connsiteY31" fmla="*/ 5713760 h 6857554"/>
              <a:gd name="connsiteX32" fmla="*/ 52389 w 5706794"/>
              <a:gd name="connsiteY32" fmla="*/ 5457258 h 6857554"/>
              <a:gd name="connsiteX33" fmla="*/ 0 w 5706794"/>
              <a:gd name="connsiteY33" fmla="*/ 5182257 h 6857554"/>
              <a:gd name="connsiteX34" fmla="*/ 93409 w 5706794"/>
              <a:gd name="connsiteY34" fmla="*/ 4855912 h 6857554"/>
              <a:gd name="connsiteX35" fmla="*/ 343358 w 5706794"/>
              <a:gd name="connsiteY35" fmla="*/ 4728816 h 6857554"/>
              <a:gd name="connsiteX36" fmla="*/ 561007 w 5706794"/>
              <a:gd name="connsiteY36" fmla="*/ 4801133 h 6857554"/>
              <a:gd name="connsiteX37" fmla="*/ 785771 w 5706794"/>
              <a:gd name="connsiteY37" fmla="*/ 4982984 h 6857554"/>
              <a:gd name="connsiteX38" fmla="*/ 1091481 w 5706794"/>
              <a:gd name="connsiteY38" fmla="*/ 5292347 h 6857554"/>
              <a:gd name="connsiteX39" fmla="*/ 1091481 w 5706794"/>
              <a:gd name="connsiteY39" fmla="*/ 4681361 h 6857554"/>
              <a:gd name="connsiteX40" fmla="*/ 1334217 w 5706794"/>
              <a:gd name="connsiteY40" fmla="*/ 4681361 h 6857554"/>
              <a:gd name="connsiteX41" fmla="*/ 1334217 w 5706794"/>
              <a:gd name="connsiteY41" fmla="*/ 4133470 h 6857554"/>
              <a:gd name="connsiteX42" fmla="*/ 1307167 w 5706794"/>
              <a:gd name="connsiteY42" fmla="*/ 4218393 h 6857554"/>
              <a:gd name="connsiteX43" fmla="*/ 1177473 w 5706794"/>
              <a:gd name="connsiteY43" fmla="*/ 4379612 h 6857554"/>
              <a:gd name="connsiteX44" fmla="*/ 677550 w 5706794"/>
              <a:gd name="connsiteY44" fmla="*/ 4512181 h 6857554"/>
              <a:gd name="connsiteX45" fmla="*/ 178331 w 5706794"/>
              <a:gd name="connsiteY45" fmla="*/ 4379612 h 6857554"/>
              <a:gd name="connsiteX46" fmla="*/ 3795 w 5706794"/>
              <a:gd name="connsiteY46" fmla="*/ 3997874 h 6857554"/>
              <a:gd name="connsiteX47" fmla="*/ 178331 w 5706794"/>
              <a:gd name="connsiteY47" fmla="*/ 3617806 h 6857554"/>
              <a:gd name="connsiteX48" fmla="*/ 677550 w 5706794"/>
              <a:gd name="connsiteY48" fmla="*/ 3485478 h 6857554"/>
              <a:gd name="connsiteX49" fmla="*/ 1177473 w 5706794"/>
              <a:gd name="connsiteY49" fmla="*/ 3617806 h 6857554"/>
              <a:gd name="connsiteX50" fmla="*/ 1307167 w 5706794"/>
              <a:gd name="connsiteY50" fmla="*/ 3778461 h 6857554"/>
              <a:gd name="connsiteX51" fmla="*/ 1334217 w 5706794"/>
              <a:gd name="connsiteY51" fmla="*/ 3862984 h 6857554"/>
              <a:gd name="connsiteX52" fmla="*/ 1334217 w 5706794"/>
              <a:gd name="connsiteY52" fmla="*/ 2946144 h 6857554"/>
              <a:gd name="connsiteX53" fmla="*/ 267413 w 5706794"/>
              <a:gd name="connsiteY53" fmla="*/ 2946144 h 6857554"/>
              <a:gd name="connsiteX54" fmla="*/ 267413 w 5706794"/>
              <a:gd name="connsiteY54" fmla="*/ 3211895 h 6857554"/>
              <a:gd name="connsiteX55" fmla="*/ 13286 w 5706794"/>
              <a:gd name="connsiteY55" fmla="*/ 3211895 h 6857554"/>
              <a:gd name="connsiteX56" fmla="*/ 13286 w 5706794"/>
              <a:gd name="connsiteY56" fmla="*/ 2646463 h 6857554"/>
              <a:gd name="connsiteX57" fmla="*/ 1334217 w 5706794"/>
              <a:gd name="connsiteY57" fmla="*/ 2646463 h 6857554"/>
              <a:gd name="connsiteX58" fmla="*/ 1334217 w 5706794"/>
              <a:gd name="connsiteY58" fmla="*/ 1894150 h 6857554"/>
              <a:gd name="connsiteX59" fmla="*/ 1327837 w 5706794"/>
              <a:gd name="connsiteY59" fmla="*/ 1926234 h 6857554"/>
              <a:gd name="connsiteX60" fmla="*/ 1248902 w 5706794"/>
              <a:gd name="connsiteY60" fmla="*/ 2120441 h 6857554"/>
              <a:gd name="connsiteX61" fmla="*/ 1036344 w 5706794"/>
              <a:gd name="connsiteY61" fmla="*/ 2008540 h 6857554"/>
              <a:gd name="connsiteX62" fmla="*/ 1099759 w 5706794"/>
              <a:gd name="connsiteY62" fmla="*/ 1876677 h 6857554"/>
              <a:gd name="connsiteX63" fmla="*/ 1121847 w 5706794"/>
              <a:gd name="connsiteY63" fmla="*/ 1727643 h 6857554"/>
              <a:gd name="connsiteX64" fmla="*/ 1013583 w 5706794"/>
              <a:gd name="connsiteY64" fmla="*/ 1477194 h 6857554"/>
              <a:gd name="connsiteX65" fmla="*/ 723153 w 5706794"/>
              <a:gd name="connsiteY65" fmla="*/ 1399090 h 6857554"/>
              <a:gd name="connsiteX66" fmla="*/ 842145 w 5706794"/>
              <a:gd name="connsiteY66" fmla="*/ 1531559 h 6857554"/>
              <a:gd name="connsiteX67" fmla="*/ 884336 w 5706794"/>
              <a:gd name="connsiteY67" fmla="*/ 1729544 h 6857554"/>
              <a:gd name="connsiteX68" fmla="*/ 766490 w 5706794"/>
              <a:gd name="connsiteY68" fmla="*/ 2036964 h 6857554"/>
              <a:gd name="connsiteX69" fmla="*/ 453557 w 5706794"/>
              <a:gd name="connsiteY69" fmla="*/ 2150783 h 6857554"/>
              <a:gd name="connsiteX70" fmla="*/ 122114 w 5706794"/>
              <a:gd name="connsiteY70" fmla="*/ 2019891 h 6857554"/>
              <a:gd name="connsiteX71" fmla="*/ 0 w 5706794"/>
              <a:gd name="connsiteY71" fmla="*/ 1672572 h 6857554"/>
              <a:gd name="connsiteX72" fmla="*/ 174312 w 5706794"/>
              <a:gd name="connsiteY72" fmla="*/ 1265899 h 6857554"/>
              <a:gd name="connsiteX73" fmla="*/ 654881 w 5706794"/>
              <a:gd name="connsiteY73" fmla="*/ 1118392 h 6857554"/>
              <a:gd name="connsiteX74" fmla="*/ 1165375 w 5706794"/>
              <a:gd name="connsiteY74" fmla="*/ 1278470 h 6857554"/>
              <a:gd name="connsiteX75" fmla="*/ 1307076 w 5706794"/>
              <a:gd name="connsiteY75" fmla="*/ 1465023 h 6857554"/>
              <a:gd name="connsiteX76" fmla="*/ 1334217 w 5706794"/>
              <a:gd name="connsiteY76" fmla="*/ 1550992 h 685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06794" h="6857554">
                <a:moveTo>
                  <a:pt x="677550" y="3775667"/>
                </a:moveTo>
                <a:cubicBezTo>
                  <a:pt x="519912" y="3775426"/>
                  <a:pt x="404648" y="3793470"/>
                  <a:pt x="331742" y="3829799"/>
                </a:cubicBezTo>
                <a:cubicBezTo>
                  <a:pt x="258835" y="3866119"/>
                  <a:pt x="222838" y="3922144"/>
                  <a:pt x="223752" y="3997874"/>
                </a:cubicBezTo>
                <a:cubicBezTo>
                  <a:pt x="222838" y="4074518"/>
                  <a:pt x="258835" y="4131098"/>
                  <a:pt x="331742" y="4167618"/>
                </a:cubicBezTo>
                <a:cubicBezTo>
                  <a:pt x="404648" y="4204146"/>
                  <a:pt x="519912" y="4222266"/>
                  <a:pt x="677550" y="4221992"/>
                </a:cubicBezTo>
                <a:cubicBezTo>
                  <a:pt x="834349" y="4222266"/>
                  <a:pt x="949379" y="4204146"/>
                  <a:pt x="1022634" y="4167618"/>
                </a:cubicBezTo>
                <a:cubicBezTo>
                  <a:pt x="1095898" y="4131098"/>
                  <a:pt x="1132127" y="4074518"/>
                  <a:pt x="1131338" y="3997874"/>
                </a:cubicBezTo>
                <a:cubicBezTo>
                  <a:pt x="1132127" y="3922144"/>
                  <a:pt x="1095898" y="3866119"/>
                  <a:pt x="1022634" y="3829799"/>
                </a:cubicBezTo>
                <a:cubicBezTo>
                  <a:pt x="949379" y="3793470"/>
                  <a:pt x="834349" y="3775426"/>
                  <a:pt x="677550" y="3775667"/>
                </a:cubicBezTo>
                <a:close/>
                <a:moveTo>
                  <a:pt x="449754" y="1435177"/>
                </a:moveTo>
                <a:cubicBezTo>
                  <a:pt x="395431" y="1434779"/>
                  <a:pt x="347867" y="1452665"/>
                  <a:pt x="307071" y="1488828"/>
                </a:cubicBezTo>
                <a:cubicBezTo>
                  <a:pt x="266275" y="1524991"/>
                  <a:pt x="244827" y="1581805"/>
                  <a:pt x="242734" y="1659278"/>
                </a:cubicBezTo>
                <a:cubicBezTo>
                  <a:pt x="243166" y="1727443"/>
                  <a:pt x="261766" y="1781019"/>
                  <a:pt x="298527" y="1819987"/>
                </a:cubicBezTo>
                <a:cubicBezTo>
                  <a:pt x="335288" y="1858965"/>
                  <a:pt x="387593" y="1878828"/>
                  <a:pt x="455458" y="1879575"/>
                </a:cubicBezTo>
                <a:cubicBezTo>
                  <a:pt x="519679" y="1879027"/>
                  <a:pt x="569768" y="1860186"/>
                  <a:pt x="605738" y="1823077"/>
                </a:cubicBezTo>
                <a:cubicBezTo>
                  <a:pt x="641702" y="1785967"/>
                  <a:pt x="659987" y="1733895"/>
                  <a:pt x="660577" y="1666876"/>
                </a:cubicBezTo>
                <a:cubicBezTo>
                  <a:pt x="659156" y="1592409"/>
                  <a:pt x="638738" y="1535279"/>
                  <a:pt x="599329" y="1495471"/>
                </a:cubicBezTo>
                <a:cubicBezTo>
                  <a:pt x="559919" y="1455672"/>
                  <a:pt x="510063" y="1435568"/>
                  <a:pt x="449754" y="1435177"/>
                </a:cubicBezTo>
                <a:close/>
                <a:moveTo>
                  <a:pt x="1334217" y="0"/>
                </a:moveTo>
                <a:lnTo>
                  <a:pt x="5706794" y="0"/>
                </a:lnTo>
                <a:lnTo>
                  <a:pt x="5706794" y="6857554"/>
                </a:lnTo>
                <a:lnTo>
                  <a:pt x="1334217" y="6857554"/>
                </a:lnTo>
                <a:lnTo>
                  <a:pt x="1334217" y="5679590"/>
                </a:lnTo>
                <a:lnTo>
                  <a:pt x="1136994" y="5679590"/>
                </a:lnTo>
                <a:lnTo>
                  <a:pt x="630077" y="5187944"/>
                </a:lnTo>
                <a:cubicBezTo>
                  <a:pt x="586682" y="5144565"/>
                  <a:pt x="543877" y="5109848"/>
                  <a:pt x="501668" y="5083782"/>
                </a:cubicBezTo>
                <a:cubicBezTo>
                  <a:pt x="459461" y="5057726"/>
                  <a:pt x="421878" y="5044356"/>
                  <a:pt x="388930" y="5043684"/>
                </a:cubicBezTo>
                <a:cubicBezTo>
                  <a:pt x="345932" y="5044041"/>
                  <a:pt x="312784" y="5059934"/>
                  <a:pt x="289484" y="5091372"/>
                </a:cubicBezTo>
                <a:cubicBezTo>
                  <a:pt x="266184" y="5122818"/>
                  <a:pt x="254401" y="5167658"/>
                  <a:pt x="254119" y="5225908"/>
                </a:cubicBezTo>
                <a:cubicBezTo>
                  <a:pt x="254675" y="5283686"/>
                  <a:pt x="269705" y="5344668"/>
                  <a:pt x="299216" y="5408856"/>
                </a:cubicBezTo>
                <a:cubicBezTo>
                  <a:pt x="328728" y="5473035"/>
                  <a:pt x="369391" y="5535445"/>
                  <a:pt x="421206" y="5596063"/>
                </a:cubicBezTo>
                <a:lnTo>
                  <a:pt x="197230" y="5713760"/>
                </a:lnTo>
                <a:cubicBezTo>
                  <a:pt x="135077" y="5631934"/>
                  <a:pt x="86799" y="5546432"/>
                  <a:pt x="52389" y="5457258"/>
                </a:cubicBezTo>
                <a:cubicBezTo>
                  <a:pt x="17969" y="5368085"/>
                  <a:pt x="507" y="5276411"/>
                  <a:pt x="0" y="5182257"/>
                </a:cubicBezTo>
                <a:cubicBezTo>
                  <a:pt x="1262" y="5047138"/>
                  <a:pt x="32394" y="4938351"/>
                  <a:pt x="93409" y="4855912"/>
                </a:cubicBezTo>
                <a:cubicBezTo>
                  <a:pt x="154424" y="4773473"/>
                  <a:pt x="237744" y="4731107"/>
                  <a:pt x="343358" y="4728816"/>
                </a:cubicBezTo>
                <a:cubicBezTo>
                  <a:pt x="414605" y="4730278"/>
                  <a:pt x="487154" y="4754383"/>
                  <a:pt x="561007" y="4801133"/>
                </a:cubicBezTo>
                <a:cubicBezTo>
                  <a:pt x="634860" y="4847875"/>
                  <a:pt x="709785" y="4908499"/>
                  <a:pt x="785771" y="4982984"/>
                </a:cubicBezTo>
                <a:lnTo>
                  <a:pt x="1091481" y="5292347"/>
                </a:lnTo>
                <a:lnTo>
                  <a:pt x="1091481" y="4681361"/>
                </a:lnTo>
                <a:lnTo>
                  <a:pt x="1334217" y="4681361"/>
                </a:lnTo>
                <a:lnTo>
                  <a:pt x="1334217" y="4133470"/>
                </a:lnTo>
                <a:lnTo>
                  <a:pt x="1307167" y="4218393"/>
                </a:lnTo>
                <a:cubicBezTo>
                  <a:pt x="1278195" y="4282017"/>
                  <a:pt x="1234965" y="4335756"/>
                  <a:pt x="1177473" y="4379612"/>
                </a:cubicBezTo>
                <a:cubicBezTo>
                  <a:pt x="1062492" y="4467324"/>
                  <a:pt x="895845" y="4511516"/>
                  <a:pt x="677550" y="4512181"/>
                </a:cubicBezTo>
                <a:cubicBezTo>
                  <a:pt x="460076" y="4511516"/>
                  <a:pt x="293669" y="4467324"/>
                  <a:pt x="178331" y="4379612"/>
                </a:cubicBezTo>
                <a:cubicBezTo>
                  <a:pt x="62984" y="4291900"/>
                  <a:pt x="4808" y="4164654"/>
                  <a:pt x="3795" y="3997874"/>
                </a:cubicBezTo>
                <a:cubicBezTo>
                  <a:pt x="4808" y="3832016"/>
                  <a:pt x="62984" y="3705318"/>
                  <a:pt x="178331" y="3617806"/>
                </a:cubicBezTo>
                <a:cubicBezTo>
                  <a:pt x="293669" y="3530293"/>
                  <a:pt x="460076" y="3486183"/>
                  <a:pt x="677550" y="3485478"/>
                </a:cubicBezTo>
                <a:cubicBezTo>
                  <a:pt x="895845" y="3486183"/>
                  <a:pt x="1062492" y="3530293"/>
                  <a:pt x="1177473" y="3617806"/>
                </a:cubicBezTo>
                <a:cubicBezTo>
                  <a:pt x="1234965" y="3661562"/>
                  <a:pt x="1278195" y="3715114"/>
                  <a:pt x="1307167" y="3778461"/>
                </a:cubicBezTo>
                <a:lnTo>
                  <a:pt x="1334217" y="3862984"/>
                </a:lnTo>
                <a:lnTo>
                  <a:pt x="1334217" y="2946144"/>
                </a:lnTo>
                <a:lnTo>
                  <a:pt x="267413" y="2946144"/>
                </a:lnTo>
                <a:lnTo>
                  <a:pt x="267413" y="3211895"/>
                </a:lnTo>
                <a:lnTo>
                  <a:pt x="13286" y="3211895"/>
                </a:lnTo>
                <a:lnTo>
                  <a:pt x="13286" y="2646463"/>
                </a:lnTo>
                <a:lnTo>
                  <a:pt x="1334217" y="2646463"/>
                </a:lnTo>
                <a:lnTo>
                  <a:pt x="1334217" y="1894150"/>
                </a:lnTo>
                <a:lnTo>
                  <a:pt x="1327837" y="1926234"/>
                </a:lnTo>
                <a:cubicBezTo>
                  <a:pt x="1308755" y="1999166"/>
                  <a:pt x="1282440" y="2063901"/>
                  <a:pt x="1248902" y="2120441"/>
                </a:cubicBezTo>
                <a:lnTo>
                  <a:pt x="1036344" y="2008540"/>
                </a:lnTo>
                <a:cubicBezTo>
                  <a:pt x="1064012" y="1969105"/>
                  <a:pt x="1085153" y="1925155"/>
                  <a:pt x="1099759" y="1876677"/>
                </a:cubicBezTo>
                <a:cubicBezTo>
                  <a:pt x="1114365" y="1828200"/>
                  <a:pt x="1121731" y="1778527"/>
                  <a:pt x="1121847" y="1727643"/>
                </a:cubicBezTo>
                <a:cubicBezTo>
                  <a:pt x="1120419" y="1614845"/>
                  <a:pt x="1084331" y="1531359"/>
                  <a:pt x="1013583" y="1477194"/>
                </a:cubicBezTo>
                <a:cubicBezTo>
                  <a:pt x="942836" y="1423029"/>
                  <a:pt x="846031" y="1396998"/>
                  <a:pt x="723153" y="1399090"/>
                </a:cubicBezTo>
                <a:cubicBezTo>
                  <a:pt x="774669" y="1432321"/>
                  <a:pt x="814328" y="1476480"/>
                  <a:pt x="842145" y="1531559"/>
                </a:cubicBezTo>
                <a:cubicBezTo>
                  <a:pt x="869955" y="1586629"/>
                  <a:pt x="884021" y="1652627"/>
                  <a:pt x="884336" y="1729544"/>
                </a:cubicBezTo>
                <a:cubicBezTo>
                  <a:pt x="882643" y="1860028"/>
                  <a:pt x="843357" y="1962504"/>
                  <a:pt x="766490" y="2036964"/>
                </a:cubicBezTo>
                <a:cubicBezTo>
                  <a:pt x="689614" y="2111431"/>
                  <a:pt x="585304" y="2149370"/>
                  <a:pt x="453557" y="2150783"/>
                </a:cubicBezTo>
                <a:cubicBezTo>
                  <a:pt x="312552" y="2148897"/>
                  <a:pt x="202071" y="2105261"/>
                  <a:pt x="122114" y="2019891"/>
                </a:cubicBezTo>
                <a:cubicBezTo>
                  <a:pt x="42159" y="1934512"/>
                  <a:pt x="1454" y="1818742"/>
                  <a:pt x="0" y="1672572"/>
                </a:cubicBezTo>
                <a:cubicBezTo>
                  <a:pt x="1761" y="1498302"/>
                  <a:pt x="59862" y="1362744"/>
                  <a:pt x="174312" y="1265899"/>
                </a:cubicBezTo>
                <a:cubicBezTo>
                  <a:pt x="288754" y="1169052"/>
                  <a:pt x="448940" y="1119886"/>
                  <a:pt x="654881" y="1118392"/>
                </a:cubicBezTo>
                <a:cubicBezTo>
                  <a:pt x="870145" y="1120393"/>
                  <a:pt x="1040313" y="1173752"/>
                  <a:pt x="1165375" y="1278470"/>
                </a:cubicBezTo>
                <a:cubicBezTo>
                  <a:pt x="1227907" y="1330825"/>
                  <a:pt x="1275140" y="1393010"/>
                  <a:pt x="1307076" y="1465023"/>
                </a:cubicBezTo>
                <a:lnTo>
                  <a:pt x="1334217" y="1550992"/>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40858010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76E6BB5-B53E-4E7F-B4B2-8095B02F7E72}"/>
              </a:ext>
            </a:extLst>
          </p:cNvPr>
          <p:cNvSpPr>
            <a:spLocks noGrp="1"/>
          </p:cNvSpPr>
          <p:nvPr>
            <p:ph type="pic" sz="quarter" idx="22"/>
          </p:nvPr>
        </p:nvSpPr>
        <p:spPr>
          <a:xfrm>
            <a:off x="0" y="0"/>
            <a:ext cx="5706794" cy="6876525"/>
          </a:xfrm>
          <a:custGeom>
            <a:avLst/>
            <a:gdLst>
              <a:gd name="connsiteX0" fmla="*/ 5039839 w 5706794"/>
              <a:gd name="connsiteY0" fmla="*/ 4977832 h 6876525"/>
              <a:gd name="connsiteX1" fmla="*/ 4700150 w 5706794"/>
              <a:gd name="connsiteY1" fmla="*/ 5031345 h 6876525"/>
              <a:gd name="connsiteX2" fmla="*/ 4593146 w 5706794"/>
              <a:gd name="connsiteY2" fmla="*/ 5198436 h 6876525"/>
              <a:gd name="connsiteX3" fmla="*/ 4700150 w 5706794"/>
              <a:gd name="connsiteY3" fmla="*/ 5363891 h 6876525"/>
              <a:gd name="connsiteX4" fmla="*/ 5039839 w 5706794"/>
              <a:gd name="connsiteY4" fmla="*/ 5417168 h 6876525"/>
              <a:gd name="connsiteX5" fmla="*/ 5380240 w 5706794"/>
              <a:gd name="connsiteY5" fmla="*/ 5363891 h 6876525"/>
              <a:gd name="connsiteX6" fmla="*/ 5486541 w 5706794"/>
              <a:gd name="connsiteY6" fmla="*/ 5198436 h 6876525"/>
              <a:gd name="connsiteX7" fmla="*/ 5380240 w 5706794"/>
              <a:gd name="connsiteY7" fmla="*/ 5031345 h 6876525"/>
              <a:gd name="connsiteX8" fmla="*/ 5039839 w 5706794"/>
              <a:gd name="connsiteY8" fmla="*/ 4977832 h 6876525"/>
              <a:gd name="connsiteX9" fmla="*/ 5039839 w 5706794"/>
              <a:gd name="connsiteY9" fmla="*/ 2642149 h 6876525"/>
              <a:gd name="connsiteX10" fmla="*/ 4700150 w 5706794"/>
              <a:gd name="connsiteY10" fmla="*/ 2695664 h 6876525"/>
              <a:gd name="connsiteX11" fmla="*/ 4593146 w 5706794"/>
              <a:gd name="connsiteY11" fmla="*/ 2862754 h 6876525"/>
              <a:gd name="connsiteX12" fmla="*/ 4700150 w 5706794"/>
              <a:gd name="connsiteY12" fmla="*/ 3028210 h 6876525"/>
              <a:gd name="connsiteX13" fmla="*/ 5039839 w 5706794"/>
              <a:gd name="connsiteY13" fmla="*/ 3081487 h 6876525"/>
              <a:gd name="connsiteX14" fmla="*/ 5380240 w 5706794"/>
              <a:gd name="connsiteY14" fmla="*/ 3028210 h 6876525"/>
              <a:gd name="connsiteX15" fmla="*/ 5486541 w 5706794"/>
              <a:gd name="connsiteY15" fmla="*/ 2862754 h 6876525"/>
              <a:gd name="connsiteX16" fmla="*/ 5380240 w 5706794"/>
              <a:gd name="connsiteY16" fmla="*/ 2695664 h 6876525"/>
              <a:gd name="connsiteX17" fmla="*/ 5039839 w 5706794"/>
              <a:gd name="connsiteY17" fmla="*/ 2642149 h 6876525"/>
              <a:gd name="connsiteX18" fmla="*/ 0 w 5706794"/>
              <a:gd name="connsiteY18" fmla="*/ 0 h 6876525"/>
              <a:gd name="connsiteX19" fmla="*/ 4390331 w 5706794"/>
              <a:gd name="connsiteY19" fmla="*/ 0 h 6876525"/>
              <a:gd name="connsiteX20" fmla="*/ 4390331 w 5706794"/>
              <a:gd name="connsiteY20" fmla="*/ 1207333 h 6876525"/>
              <a:gd name="connsiteX21" fmla="*/ 4587580 w 5706794"/>
              <a:gd name="connsiteY21" fmla="*/ 1207333 h 6876525"/>
              <a:gd name="connsiteX22" fmla="*/ 5086569 w 5706794"/>
              <a:gd name="connsiteY22" fmla="*/ 1691292 h 6876525"/>
              <a:gd name="connsiteX23" fmla="*/ 5212970 w 5706794"/>
              <a:gd name="connsiteY23" fmla="*/ 1793825 h 6876525"/>
              <a:gd name="connsiteX24" fmla="*/ 5323946 w 5706794"/>
              <a:gd name="connsiteY24" fmla="*/ 1833296 h 6876525"/>
              <a:gd name="connsiteX25" fmla="*/ 5421837 w 5706794"/>
              <a:gd name="connsiteY25" fmla="*/ 1786354 h 6876525"/>
              <a:gd name="connsiteX26" fmla="*/ 5456649 w 5706794"/>
              <a:gd name="connsiteY26" fmla="*/ 1653920 h 6876525"/>
              <a:gd name="connsiteX27" fmla="*/ 5412257 w 5706794"/>
              <a:gd name="connsiteY27" fmla="*/ 1473834 h 6876525"/>
              <a:gd name="connsiteX28" fmla="*/ 5292175 w 5706794"/>
              <a:gd name="connsiteY28" fmla="*/ 1289554 h 6876525"/>
              <a:gd name="connsiteX29" fmla="*/ 5512648 w 5706794"/>
              <a:gd name="connsiteY29" fmla="*/ 1173706 h 6876525"/>
              <a:gd name="connsiteX30" fmla="*/ 5655225 w 5706794"/>
              <a:gd name="connsiteY30" fmla="*/ 1426189 h 6876525"/>
              <a:gd name="connsiteX31" fmla="*/ 5706794 w 5706794"/>
              <a:gd name="connsiteY31" fmla="*/ 1696899 h 6876525"/>
              <a:gd name="connsiteX32" fmla="*/ 5614846 w 5706794"/>
              <a:gd name="connsiteY32" fmla="*/ 2018132 h 6876525"/>
              <a:gd name="connsiteX33" fmla="*/ 5368805 w 5706794"/>
              <a:gd name="connsiteY33" fmla="*/ 2143241 h 6876525"/>
              <a:gd name="connsiteX34" fmla="*/ 5154560 w 5706794"/>
              <a:gd name="connsiteY34" fmla="*/ 2072063 h 6876525"/>
              <a:gd name="connsiteX35" fmla="*/ 4933310 w 5706794"/>
              <a:gd name="connsiteY35" fmla="*/ 1893048 h 6876525"/>
              <a:gd name="connsiteX36" fmla="*/ 4632380 w 5706794"/>
              <a:gd name="connsiteY36" fmla="*/ 1588522 h 6876525"/>
              <a:gd name="connsiteX37" fmla="*/ 4632380 w 5706794"/>
              <a:gd name="connsiteY37" fmla="*/ 2189954 h 6876525"/>
              <a:gd name="connsiteX38" fmla="*/ 4390331 w 5706794"/>
              <a:gd name="connsiteY38" fmla="*/ 2189954 h 6876525"/>
              <a:gd name="connsiteX39" fmla="*/ 4390331 w 5706794"/>
              <a:gd name="connsiteY39" fmla="*/ 2739036 h 6876525"/>
              <a:gd name="connsiteX40" fmla="*/ 4420067 w 5706794"/>
              <a:gd name="connsiteY40" fmla="*/ 2645683 h 6876525"/>
              <a:gd name="connsiteX41" fmla="*/ 4547732 w 5706794"/>
              <a:gd name="connsiteY41" fmla="*/ 2486985 h 6876525"/>
              <a:gd name="connsiteX42" fmla="*/ 5039839 w 5706794"/>
              <a:gd name="connsiteY42" fmla="*/ 2356489 h 6876525"/>
              <a:gd name="connsiteX43" fmla="*/ 5531252 w 5706794"/>
              <a:gd name="connsiteY43" fmla="*/ 2486985 h 6876525"/>
              <a:gd name="connsiteX44" fmla="*/ 5703059 w 5706794"/>
              <a:gd name="connsiteY44" fmla="*/ 2862754 h 6876525"/>
              <a:gd name="connsiteX45" fmla="*/ 5531252 w 5706794"/>
              <a:gd name="connsiteY45" fmla="*/ 3236880 h 6876525"/>
              <a:gd name="connsiteX46" fmla="*/ 5039839 w 5706794"/>
              <a:gd name="connsiteY46" fmla="*/ 3367138 h 6876525"/>
              <a:gd name="connsiteX47" fmla="*/ 4547732 w 5706794"/>
              <a:gd name="connsiteY47" fmla="*/ 3236880 h 6876525"/>
              <a:gd name="connsiteX48" fmla="*/ 4420067 w 5706794"/>
              <a:gd name="connsiteY48" fmla="*/ 3078741 h 6876525"/>
              <a:gd name="connsiteX49" fmla="*/ 4390331 w 5706794"/>
              <a:gd name="connsiteY49" fmla="*/ 2985825 h 6876525"/>
              <a:gd name="connsiteX50" fmla="*/ 4390331 w 5706794"/>
              <a:gd name="connsiteY50" fmla="*/ 3543015 h 6876525"/>
              <a:gd name="connsiteX51" fmla="*/ 4587580 w 5706794"/>
              <a:gd name="connsiteY51" fmla="*/ 3543015 h 6876525"/>
              <a:gd name="connsiteX52" fmla="*/ 5086569 w 5706794"/>
              <a:gd name="connsiteY52" fmla="*/ 4026974 h 6876525"/>
              <a:gd name="connsiteX53" fmla="*/ 5212970 w 5706794"/>
              <a:gd name="connsiteY53" fmla="*/ 4129507 h 6876525"/>
              <a:gd name="connsiteX54" fmla="*/ 5323946 w 5706794"/>
              <a:gd name="connsiteY54" fmla="*/ 4168979 h 6876525"/>
              <a:gd name="connsiteX55" fmla="*/ 5421837 w 5706794"/>
              <a:gd name="connsiteY55" fmla="*/ 4122035 h 6876525"/>
              <a:gd name="connsiteX56" fmla="*/ 5456649 w 5706794"/>
              <a:gd name="connsiteY56" fmla="*/ 3989603 h 6876525"/>
              <a:gd name="connsiteX57" fmla="*/ 5412257 w 5706794"/>
              <a:gd name="connsiteY57" fmla="*/ 3809516 h 6876525"/>
              <a:gd name="connsiteX58" fmla="*/ 5292175 w 5706794"/>
              <a:gd name="connsiteY58" fmla="*/ 3625237 h 6876525"/>
              <a:gd name="connsiteX59" fmla="*/ 5512648 w 5706794"/>
              <a:gd name="connsiteY59" fmla="*/ 3509388 h 6876525"/>
              <a:gd name="connsiteX60" fmla="*/ 5655225 w 5706794"/>
              <a:gd name="connsiteY60" fmla="*/ 3761871 h 6876525"/>
              <a:gd name="connsiteX61" fmla="*/ 5706794 w 5706794"/>
              <a:gd name="connsiteY61" fmla="*/ 4032581 h 6876525"/>
              <a:gd name="connsiteX62" fmla="*/ 5614846 w 5706794"/>
              <a:gd name="connsiteY62" fmla="*/ 4353815 h 6876525"/>
              <a:gd name="connsiteX63" fmla="*/ 5368805 w 5706794"/>
              <a:gd name="connsiteY63" fmla="*/ 4478923 h 6876525"/>
              <a:gd name="connsiteX64" fmla="*/ 5154560 w 5706794"/>
              <a:gd name="connsiteY64" fmla="*/ 4407745 h 6876525"/>
              <a:gd name="connsiteX65" fmla="*/ 4933310 w 5706794"/>
              <a:gd name="connsiteY65" fmla="*/ 4228729 h 6876525"/>
              <a:gd name="connsiteX66" fmla="*/ 4632380 w 5706794"/>
              <a:gd name="connsiteY66" fmla="*/ 3924204 h 6876525"/>
              <a:gd name="connsiteX67" fmla="*/ 4632380 w 5706794"/>
              <a:gd name="connsiteY67" fmla="*/ 4525637 h 6876525"/>
              <a:gd name="connsiteX68" fmla="*/ 4390331 w 5706794"/>
              <a:gd name="connsiteY68" fmla="*/ 4525637 h 6876525"/>
              <a:gd name="connsiteX69" fmla="*/ 4390331 w 5706794"/>
              <a:gd name="connsiteY69" fmla="*/ 5074720 h 6876525"/>
              <a:gd name="connsiteX70" fmla="*/ 4420067 w 5706794"/>
              <a:gd name="connsiteY70" fmla="*/ 4981365 h 6876525"/>
              <a:gd name="connsiteX71" fmla="*/ 4547732 w 5706794"/>
              <a:gd name="connsiteY71" fmla="*/ 4822667 h 6876525"/>
              <a:gd name="connsiteX72" fmla="*/ 5039839 w 5706794"/>
              <a:gd name="connsiteY72" fmla="*/ 4692172 h 6876525"/>
              <a:gd name="connsiteX73" fmla="*/ 5531252 w 5706794"/>
              <a:gd name="connsiteY73" fmla="*/ 4822667 h 6876525"/>
              <a:gd name="connsiteX74" fmla="*/ 5703059 w 5706794"/>
              <a:gd name="connsiteY74" fmla="*/ 5198436 h 6876525"/>
              <a:gd name="connsiteX75" fmla="*/ 5531252 w 5706794"/>
              <a:gd name="connsiteY75" fmla="*/ 5572562 h 6876525"/>
              <a:gd name="connsiteX76" fmla="*/ 5039839 w 5706794"/>
              <a:gd name="connsiteY76" fmla="*/ 5702820 h 6876525"/>
              <a:gd name="connsiteX77" fmla="*/ 4547732 w 5706794"/>
              <a:gd name="connsiteY77" fmla="*/ 5572562 h 6876525"/>
              <a:gd name="connsiteX78" fmla="*/ 4420067 w 5706794"/>
              <a:gd name="connsiteY78" fmla="*/ 5414422 h 6876525"/>
              <a:gd name="connsiteX79" fmla="*/ 4390331 w 5706794"/>
              <a:gd name="connsiteY79" fmla="*/ 5321507 h 6876525"/>
              <a:gd name="connsiteX80" fmla="*/ 4390331 w 5706794"/>
              <a:gd name="connsiteY80" fmla="*/ 6876525 h 6876525"/>
              <a:gd name="connsiteX81" fmla="*/ 0 w 5706794"/>
              <a:gd name="connsiteY81" fmla="*/ 6876525 h 68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06794" h="6876525">
                <a:moveTo>
                  <a:pt x="5039839" y="4977832"/>
                </a:moveTo>
                <a:cubicBezTo>
                  <a:pt x="4885492" y="4977553"/>
                  <a:pt x="4772260" y="4995397"/>
                  <a:pt x="4700150" y="5031345"/>
                </a:cubicBezTo>
                <a:cubicBezTo>
                  <a:pt x="4628032" y="5067295"/>
                  <a:pt x="4592369" y="5122991"/>
                  <a:pt x="4593146" y="5198436"/>
                </a:cubicBezTo>
                <a:cubicBezTo>
                  <a:pt x="4592369" y="5272982"/>
                  <a:pt x="4628032" y="5328131"/>
                  <a:pt x="4700150" y="5363891"/>
                </a:cubicBezTo>
                <a:cubicBezTo>
                  <a:pt x="4772260" y="5399644"/>
                  <a:pt x="4885492" y="5417406"/>
                  <a:pt x="5039839" y="5417168"/>
                </a:cubicBezTo>
                <a:cubicBezTo>
                  <a:pt x="5195012" y="5417406"/>
                  <a:pt x="5308482" y="5399644"/>
                  <a:pt x="5380240" y="5363891"/>
                </a:cubicBezTo>
                <a:cubicBezTo>
                  <a:pt x="5452007" y="5328131"/>
                  <a:pt x="5487441" y="5272982"/>
                  <a:pt x="5486541" y="5198436"/>
                </a:cubicBezTo>
                <a:cubicBezTo>
                  <a:pt x="5487441" y="5122991"/>
                  <a:pt x="5452007" y="5067295"/>
                  <a:pt x="5380240" y="5031345"/>
                </a:cubicBezTo>
                <a:cubicBezTo>
                  <a:pt x="5308482" y="4995397"/>
                  <a:pt x="5195012" y="4977553"/>
                  <a:pt x="5039839" y="4977832"/>
                </a:cubicBezTo>
                <a:close/>
                <a:moveTo>
                  <a:pt x="5039839" y="2642149"/>
                </a:moveTo>
                <a:cubicBezTo>
                  <a:pt x="4885492" y="2641872"/>
                  <a:pt x="4772260" y="2659714"/>
                  <a:pt x="4700150" y="2695664"/>
                </a:cubicBezTo>
                <a:cubicBezTo>
                  <a:pt x="4628032" y="2731612"/>
                  <a:pt x="4592369" y="2787309"/>
                  <a:pt x="4593146" y="2862754"/>
                </a:cubicBezTo>
                <a:cubicBezTo>
                  <a:pt x="4592369" y="2937299"/>
                  <a:pt x="4628032" y="2992449"/>
                  <a:pt x="4700150" y="3028210"/>
                </a:cubicBezTo>
                <a:cubicBezTo>
                  <a:pt x="4772260" y="3063962"/>
                  <a:pt x="4885492" y="3081723"/>
                  <a:pt x="5039839" y="3081487"/>
                </a:cubicBezTo>
                <a:cubicBezTo>
                  <a:pt x="5195012" y="3081723"/>
                  <a:pt x="5308482" y="3063962"/>
                  <a:pt x="5380240" y="3028210"/>
                </a:cubicBezTo>
                <a:cubicBezTo>
                  <a:pt x="5452007" y="2992449"/>
                  <a:pt x="5487441" y="2937299"/>
                  <a:pt x="5486541" y="2862754"/>
                </a:cubicBezTo>
                <a:cubicBezTo>
                  <a:pt x="5487441" y="2787309"/>
                  <a:pt x="5452007" y="2731612"/>
                  <a:pt x="5380240" y="2695664"/>
                </a:cubicBezTo>
                <a:cubicBezTo>
                  <a:pt x="5308482" y="2659714"/>
                  <a:pt x="5195012" y="2641872"/>
                  <a:pt x="5039839" y="2642149"/>
                </a:cubicBezTo>
                <a:close/>
                <a:moveTo>
                  <a:pt x="0" y="0"/>
                </a:moveTo>
                <a:lnTo>
                  <a:pt x="4390331" y="0"/>
                </a:lnTo>
                <a:lnTo>
                  <a:pt x="4390331" y="1207333"/>
                </a:lnTo>
                <a:lnTo>
                  <a:pt x="4587580" y="1207333"/>
                </a:lnTo>
                <a:lnTo>
                  <a:pt x="5086569" y="1691292"/>
                </a:lnTo>
                <a:cubicBezTo>
                  <a:pt x="5129285" y="1733992"/>
                  <a:pt x="5171423" y="1768175"/>
                  <a:pt x="5212970" y="1793825"/>
                </a:cubicBezTo>
                <a:cubicBezTo>
                  <a:pt x="5254517" y="1819483"/>
                  <a:pt x="5291512" y="1832634"/>
                  <a:pt x="5323946" y="1833296"/>
                </a:cubicBezTo>
                <a:cubicBezTo>
                  <a:pt x="5366271" y="1832945"/>
                  <a:pt x="5398900" y="1817300"/>
                  <a:pt x="5421837" y="1786354"/>
                </a:cubicBezTo>
                <a:cubicBezTo>
                  <a:pt x="5444773" y="1755407"/>
                  <a:pt x="5456371" y="1711260"/>
                  <a:pt x="5456649" y="1653920"/>
                </a:cubicBezTo>
                <a:cubicBezTo>
                  <a:pt x="5456102" y="1597046"/>
                  <a:pt x="5441307" y="1537018"/>
                  <a:pt x="5412257" y="1473834"/>
                </a:cubicBezTo>
                <a:cubicBezTo>
                  <a:pt x="5383207" y="1410658"/>
                  <a:pt x="5343180" y="1349231"/>
                  <a:pt x="5292175" y="1289554"/>
                </a:cubicBezTo>
                <a:lnTo>
                  <a:pt x="5512648" y="1173706"/>
                </a:lnTo>
                <a:cubicBezTo>
                  <a:pt x="5573830" y="1254243"/>
                  <a:pt x="5621352" y="1338410"/>
                  <a:pt x="5655225" y="1426189"/>
                </a:cubicBezTo>
                <a:cubicBezTo>
                  <a:pt x="5689106" y="1513976"/>
                  <a:pt x="5706295" y="1604207"/>
                  <a:pt x="5706794" y="1696899"/>
                </a:cubicBezTo>
                <a:cubicBezTo>
                  <a:pt x="5705551" y="1829904"/>
                  <a:pt x="5674907" y="1936982"/>
                  <a:pt x="5614846" y="2018132"/>
                </a:cubicBezTo>
                <a:cubicBezTo>
                  <a:pt x="5554784" y="2099290"/>
                  <a:pt x="5472776" y="2140994"/>
                  <a:pt x="5368805" y="2143241"/>
                </a:cubicBezTo>
                <a:cubicBezTo>
                  <a:pt x="5298673" y="2141803"/>
                  <a:pt x="5227258" y="2118074"/>
                  <a:pt x="5154560" y="2072063"/>
                </a:cubicBezTo>
                <a:cubicBezTo>
                  <a:pt x="5081862" y="2026044"/>
                  <a:pt x="5008108" y="1966375"/>
                  <a:pt x="4933310" y="1893048"/>
                </a:cubicBezTo>
                <a:lnTo>
                  <a:pt x="4632380" y="1588522"/>
                </a:lnTo>
                <a:lnTo>
                  <a:pt x="4632380" y="2189954"/>
                </a:lnTo>
                <a:lnTo>
                  <a:pt x="4390331" y="2189954"/>
                </a:lnTo>
                <a:lnTo>
                  <a:pt x="4390331" y="2739036"/>
                </a:lnTo>
                <a:lnTo>
                  <a:pt x="4420067" y="2645683"/>
                </a:lnTo>
                <a:cubicBezTo>
                  <a:pt x="4448585" y="2583055"/>
                  <a:pt x="4491140" y="2530155"/>
                  <a:pt x="4547732" y="2486985"/>
                </a:cubicBezTo>
                <a:cubicBezTo>
                  <a:pt x="4660915" y="2400644"/>
                  <a:pt x="4824957" y="2357143"/>
                  <a:pt x="5039839" y="2356489"/>
                </a:cubicBezTo>
                <a:cubicBezTo>
                  <a:pt x="5253913" y="2357143"/>
                  <a:pt x="5417717" y="2400644"/>
                  <a:pt x="5531252" y="2486985"/>
                </a:cubicBezTo>
                <a:cubicBezTo>
                  <a:pt x="5644795" y="2573325"/>
                  <a:pt x="5702061" y="2698581"/>
                  <a:pt x="5703059" y="2862754"/>
                </a:cubicBezTo>
                <a:cubicBezTo>
                  <a:pt x="5702061" y="3026027"/>
                  <a:pt x="5644795" y="3150735"/>
                  <a:pt x="5531252" y="3236880"/>
                </a:cubicBezTo>
                <a:cubicBezTo>
                  <a:pt x="5417717" y="3323025"/>
                  <a:pt x="5253913" y="3366443"/>
                  <a:pt x="5039839" y="3367138"/>
                </a:cubicBezTo>
                <a:cubicBezTo>
                  <a:pt x="4824957" y="3366443"/>
                  <a:pt x="4660915" y="3323025"/>
                  <a:pt x="4547732" y="3236880"/>
                </a:cubicBezTo>
                <a:cubicBezTo>
                  <a:pt x="4491140" y="3193808"/>
                  <a:pt x="4448585" y="3141094"/>
                  <a:pt x="4420067" y="3078741"/>
                </a:cubicBezTo>
                <a:lnTo>
                  <a:pt x="4390331" y="2985825"/>
                </a:lnTo>
                <a:lnTo>
                  <a:pt x="4390331" y="3543015"/>
                </a:lnTo>
                <a:lnTo>
                  <a:pt x="4587580" y="3543015"/>
                </a:lnTo>
                <a:lnTo>
                  <a:pt x="5086569" y="4026974"/>
                </a:lnTo>
                <a:cubicBezTo>
                  <a:pt x="5129285" y="4069674"/>
                  <a:pt x="5171423" y="4103858"/>
                  <a:pt x="5212970" y="4129507"/>
                </a:cubicBezTo>
                <a:cubicBezTo>
                  <a:pt x="5254517" y="4155164"/>
                  <a:pt x="5291512" y="4168316"/>
                  <a:pt x="5323946" y="4168979"/>
                </a:cubicBezTo>
                <a:cubicBezTo>
                  <a:pt x="5366271" y="4168627"/>
                  <a:pt x="5398900" y="4152982"/>
                  <a:pt x="5421837" y="4122035"/>
                </a:cubicBezTo>
                <a:cubicBezTo>
                  <a:pt x="5444773" y="4091089"/>
                  <a:pt x="5456371" y="4046943"/>
                  <a:pt x="5456649" y="3989603"/>
                </a:cubicBezTo>
                <a:cubicBezTo>
                  <a:pt x="5456102" y="3932729"/>
                  <a:pt x="5441307" y="3872700"/>
                  <a:pt x="5412257" y="3809516"/>
                </a:cubicBezTo>
                <a:cubicBezTo>
                  <a:pt x="5383207" y="3746341"/>
                  <a:pt x="5343180" y="3684914"/>
                  <a:pt x="5292175" y="3625237"/>
                </a:cubicBezTo>
                <a:lnTo>
                  <a:pt x="5512648" y="3509388"/>
                </a:lnTo>
                <a:cubicBezTo>
                  <a:pt x="5573830" y="3589925"/>
                  <a:pt x="5621352" y="3674092"/>
                  <a:pt x="5655225" y="3761871"/>
                </a:cubicBezTo>
                <a:cubicBezTo>
                  <a:pt x="5689106" y="3849658"/>
                  <a:pt x="5706295" y="3939890"/>
                  <a:pt x="5706794" y="4032581"/>
                </a:cubicBezTo>
                <a:cubicBezTo>
                  <a:pt x="5705551" y="4165586"/>
                  <a:pt x="5674907" y="4272664"/>
                  <a:pt x="5614846" y="4353815"/>
                </a:cubicBezTo>
                <a:cubicBezTo>
                  <a:pt x="5554784" y="4434964"/>
                  <a:pt x="5472776" y="4476675"/>
                  <a:pt x="5368805" y="4478923"/>
                </a:cubicBezTo>
                <a:cubicBezTo>
                  <a:pt x="5298673" y="4477485"/>
                  <a:pt x="5227258" y="4453756"/>
                  <a:pt x="5154560" y="4407745"/>
                </a:cubicBezTo>
                <a:cubicBezTo>
                  <a:pt x="5081862" y="4361727"/>
                  <a:pt x="5008108" y="4302057"/>
                  <a:pt x="4933310" y="4228729"/>
                </a:cubicBezTo>
                <a:lnTo>
                  <a:pt x="4632380" y="3924204"/>
                </a:lnTo>
                <a:lnTo>
                  <a:pt x="4632380" y="4525637"/>
                </a:lnTo>
                <a:lnTo>
                  <a:pt x="4390331" y="4525637"/>
                </a:lnTo>
                <a:lnTo>
                  <a:pt x="4390331" y="5074720"/>
                </a:lnTo>
                <a:lnTo>
                  <a:pt x="4420067" y="4981365"/>
                </a:lnTo>
                <a:cubicBezTo>
                  <a:pt x="4448585" y="4918737"/>
                  <a:pt x="4491140" y="4865837"/>
                  <a:pt x="4547732" y="4822667"/>
                </a:cubicBezTo>
                <a:cubicBezTo>
                  <a:pt x="4660915" y="4736326"/>
                  <a:pt x="4824957" y="4692825"/>
                  <a:pt x="5039839" y="4692172"/>
                </a:cubicBezTo>
                <a:cubicBezTo>
                  <a:pt x="5253913" y="4692825"/>
                  <a:pt x="5417717" y="4736326"/>
                  <a:pt x="5531252" y="4822667"/>
                </a:cubicBezTo>
                <a:cubicBezTo>
                  <a:pt x="5644795" y="4909007"/>
                  <a:pt x="5702061" y="5034264"/>
                  <a:pt x="5703059" y="5198436"/>
                </a:cubicBezTo>
                <a:cubicBezTo>
                  <a:pt x="5702061" y="5361709"/>
                  <a:pt x="5644795" y="5486417"/>
                  <a:pt x="5531252" y="5572562"/>
                </a:cubicBezTo>
                <a:cubicBezTo>
                  <a:pt x="5417717" y="5658706"/>
                  <a:pt x="5253913" y="5702126"/>
                  <a:pt x="5039839" y="5702820"/>
                </a:cubicBezTo>
                <a:cubicBezTo>
                  <a:pt x="4824957" y="5702126"/>
                  <a:pt x="4660915" y="5658706"/>
                  <a:pt x="4547732" y="5572562"/>
                </a:cubicBezTo>
                <a:cubicBezTo>
                  <a:pt x="4491140" y="5529490"/>
                  <a:pt x="4448585" y="5476776"/>
                  <a:pt x="4420067" y="5414422"/>
                </a:cubicBezTo>
                <a:lnTo>
                  <a:pt x="4390331" y="5321507"/>
                </a:lnTo>
                <a:lnTo>
                  <a:pt x="4390331" y="6876525"/>
                </a:lnTo>
                <a:lnTo>
                  <a:pt x="0" y="6876525"/>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7011801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99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B4A90C-66D7-4D5D-855E-50F2AE08962A}"/>
              </a:ext>
            </a:extLst>
          </p:cNvPr>
          <p:cNvSpPr>
            <a:spLocks noGrp="1"/>
          </p:cNvSpPr>
          <p:nvPr>
            <p:ph type="pic" sz="quarter" idx="19" hasCustomPrompt="1"/>
          </p:nvPr>
        </p:nvSpPr>
        <p:spPr>
          <a:xfrm>
            <a:off x="1143000" y="1120901"/>
            <a:ext cx="3550444" cy="4616201"/>
          </a:xfrm>
          <a:custGeom>
            <a:avLst/>
            <a:gdLst>
              <a:gd name="connsiteX0" fmla="*/ 3471609 w 3550444"/>
              <a:gd name="connsiteY0" fmla="*/ 0 h 4616201"/>
              <a:gd name="connsiteX1" fmla="*/ 3471609 w 3550444"/>
              <a:gd name="connsiteY1" fmla="*/ 1563958 h 4616201"/>
              <a:gd name="connsiteX2" fmla="*/ 3317110 w 3550444"/>
              <a:gd name="connsiteY2" fmla="*/ 1563958 h 4616201"/>
              <a:gd name="connsiteX3" fmla="*/ 2831523 w 3550444"/>
              <a:gd name="connsiteY3" fmla="*/ 602247 h 4616201"/>
              <a:gd name="connsiteX4" fmla="*/ 1857200 w 3550444"/>
              <a:gd name="connsiteY4" fmla="*/ 264859 h 4616201"/>
              <a:gd name="connsiteX5" fmla="*/ 1474099 w 3550444"/>
              <a:gd name="connsiteY5" fmla="*/ 394139 h 4616201"/>
              <a:gd name="connsiteX6" fmla="*/ 1327474 w 3550444"/>
              <a:gd name="connsiteY6" fmla="*/ 728377 h 4616201"/>
              <a:gd name="connsiteX7" fmla="*/ 1420490 w 3550444"/>
              <a:gd name="connsiteY7" fmla="*/ 986930 h 4616201"/>
              <a:gd name="connsiteX8" fmla="*/ 1778372 w 3550444"/>
              <a:gd name="connsiteY8" fmla="*/ 1232876 h 4616201"/>
              <a:gd name="connsiteX9" fmla="*/ 3015980 w 3550444"/>
              <a:gd name="connsiteY9" fmla="*/ 1980173 h 4616201"/>
              <a:gd name="connsiteX10" fmla="*/ 3433777 w 3550444"/>
              <a:gd name="connsiteY10" fmla="*/ 2462603 h 4616201"/>
              <a:gd name="connsiteX11" fmla="*/ 3550444 w 3550444"/>
              <a:gd name="connsiteY11" fmla="*/ 3055394 h 4616201"/>
              <a:gd name="connsiteX12" fmla="*/ 3276115 w 3550444"/>
              <a:gd name="connsiteY12" fmla="*/ 3916200 h 4616201"/>
              <a:gd name="connsiteX13" fmla="*/ 2530400 w 3550444"/>
              <a:gd name="connsiteY13" fmla="*/ 4415975 h 4616201"/>
              <a:gd name="connsiteX14" fmla="*/ 1677475 w 3550444"/>
              <a:gd name="connsiteY14" fmla="*/ 4572056 h 4616201"/>
              <a:gd name="connsiteX15" fmla="*/ 567565 w 3550444"/>
              <a:gd name="connsiteY15" fmla="*/ 4171610 h 4616201"/>
              <a:gd name="connsiteX16" fmla="*/ 0 w 3550444"/>
              <a:gd name="connsiteY16" fmla="*/ 4616201 h 4616201"/>
              <a:gd name="connsiteX17" fmla="*/ 0 w 3550444"/>
              <a:gd name="connsiteY17" fmla="*/ 2834673 h 4616201"/>
              <a:gd name="connsiteX18" fmla="*/ 160813 w 3550444"/>
              <a:gd name="connsiteY18" fmla="*/ 2834673 h 4616201"/>
              <a:gd name="connsiteX19" fmla="*/ 160813 w 3550444"/>
              <a:gd name="connsiteY19" fmla="*/ 2853592 h 4616201"/>
              <a:gd name="connsiteX20" fmla="*/ 326350 w 3550444"/>
              <a:gd name="connsiteY20" fmla="*/ 3593007 h 4616201"/>
              <a:gd name="connsiteX21" fmla="*/ 843469 w 3550444"/>
              <a:gd name="connsiteY21" fmla="*/ 4132189 h 4616201"/>
              <a:gd name="connsiteX22" fmla="*/ 1560808 w 3550444"/>
              <a:gd name="connsiteY22" fmla="*/ 4370255 h 4616201"/>
              <a:gd name="connsiteX23" fmla="*/ 2095265 w 3550444"/>
              <a:gd name="connsiteY23" fmla="*/ 4233093 h 4616201"/>
              <a:gd name="connsiteX24" fmla="*/ 2298641 w 3550444"/>
              <a:gd name="connsiteY24" fmla="*/ 3875211 h 4616201"/>
              <a:gd name="connsiteX25" fmla="*/ 2215082 w 3550444"/>
              <a:gd name="connsiteY25" fmla="*/ 3633996 h 4616201"/>
              <a:gd name="connsiteX26" fmla="*/ 1989636 w 3550444"/>
              <a:gd name="connsiteY26" fmla="*/ 3429038 h 4616201"/>
              <a:gd name="connsiteX27" fmla="*/ 1333781 w 3550444"/>
              <a:gd name="connsiteY27" fmla="*/ 3068007 h 4616201"/>
              <a:gd name="connsiteX28" fmla="*/ 148200 w 3550444"/>
              <a:gd name="connsiteY28" fmla="*/ 1570264 h 4616201"/>
              <a:gd name="connsiteX29" fmla="*/ 611710 w 3550444"/>
              <a:gd name="connsiteY29" fmla="*/ 518687 h 4616201"/>
              <a:gd name="connsiteX30" fmla="*/ 1768916 w 3550444"/>
              <a:gd name="connsiteY30" fmla="*/ 97748 h 4616201"/>
              <a:gd name="connsiteX31" fmla="*/ 2263959 w 3550444"/>
              <a:gd name="connsiteY31" fmla="*/ 154499 h 4616201"/>
              <a:gd name="connsiteX32" fmla="*/ 2891432 w 3550444"/>
              <a:gd name="connsiteY32" fmla="*/ 438285 h 46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50444" h="4616201">
                <a:moveTo>
                  <a:pt x="3471609" y="0"/>
                </a:moveTo>
                <a:lnTo>
                  <a:pt x="3471609" y="1563958"/>
                </a:lnTo>
                <a:lnTo>
                  <a:pt x="3317110" y="1563958"/>
                </a:lnTo>
                <a:cubicBezTo>
                  <a:pt x="3310804" y="1147742"/>
                  <a:pt x="3148939" y="827169"/>
                  <a:pt x="2831523" y="602247"/>
                </a:cubicBezTo>
                <a:cubicBezTo>
                  <a:pt x="2514108" y="377324"/>
                  <a:pt x="2189333" y="264859"/>
                  <a:pt x="1857200" y="264859"/>
                </a:cubicBezTo>
                <a:cubicBezTo>
                  <a:pt x="1699544" y="264859"/>
                  <a:pt x="1571846" y="307953"/>
                  <a:pt x="1474099" y="394139"/>
                </a:cubicBezTo>
                <a:cubicBezTo>
                  <a:pt x="1376351" y="480326"/>
                  <a:pt x="1327474" y="591738"/>
                  <a:pt x="1327474" y="728377"/>
                </a:cubicBezTo>
                <a:cubicBezTo>
                  <a:pt x="1327474" y="833476"/>
                  <a:pt x="1358484" y="919663"/>
                  <a:pt x="1420490" y="986930"/>
                </a:cubicBezTo>
                <a:cubicBezTo>
                  <a:pt x="1482503" y="1054197"/>
                  <a:pt x="1601797" y="1136181"/>
                  <a:pt x="1778372" y="1232876"/>
                </a:cubicBezTo>
                <a:cubicBezTo>
                  <a:pt x="2402695" y="1579720"/>
                  <a:pt x="2815231" y="1828824"/>
                  <a:pt x="3015980" y="1980173"/>
                </a:cubicBezTo>
                <a:cubicBezTo>
                  <a:pt x="3216736" y="2131522"/>
                  <a:pt x="3355995" y="2292334"/>
                  <a:pt x="3433777" y="2462603"/>
                </a:cubicBezTo>
                <a:cubicBezTo>
                  <a:pt x="3511553" y="2632872"/>
                  <a:pt x="3550444" y="2830471"/>
                  <a:pt x="3550444" y="3055394"/>
                </a:cubicBezTo>
                <a:cubicBezTo>
                  <a:pt x="3550444" y="3400140"/>
                  <a:pt x="3459003" y="3687075"/>
                  <a:pt x="3276115" y="3916200"/>
                </a:cubicBezTo>
                <a:cubicBezTo>
                  <a:pt x="3093233" y="4145332"/>
                  <a:pt x="2844666" y="4311921"/>
                  <a:pt x="2530400" y="4415975"/>
                </a:cubicBezTo>
                <a:cubicBezTo>
                  <a:pt x="2216134" y="4520029"/>
                  <a:pt x="1931826" y="4572056"/>
                  <a:pt x="1677475" y="4572056"/>
                </a:cubicBezTo>
                <a:cubicBezTo>
                  <a:pt x="1282283" y="4572056"/>
                  <a:pt x="912311" y="4438574"/>
                  <a:pt x="567565" y="4171610"/>
                </a:cubicBezTo>
                <a:lnTo>
                  <a:pt x="0" y="4616201"/>
                </a:lnTo>
                <a:lnTo>
                  <a:pt x="0" y="2834673"/>
                </a:lnTo>
                <a:lnTo>
                  <a:pt x="160813" y="2834673"/>
                </a:lnTo>
                <a:lnTo>
                  <a:pt x="160813" y="2853592"/>
                </a:lnTo>
                <a:cubicBezTo>
                  <a:pt x="160813" y="3145782"/>
                  <a:pt x="215989" y="3392251"/>
                  <a:pt x="326350" y="3593007"/>
                </a:cubicBezTo>
                <a:cubicBezTo>
                  <a:pt x="436710" y="3793756"/>
                  <a:pt x="609083" y="3973481"/>
                  <a:pt x="843469" y="4132189"/>
                </a:cubicBezTo>
                <a:cubicBezTo>
                  <a:pt x="1077848" y="4290897"/>
                  <a:pt x="1316966" y="4370255"/>
                  <a:pt x="1560808" y="4370255"/>
                </a:cubicBezTo>
                <a:cubicBezTo>
                  <a:pt x="1781529" y="4370255"/>
                  <a:pt x="1959679" y="4324534"/>
                  <a:pt x="2095265" y="4233093"/>
                </a:cubicBezTo>
                <a:cubicBezTo>
                  <a:pt x="2230851" y="4141652"/>
                  <a:pt x="2298641" y="4022358"/>
                  <a:pt x="2298641" y="3875211"/>
                </a:cubicBezTo>
                <a:cubicBezTo>
                  <a:pt x="2298641" y="3789025"/>
                  <a:pt x="2270788" y="3708622"/>
                  <a:pt x="2215082" y="3633996"/>
                </a:cubicBezTo>
                <a:cubicBezTo>
                  <a:pt x="2159382" y="3559370"/>
                  <a:pt x="2084227" y="3491051"/>
                  <a:pt x="1989636" y="3429038"/>
                </a:cubicBezTo>
                <a:cubicBezTo>
                  <a:pt x="1895039" y="3367032"/>
                  <a:pt x="1676423" y="3246686"/>
                  <a:pt x="1333781" y="3068007"/>
                </a:cubicBezTo>
                <a:cubicBezTo>
                  <a:pt x="543391" y="2651791"/>
                  <a:pt x="148200" y="2152546"/>
                  <a:pt x="148200" y="1570264"/>
                </a:cubicBezTo>
                <a:cubicBezTo>
                  <a:pt x="148200" y="1149847"/>
                  <a:pt x="302705" y="799316"/>
                  <a:pt x="611710" y="518687"/>
                </a:cubicBezTo>
                <a:cubicBezTo>
                  <a:pt x="920722" y="238059"/>
                  <a:pt x="1306457" y="97748"/>
                  <a:pt x="1768916" y="97748"/>
                </a:cubicBezTo>
                <a:cubicBezTo>
                  <a:pt x="1922369" y="97748"/>
                  <a:pt x="2087384" y="116667"/>
                  <a:pt x="2263959" y="154499"/>
                </a:cubicBezTo>
                <a:cubicBezTo>
                  <a:pt x="2440534" y="192338"/>
                  <a:pt x="2649694" y="286936"/>
                  <a:pt x="2891432" y="43828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075FA5E0-8035-4E14-9B34-1CC457B0A857}"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7226925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0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141FF0-50A9-4C6C-943B-F7D22869E612}"/>
              </a:ext>
            </a:extLst>
          </p:cNvPr>
          <p:cNvSpPr>
            <a:spLocks noGrp="1"/>
          </p:cNvSpPr>
          <p:nvPr>
            <p:ph type="pic" sz="quarter" idx="19" hasCustomPrompt="1"/>
          </p:nvPr>
        </p:nvSpPr>
        <p:spPr>
          <a:xfrm>
            <a:off x="746340" y="1321594"/>
            <a:ext cx="5228216" cy="4214812"/>
          </a:xfrm>
          <a:custGeom>
            <a:avLst/>
            <a:gdLst>
              <a:gd name="connsiteX0" fmla="*/ 0 w 5228216"/>
              <a:gd name="connsiteY0" fmla="*/ 0 h 4214812"/>
              <a:gd name="connsiteX1" fmla="*/ 1781646 w 5228216"/>
              <a:gd name="connsiteY1" fmla="*/ 0 h 4214812"/>
              <a:gd name="connsiteX2" fmla="*/ 1781646 w 5228216"/>
              <a:gd name="connsiteY2" fmla="*/ 147718 h 4214812"/>
              <a:gd name="connsiteX3" fmla="*/ 1570225 w 5228216"/>
              <a:gd name="connsiteY3" fmla="*/ 147718 h 4214812"/>
              <a:gd name="connsiteX4" fmla="*/ 2246327 w 5228216"/>
              <a:gd name="connsiteY4" fmla="*/ 2863307 h 4214812"/>
              <a:gd name="connsiteX5" fmla="*/ 2521614 w 5228216"/>
              <a:gd name="connsiteY5" fmla="*/ 2020971 h 4214812"/>
              <a:gd name="connsiteX6" fmla="*/ 2083357 w 5228216"/>
              <a:gd name="connsiteY6" fmla="*/ 147718 h 4214812"/>
              <a:gd name="connsiteX7" fmla="*/ 1871941 w 5228216"/>
              <a:gd name="connsiteY7" fmla="*/ 147718 h 4214812"/>
              <a:gd name="connsiteX8" fmla="*/ 1871941 w 5228216"/>
              <a:gd name="connsiteY8" fmla="*/ 0 h 4214812"/>
              <a:gd name="connsiteX9" fmla="*/ 3666801 w 5228216"/>
              <a:gd name="connsiteY9" fmla="*/ 0 h 4214812"/>
              <a:gd name="connsiteX10" fmla="*/ 3666801 w 5228216"/>
              <a:gd name="connsiteY10" fmla="*/ 147718 h 4214812"/>
              <a:gd name="connsiteX11" fmla="*/ 3424546 w 5228216"/>
              <a:gd name="connsiteY11" fmla="*/ 147718 h 4214812"/>
              <a:gd name="connsiteX12" fmla="*/ 4036782 w 5228216"/>
              <a:gd name="connsiteY12" fmla="*/ 2759587 h 4214812"/>
              <a:gd name="connsiteX13" fmla="*/ 4533396 w 5228216"/>
              <a:gd name="connsiteY13" fmla="*/ 1054486 h 4214812"/>
              <a:gd name="connsiteX14" fmla="*/ 4565329 w 5228216"/>
              <a:gd name="connsiteY14" fmla="*/ 726043 h 4214812"/>
              <a:gd name="connsiteX15" fmla="*/ 4487149 w 5228216"/>
              <a:gd name="connsiteY15" fmla="*/ 315871 h 4214812"/>
              <a:gd name="connsiteX16" fmla="*/ 4186538 w 5228216"/>
              <a:gd name="connsiteY16" fmla="*/ 147718 h 4214812"/>
              <a:gd name="connsiteX17" fmla="*/ 4186538 w 5228216"/>
              <a:gd name="connsiteY17" fmla="*/ 0 h 4214812"/>
              <a:gd name="connsiteX18" fmla="*/ 5228216 w 5228216"/>
              <a:gd name="connsiteY18" fmla="*/ 0 h 4214812"/>
              <a:gd name="connsiteX19" fmla="*/ 5228216 w 5228216"/>
              <a:gd name="connsiteY19" fmla="*/ 147718 h 4214812"/>
              <a:gd name="connsiteX20" fmla="*/ 4646813 w 5228216"/>
              <a:gd name="connsiteY20" fmla="*/ 1254071 h 4214812"/>
              <a:gd name="connsiteX21" fmla="*/ 3757090 w 5228216"/>
              <a:gd name="connsiteY21" fmla="*/ 4214812 h 4214812"/>
              <a:gd name="connsiteX22" fmla="*/ 3041351 w 5228216"/>
              <a:gd name="connsiteY22" fmla="*/ 4214812 h 4214812"/>
              <a:gd name="connsiteX23" fmla="*/ 2581075 w 5228216"/>
              <a:gd name="connsiteY23" fmla="*/ 2237845 h 4214812"/>
              <a:gd name="connsiteX24" fmla="*/ 1935807 w 5228216"/>
              <a:gd name="connsiteY24" fmla="*/ 4214812 h 4214812"/>
              <a:gd name="connsiteX25" fmla="*/ 1235481 w 5228216"/>
              <a:gd name="connsiteY25" fmla="*/ 4214812 h 4214812"/>
              <a:gd name="connsiteX26" fmla="*/ 231240 w 5228216"/>
              <a:gd name="connsiteY26" fmla="*/ 147718 h 4214812"/>
              <a:gd name="connsiteX27" fmla="*/ 0 w 5228216"/>
              <a:gd name="connsiteY27" fmla="*/ 147718 h 42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28216" h="4214812">
                <a:moveTo>
                  <a:pt x="0" y="0"/>
                </a:moveTo>
                <a:lnTo>
                  <a:pt x="1781646" y="0"/>
                </a:lnTo>
                <a:lnTo>
                  <a:pt x="1781646" y="147718"/>
                </a:lnTo>
                <a:lnTo>
                  <a:pt x="1570225" y="147718"/>
                </a:lnTo>
                <a:lnTo>
                  <a:pt x="2246327" y="2863307"/>
                </a:lnTo>
                <a:lnTo>
                  <a:pt x="2521614" y="2020971"/>
                </a:lnTo>
                <a:lnTo>
                  <a:pt x="2083357" y="147718"/>
                </a:lnTo>
                <a:lnTo>
                  <a:pt x="1871941" y="147718"/>
                </a:lnTo>
                <a:lnTo>
                  <a:pt x="1871941" y="0"/>
                </a:lnTo>
                <a:lnTo>
                  <a:pt x="3666801" y="0"/>
                </a:lnTo>
                <a:lnTo>
                  <a:pt x="3666801" y="147718"/>
                </a:lnTo>
                <a:lnTo>
                  <a:pt x="3424546" y="147718"/>
                </a:lnTo>
                <a:lnTo>
                  <a:pt x="4036782" y="2759587"/>
                </a:lnTo>
                <a:cubicBezTo>
                  <a:pt x="4346568" y="1711908"/>
                  <a:pt x="4512107" y="1143544"/>
                  <a:pt x="4533396" y="1054486"/>
                </a:cubicBezTo>
                <a:cubicBezTo>
                  <a:pt x="4554684" y="965436"/>
                  <a:pt x="4565329" y="855951"/>
                  <a:pt x="4565329" y="726043"/>
                </a:cubicBezTo>
                <a:cubicBezTo>
                  <a:pt x="4565329" y="547936"/>
                  <a:pt x="4539270" y="411214"/>
                  <a:pt x="4487149" y="315871"/>
                </a:cubicBezTo>
                <a:cubicBezTo>
                  <a:pt x="4435027" y="220535"/>
                  <a:pt x="4334823" y="164486"/>
                  <a:pt x="4186538" y="147718"/>
                </a:cubicBezTo>
                <a:lnTo>
                  <a:pt x="4186538" y="0"/>
                </a:lnTo>
                <a:lnTo>
                  <a:pt x="5228216" y="0"/>
                </a:lnTo>
                <a:lnTo>
                  <a:pt x="5228216" y="147718"/>
                </a:lnTo>
                <a:cubicBezTo>
                  <a:pt x="5013860" y="306966"/>
                  <a:pt x="4820057" y="675753"/>
                  <a:pt x="4646813" y="1254071"/>
                </a:cubicBezTo>
                <a:lnTo>
                  <a:pt x="3757090" y="4214812"/>
                </a:lnTo>
                <a:lnTo>
                  <a:pt x="3041351" y="4214812"/>
                </a:lnTo>
                <a:lnTo>
                  <a:pt x="2581075" y="2237845"/>
                </a:lnTo>
                <a:lnTo>
                  <a:pt x="1935807" y="4214812"/>
                </a:lnTo>
                <a:lnTo>
                  <a:pt x="1235481" y="4214812"/>
                </a:lnTo>
                <a:lnTo>
                  <a:pt x="231240" y="147718"/>
                </a:lnTo>
                <a:lnTo>
                  <a:pt x="0" y="14771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A8AD42C1-FBE6-449B-BB48-F42F0832B072}"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43058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02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782229-C26E-4AA6-88B2-0D29BEA9DBC5}"/>
              </a:ext>
            </a:extLst>
          </p:cNvPr>
          <p:cNvSpPr>
            <a:spLocks noGrp="1"/>
          </p:cNvSpPr>
          <p:nvPr>
            <p:ph type="pic" sz="quarter" idx="19" hasCustomPrompt="1"/>
          </p:nvPr>
        </p:nvSpPr>
        <p:spPr>
          <a:xfrm>
            <a:off x="1143000" y="1120853"/>
            <a:ext cx="4737008" cy="4616294"/>
          </a:xfrm>
          <a:custGeom>
            <a:avLst/>
            <a:gdLst>
              <a:gd name="connsiteX0" fmla="*/ 2393769 w 4737008"/>
              <a:gd name="connsiteY0" fmla="*/ 204085 h 4616294"/>
              <a:gd name="connsiteX1" fmla="*/ 2040074 w 4737008"/>
              <a:gd name="connsiteY1" fmla="*/ 647902 h 4616294"/>
              <a:gd name="connsiteX2" fmla="*/ 2040074 w 4737008"/>
              <a:gd name="connsiteY2" fmla="*/ 4007267 h 4616294"/>
              <a:gd name="connsiteX3" fmla="*/ 2120601 w 4737008"/>
              <a:gd name="connsiteY3" fmla="*/ 4323118 h 4616294"/>
              <a:gd name="connsiteX4" fmla="*/ 2393769 w 4737008"/>
              <a:gd name="connsiteY4" fmla="*/ 4418681 h 4616294"/>
              <a:gd name="connsiteX5" fmla="*/ 2719045 w 4737008"/>
              <a:gd name="connsiteY5" fmla="*/ 3984587 h 4616294"/>
              <a:gd name="connsiteX6" fmla="*/ 2719045 w 4737008"/>
              <a:gd name="connsiteY6" fmla="*/ 628464 h 4616294"/>
              <a:gd name="connsiteX7" fmla="*/ 2393769 w 4737008"/>
              <a:gd name="connsiteY7" fmla="*/ 204085 h 4616294"/>
              <a:gd name="connsiteX8" fmla="*/ 2362188 w 4737008"/>
              <a:gd name="connsiteY8" fmla="*/ 0 h 4616294"/>
              <a:gd name="connsiteX9" fmla="*/ 4100674 w 4737008"/>
              <a:gd name="connsiteY9" fmla="*/ 621985 h 4616294"/>
              <a:gd name="connsiteX10" fmla="*/ 4737008 w 4737008"/>
              <a:gd name="connsiteY10" fmla="*/ 2319480 h 4616294"/>
              <a:gd name="connsiteX11" fmla="*/ 4111722 w 4737008"/>
              <a:gd name="connsiteY11" fmla="*/ 3976489 h 4616294"/>
              <a:gd name="connsiteX12" fmla="*/ 2400085 w 4737008"/>
              <a:gd name="connsiteY12" fmla="*/ 4616294 h 4616294"/>
              <a:gd name="connsiteX13" fmla="*/ 656868 w 4737008"/>
              <a:gd name="connsiteY13" fmla="*/ 3986212 h 4616294"/>
              <a:gd name="connsiteX14" fmla="*/ 0 w 4737008"/>
              <a:gd name="connsiteY14" fmla="*/ 2287092 h 4616294"/>
              <a:gd name="connsiteX15" fmla="*/ 642651 w 4737008"/>
              <a:gd name="connsiteY15" fmla="*/ 621985 h 4616294"/>
              <a:gd name="connsiteX16" fmla="*/ 2362188 w 4737008"/>
              <a:gd name="connsiteY16" fmla="*/ 0 h 46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7008" h="4616294">
                <a:moveTo>
                  <a:pt x="2393769" y="204085"/>
                </a:moveTo>
                <a:cubicBezTo>
                  <a:pt x="2157968" y="204085"/>
                  <a:pt x="2040074" y="352027"/>
                  <a:pt x="2040074" y="647902"/>
                </a:cubicBezTo>
                <a:lnTo>
                  <a:pt x="2040074" y="4007267"/>
                </a:lnTo>
                <a:cubicBezTo>
                  <a:pt x="2040074" y="4154121"/>
                  <a:pt x="2066916" y="4259406"/>
                  <a:pt x="2120601" y="4323118"/>
                </a:cubicBezTo>
                <a:cubicBezTo>
                  <a:pt x="2174285" y="4386829"/>
                  <a:pt x="2265344" y="4418681"/>
                  <a:pt x="2393769" y="4418681"/>
                </a:cubicBezTo>
                <a:cubicBezTo>
                  <a:pt x="2610622" y="4418681"/>
                  <a:pt x="2719045" y="4273983"/>
                  <a:pt x="2719045" y="3984587"/>
                </a:cubicBezTo>
                <a:lnTo>
                  <a:pt x="2719045" y="628464"/>
                </a:lnTo>
                <a:cubicBezTo>
                  <a:pt x="2719045" y="345547"/>
                  <a:pt x="2610622" y="204085"/>
                  <a:pt x="2393769" y="204085"/>
                </a:cubicBezTo>
                <a:close/>
                <a:moveTo>
                  <a:pt x="2362188" y="0"/>
                </a:moveTo>
                <a:cubicBezTo>
                  <a:pt x="3096951" y="0"/>
                  <a:pt x="3676446" y="207329"/>
                  <a:pt x="4100674" y="621985"/>
                </a:cubicBezTo>
                <a:cubicBezTo>
                  <a:pt x="4524894" y="1036642"/>
                  <a:pt x="4737008" y="1602476"/>
                  <a:pt x="4737008" y="2319480"/>
                </a:cubicBezTo>
                <a:cubicBezTo>
                  <a:pt x="4737008" y="2997624"/>
                  <a:pt x="4528580" y="3549955"/>
                  <a:pt x="4111722" y="3976489"/>
                </a:cubicBezTo>
                <a:cubicBezTo>
                  <a:pt x="3694864" y="4403024"/>
                  <a:pt x="3124324" y="4616294"/>
                  <a:pt x="2400085" y="4616294"/>
                </a:cubicBezTo>
                <a:cubicBezTo>
                  <a:pt x="1675847" y="4616294"/>
                  <a:pt x="1094775" y="4406267"/>
                  <a:pt x="656868" y="3986212"/>
                </a:cubicBezTo>
                <a:cubicBezTo>
                  <a:pt x="218954" y="3566157"/>
                  <a:pt x="0" y="2999779"/>
                  <a:pt x="0" y="2287092"/>
                </a:cubicBezTo>
                <a:cubicBezTo>
                  <a:pt x="0" y="1591673"/>
                  <a:pt x="214215" y="1036642"/>
                  <a:pt x="642651" y="621985"/>
                </a:cubicBezTo>
                <a:cubicBezTo>
                  <a:pt x="1071087" y="207329"/>
                  <a:pt x="1644266" y="0"/>
                  <a:pt x="2362188"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75736E87-CE4D-40FA-8074-CA0926FDC98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0818445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07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8F6A1-BDC7-43B4-BDDA-C938C1CDB509}"/>
              </a:ext>
            </a:extLst>
          </p:cNvPr>
          <p:cNvSpPr>
            <a:spLocks noGrp="1"/>
          </p:cNvSpPr>
          <p:nvPr>
            <p:ph type="pic" sz="quarter" idx="19" hasCustomPrompt="1"/>
          </p:nvPr>
        </p:nvSpPr>
        <p:spPr>
          <a:xfrm>
            <a:off x="1143000" y="1394568"/>
            <a:ext cx="4348012" cy="4068866"/>
          </a:xfrm>
          <a:custGeom>
            <a:avLst/>
            <a:gdLst>
              <a:gd name="connsiteX0" fmla="*/ 0 w 4348012"/>
              <a:gd name="connsiteY0" fmla="*/ 0 h 4068866"/>
              <a:gd name="connsiteX1" fmla="*/ 4348012 w 4348012"/>
              <a:gd name="connsiteY1" fmla="*/ 0 h 4068866"/>
              <a:gd name="connsiteX2" fmla="*/ 4348012 w 4348012"/>
              <a:gd name="connsiteY2" fmla="*/ 1416977 h 4068866"/>
              <a:gd name="connsiteX3" fmla="*/ 4181135 w 4348012"/>
              <a:gd name="connsiteY3" fmla="*/ 1416977 h 4068866"/>
              <a:gd name="connsiteX4" fmla="*/ 3789720 w 4348012"/>
              <a:gd name="connsiteY4" fmla="*/ 537055 h 4068866"/>
              <a:gd name="connsiteX5" fmla="*/ 3043307 w 4348012"/>
              <a:gd name="connsiteY5" fmla="*/ 142609 h 4068866"/>
              <a:gd name="connsiteX6" fmla="*/ 3043307 w 4348012"/>
              <a:gd name="connsiteY6" fmla="*/ 3926257 h 4068866"/>
              <a:gd name="connsiteX7" fmla="*/ 3571256 w 4348012"/>
              <a:gd name="connsiteY7" fmla="*/ 3926257 h 4068866"/>
              <a:gd name="connsiteX8" fmla="*/ 3571256 w 4348012"/>
              <a:gd name="connsiteY8" fmla="*/ 4068866 h 4068866"/>
              <a:gd name="connsiteX9" fmla="*/ 770687 w 4348012"/>
              <a:gd name="connsiteY9" fmla="*/ 4068866 h 4068866"/>
              <a:gd name="connsiteX10" fmla="*/ 770687 w 4348012"/>
              <a:gd name="connsiteY10" fmla="*/ 3926257 h 4068866"/>
              <a:gd name="connsiteX11" fmla="*/ 1298644 w 4348012"/>
              <a:gd name="connsiteY11" fmla="*/ 3926257 h 4068866"/>
              <a:gd name="connsiteX12" fmla="*/ 1298644 w 4348012"/>
              <a:gd name="connsiteY12" fmla="*/ 142609 h 4068866"/>
              <a:gd name="connsiteX13" fmla="*/ 552224 w 4348012"/>
              <a:gd name="connsiteY13" fmla="*/ 537055 h 4068866"/>
              <a:gd name="connsiteX14" fmla="*/ 160815 w 4348012"/>
              <a:gd name="connsiteY14" fmla="*/ 1416977 h 4068866"/>
              <a:gd name="connsiteX15" fmla="*/ 0 w 4348012"/>
              <a:gd name="connsiteY15" fmla="*/ 1416977 h 406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012" h="4068866">
                <a:moveTo>
                  <a:pt x="0" y="0"/>
                </a:moveTo>
                <a:lnTo>
                  <a:pt x="4348012" y="0"/>
                </a:lnTo>
                <a:lnTo>
                  <a:pt x="4348012" y="1416977"/>
                </a:lnTo>
                <a:lnTo>
                  <a:pt x="4181135" y="1416977"/>
                </a:lnTo>
                <a:cubicBezTo>
                  <a:pt x="4096175" y="1028600"/>
                  <a:pt x="3965703" y="735295"/>
                  <a:pt x="3789720" y="537055"/>
                </a:cubicBezTo>
                <a:cubicBezTo>
                  <a:pt x="3613737" y="338823"/>
                  <a:pt x="3364930" y="207339"/>
                  <a:pt x="3043307" y="142609"/>
                </a:cubicBezTo>
                <a:lnTo>
                  <a:pt x="3043307" y="3926257"/>
                </a:lnTo>
                <a:lnTo>
                  <a:pt x="3571256" y="3926257"/>
                </a:lnTo>
                <a:lnTo>
                  <a:pt x="3571256" y="4068866"/>
                </a:lnTo>
                <a:lnTo>
                  <a:pt x="770687" y="4068866"/>
                </a:lnTo>
                <a:lnTo>
                  <a:pt x="770687" y="3926257"/>
                </a:lnTo>
                <a:lnTo>
                  <a:pt x="1298644" y="3926257"/>
                </a:lnTo>
                <a:lnTo>
                  <a:pt x="1298644" y="142609"/>
                </a:lnTo>
                <a:cubicBezTo>
                  <a:pt x="977014" y="207339"/>
                  <a:pt x="728214" y="338823"/>
                  <a:pt x="552224" y="537055"/>
                </a:cubicBezTo>
                <a:cubicBezTo>
                  <a:pt x="376241" y="735295"/>
                  <a:pt x="245776" y="1028600"/>
                  <a:pt x="160815" y="1416977"/>
                </a:cubicBezTo>
                <a:lnTo>
                  <a:pt x="0" y="141697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FA5B3657-EB1E-42B0-8F4B-C278DCB3673C}"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9497470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11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AB9A102-247E-4F43-94B3-DF656980F20B}"/>
              </a:ext>
            </a:extLst>
          </p:cNvPr>
          <p:cNvSpPr>
            <a:spLocks noGrp="1"/>
          </p:cNvSpPr>
          <p:nvPr>
            <p:ph type="pic" sz="quarter" idx="22" hasCustomPrompt="1"/>
          </p:nvPr>
        </p:nvSpPr>
        <p:spPr>
          <a:xfrm>
            <a:off x="723900" y="1428750"/>
            <a:ext cx="10744200" cy="4705350"/>
          </a:xfrm>
          <a:custGeom>
            <a:avLst/>
            <a:gdLst>
              <a:gd name="connsiteX0" fmla="*/ 0 w 10744200"/>
              <a:gd name="connsiteY0" fmla="*/ 0 h 5410200"/>
              <a:gd name="connsiteX1" fmla="*/ 10744200 w 10744200"/>
              <a:gd name="connsiteY1" fmla="*/ 0 h 5410200"/>
              <a:gd name="connsiteX2" fmla="*/ 10744200 w 10744200"/>
              <a:gd name="connsiteY2" fmla="*/ 5410200 h 5410200"/>
              <a:gd name="connsiteX3" fmla="*/ 0 w 10744200"/>
              <a:gd name="connsiteY3" fmla="*/ 5410200 h 5410200"/>
            </a:gdLst>
            <a:ahLst/>
            <a:cxnLst>
              <a:cxn ang="0">
                <a:pos x="connsiteX0" y="connsiteY0"/>
              </a:cxn>
              <a:cxn ang="0">
                <a:pos x="connsiteX1" y="connsiteY1"/>
              </a:cxn>
              <a:cxn ang="0">
                <a:pos x="connsiteX2" y="connsiteY2"/>
              </a:cxn>
              <a:cxn ang="0">
                <a:pos x="connsiteX3" y="connsiteY3"/>
              </a:cxn>
            </a:cxnLst>
            <a:rect l="l" t="t" r="r" b="b"/>
            <a:pathLst>
              <a:path w="10744200" h="5410200">
                <a:moveTo>
                  <a:pt x="0" y="0"/>
                </a:moveTo>
                <a:lnTo>
                  <a:pt x="10744200" y="0"/>
                </a:lnTo>
                <a:lnTo>
                  <a:pt x="10744200" y="5410200"/>
                </a:lnTo>
                <a:lnTo>
                  <a:pt x="0" y="54102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FA5B3657-EB1E-42B0-8F4B-C278DCB3673C}"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40913194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673686-1DB4-44EF-ABE9-1402ACF5FC31}"/>
              </a:ext>
            </a:extLst>
          </p:cNvPr>
          <p:cNvSpPr>
            <a:spLocks noGrp="1"/>
          </p:cNvSpPr>
          <p:nvPr>
            <p:ph type="pic" sz="quarter" idx="23" hasCustomPrompt="1"/>
          </p:nvPr>
        </p:nvSpPr>
        <p:spPr>
          <a:xfrm>
            <a:off x="6321102" y="1839818"/>
            <a:ext cx="5085589" cy="3355527"/>
          </a:xfrm>
          <a:custGeom>
            <a:avLst/>
            <a:gdLst>
              <a:gd name="connsiteX0" fmla="*/ 0 w 5085589"/>
              <a:gd name="connsiteY0" fmla="*/ 0 h 3355527"/>
              <a:gd name="connsiteX1" fmla="*/ 5085589 w 5085589"/>
              <a:gd name="connsiteY1" fmla="*/ 0 h 3355527"/>
              <a:gd name="connsiteX2" fmla="*/ 5085589 w 5085589"/>
              <a:gd name="connsiteY2" fmla="*/ 3355527 h 3355527"/>
              <a:gd name="connsiteX3" fmla="*/ 0 w 5085589"/>
              <a:gd name="connsiteY3" fmla="*/ 3355527 h 3355527"/>
            </a:gdLst>
            <a:ahLst/>
            <a:cxnLst>
              <a:cxn ang="0">
                <a:pos x="connsiteX0" y="connsiteY0"/>
              </a:cxn>
              <a:cxn ang="0">
                <a:pos x="connsiteX1" y="connsiteY1"/>
              </a:cxn>
              <a:cxn ang="0">
                <a:pos x="connsiteX2" y="connsiteY2"/>
              </a:cxn>
              <a:cxn ang="0">
                <a:pos x="connsiteX3" y="connsiteY3"/>
              </a:cxn>
            </a:cxnLst>
            <a:rect l="l" t="t" r="r" b="b"/>
            <a:pathLst>
              <a:path w="5085589" h="3355527">
                <a:moveTo>
                  <a:pt x="0" y="0"/>
                </a:moveTo>
                <a:lnTo>
                  <a:pt x="5085589" y="0"/>
                </a:lnTo>
                <a:lnTo>
                  <a:pt x="5085589" y="3355527"/>
                </a:lnTo>
                <a:lnTo>
                  <a:pt x="0" y="335552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6">
            <a:extLst>
              <a:ext uri="{FF2B5EF4-FFF2-40B4-BE49-F238E27FC236}">
                <a16:creationId xmlns:a16="http://schemas.microsoft.com/office/drawing/2014/main" id="{27E1D0C5-87F1-4C79-8D77-EFA71C7A84C1}"/>
              </a:ext>
            </a:extLst>
          </p:cNvPr>
          <p:cNvSpPr>
            <a:spLocks noGrp="1"/>
          </p:cNvSpPr>
          <p:nvPr>
            <p:ph type="pic" sz="quarter" idx="22" hasCustomPrompt="1"/>
          </p:nvPr>
        </p:nvSpPr>
        <p:spPr>
          <a:xfrm>
            <a:off x="785311" y="1839818"/>
            <a:ext cx="5085589" cy="3355527"/>
          </a:xfrm>
          <a:custGeom>
            <a:avLst/>
            <a:gdLst>
              <a:gd name="connsiteX0" fmla="*/ 0 w 5085589"/>
              <a:gd name="connsiteY0" fmla="*/ 0 h 3355527"/>
              <a:gd name="connsiteX1" fmla="*/ 5085589 w 5085589"/>
              <a:gd name="connsiteY1" fmla="*/ 0 h 3355527"/>
              <a:gd name="connsiteX2" fmla="*/ 5085589 w 5085589"/>
              <a:gd name="connsiteY2" fmla="*/ 3355527 h 3355527"/>
              <a:gd name="connsiteX3" fmla="*/ 0 w 5085589"/>
              <a:gd name="connsiteY3" fmla="*/ 3355527 h 3355527"/>
            </a:gdLst>
            <a:ahLst/>
            <a:cxnLst>
              <a:cxn ang="0">
                <a:pos x="connsiteX0" y="connsiteY0"/>
              </a:cxn>
              <a:cxn ang="0">
                <a:pos x="connsiteX1" y="connsiteY1"/>
              </a:cxn>
              <a:cxn ang="0">
                <a:pos x="connsiteX2" y="connsiteY2"/>
              </a:cxn>
              <a:cxn ang="0">
                <a:pos x="connsiteX3" y="connsiteY3"/>
              </a:cxn>
            </a:cxnLst>
            <a:rect l="l" t="t" r="r" b="b"/>
            <a:pathLst>
              <a:path w="5085589" h="3355527">
                <a:moveTo>
                  <a:pt x="0" y="0"/>
                </a:moveTo>
                <a:lnTo>
                  <a:pt x="5085589" y="0"/>
                </a:lnTo>
                <a:lnTo>
                  <a:pt x="5085589" y="3355527"/>
                </a:lnTo>
                <a:lnTo>
                  <a:pt x="0" y="335552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6">
            <a:extLst>
              <a:ext uri="{FF2B5EF4-FFF2-40B4-BE49-F238E27FC236}">
                <a16:creationId xmlns:a16="http://schemas.microsoft.com/office/drawing/2014/main" id="{ABB3D878-39FE-419B-98D2-3B4BC3841D0F}"/>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3314549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45AB96-F1B7-4E9F-AD4E-87B7852025B1}"/>
              </a:ext>
            </a:extLst>
          </p:cNvPr>
          <p:cNvSpPr>
            <a:spLocks noGrp="1"/>
          </p:cNvSpPr>
          <p:nvPr>
            <p:ph type="pic" sz="quarter" idx="23" hasCustomPrompt="1"/>
          </p:nvPr>
        </p:nvSpPr>
        <p:spPr>
          <a:xfrm>
            <a:off x="4351774" y="1839262"/>
            <a:ext cx="3488446" cy="3095191"/>
          </a:xfrm>
          <a:custGeom>
            <a:avLst/>
            <a:gdLst>
              <a:gd name="connsiteX0" fmla="*/ 0 w 3488446"/>
              <a:gd name="connsiteY0" fmla="*/ 0 h 3095191"/>
              <a:gd name="connsiteX1" fmla="*/ 3488446 w 3488446"/>
              <a:gd name="connsiteY1" fmla="*/ 0 h 3095191"/>
              <a:gd name="connsiteX2" fmla="*/ 3488446 w 3488446"/>
              <a:gd name="connsiteY2" fmla="*/ 3095191 h 3095191"/>
              <a:gd name="connsiteX3" fmla="*/ 0 w 3488446"/>
              <a:gd name="connsiteY3" fmla="*/ 3095191 h 3095191"/>
            </a:gdLst>
            <a:ahLst/>
            <a:cxnLst>
              <a:cxn ang="0">
                <a:pos x="connsiteX0" y="connsiteY0"/>
              </a:cxn>
              <a:cxn ang="0">
                <a:pos x="connsiteX1" y="connsiteY1"/>
              </a:cxn>
              <a:cxn ang="0">
                <a:pos x="connsiteX2" y="connsiteY2"/>
              </a:cxn>
              <a:cxn ang="0">
                <a:pos x="connsiteX3" y="connsiteY3"/>
              </a:cxn>
            </a:cxnLst>
            <a:rect l="l" t="t" r="r" b="b"/>
            <a:pathLst>
              <a:path w="3488446" h="3095191">
                <a:moveTo>
                  <a:pt x="0" y="0"/>
                </a:moveTo>
                <a:lnTo>
                  <a:pt x="3488446" y="0"/>
                </a:lnTo>
                <a:lnTo>
                  <a:pt x="3488446" y="3095191"/>
                </a:lnTo>
                <a:lnTo>
                  <a:pt x="0" y="30951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0FC6CDFF-E42B-4BB5-BB98-6C2D84F9D193}"/>
              </a:ext>
            </a:extLst>
          </p:cNvPr>
          <p:cNvSpPr>
            <a:spLocks noGrp="1"/>
          </p:cNvSpPr>
          <p:nvPr>
            <p:ph type="pic" sz="quarter" idx="24" hasCustomPrompt="1"/>
          </p:nvPr>
        </p:nvSpPr>
        <p:spPr>
          <a:xfrm>
            <a:off x="7921211" y="1839262"/>
            <a:ext cx="3488446" cy="3095191"/>
          </a:xfrm>
          <a:custGeom>
            <a:avLst/>
            <a:gdLst>
              <a:gd name="connsiteX0" fmla="*/ 0 w 3488446"/>
              <a:gd name="connsiteY0" fmla="*/ 0 h 3095191"/>
              <a:gd name="connsiteX1" fmla="*/ 3488446 w 3488446"/>
              <a:gd name="connsiteY1" fmla="*/ 0 h 3095191"/>
              <a:gd name="connsiteX2" fmla="*/ 3488446 w 3488446"/>
              <a:gd name="connsiteY2" fmla="*/ 3095191 h 3095191"/>
              <a:gd name="connsiteX3" fmla="*/ 0 w 3488446"/>
              <a:gd name="connsiteY3" fmla="*/ 3095191 h 3095191"/>
            </a:gdLst>
            <a:ahLst/>
            <a:cxnLst>
              <a:cxn ang="0">
                <a:pos x="connsiteX0" y="connsiteY0"/>
              </a:cxn>
              <a:cxn ang="0">
                <a:pos x="connsiteX1" y="connsiteY1"/>
              </a:cxn>
              <a:cxn ang="0">
                <a:pos x="connsiteX2" y="connsiteY2"/>
              </a:cxn>
              <a:cxn ang="0">
                <a:pos x="connsiteX3" y="connsiteY3"/>
              </a:cxn>
            </a:cxnLst>
            <a:rect l="l" t="t" r="r" b="b"/>
            <a:pathLst>
              <a:path w="3488446" h="3095191">
                <a:moveTo>
                  <a:pt x="0" y="0"/>
                </a:moveTo>
                <a:lnTo>
                  <a:pt x="3488446" y="0"/>
                </a:lnTo>
                <a:lnTo>
                  <a:pt x="3488446" y="3095191"/>
                </a:lnTo>
                <a:lnTo>
                  <a:pt x="0" y="30951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5" name="Picture Placeholder 14">
            <a:extLst>
              <a:ext uri="{FF2B5EF4-FFF2-40B4-BE49-F238E27FC236}">
                <a16:creationId xmlns:a16="http://schemas.microsoft.com/office/drawing/2014/main" id="{AB73DFCB-AFCE-4B9F-A51F-9D7145A9C92E}"/>
              </a:ext>
            </a:extLst>
          </p:cNvPr>
          <p:cNvSpPr>
            <a:spLocks noGrp="1"/>
          </p:cNvSpPr>
          <p:nvPr>
            <p:ph type="pic" sz="quarter" idx="22" hasCustomPrompt="1"/>
          </p:nvPr>
        </p:nvSpPr>
        <p:spPr>
          <a:xfrm>
            <a:off x="782337" y="1839262"/>
            <a:ext cx="3488446" cy="3095191"/>
          </a:xfrm>
          <a:custGeom>
            <a:avLst/>
            <a:gdLst>
              <a:gd name="connsiteX0" fmla="*/ 0 w 3488446"/>
              <a:gd name="connsiteY0" fmla="*/ 0 h 3095191"/>
              <a:gd name="connsiteX1" fmla="*/ 3488446 w 3488446"/>
              <a:gd name="connsiteY1" fmla="*/ 0 h 3095191"/>
              <a:gd name="connsiteX2" fmla="*/ 3488446 w 3488446"/>
              <a:gd name="connsiteY2" fmla="*/ 3095191 h 3095191"/>
              <a:gd name="connsiteX3" fmla="*/ 0 w 3488446"/>
              <a:gd name="connsiteY3" fmla="*/ 3095191 h 3095191"/>
            </a:gdLst>
            <a:ahLst/>
            <a:cxnLst>
              <a:cxn ang="0">
                <a:pos x="connsiteX0" y="connsiteY0"/>
              </a:cxn>
              <a:cxn ang="0">
                <a:pos x="connsiteX1" y="connsiteY1"/>
              </a:cxn>
              <a:cxn ang="0">
                <a:pos x="connsiteX2" y="connsiteY2"/>
              </a:cxn>
              <a:cxn ang="0">
                <a:pos x="connsiteX3" y="connsiteY3"/>
              </a:cxn>
            </a:cxnLst>
            <a:rect l="l" t="t" r="r" b="b"/>
            <a:pathLst>
              <a:path w="3488446" h="3095191">
                <a:moveTo>
                  <a:pt x="0" y="0"/>
                </a:moveTo>
                <a:lnTo>
                  <a:pt x="3488446" y="0"/>
                </a:lnTo>
                <a:lnTo>
                  <a:pt x="3488446" y="3095191"/>
                </a:lnTo>
                <a:lnTo>
                  <a:pt x="0" y="30951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6">
            <a:extLst>
              <a:ext uri="{FF2B5EF4-FFF2-40B4-BE49-F238E27FC236}">
                <a16:creationId xmlns:a16="http://schemas.microsoft.com/office/drawing/2014/main" id="{07C50FA3-C93B-470E-AE6B-7F15247FA1B2}"/>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63207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0A3899A-6C03-429D-8389-3DA7C9E9670E}"/>
              </a:ext>
            </a:extLst>
          </p:cNvPr>
          <p:cNvSpPr>
            <a:spLocks noGrp="1"/>
          </p:cNvSpPr>
          <p:nvPr>
            <p:ph type="pic" sz="quarter" idx="25" hasCustomPrompt="1"/>
          </p:nvPr>
        </p:nvSpPr>
        <p:spPr>
          <a:xfrm>
            <a:off x="6730579" y="2730048"/>
            <a:ext cx="1214836" cy="1181788"/>
          </a:xfrm>
          <a:custGeom>
            <a:avLst/>
            <a:gdLst>
              <a:gd name="connsiteX0" fmla="*/ 0 w 1214836"/>
              <a:gd name="connsiteY0" fmla="*/ 0 h 1181788"/>
              <a:gd name="connsiteX1" fmla="*/ 1214836 w 1214836"/>
              <a:gd name="connsiteY1" fmla="*/ 0 h 1181788"/>
              <a:gd name="connsiteX2" fmla="*/ 1214836 w 1214836"/>
              <a:gd name="connsiteY2" fmla="*/ 1181788 h 1181788"/>
              <a:gd name="connsiteX3" fmla="*/ 0 w 1214836"/>
              <a:gd name="connsiteY3" fmla="*/ 1181788 h 1181788"/>
            </a:gdLst>
            <a:ahLst/>
            <a:cxnLst>
              <a:cxn ang="0">
                <a:pos x="connsiteX0" y="connsiteY0"/>
              </a:cxn>
              <a:cxn ang="0">
                <a:pos x="connsiteX1" y="connsiteY1"/>
              </a:cxn>
              <a:cxn ang="0">
                <a:pos x="connsiteX2" y="connsiteY2"/>
              </a:cxn>
              <a:cxn ang="0">
                <a:pos x="connsiteX3" y="connsiteY3"/>
              </a:cxn>
            </a:cxnLst>
            <a:rect l="l" t="t" r="r" b="b"/>
            <a:pathLst>
              <a:path w="1214836" h="1181788">
                <a:moveTo>
                  <a:pt x="0" y="0"/>
                </a:moveTo>
                <a:lnTo>
                  <a:pt x="1214836" y="0"/>
                </a:lnTo>
                <a:lnTo>
                  <a:pt x="1214836" y="1181788"/>
                </a:lnTo>
                <a:lnTo>
                  <a:pt x="0" y="118178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2" name="Picture Placeholder 21">
            <a:extLst>
              <a:ext uri="{FF2B5EF4-FFF2-40B4-BE49-F238E27FC236}">
                <a16:creationId xmlns:a16="http://schemas.microsoft.com/office/drawing/2014/main" id="{F5AE592C-FCD6-41A7-97B1-07DE129344B7}"/>
              </a:ext>
            </a:extLst>
          </p:cNvPr>
          <p:cNvSpPr>
            <a:spLocks noGrp="1"/>
          </p:cNvSpPr>
          <p:nvPr>
            <p:ph type="pic" sz="quarter" idx="20" hasCustomPrompt="1"/>
          </p:nvPr>
        </p:nvSpPr>
        <p:spPr>
          <a:xfrm>
            <a:off x="1917854" y="2755949"/>
            <a:ext cx="1774391" cy="1642954"/>
          </a:xfrm>
          <a:custGeom>
            <a:avLst/>
            <a:gdLst>
              <a:gd name="connsiteX0" fmla="*/ 0 w 1774391"/>
              <a:gd name="connsiteY0" fmla="*/ 0 h 1642954"/>
              <a:gd name="connsiteX1" fmla="*/ 1774391 w 1774391"/>
              <a:gd name="connsiteY1" fmla="*/ 0 h 1642954"/>
              <a:gd name="connsiteX2" fmla="*/ 1774391 w 1774391"/>
              <a:gd name="connsiteY2" fmla="*/ 1642954 h 1642954"/>
              <a:gd name="connsiteX3" fmla="*/ 0 w 1774391"/>
              <a:gd name="connsiteY3" fmla="*/ 1642954 h 1642954"/>
            </a:gdLst>
            <a:ahLst/>
            <a:cxnLst>
              <a:cxn ang="0">
                <a:pos x="connsiteX0" y="connsiteY0"/>
              </a:cxn>
              <a:cxn ang="0">
                <a:pos x="connsiteX1" y="connsiteY1"/>
              </a:cxn>
              <a:cxn ang="0">
                <a:pos x="connsiteX2" y="connsiteY2"/>
              </a:cxn>
              <a:cxn ang="0">
                <a:pos x="connsiteX3" y="connsiteY3"/>
              </a:cxn>
            </a:cxnLst>
            <a:rect l="l" t="t" r="r" b="b"/>
            <a:pathLst>
              <a:path w="1774391" h="1642954">
                <a:moveTo>
                  <a:pt x="0" y="0"/>
                </a:moveTo>
                <a:lnTo>
                  <a:pt x="1774391" y="0"/>
                </a:lnTo>
                <a:lnTo>
                  <a:pt x="1774391" y="1642954"/>
                </a:lnTo>
                <a:lnTo>
                  <a:pt x="0" y="164295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40662585-3BC7-4490-821C-368CAA31D7DC}"/>
              </a:ext>
            </a:extLst>
          </p:cNvPr>
          <p:cNvSpPr>
            <a:spLocks noGrp="1"/>
          </p:cNvSpPr>
          <p:nvPr>
            <p:ph type="pic" sz="quarter" idx="21" hasCustomPrompt="1"/>
          </p:nvPr>
        </p:nvSpPr>
        <p:spPr>
          <a:xfrm>
            <a:off x="3886989" y="1752379"/>
            <a:ext cx="2648845" cy="2159458"/>
          </a:xfrm>
          <a:custGeom>
            <a:avLst/>
            <a:gdLst>
              <a:gd name="connsiteX0" fmla="*/ 0 w 2648845"/>
              <a:gd name="connsiteY0" fmla="*/ 0 h 2159458"/>
              <a:gd name="connsiteX1" fmla="*/ 2648845 w 2648845"/>
              <a:gd name="connsiteY1" fmla="*/ 0 h 2159458"/>
              <a:gd name="connsiteX2" fmla="*/ 2648845 w 2648845"/>
              <a:gd name="connsiteY2" fmla="*/ 2159458 h 2159458"/>
              <a:gd name="connsiteX3" fmla="*/ 0 w 2648845"/>
              <a:gd name="connsiteY3" fmla="*/ 2159458 h 2159458"/>
            </a:gdLst>
            <a:ahLst/>
            <a:cxnLst>
              <a:cxn ang="0">
                <a:pos x="connsiteX0" y="connsiteY0"/>
              </a:cxn>
              <a:cxn ang="0">
                <a:pos x="connsiteX1" y="connsiteY1"/>
              </a:cxn>
              <a:cxn ang="0">
                <a:pos x="connsiteX2" y="connsiteY2"/>
              </a:cxn>
              <a:cxn ang="0">
                <a:pos x="connsiteX3" y="connsiteY3"/>
              </a:cxn>
            </a:cxnLst>
            <a:rect l="l" t="t" r="r" b="b"/>
            <a:pathLst>
              <a:path w="2648845" h="2159458">
                <a:moveTo>
                  <a:pt x="0" y="0"/>
                </a:moveTo>
                <a:lnTo>
                  <a:pt x="2648845" y="0"/>
                </a:lnTo>
                <a:lnTo>
                  <a:pt x="2648845" y="2159458"/>
                </a:lnTo>
                <a:lnTo>
                  <a:pt x="0" y="21594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3" name="Picture Placeholder 22">
            <a:extLst>
              <a:ext uri="{FF2B5EF4-FFF2-40B4-BE49-F238E27FC236}">
                <a16:creationId xmlns:a16="http://schemas.microsoft.com/office/drawing/2014/main" id="{213C8143-C79B-4394-ADCF-53598A9776C8}"/>
              </a:ext>
            </a:extLst>
          </p:cNvPr>
          <p:cNvSpPr>
            <a:spLocks noGrp="1"/>
          </p:cNvSpPr>
          <p:nvPr>
            <p:ph type="pic" sz="quarter" idx="22" hasCustomPrompt="1"/>
          </p:nvPr>
        </p:nvSpPr>
        <p:spPr>
          <a:xfrm>
            <a:off x="3900059" y="4079365"/>
            <a:ext cx="1098422" cy="1114317"/>
          </a:xfrm>
          <a:custGeom>
            <a:avLst/>
            <a:gdLst>
              <a:gd name="connsiteX0" fmla="*/ 0 w 1098422"/>
              <a:gd name="connsiteY0" fmla="*/ 0 h 1114317"/>
              <a:gd name="connsiteX1" fmla="*/ 1098422 w 1098422"/>
              <a:gd name="connsiteY1" fmla="*/ 0 h 1114317"/>
              <a:gd name="connsiteX2" fmla="*/ 1098422 w 1098422"/>
              <a:gd name="connsiteY2" fmla="*/ 1114317 h 1114317"/>
              <a:gd name="connsiteX3" fmla="*/ 0 w 1098422"/>
              <a:gd name="connsiteY3" fmla="*/ 1114317 h 1114317"/>
            </a:gdLst>
            <a:ahLst/>
            <a:cxnLst>
              <a:cxn ang="0">
                <a:pos x="connsiteX0" y="connsiteY0"/>
              </a:cxn>
              <a:cxn ang="0">
                <a:pos x="connsiteX1" y="connsiteY1"/>
              </a:cxn>
              <a:cxn ang="0">
                <a:pos x="connsiteX2" y="connsiteY2"/>
              </a:cxn>
              <a:cxn ang="0">
                <a:pos x="connsiteX3" y="connsiteY3"/>
              </a:cxn>
            </a:cxnLst>
            <a:rect l="l" t="t" r="r" b="b"/>
            <a:pathLst>
              <a:path w="1098422" h="1114317">
                <a:moveTo>
                  <a:pt x="0" y="0"/>
                </a:moveTo>
                <a:lnTo>
                  <a:pt x="1098422" y="0"/>
                </a:lnTo>
                <a:lnTo>
                  <a:pt x="1098422" y="1114317"/>
                </a:lnTo>
                <a:lnTo>
                  <a:pt x="0" y="111431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5" name="Picture Placeholder 24">
            <a:extLst>
              <a:ext uri="{FF2B5EF4-FFF2-40B4-BE49-F238E27FC236}">
                <a16:creationId xmlns:a16="http://schemas.microsoft.com/office/drawing/2014/main" id="{B70B006A-D1A9-48A2-9E9D-EB7D03120D11}"/>
              </a:ext>
            </a:extLst>
          </p:cNvPr>
          <p:cNvSpPr>
            <a:spLocks noGrp="1"/>
          </p:cNvSpPr>
          <p:nvPr>
            <p:ph type="pic" sz="quarter" idx="23" hasCustomPrompt="1"/>
          </p:nvPr>
        </p:nvSpPr>
        <p:spPr>
          <a:xfrm>
            <a:off x="5139322" y="4079365"/>
            <a:ext cx="2793022" cy="2019996"/>
          </a:xfrm>
          <a:custGeom>
            <a:avLst/>
            <a:gdLst>
              <a:gd name="connsiteX0" fmla="*/ 0 w 2793022"/>
              <a:gd name="connsiteY0" fmla="*/ 0 h 2019996"/>
              <a:gd name="connsiteX1" fmla="*/ 2793022 w 2793022"/>
              <a:gd name="connsiteY1" fmla="*/ 0 h 2019996"/>
              <a:gd name="connsiteX2" fmla="*/ 2793022 w 2793022"/>
              <a:gd name="connsiteY2" fmla="*/ 2019996 h 2019996"/>
              <a:gd name="connsiteX3" fmla="*/ 0 w 2793022"/>
              <a:gd name="connsiteY3" fmla="*/ 2019996 h 2019996"/>
            </a:gdLst>
            <a:ahLst/>
            <a:cxnLst>
              <a:cxn ang="0">
                <a:pos x="connsiteX0" y="connsiteY0"/>
              </a:cxn>
              <a:cxn ang="0">
                <a:pos x="connsiteX1" y="connsiteY1"/>
              </a:cxn>
              <a:cxn ang="0">
                <a:pos x="connsiteX2" y="connsiteY2"/>
              </a:cxn>
              <a:cxn ang="0">
                <a:pos x="connsiteX3" y="connsiteY3"/>
              </a:cxn>
            </a:cxnLst>
            <a:rect l="l" t="t" r="r" b="b"/>
            <a:pathLst>
              <a:path w="2793022" h="2019996">
                <a:moveTo>
                  <a:pt x="0" y="0"/>
                </a:moveTo>
                <a:lnTo>
                  <a:pt x="2793022" y="0"/>
                </a:lnTo>
                <a:lnTo>
                  <a:pt x="2793022" y="2019996"/>
                </a:lnTo>
                <a:lnTo>
                  <a:pt x="0" y="20199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EC460608-B8FA-45E5-8D3A-7240C8AC7B26}"/>
              </a:ext>
            </a:extLst>
          </p:cNvPr>
          <p:cNvSpPr>
            <a:spLocks noGrp="1"/>
          </p:cNvSpPr>
          <p:nvPr>
            <p:ph type="pic" sz="quarter" idx="24" hasCustomPrompt="1"/>
          </p:nvPr>
        </p:nvSpPr>
        <p:spPr>
          <a:xfrm>
            <a:off x="8140159" y="2858844"/>
            <a:ext cx="2133988" cy="2115093"/>
          </a:xfrm>
          <a:custGeom>
            <a:avLst/>
            <a:gdLst>
              <a:gd name="connsiteX0" fmla="*/ 0 w 2133988"/>
              <a:gd name="connsiteY0" fmla="*/ 0 h 2115093"/>
              <a:gd name="connsiteX1" fmla="*/ 2133988 w 2133988"/>
              <a:gd name="connsiteY1" fmla="*/ 0 h 2115093"/>
              <a:gd name="connsiteX2" fmla="*/ 2133988 w 2133988"/>
              <a:gd name="connsiteY2" fmla="*/ 2115093 h 2115093"/>
              <a:gd name="connsiteX3" fmla="*/ 0 w 2133988"/>
              <a:gd name="connsiteY3" fmla="*/ 2115093 h 2115093"/>
            </a:gdLst>
            <a:ahLst/>
            <a:cxnLst>
              <a:cxn ang="0">
                <a:pos x="connsiteX0" y="connsiteY0"/>
              </a:cxn>
              <a:cxn ang="0">
                <a:pos x="connsiteX1" y="connsiteY1"/>
              </a:cxn>
              <a:cxn ang="0">
                <a:pos x="connsiteX2" y="connsiteY2"/>
              </a:cxn>
              <a:cxn ang="0">
                <a:pos x="connsiteX3" y="connsiteY3"/>
              </a:cxn>
            </a:cxnLst>
            <a:rect l="l" t="t" r="r" b="b"/>
            <a:pathLst>
              <a:path w="2133988" h="2115093">
                <a:moveTo>
                  <a:pt x="0" y="0"/>
                </a:moveTo>
                <a:lnTo>
                  <a:pt x="2133988" y="0"/>
                </a:lnTo>
                <a:lnTo>
                  <a:pt x="2133988" y="2115093"/>
                </a:lnTo>
                <a:lnTo>
                  <a:pt x="0" y="211509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2141821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F1823A7-8ADB-4EDC-8ACF-ED862A8820DE}"/>
              </a:ext>
            </a:extLst>
          </p:cNvPr>
          <p:cNvSpPr>
            <a:spLocks noGrp="1"/>
          </p:cNvSpPr>
          <p:nvPr>
            <p:ph type="pic" sz="quarter" idx="23" hasCustomPrompt="1"/>
          </p:nvPr>
        </p:nvSpPr>
        <p:spPr>
          <a:xfrm>
            <a:off x="3459136"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581B58D9-C909-48F9-BF83-0D8D0B10E2A3}"/>
              </a:ext>
            </a:extLst>
          </p:cNvPr>
          <p:cNvSpPr>
            <a:spLocks noGrp="1"/>
          </p:cNvSpPr>
          <p:nvPr>
            <p:ph type="pic" sz="quarter" idx="24" hasCustomPrompt="1"/>
          </p:nvPr>
        </p:nvSpPr>
        <p:spPr>
          <a:xfrm>
            <a:off x="6135932"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040926F8-0FB2-4D61-B025-D939A8A58044}"/>
              </a:ext>
            </a:extLst>
          </p:cNvPr>
          <p:cNvSpPr>
            <a:spLocks noGrp="1"/>
          </p:cNvSpPr>
          <p:nvPr>
            <p:ph type="pic" sz="quarter" idx="25" hasCustomPrompt="1"/>
          </p:nvPr>
        </p:nvSpPr>
        <p:spPr>
          <a:xfrm>
            <a:off x="8812728"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3" name="Picture Placeholder 22">
            <a:extLst>
              <a:ext uri="{FF2B5EF4-FFF2-40B4-BE49-F238E27FC236}">
                <a16:creationId xmlns:a16="http://schemas.microsoft.com/office/drawing/2014/main" id="{1D8DC045-B695-480B-9BF9-113464893B07}"/>
              </a:ext>
            </a:extLst>
          </p:cNvPr>
          <p:cNvSpPr>
            <a:spLocks noGrp="1"/>
          </p:cNvSpPr>
          <p:nvPr>
            <p:ph type="pic" sz="quarter" idx="22" hasCustomPrompt="1"/>
          </p:nvPr>
        </p:nvSpPr>
        <p:spPr>
          <a:xfrm>
            <a:off x="782340"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A4FB8022-48BC-41AA-89F1-1A7DE430E565}"/>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5266688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3A01D26-CAD4-4983-AEAA-05C03741C8F0}"/>
              </a:ext>
            </a:extLst>
          </p:cNvPr>
          <p:cNvSpPr>
            <a:spLocks noGrp="1"/>
          </p:cNvSpPr>
          <p:nvPr>
            <p:ph type="pic" sz="quarter" idx="29" hasCustomPrompt="1"/>
          </p:nvPr>
        </p:nvSpPr>
        <p:spPr>
          <a:xfrm>
            <a:off x="6106308" y="1894014"/>
            <a:ext cx="5323692" cy="4163450"/>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56BDA7B3-076D-4E1B-AB4B-04F2619F41B5}"/>
              </a:ext>
            </a:extLst>
          </p:cNvPr>
          <p:cNvSpPr>
            <a:spLocks noGrp="1"/>
          </p:cNvSpPr>
          <p:nvPr>
            <p:ph type="pic" sz="quarter" idx="30" hasCustomPrompt="1"/>
          </p:nvPr>
        </p:nvSpPr>
        <p:spPr>
          <a:xfrm>
            <a:off x="3443316" y="3975739"/>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7EEE130A-D276-4A1B-A25F-6741B958419A}"/>
              </a:ext>
            </a:extLst>
          </p:cNvPr>
          <p:cNvSpPr>
            <a:spLocks noGrp="1"/>
          </p:cNvSpPr>
          <p:nvPr>
            <p:ph type="pic" sz="quarter" idx="28" hasCustomPrompt="1"/>
          </p:nvPr>
        </p:nvSpPr>
        <p:spPr>
          <a:xfrm>
            <a:off x="780325" y="1894014"/>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19D8DB91-9EA7-4766-B34C-DC0C5DFD1BE0}"/>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6336292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3A01D26-CAD4-4983-AEAA-05C03741C8F0}"/>
              </a:ext>
            </a:extLst>
          </p:cNvPr>
          <p:cNvSpPr>
            <a:spLocks noGrp="1"/>
          </p:cNvSpPr>
          <p:nvPr>
            <p:ph type="pic" sz="quarter" idx="29" hasCustomPrompt="1"/>
          </p:nvPr>
        </p:nvSpPr>
        <p:spPr>
          <a:xfrm>
            <a:off x="6106308" y="1894014"/>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56BDA7B3-076D-4E1B-AB4B-04F2619F41B5}"/>
              </a:ext>
            </a:extLst>
          </p:cNvPr>
          <p:cNvSpPr>
            <a:spLocks noGrp="1"/>
          </p:cNvSpPr>
          <p:nvPr>
            <p:ph type="pic" sz="quarter" idx="30" hasCustomPrompt="1"/>
          </p:nvPr>
        </p:nvSpPr>
        <p:spPr>
          <a:xfrm>
            <a:off x="3443316" y="3975739"/>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10DF43DE-80A0-4465-93FF-D9C468877427}"/>
              </a:ext>
            </a:extLst>
          </p:cNvPr>
          <p:cNvSpPr>
            <a:spLocks noGrp="1"/>
          </p:cNvSpPr>
          <p:nvPr>
            <p:ph type="pic" sz="quarter" idx="31" hasCustomPrompt="1"/>
          </p:nvPr>
        </p:nvSpPr>
        <p:spPr>
          <a:xfrm>
            <a:off x="8769301" y="3975739"/>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7EEE130A-D276-4A1B-A25F-6741B958419A}"/>
              </a:ext>
            </a:extLst>
          </p:cNvPr>
          <p:cNvSpPr>
            <a:spLocks noGrp="1"/>
          </p:cNvSpPr>
          <p:nvPr>
            <p:ph type="pic" sz="quarter" idx="28" hasCustomPrompt="1"/>
          </p:nvPr>
        </p:nvSpPr>
        <p:spPr>
          <a:xfrm>
            <a:off x="780325" y="1894014"/>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F13B94EC-4ADE-4D1F-9116-2AFCADF5EC5F}"/>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624576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F6ED75A7-1CBD-4F56-8528-2BF1E1068F59}"/>
              </a:ext>
            </a:extLst>
          </p:cNvPr>
          <p:cNvSpPr>
            <a:spLocks noGrp="1"/>
          </p:cNvSpPr>
          <p:nvPr>
            <p:ph type="pic" sz="quarter" idx="28" hasCustomPrompt="1"/>
          </p:nvPr>
        </p:nvSpPr>
        <p:spPr>
          <a:xfrm>
            <a:off x="4463776" y="4002767"/>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3" name="Picture Placeholder 32">
            <a:extLst>
              <a:ext uri="{FF2B5EF4-FFF2-40B4-BE49-F238E27FC236}">
                <a16:creationId xmlns:a16="http://schemas.microsoft.com/office/drawing/2014/main" id="{950DE071-00CE-4639-83DC-5A95CD276FC2}"/>
              </a:ext>
            </a:extLst>
          </p:cNvPr>
          <p:cNvSpPr>
            <a:spLocks noGrp="1"/>
          </p:cNvSpPr>
          <p:nvPr>
            <p:ph type="pic" sz="quarter" idx="29" hasCustomPrompt="1"/>
          </p:nvPr>
        </p:nvSpPr>
        <p:spPr>
          <a:xfrm>
            <a:off x="7923289" y="4002767"/>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156A64D9-09D4-46D0-92A4-DAC5E9B08E52}"/>
              </a:ext>
            </a:extLst>
          </p:cNvPr>
          <p:cNvSpPr>
            <a:spLocks noGrp="1"/>
          </p:cNvSpPr>
          <p:nvPr>
            <p:ph type="pic" sz="quarter" idx="30" hasCustomPrompt="1"/>
          </p:nvPr>
        </p:nvSpPr>
        <p:spPr>
          <a:xfrm>
            <a:off x="1004263" y="4002767"/>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5" name="Picture Placeholder 24">
            <a:extLst>
              <a:ext uri="{FF2B5EF4-FFF2-40B4-BE49-F238E27FC236}">
                <a16:creationId xmlns:a16="http://schemas.microsoft.com/office/drawing/2014/main" id="{99F20ED0-7707-479D-AE4A-6DBD6F3307A8}"/>
              </a:ext>
            </a:extLst>
          </p:cNvPr>
          <p:cNvSpPr>
            <a:spLocks noGrp="1"/>
          </p:cNvSpPr>
          <p:nvPr>
            <p:ph type="pic" sz="quarter" idx="26" hasCustomPrompt="1"/>
          </p:nvPr>
        </p:nvSpPr>
        <p:spPr>
          <a:xfrm>
            <a:off x="4463776" y="1749838"/>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C419ABD1-7DFF-4FF2-92DF-AD88914E95ED}"/>
              </a:ext>
            </a:extLst>
          </p:cNvPr>
          <p:cNvSpPr>
            <a:spLocks noGrp="1"/>
          </p:cNvSpPr>
          <p:nvPr>
            <p:ph type="pic" sz="quarter" idx="27" hasCustomPrompt="1"/>
          </p:nvPr>
        </p:nvSpPr>
        <p:spPr>
          <a:xfrm>
            <a:off x="7923289" y="1749838"/>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63C646EF-75AB-4E1E-8F55-0D2E9E609954}"/>
              </a:ext>
            </a:extLst>
          </p:cNvPr>
          <p:cNvSpPr>
            <a:spLocks noGrp="1"/>
          </p:cNvSpPr>
          <p:nvPr>
            <p:ph type="pic" sz="quarter" idx="25" hasCustomPrompt="1"/>
          </p:nvPr>
        </p:nvSpPr>
        <p:spPr>
          <a:xfrm>
            <a:off x="1004263" y="1749838"/>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6">
            <a:extLst>
              <a:ext uri="{FF2B5EF4-FFF2-40B4-BE49-F238E27FC236}">
                <a16:creationId xmlns:a16="http://schemas.microsoft.com/office/drawing/2014/main" id="{56AEA85C-7637-4A0A-B02D-A17646B0104A}"/>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0981797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6E752D-BAEA-4D63-8E38-B1DC0E1D52D1}"/>
              </a:ext>
            </a:extLst>
          </p:cNvPr>
          <p:cNvSpPr>
            <a:spLocks noGrp="1"/>
          </p:cNvSpPr>
          <p:nvPr>
            <p:ph type="pic" sz="quarter" idx="22" hasCustomPrompt="1"/>
          </p:nvPr>
        </p:nvSpPr>
        <p:spPr>
          <a:xfrm>
            <a:off x="762000" y="1788459"/>
            <a:ext cx="5334000" cy="4317982"/>
          </a:xfrm>
          <a:custGeom>
            <a:avLst/>
            <a:gdLst>
              <a:gd name="connsiteX0" fmla="*/ 0 w 5334000"/>
              <a:gd name="connsiteY0" fmla="*/ 0 h 4317982"/>
              <a:gd name="connsiteX1" fmla="*/ 5334000 w 5334000"/>
              <a:gd name="connsiteY1" fmla="*/ 0 h 4317982"/>
              <a:gd name="connsiteX2" fmla="*/ 5334000 w 5334000"/>
              <a:gd name="connsiteY2" fmla="*/ 4317982 h 4317982"/>
              <a:gd name="connsiteX3" fmla="*/ 0 w 5334000"/>
              <a:gd name="connsiteY3" fmla="*/ 4317982 h 4317982"/>
            </a:gdLst>
            <a:ahLst/>
            <a:cxnLst>
              <a:cxn ang="0">
                <a:pos x="connsiteX0" y="connsiteY0"/>
              </a:cxn>
              <a:cxn ang="0">
                <a:pos x="connsiteX1" y="connsiteY1"/>
              </a:cxn>
              <a:cxn ang="0">
                <a:pos x="connsiteX2" y="connsiteY2"/>
              </a:cxn>
              <a:cxn ang="0">
                <a:pos x="connsiteX3" y="connsiteY3"/>
              </a:cxn>
            </a:cxnLst>
            <a:rect l="l" t="t" r="r" b="b"/>
            <a:pathLst>
              <a:path w="5334000" h="4317982">
                <a:moveTo>
                  <a:pt x="0" y="0"/>
                </a:moveTo>
                <a:lnTo>
                  <a:pt x="5334000" y="0"/>
                </a:lnTo>
                <a:lnTo>
                  <a:pt x="5334000" y="4317982"/>
                </a:lnTo>
                <a:lnTo>
                  <a:pt x="0" y="431798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6">
            <a:extLst>
              <a:ext uri="{FF2B5EF4-FFF2-40B4-BE49-F238E27FC236}">
                <a16:creationId xmlns:a16="http://schemas.microsoft.com/office/drawing/2014/main" id="{7B3C056B-BD47-420A-9B34-5547CA3394C4}"/>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1604515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AB858ED-D0E8-4AE7-A8B5-1138193236A5}"/>
              </a:ext>
            </a:extLst>
          </p:cNvPr>
          <p:cNvSpPr>
            <a:spLocks noGrp="1"/>
          </p:cNvSpPr>
          <p:nvPr>
            <p:ph type="pic" sz="quarter" idx="26" hasCustomPrompt="1"/>
          </p:nvPr>
        </p:nvSpPr>
        <p:spPr>
          <a:xfrm>
            <a:off x="3362610" y="1755229"/>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CFAF46FE-E87A-4F68-88C6-9E4EE9EACEDD}"/>
              </a:ext>
            </a:extLst>
          </p:cNvPr>
          <p:cNvSpPr>
            <a:spLocks noGrp="1"/>
          </p:cNvSpPr>
          <p:nvPr>
            <p:ph type="pic" sz="quarter" idx="27" hasCustomPrompt="1"/>
          </p:nvPr>
        </p:nvSpPr>
        <p:spPr>
          <a:xfrm>
            <a:off x="782343" y="3953904"/>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E2AECDAC-FA5C-4F2C-83B4-A684C20D5D0E}"/>
              </a:ext>
            </a:extLst>
          </p:cNvPr>
          <p:cNvSpPr>
            <a:spLocks noGrp="1"/>
          </p:cNvSpPr>
          <p:nvPr>
            <p:ph type="pic" sz="quarter" idx="28" hasCustomPrompt="1"/>
          </p:nvPr>
        </p:nvSpPr>
        <p:spPr>
          <a:xfrm>
            <a:off x="3362610" y="3953904"/>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7C68AF41-ACD5-44CF-B1BE-789893CAE359}"/>
              </a:ext>
            </a:extLst>
          </p:cNvPr>
          <p:cNvSpPr>
            <a:spLocks noGrp="1"/>
          </p:cNvSpPr>
          <p:nvPr>
            <p:ph type="pic" sz="quarter" idx="25" hasCustomPrompt="1"/>
          </p:nvPr>
        </p:nvSpPr>
        <p:spPr>
          <a:xfrm>
            <a:off x="782343" y="1755229"/>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9FE2ED51-1EF9-4287-907B-260B650EA553}"/>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8380237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067213-BB93-4A53-9E19-D03DE4DD7469}"/>
              </a:ext>
            </a:extLst>
          </p:cNvPr>
          <p:cNvSpPr>
            <a:spLocks noGrp="1"/>
          </p:cNvSpPr>
          <p:nvPr>
            <p:ph type="pic" sz="quarter" idx="29" hasCustomPrompt="1"/>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4B6C7896-1789-4B5F-ADB7-2A30FE78F872}"/>
              </a:ext>
            </a:extLst>
          </p:cNvPr>
          <p:cNvSpPr>
            <a:spLocks noGrp="1"/>
          </p:cNvSpPr>
          <p:nvPr>
            <p:ph type="pic" sz="quarter" idx="28" hasCustomPrompt="1"/>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6">
            <a:extLst>
              <a:ext uri="{FF2B5EF4-FFF2-40B4-BE49-F238E27FC236}">
                <a16:creationId xmlns:a16="http://schemas.microsoft.com/office/drawing/2014/main" id="{B9CF8014-478F-409F-94D6-1F5518EE462D}"/>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4552798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B9D0A59-C207-48B4-8142-5DB4D2568083}"/>
              </a:ext>
            </a:extLst>
          </p:cNvPr>
          <p:cNvSpPr>
            <a:spLocks noGrp="1"/>
          </p:cNvSpPr>
          <p:nvPr>
            <p:ph type="pic" sz="quarter" idx="30" hasCustomPrompt="1"/>
          </p:nvPr>
        </p:nvSpPr>
        <p:spPr>
          <a:xfrm>
            <a:off x="6095999" y="3473670"/>
            <a:ext cx="2652371" cy="3384330"/>
          </a:xfrm>
          <a:custGeom>
            <a:avLst/>
            <a:gdLst>
              <a:gd name="connsiteX0" fmla="*/ 0 w 2652371"/>
              <a:gd name="connsiteY0" fmla="*/ 0 h 3384330"/>
              <a:gd name="connsiteX1" fmla="*/ 2652371 w 2652371"/>
              <a:gd name="connsiteY1" fmla="*/ 0 h 3384330"/>
              <a:gd name="connsiteX2" fmla="*/ 2652371 w 2652371"/>
              <a:gd name="connsiteY2" fmla="*/ 3384330 h 3384330"/>
              <a:gd name="connsiteX3" fmla="*/ 0 w 2652371"/>
              <a:gd name="connsiteY3" fmla="*/ 3384330 h 3384330"/>
            </a:gdLst>
            <a:ahLst/>
            <a:cxnLst>
              <a:cxn ang="0">
                <a:pos x="connsiteX0" y="connsiteY0"/>
              </a:cxn>
              <a:cxn ang="0">
                <a:pos x="connsiteX1" y="connsiteY1"/>
              </a:cxn>
              <a:cxn ang="0">
                <a:pos x="connsiteX2" y="connsiteY2"/>
              </a:cxn>
              <a:cxn ang="0">
                <a:pos x="connsiteX3" y="connsiteY3"/>
              </a:cxn>
            </a:cxnLst>
            <a:rect l="l" t="t" r="r" b="b"/>
            <a:pathLst>
              <a:path w="2652371" h="3384330">
                <a:moveTo>
                  <a:pt x="0" y="0"/>
                </a:moveTo>
                <a:lnTo>
                  <a:pt x="2652371" y="0"/>
                </a:lnTo>
                <a:lnTo>
                  <a:pt x="2652371" y="3384330"/>
                </a:lnTo>
                <a:lnTo>
                  <a:pt x="0" y="33843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Picture Placeholder 10">
            <a:extLst>
              <a:ext uri="{FF2B5EF4-FFF2-40B4-BE49-F238E27FC236}">
                <a16:creationId xmlns:a16="http://schemas.microsoft.com/office/drawing/2014/main" id="{4A42C5DB-4593-4441-BD26-79EC7728E0FB}"/>
              </a:ext>
            </a:extLst>
          </p:cNvPr>
          <p:cNvSpPr>
            <a:spLocks noGrp="1"/>
          </p:cNvSpPr>
          <p:nvPr>
            <p:ph type="pic" sz="quarter" idx="28" hasCustomPrompt="1"/>
          </p:nvPr>
        </p:nvSpPr>
        <p:spPr>
          <a:xfrm>
            <a:off x="6095998" y="0"/>
            <a:ext cx="2652371" cy="3384330"/>
          </a:xfrm>
          <a:custGeom>
            <a:avLst/>
            <a:gdLst>
              <a:gd name="connsiteX0" fmla="*/ 0 w 2652371"/>
              <a:gd name="connsiteY0" fmla="*/ 0 h 3384330"/>
              <a:gd name="connsiteX1" fmla="*/ 2652371 w 2652371"/>
              <a:gd name="connsiteY1" fmla="*/ 0 h 3384330"/>
              <a:gd name="connsiteX2" fmla="*/ 2652371 w 2652371"/>
              <a:gd name="connsiteY2" fmla="*/ 3384330 h 3384330"/>
              <a:gd name="connsiteX3" fmla="*/ 0 w 2652371"/>
              <a:gd name="connsiteY3" fmla="*/ 3384330 h 3384330"/>
            </a:gdLst>
            <a:ahLst/>
            <a:cxnLst>
              <a:cxn ang="0">
                <a:pos x="connsiteX0" y="connsiteY0"/>
              </a:cxn>
              <a:cxn ang="0">
                <a:pos x="connsiteX1" y="connsiteY1"/>
              </a:cxn>
              <a:cxn ang="0">
                <a:pos x="connsiteX2" y="connsiteY2"/>
              </a:cxn>
              <a:cxn ang="0">
                <a:pos x="connsiteX3" y="connsiteY3"/>
              </a:cxn>
            </a:cxnLst>
            <a:rect l="l" t="t" r="r" b="b"/>
            <a:pathLst>
              <a:path w="2652371" h="3384330">
                <a:moveTo>
                  <a:pt x="0" y="0"/>
                </a:moveTo>
                <a:lnTo>
                  <a:pt x="2652371" y="0"/>
                </a:lnTo>
                <a:lnTo>
                  <a:pt x="2652371" y="3384330"/>
                </a:lnTo>
                <a:lnTo>
                  <a:pt x="0" y="33843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6AFB503A-8E50-4AE0-8144-237EE853FDA9}"/>
              </a:ext>
            </a:extLst>
          </p:cNvPr>
          <p:cNvSpPr>
            <a:spLocks noGrp="1"/>
          </p:cNvSpPr>
          <p:nvPr>
            <p:ph type="pic" sz="quarter" idx="29" hasCustomPrompt="1"/>
          </p:nvPr>
        </p:nvSpPr>
        <p:spPr>
          <a:xfrm>
            <a:off x="8845888" y="-2"/>
            <a:ext cx="2584111" cy="6858002"/>
          </a:xfrm>
          <a:custGeom>
            <a:avLst/>
            <a:gdLst>
              <a:gd name="connsiteX0" fmla="*/ 0 w 2584111"/>
              <a:gd name="connsiteY0" fmla="*/ 0 h 6858002"/>
              <a:gd name="connsiteX1" fmla="*/ 2584111 w 2584111"/>
              <a:gd name="connsiteY1" fmla="*/ 0 h 6858002"/>
              <a:gd name="connsiteX2" fmla="*/ 2584111 w 2584111"/>
              <a:gd name="connsiteY2" fmla="*/ 6858002 h 6858002"/>
              <a:gd name="connsiteX3" fmla="*/ 0 w 2584111"/>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2584111" h="6858002">
                <a:moveTo>
                  <a:pt x="0" y="0"/>
                </a:moveTo>
                <a:lnTo>
                  <a:pt x="2584111" y="0"/>
                </a:lnTo>
                <a:lnTo>
                  <a:pt x="2584111" y="6858002"/>
                </a:lnTo>
                <a:lnTo>
                  <a:pt x="0" y="68580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0655768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73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04BB79E-15C1-44D3-BA12-740C28043D31}"/>
              </a:ext>
            </a:extLst>
          </p:cNvPr>
          <p:cNvSpPr>
            <a:spLocks noGrp="1"/>
          </p:cNvSpPr>
          <p:nvPr>
            <p:ph type="pic" sz="quarter" idx="22" hasCustomPrompt="1"/>
          </p:nvPr>
        </p:nvSpPr>
        <p:spPr>
          <a:xfrm>
            <a:off x="4519448" y="3429000"/>
            <a:ext cx="7672552"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AE1820C1-9996-4459-8810-F0367B4D8182}"/>
              </a:ext>
            </a:extLst>
          </p:cNvPr>
          <p:cNvSpPr>
            <a:spLocks noGrp="1"/>
          </p:cNvSpPr>
          <p:nvPr>
            <p:ph type="pic" sz="quarter" idx="21" hasCustomPrompt="1"/>
          </p:nvPr>
        </p:nvSpPr>
        <p:spPr>
          <a:xfrm>
            <a:off x="0" y="0"/>
            <a:ext cx="4519448"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0B9F45DB-1B08-48EE-AE0B-E5E7A6A64C75}"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6795463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6C82D93-F245-4972-9ECC-8CC72FA3C89E}"/>
              </a:ext>
            </a:extLst>
          </p:cNvPr>
          <p:cNvSpPr>
            <a:spLocks noGrp="1"/>
          </p:cNvSpPr>
          <p:nvPr>
            <p:ph type="pic" sz="quarter" idx="29" hasCustomPrompt="1"/>
          </p:nvPr>
        </p:nvSpPr>
        <p:spPr>
          <a:xfrm>
            <a:off x="4064000" y="342900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E3C721B6-30CC-470A-BA65-69A03550A4D0}"/>
              </a:ext>
            </a:extLst>
          </p:cNvPr>
          <p:cNvSpPr>
            <a:spLocks noGrp="1"/>
          </p:cNvSpPr>
          <p:nvPr>
            <p:ph type="pic" sz="quarter" idx="30" hasCustomPrompt="1"/>
          </p:nvPr>
        </p:nvSpPr>
        <p:spPr>
          <a:xfrm>
            <a:off x="8128000" y="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5DB73960-8330-45B8-AE60-05A859A772CF}"/>
              </a:ext>
            </a:extLst>
          </p:cNvPr>
          <p:cNvSpPr>
            <a:spLocks noGrp="1"/>
          </p:cNvSpPr>
          <p:nvPr>
            <p:ph type="pic" sz="quarter" idx="28" hasCustomPrompt="1"/>
          </p:nvPr>
        </p:nvSpPr>
        <p:spPr>
          <a:xfrm>
            <a:off x="0" y="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290189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2ACB9735-3D9E-4371-838D-F66BD4F8C505}"/>
              </a:ext>
            </a:extLst>
          </p:cNvPr>
          <p:cNvSpPr>
            <a:spLocks noGrp="1"/>
          </p:cNvSpPr>
          <p:nvPr>
            <p:ph type="pic" sz="quarter" idx="23" hasCustomPrompt="1"/>
          </p:nvPr>
        </p:nvSpPr>
        <p:spPr>
          <a:xfrm>
            <a:off x="5741205" y="4947310"/>
            <a:ext cx="2905842" cy="1910691"/>
          </a:xfrm>
          <a:custGeom>
            <a:avLst/>
            <a:gdLst>
              <a:gd name="connsiteX0" fmla="*/ 0 w 2905842"/>
              <a:gd name="connsiteY0" fmla="*/ 0 h 1910691"/>
              <a:gd name="connsiteX1" fmla="*/ 2905842 w 2905842"/>
              <a:gd name="connsiteY1" fmla="*/ 0 h 1910691"/>
              <a:gd name="connsiteX2" fmla="*/ 2905842 w 2905842"/>
              <a:gd name="connsiteY2" fmla="*/ 1910691 h 1910691"/>
              <a:gd name="connsiteX3" fmla="*/ 0 w 2905842"/>
              <a:gd name="connsiteY3" fmla="*/ 1910691 h 1910691"/>
            </a:gdLst>
            <a:ahLst/>
            <a:cxnLst>
              <a:cxn ang="0">
                <a:pos x="connsiteX0" y="connsiteY0"/>
              </a:cxn>
              <a:cxn ang="0">
                <a:pos x="connsiteX1" y="connsiteY1"/>
              </a:cxn>
              <a:cxn ang="0">
                <a:pos x="connsiteX2" y="connsiteY2"/>
              </a:cxn>
              <a:cxn ang="0">
                <a:pos x="connsiteX3" y="connsiteY3"/>
              </a:cxn>
            </a:cxnLst>
            <a:rect l="l" t="t" r="r" b="b"/>
            <a:pathLst>
              <a:path w="2905842" h="1910691">
                <a:moveTo>
                  <a:pt x="0" y="0"/>
                </a:moveTo>
                <a:lnTo>
                  <a:pt x="2905842" y="0"/>
                </a:lnTo>
                <a:lnTo>
                  <a:pt x="2905842" y="1910691"/>
                </a:lnTo>
                <a:lnTo>
                  <a:pt x="0" y="19106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6" name="Picture Placeholder 45">
            <a:extLst>
              <a:ext uri="{FF2B5EF4-FFF2-40B4-BE49-F238E27FC236}">
                <a16:creationId xmlns:a16="http://schemas.microsoft.com/office/drawing/2014/main" id="{A32318C1-01E2-4A7B-B719-3D8D1DE5416A}"/>
              </a:ext>
            </a:extLst>
          </p:cNvPr>
          <p:cNvSpPr>
            <a:spLocks noGrp="1"/>
          </p:cNvSpPr>
          <p:nvPr>
            <p:ph type="pic" sz="quarter" idx="21" hasCustomPrompt="1"/>
          </p:nvPr>
        </p:nvSpPr>
        <p:spPr>
          <a:xfrm>
            <a:off x="6528894" y="0"/>
            <a:ext cx="2171566" cy="1245458"/>
          </a:xfrm>
          <a:custGeom>
            <a:avLst/>
            <a:gdLst>
              <a:gd name="connsiteX0" fmla="*/ 0 w 2171566"/>
              <a:gd name="connsiteY0" fmla="*/ 0 h 1245458"/>
              <a:gd name="connsiteX1" fmla="*/ 2171566 w 2171566"/>
              <a:gd name="connsiteY1" fmla="*/ 0 h 1245458"/>
              <a:gd name="connsiteX2" fmla="*/ 2171566 w 2171566"/>
              <a:gd name="connsiteY2" fmla="*/ 1245458 h 1245458"/>
              <a:gd name="connsiteX3" fmla="*/ 0 w 2171566"/>
              <a:gd name="connsiteY3" fmla="*/ 1245458 h 1245458"/>
            </a:gdLst>
            <a:ahLst/>
            <a:cxnLst>
              <a:cxn ang="0">
                <a:pos x="connsiteX0" y="connsiteY0"/>
              </a:cxn>
              <a:cxn ang="0">
                <a:pos x="connsiteX1" y="connsiteY1"/>
              </a:cxn>
              <a:cxn ang="0">
                <a:pos x="connsiteX2" y="connsiteY2"/>
              </a:cxn>
              <a:cxn ang="0">
                <a:pos x="connsiteX3" y="connsiteY3"/>
              </a:cxn>
            </a:cxnLst>
            <a:rect l="l" t="t" r="r" b="b"/>
            <a:pathLst>
              <a:path w="2171566" h="1245458">
                <a:moveTo>
                  <a:pt x="0" y="0"/>
                </a:moveTo>
                <a:lnTo>
                  <a:pt x="2171566" y="0"/>
                </a:lnTo>
                <a:lnTo>
                  <a:pt x="2171566" y="1245458"/>
                </a:lnTo>
                <a:lnTo>
                  <a:pt x="0" y="12454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4" name="Picture Placeholder 43">
            <a:extLst>
              <a:ext uri="{FF2B5EF4-FFF2-40B4-BE49-F238E27FC236}">
                <a16:creationId xmlns:a16="http://schemas.microsoft.com/office/drawing/2014/main" id="{FB2F5CB4-468F-4E3E-936E-FF699DDC5584}"/>
              </a:ext>
            </a:extLst>
          </p:cNvPr>
          <p:cNvSpPr>
            <a:spLocks noGrp="1"/>
          </p:cNvSpPr>
          <p:nvPr>
            <p:ph type="pic" sz="quarter" idx="24" hasCustomPrompt="1"/>
          </p:nvPr>
        </p:nvSpPr>
        <p:spPr>
          <a:xfrm>
            <a:off x="10722998" y="1934302"/>
            <a:ext cx="1469002" cy="2182478"/>
          </a:xfrm>
          <a:custGeom>
            <a:avLst/>
            <a:gdLst>
              <a:gd name="connsiteX0" fmla="*/ 0 w 1469002"/>
              <a:gd name="connsiteY0" fmla="*/ 0 h 2182478"/>
              <a:gd name="connsiteX1" fmla="*/ 1469002 w 1469002"/>
              <a:gd name="connsiteY1" fmla="*/ 0 h 2182478"/>
              <a:gd name="connsiteX2" fmla="*/ 1469002 w 1469002"/>
              <a:gd name="connsiteY2" fmla="*/ 2182478 h 2182478"/>
              <a:gd name="connsiteX3" fmla="*/ 0 w 1469002"/>
              <a:gd name="connsiteY3" fmla="*/ 2182478 h 2182478"/>
            </a:gdLst>
            <a:ahLst/>
            <a:cxnLst>
              <a:cxn ang="0">
                <a:pos x="connsiteX0" y="connsiteY0"/>
              </a:cxn>
              <a:cxn ang="0">
                <a:pos x="connsiteX1" y="connsiteY1"/>
              </a:cxn>
              <a:cxn ang="0">
                <a:pos x="connsiteX2" y="connsiteY2"/>
              </a:cxn>
              <a:cxn ang="0">
                <a:pos x="connsiteX3" y="connsiteY3"/>
              </a:cxn>
            </a:cxnLst>
            <a:rect l="l" t="t" r="r" b="b"/>
            <a:pathLst>
              <a:path w="1469002" h="2182478">
                <a:moveTo>
                  <a:pt x="0" y="0"/>
                </a:moveTo>
                <a:lnTo>
                  <a:pt x="1469002" y="0"/>
                </a:lnTo>
                <a:lnTo>
                  <a:pt x="1469002" y="2182478"/>
                </a:lnTo>
                <a:lnTo>
                  <a:pt x="0" y="218247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5" name="Picture Placeholder 44">
            <a:extLst>
              <a:ext uri="{FF2B5EF4-FFF2-40B4-BE49-F238E27FC236}">
                <a16:creationId xmlns:a16="http://schemas.microsoft.com/office/drawing/2014/main" id="{C1F4DB3B-055D-4F9B-BE9B-4FE9AC05D115}"/>
              </a:ext>
            </a:extLst>
          </p:cNvPr>
          <p:cNvSpPr>
            <a:spLocks noGrp="1"/>
          </p:cNvSpPr>
          <p:nvPr>
            <p:ph type="pic" sz="quarter" idx="25" hasCustomPrompt="1"/>
          </p:nvPr>
        </p:nvSpPr>
        <p:spPr>
          <a:xfrm>
            <a:off x="10631474" y="4682187"/>
            <a:ext cx="1424376" cy="1366856"/>
          </a:xfrm>
          <a:custGeom>
            <a:avLst/>
            <a:gdLst>
              <a:gd name="connsiteX0" fmla="*/ 0 w 1424376"/>
              <a:gd name="connsiteY0" fmla="*/ 0 h 1366856"/>
              <a:gd name="connsiteX1" fmla="*/ 1424376 w 1424376"/>
              <a:gd name="connsiteY1" fmla="*/ 0 h 1366856"/>
              <a:gd name="connsiteX2" fmla="*/ 1424376 w 1424376"/>
              <a:gd name="connsiteY2" fmla="*/ 1366856 h 1366856"/>
              <a:gd name="connsiteX3" fmla="*/ 0 w 1424376"/>
              <a:gd name="connsiteY3" fmla="*/ 1366856 h 1366856"/>
            </a:gdLst>
            <a:ahLst/>
            <a:cxnLst>
              <a:cxn ang="0">
                <a:pos x="connsiteX0" y="connsiteY0"/>
              </a:cxn>
              <a:cxn ang="0">
                <a:pos x="connsiteX1" y="connsiteY1"/>
              </a:cxn>
              <a:cxn ang="0">
                <a:pos x="connsiteX2" y="connsiteY2"/>
              </a:cxn>
              <a:cxn ang="0">
                <a:pos x="connsiteX3" y="connsiteY3"/>
              </a:cxn>
            </a:cxnLst>
            <a:rect l="l" t="t" r="r" b="b"/>
            <a:pathLst>
              <a:path w="1424376" h="1366856">
                <a:moveTo>
                  <a:pt x="0" y="0"/>
                </a:moveTo>
                <a:lnTo>
                  <a:pt x="1424376" y="0"/>
                </a:lnTo>
                <a:lnTo>
                  <a:pt x="1424376" y="1366856"/>
                </a:lnTo>
                <a:lnTo>
                  <a:pt x="0" y="136685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1" name="Picture Placeholder 40">
            <a:extLst>
              <a:ext uri="{FF2B5EF4-FFF2-40B4-BE49-F238E27FC236}">
                <a16:creationId xmlns:a16="http://schemas.microsoft.com/office/drawing/2014/main" id="{19A77DBC-8ADA-4DA9-B864-443F72EA8EE8}"/>
              </a:ext>
            </a:extLst>
          </p:cNvPr>
          <p:cNvSpPr>
            <a:spLocks noGrp="1"/>
          </p:cNvSpPr>
          <p:nvPr>
            <p:ph type="pic" sz="quarter" idx="22" hasCustomPrompt="1"/>
          </p:nvPr>
        </p:nvSpPr>
        <p:spPr>
          <a:xfrm>
            <a:off x="7947332" y="1689883"/>
            <a:ext cx="2429706" cy="3515490"/>
          </a:xfrm>
          <a:custGeom>
            <a:avLst/>
            <a:gdLst>
              <a:gd name="connsiteX0" fmla="*/ 0 w 2429706"/>
              <a:gd name="connsiteY0" fmla="*/ 0 h 3515490"/>
              <a:gd name="connsiteX1" fmla="*/ 2429706 w 2429706"/>
              <a:gd name="connsiteY1" fmla="*/ 0 h 3515490"/>
              <a:gd name="connsiteX2" fmla="*/ 2429706 w 2429706"/>
              <a:gd name="connsiteY2" fmla="*/ 3515490 h 3515490"/>
              <a:gd name="connsiteX3" fmla="*/ 0 w 2429706"/>
              <a:gd name="connsiteY3" fmla="*/ 3515490 h 3515490"/>
            </a:gdLst>
            <a:ahLst/>
            <a:cxnLst>
              <a:cxn ang="0">
                <a:pos x="connsiteX0" y="connsiteY0"/>
              </a:cxn>
              <a:cxn ang="0">
                <a:pos x="connsiteX1" y="connsiteY1"/>
              </a:cxn>
              <a:cxn ang="0">
                <a:pos x="connsiteX2" y="connsiteY2"/>
              </a:cxn>
              <a:cxn ang="0">
                <a:pos x="connsiteX3" y="connsiteY3"/>
              </a:cxn>
            </a:cxnLst>
            <a:rect l="l" t="t" r="r" b="b"/>
            <a:pathLst>
              <a:path w="2429706" h="3515490">
                <a:moveTo>
                  <a:pt x="0" y="0"/>
                </a:moveTo>
                <a:lnTo>
                  <a:pt x="2429706" y="0"/>
                </a:lnTo>
                <a:lnTo>
                  <a:pt x="2429706" y="3515490"/>
                </a:lnTo>
                <a:lnTo>
                  <a:pt x="0" y="351549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0" name="Picture Placeholder 39">
            <a:extLst>
              <a:ext uri="{FF2B5EF4-FFF2-40B4-BE49-F238E27FC236}">
                <a16:creationId xmlns:a16="http://schemas.microsoft.com/office/drawing/2014/main" id="{FEB7F0F6-C396-4249-B89A-6640696AB002}"/>
              </a:ext>
            </a:extLst>
          </p:cNvPr>
          <p:cNvSpPr>
            <a:spLocks noGrp="1"/>
          </p:cNvSpPr>
          <p:nvPr>
            <p:ph type="pic" sz="quarter" idx="20" hasCustomPrompt="1"/>
          </p:nvPr>
        </p:nvSpPr>
        <p:spPr>
          <a:xfrm>
            <a:off x="5250046" y="2147010"/>
            <a:ext cx="1969770" cy="1969770"/>
          </a:xfrm>
          <a:custGeom>
            <a:avLst/>
            <a:gdLst>
              <a:gd name="connsiteX0" fmla="*/ 0 w 1969770"/>
              <a:gd name="connsiteY0" fmla="*/ 0 h 1969770"/>
              <a:gd name="connsiteX1" fmla="*/ 1969770 w 1969770"/>
              <a:gd name="connsiteY1" fmla="*/ 0 h 1969770"/>
              <a:gd name="connsiteX2" fmla="*/ 1969770 w 1969770"/>
              <a:gd name="connsiteY2" fmla="*/ 1969770 h 1969770"/>
              <a:gd name="connsiteX3" fmla="*/ 0 w 1969770"/>
              <a:gd name="connsiteY3" fmla="*/ 1969770 h 1969770"/>
            </a:gdLst>
            <a:ahLst/>
            <a:cxnLst>
              <a:cxn ang="0">
                <a:pos x="connsiteX0" y="connsiteY0"/>
              </a:cxn>
              <a:cxn ang="0">
                <a:pos x="connsiteX1" y="connsiteY1"/>
              </a:cxn>
              <a:cxn ang="0">
                <a:pos x="connsiteX2" y="connsiteY2"/>
              </a:cxn>
              <a:cxn ang="0">
                <a:pos x="connsiteX3" y="connsiteY3"/>
              </a:cxn>
            </a:cxnLst>
            <a:rect l="l" t="t" r="r" b="b"/>
            <a:pathLst>
              <a:path w="1969770" h="1969770">
                <a:moveTo>
                  <a:pt x="0" y="0"/>
                </a:moveTo>
                <a:lnTo>
                  <a:pt x="1969770" y="0"/>
                </a:lnTo>
                <a:lnTo>
                  <a:pt x="1969770" y="1969770"/>
                </a:lnTo>
                <a:lnTo>
                  <a:pt x="0" y="196977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38525125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53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0998A1-9B3E-4D79-B2D2-1C4138ACA8D0}"/>
              </a:ext>
            </a:extLst>
          </p:cNvPr>
          <p:cNvSpPr>
            <a:spLocks noGrp="1"/>
          </p:cNvSpPr>
          <p:nvPr>
            <p:ph type="pic" sz="quarter" idx="31" hasCustomPrompt="1"/>
          </p:nvPr>
        </p:nvSpPr>
        <p:spPr>
          <a:xfrm>
            <a:off x="3300604" y="907473"/>
            <a:ext cx="2375399" cy="2424546"/>
          </a:xfrm>
          <a:custGeom>
            <a:avLst/>
            <a:gdLst>
              <a:gd name="connsiteX0" fmla="*/ 0 w 2375399"/>
              <a:gd name="connsiteY0" fmla="*/ 0 h 2424546"/>
              <a:gd name="connsiteX1" fmla="*/ 2375399 w 2375399"/>
              <a:gd name="connsiteY1" fmla="*/ 0 h 2424546"/>
              <a:gd name="connsiteX2" fmla="*/ 2375399 w 2375399"/>
              <a:gd name="connsiteY2" fmla="*/ 2424546 h 2424546"/>
              <a:gd name="connsiteX3" fmla="*/ 0 w 2375399"/>
              <a:gd name="connsiteY3" fmla="*/ 2424546 h 2424546"/>
            </a:gdLst>
            <a:ahLst/>
            <a:cxnLst>
              <a:cxn ang="0">
                <a:pos x="connsiteX0" y="connsiteY0"/>
              </a:cxn>
              <a:cxn ang="0">
                <a:pos x="connsiteX1" y="connsiteY1"/>
              </a:cxn>
              <a:cxn ang="0">
                <a:pos x="connsiteX2" y="connsiteY2"/>
              </a:cxn>
              <a:cxn ang="0">
                <a:pos x="connsiteX3" y="connsiteY3"/>
              </a:cxn>
            </a:cxnLst>
            <a:rect l="l" t="t" r="r" b="b"/>
            <a:pathLst>
              <a:path w="2375399" h="2424546">
                <a:moveTo>
                  <a:pt x="0" y="0"/>
                </a:moveTo>
                <a:lnTo>
                  <a:pt x="2375399" y="0"/>
                </a:lnTo>
                <a:lnTo>
                  <a:pt x="2375399" y="2424546"/>
                </a:lnTo>
                <a:lnTo>
                  <a:pt x="0" y="242454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D7370CD7-A4F7-403A-9222-3F2E05004F80}"/>
              </a:ext>
            </a:extLst>
          </p:cNvPr>
          <p:cNvSpPr>
            <a:spLocks noGrp="1"/>
          </p:cNvSpPr>
          <p:nvPr>
            <p:ph type="pic" sz="quarter" idx="32" hasCustomPrompt="1"/>
          </p:nvPr>
        </p:nvSpPr>
        <p:spPr>
          <a:xfrm>
            <a:off x="723900" y="2216727"/>
            <a:ext cx="2375399" cy="2424546"/>
          </a:xfrm>
          <a:custGeom>
            <a:avLst/>
            <a:gdLst>
              <a:gd name="connsiteX0" fmla="*/ 0 w 2375399"/>
              <a:gd name="connsiteY0" fmla="*/ 0 h 2424546"/>
              <a:gd name="connsiteX1" fmla="*/ 2375399 w 2375399"/>
              <a:gd name="connsiteY1" fmla="*/ 0 h 2424546"/>
              <a:gd name="connsiteX2" fmla="*/ 2375399 w 2375399"/>
              <a:gd name="connsiteY2" fmla="*/ 2424546 h 2424546"/>
              <a:gd name="connsiteX3" fmla="*/ 0 w 2375399"/>
              <a:gd name="connsiteY3" fmla="*/ 2424546 h 2424546"/>
            </a:gdLst>
            <a:ahLst/>
            <a:cxnLst>
              <a:cxn ang="0">
                <a:pos x="connsiteX0" y="connsiteY0"/>
              </a:cxn>
              <a:cxn ang="0">
                <a:pos x="connsiteX1" y="connsiteY1"/>
              </a:cxn>
              <a:cxn ang="0">
                <a:pos x="connsiteX2" y="connsiteY2"/>
              </a:cxn>
              <a:cxn ang="0">
                <a:pos x="connsiteX3" y="connsiteY3"/>
              </a:cxn>
            </a:cxnLst>
            <a:rect l="l" t="t" r="r" b="b"/>
            <a:pathLst>
              <a:path w="2375399" h="2424546">
                <a:moveTo>
                  <a:pt x="0" y="0"/>
                </a:moveTo>
                <a:lnTo>
                  <a:pt x="2375399" y="0"/>
                </a:lnTo>
                <a:lnTo>
                  <a:pt x="2375399" y="2424546"/>
                </a:lnTo>
                <a:lnTo>
                  <a:pt x="0" y="242454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D0ACD37B-3E64-434E-BB19-19312374F370}"/>
              </a:ext>
            </a:extLst>
          </p:cNvPr>
          <p:cNvSpPr>
            <a:spLocks noGrp="1"/>
          </p:cNvSpPr>
          <p:nvPr>
            <p:ph type="pic" sz="quarter" idx="33" hasCustomPrompt="1"/>
          </p:nvPr>
        </p:nvSpPr>
        <p:spPr>
          <a:xfrm>
            <a:off x="723900" y="4835236"/>
            <a:ext cx="2375399" cy="2022764"/>
          </a:xfrm>
          <a:custGeom>
            <a:avLst/>
            <a:gdLst>
              <a:gd name="connsiteX0" fmla="*/ 0 w 2375399"/>
              <a:gd name="connsiteY0" fmla="*/ 0 h 2022764"/>
              <a:gd name="connsiteX1" fmla="*/ 2375399 w 2375399"/>
              <a:gd name="connsiteY1" fmla="*/ 0 h 2022764"/>
              <a:gd name="connsiteX2" fmla="*/ 2375399 w 2375399"/>
              <a:gd name="connsiteY2" fmla="*/ 2022764 h 2022764"/>
              <a:gd name="connsiteX3" fmla="*/ 0 w 2375399"/>
              <a:gd name="connsiteY3" fmla="*/ 2022764 h 2022764"/>
            </a:gdLst>
            <a:ahLst/>
            <a:cxnLst>
              <a:cxn ang="0">
                <a:pos x="connsiteX0" y="connsiteY0"/>
              </a:cxn>
              <a:cxn ang="0">
                <a:pos x="connsiteX1" y="connsiteY1"/>
              </a:cxn>
              <a:cxn ang="0">
                <a:pos x="connsiteX2" y="connsiteY2"/>
              </a:cxn>
              <a:cxn ang="0">
                <a:pos x="connsiteX3" y="connsiteY3"/>
              </a:cxn>
            </a:cxnLst>
            <a:rect l="l" t="t" r="r" b="b"/>
            <a:pathLst>
              <a:path w="2375399" h="2022764">
                <a:moveTo>
                  <a:pt x="0" y="0"/>
                </a:moveTo>
                <a:lnTo>
                  <a:pt x="2375399" y="0"/>
                </a:lnTo>
                <a:lnTo>
                  <a:pt x="2375399" y="2022764"/>
                </a:lnTo>
                <a:lnTo>
                  <a:pt x="0" y="20227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13181605-61A2-495B-B4DC-59D703DA4863}"/>
              </a:ext>
            </a:extLst>
          </p:cNvPr>
          <p:cNvSpPr>
            <a:spLocks noGrp="1"/>
          </p:cNvSpPr>
          <p:nvPr>
            <p:ph type="pic" sz="quarter" idx="30" hasCustomPrompt="1"/>
          </p:nvPr>
        </p:nvSpPr>
        <p:spPr>
          <a:xfrm>
            <a:off x="3300604" y="3525982"/>
            <a:ext cx="2375399" cy="2424546"/>
          </a:xfrm>
          <a:custGeom>
            <a:avLst/>
            <a:gdLst>
              <a:gd name="connsiteX0" fmla="*/ 0 w 2375399"/>
              <a:gd name="connsiteY0" fmla="*/ 0 h 2424546"/>
              <a:gd name="connsiteX1" fmla="*/ 2375399 w 2375399"/>
              <a:gd name="connsiteY1" fmla="*/ 0 h 2424546"/>
              <a:gd name="connsiteX2" fmla="*/ 2375399 w 2375399"/>
              <a:gd name="connsiteY2" fmla="*/ 2424546 h 2424546"/>
              <a:gd name="connsiteX3" fmla="*/ 0 w 2375399"/>
              <a:gd name="connsiteY3" fmla="*/ 2424546 h 2424546"/>
            </a:gdLst>
            <a:ahLst/>
            <a:cxnLst>
              <a:cxn ang="0">
                <a:pos x="connsiteX0" y="connsiteY0"/>
              </a:cxn>
              <a:cxn ang="0">
                <a:pos x="connsiteX1" y="connsiteY1"/>
              </a:cxn>
              <a:cxn ang="0">
                <a:pos x="connsiteX2" y="connsiteY2"/>
              </a:cxn>
              <a:cxn ang="0">
                <a:pos x="connsiteX3" y="connsiteY3"/>
              </a:cxn>
            </a:cxnLst>
            <a:rect l="l" t="t" r="r" b="b"/>
            <a:pathLst>
              <a:path w="2375399" h="2424546">
                <a:moveTo>
                  <a:pt x="0" y="0"/>
                </a:moveTo>
                <a:lnTo>
                  <a:pt x="2375399" y="0"/>
                </a:lnTo>
                <a:lnTo>
                  <a:pt x="2375399" y="2424546"/>
                </a:lnTo>
                <a:lnTo>
                  <a:pt x="0" y="242454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a:extLst>
              <a:ext uri="{FF2B5EF4-FFF2-40B4-BE49-F238E27FC236}">
                <a16:creationId xmlns:a16="http://schemas.microsoft.com/office/drawing/2014/main" id="{61C93676-7F34-4D87-BAD4-1DA61A22D457}"/>
              </a:ext>
            </a:extLst>
          </p:cNvPr>
          <p:cNvSpPr>
            <a:spLocks noGrp="1"/>
          </p:cNvSpPr>
          <p:nvPr>
            <p:ph type="pic" sz="quarter" idx="28" hasCustomPrompt="1"/>
          </p:nvPr>
        </p:nvSpPr>
        <p:spPr>
          <a:xfrm>
            <a:off x="723900" y="0"/>
            <a:ext cx="2375399" cy="2022764"/>
          </a:xfrm>
          <a:custGeom>
            <a:avLst/>
            <a:gdLst>
              <a:gd name="connsiteX0" fmla="*/ 0 w 2375399"/>
              <a:gd name="connsiteY0" fmla="*/ 0 h 2022764"/>
              <a:gd name="connsiteX1" fmla="*/ 2375399 w 2375399"/>
              <a:gd name="connsiteY1" fmla="*/ 0 h 2022764"/>
              <a:gd name="connsiteX2" fmla="*/ 2375399 w 2375399"/>
              <a:gd name="connsiteY2" fmla="*/ 2022764 h 2022764"/>
              <a:gd name="connsiteX3" fmla="*/ 0 w 2375399"/>
              <a:gd name="connsiteY3" fmla="*/ 2022764 h 2022764"/>
            </a:gdLst>
            <a:ahLst/>
            <a:cxnLst>
              <a:cxn ang="0">
                <a:pos x="connsiteX0" y="connsiteY0"/>
              </a:cxn>
              <a:cxn ang="0">
                <a:pos x="connsiteX1" y="connsiteY1"/>
              </a:cxn>
              <a:cxn ang="0">
                <a:pos x="connsiteX2" y="connsiteY2"/>
              </a:cxn>
              <a:cxn ang="0">
                <a:pos x="connsiteX3" y="connsiteY3"/>
              </a:cxn>
            </a:cxnLst>
            <a:rect l="l" t="t" r="r" b="b"/>
            <a:pathLst>
              <a:path w="2375399" h="2022764">
                <a:moveTo>
                  <a:pt x="0" y="0"/>
                </a:moveTo>
                <a:lnTo>
                  <a:pt x="2375399" y="0"/>
                </a:lnTo>
                <a:lnTo>
                  <a:pt x="2375399" y="2022764"/>
                </a:lnTo>
                <a:lnTo>
                  <a:pt x="0" y="20227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Slide Number Placeholder 2">
            <a:extLst>
              <a:ext uri="{FF2B5EF4-FFF2-40B4-BE49-F238E27FC236}">
                <a16:creationId xmlns:a16="http://schemas.microsoft.com/office/drawing/2014/main" id="{0E1E076B-CA4A-4E3E-8B26-54632758D70A}"/>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5882290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D41CF-00DB-4D13-9E8B-7ED774578F45}"/>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4" name="Picture Placeholder 20">
            <a:extLst>
              <a:ext uri="{FF2B5EF4-FFF2-40B4-BE49-F238E27FC236}">
                <a16:creationId xmlns:a16="http://schemas.microsoft.com/office/drawing/2014/main" id="{B2B4C99E-8549-4646-8F78-EED99EFF80A9}"/>
              </a:ext>
            </a:extLst>
          </p:cNvPr>
          <p:cNvSpPr>
            <a:spLocks noGrp="1"/>
          </p:cNvSpPr>
          <p:nvPr>
            <p:ph type="pic" sz="quarter" idx="22" hasCustomPrompt="1"/>
          </p:nvPr>
        </p:nvSpPr>
        <p:spPr>
          <a:xfrm>
            <a:off x="1214936" y="750092"/>
            <a:ext cx="2527772" cy="3407529"/>
          </a:xfrm>
          <a:custGeom>
            <a:avLst/>
            <a:gdLst>
              <a:gd name="connsiteX0" fmla="*/ 0 w 2527772"/>
              <a:gd name="connsiteY0" fmla="*/ 0 h 3407529"/>
              <a:gd name="connsiteX1" fmla="*/ 1895829 w 2527772"/>
              <a:gd name="connsiteY1" fmla="*/ 0 h 3407529"/>
              <a:gd name="connsiteX2" fmla="*/ 2527772 w 2527772"/>
              <a:gd name="connsiteY2" fmla="*/ 3407529 h 3407529"/>
              <a:gd name="connsiteX3" fmla="*/ 631943 w 2527772"/>
              <a:gd name="connsiteY3" fmla="*/ 3407529 h 3407529"/>
            </a:gdLst>
            <a:ahLst/>
            <a:cxnLst>
              <a:cxn ang="0">
                <a:pos x="connsiteX0" y="connsiteY0"/>
              </a:cxn>
              <a:cxn ang="0">
                <a:pos x="connsiteX1" y="connsiteY1"/>
              </a:cxn>
              <a:cxn ang="0">
                <a:pos x="connsiteX2" y="connsiteY2"/>
              </a:cxn>
              <a:cxn ang="0">
                <a:pos x="connsiteX3" y="connsiteY3"/>
              </a:cxn>
            </a:cxnLst>
            <a:rect l="l" t="t" r="r" b="b"/>
            <a:pathLst>
              <a:path w="2527772" h="3407529">
                <a:moveTo>
                  <a:pt x="0" y="0"/>
                </a:moveTo>
                <a:lnTo>
                  <a:pt x="1895829" y="0"/>
                </a:lnTo>
                <a:lnTo>
                  <a:pt x="2527772" y="3407529"/>
                </a:lnTo>
                <a:lnTo>
                  <a:pt x="631943" y="3407529"/>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
        <p:nvSpPr>
          <p:cNvPr id="5" name="Picture Placeholder 19">
            <a:extLst>
              <a:ext uri="{FF2B5EF4-FFF2-40B4-BE49-F238E27FC236}">
                <a16:creationId xmlns:a16="http://schemas.microsoft.com/office/drawing/2014/main" id="{6D2CAC51-AEE5-4345-AF0F-22CC1B6485DE}"/>
              </a:ext>
            </a:extLst>
          </p:cNvPr>
          <p:cNvSpPr>
            <a:spLocks noGrp="1"/>
          </p:cNvSpPr>
          <p:nvPr>
            <p:ph type="pic" sz="quarter" idx="21" hasCustomPrompt="1"/>
          </p:nvPr>
        </p:nvSpPr>
        <p:spPr>
          <a:xfrm>
            <a:off x="3568228" y="1725235"/>
            <a:ext cx="2527772" cy="3407529"/>
          </a:xfrm>
          <a:custGeom>
            <a:avLst/>
            <a:gdLst>
              <a:gd name="connsiteX0" fmla="*/ 0 w 2527772"/>
              <a:gd name="connsiteY0" fmla="*/ 0 h 3407529"/>
              <a:gd name="connsiteX1" fmla="*/ 1895829 w 2527772"/>
              <a:gd name="connsiteY1" fmla="*/ 0 h 3407529"/>
              <a:gd name="connsiteX2" fmla="*/ 2527772 w 2527772"/>
              <a:gd name="connsiteY2" fmla="*/ 3407529 h 3407529"/>
              <a:gd name="connsiteX3" fmla="*/ 631943 w 2527772"/>
              <a:gd name="connsiteY3" fmla="*/ 3407529 h 3407529"/>
            </a:gdLst>
            <a:ahLst/>
            <a:cxnLst>
              <a:cxn ang="0">
                <a:pos x="connsiteX0" y="connsiteY0"/>
              </a:cxn>
              <a:cxn ang="0">
                <a:pos x="connsiteX1" y="connsiteY1"/>
              </a:cxn>
              <a:cxn ang="0">
                <a:pos x="connsiteX2" y="connsiteY2"/>
              </a:cxn>
              <a:cxn ang="0">
                <a:pos x="connsiteX3" y="connsiteY3"/>
              </a:cxn>
            </a:cxnLst>
            <a:rect l="l" t="t" r="r" b="b"/>
            <a:pathLst>
              <a:path w="2527772" h="3407529">
                <a:moveTo>
                  <a:pt x="0" y="0"/>
                </a:moveTo>
                <a:lnTo>
                  <a:pt x="1895829" y="0"/>
                </a:lnTo>
                <a:lnTo>
                  <a:pt x="2527772" y="3407529"/>
                </a:lnTo>
                <a:lnTo>
                  <a:pt x="631943" y="3407529"/>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22">
            <a:extLst>
              <a:ext uri="{FF2B5EF4-FFF2-40B4-BE49-F238E27FC236}">
                <a16:creationId xmlns:a16="http://schemas.microsoft.com/office/drawing/2014/main" id="{F2781F3E-EE8E-4656-A619-E766A62C523A}"/>
              </a:ext>
            </a:extLst>
          </p:cNvPr>
          <p:cNvSpPr>
            <a:spLocks noGrp="1"/>
          </p:cNvSpPr>
          <p:nvPr>
            <p:ph type="pic" sz="quarter" idx="24" hasCustomPrompt="1"/>
          </p:nvPr>
        </p:nvSpPr>
        <p:spPr>
          <a:xfrm>
            <a:off x="2944682" y="3531155"/>
            <a:ext cx="1916926" cy="2584086"/>
          </a:xfrm>
          <a:custGeom>
            <a:avLst/>
            <a:gdLst>
              <a:gd name="connsiteX0" fmla="*/ 0 w 1916926"/>
              <a:gd name="connsiteY0" fmla="*/ 0 h 2584086"/>
              <a:gd name="connsiteX1" fmla="*/ 1437694 w 1916926"/>
              <a:gd name="connsiteY1" fmla="*/ 0 h 2584086"/>
              <a:gd name="connsiteX2" fmla="*/ 1916926 w 1916926"/>
              <a:gd name="connsiteY2" fmla="*/ 2584086 h 2584086"/>
              <a:gd name="connsiteX3" fmla="*/ 479231 w 1916926"/>
              <a:gd name="connsiteY3" fmla="*/ 2584086 h 2584086"/>
            </a:gdLst>
            <a:ahLst/>
            <a:cxnLst>
              <a:cxn ang="0">
                <a:pos x="connsiteX0" y="connsiteY0"/>
              </a:cxn>
              <a:cxn ang="0">
                <a:pos x="connsiteX1" y="connsiteY1"/>
              </a:cxn>
              <a:cxn ang="0">
                <a:pos x="connsiteX2" y="connsiteY2"/>
              </a:cxn>
              <a:cxn ang="0">
                <a:pos x="connsiteX3" y="connsiteY3"/>
              </a:cxn>
            </a:cxnLst>
            <a:rect l="l" t="t" r="r" b="b"/>
            <a:pathLst>
              <a:path w="1916926" h="2584086">
                <a:moveTo>
                  <a:pt x="0" y="0"/>
                </a:moveTo>
                <a:lnTo>
                  <a:pt x="1437694" y="0"/>
                </a:lnTo>
                <a:lnTo>
                  <a:pt x="1916926" y="2584086"/>
                </a:lnTo>
                <a:lnTo>
                  <a:pt x="479231" y="2584086"/>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21">
            <a:extLst>
              <a:ext uri="{FF2B5EF4-FFF2-40B4-BE49-F238E27FC236}">
                <a16:creationId xmlns:a16="http://schemas.microsoft.com/office/drawing/2014/main" id="{CF80FF99-B790-47E0-BD73-5EBD3C9FAC7B}"/>
              </a:ext>
            </a:extLst>
          </p:cNvPr>
          <p:cNvSpPr>
            <a:spLocks noGrp="1"/>
          </p:cNvSpPr>
          <p:nvPr>
            <p:ph type="pic" sz="quarter" idx="23" hasCustomPrompt="1"/>
          </p:nvPr>
        </p:nvSpPr>
        <p:spPr>
          <a:xfrm>
            <a:off x="861971" y="2876615"/>
            <a:ext cx="2237801" cy="3016638"/>
          </a:xfrm>
          <a:custGeom>
            <a:avLst/>
            <a:gdLst>
              <a:gd name="connsiteX0" fmla="*/ 0 w 2237801"/>
              <a:gd name="connsiteY0" fmla="*/ 0 h 3016638"/>
              <a:gd name="connsiteX1" fmla="*/ 1678351 w 2237801"/>
              <a:gd name="connsiteY1" fmla="*/ 0 h 3016638"/>
              <a:gd name="connsiteX2" fmla="*/ 2237801 w 2237801"/>
              <a:gd name="connsiteY2" fmla="*/ 3016638 h 3016638"/>
              <a:gd name="connsiteX3" fmla="*/ 559450 w 2237801"/>
              <a:gd name="connsiteY3" fmla="*/ 3016638 h 3016638"/>
            </a:gdLst>
            <a:ahLst/>
            <a:cxnLst>
              <a:cxn ang="0">
                <a:pos x="connsiteX0" y="connsiteY0"/>
              </a:cxn>
              <a:cxn ang="0">
                <a:pos x="connsiteX1" y="connsiteY1"/>
              </a:cxn>
              <a:cxn ang="0">
                <a:pos x="connsiteX2" y="connsiteY2"/>
              </a:cxn>
              <a:cxn ang="0">
                <a:pos x="connsiteX3" y="connsiteY3"/>
              </a:cxn>
            </a:cxnLst>
            <a:rect l="l" t="t" r="r" b="b"/>
            <a:pathLst>
              <a:path w="2237801" h="3016638">
                <a:moveTo>
                  <a:pt x="0" y="0"/>
                </a:moveTo>
                <a:lnTo>
                  <a:pt x="1678351" y="0"/>
                </a:lnTo>
                <a:lnTo>
                  <a:pt x="2237801" y="3016638"/>
                </a:lnTo>
                <a:lnTo>
                  <a:pt x="559450" y="3016638"/>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26961484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317018-1619-450A-A92E-4F9F1CC6EA4F}"/>
              </a:ext>
            </a:extLst>
          </p:cNvPr>
          <p:cNvSpPr>
            <a:spLocks noGrp="1"/>
          </p:cNvSpPr>
          <p:nvPr>
            <p:ph type="pic" sz="quarter" idx="27" hasCustomPrompt="1"/>
          </p:nvPr>
        </p:nvSpPr>
        <p:spPr>
          <a:xfrm>
            <a:off x="5036923"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751F63E6-6B49-4D7D-8008-F0D85733FB9C}"/>
              </a:ext>
            </a:extLst>
          </p:cNvPr>
          <p:cNvSpPr>
            <a:spLocks noGrp="1"/>
          </p:cNvSpPr>
          <p:nvPr>
            <p:ph type="pic" sz="quarter" idx="28" hasCustomPrompt="1"/>
          </p:nvPr>
        </p:nvSpPr>
        <p:spPr>
          <a:xfrm>
            <a:off x="723901"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2" name="Picture Placeholder 21">
            <a:extLst>
              <a:ext uri="{FF2B5EF4-FFF2-40B4-BE49-F238E27FC236}">
                <a16:creationId xmlns:a16="http://schemas.microsoft.com/office/drawing/2014/main" id="{40E903F5-40DC-4D6C-90C3-F7B45F8E176E}"/>
              </a:ext>
            </a:extLst>
          </p:cNvPr>
          <p:cNvSpPr>
            <a:spLocks noGrp="1"/>
          </p:cNvSpPr>
          <p:nvPr>
            <p:ph type="pic" sz="quarter" idx="23" hasCustomPrompt="1"/>
          </p:nvPr>
        </p:nvSpPr>
        <p:spPr>
          <a:xfrm>
            <a:off x="723901" y="710886"/>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457A1F35-D4E4-427C-8719-1264A0AB7AC8}"/>
              </a:ext>
            </a:extLst>
          </p:cNvPr>
          <p:cNvSpPr>
            <a:spLocks noGrp="1"/>
          </p:cNvSpPr>
          <p:nvPr>
            <p:ph type="pic" sz="quarter" idx="24" hasCustomPrompt="1"/>
          </p:nvPr>
        </p:nvSpPr>
        <p:spPr>
          <a:xfrm>
            <a:off x="5036923" y="710885"/>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4197B21A-BB76-4D93-8FA4-FC86A730ABF3}"/>
              </a:ext>
            </a:extLst>
          </p:cNvPr>
          <p:cNvSpPr>
            <a:spLocks noGrp="1"/>
          </p:cNvSpPr>
          <p:nvPr>
            <p:ph type="pic" sz="quarter" idx="25" hasCustomPrompt="1"/>
          </p:nvPr>
        </p:nvSpPr>
        <p:spPr>
          <a:xfrm>
            <a:off x="7194197" y="710886"/>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FED41CF-00DB-4D13-9E8B-7ED774578F45}"/>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custDataLst>
      <p:tags r:id="rId1"/>
    </p:custDataLst>
    <p:extLst>
      <p:ext uri="{BB962C8B-B14F-4D97-AF65-F5344CB8AC3E}">
        <p14:creationId xmlns:p14="http://schemas.microsoft.com/office/powerpoint/2010/main" val="2063262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3095070B-6EA2-4640-B5C6-B5C27D3EEAD5}"/>
              </a:ext>
            </a:extLst>
          </p:cNvPr>
          <p:cNvSpPr>
            <a:spLocks noGrp="1"/>
          </p:cNvSpPr>
          <p:nvPr>
            <p:ph type="pic" sz="quarter" idx="28" hasCustomPrompt="1"/>
          </p:nvPr>
        </p:nvSpPr>
        <p:spPr>
          <a:xfrm>
            <a:off x="7675704" y="1664237"/>
            <a:ext cx="1590918" cy="1845465"/>
          </a:xfrm>
          <a:custGeom>
            <a:avLst/>
            <a:gdLst>
              <a:gd name="connsiteX0" fmla="*/ 795459 w 1590918"/>
              <a:gd name="connsiteY0" fmla="*/ 0 h 1845465"/>
              <a:gd name="connsiteX1" fmla="*/ 1590918 w 1590918"/>
              <a:gd name="connsiteY1" fmla="*/ 397729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29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29"/>
                </a:lnTo>
                <a:lnTo>
                  <a:pt x="1590918" y="1447736"/>
                </a:lnTo>
                <a:lnTo>
                  <a:pt x="795459" y="1845465"/>
                </a:lnTo>
                <a:lnTo>
                  <a:pt x="0" y="1447736"/>
                </a:lnTo>
                <a:lnTo>
                  <a:pt x="0" y="39772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0" name="Picture Placeholder 29">
            <a:extLst>
              <a:ext uri="{FF2B5EF4-FFF2-40B4-BE49-F238E27FC236}">
                <a16:creationId xmlns:a16="http://schemas.microsoft.com/office/drawing/2014/main" id="{E187EE52-12B8-4893-9FCD-82B63F259822}"/>
              </a:ext>
            </a:extLst>
          </p:cNvPr>
          <p:cNvSpPr>
            <a:spLocks noGrp="1"/>
          </p:cNvSpPr>
          <p:nvPr>
            <p:ph type="pic" sz="quarter" idx="29" hasCustomPrompt="1"/>
          </p:nvPr>
        </p:nvSpPr>
        <p:spPr>
          <a:xfrm>
            <a:off x="9334514" y="1664237"/>
            <a:ext cx="1590918" cy="1845465"/>
          </a:xfrm>
          <a:custGeom>
            <a:avLst/>
            <a:gdLst>
              <a:gd name="connsiteX0" fmla="*/ 795459 w 1590918"/>
              <a:gd name="connsiteY0" fmla="*/ 0 h 1845465"/>
              <a:gd name="connsiteX1" fmla="*/ 1590918 w 1590918"/>
              <a:gd name="connsiteY1" fmla="*/ 397729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29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29"/>
                </a:lnTo>
                <a:lnTo>
                  <a:pt x="1590918" y="1447736"/>
                </a:lnTo>
                <a:lnTo>
                  <a:pt x="795459" y="1845465"/>
                </a:lnTo>
                <a:lnTo>
                  <a:pt x="0" y="1447736"/>
                </a:lnTo>
                <a:lnTo>
                  <a:pt x="0" y="39772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3" name="Picture Placeholder 32">
            <a:extLst>
              <a:ext uri="{FF2B5EF4-FFF2-40B4-BE49-F238E27FC236}">
                <a16:creationId xmlns:a16="http://schemas.microsoft.com/office/drawing/2014/main" id="{22678C31-1971-45B7-90FF-C5103B886E3B}"/>
              </a:ext>
            </a:extLst>
          </p:cNvPr>
          <p:cNvSpPr>
            <a:spLocks noGrp="1"/>
          </p:cNvSpPr>
          <p:nvPr>
            <p:ph type="pic" sz="quarter" idx="30" hasCustomPrompt="1"/>
          </p:nvPr>
        </p:nvSpPr>
        <p:spPr>
          <a:xfrm>
            <a:off x="10163920" y="3187502"/>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5" name="Picture Placeholder 34">
            <a:extLst>
              <a:ext uri="{FF2B5EF4-FFF2-40B4-BE49-F238E27FC236}">
                <a16:creationId xmlns:a16="http://schemas.microsoft.com/office/drawing/2014/main" id="{07C53172-69BD-4EA2-9733-F500ED94E187}"/>
              </a:ext>
            </a:extLst>
          </p:cNvPr>
          <p:cNvSpPr>
            <a:spLocks noGrp="1"/>
          </p:cNvSpPr>
          <p:nvPr>
            <p:ph type="pic" sz="quarter" idx="31" hasCustomPrompt="1"/>
          </p:nvPr>
        </p:nvSpPr>
        <p:spPr>
          <a:xfrm>
            <a:off x="9334515" y="4710767"/>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4" name="Picture Placeholder 33">
            <a:extLst>
              <a:ext uri="{FF2B5EF4-FFF2-40B4-BE49-F238E27FC236}">
                <a16:creationId xmlns:a16="http://schemas.microsoft.com/office/drawing/2014/main" id="{E98F8B3E-F54E-4BFF-9663-0EFDC6F93ABC}"/>
              </a:ext>
            </a:extLst>
          </p:cNvPr>
          <p:cNvSpPr>
            <a:spLocks noGrp="1"/>
          </p:cNvSpPr>
          <p:nvPr>
            <p:ph type="pic" sz="quarter" idx="32" hasCustomPrompt="1"/>
          </p:nvPr>
        </p:nvSpPr>
        <p:spPr>
          <a:xfrm>
            <a:off x="7675704" y="4710767"/>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1" name="Picture Placeholder 30">
            <a:extLst>
              <a:ext uri="{FF2B5EF4-FFF2-40B4-BE49-F238E27FC236}">
                <a16:creationId xmlns:a16="http://schemas.microsoft.com/office/drawing/2014/main" id="{DBC36289-5E13-470A-97FC-00E1550B7A91}"/>
              </a:ext>
            </a:extLst>
          </p:cNvPr>
          <p:cNvSpPr>
            <a:spLocks noGrp="1"/>
          </p:cNvSpPr>
          <p:nvPr>
            <p:ph type="pic" sz="quarter" idx="33" hasCustomPrompt="1"/>
          </p:nvPr>
        </p:nvSpPr>
        <p:spPr>
          <a:xfrm>
            <a:off x="6846298" y="3187502"/>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2" name="Picture Placeholder 31">
            <a:extLst>
              <a:ext uri="{FF2B5EF4-FFF2-40B4-BE49-F238E27FC236}">
                <a16:creationId xmlns:a16="http://schemas.microsoft.com/office/drawing/2014/main" id="{1DFFA7BE-BC09-4050-8986-F3475E33DA0C}"/>
              </a:ext>
            </a:extLst>
          </p:cNvPr>
          <p:cNvSpPr>
            <a:spLocks noGrp="1"/>
          </p:cNvSpPr>
          <p:nvPr>
            <p:ph type="pic" sz="quarter" idx="34" hasCustomPrompt="1"/>
          </p:nvPr>
        </p:nvSpPr>
        <p:spPr>
          <a:xfrm>
            <a:off x="8505109" y="3187502"/>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Slide Number Placeholder 2">
            <a:extLst>
              <a:ext uri="{FF2B5EF4-FFF2-40B4-BE49-F238E27FC236}">
                <a16:creationId xmlns:a16="http://schemas.microsoft.com/office/drawing/2014/main" id="{9EFF2EDB-1DE6-426F-AC50-BA2B705B18D6}"/>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custDataLst>
      <p:tags r:id="rId1"/>
    </p:custDataLst>
    <p:extLst>
      <p:ext uri="{BB962C8B-B14F-4D97-AF65-F5344CB8AC3E}">
        <p14:creationId xmlns:p14="http://schemas.microsoft.com/office/powerpoint/2010/main" val="23420115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5B674B-B869-4F35-9700-C79849282A64}"/>
              </a:ext>
            </a:extLst>
          </p:cNvPr>
          <p:cNvSpPr>
            <a:spLocks noGrp="1"/>
          </p:cNvSpPr>
          <p:nvPr>
            <p:ph type="pic" sz="quarter" idx="21" hasCustomPrompt="1"/>
          </p:nvPr>
        </p:nvSpPr>
        <p:spPr>
          <a:xfrm>
            <a:off x="1039072" y="1945340"/>
            <a:ext cx="2380948" cy="2321071"/>
          </a:xfrm>
          <a:custGeom>
            <a:avLst/>
            <a:gdLst>
              <a:gd name="connsiteX0" fmla="*/ 1168842 w 2380948"/>
              <a:gd name="connsiteY0" fmla="*/ 445 h 2321071"/>
              <a:gd name="connsiteX1" fmla="*/ 1231292 w 2380948"/>
              <a:gd name="connsiteY1" fmla="*/ 1644 h 2321071"/>
              <a:gd name="connsiteX2" fmla="*/ 1315524 w 2380948"/>
              <a:gd name="connsiteY2" fmla="*/ 15283 h 2321071"/>
              <a:gd name="connsiteX3" fmla="*/ 1442049 w 2380948"/>
              <a:gd name="connsiteY3" fmla="*/ 61444 h 2321071"/>
              <a:gd name="connsiteX4" fmla="*/ 1468688 w 2380948"/>
              <a:gd name="connsiteY4" fmla="*/ 72492 h 2321071"/>
              <a:gd name="connsiteX5" fmla="*/ 1508534 w 2380948"/>
              <a:gd name="connsiteY5" fmla="*/ 95496 h 2321071"/>
              <a:gd name="connsiteX6" fmla="*/ 1523243 w 2380948"/>
              <a:gd name="connsiteY6" fmla="*/ 107430 h 2321071"/>
              <a:gd name="connsiteX7" fmla="*/ 1692333 w 2380948"/>
              <a:gd name="connsiteY7" fmla="*/ 244556 h 2321071"/>
              <a:gd name="connsiteX8" fmla="*/ 1885760 w 2380948"/>
              <a:gd name="connsiteY8" fmla="*/ 469388 h 2321071"/>
              <a:gd name="connsiteX9" fmla="*/ 2117352 w 2380948"/>
              <a:gd name="connsiteY9" fmla="*/ 833871 h 2321071"/>
              <a:gd name="connsiteX10" fmla="*/ 2294334 w 2380948"/>
              <a:gd name="connsiteY10" fmla="*/ 1212316 h 2321071"/>
              <a:gd name="connsiteX11" fmla="*/ 2368402 w 2380948"/>
              <a:gd name="connsiteY11" fmla="*/ 1485215 h 2321071"/>
              <a:gd name="connsiteX12" fmla="*/ 2376827 w 2380948"/>
              <a:gd name="connsiteY12" fmla="*/ 1711422 h 2321071"/>
              <a:gd name="connsiteX13" fmla="*/ 2328997 w 2380948"/>
              <a:gd name="connsiteY13" fmla="*/ 1890370 h 2321071"/>
              <a:gd name="connsiteX14" fmla="*/ 2316637 w 2380948"/>
              <a:gd name="connsiteY14" fmla="*/ 1918658 h 2321071"/>
              <a:gd name="connsiteX15" fmla="*/ 2298649 w 2380948"/>
              <a:gd name="connsiteY15" fmla="*/ 1949814 h 2321071"/>
              <a:gd name="connsiteX16" fmla="*/ 2292839 w 2380948"/>
              <a:gd name="connsiteY16" fmla="*/ 1956654 h 2321071"/>
              <a:gd name="connsiteX17" fmla="*/ 2261585 w 2380948"/>
              <a:gd name="connsiteY17" fmla="*/ 1999392 h 2321071"/>
              <a:gd name="connsiteX18" fmla="*/ 2104792 w 2380948"/>
              <a:gd name="connsiteY18" fmla="*/ 2135946 h 2321071"/>
              <a:gd name="connsiteX19" fmla="*/ 1858572 w 2380948"/>
              <a:gd name="connsiteY19" fmla="*/ 2242276 h 2321071"/>
              <a:gd name="connsiteX20" fmla="*/ 1572423 w 2380948"/>
              <a:gd name="connsiteY20" fmla="*/ 2299303 h 2321071"/>
              <a:gd name="connsiteX21" fmla="*/ 899611 w 2380948"/>
              <a:gd name="connsiteY21" fmla="*/ 2308813 h 2321071"/>
              <a:gd name="connsiteX22" fmla="*/ 544323 w 2380948"/>
              <a:gd name="connsiteY22" fmla="*/ 2248446 h 2321071"/>
              <a:gd name="connsiteX23" fmla="*/ 327663 w 2380948"/>
              <a:gd name="connsiteY23" fmla="*/ 2164262 h 2321071"/>
              <a:gd name="connsiteX24" fmla="*/ 316687 w 2380948"/>
              <a:gd name="connsiteY24" fmla="*/ 2159836 h 2321071"/>
              <a:gd name="connsiteX25" fmla="*/ 278610 w 2380948"/>
              <a:gd name="connsiteY25" fmla="*/ 2137853 h 2321071"/>
              <a:gd name="connsiteX26" fmla="*/ 266739 w 2380948"/>
              <a:gd name="connsiteY26" fmla="*/ 2128960 h 2321071"/>
              <a:gd name="connsiteX27" fmla="*/ 182018 w 2380948"/>
              <a:gd name="connsiteY27" fmla="*/ 2065647 h 2321071"/>
              <a:gd name="connsiteX28" fmla="*/ 22350 w 2380948"/>
              <a:gd name="connsiteY28" fmla="*/ 1808571 h 2321071"/>
              <a:gd name="connsiteX29" fmla="*/ 1395 w 2380948"/>
              <a:gd name="connsiteY29" fmla="*/ 1585578 h 2321071"/>
              <a:gd name="connsiteX30" fmla="*/ 51040 w 2380948"/>
              <a:gd name="connsiteY30" fmla="*/ 1318990 h 2321071"/>
              <a:gd name="connsiteX31" fmla="*/ 127499 w 2380948"/>
              <a:gd name="connsiteY31" fmla="*/ 1109805 h 2321071"/>
              <a:gd name="connsiteX32" fmla="*/ 202895 w 2380948"/>
              <a:gd name="connsiteY32" fmla="*/ 948686 h 2321071"/>
              <a:gd name="connsiteX33" fmla="*/ 286195 w 2380948"/>
              <a:gd name="connsiteY33" fmla="*/ 793657 h 2321071"/>
              <a:gd name="connsiteX34" fmla="*/ 289733 w 2380948"/>
              <a:gd name="connsiteY34" fmla="*/ 785378 h 2321071"/>
              <a:gd name="connsiteX35" fmla="*/ 304741 w 2380948"/>
              <a:gd name="connsiteY35" fmla="*/ 759383 h 2321071"/>
              <a:gd name="connsiteX36" fmla="*/ 312128 w 2380948"/>
              <a:gd name="connsiteY36" fmla="*/ 748739 h 2321071"/>
              <a:gd name="connsiteX37" fmla="*/ 431476 w 2380948"/>
              <a:gd name="connsiteY37" fmla="*/ 559220 h 2321071"/>
              <a:gd name="connsiteX38" fmla="*/ 596068 w 2380948"/>
              <a:gd name="connsiteY38" fmla="*/ 342939 h 2321071"/>
              <a:gd name="connsiteX39" fmla="*/ 780567 w 2380948"/>
              <a:gd name="connsiteY39" fmla="*/ 163128 h 2321071"/>
              <a:gd name="connsiteX40" fmla="*/ 985030 w 2380948"/>
              <a:gd name="connsiteY40" fmla="*/ 40972 h 2321071"/>
              <a:gd name="connsiteX41" fmla="*/ 1168842 w 2380948"/>
              <a:gd name="connsiteY41" fmla="*/ 445 h 232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0948" h="2321071">
                <a:moveTo>
                  <a:pt x="1168842" y="445"/>
                </a:moveTo>
                <a:cubicBezTo>
                  <a:pt x="1189558" y="-417"/>
                  <a:pt x="1210373" y="-30"/>
                  <a:pt x="1231292" y="1644"/>
                </a:cubicBezTo>
                <a:cubicBezTo>
                  <a:pt x="1259183" y="3876"/>
                  <a:pt x="1287259" y="8393"/>
                  <a:pt x="1315524" y="15283"/>
                </a:cubicBezTo>
                <a:cubicBezTo>
                  <a:pt x="1359388" y="25953"/>
                  <a:pt x="1401495" y="41599"/>
                  <a:pt x="1442049" y="61444"/>
                </a:cubicBezTo>
                <a:cubicBezTo>
                  <a:pt x="1450665" y="65655"/>
                  <a:pt x="1459740" y="68855"/>
                  <a:pt x="1468688" y="72492"/>
                </a:cubicBezTo>
                <a:cubicBezTo>
                  <a:pt x="1482001" y="80178"/>
                  <a:pt x="1495314" y="87865"/>
                  <a:pt x="1508534" y="95496"/>
                </a:cubicBezTo>
                <a:cubicBezTo>
                  <a:pt x="1513437" y="99474"/>
                  <a:pt x="1517916" y="103972"/>
                  <a:pt x="1523243" y="107430"/>
                </a:cubicBezTo>
                <a:cubicBezTo>
                  <a:pt x="1584339" y="147163"/>
                  <a:pt x="1640161" y="193665"/>
                  <a:pt x="1692333" y="244556"/>
                </a:cubicBezTo>
                <a:cubicBezTo>
                  <a:pt x="1763313" y="313826"/>
                  <a:pt x="1826902" y="389660"/>
                  <a:pt x="1885760" y="469388"/>
                </a:cubicBezTo>
                <a:cubicBezTo>
                  <a:pt x="1971615" y="585347"/>
                  <a:pt x="2047425" y="707739"/>
                  <a:pt x="2117352" y="833871"/>
                </a:cubicBezTo>
                <a:cubicBezTo>
                  <a:pt x="2184993" y="956007"/>
                  <a:pt x="2246024" y="1081207"/>
                  <a:pt x="2294334" y="1212316"/>
                </a:cubicBezTo>
                <a:cubicBezTo>
                  <a:pt x="2326975" y="1301120"/>
                  <a:pt x="2353389" y="1391680"/>
                  <a:pt x="2368402" y="1485215"/>
                </a:cubicBezTo>
                <a:cubicBezTo>
                  <a:pt x="2380552" y="1560276"/>
                  <a:pt x="2384925" y="1635691"/>
                  <a:pt x="2376827" y="1711422"/>
                </a:cubicBezTo>
                <a:cubicBezTo>
                  <a:pt x="2370122" y="1773559"/>
                  <a:pt x="2355053" y="1833415"/>
                  <a:pt x="2328997" y="1890370"/>
                </a:cubicBezTo>
                <a:cubicBezTo>
                  <a:pt x="2324704" y="1899741"/>
                  <a:pt x="2320745" y="1909179"/>
                  <a:pt x="2316637" y="1918658"/>
                </a:cubicBezTo>
                <a:cubicBezTo>
                  <a:pt x="2310623" y="1929075"/>
                  <a:pt x="2304664" y="1939397"/>
                  <a:pt x="2298649" y="1949814"/>
                </a:cubicBezTo>
                <a:cubicBezTo>
                  <a:pt x="2296693" y="1952126"/>
                  <a:pt x="2294514" y="1954181"/>
                  <a:pt x="2292839" y="1956654"/>
                </a:cubicBezTo>
                <a:cubicBezTo>
                  <a:pt x="2282389" y="1970882"/>
                  <a:pt x="2272630" y="1985636"/>
                  <a:pt x="2261585" y="1999392"/>
                </a:cubicBezTo>
                <a:cubicBezTo>
                  <a:pt x="2217736" y="2054484"/>
                  <a:pt x="2164514" y="2098938"/>
                  <a:pt x="2104792" y="2135946"/>
                </a:cubicBezTo>
                <a:cubicBezTo>
                  <a:pt x="2028049" y="2183513"/>
                  <a:pt x="1944993" y="2216861"/>
                  <a:pt x="1858572" y="2242276"/>
                </a:cubicBezTo>
                <a:cubicBezTo>
                  <a:pt x="1764925" y="2269890"/>
                  <a:pt x="1669239" y="2287918"/>
                  <a:pt x="1572423" y="2299303"/>
                </a:cubicBezTo>
                <a:cubicBezTo>
                  <a:pt x="1348499" y="2325738"/>
                  <a:pt x="1124163" y="2327086"/>
                  <a:pt x="899611" y="2308813"/>
                </a:cubicBezTo>
                <a:cubicBezTo>
                  <a:pt x="779387" y="2299038"/>
                  <a:pt x="660584" y="2280782"/>
                  <a:pt x="544323" y="2248446"/>
                </a:cubicBezTo>
                <a:cubicBezTo>
                  <a:pt x="469296" y="2227684"/>
                  <a:pt x="396006" y="2202190"/>
                  <a:pt x="327663" y="2164262"/>
                </a:cubicBezTo>
                <a:cubicBezTo>
                  <a:pt x="324163" y="2162368"/>
                  <a:pt x="320314" y="2161293"/>
                  <a:pt x="316687" y="2159836"/>
                </a:cubicBezTo>
                <a:cubicBezTo>
                  <a:pt x="304026" y="2152526"/>
                  <a:pt x="291271" y="2145163"/>
                  <a:pt x="278610" y="2137853"/>
                </a:cubicBezTo>
                <a:cubicBezTo>
                  <a:pt x="274658" y="2134807"/>
                  <a:pt x="271021" y="2131433"/>
                  <a:pt x="266739" y="2128960"/>
                </a:cubicBezTo>
                <a:cubicBezTo>
                  <a:pt x="236072" y="2111127"/>
                  <a:pt x="208298" y="2089358"/>
                  <a:pt x="182018" y="2065647"/>
                </a:cubicBezTo>
                <a:cubicBezTo>
                  <a:pt x="103887" y="1995434"/>
                  <a:pt x="50177" y="1910014"/>
                  <a:pt x="22350" y="1808571"/>
                </a:cubicBezTo>
                <a:cubicBezTo>
                  <a:pt x="2360" y="1735481"/>
                  <a:pt x="-2901" y="1660957"/>
                  <a:pt x="1395" y="1585578"/>
                </a:cubicBezTo>
                <a:cubicBezTo>
                  <a:pt x="6646" y="1494568"/>
                  <a:pt x="25183" y="1406130"/>
                  <a:pt x="51040" y="1318990"/>
                </a:cubicBezTo>
                <a:cubicBezTo>
                  <a:pt x="72342" y="1247695"/>
                  <a:pt x="98311" y="1178203"/>
                  <a:pt x="127499" y="1109805"/>
                </a:cubicBezTo>
                <a:cubicBezTo>
                  <a:pt x="150726" y="1055169"/>
                  <a:pt x="175554" y="1001201"/>
                  <a:pt x="202895" y="948686"/>
                </a:cubicBezTo>
                <a:cubicBezTo>
                  <a:pt x="229923" y="896497"/>
                  <a:pt x="258384" y="845265"/>
                  <a:pt x="286195" y="793657"/>
                </a:cubicBezTo>
                <a:cubicBezTo>
                  <a:pt x="287591" y="791023"/>
                  <a:pt x="288523" y="788120"/>
                  <a:pt x="289733" y="785378"/>
                </a:cubicBezTo>
                <a:cubicBezTo>
                  <a:pt x="294753" y="776681"/>
                  <a:pt x="299720" y="768080"/>
                  <a:pt x="304741" y="759383"/>
                </a:cubicBezTo>
                <a:cubicBezTo>
                  <a:pt x="307172" y="755817"/>
                  <a:pt x="309883" y="752412"/>
                  <a:pt x="312128" y="748739"/>
                </a:cubicBezTo>
                <a:cubicBezTo>
                  <a:pt x="350080" y="684508"/>
                  <a:pt x="389577" y="621043"/>
                  <a:pt x="431476" y="559220"/>
                </a:cubicBezTo>
                <a:cubicBezTo>
                  <a:pt x="482495" y="484184"/>
                  <a:pt x="536737" y="411519"/>
                  <a:pt x="596068" y="342939"/>
                </a:cubicBezTo>
                <a:cubicBezTo>
                  <a:pt x="652541" y="277806"/>
                  <a:pt x="713027" y="216901"/>
                  <a:pt x="780567" y="163128"/>
                </a:cubicBezTo>
                <a:cubicBezTo>
                  <a:pt x="843227" y="113291"/>
                  <a:pt x="910309" y="70849"/>
                  <a:pt x="985030" y="40972"/>
                </a:cubicBezTo>
                <a:cubicBezTo>
                  <a:pt x="1045450" y="16865"/>
                  <a:pt x="1106695" y="3031"/>
                  <a:pt x="1168842" y="44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24AC0614-8C5B-41CC-904F-1B81DD389647}"/>
              </a:ext>
            </a:extLst>
          </p:cNvPr>
          <p:cNvSpPr>
            <a:spLocks noGrp="1"/>
          </p:cNvSpPr>
          <p:nvPr>
            <p:ph type="pic" sz="quarter" idx="22" hasCustomPrompt="1"/>
          </p:nvPr>
        </p:nvSpPr>
        <p:spPr>
          <a:xfrm>
            <a:off x="4905526" y="1945340"/>
            <a:ext cx="2380948" cy="2321071"/>
          </a:xfrm>
          <a:custGeom>
            <a:avLst/>
            <a:gdLst>
              <a:gd name="connsiteX0" fmla="*/ 1168842 w 2380948"/>
              <a:gd name="connsiteY0" fmla="*/ 445 h 2321071"/>
              <a:gd name="connsiteX1" fmla="*/ 1231292 w 2380948"/>
              <a:gd name="connsiteY1" fmla="*/ 1644 h 2321071"/>
              <a:gd name="connsiteX2" fmla="*/ 1315524 w 2380948"/>
              <a:gd name="connsiteY2" fmla="*/ 15283 h 2321071"/>
              <a:gd name="connsiteX3" fmla="*/ 1442049 w 2380948"/>
              <a:gd name="connsiteY3" fmla="*/ 61444 h 2321071"/>
              <a:gd name="connsiteX4" fmla="*/ 1468688 w 2380948"/>
              <a:gd name="connsiteY4" fmla="*/ 72492 h 2321071"/>
              <a:gd name="connsiteX5" fmla="*/ 1508534 w 2380948"/>
              <a:gd name="connsiteY5" fmla="*/ 95496 h 2321071"/>
              <a:gd name="connsiteX6" fmla="*/ 1523243 w 2380948"/>
              <a:gd name="connsiteY6" fmla="*/ 107430 h 2321071"/>
              <a:gd name="connsiteX7" fmla="*/ 1692333 w 2380948"/>
              <a:gd name="connsiteY7" fmla="*/ 244556 h 2321071"/>
              <a:gd name="connsiteX8" fmla="*/ 1885760 w 2380948"/>
              <a:gd name="connsiteY8" fmla="*/ 469388 h 2321071"/>
              <a:gd name="connsiteX9" fmla="*/ 2117352 w 2380948"/>
              <a:gd name="connsiteY9" fmla="*/ 833871 h 2321071"/>
              <a:gd name="connsiteX10" fmla="*/ 2294334 w 2380948"/>
              <a:gd name="connsiteY10" fmla="*/ 1212316 h 2321071"/>
              <a:gd name="connsiteX11" fmla="*/ 2368402 w 2380948"/>
              <a:gd name="connsiteY11" fmla="*/ 1485215 h 2321071"/>
              <a:gd name="connsiteX12" fmla="*/ 2376827 w 2380948"/>
              <a:gd name="connsiteY12" fmla="*/ 1711422 h 2321071"/>
              <a:gd name="connsiteX13" fmla="*/ 2328997 w 2380948"/>
              <a:gd name="connsiteY13" fmla="*/ 1890370 h 2321071"/>
              <a:gd name="connsiteX14" fmla="*/ 2316637 w 2380948"/>
              <a:gd name="connsiteY14" fmla="*/ 1918658 h 2321071"/>
              <a:gd name="connsiteX15" fmla="*/ 2298649 w 2380948"/>
              <a:gd name="connsiteY15" fmla="*/ 1949814 h 2321071"/>
              <a:gd name="connsiteX16" fmla="*/ 2292839 w 2380948"/>
              <a:gd name="connsiteY16" fmla="*/ 1956654 h 2321071"/>
              <a:gd name="connsiteX17" fmla="*/ 2261585 w 2380948"/>
              <a:gd name="connsiteY17" fmla="*/ 1999392 h 2321071"/>
              <a:gd name="connsiteX18" fmla="*/ 2104792 w 2380948"/>
              <a:gd name="connsiteY18" fmla="*/ 2135946 h 2321071"/>
              <a:gd name="connsiteX19" fmla="*/ 1858572 w 2380948"/>
              <a:gd name="connsiteY19" fmla="*/ 2242276 h 2321071"/>
              <a:gd name="connsiteX20" fmla="*/ 1572423 w 2380948"/>
              <a:gd name="connsiteY20" fmla="*/ 2299303 h 2321071"/>
              <a:gd name="connsiteX21" fmla="*/ 899611 w 2380948"/>
              <a:gd name="connsiteY21" fmla="*/ 2308813 h 2321071"/>
              <a:gd name="connsiteX22" fmla="*/ 544323 w 2380948"/>
              <a:gd name="connsiteY22" fmla="*/ 2248446 h 2321071"/>
              <a:gd name="connsiteX23" fmla="*/ 327663 w 2380948"/>
              <a:gd name="connsiteY23" fmla="*/ 2164262 h 2321071"/>
              <a:gd name="connsiteX24" fmla="*/ 316687 w 2380948"/>
              <a:gd name="connsiteY24" fmla="*/ 2159836 h 2321071"/>
              <a:gd name="connsiteX25" fmla="*/ 278610 w 2380948"/>
              <a:gd name="connsiteY25" fmla="*/ 2137853 h 2321071"/>
              <a:gd name="connsiteX26" fmla="*/ 266739 w 2380948"/>
              <a:gd name="connsiteY26" fmla="*/ 2128960 h 2321071"/>
              <a:gd name="connsiteX27" fmla="*/ 182018 w 2380948"/>
              <a:gd name="connsiteY27" fmla="*/ 2065647 h 2321071"/>
              <a:gd name="connsiteX28" fmla="*/ 22350 w 2380948"/>
              <a:gd name="connsiteY28" fmla="*/ 1808571 h 2321071"/>
              <a:gd name="connsiteX29" fmla="*/ 1395 w 2380948"/>
              <a:gd name="connsiteY29" fmla="*/ 1585578 h 2321071"/>
              <a:gd name="connsiteX30" fmla="*/ 51040 w 2380948"/>
              <a:gd name="connsiteY30" fmla="*/ 1318990 h 2321071"/>
              <a:gd name="connsiteX31" fmla="*/ 127499 w 2380948"/>
              <a:gd name="connsiteY31" fmla="*/ 1109805 h 2321071"/>
              <a:gd name="connsiteX32" fmla="*/ 202895 w 2380948"/>
              <a:gd name="connsiteY32" fmla="*/ 948686 h 2321071"/>
              <a:gd name="connsiteX33" fmla="*/ 286195 w 2380948"/>
              <a:gd name="connsiteY33" fmla="*/ 793657 h 2321071"/>
              <a:gd name="connsiteX34" fmla="*/ 289733 w 2380948"/>
              <a:gd name="connsiteY34" fmla="*/ 785378 h 2321071"/>
              <a:gd name="connsiteX35" fmla="*/ 304741 w 2380948"/>
              <a:gd name="connsiteY35" fmla="*/ 759383 h 2321071"/>
              <a:gd name="connsiteX36" fmla="*/ 312128 w 2380948"/>
              <a:gd name="connsiteY36" fmla="*/ 748739 h 2321071"/>
              <a:gd name="connsiteX37" fmla="*/ 431476 w 2380948"/>
              <a:gd name="connsiteY37" fmla="*/ 559220 h 2321071"/>
              <a:gd name="connsiteX38" fmla="*/ 596068 w 2380948"/>
              <a:gd name="connsiteY38" fmla="*/ 342939 h 2321071"/>
              <a:gd name="connsiteX39" fmla="*/ 780567 w 2380948"/>
              <a:gd name="connsiteY39" fmla="*/ 163128 h 2321071"/>
              <a:gd name="connsiteX40" fmla="*/ 985030 w 2380948"/>
              <a:gd name="connsiteY40" fmla="*/ 40972 h 2321071"/>
              <a:gd name="connsiteX41" fmla="*/ 1168842 w 2380948"/>
              <a:gd name="connsiteY41" fmla="*/ 445 h 232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0948" h="2321071">
                <a:moveTo>
                  <a:pt x="1168842" y="445"/>
                </a:moveTo>
                <a:cubicBezTo>
                  <a:pt x="1189558" y="-417"/>
                  <a:pt x="1210373" y="-30"/>
                  <a:pt x="1231292" y="1644"/>
                </a:cubicBezTo>
                <a:cubicBezTo>
                  <a:pt x="1259183" y="3876"/>
                  <a:pt x="1287259" y="8393"/>
                  <a:pt x="1315524" y="15283"/>
                </a:cubicBezTo>
                <a:cubicBezTo>
                  <a:pt x="1359388" y="25953"/>
                  <a:pt x="1401495" y="41599"/>
                  <a:pt x="1442049" y="61444"/>
                </a:cubicBezTo>
                <a:cubicBezTo>
                  <a:pt x="1450665" y="65655"/>
                  <a:pt x="1459740" y="68855"/>
                  <a:pt x="1468688" y="72492"/>
                </a:cubicBezTo>
                <a:cubicBezTo>
                  <a:pt x="1482001" y="80178"/>
                  <a:pt x="1495314" y="87865"/>
                  <a:pt x="1508534" y="95496"/>
                </a:cubicBezTo>
                <a:cubicBezTo>
                  <a:pt x="1513437" y="99474"/>
                  <a:pt x="1517916" y="103972"/>
                  <a:pt x="1523243" y="107430"/>
                </a:cubicBezTo>
                <a:cubicBezTo>
                  <a:pt x="1584339" y="147163"/>
                  <a:pt x="1640161" y="193665"/>
                  <a:pt x="1692333" y="244556"/>
                </a:cubicBezTo>
                <a:cubicBezTo>
                  <a:pt x="1763313" y="313826"/>
                  <a:pt x="1826902" y="389660"/>
                  <a:pt x="1885760" y="469388"/>
                </a:cubicBezTo>
                <a:cubicBezTo>
                  <a:pt x="1971615" y="585347"/>
                  <a:pt x="2047425" y="707739"/>
                  <a:pt x="2117352" y="833871"/>
                </a:cubicBezTo>
                <a:cubicBezTo>
                  <a:pt x="2184993" y="956007"/>
                  <a:pt x="2246024" y="1081207"/>
                  <a:pt x="2294334" y="1212316"/>
                </a:cubicBezTo>
                <a:cubicBezTo>
                  <a:pt x="2326975" y="1301120"/>
                  <a:pt x="2353389" y="1391680"/>
                  <a:pt x="2368402" y="1485215"/>
                </a:cubicBezTo>
                <a:cubicBezTo>
                  <a:pt x="2380552" y="1560276"/>
                  <a:pt x="2384925" y="1635691"/>
                  <a:pt x="2376827" y="1711422"/>
                </a:cubicBezTo>
                <a:cubicBezTo>
                  <a:pt x="2370122" y="1773559"/>
                  <a:pt x="2355053" y="1833415"/>
                  <a:pt x="2328997" y="1890370"/>
                </a:cubicBezTo>
                <a:cubicBezTo>
                  <a:pt x="2324704" y="1899741"/>
                  <a:pt x="2320745" y="1909179"/>
                  <a:pt x="2316637" y="1918658"/>
                </a:cubicBezTo>
                <a:cubicBezTo>
                  <a:pt x="2310623" y="1929075"/>
                  <a:pt x="2304664" y="1939397"/>
                  <a:pt x="2298649" y="1949814"/>
                </a:cubicBezTo>
                <a:cubicBezTo>
                  <a:pt x="2296693" y="1952126"/>
                  <a:pt x="2294514" y="1954181"/>
                  <a:pt x="2292839" y="1956654"/>
                </a:cubicBezTo>
                <a:cubicBezTo>
                  <a:pt x="2282389" y="1970882"/>
                  <a:pt x="2272630" y="1985636"/>
                  <a:pt x="2261585" y="1999392"/>
                </a:cubicBezTo>
                <a:cubicBezTo>
                  <a:pt x="2217736" y="2054484"/>
                  <a:pt x="2164514" y="2098938"/>
                  <a:pt x="2104792" y="2135946"/>
                </a:cubicBezTo>
                <a:cubicBezTo>
                  <a:pt x="2028049" y="2183513"/>
                  <a:pt x="1944993" y="2216861"/>
                  <a:pt x="1858572" y="2242276"/>
                </a:cubicBezTo>
                <a:cubicBezTo>
                  <a:pt x="1764925" y="2269890"/>
                  <a:pt x="1669239" y="2287918"/>
                  <a:pt x="1572423" y="2299303"/>
                </a:cubicBezTo>
                <a:cubicBezTo>
                  <a:pt x="1348499" y="2325738"/>
                  <a:pt x="1124163" y="2327086"/>
                  <a:pt x="899611" y="2308813"/>
                </a:cubicBezTo>
                <a:cubicBezTo>
                  <a:pt x="779387" y="2299038"/>
                  <a:pt x="660584" y="2280782"/>
                  <a:pt x="544323" y="2248446"/>
                </a:cubicBezTo>
                <a:cubicBezTo>
                  <a:pt x="469296" y="2227684"/>
                  <a:pt x="396006" y="2202190"/>
                  <a:pt x="327663" y="2164262"/>
                </a:cubicBezTo>
                <a:cubicBezTo>
                  <a:pt x="324163" y="2162368"/>
                  <a:pt x="320314" y="2161293"/>
                  <a:pt x="316687" y="2159836"/>
                </a:cubicBezTo>
                <a:cubicBezTo>
                  <a:pt x="304026" y="2152526"/>
                  <a:pt x="291271" y="2145163"/>
                  <a:pt x="278610" y="2137853"/>
                </a:cubicBezTo>
                <a:cubicBezTo>
                  <a:pt x="274658" y="2134807"/>
                  <a:pt x="271021" y="2131433"/>
                  <a:pt x="266739" y="2128960"/>
                </a:cubicBezTo>
                <a:cubicBezTo>
                  <a:pt x="236072" y="2111127"/>
                  <a:pt x="208298" y="2089358"/>
                  <a:pt x="182018" y="2065647"/>
                </a:cubicBezTo>
                <a:cubicBezTo>
                  <a:pt x="103887" y="1995434"/>
                  <a:pt x="50177" y="1910014"/>
                  <a:pt x="22350" y="1808571"/>
                </a:cubicBezTo>
                <a:cubicBezTo>
                  <a:pt x="2360" y="1735481"/>
                  <a:pt x="-2901" y="1660957"/>
                  <a:pt x="1395" y="1585578"/>
                </a:cubicBezTo>
                <a:cubicBezTo>
                  <a:pt x="6646" y="1494568"/>
                  <a:pt x="25183" y="1406130"/>
                  <a:pt x="51040" y="1318990"/>
                </a:cubicBezTo>
                <a:cubicBezTo>
                  <a:pt x="72342" y="1247695"/>
                  <a:pt x="98311" y="1178203"/>
                  <a:pt x="127499" y="1109805"/>
                </a:cubicBezTo>
                <a:cubicBezTo>
                  <a:pt x="150726" y="1055169"/>
                  <a:pt x="175554" y="1001201"/>
                  <a:pt x="202895" y="948686"/>
                </a:cubicBezTo>
                <a:cubicBezTo>
                  <a:pt x="229923" y="896497"/>
                  <a:pt x="258384" y="845265"/>
                  <a:pt x="286195" y="793657"/>
                </a:cubicBezTo>
                <a:cubicBezTo>
                  <a:pt x="287591" y="791023"/>
                  <a:pt x="288523" y="788120"/>
                  <a:pt x="289733" y="785378"/>
                </a:cubicBezTo>
                <a:cubicBezTo>
                  <a:pt x="294753" y="776681"/>
                  <a:pt x="299720" y="768080"/>
                  <a:pt x="304741" y="759383"/>
                </a:cubicBezTo>
                <a:cubicBezTo>
                  <a:pt x="307172" y="755817"/>
                  <a:pt x="309883" y="752412"/>
                  <a:pt x="312128" y="748739"/>
                </a:cubicBezTo>
                <a:cubicBezTo>
                  <a:pt x="350080" y="684508"/>
                  <a:pt x="389577" y="621043"/>
                  <a:pt x="431476" y="559220"/>
                </a:cubicBezTo>
                <a:cubicBezTo>
                  <a:pt x="482495" y="484184"/>
                  <a:pt x="536737" y="411519"/>
                  <a:pt x="596068" y="342939"/>
                </a:cubicBezTo>
                <a:cubicBezTo>
                  <a:pt x="652541" y="277806"/>
                  <a:pt x="713027" y="216901"/>
                  <a:pt x="780567" y="163128"/>
                </a:cubicBezTo>
                <a:cubicBezTo>
                  <a:pt x="843227" y="113291"/>
                  <a:pt x="910309" y="70849"/>
                  <a:pt x="985030" y="40972"/>
                </a:cubicBezTo>
                <a:cubicBezTo>
                  <a:pt x="1045450" y="16865"/>
                  <a:pt x="1106695" y="3031"/>
                  <a:pt x="1168842" y="44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35D30A2F-1A65-464B-999E-EE0AD3B62994}"/>
              </a:ext>
            </a:extLst>
          </p:cNvPr>
          <p:cNvSpPr>
            <a:spLocks noGrp="1"/>
          </p:cNvSpPr>
          <p:nvPr>
            <p:ph type="pic" sz="quarter" idx="23" hasCustomPrompt="1"/>
          </p:nvPr>
        </p:nvSpPr>
        <p:spPr>
          <a:xfrm>
            <a:off x="8771980" y="1945340"/>
            <a:ext cx="2380948" cy="2321071"/>
          </a:xfrm>
          <a:custGeom>
            <a:avLst/>
            <a:gdLst>
              <a:gd name="connsiteX0" fmla="*/ 1168842 w 2380948"/>
              <a:gd name="connsiteY0" fmla="*/ 445 h 2321071"/>
              <a:gd name="connsiteX1" fmla="*/ 1231292 w 2380948"/>
              <a:gd name="connsiteY1" fmla="*/ 1644 h 2321071"/>
              <a:gd name="connsiteX2" fmla="*/ 1315524 w 2380948"/>
              <a:gd name="connsiteY2" fmla="*/ 15283 h 2321071"/>
              <a:gd name="connsiteX3" fmla="*/ 1442049 w 2380948"/>
              <a:gd name="connsiteY3" fmla="*/ 61444 h 2321071"/>
              <a:gd name="connsiteX4" fmla="*/ 1468688 w 2380948"/>
              <a:gd name="connsiteY4" fmla="*/ 72492 h 2321071"/>
              <a:gd name="connsiteX5" fmla="*/ 1508534 w 2380948"/>
              <a:gd name="connsiteY5" fmla="*/ 95496 h 2321071"/>
              <a:gd name="connsiteX6" fmla="*/ 1523243 w 2380948"/>
              <a:gd name="connsiteY6" fmla="*/ 107430 h 2321071"/>
              <a:gd name="connsiteX7" fmla="*/ 1692333 w 2380948"/>
              <a:gd name="connsiteY7" fmla="*/ 244556 h 2321071"/>
              <a:gd name="connsiteX8" fmla="*/ 1885760 w 2380948"/>
              <a:gd name="connsiteY8" fmla="*/ 469388 h 2321071"/>
              <a:gd name="connsiteX9" fmla="*/ 2117352 w 2380948"/>
              <a:gd name="connsiteY9" fmla="*/ 833871 h 2321071"/>
              <a:gd name="connsiteX10" fmla="*/ 2294334 w 2380948"/>
              <a:gd name="connsiteY10" fmla="*/ 1212316 h 2321071"/>
              <a:gd name="connsiteX11" fmla="*/ 2368402 w 2380948"/>
              <a:gd name="connsiteY11" fmla="*/ 1485215 h 2321071"/>
              <a:gd name="connsiteX12" fmla="*/ 2376827 w 2380948"/>
              <a:gd name="connsiteY12" fmla="*/ 1711422 h 2321071"/>
              <a:gd name="connsiteX13" fmla="*/ 2328997 w 2380948"/>
              <a:gd name="connsiteY13" fmla="*/ 1890370 h 2321071"/>
              <a:gd name="connsiteX14" fmla="*/ 2316637 w 2380948"/>
              <a:gd name="connsiteY14" fmla="*/ 1918658 h 2321071"/>
              <a:gd name="connsiteX15" fmla="*/ 2298649 w 2380948"/>
              <a:gd name="connsiteY15" fmla="*/ 1949814 h 2321071"/>
              <a:gd name="connsiteX16" fmla="*/ 2292839 w 2380948"/>
              <a:gd name="connsiteY16" fmla="*/ 1956654 h 2321071"/>
              <a:gd name="connsiteX17" fmla="*/ 2261585 w 2380948"/>
              <a:gd name="connsiteY17" fmla="*/ 1999392 h 2321071"/>
              <a:gd name="connsiteX18" fmla="*/ 2104792 w 2380948"/>
              <a:gd name="connsiteY18" fmla="*/ 2135946 h 2321071"/>
              <a:gd name="connsiteX19" fmla="*/ 1858572 w 2380948"/>
              <a:gd name="connsiteY19" fmla="*/ 2242276 h 2321071"/>
              <a:gd name="connsiteX20" fmla="*/ 1572423 w 2380948"/>
              <a:gd name="connsiteY20" fmla="*/ 2299303 h 2321071"/>
              <a:gd name="connsiteX21" fmla="*/ 899611 w 2380948"/>
              <a:gd name="connsiteY21" fmla="*/ 2308813 h 2321071"/>
              <a:gd name="connsiteX22" fmla="*/ 544323 w 2380948"/>
              <a:gd name="connsiteY22" fmla="*/ 2248446 h 2321071"/>
              <a:gd name="connsiteX23" fmla="*/ 327663 w 2380948"/>
              <a:gd name="connsiteY23" fmla="*/ 2164262 h 2321071"/>
              <a:gd name="connsiteX24" fmla="*/ 316687 w 2380948"/>
              <a:gd name="connsiteY24" fmla="*/ 2159836 h 2321071"/>
              <a:gd name="connsiteX25" fmla="*/ 278610 w 2380948"/>
              <a:gd name="connsiteY25" fmla="*/ 2137853 h 2321071"/>
              <a:gd name="connsiteX26" fmla="*/ 266739 w 2380948"/>
              <a:gd name="connsiteY26" fmla="*/ 2128960 h 2321071"/>
              <a:gd name="connsiteX27" fmla="*/ 182018 w 2380948"/>
              <a:gd name="connsiteY27" fmla="*/ 2065647 h 2321071"/>
              <a:gd name="connsiteX28" fmla="*/ 22350 w 2380948"/>
              <a:gd name="connsiteY28" fmla="*/ 1808571 h 2321071"/>
              <a:gd name="connsiteX29" fmla="*/ 1395 w 2380948"/>
              <a:gd name="connsiteY29" fmla="*/ 1585578 h 2321071"/>
              <a:gd name="connsiteX30" fmla="*/ 51040 w 2380948"/>
              <a:gd name="connsiteY30" fmla="*/ 1318990 h 2321071"/>
              <a:gd name="connsiteX31" fmla="*/ 127499 w 2380948"/>
              <a:gd name="connsiteY31" fmla="*/ 1109805 h 2321071"/>
              <a:gd name="connsiteX32" fmla="*/ 202895 w 2380948"/>
              <a:gd name="connsiteY32" fmla="*/ 948686 h 2321071"/>
              <a:gd name="connsiteX33" fmla="*/ 286195 w 2380948"/>
              <a:gd name="connsiteY33" fmla="*/ 793657 h 2321071"/>
              <a:gd name="connsiteX34" fmla="*/ 289733 w 2380948"/>
              <a:gd name="connsiteY34" fmla="*/ 785378 h 2321071"/>
              <a:gd name="connsiteX35" fmla="*/ 304741 w 2380948"/>
              <a:gd name="connsiteY35" fmla="*/ 759383 h 2321071"/>
              <a:gd name="connsiteX36" fmla="*/ 312128 w 2380948"/>
              <a:gd name="connsiteY36" fmla="*/ 748739 h 2321071"/>
              <a:gd name="connsiteX37" fmla="*/ 431476 w 2380948"/>
              <a:gd name="connsiteY37" fmla="*/ 559220 h 2321071"/>
              <a:gd name="connsiteX38" fmla="*/ 596068 w 2380948"/>
              <a:gd name="connsiteY38" fmla="*/ 342939 h 2321071"/>
              <a:gd name="connsiteX39" fmla="*/ 780567 w 2380948"/>
              <a:gd name="connsiteY39" fmla="*/ 163128 h 2321071"/>
              <a:gd name="connsiteX40" fmla="*/ 985030 w 2380948"/>
              <a:gd name="connsiteY40" fmla="*/ 40972 h 2321071"/>
              <a:gd name="connsiteX41" fmla="*/ 1168842 w 2380948"/>
              <a:gd name="connsiteY41" fmla="*/ 445 h 232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0948" h="2321071">
                <a:moveTo>
                  <a:pt x="1168842" y="445"/>
                </a:moveTo>
                <a:cubicBezTo>
                  <a:pt x="1189558" y="-417"/>
                  <a:pt x="1210373" y="-30"/>
                  <a:pt x="1231292" y="1644"/>
                </a:cubicBezTo>
                <a:cubicBezTo>
                  <a:pt x="1259183" y="3876"/>
                  <a:pt x="1287259" y="8393"/>
                  <a:pt x="1315524" y="15283"/>
                </a:cubicBezTo>
                <a:cubicBezTo>
                  <a:pt x="1359388" y="25953"/>
                  <a:pt x="1401495" y="41599"/>
                  <a:pt x="1442049" y="61444"/>
                </a:cubicBezTo>
                <a:cubicBezTo>
                  <a:pt x="1450665" y="65655"/>
                  <a:pt x="1459740" y="68855"/>
                  <a:pt x="1468688" y="72492"/>
                </a:cubicBezTo>
                <a:cubicBezTo>
                  <a:pt x="1482001" y="80178"/>
                  <a:pt x="1495314" y="87865"/>
                  <a:pt x="1508534" y="95496"/>
                </a:cubicBezTo>
                <a:cubicBezTo>
                  <a:pt x="1513437" y="99474"/>
                  <a:pt x="1517916" y="103972"/>
                  <a:pt x="1523243" y="107430"/>
                </a:cubicBezTo>
                <a:cubicBezTo>
                  <a:pt x="1584339" y="147163"/>
                  <a:pt x="1640161" y="193665"/>
                  <a:pt x="1692333" y="244556"/>
                </a:cubicBezTo>
                <a:cubicBezTo>
                  <a:pt x="1763313" y="313826"/>
                  <a:pt x="1826902" y="389660"/>
                  <a:pt x="1885760" y="469388"/>
                </a:cubicBezTo>
                <a:cubicBezTo>
                  <a:pt x="1971615" y="585347"/>
                  <a:pt x="2047425" y="707739"/>
                  <a:pt x="2117352" y="833871"/>
                </a:cubicBezTo>
                <a:cubicBezTo>
                  <a:pt x="2184993" y="956007"/>
                  <a:pt x="2246024" y="1081207"/>
                  <a:pt x="2294334" y="1212316"/>
                </a:cubicBezTo>
                <a:cubicBezTo>
                  <a:pt x="2326975" y="1301120"/>
                  <a:pt x="2353389" y="1391680"/>
                  <a:pt x="2368402" y="1485215"/>
                </a:cubicBezTo>
                <a:cubicBezTo>
                  <a:pt x="2380552" y="1560276"/>
                  <a:pt x="2384925" y="1635691"/>
                  <a:pt x="2376827" y="1711422"/>
                </a:cubicBezTo>
                <a:cubicBezTo>
                  <a:pt x="2370122" y="1773559"/>
                  <a:pt x="2355053" y="1833415"/>
                  <a:pt x="2328997" y="1890370"/>
                </a:cubicBezTo>
                <a:cubicBezTo>
                  <a:pt x="2324704" y="1899741"/>
                  <a:pt x="2320745" y="1909179"/>
                  <a:pt x="2316637" y="1918658"/>
                </a:cubicBezTo>
                <a:cubicBezTo>
                  <a:pt x="2310623" y="1929075"/>
                  <a:pt x="2304664" y="1939397"/>
                  <a:pt x="2298649" y="1949814"/>
                </a:cubicBezTo>
                <a:cubicBezTo>
                  <a:pt x="2296693" y="1952126"/>
                  <a:pt x="2294514" y="1954181"/>
                  <a:pt x="2292839" y="1956654"/>
                </a:cubicBezTo>
                <a:cubicBezTo>
                  <a:pt x="2282389" y="1970882"/>
                  <a:pt x="2272630" y="1985636"/>
                  <a:pt x="2261585" y="1999392"/>
                </a:cubicBezTo>
                <a:cubicBezTo>
                  <a:pt x="2217736" y="2054484"/>
                  <a:pt x="2164514" y="2098938"/>
                  <a:pt x="2104792" y="2135946"/>
                </a:cubicBezTo>
                <a:cubicBezTo>
                  <a:pt x="2028049" y="2183513"/>
                  <a:pt x="1944993" y="2216861"/>
                  <a:pt x="1858572" y="2242276"/>
                </a:cubicBezTo>
                <a:cubicBezTo>
                  <a:pt x="1764925" y="2269890"/>
                  <a:pt x="1669239" y="2287918"/>
                  <a:pt x="1572423" y="2299303"/>
                </a:cubicBezTo>
                <a:cubicBezTo>
                  <a:pt x="1348499" y="2325738"/>
                  <a:pt x="1124163" y="2327086"/>
                  <a:pt x="899611" y="2308813"/>
                </a:cubicBezTo>
                <a:cubicBezTo>
                  <a:pt x="779387" y="2299038"/>
                  <a:pt x="660584" y="2280782"/>
                  <a:pt x="544323" y="2248446"/>
                </a:cubicBezTo>
                <a:cubicBezTo>
                  <a:pt x="469296" y="2227684"/>
                  <a:pt x="396006" y="2202190"/>
                  <a:pt x="327663" y="2164262"/>
                </a:cubicBezTo>
                <a:cubicBezTo>
                  <a:pt x="324163" y="2162368"/>
                  <a:pt x="320314" y="2161293"/>
                  <a:pt x="316687" y="2159836"/>
                </a:cubicBezTo>
                <a:cubicBezTo>
                  <a:pt x="304026" y="2152526"/>
                  <a:pt x="291271" y="2145163"/>
                  <a:pt x="278610" y="2137853"/>
                </a:cubicBezTo>
                <a:cubicBezTo>
                  <a:pt x="274658" y="2134807"/>
                  <a:pt x="271021" y="2131433"/>
                  <a:pt x="266739" y="2128960"/>
                </a:cubicBezTo>
                <a:cubicBezTo>
                  <a:pt x="236072" y="2111127"/>
                  <a:pt x="208298" y="2089358"/>
                  <a:pt x="182018" y="2065647"/>
                </a:cubicBezTo>
                <a:cubicBezTo>
                  <a:pt x="103887" y="1995434"/>
                  <a:pt x="50177" y="1910014"/>
                  <a:pt x="22350" y="1808571"/>
                </a:cubicBezTo>
                <a:cubicBezTo>
                  <a:pt x="2360" y="1735481"/>
                  <a:pt x="-2901" y="1660957"/>
                  <a:pt x="1395" y="1585578"/>
                </a:cubicBezTo>
                <a:cubicBezTo>
                  <a:pt x="6646" y="1494568"/>
                  <a:pt x="25183" y="1406130"/>
                  <a:pt x="51040" y="1318990"/>
                </a:cubicBezTo>
                <a:cubicBezTo>
                  <a:pt x="72342" y="1247695"/>
                  <a:pt x="98311" y="1178203"/>
                  <a:pt x="127499" y="1109805"/>
                </a:cubicBezTo>
                <a:cubicBezTo>
                  <a:pt x="150726" y="1055169"/>
                  <a:pt x="175554" y="1001201"/>
                  <a:pt x="202895" y="948686"/>
                </a:cubicBezTo>
                <a:cubicBezTo>
                  <a:pt x="229923" y="896497"/>
                  <a:pt x="258384" y="845265"/>
                  <a:pt x="286195" y="793657"/>
                </a:cubicBezTo>
                <a:cubicBezTo>
                  <a:pt x="287591" y="791023"/>
                  <a:pt x="288523" y="788120"/>
                  <a:pt x="289733" y="785378"/>
                </a:cubicBezTo>
                <a:cubicBezTo>
                  <a:pt x="294753" y="776681"/>
                  <a:pt x="299720" y="768080"/>
                  <a:pt x="304741" y="759383"/>
                </a:cubicBezTo>
                <a:cubicBezTo>
                  <a:pt x="307172" y="755817"/>
                  <a:pt x="309883" y="752412"/>
                  <a:pt x="312128" y="748739"/>
                </a:cubicBezTo>
                <a:cubicBezTo>
                  <a:pt x="350080" y="684508"/>
                  <a:pt x="389577" y="621043"/>
                  <a:pt x="431476" y="559220"/>
                </a:cubicBezTo>
                <a:cubicBezTo>
                  <a:pt x="482495" y="484184"/>
                  <a:pt x="536737" y="411519"/>
                  <a:pt x="596068" y="342939"/>
                </a:cubicBezTo>
                <a:cubicBezTo>
                  <a:pt x="652541" y="277806"/>
                  <a:pt x="713027" y="216901"/>
                  <a:pt x="780567" y="163128"/>
                </a:cubicBezTo>
                <a:cubicBezTo>
                  <a:pt x="843227" y="113291"/>
                  <a:pt x="910309" y="70849"/>
                  <a:pt x="985030" y="40972"/>
                </a:cubicBezTo>
                <a:cubicBezTo>
                  <a:pt x="1045450" y="16865"/>
                  <a:pt x="1106695" y="3031"/>
                  <a:pt x="1168842" y="44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2">
            <a:extLst>
              <a:ext uri="{FF2B5EF4-FFF2-40B4-BE49-F238E27FC236}">
                <a16:creationId xmlns:a16="http://schemas.microsoft.com/office/drawing/2014/main" id="{ABA27B8B-56C2-4785-B44A-9AF34BFFA6FB}"/>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0668242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E921B6-66BA-4AB4-B816-24D9B3ADED56}"/>
              </a:ext>
            </a:extLst>
          </p:cNvPr>
          <p:cNvSpPr>
            <a:spLocks noGrp="1"/>
          </p:cNvSpPr>
          <p:nvPr>
            <p:ph type="pic" sz="quarter" idx="21" hasCustomPrompt="1"/>
          </p:nvPr>
        </p:nvSpPr>
        <p:spPr>
          <a:xfrm>
            <a:off x="1213069" y="1945345"/>
            <a:ext cx="2032957" cy="2358231"/>
          </a:xfrm>
          <a:custGeom>
            <a:avLst/>
            <a:gdLst>
              <a:gd name="connsiteX0" fmla="*/ 1016479 w 2032957"/>
              <a:gd name="connsiteY0" fmla="*/ 0 h 2358231"/>
              <a:gd name="connsiteX1" fmla="*/ 2032957 w 2032957"/>
              <a:gd name="connsiteY1" fmla="*/ 508239 h 2358231"/>
              <a:gd name="connsiteX2" fmla="*/ 2032957 w 2032957"/>
              <a:gd name="connsiteY2" fmla="*/ 1849992 h 2358231"/>
              <a:gd name="connsiteX3" fmla="*/ 1016479 w 2032957"/>
              <a:gd name="connsiteY3" fmla="*/ 2358231 h 2358231"/>
              <a:gd name="connsiteX4" fmla="*/ 0 w 2032957"/>
              <a:gd name="connsiteY4" fmla="*/ 1849992 h 2358231"/>
              <a:gd name="connsiteX5" fmla="*/ 0 w 2032957"/>
              <a:gd name="connsiteY5" fmla="*/ 508239 h 23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957" h="2358231">
                <a:moveTo>
                  <a:pt x="1016479" y="0"/>
                </a:moveTo>
                <a:lnTo>
                  <a:pt x="2032957" y="508239"/>
                </a:lnTo>
                <a:lnTo>
                  <a:pt x="2032957" y="1849992"/>
                </a:lnTo>
                <a:lnTo>
                  <a:pt x="1016479" y="2358231"/>
                </a:lnTo>
                <a:lnTo>
                  <a:pt x="0" y="1849992"/>
                </a:lnTo>
                <a:lnTo>
                  <a:pt x="0" y="508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BB0E5D93-C6A4-41FF-8D71-2A004621CE3D}"/>
              </a:ext>
            </a:extLst>
          </p:cNvPr>
          <p:cNvSpPr>
            <a:spLocks noGrp="1"/>
          </p:cNvSpPr>
          <p:nvPr>
            <p:ph type="pic" sz="quarter" idx="22" hasCustomPrompt="1"/>
          </p:nvPr>
        </p:nvSpPr>
        <p:spPr>
          <a:xfrm>
            <a:off x="5079522" y="1945344"/>
            <a:ext cx="2032957" cy="2358231"/>
          </a:xfrm>
          <a:custGeom>
            <a:avLst/>
            <a:gdLst>
              <a:gd name="connsiteX0" fmla="*/ 1016479 w 2032957"/>
              <a:gd name="connsiteY0" fmla="*/ 0 h 2358231"/>
              <a:gd name="connsiteX1" fmla="*/ 2032957 w 2032957"/>
              <a:gd name="connsiteY1" fmla="*/ 508239 h 2358231"/>
              <a:gd name="connsiteX2" fmla="*/ 2032957 w 2032957"/>
              <a:gd name="connsiteY2" fmla="*/ 1849992 h 2358231"/>
              <a:gd name="connsiteX3" fmla="*/ 1016479 w 2032957"/>
              <a:gd name="connsiteY3" fmla="*/ 2358231 h 2358231"/>
              <a:gd name="connsiteX4" fmla="*/ 0 w 2032957"/>
              <a:gd name="connsiteY4" fmla="*/ 1849992 h 2358231"/>
              <a:gd name="connsiteX5" fmla="*/ 0 w 2032957"/>
              <a:gd name="connsiteY5" fmla="*/ 508239 h 23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957" h="2358231">
                <a:moveTo>
                  <a:pt x="1016479" y="0"/>
                </a:moveTo>
                <a:lnTo>
                  <a:pt x="2032957" y="508239"/>
                </a:lnTo>
                <a:lnTo>
                  <a:pt x="2032957" y="1849992"/>
                </a:lnTo>
                <a:lnTo>
                  <a:pt x="1016479" y="2358231"/>
                </a:lnTo>
                <a:lnTo>
                  <a:pt x="0" y="1849992"/>
                </a:lnTo>
                <a:lnTo>
                  <a:pt x="0" y="508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Picture Placeholder 7">
            <a:extLst>
              <a:ext uri="{FF2B5EF4-FFF2-40B4-BE49-F238E27FC236}">
                <a16:creationId xmlns:a16="http://schemas.microsoft.com/office/drawing/2014/main" id="{018F0119-69BE-4B42-AD75-5AA1AD5104F7}"/>
              </a:ext>
            </a:extLst>
          </p:cNvPr>
          <p:cNvSpPr>
            <a:spLocks noGrp="1"/>
          </p:cNvSpPr>
          <p:nvPr>
            <p:ph type="pic" sz="quarter" idx="23" hasCustomPrompt="1"/>
          </p:nvPr>
        </p:nvSpPr>
        <p:spPr>
          <a:xfrm>
            <a:off x="8945975" y="1945343"/>
            <a:ext cx="2032957" cy="2358231"/>
          </a:xfrm>
          <a:custGeom>
            <a:avLst/>
            <a:gdLst>
              <a:gd name="connsiteX0" fmla="*/ 1016479 w 2032957"/>
              <a:gd name="connsiteY0" fmla="*/ 0 h 2358231"/>
              <a:gd name="connsiteX1" fmla="*/ 2032957 w 2032957"/>
              <a:gd name="connsiteY1" fmla="*/ 508239 h 2358231"/>
              <a:gd name="connsiteX2" fmla="*/ 2032957 w 2032957"/>
              <a:gd name="connsiteY2" fmla="*/ 1849992 h 2358231"/>
              <a:gd name="connsiteX3" fmla="*/ 1016479 w 2032957"/>
              <a:gd name="connsiteY3" fmla="*/ 2358231 h 2358231"/>
              <a:gd name="connsiteX4" fmla="*/ 0 w 2032957"/>
              <a:gd name="connsiteY4" fmla="*/ 1849992 h 2358231"/>
              <a:gd name="connsiteX5" fmla="*/ 0 w 2032957"/>
              <a:gd name="connsiteY5" fmla="*/ 508239 h 23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957" h="2358231">
                <a:moveTo>
                  <a:pt x="1016479" y="0"/>
                </a:moveTo>
                <a:lnTo>
                  <a:pt x="2032957" y="508239"/>
                </a:lnTo>
                <a:lnTo>
                  <a:pt x="2032957" y="1849992"/>
                </a:lnTo>
                <a:lnTo>
                  <a:pt x="1016479" y="2358231"/>
                </a:lnTo>
                <a:lnTo>
                  <a:pt x="0" y="1849992"/>
                </a:lnTo>
                <a:lnTo>
                  <a:pt x="0" y="508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2">
            <a:extLst>
              <a:ext uri="{FF2B5EF4-FFF2-40B4-BE49-F238E27FC236}">
                <a16:creationId xmlns:a16="http://schemas.microsoft.com/office/drawing/2014/main" id="{C9E8BDBB-D59B-430B-913D-99B1719AE8B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1477497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9E8BDBB-D59B-430B-913D-99B1719AE8B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7" name="Picture Placeholder 15">
            <a:extLst>
              <a:ext uri="{FF2B5EF4-FFF2-40B4-BE49-F238E27FC236}">
                <a16:creationId xmlns:a16="http://schemas.microsoft.com/office/drawing/2014/main" id="{47B8DCE8-55AA-4E7C-AA2F-3D779A786421}"/>
              </a:ext>
            </a:extLst>
          </p:cNvPr>
          <p:cNvSpPr>
            <a:spLocks noGrp="1"/>
          </p:cNvSpPr>
          <p:nvPr>
            <p:ph type="pic" sz="quarter" idx="21" hasCustomPrompt="1"/>
          </p:nvPr>
        </p:nvSpPr>
        <p:spPr>
          <a:xfrm>
            <a:off x="1051472"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Picture Placeholder 14">
            <a:extLst>
              <a:ext uri="{FF2B5EF4-FFF2-40B4-BE49-F238E27FC236}">
                <a16:creationId xmlns:a16="http://schemas.microsoft.com/office/drawing/2014/main" id="{A66EC822-E1A6-46FC-92A9-6C35B1720DDA}"/>
              </a:ext>
            </a:extLst>
          </p:cNvPr>
          <p:cNvSpPr>
            <a:spLocks noGrp="1"/>
          </p:cNvSpPr>
          <p:nvPr>
            <p:ph type="pic" sz="quarter" idx="22" hasCustomPrompt="1"/>
          </p:nvPr>
        </p:nvSpPr>
        <p:spPr>
          <a:xfrm>
            <a:off x="4917926"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3">
            <a:extLst>
              <a:ext uri="{FF2B5EF4-FFF2-40B4-BE49-F238E27FC236}">
                <a16:creationId xmlns:a16="http://schemas.microsoft.com/office/drawing/2014/main" id="{C570D56D-7F26-4F87-9DD2-5E31DF5DA017}"/>
              </a:ext>
            </a:extLst>
          </p:cNvPr>
          <p:cNvSpPr>
            <a:spLocks noGrp="1"/>
          </p:cNvSpPr>
          <p:nvPr>
            <p:ph type="pic" sz="quarter" idx="23" hasCustomPrompt="1"/>
          </p:nvPr>
        </p:nvSpPr>
        <p:spPr>
          <a:xfrm>
            <a:off x="8784380"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32937293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1F09E7-25B1-4E37-9CEE-8C3C9BD6E90E}"/>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4" name="Picture Placeholder 6">
            <a:extLst>
              <a:ext uri="{FF2B5EF4-FFF2-40B4-BE49-F238E27FC236}">
                <a16:creationId xmlns:a16="http://schemas.microsoft.com/office/drawing/2014/main" id="{1AAE6165-1A7F-4ADC-9D0E-8799D38213F8}"/>
              </a:ext>
            </a:extLst>
          </p:cNvPr>
          <p:cNvSpPr>
            <a:spLocks noGrp="1"/>
          </p:cNvSpPr>
          <p:nvPr>
            <p:ph type="pic" sz="quarter" idx="20" hasCustomPrompt="1"/>
          </p:nvPr>
        </p:nvSpPr>
        <p:spPr>
          <a:xfrm>
            <a:off x="1182719" y="629006"/>
            <a:ext cx="3768665" cy="6228994"/>
          </a:xfrm>
          <a:custGeom>
            <a:avLst/>
            <a:gdLst>
              <a:gd name="connsiteX0" fmla="*/ 0 w 3768665"/>
              <a:gd name="connsiteY0" fmla="*/ 0 h 6228994"/>
              <a:gd name="connsiteX1" fmla="*/ 3768665 w 3768665"/>
              <a:gd name="connsiteY1" fmla="*/ 0 h 6228994"/>
              <a:gd name="connsiteX2" fmla="*/ 3768665 w 3768665"/>
              <a:gd name="connsiteY2" fmla="*/ 6228994 h 6228994"/>
              <a:gd name="connsiteX3" fmla="*/ 0 w 3768665"/>
              <a:gd name="connsiteY3" fmla="*/ 6228994 h 6228994"/>
            </a:gdLst>
            <a:ahLst/>
            <a:cxnLst>
              <a:cxn ang="0">
                <a:pos x="connsiteX0" y="connsiteY0"/>
              </a:cxn>
              <a:cxn ang="0">
                <a:pos x="connsiteX1" y="connsiteY1"/>
              </a:cxn>
              <a:cxn ang="0">
                <a:pos x="connsiteX2" y="connsiteY2"/>
              </a:cxn>
              <a:cxn ang="0">
                <a:pos x="connsiteX3" y="connsiteY3"/>
              </a:cxn>
            </a:cxnLst>
            <a:rect l="l" t="t" r="r" b="b"/>
            <a:pathLst>
              <a:path w="3768665" h="6228994">
                <a:moveTo>
                  <a:pt x="0" y="0"/>
                </a:moveTo>
                <a:lnTo>
                  <a:pt x="3768665" y="0"/>
                </a:lnTo>
                <a:lnTo>
                  <a:pt x="3768665" y="6228994"/>
                </a:lnTo>
                <a:lnTo>
                  <a:pt x="0" y="6228994"/>
                </a:lnTo>
                <a:close/>
              </a:path>
            </a:pathLst>
          </a:custGeom>
          <a:no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37431414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69CDB6-1A76-4C4C-962F-BC12CB0D685E}"/>
              </a:ext>
            </a:extLst>
          </p:cNvPr>
          <p:cNvSpPr>
            <a:spLocks noGrp="1"/>
          </p:cNvSpPr>
          <p:nvPr>
            <p:ph type="pic" sz="quarter" idx="23" hasCustomPrompt="1"/>
          </p:nvPr>
        </p:nvSpPr>
        <p:spPr>
          <a:xfrm>
            <a:off x="-1" y="0"/>
            <a:ext cx="5655732" cy="6858000"/>
          </a:xfrm>
          <a:custGeom>
            <a:avLst/>
            <a:gdLst>
              <a:gd name="connsiteX0" fmla="*/ 0 w 5655732"/>
              <a:gd name="connsiteY0" fmla="*/ 0 h 6858000"/>
              <a:gd name="connsiteX1" fmla="*/ 4184160 w 5655732"/>
              <a:gd name="connsiteY1" fmla="*/ 0 h 6858000"/>
              <a:gd name="connsiteX2" fmla="*/ 4268832 w 5655732"/>
              <a:gd name="connsiteY2" fmla="*/ 80727 h 6858000"/>
              <a:gd name="connsiteX3" fmla="*/ 5655732 w 5655732"/>
              <a:gd name="connsiteY3" fmla="*/ 3429000 h 6858000"/>
              <a:gd name="connsiteX4" fmla="*/ 4268832 w 5655732"/>
              <a:gd name="connsiteY4" fmla="*/ 6777274 h 6858000"/>
              <a:gd name="connsiteX5" fmla="*/ 4184161 w 5655732"/>
              <a:gd name="connsiteY5" fmla="*/ 6858000 h 6858000"/>
              <a:gd name="connsiteX6" fmla="*/ 0 w 5655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5732" h="6858000">
                <a:moveTo>
                  <a:pt x="0" y="0"/>
                </a:moveTo>
                <a:lnTo>
                  <a:pt x="4184160" y="0"/>
                </a:lnTo>
                <a:lnTo>
                  <a:pt x="4268832" y="80727"/>
                </a:lnTo>
                <a:cubicBezTo>
                  <a:pt x="5125730" y="937625"/>
                  <a:pt x="5655732" y="2121418"/>
                  <a:pt x="5655732" y="3429000"/>
                </a:cubicBezTo>
                <a:cubicBezTo>
                  <a:pt x="5655732" y="4736582"/>
                  <a:pt x="5125730" y="5920375"/>
                  <a:pt x="4268832" y="6777274"/>
                </a:cubicBezTo>
                <a:lnTo>
                  <a:pt x="4184161"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BB1F09E7-25B1-4E37-9CEE-8C3C9BD6E90E}"/>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6122325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9C5BC26-854F-4AB5-9792-4BFAEE055DA8}"/>
              </a:ext>
            </a:extLst>
          </p:cNvPr>
          <p:cNvSpPr>
            <a:spLocks noGrp="1"/>
          </p:cNvSpPr>
          <p:nvPr>
            <p:ph type="pic" sz="quarter" idx="23" hasCustomPrompt="1"/>
          </p:nvPr>
        </p:nvSpPr>
        <p:spPr>
          <a:xfrm>
            <a:off x="0" y="0"/>
            <a:ext cx="5339443" cy="6858000"/>
          </a:xfrm>
          <a:custGeom>
            <a:avLst/>
            <a:gdLst>
              <a:gd name="connsiteX0" fmla="*/ 0 w 5339443"/>
              <a:gd name="connsiteY0" fmla="*/ 0 h 6858000"/>
              <a:gd name="connsiteX1" fmla="*/ 5339443 w 5339443"/>
              <a:gd name="connsiteY1" fmla="*/ 0 h 6858000"/>
              <a:gd name="connsiteX2" fmla="*/ 5339443 w 5339443"/>
              <a:gd name="connsiteY2" fmla="*/ 6858000 h 6858000"/>
              <a:gd name="connsiteX3" fmla="*/ 0 w 53394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39443" h="6858000">
                <a:moveTo>
                  <a:pt x="0" y="0"/>
                </a:moveTo>
                <a:lnTo>
                  <a:pt x="5339443" y="0"/>
                </a:lnTo>
                <a:lnTo>
                  <a:pt x="5339443"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26F81D43-D74C-429B-A73D-8E846D35E0BA}"/>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38206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1C7597-6874-49C6-A807-D0D69BC03614}"/>
              </a:ext>
            </a:extLst>
          </p:cNvPr>
          <p:cNvSpPr>
            <a:spLocks noGrp="1"/>
          </p:cNvSpPr>
          <p:nvPr>
            <p:ph type="pic" sz="quarter" idx="20" hasCustomPrompt="1"/>
          </p:nvPr>
        </p:nvSpPr>
        <p:spPr>
          <a:xfrm>
            <a:off x="6224847" y="1226261"/>
            <a:ext cx="5967153" cy="5631739"/>
          </a:xfrm>
          <a:custGeom>
            <a:avLst/>
            <a:gdLst>
              <a:gd name="connsiteX0" fmla="*/ 1452034 w 5967153"/>
              <a:gd name="connsiteY0" fmla="*/ 3 h 5631739"/>
              <a:gd name="connsiteX1" fmla="*/ 2844525 w 5967153"/>
              <a:gd name="connsiteY1" fmla="*/ 431030 h 5631739"/>
              <a:gd name="connsiteX2" fmla="*/ 4938600 w 5967153"/>
              <a:gd name="connsiteY2" fmla="*/ 264632 h 5631739"/>
              <a:gd name="connsiteX3" fmla="*/ 5967153 w 5967153"/>
              <a:gd name="connsiteY3" fmla="*/ 1007453 h 5631739"/>
              <a:gd name="connsiteX4" fmla="*/ 5967153 w 5967153"/>
              <a:gd name="connsiteY4" fmla="*/ 3879283 h 5631739"/>
              <a:gd name="connsiteX5" fmla="*/ 5433075 w 5967153"/>
              <a:gd name="connsiteY5" fmla="*/ 5081383 h 5631739"/>
              <a:gd name="connsiteX6" fmla="*/ 3647938 w 5967153"/>
              <a:gd name="connsiteY6" fmla="*/ 5576411 h 5631739"/>
              <a:gd name="connsiteX7" fmla="*/ 2403031 w 5967153"/>
              <a:gd name="connsiteY7" fmla="*/ 5390192 h 5631739"/>
              <a:gd name="connsiteX8" fmla="*/ 747147 w 5967153"/>
              <a:gd name="connsiteY8" fmla="*/ 5623419 h 5631739"/>
              <a:gd name="connsiteX9" fmla="*/ 80683 w 5967153"/>
              <a:gd name="connsiteY9" fmla="*/ 4804568 h 5631739"/>
              <a:gd name="connsiteX10" fmla="*/ 548002 w 5967153"/>
              <a:gd name="connsiteY10" fmla="*/ 3383169 h 5631739"/>
              <a:gd name="connsiteX11" fmla="*/ 24798 w 5967153"/>
              <a:gd name="connsiteY11" fmla="*/ 1944218 h 5631739"/>
              <a:gd name="connsiteX12" fmla="*/ 367146 w 5967153"/>
              <a:gd name="connsiteY12" fmla="*/ 695994 h 5631739"/>
              <a:gd name="connsiteX13" fmla="*/ 1452034 w 5967153"/>
              <a:gd name="connsiteY13" fmla="*/ 3 h 56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7153" h="5631739">
                <a:moveTo>
                  <a:pt x="1452034" y="3"/>
                </a:moveTo>
                <a:cubicBezTo>
                  <a:pt x="1925192" y="1051"/>
                  <a:pt x="2400351" y="280978"/>
                  <a:pt x="2844525" y="431030"/>
                </a:cubicBezTo>
                <a:cubicBezTo>
                  <a:pt x="4094489" y="827744"/>
                  <a:pt x="4475537" y="481927"/>
                  <a:pt x="4938600" y="264632"/>
                </a:cubicBezTo>
                <a:cubicBezTo>
                  <a:pt x="5401662" y="47336"/>
                  <a:pt x="5855173" y="770840"/>
                  <a:pt x="5967153" y="1007453"/>
                </a:cubicBezTo>
                <a:lnTo>
                  <a:pt x="5967153" y="3879283"/>
                </a:lnTo>
                <a:cubicBezTo>
                  <a:pt x="5789127" y="4412347"/>
                  <a:pt x="5781517" y="4497481"/>
                  <a:pt x="5433075" y="5081383"/>
                </a:cubicBezTo>
                <a:cubicBezTo>
                  <a:pt x="5055227" y="5623504"/>
                  <a:pt x="4362323" y="5671560"/>
                  <a:pt x="3647938" y="5576411"/>
                </a:cubicBezTo>
                <a:cubicBezTo>
                  <a:pt x="3232969" y="5514338"/>
                  <a:pt x="2807296" y="5401333"/>
                  <a:pt x="2403031" y="5390192"/>
                </a:cubicBezTo>
                <a:cubicBezTo>
                  <a:pt x="1998766" y="5379051"/>
                  <a:pt x="1080717" y="5685541"/>
                  <a:pt x="747147" y="5623419"/>
                </a:cubicBezTo>
                <a:cubicBezTo>
                  <a:pt x="184637" y="5550242"/>
                  <a:pt x="110463" y="4988730"/>
                  <a:pt x="80683" y="4804568"/>
                </a:cubicBezTo>
                <a:cubicBezTo>
                  <a:pt x="-20069" y="4226343"/>
                  <a:pt x="605934" y="3972730"/>
                  <a:pt x="548002" y="3383169"/>
                </a:cubicBezTo>
                <a:cubicBezTo>
                  <a:pt x="490069" y="2793608"/>
                  <a:pt x="175926" y="2510952"/>
                  <a:pt x="24798" y="1944218"/>
                </a:cubicBezTo>
                <a:cubicBezTo>
                  <a:pt x="-76191" y="1582530"/>
                  <a:pt x="149898" y="1058074"/>
                  <a:pt x="367146" y="695994"/>
                </a:cubicBezTo>
                <a:cubicBezTo>
                  <a:pt x="717219" y="167078"/>
                  <a:pt x="1084021" y="-811"/>
                  <a:pt x="1452034" y="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3090743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51CBCD-FD93-4B8F-8E11-430F4BE72E6F}"/>
              </a:ext>
            </a:extLst>
          </p:cNvPr>
          <p:cNvSpPr>
            <a:spLocks noGrp="1"/>
          </p:cNvSpPr>
          <p:nvPr>
            <p:ph type="pic" sz="quarter" idx="23" hasCustomPrompt="1"/>
          </p:nvPr>
        </p:nvSpPr>
        <p:spPr>
          <a:xfrm>
            <a:off x="2358354" y="1949825"/>
            <a:ext cx="2769069" cy="2992541"/>
          </a:xfrm>
          <a:custGeom>
            <a:avLst/>
            <a:gdLst>
              <a:gd name="connsiteX0" fmla="*/ 0 w 2769069"/>
              <a:gd name="connsiteY0" fmla="*/ 0 h 2992541"/>
              <a:gd name="connsiteX1" fmla="*/ 2769069 w 2769069"/>
              <a:gd name="connsiteY1" fmla="*/ 0 h 2992541"/>
              <a:gd name="connsiteX2" fmla="*/ 2769069 w 2769069"/>
              <a:gd name="connsiteY2" fmla="*/ 2992541 h 2992541"/>
              <a:gd name="connsiteX3" fmla="*/ 0 w 2769069"/>
              <a:gd name="connsiteY3" fmla="*/ 2992541 h 2992541"/>
            </a:gdLst>
            <a:ahLst/>
            <a:cxnLst>
              <a:cxn ang="0">
                <a:pos x="connsiteX0" y="connsiteY0"/>
              </a:cxn>
              <a:cxn ang="0">
                <a:pos x="connsiteX1" y="connsiteY1"/>
              </a:cxn>
              <a:cxn ang="0">
                <a:pos x="connsiteX2" y="connsiteY2"/>
              </a:cxn>
              <a:cxn ang="0">
                <a:pos x="connsiteX3" y="connsiteY3"/>
              </a:cxn>
            </a:cxnLst>
            <a:rect l="l" t="t" r="r" b="b"/>
            <a:pathLst>
              <a:path w="2769069" h="2992541">
                <a:moveTo>
                  <a:pt x="0" y="0"/>
                </a:moveTo>
                <a:lnTo>
                  <a:pt x="2769069" y="0"/>
                </a:lnTo>
                <a:lnTo>
                  <a:pt x="2769069" y="2992541"/>
                </a:lnTo>
                <a:lnTo>
                  <a:pt x="0" y="299254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FBA5954B-B585-4E4F-9B1E-8EB8B106E08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5089769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37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16E35AA-317E-469B-9009-75C19C0057A1}"/>
              </a:ext>
            </a:extLst>
          </p:cNvPr>
          <p:cNvSpPr>
            <a:spLocks noGrp="1"/>
          </p:cNvSpPr>
          <p:nvPr>
            <p:ph type="pic" sz="quarter" idx="27" hasCustomPrompt="1"/>
          </p:nvPr>
        </p:nvSpPr>
        <p:spPr>
          <a:xfrm>
            <a:off x="6603475" y="2168028"/>
            <a:ext cx="2398054" cy="2398054"/>
          </a:xfrm>
          <a:custGeom>
            <a:avLst/>
            <a:gdLst>
              <a:gd name="connsiteX0" fmla="*/ 1199027 w 2398054"/>
              <a:gd name="connsiteY0" fmla="*/ 0 h 2398054"/>
              <a:gd name="connsiteX1" fmla="*/ 2398054 w 2398054"/>
              <a:gd name="connsiteY1" fmla="*/ 1199027 h 2398054"/>
              <a:gd name="connsiteX2" fmla="*/ 1199027 w 2398054"/>
              <a:gd name="connsiteY2" fmla="*/ 2398054 h 2398054"/>
              <a:gd name="connsiteX3" fmla="*/ 0 w 2398054"/>
              <a:gd name="connsiteY3" fmla="*/ 1199027 h 2398054"/>
              <a:gd name="connsiteX4" fmla="*/ 1199027 w 2398054"/>
              <a:gd name="connsiteY4" fmla="*/ 0 h 239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054" h="2398054">
                <a:moveTo>
                  <a:pt x="1199027" y="0"/>
                </a:moveTo>
                <a:cubicBezTo>
                  <a:pt x="1861231" y="0"/>
                  <a:pt x="2398054" y="536823"/>
                  <a:pt x="2398054" y="1199027"/>
                </a:cubicBezTo>
                <a:cubicBezTo>
                  <a:pt x="2398054" y="1861231"/>
                  <a:pt x="1861231" y="2398054"/>
                  <a:pt x="1199027" y="2398054"/>
                </a:cubicBezTo>
                <a:cubicBezTo>
                  <a:pt x="536823" y="2398054"/>
                  <a:pt x="0" y="1861231"/>
                  <a:pt x="0" y="1199027"/>
                </a:cubicBezTo>
                <a:cubicBezTo>
                  <a:pt x="0" y="536823"/>
                  <a:pt x="536823" y="0"/>
                  <a:pt x="119902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6B8E5DE8-3529-4B9D-87B2-0C079088EEA9}"/>
              </a:ext>
            </a:extLst>
          </p:cNvPr>
          <p:cNvSpPr>
            <a:spLocks noGrp="1"/>
          </p:cNvSpPr>
          <p:nvPr>
            <p:ph type="pic" sz="quarter" idx="28" hasCustomPrompt="1"/>
          </p:nvPr>
        </p:nvSpPr>
        <p:spPr>
          <a:xfrm>
            <a:off x="792419" y="2170358"/>
            <a:ext cx="2398054" cy="2398054"/>
          </a:xfrm>
          <a:custGeom>
            <a:avLst/>
            <a:gdLst>
              <a:gd name="connsiteX0" fmla="*/ 1199027 w 2398054"/>
              <a:gd name="connsiteY0" fmla="*/ 0 h 2398054"/>
              <a:gd name="connsiteX1" fmla="*/ 2398054 w 2398054"/>
              <a:gd name="connsiteY1" fmla="*/ 1199027 h 2398054"/>
              <a:gd name="connsiteX2" fmla="*/ 1199027 w 2398054"/>
              <a:gd name="connsiteY2" fmla="*/ 2398054 h 2398054"/>
              <a:gd name="connsiteX3" fmla="*/ 0 w 2398054"/>
              <a:gd name="connsiteY3" fmla="*/ 1199027 h 2398054"/>
              <a:gd name="connsiteX4" fmla="*/ 1199027 w 2398054"/>
              <a:gd name="connsiteY4" fmla="*/ 0 h 239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054" h="2398054">
                <a:moveTo>
                  <a:pt x="1199027" y="0"/>
                </a:moveTo>
                <a:cubicBezTo>
                  <a:pt x="1861231" y="0"/>
                  <a:pt x="2398054" y="536823"/>
                  <a:pt x="2398054" y="1199027"/>
                </a:cubicBezTo>
                <a:cubicBezTo>
                  <a:pt x="2398054" y="1861231"/>
                  <a:pt x="1861231" y="2398054"/>
                  <a:pt x="1199027" y="2398054"/>
                </a:cubicBezTo>
                <a:cubicBezTo>
                  <a:pt x="536823" y="2398054"/>
                  <a:pt x="0" y="1861231"/>
                  <a:pt x="0" y="1199027"/>
                </a:cubicBezTo>
                <a:cubicBezTo>
                  <a:pt x="0" y="536823"/>
                  <a:pt x="536823" y="0"/>
                  <a:pt x="119902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2">
            <a:extLst>
              <a:ext uri="{FF2B5EF4-FFF2-40B4-BE49-F238E27FC236}">
                <a16:creationId xmlns:a16="http://schemas.microsoft.com/office/drawing/2014/main" id="{4D227C56-2DCF-4288-8A46-4A8F39CBDE87}"/>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1050457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64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481C94-BC4B-4015-A74E-DAFB820C7544}"/>
              </a:ext>
            </a:extLst>
          </p:cNvPr>
          <p:cNvSpPr>
            <a:spLocks noGrp="1"/>
          </p:cNvSpPr>
          <p:nvPr>
            <p:ph type="pic" sz="quarter" idx="21" hasCustomPrompt="1"/>
          </p:nvPr>
        </p:nvSpPr>
        <p:spPr>
          <a:xfrm>
            <a:off x="5053759" y="2173758"/>
            <a:ext cx="2084480" cy="2084476"/>
          </a:xfrm>
          <a:custGeom>
            <a:avLst/>
            <a:gdLst>
              <a:gd name="connsiteX0" fmla="*/ 1042241 w 2084480"/>
              <a:gd name="connsiteY0" fmla="*/ 0 h 2084476"/>
              <a:gd name="connsiteX1" fmla="*/ 1426362 w 2084480"/>
              <a:gd name="connsiteY1" fmla="*/ 111772 h 2084476"/>
              <a:gd name="connsiteX2" fmla="*/ 1718026 w 2084480"/>
              <a:gd name="connsiteY2" fmla="*/ 366453 h 2084476"/>
              <a:gd name="connsiteX3" fmla="*/ 1972708 w 2084480"/>
              <a:gd name="connsiteY3" fmla="*/ 658118 h 2084476"/>
              <a:gd name="connsiteX4" fmla="*/ 1972708 w 2084480"/>
              <a:gd name="connsiteY4" fmla="*/ 1426359 h 2084476"/>
              <a:gd name="connsiteX5" fmla="*/ 1718026 w 2084480"/>
              <a:gd name="connsiteY5" fmla="*/ 1718023 h 2084476"/>
              <a:gd name="connsiteX6" fmla="*/ 1426362 w 2084480"/>
              <a:gd name="connsiteY6" fmla="*/ 1972704 h 2084476"/>
              <a:gd name="connsiteX7" fmla="*/ 658119 w 2084480"/>
              <a:gd name="connsiteY7" fmla="*/ 1972704 h 2084476"/>
              <a:gd name="connsiteX8" fmla="*/ 366455 w 2084480"/>
              <a:gd name="connsiteY8" fmla="*/ 1718023 h 2084476"/>
              <a:gd name="connsiteX9" fmla="*/ 111773 w 2084480"/>
              <a:gd name="connsiteY9" fmla="*/ 1426359 h 2084476"/>
              <a:gd name="connsiteX10" fmla="*/ 111773 w 2084480"/>
              <a:gd name="connsiteY10" fmla="*/ 658118 h 2084476"/>
              <a:gd name="connsiteX11" fmla="*/ 366455 w 2084480"/>
              <a:gd name="connsiteY11" fmla="*/ 366453 h 2084476"/>
              <a:gd name="connsiteX12" fmla="*/ 658119 w 2084480"/>
              <a:gd name="connsiteY12" fmla="*/ 111772 h 2084476"/>
              <a:gd name="connsiteX13" fmla="*/ 1042241 w 2084480"/>
              <a:gd name="connsiteY13" fmla="*/ 0 h 20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4480" h="2084476">
                <a:moveTo>
                  <a:pt x="1042241" y="0"/>
                </a:moveTo>
                <a:cubicBezTo>
                  <a:pt x="1175703" y="0"/>
                  <a:pt x="1309167" y="37258"/>
                  <a:pt x="1426362" y="111772"/>
                </a:cubicBezTo>
                <a:cubicBezTo>
                  <a:pt x="1539309" y="187737"/>
                  <a:pt x="1642562" y="291089"/>
                  <a:pt x="1718026" y="366453"/>
                </a:cubicBezTo>
                <a:cubicBezTo>
                  <a:pt x="1793391" y="441918"/>
                  <a:pt x="1896743" y="545170"/>
                  <a:pt x="1972708" y="658118"/>
                </a:cubicBezTo>
                <a:cubicBezTo>
                  <a:pt x="2121738" y="892508"/>
                  <a:pt x="2121738" y="1191969"/>
                  <a:pt x="1972708" y="1426359"/>
                </a:cubicBezTo>
                <a:cubicBezTo>
                  <a:pt x="1896743" y="1539306"/>
                  <a:pt x="1793391" y="1642558"/>
                  <a:pt x="1718026" y="1718023"/>
                </a:cubicBezTo>
                <a:cubicBezTo>
                  <a:pt x="1642562" y="1793388"/>
                  <a:pt x="1539309" y="1896739"/>
                  <a:pt x="1426362" y="1972704"/>
                </a:cubicBezTo>
                <a:cubicBezTo>
                  <a:pt x="1191971" y="2121734"/>
                  <a:pt x="892510" y="2121734"/>
                  <a:pt x="658119" y="1972704"/>
                </a:cubicBezTo>
                <a:cubicBezTo>
                  <a:pt x="545172" y="1896739"/>
                  <a:pt x="441920" y="1793388"/>
                  <a:pt x="366455" y="1718023"/>
                </a:cubicBezTo>
                <a:cubicBezTo>
                  <a:pt x="291090" y="1642558"/>
                  <a:pt x="187738" y="1539306"/>
                  <a:pt x="111773" y="1426359"/>
                </a:cubicBezTo>
                <a:cubicBezTo>
                  <a:pt x="-37257" y="1191969"/>
                  <a:pt x="-37257" y="892508"/>
                  <a:pt x="111773" y="658118"/>
                </a:cubicBezTo>
                <a:cubicBezTo>
                  <a:pt x="187738" y="545170"/>
                  <a:pt x="291090" y="441918"/>
                  <a:pt x="366455" y="366453"/>
                </a:cubicBezTo>
                <a:cubicBezTo>
                  <a:pt x="441920" y="291089"/>
                  <a:pt x="545172" y="187737"/>
                  <a:pt x="658119" y="111772"/>
                </a:cubicBezTo>
                <a:cubicBezTo>
                  <a:pt x="775315" y="37258"/>
                  <a:pt x="908778" y="0"/>
                  <a:pt x="10422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0ED88EE4-7D6F-4A44-B68D-7F000A05EEC1}"/>
              </a:ext>
            </a:extLst>
          </p:cNvPr>
          <p:cNvSpPr>
            <a:spLocks noGrp="1"/>
          </p:cNvSpPr>
          <p:nvPr>
            <p:ph type="pic" sz="quarter" idx="22" hasCustomPrompt="1"/>
          </p:nvPr>
        </p:nvSpPr>
        <p:spPr>
          <a:xfrm>
            <a:off x="8562972" y="2173758"/>
            <a:ext cx="2084480" cy="2084476"/>
          </a:xfrm>
          <a:custGeom>
            <a:avLst/>
            <a:gdLst>
              <a:gd name="connsiteX0" fmla="*/ 1042241 w 2084480"/>
              <a:gd name="connsiteY0" fmla="*/ 0 h 2084476"/>
              <a:gd name="connsiteX1" fmla="*/ 1426362 w 2084480"/>
              <a:gd name="connsiteY1" fmla="*/ 111772 h 2084476"/>
              <a:gd name="connsiteX2" fmla="*/ 1718026 w 2084480"/>
              <a:gd name="connsiteY2" fmla="*/ 366453 h 2084476"/>
              <a:gd name="connsiteX3" fmla="*/ 1972708 w 2084480"/>
              <a:gd name="connsiteY3" fmla="*/ 658118 h 2084476"/>
              <a:gd name="connsiteX4" fmla="*/ 1972708 w 2084480"/>
              <a:gd name="connsiteY4" fmla="*/ 1426359 h 2084476"/>
              <a:gd name="connsiteX5" fmla="*/ 1718026 w 2084480"/>
              <a:gd name="connsiteY5" fmla="*/ 1718023 h 2084476"/>
              <a:gd name="connsiteX6" fmla="*/ 1426362 w 2084480"/>
              <a:gd name="connsiteY6" fmla="*/ 1972704 h 2084476"/>
              <a:gd name="connsiteX7" fmla="*/ 658119 w 2084480"/>
              <a:gd name="connsiteY7" fmla="*/ 1972704 h 2084476"/>
              <a:gd name="connsiteX8" fmla="*/ 366455 w 2084480"/>
              <a:gd name="connsiteY8" fmla="*/ 1718023 h 2084476"/>
              <a:gd name="connsiteX9" fmla="*/ 111773 w 2084480"/>
              <a:gd name="connsiteY9" fmla="*/ 1426359 h 2084476"/>
              <a:gd name="connsiteX10" fmla="*/ 111773 w 2084480"/>
              <a:gd name="connsiteY10" fmla="*/ 658118 h 2084476"/>
              <a:gd name="connsiteX11" fmla="*/ 366455 w 2084480"/>
              <a:gd name="connsiteY11" fmla="*/ 366453 h 2084476"/>
              <a:gd name="connsiteX12" fmla="*/ 658119 w 2084480"/>
              <a:gd name="connsiteY12" fmla="*/ 111772 h 2084476"/>
              <a:gd name="connsiteX13" fmla="*/ 1042241 w 2084480"/>
              <a:gd name="connsiteY13" fmla="*/ 0 h 20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4480" h="2084476">
                <a:moveTo>
                  <a:pt x="1042241" y="0"/>
                </a:moveTo>
                <a:cubicBezTo>
                  <a:pt x="1175703" y="0"/>
                  <a:pt x="1309166" y="37258"/>
                  <a:pt x="1426362" y="111772"/>
                </a:cubicBezTo>
                <a:cubicBezTo>
                  <a:pt x="1539309" y="187737"/>
                  <a:pt x="1642561" y="291089"/>
                  <a:pt x="1718026" y="366453"/>
                </a:cubicBezTo>
                <a:cubicBezTo>
                  <a:pt x="1793391" y="441918"/>
                  <a:pt x="1896743" y="545170"/>
                  <a:pt x="1972708" y="658118"/>
                </a:cubicBezTo>
                <a:cubicBezTo>
                  <a:pt x="2121738" y="892508"/>
                  <a:pt x="2121738" y="1191969"/>
                  <a:pt x="1972708" y="1426359"/>
                </a:cubicBezTo>
                <a:cubicBezTo>
                  <a:pt x="1896743" y="1539306"/>
                  <a:pt x="1793391" y="1642558"/>
                  <a:pt x="1718026" y="1718023"/>
                </a:cubicBezTo>
                <a:cubicBezTo>
                  <a:pt x="1642561" y="1793388"/>
                  <a:pt x="1539309" y="1896739"/>
                  <a:pt x="1426362" y="1972704"/>
                </a:cubicBezTo>
                <a:cubicBezTo>
                  <a:pt x="1191971" y="2121734"/>
                  <a:pt x="892510" y="2121734"/>
                  <a:pt x="658119" y="1972704"/>
                </a:cubicBezTo>
                <a:cubicBezTo>
                  <a:pt x="545172" y="1896739"/>
                  <a:pt x="441920" y="1793388"/>
                  <a:pt x="366455" y="1718023"/>
                </a:cubicBezTo>
                <a:cubicBezTo>
                  <a:pt x="291090" y="1642558"/>
                  <a:pt x="187738" y="1539306"/>
                  <a:pt x="111773" y="1426359"/>
                </a:cubicBezTo>
                <a:cubicBezTo>
                  <a:pt x="-37257" y="1191969"/>
                  <a:pt x="-37257" y="892508"/>
                  <a:pt x="111773" y="658118"/>
                </a:cubicBezTo>
                <a:cubicBezTo>
                  <a:pt x="187738" y="545170"/>
                  <a:pt x="291090" y="441918"/>
                  <a:pt x="366455" y="366453"/>
                </a:cubicBezTo>
                <a:cubicBezTo>
                  <a:pt x="441920" y="291089"/>
                  <a:pt x="545172" y="187737"/>
                  <a:pt x="658119" y="111772"/>
                </a:cubicBezTo>
                <a:cubicBezTo>
                  <a:pt x="775315" y="37258"/>
                  <a:pt x="908778" y="0"/>
                  <a:pt x="10422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30C0A625-AFED-4A5E-A685-FB190B4865F2}"/>
              </a:ext>
            </a:extLst>
          </p:cNvPr>
          <p:cNvSpPr>
            <a:spLocks noGrp="1"/>
          </p:cNvSpPr>
          <p:nvPr>
            <p:ph type="pic" sz="quarter" idx="20" hasCustomPrompt="1"/>
          </p:nvPr>
        </p:nvSpPr>
        <p:spPr>
          <a:xfrm>
            <a:off x="1544546" y="2173758"/>
            <a:ext cx="2084480" cy="2084476"/>
          </a:xfrm>
          <a:custGeom>
            <a:avLst/>
            <a:gdLst>
              <a:gd name="connsiteX0" fmla="*/ 1042241 w 2084480"/>
              <a:gd name="connsiteY0" fmla="*/ 0 h 2084476"/>
              <a:gd name="connsiteX1" fmla="*/ 1426362 w 2084480"/>
              <a:gd name="connsiteY1" fmla="*/ 111772 h 2084476"/>
              <a:gd name="connsiteX2" fmla="*/ 1718026 w 2084480"/>
              <a:gd name="connsiteY2" fmla="*/ 366453 h 2084476"/>
              <a:gd name="connsiteX3" fmla="*/ 1972708 w 2084480"/>
              <a:gd name="connsiteY3" fmla="*/ 658118 h 2084476"/>
              <a:gd name="connsiteX4" fmla="*/ 1972708 w 2084480"/>
              <a:gd name="connsiteY4" fmla="*/ 1426359 h 2084476"/>
              <a:gd name="connsiteX5" fmla="*/ 1718026 w 2084480"/>
              <a:gd name="connsiteY5" fmla="*/ 1718023 h 2084476"/>
              <a:gd name="connsiteX6" fmla="*/ 1426362 w 2084480"/>
              <a:gd name="connsiteY6" fmla="*/ 1972704 h 2084476"/>
              <a:gd name="connsiteX7" fmla="*/ 658119 w 2084480"/>
              <a:gd name="connsiteY7" fmla="*/ 1972704 h 2084476"/>
              <a:gd name="connsiteX8" fmla="*/ 366455 w 2084480"/>
              <a:gd name="connsiteY8" fmla="*/ 1718023 h 2084476"/>
              <a:gd name="connsiteX9" fmla="*/ 111773 w 2084480"/>
              <a:gd name="connsiteY9" fmla="*/ 1426359 h 2084476"/>
              <a:gd name="connsiteX10" fmla="*/ 111773 w 2084480"/>
              <a:gd name="connsiteY10" fmla="*/ 658118 h 2084476"/>
              <a:gd name="connsiteX11" fmla="*/ 366455 w 2084480"/>
              <a:gd name="connsiteY11" fmla="*/ 366453 h 2084476"/>
              <a:gd name="connsiteX12" fmla="*/ 658119 w 2084480"/>
              <a:gd name="connsiteY12" fmla="*/ 111772 h 2084476"/>
              <a:gd name="connsiteX13" fmla="*/ 1042241 w 2084480"/>
              <a:gd name="connsiteY13" fmla="*/ 0 h 20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4480" h="2084476">
                <a:moveTo>
                  <a:pt x="1042241" y="0"/>
                </a:moveTo>
                <a:cubicBezTo>
                  <a:pt x="1175703" y="0"/>
                  <a:pt x="1309167" y="37258"/>
                  <a:pt x="1426362" y="111772"/>
                </a:cubicBezTo>
                <a:cubicBezTo>
                  <a:pt x="1539309" y="187737"/>
                  <a:pt x="1642562" y="291089"/>
                  <a:pt x="1718026" y="366453"/>
                </a:cubicBezTo>
                <a:cubicBezTo>
                  <a:pt x="1793391" y="441918"/>
                  <a:pt x="1896743" y="545170"/>
                  <a:pt x="1972708" y="658118"/>
                </a:cubicBezTo>
                <a:cubicBezTo>
                  <a:pt x="2121738" y="892508"/>
                  <a:pt x="2121738" y="1191969"/>
                  <a:pt x="1972708" y="1426359"/>
                </a:cubicBezTo>
                <a:cubicBezTo>
                  <a:pt x="1896743" y="1539306"/>
                  <a:pt x="1793391" y="1642558"/>
                  <a:pt x="1718026" y="1718023"/>
                </a:cubicBezTo>
                <a:cubicBezTo>
                  <a:pt x="1642562" y="1793388"/>
                  <a:pt x="1539309" y="1896739"/>
                  <a:pt x="1426362" y="1972704"/>
                </a:cubicBezTo>
                <a:cubicBezTo>
                  <a:pt x="1191971" y="2121734"/>
                  <a:pt x="892510" y="2121734"/>
                  <a:pt x="658119" y="1972704"/>
                </a:cubicBezTo>
                <a:cubicBezTo>
                  <a:pt x="545172" y="1896739"/>
                  <a:pt x="441920" y="1793388"/>
                  <a:pt x="366455" y="1718023"/>
                </a:cubicBezTo>
                <a:cubicBezTo>
                  <a:pt x="291090" y="1642558"/>
                  <a:pt x="187738" y="1539306"/>
                  <a:pt x="111773" y="1426359"/>
                </a:cubicBezTo>
                <a:cubicBezTo>
                  <a:pt x="-37257" y="1191969"/>
                  <a:pt x="-37257" y="892508"/>
                  <a:pt x="111773" y="658118"/>
                </a:cubicBezTo>
                <a:cubicBezTo>
                  <a:pt x="187738" y="545170"/>
                  <a:pt x="291090" y="441918"/>
                  <a:pt x="366455" y="366453"/>
                </a:cubicBezTo>
                <a:cubicBezTo>
                  <a:pt x="441920" y="291089"/>
                  <a:pt x="545172" y="187737"/>
                  <a:pt x="658119" y="111772"/>
                </a:cubicBezTo>
                <a:cubicBezTo>
                  <a:pt x="775315" y="37258"/>
                  <a:pt x="908778" y="0"/>
                  <a:pt x="10422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2">
            <a:extLst>
              <a:ext uri="{FF2B5EF4-FFF2-40B4-BE49-F238E27FC236}">
                <a16:creationId xmlns:a16="http://schemas.microsoft.com/office/drawing/2014/main" id="{3DDE6A96-7851-4A37-A558-EC03BBB015D7}"/>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8948979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84_Blank">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F00FBFA-DD06-4903-AC81-09DB0337A844}"/>
              </a:ext>
            </a:extLst>
          </p:cNvPr>
          <p:cNvSpPr>
            <a:spLocks noGrp="1"/>
          </p:cNvSpPr>
          <p:nvPr>
            <p:ph type="pic" sz="quarter" idx="21" hasCustomPrompt="1"/>
          </p:nvPr>
        </p:nvSpPr>
        <p:spPr>
          <a:xfrm>
            <a:off x="1112402"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5" name="Picture Placeholder 14">
            <a:extLst>
              <a:ext uri="{FF2B5EF4-FFF2-40B4-BE49-F238E27FC236}">
                <a16:creationId xmlns:a16="http://schemas.microsoft.com/office/drawing/2014/main" id="{26F1E920-52BC-405D-AB24-BE2236D0FB21}"/>
              </a:ext>
            </a:extLst>
          </p:cNvPr>
          <p:cNvSpPr>
            <a:spLocks noGrp="1"/>
          </p:cNvSpPr>
          <p:nvPr>
            <p:ph type="pic" sz="quarter" idx="22" hasCustomPrompt="1"/>
          </p:nvPr>
        </p:nvSpPr>
        <p:spPr>
          <a:xfrm>
            <a:off x="3719244"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a:extLst>
              <a:ext uri="{FF2B5EF4-FFF2-40B4-BE49-F238E27FC236}">
                <a16:creationId xmlns:a16="http://schemas.microsoft.com/office/drawing/2014/main" id="{75B03862-9BD6-4E10-8B28-F12E00F3211D}"/>
              </a:ext>
            </a:extLst>
          </p:cNvPr>
          <p:cNvSpPr>
            <a:spLocks noGrp="1"/>
          </p:cNvSpPr>
          <p:nvPr>
            <p:ph type="pic" sz="quarter" idx="23" hasCustomPrompt="1"/>
          </p:nvPr>
        </p:nvSpPr>
        <p:spPr>
          <a:xfrm>
            <a:off x="6326086"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946C4A4A-1770-4289-807B-A2FCD945E876}"/>
              </a:ext>
            </a:extLst>
          </p:cNvPr>
          <p:cNvSpPr>
            <a:spLocks noGrp="1"/>
          </p:cNvSpPr>
          <p:nvPr>
            <p:ph type="pic" sz="quarter" idx="24" hasCustomPrompt="1"/>
          </p:nvPr>
        </p:nvSpPr>
        <p:spPr>
          <a:xfrm>
            <a:off x="8932928"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2">
            <a:extLst>
              <a:ext uri="{FF2B5EF4-FFF2-40B4-BE49-F238E27FC236}">
                <a16:creationId xmlns:a16="http://schemas.microsoft.com/office/drawing/2014/main" id="{807C5A24-16F1-4FA5-8401-48C0831E40FF}"/>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2047161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D6F160-71B9-4407-B32C-5B488DB71A46}"/>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4" name="Picture Placeholder 18">
            <a:extLst>
              <a:ext uri="{FF2B5EF4-FFF2-40B4-BE49-F238E27FC236}">
                <a16:creationId xmlns:a16="http://schemas.microsoft.com/office/drawing/2014/main" id="{61C8564C-D808-43AB-86DE-3FE7E1DEE8C1}"/>
              </a:ext>
            </a:extLst>
          </p:cNvPr>
          <p:cNvSpPr>
            <a:spLocks noGrp="1"/>
          </p:cNvSpPr>
          <p:nvPr>
            <p:ph type="pic" sz="quarter" idx="19" hasCustomPrompt="1"/>
          </p:nvPr>
        </p:nvSpPr>
        <p:spPr>
          <a:xfrm>
            <a:off x="6629058" y="2096728"/>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7"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6"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Picture Placeholder 20">
            <a:extLst>
              <a:ext uri="{FF2B5EF4-FFF2-40B4-BE49-F238E27FC236}">
                <a16:creationId xmlns:a16="http://schemas.microsoft.com/office/drawing/2014/main" id="{2518CAB5-4C47-408F-B983-A2490D207E4F}"/>
              </a:ext>
            </a:extLst>
          </p:cNvPr>
          <p:cNvSpPr>
            <a:spLocks noGrp="1"/>
          </p:cNvSpPr>
          <p:nvPr>
            <p:ph type="pic" sz="quarter" idx="21" hasCustomPrompt="1"/>
          </p:nvPr>
        </p:nvSpPr>
        <p:spPr>
          <a:xfrm>
            <a:off x="1507616" y="4358606"/>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6"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5"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19">
            <a:extLst>
              <a:ext uri="{FF2B5EF4-FFF2-40B4-BE49-F238E27FC236}">
                <a16:creationId xmlns:a16="http://schemas.microsoft.com/office/drawing/2014/main" id="{D76533A5-79F6-45D1-833D-A54AC6F3D276}"/>
              </a:ext>
            </a:extLst>
          </p:cNvPr>
          <p:cNvSpPr>
            <a:spLocks noGrp="1"/>
          </p:cNvSpPr>
          <p:nvPr>
            <p:ph type="pic" sz="quarter" idx="22" hasCustomPrompt="1"/>
          </p:nvPr>
        </p:nvSpPr>
        <p:spPr>
          <a:xfrm>
            <a:off x="6629058" y="4358606"/>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7"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6"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21">
            <a:extLst>
              <a:ext uri="{FF2B5EF4-FFF2-40B4-BE49-F238E27FC236}">
                <a16:creationId xmlns:a16="http://schemas.microsoft.com/office/drawing/2014/main" id="{6D11E603-B147-4B39-A71C-9189190AFB2A}"/>
              </a:ext>
            </a:extLst>
          </p:cNvPr>
          <p:cNvSpPr>
            <a:spLocks noGrp="1"/>
          </p:cNvSpPr>
          <p:nvPr>
            <p:ph type="pic" sz="quarter" idx="18" hasCustomPrompt="1"/>
          </p:nvPr>
        </p:nvSpPr>
        <p:spPr>
          <a:xfrm>
            <a:off x="1507616" y="2096728"/>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7"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5"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8395080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86_Blank">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8D6B795D-7DE3-4A02-9467-B1D33AA94923}"/>
              </a:ext>
            </a:extLst>
          </p:cNvPr>
          <p:cNvSpPr>
            <a:spLocks noGrp="1"/>
          </p:cNvSpPr>
          <p:nvPr>
            <p:ph type="pic" sz="quarter" idx="26" hasCustomPrompt="1"/>
          </p:nvPr>
        </p:nvSpPr>
        <p:spPr>
          <a:xfrm>
            <a:off x="8034593" y="3990694"/>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66389A81-FE75-4A6C-8862-18BE26E056F8}"/>
              </a:ext>
            </a:extLst>
          </p:cNvPr>
          <p:cNvSpPr>
            <a:spLocks noGrp="1"/>
          </p:cNvSpPr>
          <p:nvPr>
            <p:ph type="pic" sz="quarter" idx="25" hasCustomPrompt="1"/>
          </p:nvPr>
        </p:nvSpPr>
        <p:spPr>
          <a:xfrm>
            <a:off x="4408468" y="3992912"/>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9607481E-77C5-45AD-B048-F5CF673DA92B}"/>
              </a:ext>
            </a:extLst>
          </p:cNvPr>
          <p:cNvSpPr>
            <a:spLocks noGrp="1"/>
          </p:cNvSpPr>
          <p:nvPr>
            <p:ph type="pic" sz="quarter" idx="21" hasCustomPrompt="1"/>
          </p:nvPr>
        </p:nvSpPr>
        <p:spPr>
          <a:xfrm>
            <a:off x="782343" y="1984433"/>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FADA4E44-9DA7-4170-83A3-C28CBFE495D8}"/>
              </a:ext>
            </a:extLst>
          </p:cNvPr>
          <p:cNvSpPr>
            <a:spLocks noGrp="1"/>
          </p:cNvSpPr>
          <p:nvPr>
            <p:ph type="pic" sz="quarter" idx="22" hasCustomPrompt="1"/>
          </p:nvPr>
        </p:nvSpPr>
        <p:spPr>
          <a:xfrm>
            <a:off x="4408468" y="1982215"/>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65C3935E-B210-4380-BA81-99C001CD0562}"/>
              </a:ext>
            </a:extLst>
          </p:cNvPr>
          <p:cNvSpPr>
            <a:spLocks noGrp="1"/>
          </p:cNvSpPr>
          <p:nvPr>
            <p:ph type="pic" sz="quarter" idx="23" hasCustomPrompt="1"/>
          </p:nvPr>
        </p:nvSpPr>
        <p:spPr>
          <a:xfrm>
            <a:off x="782343" y="3995130"/>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08A4C91A-E53C-4FB7-8F1B-B6B3EB7FB7AC}"/>
              </a:ext>
            </a:extLst>
          </p:cNvPr>
          <p:cNvSpPr>
            <a:spLocks noGrp="1"/>
          </p:cNvSpPr>
          <p:nvPr>
            <p:ph type="pic" sz="quarter" idx="24" hasCustomPrompt="1"/>
          </p:nvPr>
        </p:nvSpPr>
        <p:spPr>
          <a:xfrm>
            <a:off x="8034593" y="1979997"/>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2">
            <a:extLst>
              <a:ext uri="{FF2B5EF4-FFF2-40B4-BE49-F238E27FC236}">
                <a16:creationId xmlns:a16="http://schemas.microsoft.com/office/drawing/2014/main" id="{D395399D-F54A-4C49-99DB-321C44369F8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8886299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65">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86DDD89D-B9DF-4CB3-AEF6-5067B6B07C94}"/>
              </a:ext>
            </a:extLst>
          </p:cNvPr>
          <p:cNvSpPr>
            <a:spLocks noGrp="1"/>
          </p:cNvSpPr>
          <p:nvPr>
            <p:ph type="pic" sz="quarter" idx="20"/>
          </p:nvPr>
        </p:nvSpPr>
        <p:spPr>
          <a:xfrm>
            <a:off x="1153755"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38" name="Picture Placeholder 37">
            <a:extLst>
              <a:ext uri="{FF2B5EF4-FFF2-40B4-BE49-F238E27FC236}">
                <a16:creationId xmlns:a16="http://schemas.microsoft.com/office/drawing/2014/main" id="{639EBC00-0DE5-4CB6-B633-5D609FF45A79}"/>
              </a:ext>
            </a:extLst>
          </p:cNvPr>
          <p:cNvSpPr>
            <a:spLocks noGrp="1"/>
          </p:cNvSpPr>
          <p:nvPr>
            <p:ph type="pic" sz="quarter" idx="19"/>
          </p:nvPr>
        </p:nvSpPr>
        <p:spPr>
          <a:xfrm>
            <a:off x="9522530"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4" name="Picture Placeholder 23">
            <a:extLst>
              <a:ext uri="{FF2B5EF4-FFF2-40B4-BE49-F238E27FC236}">
                <a16:creationId xmlns:a16="http://schemas.microsoft.com/office/drawing/2014/main" id="{C50822B3-676D-4792-99D9-114F04BB0CE3}"/>
              </a:ext>
            </a:extLst>
          </p:cNvPr>
          <p:cNvSpPr>
            <a:spLocks noGrp="1"/>
          </p:cNvSpPr>
          <p:nvPr>
            <p:ph type="pic" sz="quarter" idx="13"/>
          </p:nvPr>
        </p:nvSpPr>
        <p:spPr>
          <a:xfrm>
            <a:off x="3943347"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2" name="Picture Placeholder 21">
            <a:extLst>
              <a:ext uri="{FF2B5EF4-FFF2-40B4-BE49-F238E27FC236}">
                <a16:creationId xmlns:a16="http://schemas.microsoft.com/office/drawing/2014/main" id="{CDB7CF1D-87F1-4C27-8B10-599F2B967D15}"/>
              </a:ext>
            </a:extLst>
          </p:cNvPr>
          <p:cNvSpPr>
            <a:spLocks noGrp="1"/>
          </p:cNvSpPr>
          <p:nvPr>
            <p:ph type="pic" sz="quarter" idx="14"/>
          </p:nvPr>
        </p:nvSpPr>
        <p:spPr>
          <a:xfrm>
            <a:off x="1153756"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3EF52429-6F84-4C72-A387-024A74BE4AA2}"/>
              </a:ext>
            </a:extLst>
          </p:cNvPr>
          <p:cNvSpPr>
            <a:spLocks noGrp="1"/>
          </p:cNvSpPr>
          <p:nvPr>
            <p:ph type="pic" sz="quarter" idx="15"/>
          </p:nvPr>
        </p:nvSpPr>
        <p:spPr>
          <a:xfrm>
            <a:off x="6732938"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0" name="Picture Placeholder 39">
            <a:extLst>
              <a:ext uri="{FF2B5EF4-FFF2-40B4-BE49-F238E27FC236}">
                <a16:creationId xmlns:a16="http://schemas.microsoft.com/office/drawing/2014/main" id="{86C16445-8805-4B57-B37C-2145C74DFB7A}"/>
              </a:ext>
            </a:extLst>
          </p:cNvPr>
          <p:cNvSpPr>
            <a:spLocks noGrp="1"/>
          </p:cNvSpPr>
          <p:nvPr>
            <p:ph type="pic" sz="quarter" idx="16"/>
          </p:nvPr>
        </p:nvSpPr>
        <p:spPr>
          <a:xfrm>
            <a:off x="3943346"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1" name="Picture Placeholder 40">
            <a:extLst>
              <a:ext uri="{FF2B5EF4-FFF2-40B4-BE49-F238E27FC236}">
                <a16:creationId xmlns:a16="http://schemas.microsoft.com/office/drawing/2014/main" id="{C7783366-8C03-4072-9EF4-29A345CB4866}"/>
              </a:ext>
            </a:extLst>
          </p:cNvPr>
          <p:cNvSpPr>
            <a:spLocks noGrp="1"/>
          </p:cNvSpPr>
          <p:nvPr>
            <p:ph type="pic" sz="quarter" idx="17"/>
          </p:nvPr>
        </p:nvSpPr>
        <p:spPr>
          <a:xfrm>
            <a:off x="6732937"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2" name="Picture Placeholder 41">
            <a:extLst>
              <a:ext uri="{FF2B5EF4-FFF2-40B4-BE49-F238E27FC236}">
                <a16:creationId xmlns:a16="http://schemas.microsoft.com/office/drawing/2014/main" id="{05E88CAE-4C0F-459C-93C6-52EA2EC1C802}"/>
              </a:ext>
            </a:extLst>
          </p:cNvPr>
          <p:cNvSpPr>
            <a:spLocks noGrp="1"/>
          </p:cNvSpPr>
          <p:nvPr>
            <p:ph type="pic" sz="quarter" idx="18"/>
          </p:nvPr>
        </p:nvSpPr>
        <p:spPr>
          <a:xfrm>
            <a:off x="9522529"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10" name="Slide Number Placeholder 2">
            <a:extLst>
              <a:ext uri="{FF2B5EF4-FFF2-40B4-BE49-F238E27FC236}">
                <a16:creationId xmlns:a16="http://schemas.microsoft.com/office/drawing/2014/main" id="{B7C557D1-8784-47C4-8C10-8674A5AF69F1}"/>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8499761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65">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B7169E19-4437-4FCE-8069-10BA6C2F8082}"/>
              </a:ext>
            </a:extLst>
          </p:cNvPr>
          <p:cNvSpPr>
            <a:spLocks noGrp="1"/>
          </p:cNvSpPr>
          <p:nvPr>
            <p:ph type="pic" sz="quarter" idx="25" hasCustomPrompt="1"/>
          </p:nvPr>
        </p:nvSpPr>
        <p:spPr>
          <a:xfrm>
            <a:off x="0"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1" name="Picture Placeholder 30">
            <a:extLst>
              <a:ext uri="{FF2B5EF4-FFF2-40B4-BE49-F238E27FC236}">
                <a16:creationId xmlns:a16="http://schemas.microsoft.com/office/drawing/2014/main" id="{CA45A16F-B1B8-484B-9917-8D6BB365BAE8}"/>
              </a:ext>
            </a:extLst>
          </p:cNvPr>
          <p:cNvSpPr>
            <a:spLocks noGrp="1"/>
          </p:cNvSpPr>
          <p:nvPr>
            <p:ph type="pic" sz="quarter" idx="26" hasCustomPrompt="1"/>
          </p:nvPr>
        </p:nvSpPr>
        <p:spPr>
          <a:xfrm>
            <a:off x="3086057"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2" name="Picture Placeholder 31">
            <a:extLst>
              <a:ext uri="{FF2B5EF4-FFF2-40B4-BE49-F238E27FC236}">
                <a16:creationId xmlns:a16="http://schemas.microsoft.com/office/drawing/2014/main" id="{64409C76-6096-4B71-AD3E-9EFD780C091D}"/>
              </a:ext>
            </a:extLst>
          </p:cNvPr>
          <p:cNvSpPr>
            <a:spLocks noGrp="1"/>
          </p:cNvSpPr>
          <p:nvPr>
            <p:ph type="pic" sz="quarter" idx="27" hasCustomPrompt="1"/>
          </p:nvPr>
        </p:nvSpPr>
        <p:spPr>
          <a:xfrm>
            <a:off x="6172113"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23A6A8E9-9D20-46ED-B669-4330B21631AA}"/>
              </a:ext>
            </a:extLst>
          </p:cNvPr>
          <p:cNvSpPr>
            <a:spLocks noGrp="1"/>
          </p:cNvSpPr>
          <p:nvPr>
            <p:ph type="pic" sz="quarter" idx="22" hasCustomPrompt="1"/>
          </p:nvPr>
        </p:nvSpPr>
        <p:spPr>
          <a:xfrm>
            <a:off x="3086057"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50DA2EE0-28B7-479E-A933-28F5D39FBB5D}"/>
              </a:ext>
            </a:extLst>
          </p:cNvPr>
          <p:cNvSpPr>
            <a:spLocks noGrp="1"/>
          </p:cNvSpPr>
          <p:nvPr>
            <p:ph type="pic" sz="quarter" idx="23" hasCustomPrompt="1"/>
          </p:nvPr>
        </p:nvSpPr>
        <p:spPr>
          <a:xfrm>
            <a:off x="6172113"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9" name="Picture Placeholder 28">
            <a:extLst>
              <a:ext uri="{FF2B5EF4-FFF2-40B4-BE49-F238E27FC236}">
                <a16:creationId xmlns:a16="http://schemas.microsoft.com/office/drawing/2014/main" id="{5FB21177-B9F8-48FA-8AFC-C07D7E34BEF4}"/>
              </a:ext>
            </a:extLst>
          </p:cNvPr>
          <p:cNvSpPr>
            <a:spLocks noGrp="1"/>
          </p:cNvSpPr>
          <p:nvPr>
            <p:ph type="pic" sz="quarter" idx="24" hasCustomPrompt="1"/>
          </p:nvPr>
        </p:nvSpPr>
        <p:spPr>
          <a:xfrm>
            <a:off x="9258170"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2">
            <a:extLst>
              <a:ext uri="{FF2B5EF4-FFF2-40B4-BE49-F238E27FC236}">
                <a16:creationId xmlns:a16="http://schemas.microsoft.com/office/drawing/2014/main" id="{B7C557D1-8784-47C4-8C10-8674A5AF69F1}"/>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079442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05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B2819EC-10E6-4555-A20E-9B1E2574F080}"/>
              </a:ext>
            </a:extLst>
          </p:cNvPr>
          <p:cNvSpPr>
            <a:spLocks noGrp="1"/>
          </p:cNvSpPr>
          <p:nvPr>
            <p:ph type="pic" sz="quarter" idx="22" hasCustomPrompt="1"/>
          </p:nvPr>
        </p:nvSpPr>
        <p:spPr>
          <a:xfrm>
            <a:off x="1850214" y="1965535"/>
            <a:ext cx="1568599" cy="3406286"/>
          </a:xfrm>
          <a:custGeom>
            <a:avLst/>
            <a:gdLst>
              <a:gd name="connsiteX0" fmla="*/ 149864 w 1568599"/>
              <a:gd name="connsiteY0" fmla="*/ 0 h 3406286"/>
              <a:gd name="connsiteX1" fmla="*/ 334639 w 1568599"/>
              <a:gd name="connsiteY1" fmla="*/ 0 h 3406286"/>
              <a:gd name="connsiteX2" fmla="*/ 440861 w 1568599"/>
              <a:gd name="connsiteY2" fmla="*/ 122897 h 3406286"/>
              <a:gd name="connsiteX3" fmla="*/ 1127738 w 1568599"/>
              <a:gd name="connsiteY3" fmla="*/ 122897 h 3406286"/>
              <a:gd name="connsiteX4" fmla="*/ 1233961 w 1568599"/>
              <a:gd name="connsiteY4" fmla="*/ 0 h 3406286"/>
              <a:gd name="connsiteX5" fmla="*/ 1418736 w 1568599"/>
              <a:gd name="connsiteY5" fmla="*/ 0 h 3406286"/>
              <a:gd name="connsiteX6" fmla="*/ 1568599 w 1568599"/>
              <a:gd name="connsiteY6" fmla="*/ 149864 h 3406286"/>
              <a:gd name="connsiteX7" fmla="*/ 1568599 w 1568599"/>
              <a:gd name="connsiteY7" fmla="*/ 3256423 h 3406286"/>
              <a:gd name="connsiteX8" fmla="*/ 1418736 w 1568599"/>
              <a:gd name="connsiteY8" fmla="*/ 3406286 h 3406286"/>
              <a:gd name="connsiteX9" fmla="*/ 149864 w 1568599"/>
              <a:gd name="connsiteY9" fmla="*/ 3406286 h 3406286"/>
              <a:gd name="connsiteX10" fmla="*/ 0 w 1568599"/>
              <a:gd name="connsiteY10" fmla="*/ 3256423 h 3406286"/>
              <a:gd name="connsiteX11" fmla="*/ 0 w 1568599"/>
              <a:gd name="connsiteY11" fmla="*/ 149864 h 3406286"/>
              <a:gd name="connsiteX12" fmla="*/ 149864 w 1568599"/>
              <a:gd name="connsiteY12" fmla="*/ 0 h 34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8599" h="3406286">
                <a:moveTo>
                  <a:pt x="149864" y="0"/>
                </a:moveTo>
                <a:lnTo>
                  <a:pt x="334639" y="0"/>
                </a:lnTo>
                <a:cubicBezTo>
                  <a:pt x="350339" y="18757"/>
                  <a:pt x="308678" y="102414"/>
                  <a:pt x="440861" y="122897"/>
                </a:cubicBezTo>
                <a:lnTo>
                  <a:pt x="1127738" y="122897"/>
                </a:lnTo>
                <a:cubicBezTo>
                  <a:pt x="1259921" y="102414"/>
                  <a:pt x="1202723" y="25662"/>
                  <a:pt x="1233961" y="0"/>
                </a:cubicBezTo>
                <a:lnTo>
                  <a:pt x="1418736" y="0"/>
                </a:lnTo>
                <a:cubicBezTo>
                  <a:pt x="1501503" y="0"/>
                  <a:pt x="1568599" y="67096"/>
                  <a:pt x="1568599" y="149864"/>
                </a:cubicBezTo>
                <a:lnTo>
                  <a:pt x="1568599" y="3256423"/>
                </a:lnTo>
                <a:cubicBezTo>
                  <a:pt x="1568599" y="3339190"/>
                  <a:pt x="1501503" y="3406286"/>
                  <a:pt x="1418736" y="3406286"/>
                </a:cubicBezTo>
                <a:lnTo>
                  <a:pt x="149864" y="3406286"/>
                </a:lnTo>
                <a:cubicBezTo>
                  <a:pt x="67096" y="3406286"/>
                  <a:pt x="0" y="3339190"/>
                  <a:pt x="0" y="3256423"/>
                </a:cubicBezTo>
                <a:lnTo>
                  <a:pt x="0" y="149864"/>
                </a:lnTo>
                <a:cubicBezTo>
                  <a:pt x="0" y="67096"/>
                  <a:pt x="67096" y="0"/>
                  <a:pt x="14986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ADA480A-217B-4D3C-9338-5EB7E455614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5360819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D9344D5-65D8-4C85-A6C0-5AA9AC5E9293}"/>
              </a:ext>
            </a:extLst>
          </p:cNvPr>
          <p:cNvSpPr>
            <a:spLocks noGrp="1"/>
          </p:cNvSpPr>
          <p:nvPr>
            <p:ph type="pic" sz="quarter" idx="22" hasCustomPrompt="1"/>
          </p:nvPr>
        </p:nvSpPr>
        <p:spPr>
          <a:xfrm>
            <a:off x="7199724" y="1348804"/>
            <a:ext cx="2124732" cy="4603628"/>
          </a:xfrm>
          <a:custGeom>
            <a:avLst/>
            <a:gdLst>
              <a:gd name="connsiteX0" fmla="*/ 0 w 2124732"/>
              <a:gd name="connsiteY0" fmla="*/ 0 h 4603628"/>
              <a:gd name="connsiteX1" fmla="*/ 2124732 w 2124732"/>
              <a:gd name="connsiteY1" fmla="*/ 0 h 4603628"/>
              <a:gd name="connsiteX2" fmla="*/ 2124732 w 2124732"/>
              <a:gd name="connsiteY2" fmla="*/ 4603628 h 4603628"/>
              <a:gd name="connsiteX3" fmla="*/ 0 w 2124732"/>
              <a:gd name="connsiteY3" fmla="*/ 4603628 h 4603628"/>
            </a:gdLst>
            <a:ahLst/>
            <a:cxnLst>
              <a:cxn ang="0">
                <a:pos x="connsiteX0" y="connsiteY0"/>
              </a:cxn>
              <a:cxn ang="0">
                <a:pos x="connsiteX1" y="connsiteY1"/>
              </a:cxn>
              <a:cxn ang="0">
                <a:pos x="connsiteX2" y="connsiteY2"/>
              </a:cxn>
              <a:cxn ang="0">
                <a:pos x="connsiteX3" y="connsiteY3"/>
              </a:cxn>
            </a:cxnLst>
            <a:rect l="l" t="t" r="r" b="b"/>
            <a:pathLst>
              <a:path w="2124732" h="4603628">
                <a:moveTo>
                  <a:pt x="0" y="0"/>
                </a:moveTo>
                <a:lnTo>
                  <a:pt x="2124732" y="0"/>
                </a:lnTo>
                <a:lnTo>
                  <a:pt x="2124732" y="4603628"/>
                </a:lnTo>
                <a:lnTo>
                  <a:pt x="0" y="460362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FF831B34-FAF3-4EF4-86E9-363B24F60AA1}"/>
              </a:ext>
            </a:extLst>
          </p:cNvPr>
          <p:cNvSpPr>
            <a:spLocks noGrp="1"/>
          </p:cNvSpPr>
          <p:nvPr>
            <p:ph type="sldNum" sz="quarter" idx="10"/>
          </p:nvPr>
        </p:nvSpPr>
        <p:spPr/>
        <p:txBody>
          <a:bodyPr/>
          <a:lstStyle/>
          <a:p>
            <a:fld id="{77C098E6-E310-473B-AD07-9CEB1950ADF4}" type="slidenum">
              <a:rPr lang="en-US" smtClean="0"/>
              <a:t>‹#›</a:t>
            </a:fld>
            <a:endParaRPr lang="en-US"/>
          </a:p>
        </p:txBody>
      </p:sp>
    </p:spTree>
    <p:custDataLst>
      <p:tags r:id="rId1"/>
    </p:custDataLst>
    <p:extLst>
      <p:ext uri="{BB962C8B-B14F-4D97-AF65-F5344CB8AC3E}">
        <p14:creationId xmlns:p14="http://schemas.microsoft.com/office/powerpoint/2010/main" val="189380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437EBF-2089-4137-9222-E7ABF28151D9}"/>
              </a:ext>
            </a:extLst>
          </p:cNvPr>
          <p:cNvSpPr>
            <a:spLocks noGrp="1"/>
          </p:cNvSpPr>
          <p:nvPr>
            <p:ph type="pic" sz="quarter" idx="13"/>
          </p:nvPr>
        </p:nvSpPr>
        <p:spPr>
          <a:xfrm>
            <a:off x="0" y="-1"/>
            <a:ext cx="5644465" cy="6858001"/>
          </a:xfrm>
          <a:custGeom>
            <a:avLst/>
            <a:gdLst>
              <a:gd name="connsiteX0" fmla="*/ 0 w 5644465"/>
              <a:gd name="connsiteY0" fmla="*/ 0 h 6858001"/>
              <a:gd name="connsiteX1" fmla="*/ 5644465 w 5644465"/>
              <a:gd name="connsiteY1" fmla="*/ 0 h 6858001"/>
              <a:gd name="connsiteX2" fmla="*/ 347923 w 5644465"/>
              <a:gd name="connsiteY2" fmla="*/ 6858001 h 6858001"/>
              <a:gd name="connsiteX3" fmla="*/ 0 w 564446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644465" h="6858001">
                <a:moveTo>
                  <a:pt x="0" y="0"/>
                </a:moveTo>
                <a:lnTo>
                  <a:pt x="5644465" y="0"/>
                </a:lnTo>
                <a:lnTo>
                  <a:pt x="347923" y="6858001"/>
                </a:lnTo>
                <a:lnTo>
                  <a:pt x="0" y="6858001"/>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0843861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0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2EF8C59-CD0A-47CB-8AAC-EAFEA896B07C}"/>
              </a:ext>
            </a:extLst>
          </p:cNvPr>
          <p:cNvSpPr>
            <a:spLocks noGrp="1"/>
          </p:cNvSpPr>
          <p:nvPr>
            <p:ph type="pic" sz="quarter" idx="23" hasCustomPrompt="1"/>
          </p:nvPr>
        </p:nvSpPr>
        <p:spPr>
          <a:xfrm>
            <a:off x="7786524" y="1958809"/>
            <a:ext cx="4634171" cy="2899412"/>
          </a:xfrm>
          <a:custGeom>
            <a:avLst/>
            <a:gdLst>
              <a:gd name="connsiteX0" fmla="*/ 0 w 4634171"/>
              <a:gd name="connsiteY0" fmla="*/ 0 h 2899412"/>
              <a:gd name="connsiteX1" fmla="*/ 4634171 w 4634171"/>
              <a:gd name="connsiteY1" fmla="*/ 0 h 2899412"/>
              <a:gd name="connsiteX2" fmla="*/ 4634171 w 4634171"/>
              <a:gd name="connsiteY2" fmla="*/ 2899412 h 2899412"/>
              <a:gd name="connsiteX3" fmla="*/ 0 w 4634171"/>
              <a:gd name="connsiteY3" fmla="*/ 2899412 h 2899412"/>
            </a:gdLst>
            <a:ahLst/>
            <a:cxnLst>
              <a:cxn ang="0">
                <a:pos x="connsiteX0" y="connsiteY0"/>
              </a:cxn>
              <a:cxn ang="0">
                <a:pos x="connsiteX1" y="connsiteY1"/>
              </a:cxn>
              <a:cxn ang="0">
                <a:pos x="connsiteX2" y="connsiteY2"/>
              </a:cxn>
              <a:cxn ang="0">
                <a:pos x="connsiteX3" y="connsiteY3"/>
              </a:cxn>
            </a:cxnLst>
            <a:rect l="l" t="t" r="r" b="b"/>
            <a:pathLst>
              <a:path w="4634171" h="2899412">
                <a:moveTo>
                  <a:pt x="0" y="0"/>
                </a:moveTo>
                <a:lnTo>
                  <a:pt x="4634171" y="0"/>
                </a:lnTo>
                <a:lnTo>
                  <a:pt x="4634171" y="2899412"/>
                </a:lnTo>
                <a:lnTo>
                  <a:pt x="0" y="289941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5">
            <a:extLst>
              <a:ext uri="{FF2B5EF4-FFF2-40B4-BE49-F238E27FC236}">
                <a16:creationId xmlns:a16="http://schemas.microsoft.com/office/drawing/2014/main" id="{55CBA110-EF9A-4DDB-A064-4C53926DFEA9}"/>
              </a:ext>
            </a:extLst>
          </p:cNvPr>
          <p:cNvSpPr>
            <a:spLocks noGrp="1"/>
          </p:cNvSpPr>
          <p:nvPr>
            <p:ph type="pic" sz="quarter" idx="22" hasCustomPrompt="1"/>
          </p:nvPr>
        </p:nvSpPr>
        <p:spPr>
          <a:xfrm>
            <a:off x="5891833" y="1615495"/>
            <a:ext cx="1197933" cy="2601824"/>
          </a:xfrm>
          <a:custGeom>
            <a:avLst/>
            <a:gdLst>
              <a:gd name="connsiteX0" fmla="*/ 954044 w 1197933"/>
              <a:gd name="connsiteY0" fmla="*/ 0 h 2601824"/>
              <a:gd name="connsiteX1" fmla="*/ 1076530 w 1197933"/>
              <a:gd name="connsiteY1" fmla="*/ 0 h 2601824"/>
              <a:gd name="connsiteX2" fmla="*/ 1197933 w 1197933"/>
              <a:gd name="connsiteY2" fmla="*/ 122681 h 2601824"/>
              <a:gd name="connsiteX3" fmla="*/ 1197933 w 1197933"/>
              <a:gd name="connsiteY3" fmla="*/ 2479143 h 2601824"/>
              <a:gd name="connsiteX4" fmla="*/ 1076530 w 1197933"/>
              <a:gd name="connsiteY4" fmla="*/ 2601824 h 2601824"/>
              <a:gd name="connsiteX5" fmla="*/ 619011 w 1197933"/>
              <a:gd name="connsiteY5" fmla="*/ 2601824 h 2601824"/>
              <a:gd name="connsiteX6" fmla="*/ 121404 w 1197933"/>
              <a:gd name="connsiteY6" fmla="*/ 2601824 h 2601824"/>
              <a:gd name="connsiteX7" fmla="*/ 0 w 1197933"/>
              <a:gd name="connsiteY7" fmla="*/ 2479144 h 2601824"/>
              <a:gd name="connsiteX8" fmla="*/ 0 w 1197933"/>
              <a:gd name="connsiteY8" fmla="*/ 122681 h 2601824"/>
              <a:gd name="connsiteX9" fmla="*/ 121404 w 1197933"/>
              <a:gd name="connsiteY9" fmla="*/ 1 h 2601824"/>
              <a:gd name="connsiteX10" fmla="*/ 243890 w 1197933"/>
              <a:gd name="connsiteY10" fmla="*/ 1 h 2601824"/>
              <a:gd name="connsiteX11" fmla="*/ 265174 w 1197933"/>
              <a:gd name="connsiteY11" fmla="*/ 22772 h 2601824"/>
              <a:gd name="connsiteX12" fmla="*/ 342149 w 1197933"/>
              <a:gd name="connsiteY12" fmla="*/ 98062 h 2601824"/>
              <a:gd name="connsiteX13" fmla="*/ 578923 w 1197933"/>
              <a:gd name="connsiteY13" fmla="*/ 98062 h 2601824"/>
              <a:gd name="connsiteX14" fmla="*/ 855785 w 1197933"/>
              <a:gd name="connsiteY14" fmla="*/ 98062 h 2601824"/>
              <a:gd name="connsiteX15" fmla="*/ 932760 w 1197933"/>
              <a:gd name="connsiteY15" fmla="*/ 22772 h 2601824"/>
              <a:gd name="connsiteX16" fmla="*/ 954044 w 1197933"/>
              <a:gd name="connsiteY16" fmla="*/ 0 h 26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7933" h="2601824">
                <a:moveTo>
                  <a:pt x="954044" y="0"/>
                </a:moveTo>
                <a:lnTo>
                  <a:pt x="1076530" y="0"/>
                </a:lnTo>
                <a:cubicBezTo>
                  <a:pt x="1143579" y="0"/>
                  <a:pt x="1197933" y="54926"/>
                  <a:pt x="1197933" y="122681"/>
                </a:cubicBezTo>
                <a:lnTo>
                  <a:pt x="1197933" y="2479143"/>
                </a:lnTo>
                <a:cubicBezTo>
                  <a:pt x="1197933" y="2546899"/>
                  <a:pt x="1143579" y="2601824"/>
                  <a:pt x="1076530" y="2601824"/>
                </a:cubicBezTo>
                <a:lnTo>
                  <a:pt x="619011" y="2601824"/>
                </a:lnTo>
                <a:lnTo>
                  <a:pt x="121404" y="2601824"/>
                </a:lnTo>
                <a:cubicBezTo>
                  <a:pt x="54355" y="2601824"/>
                  <a:pt x="0" y="2546899"/>
                  <a:pt x="0" y="2479144"/>
                </a:cubicBezTo>
                <a:lnTo>
                  <a:pt x="0" y="122681"/>
                </a:lnTo>
                <a:cubicBezTo>
                  <a:pt x="0" y="54926"/>
                  <a:pt x="54355" y="1"/>
                  <a:pt x="121404" y="1"/>
                </a:cubicBezTo>
                <a:lnTo>
                  <a:pt x="243890" y="1"/>
                </a:lnTo>
                <a:cubicBezTo>
                  <a:pt x="255997" y="75"/>
                  <a:pt x="264761" y="9336"/>
                  <a:pt x="265174" y="22772"/>
                </a:cubicBezTo>
                <a:cubicBezTo>
                  <a:pt x="265174" y="66199"/>
                  <a:pt x="299175" y="98062"/>
                  <a:pt x="342149" y="98062"/>
                </a:cubicBezTo>
                <a:lnTo>
                  <a:pt x="578923" y="98062"/>
                </a:lnTo>
                <a:lnTo>
                  <a:pt x="855785" y="98062"/>
                </a:lnTo>
                <a:cubicBezTo>
                  <a:pt x="898758" y="98062"/>
                  <a:pt x="932760" y="66198"/>
                  <a:pt x="932760" y="22772"/>
                </a:cubicBezTo>
                <a:cubicBezTo>
                  <a:pt x="933173" y="9336"/>
                  <a:pt x="941938" y="74"/>
                  <a:pt x="95404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ADA480A-217B-4D3C-9338-5EB7E455614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40496174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09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4C2886-E7DA-40BF-85E0-51E3281863DC}"/>
              </a:ext>
            </a:extLst>
          </p:cNvPr>
          <p:cNvSpPr>
            <a:spLocks noGrp="1"/>
          </p:cNvSpPr>
          <p:nvPr>
            <p:ph type="pic" sz="quarter" idx="24" hasCustomPrompt="1"/>
          </p:nvPr>
        </p:nvSpPr>
        <p:spPr>
          <a:xfrm>
            <a:off x="3674988" y="1138048"/>
            <a:ext cx="2131646" cy="4629781"/>
          </a:xfrm>
          <a:custGeom>
            <a:avLst/>
            <a:gdLst>
              <a:gd name="connsiteX0" fmla="*/ 1697660 w 2131646"/>
              <a:gd name="connsiteY0" fmla="*/ 0 h 4629781"/>
              <a:gd name="connsiteX1" fmla="*/ 1915617 w 2131646"/>
              <a:gd name="connsiteY1" fmla="*/ 0 h 4629781"/>
              <a:gd name="connsiteX2" fmla="*/ 2131646 w 2131646"/>
              <a:gd name="connsiteY2" fmla="*/ 218302 h 4629781"/>
              <a:gd name="connsiteX3" fmla="*/ 2131646 w 2131646"/>
              <a:gd name="connsiteY3" fmla="*/ 4411478 h 4629781"/>
              <a:gd name="connsiteX4" fmla="*/ 1915617 w 2131646"/>
              <a:gd name="connsiteY4" fmla="*/ 4629781 h 4629781"/>
              <a:gd name="connsiteX5" fmla="*/ 1101490 w 2131646"/>
              <a:gd name="connsiteY5" fmla="*/ 4629781 h 4629781"/>
              <a:gd name="connsiteX6" fmla="*/ 216030 w 2131646"/>
              <a:gd name="connsiteY6" fmla="*/ 4629781 h 4629781"/>
              <a:gd name="connsiteX7" fmla="*/ 0 w 2131646"/>
              <a:gd name="connsiteY7" fmla="*/ 4411479 h 4629781"/>
              <a:gd name="connsiteX8" fmla="*/ 0 w 2131646"/>
              <a:gd name="connsiteY8" fmla="*/ 218302 h 4629781"/>
              <a:gd name="connsiteX9" fmla="*/ 216030 w 2131646"/>
              <a:gd name="connsiteY9" fmla="*/ 1 h 4629781"/>
              <a:gd name="connsiteX10" fmla="*/ 433987 w 2131646"/>
              <a:gd name="connsiteY10" fmla="*/ 1 h 4629781"/>
              <a:gd name="connsiteX11" fmla="*/ 471860 w 2131646"/>
              <a:gd name="connsiteY11" fmla="*/ 40522 h 4629781"/>
              <a:gd name="connsiteX12" fmla="*/ 608832 w 2131646"/>
              <a:gd name="connsiteY12" fmla="*/ 174495 h 4629781"/>
              <a:gd name="connsiteX13" fmla="*/ 1030156 w 2131646"/>
              <a:gd name="connsiteY13" fmla="*/ 174495 h 4629781"/>
              <a:gd name="connsiteX14" fmla="*/ 1522814 w 2131646"/>
              <a:gd name="connsiteY14" fmla="*/ 174495 h 4629781"/>
              <a:gd name="connsiteX15" fmla="*/ 1659787 w 2131646"/>
              <a:gd name="connsiteY15" fmla="*/ 40521 h 4629781"/>
              <a:gd name="connsiteX16" fmla="*/ 1697660 w 2131646"/>
              <a:gd name="connsiteY16" fmla="*/ 0 h 46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646" h="4629781">
                <a:moveTo>
                  <a:pt x="1697660" y="0"/>
                </a:moveTo>
                <a:lnTo>
                  <a:pt x="1915617" y="0"/>
                </a:lnTo>
                <a:cubicBezTo>
                  <a:pt x="2034926" y="0"/>
                  <a:pt x="2131646" y="97737"/>
                  <a:pt x="2131646" y="218302"/>
                </a:cubicBezTo>
                <a:lnTo>
                  <a:pt x="2131646" y="4411478"/>
                </a:lnTo>
                <a:cubicBezTo>
                  <a:pt x="2131646" y="4532046"/>
                  <a:pt x="2034926" y="4629781"/>
                  <a:pt x="1915617" y="4629781"/>
                </a:cubicBezTo>
                <a:lnTo>
                  <a:pt x="1101490" y="4629781"/>
                </a:lnTo>
                <a:lnTo>
                  <a:pt x="216030" y="4629781"/>
                </a:lnTo>
                <a:cubicBezTo>
                  <a:pt x="96722" y="4629781"/>
                  <a:pt x="0" y="4532046"/>
                  <a:pt x="0" y="4411479"/>
                </a:cubicBezTo>
                <a:lnTo>
                  <a:pt x="0" y="218302"/>
                </a:lnTo>
                <a:cubicBezTo>
                  <a:pt x="0" y="97737"/>
                  <a:pt x="96722" y="1"/>
                  <a:pt x="216030" y="1"/>
                </a:cubicBezTo>
                <a:lnTo>
                  <a:pt x="433987" y="1"/>
                </a:lnTo>
                <a:cubicBezTo>
                  <a:pt x="455530" y="133"/>
                  <a:pt x="471125" y="16612"/>
                  <a:pt x="471860" y="40522"/>
                </a:cubicBezTo>
                <a:cubicBezTo>
                  <a:pt x="471860" y="117798"/>
                  <a:pt x="532363" y="174495"/>
                  <a:pt x="608832" y="174495"/>
                </a:cubicBezTo>
                <a:lnTo>
                  <a:pt x="1030156" y="174495"/>
                </a:lnTo>
                <a:lnTo>
                  <a:pt x="1522814" y="174495"/>
                </a:lnTo>
                <a:cubicBezTo>
                  <a:pt x="1599283" y="174495"/>
                  <a:pt x="1659787" y="117795"/>
                  <a:pt x="1659787" y="40521"/>
                </a:cubicBezTo>
                <a:cubicBezTo>
                  <a:pt x="1660523" y="16612"/>
                  <a:pt x="1676119" y="132"/>
                  <a:pt x="1697660"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EE4AB4A4-C41E-45F1-9F48-A8D07EB2597A}"/>
              </a:ext>
            </a:extLst>
          </p:cNvPr>
          <p:cNvSpPr>
            <a:spLocks noGrp="1"/>
          </p:cNvSpPr>
          <p:nvPr>
            <p:ph type="pic" sz="quarter" idx="25" hasCustomPrompt="1"/>
          </p:nvPr>
        </p:nvSpPr>
        <p:spPr>
          <a:xfrm>
            <a:off x="893016" y="3915818"/>
            <a:ext cx="2131646" cy="4629781"/>
          </a:xfrm>
          <a:custGeom>
            <a:avLst/>
            <a:gdLst>
              <a:gd name="connsiteX0" fmla="*/ 1697660 w 2131646"/>
              <a:gd name="connsiteY0" fmla="*/ 0 h 4629781"/>
              <a:gd name="connsiteX1" fmla="*/ 1915617 w 2131646"/>
              <a:gd name="connsiteY1" fmla="*/ 0 h 4629781"/>
              <a:gd name="connsiteX2" fmla="*/ 2131646 w 2131646"/>
              <a:gd name="connsiteY2" fmla="*/ 218302 h 4629781"/>
              <a:gd name="connsiteX3" fmla="*/ 2131646 w 2131646"/>
              <a:gd name="connsiteY3" fmla="*/ 4411478 h 4629781"/>
              <a:gd name="connsiteX4" fmla="*/ 1915617 w 2131646"/>
              <a:gd name="connsiteY4" fmla="*/ 4629781 h 4629781"/>
              <a:gd name="connsiteX5" fmla="*/ 1101490 w 2131646"/>
              <a:gd name="connsiteY5" fmla="*/ 4629781 h 4629781"/>
              <a:gd name="connsiteX6" fmla="*/ 216030 w 2131646"/>
              <a:gd name="connsiteY6" fmla="*/ 4629781 h 4629781"/>
              <a:gd name="connsiteX7" fmla="*/ 0 w 2131646"/>
              <a:gd name="connsiteY7" fmla="*/ 4411479 h 4629781"/>
              <a:gd name="connsiteX8" fmla="*/ 0 w 2131646"/>
              <a:gd name="connsiteY8" fmla="*/ 218302 h 4629781"/>
              <a:gd name="connsiteX9" fmla="*/ 216030 w 2131646"/>
              <a:gd name="connsiteY9" fmla="*/ 1 h 4629781"/>
              <a:gd name="connsiteX10" fmla="*/ 433987 w 2131646"/>
              <a:gd name="connsiteY10" fmla="*/ 1 h 4629781"/>
              <a:gd name="connsiteX11" fmla="*/ 471860 w 2131646"/>
              <a:gd name="connsiteY11" fmla="*/ 40522 h 4629781"/>
              <a:gd name="connsiteX12" fmla="*/ 608832 w 2131646"/>
              <a:gd name="connsiteY12" fmla="*/ 174495 h 4629781"/>
              <a:gd name="connsiteX13" fmla="*/ 1030156 w 2131646"/>
              <a:gd name="connsiteY13" fmla="*/ 174495 h 4629781"/>
              <a:gd name="connsiteX14" fmla="*/ 1522814 w 2131646"/>
              <a:gd name="connsiteY14" fmla="*/ 174495 h 4629781"/>
              <a:gd name="connsiteX15" fmla="*/ 1659787 w 2131646"/>
              <a:gd name="connsiteY15" fmla="*/ 40521 h 4629781"/>
              <a:gd name="connsiteX16" fmla="*/ 1697660 w 2131646"/>
              <a:gd name="connsiteY16" fmla="*/ 0 h 46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646" h="4629781">
                <a:moveTo>
                  <a:pt x="1697660" y="0"/>
                </a:moveTo>
                <a:lnTo>
                  <a:pt x="1915617" y="0"/>
                </a:lnTo>
                <a:cubicBezTo>
                  <a:pt x="2034926" y="0"/>
                  <a:pt x="2131646" y="97737"/>
                  <a:pt x="2131646" y="218302"/>
                </a:cubicBezTo>
                <a:lnTo>
                  <a:pt x="2131646" y="4411478"/>
                </a:lnTo>
                <a:cubicBezTo>
                  <a:pt x="2131646" y="4532045"/>
                  <a:pt x="2034926" y="4629781"/>
                  <a:pt x="1915617" y="4629781"/>
                </a:cubicBezTo>
                <a:lnTo>
                  <a:pt x="1101490" y="4629781"/>
                </a:lnTo>
                <a:lnTo>
                  <a:pt x="216030" y="4629781"/>
                </a:lnTo>
                <a:cubicBezTo>
                  <a:pt x="96722" y="4629781"/>
                  <a:pt x="0" y="4532045"/>
                  <a:pt x="0" y="4411479"/>
                </a:cubicBezTo>
                <a:lnTo>
                  <a:pt x="0" y="218302"/>
                </a:lnTo>
                <a:cubicBezTo>
                  <a:pt x="0" y="97737"/>
                  <a:pt x="96722" y="1"/>
                  <a:pt x="216030" y="1"/>
                </a:cubicBezTo>
                <a:lnTo>
                  <a:pt x="433987" y="1"/>
                </a:lnTo>
                <a:cubicBezTo>
                  <a:pt x="455529" y="133"/>
                  <a:pt x="471125" y="16612"/>
                  <a:pt x="471860" y="40522"/>
                </a:cubicBezTo>
                <a:cubicBezTo>
                  <a:pt x="471860" y="117797"/>
                  <a:pt x="532363" y="174495"/>
                  <a:pt x="608832" y="174495"/>
                </a:cubicBezTo>
                <a:lnTo>
                  <a:pt x="1030156" y="174495"/>
                </a:lnTo>
                <a:lnTo>
                  <a:pt x="1522814" y="174495"/>
                </a:lnTo>
                <a:cubicBezTo>
                  <a:pt x="1599283" y="174495"/>
                  <a:pt x="1659787" y="117795"/>
                  <a:pt x="1659787" y="40521"/>
                </a:cubicBezTo>
                <a:cubicBezTo>
                  <a:pt x="1660523" y="16612"/>
                  <a:pt x="1676119" y="132"/>
                  <a:pt x="1697660"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7E05913F-9C80-49B8-93D0-80658C8914CE}"/>
              </a:ext>
            </a:extLst>
          </p:cNvPr>
          <p:cNvSpPr>
            <a:spLocks noGrp="1"/>
          </p:cNvSpPr>
          <p:nvPr>
            <p:ph type="pic" sz="quarter" idx="23" hasCustomPrompt="1"/>
          </p:nvPr>
        </p:nvSpPr>
        <p:spPr>
          <a:xfrm>
            <a:off x="915842" y="-1701592"/>
            <a:ext cx="2131646" cy="4629781"/>
          </a:xfrm>
          <a:custGeom>
            <a:avLst/>
            <a:gdLst>
              <a:gd name="connsiteX0" fmla="*/ 1697660 w 2131646"/>
              <a:gd name="connsiteY0" fmla="*/ 0 h 4629781"/>
              <a:gd name="connsiteX1" fmla="*/ 1915617 w 2131646"/>
              <a:gd name="connsiteY1" fmla="*/ 0 h 4629781"/>
              <a:gd name="connsiteX2" fmla="*/ 2131646 w 2131646"/>
              <a:gd name="connsiteY2" fmla="*/ 218302 h 4629781"/>
              <a:gd name="connsiteX3" fmla="*/ 2131646 w 2131646"/>
              <a:gd name="connsiteY3" fmla="*/ 4411478 h 4629781"/>
              <a:gd name="connsiteX4" fmla="*/ 1915617 w 2131646"/>
              <a:gd name="connsiteY4" fmla="*/ 4629781 h 4629781"/>
              <a:gd name="connsiteX5" fmla="*/ 1101490 w 2131646"/>
              <a:gd name="connsiteY5" fmla="*/ 4629781 h 4629781"/>
              <a:gd name="connsiteX6" fmla="*/ 216030 w 2131646"/>
              <a:gd name="connsiteY6" fmla="*/ 4629781 h 4629781"/>
              <a:gd name="connsiteX7" fmla="*/ 0 w 2131646"/>
              <a:gd name="connsiteY7" fmla="*/ 4411479 h 4629781"/>
              <a:gd name="connsiteX8" fmla="*/ 0 w 2131646"/>
              <a:gd name="connsiteY8" fmla="*/ 218302 h 4629781"/>
              <a:gd name="connsiteX9" fmla="*/ 216030 w 2131646"/>
              <a:gd name="connsiteY9" fmla="*/ 1 h 4629781"/>
              <a:gd name="connsiteX10" fmla="*/ 433987 w 2131646"/>
              <a:gd name="connsiteY10" fmla="*/ 1 h 4629781"/>
              <a:gd name="connsiteX11" fmla="*/ 471860 w 2131646"/>
              <a:gd name="connsiteY11" fmla="*/ 40522 h 4629781"/>
              <a:gd name="connsiteX12" fmla="*/ 608832 w 2131646"/>
              <a:gd name="connsiteY12" fmla="*/ 174495 h 4629781"/>
              <a:gd name="connsiteX13" fmla="*/ 1030156 w 2131646"/>
              <a:gd name="connsiteY13" fmla="*/ 174495 h 4629781"/>
              <a:gd name="connsiteX14" fmla="*/ 1522814 w 2131646"/>
              <a:gd name="connsiteY14" fmla="*/ 174495 h 4629781"/>
              <a:gd name="connsiteX15" fmla="*/ 1659787 w 2131646"/>
              <a:gd name="connsiteY15" fmla="*/ 40521 h 4629781"/>
              <a:gd name="connsiteX16" fmla="*/ 1697660 w 2131646"/>
              <a:gd name="connsiteY16" fmla="*/ 0 h 46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646" h="4629781">
                <a:moveTo>
                  <a:pt x="1697660" y="0"/>
                </a:moveTo>
                <a:lnTo>
                  <a:pt x="1915617" y="0"/>
                </a:lnTo>
                <a:cubicBezTo>
                  <a:pt x="2034926" y="0"/>
                  <a:pt x="2131646" y="97737"/>
                  <a:pt x="2131646" y="218302"/>
                </a:cubicBezTo>
                <a:lnTo>
                  <a:pt x="2131646" y="4411478"/>
                </a:lnTo>
                <a:cubicBezTo>
                  <a:pt x="2131646" y="4532046"/>
                  <a:pt x="2034926" y="4629781"/>
                  <a:pt x="1915617" y="4629781"/>
                </a:cubicBezTo>
                <a:lnTo>
                  <a:pt x="1101490" y="4629781"/>
                </a:lnTo>
                <a:lnTo>
                  <a:pt x="216030" y="4629781"/>
                </a:lnTo>
                <a:cubicBezTo>
                  <a:pt x="96722" y="4629781"/>
                  <a:pt x="0" y="4532046"/>
                  <a:pt x="0" y="4411479"/>
                </a:cubicBezTo>
                <a:lnTo>
                  <a:pt x="0" y="218302"/>
                </a:lnTo>
                <a:cubicBezTo>
                  <a:pt x="0" y="97737"/>
                  <a:pt x="96722" y="1"/>
                  <a:pt x="216030" y="1"/>
                </a:cubicBezTo>
                <a:lnTo>
                  <a:pt x="433987" y="1"/>
                </a:lnTo>
                <a:cubicBezTo>
                  <a:pt x="455530" y="133"/>
                  <a:pt x="471125" y="16612"/>
                  <a:pt x="471860" y="40522"/>
                </a:cubicBezTo>
                <a:cubicBezTo>
                  <a:pt x="471860" y="117797"/>
                  <a:pt x="532363" y="174495"/>
                  <a:pt x="608832" y="174495"/>
                </a:cubicBezTo>
                <a:lnTo>
                  <a:pt x="1030156" y="174495"/>
                </a:lnTo>
                <a:lnTo>
                  <a:pt x="1522814" y="174495"/>
                </a:lnTo>
                <a:cubicBezTo>
                  <a:pt x="1599283" y="174495"/>
                  <a:pt x="1659787" y="117795"/>
                  <a:pt x="1659787" y="40521"/>
                </a:cubicBezTo>
                <a:cubicBezTo>
                  <a:pt x="1660523" y="16612"/>
                  <a:pt x="1676119" y="132"/>
                  <a:pt x="1697660"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ADA480A-217B-4D3C-9338-5EB7E455614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6569122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80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CAC4EE5-8542-49A2-960C-27B1D7F87BB6}"/>
              </a:ext>
            </a:extLst>
          </p:cNvPr>
          <p:cNvSpPr>
            <a:spLocks noGrp="1"/>
          </p:cNvSpPr>
          <p:nvPr>
            <p:ph type="pic" sz="quarter" idx="24"/>
          </p:nvPr>
        </p:nvSpPr>
        <p:spPr>
          <a:xfrm>
            <a:off x="7386102" y="2182616"/>
            <a:ext cx="1693017" cy="3668238"/>
          </a:xfrm>
          <a:custGeom>
            <a:avLst/>
            <a:gdLst>
              <a:gd name="connsiteX0" fmla="*/ 0 w 1693017"/>
              <a:gd name="connsiteY0" fmla="*/ 0 h 3668238"/>
              <a:gd name="connsiteX1" fmla="*/ 1693017 w 1693017"/>
              <a:gd name="connsiteY1" fmla="*/ 0 h 3668238"/>
              <a:gd name="connsiteX2" fmla="*/ 1693017 w 1693017"/>
              <a:gd name="connsiteY2" fmla="*/ 3668238 h 3668238"/>
              <a:gd name="connsiteX3" fmla="*/ 0 w 1693017"/>
              <a:gd name="connsiteY3" fmla="*/ 3668238 h 3668238"/>
            </a:gdLst>
            <a:ahLst/>
            <a:cxnLst>
              <a:cxn ang="0">
                <a:pos x="connsiteX0" y="connsiteY0"/>
              </a:cxn>
              <a:cxn ang="0">
                <a:pos x="connsiteX1" y="connsiteY1"/>
              </a:cxn>
              <a:cxn ang="0">
                <a:pos x="connsiteX2" y="connsiteY2"/>
              </a:cxn>
              <a:cxn ang="0">
                <a:pos x="connsiteX3" y="connsiteY3"/>
              </a:cxn>
            </a:cxnLst>
            <a:rect l="l" t="t" r="r" b="b"/>
            <a:pathLst>
              <a:path w="1693017" h="3668238">
                <a:moveTo>
                  <a:pt x="0" y="0"/>
                </a:moveTo>
                <a:lnTo>
                  <a:pt x="1693017" y="0"/>
                </a:lnTo>
                <a:lnTo>
                  <a:pt x="1693017" y="3668238"/>
                </a:lnTo>
                <a:lnTo>
                  <a:pt x="0" y="3668238"/>
                </a:lnTo>
                <a:close/>
              </a:path>
            </a:pathLst>
          </a:custGeom>
          <a:solidFill>
            <a:schemeClr val="bg1">
              <a:lumMod val="85000"/>
            </a:schemeClr>
          </a:solidFill>
          <a:ln>
            <a:noFill/>
          </a:ln>
          <a:scene3d>
            <a:camera prst="perspectiveLeft">
              <a:rot lat="0" lon="20400000" rev="0"/>
            </a:camera>
            <a:lightRig rig="threePt" dir="t"/>
          </a:scene3d>
          <a:sp3d/>
        </p:spPr>
        <p:txBody>
          <a:bodyPr wrap="square" anchor="ctr">
            <a:noAutofit/>
          </a:bodyPr>
          <a:lstStyle>
            <a:lvl1pPr algn="ctr">
              <a:defRPr sz="1200">
                <a:solidFill>
                  <a:schemeClr val="tx2"/>
                </a:solidFill>
              </a:defRPr>
            </a:lvl1pPr>
          </a:lstStyle>
          <a:p>
            <a:endParaRPr lang="en-US"/>
          </a:p>
        </p:txBody>
      </p:sp>
      <p:sp>
        <p:nvSpPr>
          <p:cNvPr id="12" name="Picture Placeholder 11">
            <a:extLst>
              <a:ext uri="{FF2B5EF4-FFF2-40B4-BE49-F238E27FC236}">
                <a16:creationId xmlns:a16="http://schemas.microsoft.com/office/drawing/2014/main" id="{7CCAB016-C776-42EC-87F1-FF60E68E0506}"/>
              </a:ext>
            </a:extLst>
          </p:cNvPr>
          <p:cNvSpPr>
            <a:spLocks noGrp="1"/>
          </p:cNvSpPr>
          <p:nvPr>
            <p:ph type="pic" sz="quarter" idx="23"/>
          </p:nvPr>
        </p:nvSpPr>
        <p:spPr>
          <a:xfrm>
            <a:off x="3111297" y="2188763"/>
            <a:ext cx="1693017" cy="3668238"/>
          </a:xfrm>
          <a:custGeom>
            <a:avLst/>
            <a:gdLst>
              <a:gd name="connsiteX0" fmla="*/ 0 w 1693017"/>
              <a:gd name="connsiteY0" fmla="*/ 0 h 3668238"/>
              <a:gd name="connsiteX1" fmla="*/ 1693017 w 1693017"/>
              <a:gd name="connsiteY1" fmla="*/ 0 h 3668238"/>
              <a:gd name="connsiteX2" fmla="*/ 1693017 w 1693017"/>
              <a:gd name="connsiteY2" fmla="*/ 3668238 h 3668238"/>
              <a:gd name="connsiteX3" fmla="*/ 0 w 1693017"/>
              <a:gd name="connsiteY3" fmla="*/ 3668238 h 3668238"/>
            </a:gdLst>
            <a:ahLst/>
            <a:cxnLst>
              <a:cxn ang="0">
                <a:pos x="connsiteX0" y="connsiteY0"/>
              </a:cxn>
              <a:cxn ang="0">
                <a:pos x="connsiteX1" y="connsiteY1"/>
              </a:cxn>
              <a:cxn ang="0">
                <a:pos x="connsiteX2" y="connsiteY2"/>
              </a:cxn>
              <a:cxn ang="0">
                <a:pos x="connsiteX3" y="connsiteY3"/>
              </a:cxn>
            </a:cxnLst>
            <a:rect l="l" t="t" r="r" b="b"/>
            <a:pathLst>
              <a:path w="1693017" h="3668238">
                <a:moveTo>
                  <a:pt x="0" y="0"/>
                </a:moveTo>
                <a:lnTo>
                  <a:pt x="1693017" y="0"/>
                </a:lnTo>
                <a:lnTo>
                  <a:pt x="1693017" y="3668238"/>
                </a:lnTo>
                <a:lnTo>
                  <a:pt x="0" y="3668238"/>
                </a:lnTo>
                <a:close/>
              </a:path>
            </a:pathLst>
          </a:custGeom>
          <a:solidFill>
            <a:schemeClr val="bg1">
              <a:lumMod val="85000"/>
            </a:schemeClr>
          </a:solidFill>
          <a:ln>
            <a:noFill/>
          </a:ln>
          <a:scene3d>
            <a:camera prst="perspectiveRight">
              <a:rot lat="0" lon="1200000" rev="0"/>
            </a:camera>
            <a:lightRig rig="threePt" dir="t"/>
          </a:scene3d>
        </p:spPr>
        <p:txBody>
          <a:bodyPr wrap="square" anchor="ctr">
            <a:noAutofit/>
          </a:bodyPr>
          <a:lstStyle>
            <a:lvl1pPr algn="ctr">
              <a:defRPr sz="1200">
                <a:solidFill>
                  <a:schemeClr val="tx2"/>
                </a:solidFill>
              </a:defRPr>
            </a:lvl1pPr>
          </a:lstStyle>
          <a:p>
            <a:endParaRPr lang="en-US"/>
          </a:p>
        </p:txBody>
      </p:sp>
      <p:sp>
        <p:nvSpPr>
          <p:cNvPr id="8" name="Picture Placeholder 7">
            <a:extLst>
              <a:ext uri="{FF2B5EF4-FFF2-40B4-BE49-F238E27FC236}">
                <a16:creationId xmlns:a16="http://schemas.microsoft.com/office/drawing/2014/main" id="{CF86150C-43C8-4C8E-A03C-19BA08350777}"/>
              </a:ext>
            </a:extLst>
          </p:cNvPr>
          <p:cNvSpPr>
            <a:spLocks noGrp="1"/>
          </p:cNvSpPr>
          <p:nvPr>
            <p:ph type="pic" sz="quarter" idx="22"/>
          </p:nvPr>
        </p:nvSpPr>
        <p:spPr>
          <a:xfrm>
            <a:off x="5159856" y="1995865"/>
            <a:ext cx="1870537" cy="4052867"/>
          </a:xfrm>
          <a:custGeom>
            <a:avLst/>
            <a:gdLst>
              <a:gd name="connsiteX0" fmla="*/ 0 w 1870537"/>
              <a:gd name="connsiteY0" fmla="*/ 0 h 4052867"/>
              <a:gd name="connsiteX1" fmla="*/ 1870537 w 1870537"/>
              <a:gd name="connsiteY1" fmla="*/ 0 h 4052867"/>
              <a:gd name="connsiteX2" fmla="*/ 1870537 w 1870537"/>
              <a:gd name="connsiteY2" fmla="*/ 4052867 h 4052867"/>
              <a:gd name="connsiteX3" fmla="*/ 0 w 1870537"/>
              <a:gd name="connsiteY3" fmla="*/ 4052867 h 4052867"/>
            </a:gdLst>
            <a:ahLst/>
            <a:cxnLst>
              <a:cxn ang="0">
                <a:pos x="connsiteX0" y="connsiteY0"/>
              </a:cxn>
              <a:cxn ang="0">
                <a:pos x="connsiteX1" y="connsiteY1"/>
              </a:cxn>
              <a:cxn ang="0">
                <a:pos x="connsiteX2" y="connsiteY2"/>
              </a:cxn>
              <a:cxn ang="0">
                <a:pos x="connsiteX3" y="connsiteY3"/>
              </a:cxn>
            </a:cxnLst>
            <a:rect l="l" t="t" r="r" b="b"/>
            <a:pathLst>
              <a:path w="1870537" h="4052867">
                <a:moveTo>
                  <a:pt x="0" y="0"/>
                </a:moveTo>
                <a:lnTo>
                  <a:pt x="1870537" y="0"/>
                </a:lnTo>
                <a:lnTo>
                  <a:pt x="1870537" y="4052867"/>
                </a:lnTo>
                <a:lnTo>
                  <a:pt x="0" y="4052867"/>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2" name="Date Placeholder 1">
            <a:extLst>
              <a:ext uri="{FF2B5EF4-FFF2-40B4-BE49-F238E27FC236}">
                <a16:creationId xmlns:a16="http://schemas.microsoft.com/office/drawing/2014/main" id="{FDF84720-604E-4D92-A074-8DBC0977C649}"/>
              </a:ext>
            </a:extLst>
          </p:cNvPr>
          <p:cNvSpPr>
            <a:spLocks noGrp="1"/>
          </p:cNvSpPr>
          <p:nvPr>
            <p:ph type="dt" sz="half" idx="25"/>
          </p:nvPr>
        </p:nvSpPr>
        <p:spPr/>
        <p:txBody>
          <a:bodyPr/>
          <a:lstStyle/>
          <a:p>
            <a:fld id="{35C9314E-FF18-4EE6-A868-222A1346A55F}" type="datetime1">
              <a:rPr lang="en-US" smtClean="0"/>
              <a:t>10/3/2022</a:t>
            </a:fld>
            <a:endParaRPr lang="en-US"/>
          </a:p>
        </p:txBody>
      </p:sp>
      <p:sp>
        <p:nvSpPr>
          <p:cNvPr id="3" name="Footer Placeholder 2">
            <a:extLst>
              <a:ext uri="{FF2B5EF4-FFF2-40B4-BE49-F238E27FC236}">
                <a16:creationId xmlns:a16="http://schemas.microsoft.com/office/drawing/2014/main" id="{D192DD9E-75E9-4E90-887C-C367CD979CA0}"/>
              </a:ext>
            </a:extLst>
          </p:cNvPr>
          <p:cNvSpPr>
            <a:spLocks noGrp="1"/>
          </p:cNvSpPr>
          <p:nvPr>
            <p:ph type="ftr" sz="quarter" idx="26"/>
          </p:nvPr>
        </p:nvSpPr>
        <p:spPr>
          <a:xfrm>
            <a:off x="4038600" y="6356350"/>
            <a:ext cx="4114800" cy="365125"/>
          </a:xfrm>
          <a:prstGeom prst="rect">
            <a:avLst/>
          </a:prstGeom>
        </p:spPr>
        <p:txBody>
          <a:bodyPr/>
          <a:lstStyle/>
          <a:p>
            <a:endParaRPr lang="en-US"/>
          </a:p>
        </p:txBody>
      </p:sp>
      <p:sp>
        <p:nvSpPr>
          <p:cNvPr id="11" name="Slide Number Placeholder 3">
            <a:extLst>
              <a:ext uri="{FF2B5EF4-FFF2-40B4-BE49-F238E27FC236}">
                <a16:creationId xmlns:a16="http://schemas.microsoft.com/office/drawing/2014/main" id="{48A2B868-3A7B-4CFF-8B03-6C9216448A87}"/>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9660863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831B34-FAF3-4EF4-86E9-363B24F60AA1}"/>
              </a:ext>
            </a:extLst>
          </p:cNvPr>
          <p:cNvSpPr>
            <a:spLocks noGrp="1"/>
          </p:cNvSpPr>
          <p:nvPr>
            <p:ph type="sldNum" sz="quarter" idx="10"/>
          </p:nvPr>
        </p:nvSpPr>
        <p:spPr/>
        <p:txBody>
          <a:bodyPr/>
          <a:lstStyle/>
          <a:p>
            <a:fld id="{77C098E6-E310-473B-AD07-9CEB1950ADF4}" type="slidenum">
              <a:rPr lang="en-US" smtClean="0"/>
              <a:t>‹#›</a:t>
            </a:fld>
            <a:endParaRPr lang="en-US"/>
          </a:p>
        </p:txBody>
      </p:sp>
      <p:sp>
        <p:nvSpPr>
          <p:cNvPr id="4" name="Picture Placeholder 19">
            <a:extLst>
              <a:ext uri="{FF2B5EF4-FFF2-40B4-BE49-F238E27FC236}">
                <a16:creationId xmlns:a16="http://schemas.microsoft.com/office/drawing/2014/main" id="{21BB4F23-8E56-4C1F-8517-1E8E469EB9D1}"/>
              </a:ext>
            </a:extLst>
          </p:cNvPr>
          <p:cNvSpPr>
            <a:spLocks noGrp="1"/>
          </p:cNvSpPr>
          <p:nvPr>
            <p:ph type="pic" sz="quarter" idx="22" hasCustomPrompt="1"/>
          </p:nvPr>
        </p:nvSpPr>
        <p:spPr>
          <a:xfrm rot="1800000">
            <a:off x="288279" y="411945"/>
            <a:ext cx="1669979" cy="3627077"/>
          </a:xfrm>
          <a:custGeom>
            <a:avLst/>
            <a:gdLst>
              <a:gd name="connsiteX0" fmla="*/ 103366 w 1669979"/>
              <a:gd name="connsiteY0" fmla="*/ 13440 h 3627077"/>
              <a:gd name="connsiteX1" fmla="*/ 169243 w 1669979"/>
              <a:gd name="connsiteY1" fmla="*/ 0 h 3627077"/>
              <a:gd name="connsiteX2" fmla="*/ 339995 w 1669979"/>
              <a:gd name="connsiteY2" fmla="*/ 0 h 3627077"/>
              <a:gd name="connsiteX3" fmla="*/ 369665 w 1669979"/>
              <a:gd name="connsiteY3" fmla="*/ 31745 h 3627077"/>
              <a:gd name="connsiteX4" fmla="*/ 476972 w 1669979"/>
              <a:gd name="connsiteY4" fmla="*/ 136703 h 3627077"/>
              <a:gd name="connsiteX5" fmla="*/ 807047 w 1669979"/>
              <a:gd name="connsiteY5" fmla="*/ 136703 h 3627077"/>
              <a:gd name="connsiteX6" fmla="*/ 1193006 w 1669979"/>
              <a:gd name="connsiteY6" fmla="*/ 136703 h 3627077"/>
              <a:gd name="connsiteX7" fmla="*/ 1300314 w 1669979"/>
              <a:gd name="connsiteY7" fmla="*/ 31744 h 3627077"/>
              <a:gd name="connsiteX8" fmla="*/ 1329984 w 1669979"/>
              <a:gd name="connsiteY8" fmla="*/ 0 h 3627077"/>
              <a:gd name="connsiteX9" fmla="*/ 1500737 w 1669979"/>
              <a:gd name="connsiteY9" fmla="*/ 0 h 3627077"/>
              <a:gd name="connsiteX10" fmla="*/ 1669979 w 1669979"/>
              <a:gd name="connsiteY10" fmla="*/ 171022 h 3627077"/>
              <a:gd name="connsiteX11" fmla="*/ 1669979 w 1669979"/>
              <a:gd name="connsiteY11" fmla="*/ 3456053 h 3627077"/>
              <a:gd name="connsiteX12" fmla="*/ 1500737 w 1669979"/>
              <a:gd name="connsiteY12" fmla="*/ 3627076 h 3627077"/>
              <a:gd name="connsiteX13" fmla="*/ 862931 w 1669979"/>
              <a:gd name="connsiteY13" fmla="*/ 3627077 h 3627077"/>
              <a:gd name="connsiteX14" fmla="*/ 169242 w 1669979"/>
              <a:gd name="connsiteY14" fmla="*/ 3627077 h 3627077"/>
              <a:gd name="connsiteX15" fmla="*/ 0 w 1669979"/>
              <a:gd name="connsiteY15" fmla="*/ 3456054 h 3627077"/>
              <a:gd name="connsiteX16" fmla="*/ 0 w 1669979"/>
              <a:gd name="connsiteY16" fmla="*/ 171022 h 3627077"/>
              <a:gd name="connsiteX17" fmla="*/ 103366 w 1669979"/>
              <a:gd name="connsiteY17" fmla="*/ 13440 h 36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7">
                <a:moveTo>
                  <a:pt x="103366" y="13440"/>
                </a:moveTo>
                <a:cubicBezTo>
                  <a:pt x="123614" y="4786"/>
                  <a:pt x="145876" y="0"/>
                  <a:pt x="169243" y="0"/>
                </a:cubicBezTo>
                <a:lnTo>
                  <a:pt x="339995" y="0"/>
                </a:lnTo>
                <a:cubicBezTo>
                  <a:pt x="356871" y="103"/>
                  <a:pt x="369089" y="13014"/>
                  <a:pt x="369665" y="31745"/>
                </a:cubicBezTo>
                <a:cubicBezTo>
                  <a:pt x="369665" y="92284"/>
                  <a:pt x="417065" y="136703"/>
                  <a:pt x="476972" y="136703"/>
                </a:cubicBezTo>
                <a:lnTo>
                  <a:pt x="807047" y="136703"/>
                </a:lnTo>
                <a:lnTo>
                  <a:pt x="1193006" y="136703"/>
                </a:lnTo>
                <a:cubicBezTo>
                  <a:pt x="1252914" y="136703"/>
                  <a:pt x="1300314" y="92283"/>
                  <a:pt x="1300314" y="31744"/>
                </a:cubicBezTo>
                <a:cubicBezTo>
                  <a:pt x="1300890" y="13014"/>
                  <a:pt x="1313108" y="103"/>
                  <a:pt x="1329984" y="0"/>
                </a:cubicBezTo>
                <a:lnTo>
                  <a:pt x="1500737" y="0"/>
                </a:lnTo>
                <a:cubicBezTo>
                  <a:pt x="1594205" y="0"/>
                  <a:pt x="1669979" y="76569"/>
                  <a:pt x="1669979" y="171022"/>
                </a:cubicBezTo>
                <a:lnTo>
                  <a:pt x="1669979" y="3456053"/>
                </a:lnTo>
                <a:cubicBezTo>
                  <a:pt x="1669979" y="3550508"/>
                  <a:pt x="1594206" y="3627077"/>
                  <a:pt x="1500737" y="3627076"/>
                </a:cubicBezTo>
                <a:lnTo>
                  <a:pt x="862931" y="3627077"/>
                </a:lnTo>
                <a:lnTo>
                  <a:pt x="169242" y="3627077"/>
                </a:lnTo>
                <a:cubicBezTo>
                  <a:pt x="75774" y="3627076"/>
                  <a:pt x="0" y="3550509"/>
                  <a:pt x="0" y="3456054"/>
                </a:cubicBezTo>
                <a:lnTo>
                  <a:pt x="0" y="171022"/>
                </a:lnTo>
                <a:cubicBezTo>
                  <a:pt x="0" y="100182"/>
                  <a:pt x="42623" y="39402"/>
                  <a:pt x="103366" y="134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Picture Placeholder 17">
            <a:extLst>
              <a:ext uri="{FF2B5EF4-FFF2-40B4-BE49-F238E27FC236}">
                <a16:creationId xmlns:a16="http://schemas.microsoft.com/office/drawing/2014/main" id="{F628A4CE-215D-483C-ABC2-AC09BEECDAA8}"/>
              </a:ext>
            </a:extLst>
          </p:cNvPr>
          <p:cNvSpPr>
            <a:spLocks noGrp="1"/>
          </p:cNvSpPr>
          <p:nvPr>
            <p:ph type="pic" sz="quarter" idx="23" hasCustomPrompt="1"/>
          </p:nvPr>
        </p:nvSpPr>
        <p:spPr>
          <a:xfrm rot="1800000">
            <a:off x="3037240" y="-309480"/>
            <a:ext cx="1669979" cy="3627077"/>
          </a:xfrm>
          <a:custGeom>
            <a:avLst/>
            <a:gdLst>
              <a:gd name="connsiteX0" fmla="*/ 103366 w 1669979"/>
              <a:gd name="connsiteY0" fmla="*/ 13440 h 3627077"/>
              <a:gd name="connsiteX1" fmla="*/ 169243 w 1669979"/>
              <a:gd name="connsiteY1" fmla="*/ 0 h 3627077"/>
              <a:gd name="connsiteX2" fmla="*/ 339995 w 1669979"/>
              <a:gd name="connsiteY2" fmla="*/ 0 h 3627077"/>
              <a:gd name="connsiteX3" fmla="*/ 369665 w 1669979"/>
              <a:gd name="connsiteY3" fmla="*/ 31745 h 3627077"/>
              <a:gd name="connsiteX4" fmla="*/ 476972 w 1669979"/>
              <a:gd name="connsiteY4" fmla="*/ 136703 h 3627077"/>
              <a:gd name="connsiteX5" fmla="*/ 807048 w 1669979"/>
              <a:gd name="connsiteY5" fmla="*/ 136703 h 3627077"/>
              <a:gd name="connsiteX6" fmla="*/ 1193007 w 1669979"/>
              <a:gd name="connsiteY6" fmla="*/ 136703 h 3627077"/>
              <a:gd name="connsiteX7" fmla="*/ 1300313 w 1669979"/>
              <a:gd name="connsiteY7" fmla="*/ 31744 h 3627077"/>
              <a:gd name="connsiteX8" fmla="*/ 1329984 w 1669979"/>
              <a:gd name="connsiteY8" fmla="*/ 0 h 3627077"/>
              <a:gd name="connsiteX9" fmla="*/ 1500737 w 1669979"/>
              <a:gd name="connsiteY9" fmla="*/ 0 h 3627077"/>
              <a:gd name="connsiteX10" fmla="*/ 1669979 w 1669979"/>
              <a:gd name="connsiteY10" fmla="*/ 171022 h 3627077"/>
              <a:gd name="connsiteX11" fmla="*/ 1669979 w 1669979"/>
              <a:gd name="connsiteY11" fmla="*/ 3456053 h 3627077"/>
              <a:gd name="connsiteX12" fmla="*/ 1500736 w 1669979"/>
              <a:gd name="connsiteY12" fmla="*/ 3627077 h 3627077"/>
              <a:gd name="connsiteX13" fmla="*/ 862932 w 1669979"/>
              <a:gd name="connsiteY13" fmla="*/ 3627076 h 3627077"/>
              <a:gd name="connsiteX14" fmla="*/ 169243 w 1669979"/>
              <a:gd name="connsiteY14" fmla="*/ 3627076 h 3627077"/>
              <a:gd name="connsiteX15" fmla="*/ 0 w 1669979"/>
              <a:gd name="connsiteY15" fmla="*/ 3456054 h 3627077"/>
              <a:gd name="connsiteX16" fmla="*/ 0 w 1669979"/>
              <a:gd name="connsiteY16" fmla="*/ 171022 h 3627077"/>
              <a:gd name="connsiteX17" fmla="*/ 103366 w 1669979"/>
              <a:gd name="connsiteY17" fmla="*/ 13440 h 36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7">
                <a:moveTo>
                  <a:pt x="103366" y="13440"/>
                </a:moveTo>
                <a:cubicBezTo>
                  <a:pt x="123615" y="4786"/>
                  <a:pt x="145875" y="0"/>
                  <a:pt x="169243" y="0"/>
                </a:cubicBezTo>
                <a:lnTo>
                  <a:pt x="339995" y="0"/>
                </a:lnTo>
                <a:cubicBezTo>
                  <a:pt x="356871" y="104"/>
                  <a:pt x="369089" y="13014"/>
                  <a:pt x="369665" y="31745"/>
                </a:cubicBezTo>
                <a:cubicBezTo>
                  <a:pt x="369664" y="92285"/>
                  <a:pt x="417065" y="136703"/>
                  <a:pt x="476972" y="136703"/>
                </a:cubicBezTo>
                <a:lnTo>
                  <a:pt x="807048" y="136703"/>
                </a:lnTo>
                <a:lnTo>
                  <a:pt x="1193007" y="136703"/>
                </a:lnTo>
                <a:cubicBezTo>
                  <a:pt x="1252914" y="136703"/>
                  <a:pt x="1300314" y="92283"/>
                  <a:pt x="1300313" y="31744"/>
                </a:cubicBezTo>
                <a:cubicBezTo>
                  <a:pt x="1300890" y="13014"/>
                  <a:pt x="1313108" y="103"/>
                  <a:pt x="1329984" y="0"/>
                </a:cubicBezTo>
                <a:lnTo>
                  <a:pt x="1500737" y="0"/>
                </a:lnTo>
                <a:cubicBezTo>
                  <a:pt x="1594205" y="0"/>
                  <a:pt x="1669979" y="76569"/>
                  <a:pt x="1669979" y="171022"/>
                </a:cubicBezTo>
                <a:lnTo>
                  <a:pt x="1669979" y="3456053"/>
                </a:lnTo>
                <a:cubicBezTo>
                  <a:pt x="1669979" y="3550508"/>
                  <a:pt x="1594206" y="3627076"/>
                  <a:pt x="1500736" y="3627077"/>
                </a:cubicBezTo>
                <a:lnTo>
                  <a:pt x="862932" y="3627076"/>
                </a:lnTo>
                <a:lnTo>
                  <a:pt x="169243" y="3627076"/>
                </a:lnTo>
                <a:cubicBezTo>
                  <a:pt x="75774" y="3627076"/>
                  <a:pt x="0" y="3550509"/>
                  <a:pt x="0" y="3456054"/>
                </a:cubicBezTo>
                <a:lnTo>
                  <a:pt x="0" y="171022"/>
                </a:lnTo>
                <a:cubicBezTo>
                  <a:pt x="0" y="100183"/>
                  <a:pt x="42622" y="39403"/>
                  <a:pt x="103366" y="134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18">
            <a:extLst>
              <a:ext uri="{FF2B5EF4-FFF2-40B4-BE49-F238E27FC236}">
                <a16:creationId xmlns:a16="http://schemas.microsoft.com/office/drawing/2014/main" id="{C0004333-2BB0-4609-BFDF-50B12B6EE9F8}"/>
              </a:ext>
            </a:extLst>
          </p:cNvPr>
          <p:cNvSpPr>
            <a:spLocks noGrp="1"/>
          </p:cNvSpPr>
          <p:nvPr>
            <p:ph type="pic" sz="quarter" idx="24" hasCustomPrompt="1"/>
          </p:nvPr>
        </p:nvSpPr>
        <p:spPr>
          <a:xfrm rot="1800000">
            <a:off x="3833075" y="2458532"/>
            <a:ext cx="1669979" cy="3627078"/>
          </a:xfrm>
          <a:custGeom>
            <a:avLst/>
            <a:gdLst>
              <a:gd name="connsiteX0" fmla="*/ 103366 w 1669979"/>
              <a:gd name="connsiteY0" fmla="*/ 13441 h 3627078"/>
              <a:gd name="connsiteX1" fmla="*/ 169243 w 1669979"/>
              <a:gd name="connsiteY1" fmla="*/ 1 h 3627078"/>
              <a:gd name="connsiteX2" fmla="*/ 339995 w 1669979"/>
              <a:gd name="connsiteY2" fmla="*/ 1 h 3627078"/>
              <a:gd name="connsiteX3" fmla="*/ 369664 w 1669979"/>
              <a:gd name="connsiteY3" fmla="*/ 31746 h 3627078"/>
              <a:gd name="connsiteX4" fmla="*/ 476972 w 1669979"/>
              <a:gd name="connsiteY4" fmla="*/ 136704 h 3627078"/>
              <a:gd name="connsiteX5" fmla="*/ 807048 w 1669979"/>
              <a:gd name="connsiteY5" fmla="*/ 136704 h 3627078"/>
              <a:gd name="connsiteX6" fmla="*/ 1193007 w 1669979"/>
              <a:gd name="connsiteY6" fmla="*/ 136704 h 3627078"/>
              <a:gd name="connsiteX7" fmla="*/ 1300313 w 1669979"/>
              <a:gd name="connsiteY7" fmla="*/ 31745 h 3627078"/>
              <a:gd name="connsiteX8" fmla="*/ 1329984 w 1669979"/>
              <a:gd name="connsiteY8" fmla="*/ 0 h 3627078"/>
              <a:gd name="connsiteX9" fmla="*/ 1500737 w 1669979"/>
              <a:gd name="connsiteY9" fmla="*/ 0 h 3627078"/>
              <a:gd name="connsiteX10" fmla="*/ 1669979 w 1669979"/>
              <a:gd name="connsiteY10" fmla="*/ 171023 h 3627078"/>
              <a:gd name="connsiteX11" fmla="*/ 1669978 w 1669979"/>
              <a:gd name="connsiteY11" fmla="*/ 3456054 h 3627078"/>
              <a:gd name="connsiteX12" fmla="*/ 1500736 w 1669979"/>
              <a:gd name="connsiteY12" fmla="*/ 3627078 h 3627078"/>
              <a:gd name="connsiteX13" fmla="*/ 862932 w 1669979"/>
              <a:gd name="connsiteY13" fmla="*/ 3627077 h 3627078"/>
              <a:gd name="connsiteX14" fmla="*/ 169243 w 1669979"/>
              <a:gd name="connsiteY14" fmla="*/ 3627077 h 3627078"/>
              <a:gd name="connsiteX15" fmla="*/ 0 w 1669979"/>
              <a:gd name="connsiteY15" fmla="*/ 3456054 h 3627078"/>
              <a:gd name="connsiteX16" fmla="*/ 0 w 1669979"/>
              <a:gd name="connsiteY16" fmla="*/ 171023 h 3627078"/>
              <a:gd name="connsiteX17" fmla="*/ 103366 w 1669979"/>
              <a:gd name="connsiteY17" fmla="*/ 13441 h 36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8">
                <a:moveTo>
                  <a:pt x="103366" y="13441"/>
                </a:moveTo>
                <a:cubicBezTo>
                  <a:pt x="123614" y="4787"/>
                  <a:pt x="145875" y="1"/>
                  <a:pt x="169243" y="1"/>
                </a:cubicBezTo>
                <a:lnTo>
                  <a:pt x="339995" y="1"/>
                </a:lnTo>
                <a:cubicBezTo>
                  <a:pt x="356871" y="105"/>
                  <a:pt x="369089" y="13015"/>
                  <a:pt x="369664" y="31746"/>
                </a:cubicBezTo>
                <a:cubicBezTo>
                  <a:pt x="369664" y="92285"/>
                  <a:pt x="417065" y="136704"/>
                  <a:pt x="476972" y="136704"/>
                </a:cubicBezTo>
                <a:lnTo>
                  <a:pt x="807048" y="136704"/>
                </a:lnTo>
                <a:lnTo>
                  <a:pt x="1193007" y="136704"/>
                </a:lnTo>
                <a:cubicBezTo>
                  <a:pt x="1252914" y="136704"/>
                  <a:pt x="1300314" y="92284"/>
                  <a:pt x="1300313" y="31745"/>
                </a:cubicBezTo>
                <a:cubicBezTo>
                  <a:pt x="1300889" y="13015"/>
                  <a:pt x="1313108" y="104"/>
                  <a:pt x="1329984" y="0"/>
                </a:cubicBezTo>
                <a:lnTo>
                  <a:pt x="1500737" y="0"/>
                </a:lnTo>
                <a:cubicBezTo>
                  <a:pt x="1594205" y="1"/>
                  <a:pt x="1669979" y="76570"/>
                  <a:pt x="1669979" y="171023"/>
                </a:cubicBezTo>
                <a:lnTo>
                  <a:pt x="1669978" y="3456054"/>
                </a:lnTo>
                <a:cubicBezTo>
                  <a:pt x="1669979" y="3550508"/>
                  <a:pt x="1594206" y="3627077"/>
                  <a:pt x="1500736" y="3627078"/>
                </a:cubicBezTo>
                <a:lnTo>
                  <a:pt x="862932" y="3627077"/>
                </a:lnTo>
                <a:lnTo>
                  <a:pt x="169243" y="3627077"/>
                </a:lnTo>
                <a:cubicBezTo>
                  <a:pt x="75773" y="3627078"/>
                  <a:pt x="0" y="3550510"/>
                  <a:pt x="0" y="3456054"/>
                </a:cubicBezTo>
                <a:lnTo>
                  <a:pt x="0" y="171023"/>
                </a:lnTo>
                <a:cubicBezTo>
                  <a:pt x="0" y="100183"/>
                  <a:pt x="42623" y="39403"/>
                  <a:pt x="103366" y="13441"/>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20">
            <a:extLst>
              <a:ext uri="{FF2B5EF4-FFF2-40B4-BE49-F238E27FC236}">
                <a16:creationId xmlns:a16="http://schemas.microsoft.com/office/drawing/2014/main" id="{84A3963D-47F6-48B7-B481-52DA9ECDE8DA}"/>
              </a:ext>
            </a:extLst>
          </p:cNvPr>
          <p:cNvSpPr>
            <a:spLocks noGrp="1"/>
          </p:cNvSpPr>
          <p:nvPr>
            <p:ph type="pic" sz="quarter" idx="25" hasCustomPrompt="1"/>
          </p:nvPr>
        </p:nvSpPr>
        <p:spPr>
          <a:xfrm rot="1800000">
            <a:off x="1037988" y="3153326"/>
            <a:ext cx="1669979" cy="3627077"/>
          </a:xfrm>
          <a:custGeom>
            <a:avLst/>
            <a:gdLst>
              <a:gd name="connsiteX0" fmla="*/ 103367 w 1669979"/>
              <a:gd name="connsiteY0" fmla="*/ 13441 h 3627077"/>
              <a:gd name="connsiteX1" fmla="*/ 169243 w 1669979"/>
              <a:gd name="connsiteY1" fmla="*/ 1 h 3627077"/>
              <a:gd name="connsiteX2" fmla="*/ 339996 w 1669979"/>
              <a:gd name="connsiteY2" fmla="*/ 1 h 3627077"/>
              <a:gd name="connsiteX3" fmla="*/ 369665 w 1669979"/>
              <a:gd name="connsiteY3" fmla="*/ 31745 h 3627077"/>
              <a:gd name="connsiteX4" fmla="*/ 476973 w 1669979"/>
              <a:gd name="connsiteY4" fmla="*/ 136704 h 3627077"/>
              <a:gd name="connsiteX5" fmla="*/ 807048 w 1669979"/>
              <a:gd name="connsiteY5" fmla="*/ 136704 h 3627077"/>
              <a:gd name="connsiteX6" fmla="*/ 1193007 w 1669979"/>
              <a:gd name="connsiteY6" fmla="*/ 136703 h 3627077"/>
              <a:gd name="connsiteX7" fmla="*/ 1300314 w 1669979"/>
              <a:gd name="connsiteY7" fmla="*/ 31745 h 3627077"/>
              <a:gd name="connsiteX8" fmla="*/ 1329985 w 1669979"/>
              <a:gd name="connsiteY8" fmla="*/ 0 h 3627077"/>
              <a:gd name="connsiteX9" fmla="*/ 1500737 w 1669979"/>
              <a:gd name="connsiteY9" fmla="*/ 0 h 3627077"/>
              <a:gd name="connsiteX10" fmla="*/ 1669979 w 1669979"/>
              <a:gd name="connsiteY10" fmla="*/ 171022 h 3627077"/>
              <a:gd name="connsiteX11" fmla="*/ 1669979 w 1669979"/>
              <a:gd name="connsiteY11" fmla="*/ 3456053 h 3627077"/>
              <a:gd name="connsiteX12" fmla="*/ 1500737 w 1669979"/>
              <a:gd name="connsiteY12" fmla="*/ 3627077 h 3627077"/>
              <a:gd name="connsiteX13" fmla="*/ 862931 w 1669979"/>
              <a:gd name="connsiteY13" fmla="*/ 3627077 h 3627077"/>
              <a:gd name="connsiteX14" fmla="*/ 169243 w 1669979"/>
              <a:gd name="connsiteY14" fmla="*/ 3627077 h 3627077"/>
              <a:gd name="connsiteX15" fmla="*/ 0 w 1669979"/>
              <a:gd name="connsiteY15" fmla="*/ 3456054 h 3627077"/>
              <a:gd name="connsiteX16" fmla="*/ 0 w 1669979"/>
              <a:gd name="connsiteY16" fmla="*/ 171023 h 3627077"/>
              <a:gd name="connsiteX17" fmla="*/ 103367 w 1669979"/>
              <a:gd name="connsiteY17" fmla="*/ 13441 h 36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7">
                <a:moveTo>
                  <a:pt x="103367" y="13441"/>
                </a:moveTo>
                <a:cubicBezTo>
                  <a:pt x="123615" y="4786"/>
                  <a:pt x="145876" y="1"/>
                  <a:pt x="169243" y="1"/>
                </a:cubicBezTo>
                <a:lnTo>
                  <a:pt x="339996" y="1"/>
                </a:lnTo>
                <a:cubicBezTo>
                  <a:pt x="356872" y="104"/>
                  <a:pt x="369089" y="13014"/>
                  <a:pt x="369665" y="31745"/>
                </a:cubicBezTo>
                <a:cubicBezTo>
                  <a:pt x="369665" y="92285"/>
                  <a:pt x="417065" y="136704"/>
                  <a:pt x="476973" y="136704"/>
                </a:cubicBezTo>
                <a:lnTo>
                  <a:pt x="807048" y="136704"/>
                </a:lnTo>
                <a:lnTo>
                  <a:pt x="1193007" y="136703"/>
                </a:lnTo>
                <a:cubicBezTo>
                  <a:pt x="1252914" y="136704"/>
                  <a:pt x="1300314" y="92284"/>
                  <a:pt x="1300314" y="31745"/>
                </a:cubicBezTo>
                <a:cubicBezTo>
                  <a:pt x="1300890" y="13014"/>
                  <a:pt x="1313108" y="104"/>
                  <a:pt x="1329985" y="0"/>
                </a:cubicBezTo>
                <a:lnTo>
                  <a:pt x="1500737" y="0"/>
                </a:lnTo>
                <a:cubicBezTo>
                  <a:pt x="1594206" y="0"/>
                  <a:pt x="1669979" y="76570"/>
                  <a:pt x="1669979" y="171022"/>
                </a:cubicBezTo>
                <a:lnTo>
                  <a:pt x="1669979" y="3456053"/>
                </a:lnTo>
                <a:cubicBezTo>
                  <a:pt x="1669979" y="3550508"/>
                  <a:pt x="1594206" y="3627077"/>
                  <a:pt x="1500737" y="3627077"/>
                </a:cubicBezTo>
                <a:lnTo>
                  <a:pt x="862931" y="3627077"/>
                </a:lnTo>
                <a:lnTo>
                  <a:pt x="169243" y="3627077"/>
                </a:lnTo>
                <a:cubicBezTo>
                  <a:pt x="75774" y="3627077"/>
                  <a:pt x="0" y="3550509"/>
                  <a:pt x="0" y="3456054"/>
                </a:cubicBezTo>
                <a:lnTo>
                  <a:pt x="0" y="171023"/>
                </a:lnTo>
                <a:cubicBezTo>
                  <a:pt x="0" y="100183"/>
                  <a:pt x="42623" y="39403"/>
                  <a:pt x="103367" y="13441"/>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7212401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0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4109FD-D18D-4666-AC32-2B7BB7D48496}"/>
              </a:ext>
            </a:extLst>
          </p:cNvPr>
          <p:cNvSpPr>
            <a:spLocks noGrp="1"/>
          </p:cNvSpPr>
          <p:nvPr>
            <p:ph type="pic" sz="quarter" idx="22" hasCustomPrompt="1"/>
          </p:nvPr>
        </p:nvSpPr>
        <p:spPr>
          <a:xfrm>
            <a:off x="1450260" y="2433842"/>
            <a:ext cx="4289498" cy="2696260"/>
          </a:xfrm>
          <a:custGeom>
            <a:avLst/>
            <a:gdLst>
              <a:gd name="connsiteX0" fmla="*/ 0 w 4289498"/>
              <a:gd name="connsiteY0" fmla="*/ 0 h 2696260"/>
              <a:gd name="connsiteX1" fmla="*/ 4289498 w 4289498"/>
              <a:gd name="connsiteY1" fmla="*/ 0 h 2696260"/>
              <a:gd name="connsiteX2" fmla="*/ 4289498 w 4289498"/>
              <a:gd name="connsiteY2" fmla="*/ 2696260 h 2696260"/>
              <a:gd name="connsiteX3" fmla="*/ 0 w 4289498"/>
              <a:gd name="connsiteY3" fmla="*/ 2696260 h 2696260"/>
            </a:gdLst>
            <a:ahLst/>
            <a:cxnLst>
              <a:cxn ang="0">
                <a:pos x="connsiteX0" y="connsiteY0"/>
              </a:cxn>
              <a:cxn ang="0">
                <a:pos x="connsiteX1" y="connsiteY1"/>
              </a:cxn>
              <a:cxn ang="0">
                <a:pos x="connsiteX2" y="connsiteY2"/>
              </a:cxn>
              <a:cxn ang="0">
                <a:pos x="connsiteX3" y="connsiteY3"/>
              </a:cxn>
            </a:cxnLst>
            <a:rect l="l" t="t" r="r" b="b"/>
            <a:pathLst>
              <a:path w="4289498" h="2696260">
                <a:moveTo>
                  <a:pt x="0" y="0"/>
                </a:moveTo>
                <a:lnTo>
                  <a:pt x="4289498" y="0"/>
                </a:lnTo>
                <a:lnTo>
                  <a:pt x="4289498" y="2696260"/>
                </a:lnTo>
                <a:lnTo>
                  <a:pt x="0" y="269626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3">
            <a:extLst>
              <a:ext uri="{FF2B5EF4-FFF2-40B4-BE49-F238E27FC236}">
                <a16:creationId xmlns:a16="http://schemas.microsoft.com/office/drawing/2014/main" id="{CBCFEABD-B5BC-406E-B5EB-E0BC383ADE91}"/>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9102286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45_Blank">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0C668B97-E683-4186-B98E-E451C55A8938}"/>
              </a:ext>
            </a:extLst>
          </p:cNvPr>
          <p:cNvSpPr>
            <a:spLocks noGrp="1"/>
          </p:cNvSpPr>
          <p:nvPr>
            <p:ph type="pic" sz="quarter" idx="22" hasCustomPrompt="1"/>
          </p:nvPr>
        </p:nvSpPr>
        <p:spPr>
          <a:xfrm>
            <a:off x="935816" y="1911237"/>
            <a:ext cx="1810823" cy="3932979"/>
          </a:xfrm>
          <a:custGeom>
            <a:avLst/>
            <a:gdLst>
              <a:gd name="connsiteX0" fmla="*/ 1442154 w 1810823"/>
              <a:gd name="connsiteY0" fmla="*/ 0 h 3932979"/>
              <a:gd name="connsiteX1" fmla="*/ 1627308 w 1810823"/>
              <a:gd name="connsiteY1" fmla="*/ 0 h 3932979"/>
              <a:gd name="connsiteX2" fmla="*/ 1810823 w 1810823"/>
              <a:gd name="connsiteY2" fmla="*/ 185447 h 3932979"/>
              <a:gd name="connsiteX3" fmla="*/ 1810823 w 1810823"/>
              <a:gd name="connsiteY3" fmla="*/ 3747531 h 3932979"/>
              <a:gd name="connsiteX4" fmla="*/ 1627308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8" y="0"/>
                </a:lnTo>
                <a:cubicBezTo>
                  <a:pt x="1728659" y="0"/>
                  <a:pt x="1810823" y="83027"/>
                  <a:pt x="1810823" y="185447"/>
                </a:cubicBezTo>
                <a:lnTo>
                  <a:pt x="1810823" y="3747531"/>
                </a:lnTo>
                <a:cubicBezTo>
                  <a:pt x="1810823" y="3849953"/>
                  <a:pt x="1728659" y="3932979"/>
                  <a:pt x="1627308"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5" name="Picture Placeholder 44">
            <a:extLst>
              <a:ext uri="{FF2B5EF4-FFF2-40B4-BE49-F238E27FC236}">
                <a16:creationId xmlns:a16="http://schemas.microsoft.com/office/drawing/2014/main" id="{9DFDD9BE-9074-48E6-8EBC-D51C0D87C13E}"/>
              </a:ext>
            </a:extLst>
          </p:cNvPr>
          <p:cNvSpPr>
            <a:spLocks noGrp="1"/>
          </p:cNvSpPr>
          <p:nvPr>
            <p:ph type="pic" sz="quarter" idx="23" hasCustomPrompt="1"/>
          </p:nvPr>
        </p:nvSpPr>
        <p:spPr>
          <a:xfrm>
            <a:off x="2991775" y="1911237"/>
            <a:ext cx="1810823" cy="3932979"/>
          </a:xfrm>
          <a:custGeom>
            <a:avLst/>
            <a:gdLst>
              <a:gd name="connsiteX0" fmla="*/ 1442154 w 1810823"/>
              <a:gd name="connsiteY0" fmla="*/ 0 h 3932979"/>
              <a:gd name="connsiteX1" fmla="*/ 1627308 w 1810823"/>
              <a:gd name="connsiteY1" fmla="*/ 0 h 3932979"/>
              <a:gd name="connsiteX2" fmla="*/ 1810823 w 1810823"/>
              <a:gd name="connsiteY2" fmla="*/ 185447 h 3932979"/>
              <a:gd name="connsiteX3" fmla="*/ 1810823 w 1810823"/>
              <a:gd name="connsiteY3" fmla="*/ 3747531 h 3932979"/>
              <a:gd name="connsiteX4" fmla="*/ 1627308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8" y="0"/>
                </a:lnTo>
                <a:cubicBezTo>
                  <a:pt x="1728659" y="0"/>
                  <a:pt x="1810823" y="83027"/>
                  <a:pt x="1810823" y="185447"/>
                </a:cubicBezTo>
                <a:lnTo>
                  <a:pt x="1810823" y="3747531"/>
                </a:lnTo>
                <a:cubicBezTo>
                  <a:pt x="1810823" y="3849953"/>
                  <a:pt x="1728659" y="3932979"/>
                  <a:pt x="1627308"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4" name="Picture Placeholder 43">
            <a:extLst>
              <a:ext uri="{FF2B5EF4-FFF2-40B4-BE49-F238E27FC236}">
                <a16:creationId xmlns:a16="http://schemas.microsoft.com/office/drawing/2014/main" id="{195BD46D-CA7E-4C78-B381-26AA5B9EDB77}"/>
              </a:ext>
            </a:extLst>
          </p:cNvPr>
          <p:cNvSpPr>
            <a:spLocks noGrp="1"/>
          </p:cNvSpPr>
          <p:nvPr>
            <p:ph type="pic" sz="quarter" idx="24" hasCustomPrompt="1"/>
          </p:nvPr>
        </p:nvSpPr>
        <p:spPr>
          <a:xfrm>
            <a:off x="5189714" y="1911237"/>
            <a:ext cx="1810823" cy="3932979"/>
          </a:xfrm>
          <a:custGeom>
            <a:avLst/>
            <a:gdLst>
              <a:gd name="connsiteX0" fmla="*/ 1442154 w 1810823"/>
              <a:gd name="connsiteY0" fmla="*/ 0 h 3932979"/>
              <a:gd name="connsiteX1" fmla="*/ 1627308 w 1810823"/>
              <a:gd name="connsiteY1" fmla="*/ 0 h 3932979"/>
              <a:gd name="connsiteX2" fmla="*/ 1810823 w 1810823"/>
              <a:gd name="connsiteY2" fmla="*/ 185447 h 3932979"/>
              <a:gd name="connsiteX3" fmla="*/ 1810823 w 1810823"/>
              <a:gd name="connsiteY3" fmla="*/ 3747531 h 3932979"/>
              <a:gd name="connsiteX4" fmla="*/ 1627308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8" y="0"/>
                </a:lnTo>
                <a:cubicBezTo>
                  <a:pt x="1728659" y="0"/>
                  <a:pt x="1810823" y="83027"/>
                  <a:pt x="1810823" y="185447"/>
                </a:cubicBezTo>
                <a:lnTo>
                  <a:pt x="1810823" y="3747531"/>
                </a:lnTo>
                <a:cubicBezTo>
                  <a:pt x="1810823" y="3849953"/>
                  <a:pt x="1728659" y="3932979"/>
                  <a:pt x="1627308"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3" name="Picture Placeholder 42">
            <a:extLst>
              <a:ext uri="{FF2B5EF4-FFF2-40B4-BE49-F238E27FC236}">
                <a16:creationId xmlns:a16="http://schemas.microsoft.com/office/drawing/2014/main" id="{81535A42-43CA-4E9E-98A7-A41836003F7F}"/>
              </a:ext>
            </a:extLst>
          </p:cNvPr>
          <p:cNvSpPr>
            <a:spLocks noGrp="1"/>
          </p:cNvSpPr>
          <p:nvPr>
            <p:ph type="pic" sz="quarter" idx="25" hasCustomPrompt="1"/>
          </p:nvPr>
        </p:nvSpPr>
        <p:spPr>
          <a:xfrm>
            <a:off x="7389405" y="1911237"/>
            <a:ext cx="1810823" cy="3932979"/>
          </a:xfrm>
          <a:custGeom>
            <a:avLst/>
            <a:gdLst>
              <a:gd name="connsiteX0" fmla="*/ 1442154 w 1810823"/>
              <a:gd name="connsiteY0" fmla="*/ 0 h 3932979"/>
              <a:gd name="connsiteX1" fmla="*/ 1627307 w 1810823"/>
              <a:gd name="connsiteY1" fmla="*/ 0 h 3932979"/>
              <a:gd name="connsiteX2" fmla="*/ 1810823 w 1810823"/>
              <a:gd name="connsiteY2" fmla="*/ 185447 h 3932979"/>
              <a:gd name="connsiteX3" fmla="*/ 1810823 w 1810823"/>
              <a:gd name="connsiteY3" fmla="*/ 3747531 h 3932979"/>
              <a:gd name="connsiteX4" fmla="*/ 1627307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7" y="0"/>
                </a:lnTo>
                <a:cubicBezTo>
                  <a:pt x="1728659" y="0"/>
                  <a:pt x="1810823" y="83027"/>
                  <a:pt x="1810823" y="185447"/>
                </a:cubicBezTo>
                <a:lnTo>
                  <a:pt x="1810823" y="3747531"/>
                </a:lnTo>
                <a:cubicBezTo>
                  <a:pt x="1810823" y="3849953"/>
                  <a:pt x="1728659" y="3932979"/>
                  <a:pt x="1627307"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2" name="Picture Placeholder 41">
            <a:extLst>
              <a:ext uri="{FF2B5EF4-FFF2-40B4-BE49-F238E27FC236}">
                <a16:creationId xmlns:a16="http://schemas.microsoft.com/office/drawing/2014/main" id="{8E4CD5AE-E441-4A00-921A-6A1ADB2699C9}"/>
              </a:ext>
            </a:extLst>
          </p:cNvPr>
          <p:cNvSpPr>
            <a:spLocks noGrp="1"/>
          </p:cNvSpPr>
          <p:nvPr>
            <p:ph type="pic" sz="quarter" idx="26" hasCustomPrompt="1"/>
          </p:nvPr>
        </p:nvSpPr>
        <p:spPr>
          <a:xfrm>
            <a:off x="9445365" y="1911237"/>
            <a:ext cx="1810823" cy="3932979"/>
          </a:xfrm>
          <a:custGeom>
            <a:avLst/>
            <a:gdLst>
              <a:gd name="connsiteX0" fmla="*/ 1442154 w 1810823"/>
              <a:gd name="connsiteY0" fmla="*/ 0 h 3932979"/>
              <a:gd name="connsiteX1" fmla="*/ 1627307 w 1810823"/>
              <a:gd name="connsiteY1" fmla="*/ 0 h 3932979"/>
              <a:gd name="connsiteX2" fmla="*/ 1810823 w 1810823"/>
              <a:gd name="connsiteY2" fmla="*/ 185447 h 3932979"/>
              <a:gd name="connsiteX3" fmla="*/ 1810823 w 1810823"/>
              <a:gd name="connsiteY3" fmla="*/ 3747531 h 3932979"/>
              <a:gd name="connsiteX4" fmla="*/ 1627307 w 1810823"/>
              <a:gd name="connsiteY4" fmla="*/ 3932979 h 3932979"/>
              <a:gd name="connsiteX5" fmla="*/ 935710 w 1810823"/>
              <a:gd name="connsiteY5" fmla="*/ 3932979 h 3932979"/>
              <a:gd name="connsiteX6" fmla="*/ 183516 w 1810823"/>
              <a:gd name="connsiteY6" fmla="*/ 3932979 h 3932979"/>
              <a:gd name="connsiteX7" fmla="*/ 0 w 1810823"/>
              <a:gd name="connsiteY7" fmla="*/ 3747533 h 3932979"/>
              <a:gd name="connsiteX8" fmla="*/ 0 w 1810823"/>
              <a:gd name="connsiteY8" fmla="*/ 185447 h 3932979"/>
              <a:gd name="connsiteX9" fmla="*/ 183516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7" y="0"/>
                </a:lnTo>
                <a:cubicBezTo>
                  <a:pt x="1728659" y="0"/>
                  <a:pt x="1810823" y="83027"/>
                  <a:pt x="1810823" y="185447"/>
                </a:cubicBezTo>
                <a:lnTo>
                  <a:pt x="1810823" y="3747531"/>
                </a:lnTo>
                <a:cubicBezTo>
                  <a:pt x="1810823" y="3849953"/>
                  <a:pt x="1728659" y="3932979"/>
                  <a:pt x="1627307" y="3932979"/>
                </a:cubicBezTo>
                <a:lnTo>
                  <a:pt x="935710" y="3932979"/>
                </a:lnTo>
                <a:lnTo>
                  <a:pt x="183516" y="3932979"/>
                </a:lnTo>
                <a:cubicBezTo>
                  <a:pt x="82165" y="3932979"/>
                  <a:pt x="0" y="3849953"/>
                  <a:pt x="0" y="3747533"/>
                </a:cubicBezTo>
                <a:lnTo>
                  <a:pt x="0" y="185447"/>
                </a:lnTo>
                <a:cubicBezTo>
                  <a:pt x="0" y="83027"/>
                  <a:pt x="82165" y="1"/>
                  <a:pt x="183516"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3">
            <a:extLst>
              <a:ext uri="{FF2B5EF4-FFF2-40B4-BE49-F238E27FC236}">
                <a16:creationId xmlns:a16="http://schemas.microsoft.com/office/drawing/2014/main" id="{452FD703-ADAC-4619-9DBC-D317C636F230}"/>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5720454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46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EDCCEC-A0BB-433E-A80A-CD46515A05AC}"/>
              </a:ext>
            </a:extLst>
          </p:cNvPr>
          <p:cNvSpPr>
            <a:spLocks noGrp="1"/>
          </p:cNvSpPr>
          <p:nvPr>
            <p:ph type="pic" sz="quarter" idx="27" hasCustomPrompt="1"/>
          </p:nvPr>
        </p:nvSpPr>
        <p:spPr>
          <a:xfrm>
            <a:off x="5205754" y="2351027"/>
            <a:ext cx="1781262" cy="3170239"/>
          </a:xfrm>
          <a:custGeom>
            <a:avLst/>
            <a:gdLst>
              <a:gd name="connsiteX0" fmla="*/ 0 w 1781262"/>
              <a:gd name="connsiteY0" fmla="*/ 0 h 3170239"/>
              <a:gd name="connsiteX1" fmla="*/ 1781262 w 1781262"/>
              <a:gd name="connsiteY1" fmla="*/ 0 h 3170239"/>
              <a:gd name="connsiteX2" fmla="*/ 1781262 w 1781262"/>
              <a:gd name="connsiteY2" fmla="*/ 3170239 h 3170239"/>
              <a:gd name="connsiteX3" fmla="*/ 0 w 1781262"/>
              <a:gd name="connsiteY3" fmla="*/ 3170239 h 3170239"/>
            </a:gdLst>
            <a:ahLst/>
            <a:cxnLst>
              <a:cxn ang="0">
                <a:pos x="connsiteX0" y="connsiteY0"/>
              </a:cxn>
              <a:cxn ang="0">
                <a:pos x="connsiteX1" y="connsiteY1"/>
              </a:cxn>
              <a:cxn ang="0">
                <a:pos x="connsiteX2" y="connsiteY2"/>
              </a:cxn>
              <a:cxn ang="0">
                <a:pos x="connsiteX3" y="connsiteY3"/>
              </a:cxn>
            </a:cxnLst>
            <a:rect l="l" t="t" r="r" b="b"/>
            <a:pathLst>
              <a:path w="1781262" h="3170239">
                <a:moveTo>
                  <a:pt x="0" y="0"/>
                </a:moveTo>
                <a:lnTo>
                  <a:pt x="1781262" y="0"/>
                </a:lnTo>
                <a:lnTo>
                  <a:pt x="1781262" y="3170239"/>
                </a:lnTo>
                <a:lnTo>
                  <a:pt x="0" y="3170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71C4FA14-9713-4A88-BFE8-F6608E6C4335}"/>
              </a:ext>
            </a:extLst>
          </p:cNvPr>
          <p:cNvSpPr>
            <a:spLocks noGrp="1"/>
          </p:cNvSpPr>
          <p:nvPr>
            <p:ph type="pic" sz="quarter" idx="22" hasCustomPrompt="1"/>
          </p:nvPr>
        </p:nvSpPr>
        <p:spPr>
          <a:xfrm>
            <a:off x="1857938" y="2351027"/>
            <a:ext cx="1781262" cy="3170239"/>
          </a:xfrm>
          <a:custGeom>
            <a:avLst/>
            <a:gdLst>
              <a:gd name="connsiteX0" fmla="*/ 0 w 1781262"/>
              <a:gd name="connsiteY0" fmla="*/ 0 h 3170239"/>
              <a:gd name="connsiteX1" fmla="*/ 1781262 w 1781262"/>
              <a:gd name="connsiteY1" fmla="*/ 0 h 3170239"/>
              <a:gd name="connsiteX2" fmla="*/ 1781262 w 1781262"/>
              <a:gd name="connsiteY2" fmla="*/ 3170239 h 3170239"/>
              <a:gd name="connsiteX3" fmla="*/ 0 w 1781262"/>
              <a:gd name="connsiteY3" fmla="*/ 3170239 h 3170239"/>
            </a:gdLst>
            <a:ahLst/>
            <a:cxnLst>
              <a:cxn ang="0">
                <a:pos x="connsiteX0" y="connsiteY0"/>
              </a:cxn>
              <a:cxn ang="0">
                <a:pos x="connsiteX1" y="connsiteY1"/>
              </a:cxn>
              <a:cxn ang="0">
                <a:pos x="connsiteX2" y="connsiteY2"/>
              </a:cxn>
              <a:cxn ang="0">
                <a:pos x="connsiteX3" y="connsiteY3"/>
              </a:cxn>
            </a:cxnLst>
            <a:rect l="l" t="t" r="r" b="b"/>
            <a:pathLst>
              <a:path w="1781262" h="3170239">
                <a:moveTo>
                  <a:pt x="0" y="0"/>
                </a:moveTo>
                <a:lnTo>
                  <a:pt x="1781262" y="0"/>
                </a:lnTo>
                <a:lnTo>
                  <a:pt x="1781262" y="3170239"/>
                </a:lnTo>
                <a:lnTo>
                  <a:pt x="0" y="3170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a:extLst>
              <a:ext uri="{FF2B5EF4-FFF2-40B4-BE49-F238E27FC236}">
                <a16:creationId xmlns:a16="http://schemas.microsoft.com/office/drawing/2014/main" id="{9A1F0614-13B0-48FB-A0C3-AE68895B9244}"/>
              </a:ext>
            </a:extLst>
          </p:cNvPr>
          <p:cNvSpPr>
            <a:spLocks noGrp="1"/>
          </p:cNvSpPr>
          <p:nvPr>
            <p:ph type="pic" sz="quarter" idx="26" hasCustomPrompt="1"/>
          </p:nvPr>
        </p:nvSpPr>
        <p:spPr>
          <a:xfrm>
            <a:off x="8553569" y="2351027"/>
            <a:ext cx="1781262" cy="3170239"/>
          </a:xfrm>
          <a:custGeom>
            <a:avLst/>
            <a:gdLst>
              <a:gd name="connsiteX0" fmla="*/ 0 w 1781262"/>
              <a:gd name="connsiteY0" fmla="*/ 0 h 3170239"/>
              <a:gd name="connsiteX1" fmla="*/ 1781262 w 1781262"/>
              <a:gd name="connsiteY1" fmla="*/ 0 h 3170239"/>
              <a:gd name="connsiteX2" fmla="*/ 1781262 w 1781262"/>
              <a:gd name="connsiteY2" fmla="*/ 3170239 h 3170239"/>
              <a:gd name="connsiteX3" fmla="*/ 0 w 1781262"/>
              <a:gd name="connsiteY3" fmla="*/ 3170239 h 3170239"/>
            </a:gdLst>
            <a:ahLst/>
            <a:cxnLst>
              <a:cxn ang="0">
                <a:pos x="connsiteX0" y="connsiteY0"/>
              </a:cxn>
              <a:cxn ang="0">
                <a:pos x="connsiteX1" y="connsiteY1"/>
              </a:cxn>
              <a:cxn ang="0">
                <a:pos x="connsiteX2" y="connsiteY2"/>
              </a:cxn>
              <a:cxn ang="0">
                <a:pos x="connsiteX3" y="connsiteY3"/>
              </a:cxn>
            </a:cxnLst>
            <a:rect l="l" t="t" r="r" b="b"/>
            <a:pathLst>
              <a:path w="1781262" h="3170239">
                <a:moveTo>
                  <a:pt x="0" y="0"/>
                </a:moveTo>
                <a:lnTo>
                  <a:pt x="1781262" y="0"/>
                </a:lnTo>
                <a:lnTo>
                  <a:pt x="1781262" y="3170239"/>
                </a:lnTo>
                <a:lnTo>
                  <a:pt x="0" y="3170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3">
            <a:extLst>
              <a:ext uri="{FF2B5EF4-FFF2-40B4-BE49-F238E27FC236}">
                <a16:creationId xmlns:a16="http://schemas.microsoft.com/office/drawing/2014/main" id="{B5BC17C5-DF76-4CCF-B149-574ACF12F30E}"/>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2054819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47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EA3E9C-E878-40DA-96E8-EADE4FCD61A9}"/>
              </a:ext>
            </a:extLst>
          </p:cNvPr>
          <p:cNvSpPr>
            <a:spLocks noGrp="1"/>
          </p:cNvSpPr>
          <p:nvPr>
            <p:ph type="pic" sz="quarter" idx="22" hasCustomPrompt="1"/>
          </p:nvPr>
        </p:nvSpPr>
        <p:spPr>
          <a:xfrm>
            <a:off x="1647377" y="1425477"/>
            <a:ext cx="3008890" cy="4026892"/>
          </a:xfrm>
          <a:custGeom>
            <a:avLst/>
            <a:gdLst>
              <a:gd name="connsiteX0" fmla="*/ 0 w 3008890"/>
              <a:gd name="connsiteY0" fmla="*/ 0 h 4026892"/>
              <a:gd name="connsiteX1" fmla="*/ 3008890 w 3008890"/>
              <a:gd name="connsiteY1" fmla="*/ 0 h 4026892"/>
              <a:gd name="connsiteX2" fmla="*/ 3008890 w 3008890"/>
              <a:gd name="connsiteY2" fmla="*/ 4026892 h 4026892"/>
              <a:gd name="connsiteX3" fmla="*/ 0 w 3008890"/>
              <a:gd name="connsiteY3" fmla="*/ 4026892 h 4026892"/>
            </a:gdLst>
            <a:ahLst/>
            <a:cxnLst>
              <a:cxn ang="0">
                <a:pos x="connsiteX0" y="connsiteY0"/>
              </a:cxn>
              <a:cxn ang="0">
                <a:pos x="connsiteX1" y="connsiteY1"/>
              </a:cxn>
              <a:cxn ang="0">
                <a:pos x="connsiteX2" y="connsiteY2"/>
              </a:cxn>
              <a:cxn ang="0">
                <a:pos x="connsiteX3" y="connsiteY3"/>
              </a:cxn>
            </a:cxnLst>
            <a:rect l="l" t="t" r="r" b="b"/>
            <a:pathLst>
              <a:path w="3008890" h="4026892">
                <a:moveTo>
                  <a:pt x="0" y="0"/>
                </a:moveTo>
                <a:lnTo>
                  <a:pt x="3008890" y="0"/>
                </a:lnTo>
                <a:lnTo>
                  <a:pt x="3008890" y="4026892"/>
                </a:lnTo>
                <a:lnTo>
                  <a:pt x="0" y="402689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3">
            <a:extLst>
              <a:ext uri="{FF2B5EF4-FFF2-40B4-BE49-F238E27FC236}">
                <a16:creationId xmlns:a16="http://schemas.microsoft.com/office/drawing/2014/main" id="{B5BC17C5-DF76-4CCF-B149-574ACF12F30E}"/>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1631201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9_65">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364941-AC7C-45FB-BBE2-D2DE95E3B0DD}"/>
              </a:ext>
            </a:extLst>
          </p:cNvPr>
          <p:cNvSpPr>
            <a:spLocks noGrp="1"/>
          </p:cNvSpPr>
          <p:nvPr>
            <p:ph type="pic" sz="quarter" idx="22" hasCustomPrompt="1"/>
          </p:nvPr>
        </p:nvSpPr>
        <p:spPr>
          <a:xfrm>
            <a:off x="1259579" y="2295598"/>
            <a:ext cx="2011154" cy="2293430"/>
          </a:xfrm>
          <a:custGeom>
            <a:avLst/>
            <a:gdLst>
              <a:gd name="connsiteX0" fmla="*/ 289163 w 2011154"/>
              <a:gd name="connsiteY0" fmla="*/ 0 h 2293430"/>
              <a:gd name="connsiteX1" fmla="*/ 1721991 w 2011154"/>
              <a:gd name="connsiteY1" fmla="*/ 0 h 2293430"/>
              <a:gd name="connsiteX2" fmla="*/ 2011154 w 2011154"/>
              <a:gd name="connsiteY2" fmla="*/ 289163 h 2293430"/>
              <a:gd name="connsiteX3" fmla="*/ 2011154 w 2011154"/>
              <a:gd name="connsiteY3" fmla="*/ 2004267 h 2293430"/>
              <a:gd name="connsiteX4" fmla="*/ 1721991 w 2011154"/>
              <a:gd name="connsiteY4" fmla="*/ 2293430 h 2293430"/>
              <a:gd name="connsiteX5" fmla="*/ 289163 w 2011154"/>
              <a:gd name="connsiteY5" fmla="*/ 2293430 h 2293430"/>
              <a:gd name="connsiteX6" fmla="*/ 0 w 2011154"/>
              <a:gd name="connsiteY6" fmla="*/ 2004267 h 2293430"/>
              <a:gd name="connsiteX7" fmla="*/ 0 w 2011154"/>
              <a:gd name="connsiteY7" fmla="*/ 289163 h 2293430"/>
              <a:gd name="connsiteX8" fmla="*/ 289163 w 2011154"/>
              <a:gd name="connsiteY8" fmla="*/ 0 h 229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54" h="2293430">
                <a:moveTo>
                  <a:pt x="289163" y="0"/>
                </a:moveTo>
                <a:lnTo>
                  <a:pt x="1721991" y="0"/>
                </a:lnTo>
                <a:cubicBezTo>
                  <a:pt x="1881691" y="0"/>
                  <a:pt x="2011154" y="129464"/>
                  <a:pt x="2011154" y="289163"/>
                </a:cubicBezTo>
                <a:lnTo>
                  <a:pt x="2011154" y="2004267"/>
                </a:lnTo>
                <a:cubicBezTo>
                  <a:pt x="2011154" y="2163968"/>
                  <a:pt x="1881691" y="2293430"/>
                  <a:pt x="1721991" y="2293430"/>
                </a:cubicBezTo>
                <a:lnTo>
                  <a:pt x="289163" y="2293430"/>
                </a:lnTo>
                <a:cubicBezTo>
                  <a:pt x="129464" y="2293430"/>
                  <a:pt x="0" y="2163968"/>
                  <a:pt x="0" y="2004267"/>
                </a:cubicBezTo>
                <a:lnTo>
                  <a:pt x="0" y="289163"/>
                </a:lnTo>
                <a:cubicBezTo>
                  <a:pt x="0" y="129464"/>
                  <a:pt x="129464" y="0"/>
                  <a:pt x="289163"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38C4AC07-9013-41B5-806E-4C5EB0423CCE}"/>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4843105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0_6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986460D-205A-4996-8342-32BD6CD722AB}"/>
              </a:ext>
            </a:extLst>
          </p:cNvPr>
          <p:cNvSpPr>
            <a:spLocks noGrp="1"/>
          </p:cNvSpPr>
          <p:nvPr>
            <p:ph type="pic" sz="quarter" idx="22" hasCustomPrompt="1"/>
          </p:nvPr>
        </p:nvSpPr>
        <p:spPr>
          <a:xfrm>
            <a:off x="4878475" y="2377165"/>
            <a:ext cx="2439829" cy="3265300"/>
          </a:xfrm>
          <a:custGeom>
            <a:avLst/>
            <a:gdLst>
              <a:gd name="connsiteX0" fmla="*/ 0 w 2439829"/>
              <a:gd name="connsiteY0" fmla="*/ 0 h 3265300"/>
              <a:gd name="connsiteX1" fmla="*/ 2439829 w 2439829"/>
              <a:gd name="connsiteY1" fmla="*/ 0 h 3265300"/>
              <a:gd name="connsiteX2" fmla="*/ 2439829 w 2439829"/>
              <a:gd name="connsiteY2" fmla="*/ 3265300 h 3265300"/>
              <a:gd name="connsiteX3" fmla="*/ 0 w 2439829"/>
              <a:gd name="connsiteY3" fmla="*/ 3265300 h 3265300"/>
            </a:gdLst>
            <a:ahLst/>
            <a:cxnLst>
              <a:cxn ang="0">
                <a:pos x="connsiteX0" y="connsiteY0"/>
              </a:cxn>
              <a:cxn ang="0">
                <a:pos x="connsiteX1" y="connsiteY1"/>
              </a:cxn>
              <a:cxn ang="0">
                <a:pos x="connsiteX2" y="connsiteY2"/>
              </a:cxn>
              <a:cxn ang="0">
                <a:pos x="connsiteX3" y="connsiteY3"/>
              </a:cxn>
            </a:cxnLst>
            <a:rect l="l" t="t" r="r" b="b"/>
            <a:pathLst>
              <a:path w="2439829" h="3265300">
                <a:moveTo>
                  <a:pt x="0" y="0"/>
                </a:moveTo>
                <a:lnTo>
                  <a:pt x="2439829" y="0"/>
                </a:lnTo>
                <a:lnTo>
                  <a:pt x="2439829" y="3265300"/>
                </a:lnTo>
                <a:lnTo>
                  <a:pt x="0" y="32653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6DC38C1F-B721-4F6E-A350-56BBF991C8FA}"/>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92258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76F4-4A7F-4D2A-B4D6-19299E9EBB38}"/>
              </a:ext>
            </a:extLst>
          </p:cNvPr>
          <p:cNvSpPr>
            <a:spLocks noGrp="1"/>
          </p:cNvSpPr>
          <p:nvPr>
            <p:ph type="title"/>
          </p:nvPr>
        </p:nvSpPr>
        <p:spPr>
          <a:xfrm>
            <a:off x="838200" y="365125"/>
            <a:ext cx="856297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A180793-28A5-4086-97BA-15A0F4514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9E56C-B88F-483C-A680-0F4A5254FD45}"/>
              </a:ext>
            </a:extLst>
          </p:cNvPr>
          <p:cNvSpPr>
            <a:spLocks noGrp="1"/>
          </p:cNvSpPr>
          <p:nvPr>
            <p:ph type="dt" sz="half" idx="10"/>
          </p:nvPr>
        </p:nvSpPr>
        <p:spPr/>
        <p:txBody>
          <a:bodyPr/>
          <a:lstStyle/>
          <a:p>
            <a:fld id="{8B68F9AB-32E5-4B8E-AE87-206C9ACCBDFD}" type="datetime1">
              <a:rPr lang="en-US" smtClean="0"/>
              <a:t>10/3/2022</a:t>
            </a:fld>
            <a:endParaRPr lang="en-US"/>
          </a:p>
        </p:txBody>
      </p:sp>
      <p:sp>
        <p:nvSpPr>
          <p:cNvPr id="5" name="Footer Placeholder 4">
            <a:extLst>
              <a:ext uri="{FF2B5EF4-FFF2-40B4-BE49-F238E27FC236}">
                <a16:creationId xmlns:a16="http://schemas.microsoft.com/office/drawing/2014/main" id="{7A5F9405-C8A4-4B37-B359-3329F9715B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D91A4-B262-4EF2-B2C6-735314C8D83B}"/>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294175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81C1D99-4151-408E-9F0B-543BA73E8556}"/>
              </a:ext>
            </a:extLst>
          </p:cNvPr>
          <p:cNvSpPr>
            <a:spLocks noGrp="1"/>
          </p:cNvSpPr>
          <p:nvPr>
            <p:ph type="pic" sz="quarter" idx="13"/>
          </p:nvPr>
        </p:nvSpPr>
        <p:spPr>
          <a:xfrm>
            <a:off x="-913640" y="-341617"/>
            <a:ext cx="6118772" cy="7541232"/>
          </a:xfrm>
          <a:custGeom>
            <a:avLst/>
            <a:gdLst>
              <a:gd name="connsiteX0" fmla="*/ 3843085 w 6118772"/>
              <a:gd name="connsiteY0" fmla="*/ 1421339 h 7541232"/>
              <a:gd name="connsiteX1" fmla="*/ 4975384 w 6118772"/>
              <a:gd name="connsiteY1" fmla="*/ 1752590 h 7541232"/>
              <a:gd name="connsiteX2" fmla="*/ 4490081 w 6118772"/>
              <a:gd name="connsiteY2" fmla="*/ 2565452 h 7541232"/>
              <a:gd name="connsiteX3" fmla="*/ 2782642 w 6118772"/>
              <a:gd name="connsiteY3" fmla="*/ 2773550 h 7541232"/>
              <a:gd name="connsiteX4" fmla="*/ 2558818 w 6118772"/>
              <a:gd name="connsiteY4" fmla="*/ 4478999 h 7541232"/>
              <a:gd name="connsiteX5" fmla="*/ 4154738 w 6118772"/>
              <a:gd name="connsiteY5" fmla="*/ 5120632 h 7541232"/>
              <a:gd name="connsiteX6" fmla="*/ 4413857 w 6118772"/>
              <a:gd name="connsiteY6" fmla="*/ 6031192 h 7541232"/>
              <a:gd name="connsiteX7" fmla="*/ 1741519 w 6118772"/>
              <a:gd name="connsiteY7" fmla="*/ 4956789 h 7541232"/>
              <a:gd name="connsiteX8" fmla="*/ 2116309 w 6118772"/>
              <a:gd name="connsiteY8" fmla="*/ 2101047 h 7541232"/>
              <a:gd name="connsiteX9" fmla="*/ 3676143 w 6118772"/>
              <a:gd name="connsiteY9" fmla="*/ 1422168 h 7541232"/>
              <a:gd name="connsiteX10" fmla="*/ 3843085 w 6118772"/>
              <a:gd name="connsiteY10" fmla="*/ 1421339 h 7541232"/>
              <a:gd name="connsiteX11" fmla="*/ 3827519 w 6118772"/>
              <a:gd name="connsiteY11" fmla="*/ 408 h 7541232"/>
              <a:gd name="connsiteX12" fmla="*/ 6115166 w 6118772"/>
              <a:gd name="connsiteY12" fmla="*/ 817658 h 7541232"/>
              <a:gd name="connsiteX13" fmla="*/ 5236175 w 6118772"/>
              <a:gd name="connsiteY13" fmla="*/ 1924722 h 7541232"/>
              <a:gd name="connsiteX14" fmla="*/ 2040983 w 6118772"/>
              <a:gd name="connsiteY14" fmla="*/ 2169399 h 7541232"/>
              <a:gd name="connsiteX15" fmla="*/ 2042940 w 6118772"/>
              <a:gd name="connsiteY15" fmla="*/ 5373945 h 7541232"/>
              <a:gd name="connsiteX16" fmla="*/ 5238429 w 6118772"/>
              <a:gd name="connsiteY16" fmla="*/ 5614719 h 7541232"/>
              <a:gd name="connsiteX17" fmla="*/ 6118772 w 6118772"/>
              <a:gd name="connsiteY17" fmla="*/ 6720710 h 7541232"/>
              <a:gd name="connsiteX18" fmla="*/ 1006807 w 6118772"/>
              <a:gd name="connsiteY18" fmla="*/ 6335533 h 7541232"/>
              <a:gd name="connsiteX19" fmla="*/ 1003676 w 6118772"/>
              <a:gd name="connsiteY19" fmla="*/ 1209079 h 7541232"/>
              <a:gd name="connsiteX20" fmla="*/ 3827519 w 6118772"/>
              <a:gd name="connsiteY20" fmla="*/ 408 h 75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8772" h="7541232">
                <a:moveTo>
                  <a:pt x="3843085" y="1421339"/>
                </a:moveTo>
                <a:cubicBezTo>
                  <a:pt x="4232895" y="1433229"/>
                  <a:pt x="4622853" y="1542119"/>
                  <a:pt x="4975384" y="1752590"/>
                </a:cubicBezTo>
                <a:lnTo>
                  <a:pt x="4490081" y="2565452"/>
                </a:lnTo>
                <a:cubicBezTo>
                  <a:pt x="3940121" y="2237110"/>
                  <a:pt x="3237639" y="2322727"/>
                  <a:pt x="2782642" y="2773550"/>
                </a:cubicBezTo>
                <a:cubicBezTo>
                  <a:pt x="2327645" y="3224374"/>
                  <a:pt x="2235558" y="3926036"/>
                  <a:pt x="2558818" y="4478999"/>
                </a:cubicBezTo>
                <a:cubicBezTo>
                  <a:pt x="2882078" y="5031961"/>
                  <a:pt x="3538678" y="5295945"/>
                  <a:pt x="4154738" y="5120632"/>
                </a:cubicBezTo>
                <a:lnTo>
                  <a:pt x="4413857" y="6031192"/>
                </a:lnTo>
                <a:cubicBezTo>
                  <a:pt x="3382276" y="6324750"/>
                  <a:pt x="2282812" y="5882715"/>
                  <a:pt x="1741519" y="4956789"/>
                </a:cubicBezTo>
                <a:cubicBezTo>
                  <a:pt x="1200226" y="4030864"/>
                  <a:pt x="1354424" y="2855942"/>
                  <a:pt x="2116309" y="2101047"/>
                </a:cubicBezTo>
                <a:cubicBezTo>
                  <a:pt x="2544869" y="1676418"/>
                  <a:pt x="3104550" y="1445282"/>
                  <a:pt x="3676143" y="1422168"/>
                </a:cubicBezTo>
                <a:cubicBezTo>
                  <a:pt x="3731714" y="1419921"/>
                  <a:pt x="3787398" y="1419640"/>
                  <a:pt x="3843085" y="1421339"/>
                </a:cubicBezTo>
                <a:close/>
                <a:moveTo>
                  <a:pt x="3827519" y="408"/>
                </a:moveTo>
                <a:cubicBezTo>
                  <a:pt x="4633179" y="12226"/>
                  <a:pt x="5439617" y="281282"/>
                  <a:pt x="6115166" y="817658"/>
                </a:cubicBezTo>
                <a:lnTo>
                  <a:pt x="5236175" y="1924722"/>
                </a:lnTo>
                <a:cubicBezTo>
                  <a:pt x="4270950" y="1158348"/>
                  <a:pt x="2878265" y="1264995"/>
                  <a:pt x="2040983" y="2169399"/>
                </a:cubicBezTo>
                <a:cubicBezTo>
                  <a:pt x="1203701" y="3073803"/>
                  <a:pt x="1204554" y="4470565"/>
                  <a:pt x="2042940" y="5373945"/>
                </a:cubicBezTo>
                <a:cubicBezTo>
                  <a:pt x="2881326" y="6277325"/>
                  <a:pt x="4274141" y="6382271"/>
                  <a:pt x="5238429" y="5614719"/>
                </a:cubicBezTo>
                <a:lnTo>
                  <a:pt x="6118772" y="6720710"/>
                </a:lnTo>
                <a:cubicBezTo>
                  <a:pt x="4576158" y="7948597"/>
                  <a:pt x="2348011" y="7780710"/>
                  <a:pt x="1006807" y="6335533"/>
                </a:cubicBezTo>
                <a:cubicBezTo>
                  <a:pt x="-334397" y="4890355"/>
                  <a:pt x="-335761" y="2655893"/>
                  <a:pt x="1003676" y="1209079"/>
                </a:cubicBezTo>
                <a:cubicBezTo>
                  <a:pt x="1757110" y="395246"/>
                  <a:pt x="2791671" y="-14788"/>
                  <a:pt x="3827519" y="408"/>
                </a:cubicBez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4752518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1_6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77D391-8D0F-445B-95AD-832CECA67CBE}"/>
              </a:ext>
            </a:extLst>
          </p:cNvPr>
          <p:cNvSpPr>
            <a:spLocks noGrp="1"/>
          </p:cNvSpPr>
          <p:nvPr>
            <p:ph type="pic" sz="quarter" idx="22" hasCustomPrompt="1"/>
          </p:nvPr>
        </p:nvSpPr>
        <p:spPr>
          <a:xfrm>
            <a:off x="5157336" y="1820491"/>
            <a:ext cx="1879003" cy="4081059"/>
          </a:xfrm>
          <a:custGeom>
            <a:avLst/>
            <a:gdLst>
              <a:gd name="connsiteX0" fmla="*/ 1496453 w 1879003"/>
              <a:gd name="connsiteY0" fmla="*/ 0 h 4081059"/>
              <a:gd name="connsiteX1" fmla="*/ 1688578 w 1879003"/>
              <a:gd name="connsiteY1" fmla="*/ 0 h 4081059"/>
              <a:gd name="connsiteX2" fmla="*/ 1879003 w 1879003"/>
              <a:gd name="connsiteY2" fmla="*/ 192429 h 4081059"/>
              <a:gd name="connsiteX3" fmla="*/ 1879003 w 1879003"/>
              <a:gd name="connsiteY3" fmla="*/ 3888629 h 4081059"/>
              <a:gd name="connsiteX4" fmla="*/ 1688578 w 1879003"/>
              <a:gd name="connsiteY4" fmla="*/ 4081059 h 4081059"/>
              <a:gd name="connsiteX5" fmla="*/ 970941 w 1879003"/>
              <a:gd name="connsiteY5" fmla="*/ 4081059 h 4081059"/>
              <a:gd name="connsiteX6" fmla="*/ 190426 w 1879003"/>
              <a:gd name="connsiteY6" fmla="*/ 4081059 h 4081059"/>
              <a:gd name="connsiteX7" fmla="*/ 0 w 1879003"/>
              <a:gd name="connsiteY7" fmla="*/ 3888630 h 4081059"/>
              <a:gd name="connsiteX8" fmla="*/ 0 w 1879003"/>
              <a:gd name="connsiteY8" fmla="*/ 192429 h 4081059"/>
              <a:gd name="connsiteX9" fmla="*/ 190426 w 1879003"/>
              <a:gd name="connsiteY9" fmla="*/ 1 h 4081059"/>
              <a:gd name="connsiteX10" fmla="*/ 382551 w 1879003"/>
              <a:gd name="connsiteY10" fmla="*/ 1 h 4081059"/>
              <a:gd name="connsiteX11" fmla="*/ 415935 w 1879003"/>
              <a:gd name="connsiteY11" fmla="*/ 35719 h 4081059"/>
              <a:gd name="connsiteX12" fmla="*/ 536673 w 1879003"/>
              <a:gd name="connsiteY12" fmla="*/ 153814 h 4081059"/>
              <a:gd name="connsiteX13" fmla="*/ 908062 w 1879003"/>
              <a:gd name="connsiteY13" fmla="*/ 153814 h 4081059"/>
              <a:gd name="connsiteX14" fmla="*/ 1342330 w 1879003"/>
              <a:gd name="connsiteY14" fmla="*/ 153814 h 4081059"/>
              <a:gd name="connsiteX15" fmla="*/ 1463069 w 1879003"/>
              <a:gd name="connsiteY15" fmla="*/ 35718 h 4081059"/>
              <a:gd name="connsiteX16" fmla="*/ 1496453 w 1879003"/>
              <a:gd name="connsiteY16" fmla="*/ 0 h 408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003" h="4081059">
                <a:moveTo>
                  <a:pt x="1496453" y="0"/>
                </a:moveTo>
                <a:lnTo>
                  <a:pt x="1688578" y="0"/>
                </a:lnTo>
                <a:cubicBezTo>
                  <a:pt x="1793746" y="0"/>
                  <a:pt x="1879003" y="86153"/>
                  <a:pt x="1879003" y="192429"/>
                </a:cubicBezTo>
                <a:lnTo>
                  <a:pt x="1879003" y="3888629"/>
                </a:lnTo>
                <a:cubicBezTo>
                  <a:pt x="1879003" y="3994907"/>
                  <a:pt x="1793746" y="4081059"/>
                  <a:pt x="1688578" y="4081059"/>
                </a:cubicBezTo>
                <a:lnTo>
                  <a:pt x="970941" y="4081059"/>
                </a:lnTo>
                <a:lnTo>
                  <a:pt x="190426" y="4081059"/>
                </a:lnTo>
                <a:cubicBezTo>
                  <a:pt x="85258" y="4081059"/>
                  <a:pt x="0" y="3994907"/>
                  <a:pt x="0" y="3888630"/>
                </a:cubicBezTo>
                <a:lnTo>
                  <a:pt x="0" y="192429"/>
                </a:lnTo>
                <a:cubicBezTo>
                  <a:pt x="0" y="86153"/>
                  <a:pt x="85258" y="1"/>
                  <a:pt x="190426" y="1"/>
                </a:cubicBezTo>
                <a:lnTo>
                  <a:pt x="382551" y="1"/>
                </a:lnTo>
                <a:cubicBezTo>
                  <a:pt x="401540" y="117"/>
                  <a:pt x="415287" y="14643"/>
                  <a:pt x="415935" y="35719"/>
                </a:cubicBezTo>
                <a:cubicBezTo>
                  <a:pt x="415935" y="103836"/>
                  <a:pt x="469267" y="153814"/>
                  <a:pt x="536673" y="153814"/>
                </a:cubicBezTo>
                <a:lnTo>
                  <a:pt x="908062" y="153814"/>
                </a:lnTo>
                <a:lnTo>
                  <a:pt x="1342330" y="153814"/>
                </a:lnTo>
                <a:cubicBezTo>
                  <a:pt x="1409736" y="153814"/>
                  <a:pt x="1463069" y="103834"/>
                  <a:pt x="1463069" y="35718"/>
                </a:cubicBezTo>
                <a:cubicBezTo>
                  <a:pt x="1463717" y="14643"/>
                  <a:pt x="1477465" y="116"/>
                  <a:pt x="1496453"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2B3A50A-A2DB-4826-B337-FDE8F30702A3}"/>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426405466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08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1D54FF-052A-4661-9AE2-2FC81E91B69D}"/>
              </a:ext>
            </a:extLst>
          </p:cNvPr>
          <p:cNvSpPr>
            <a:spLocks noGrp="1"/>
          </p:cNvSpPr>
          <p:nvPr>
            <p:ph type="pic" sz="quarter" idx="22" hasCustomPrompt="1"/>
          </p:nvPr>
        </p:nvSpPr>
        <p:spPr>
          <a:xfrm>
            <a:off x="6771324" y="2323254"/>
            <a:ext cx="3937681" cy="2950347"/>
          </a:xfrm>
          <a:custGeom>
            <a:avLst/>
            <a:gdLst>
              <a:gd name="connsiteX0" fmla="*/ 58329 w 3937681"/>
              <a:gd name="connsiteY0" fmla="*/ 0 h 2950347"/>
              <a:gd name="connsiteX1" fmla="*/ 3879353 w 3937681"/>
              <a:gd name="connsiteY1" fmla="*/ 0 h 2950347"/>
              <a:gd name="connsiteX2" fmla="*/ 3937681 w 3937681"/>
              <a:gd name="connsiteY2" fmla="*/ 58329 h 2950347"/>
              <a:gd name="connsiteX3" fmla="*/ 3937681 w 3937681"/>
              <a:gd name="connsiteY3" fmla="*/ 2892019 h 2950347"/>
              <a:gd name="connsiteX4" fmla="*/ 3879353 w 3937681"/>
              <a:gd name="connsiteY4" fmla="*/ 2950347 h 2950347"/>
              <a:gd name="connsiteX5" fmla="*/ 58329 w 3937681"/>
              <a:gd name="connsiteY5" fmla="*/ 2950347 h 2950347"/>
              <a:gd name="connsiteX6" fmla="*/ 0 w 3937681"/>
              <a:gd name="connsiteY6" fmla="*/ 2892019 h 2950347"/>
              <a:gd name="connsiteX7" fmla="*/ 0 w 3937681"/>
              <a:gd name="connsiteY7" fmla="*/ 58329 h 2950347"/>
              <a:gd name="connsiteX8" fmla="*/ 58329 w 3937681"/>
              <a:gd name="connsiteY8" fmla="*/ 0 h 295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681" h="2950347">
                <a:moveTo>
                  <a:pt x="58329" y="0"/>
                </a:moveTo>
                <a:lnTo>
                  <a:pt x="3879353" y="0"/>
                </a:lnTo>
                <a:cubicBezTo>
                  <a:pt x="3911567" y="0"/>
                  <a:pt x="3937681" y="26115"/>
                  <a:pt x="3937681" y="58329"/>
                </a:cubicBezTo>
                <a:lnTo>
                  <a:pt x="3937681" y="2892019"/>
                </a:lnTo>
                <a:cubicBezTo>
                  <a:pt x="3937681" y="2924233"/>
                  <a:pt x="3911567" y="2950347"/>
                  <a:pt x="3879353" y="2950347"/>
                </a:cubicBezTo>
                <a:lnTo>
                  <a:pt x="58329" y="2950347"/>
                </a:lnTo>
                <a:cubicBezTo>
                  <a:pt x="26115" y="2950347"/>
                  <a:pt x="0" y="2924233"/>
                  <a:pt x="0" y="2892019"/>
                </a:cubicBezTo>
                <a:lnTo>
                  <a:pt x="0" y="58329"/>
                </a:lnTo>
                <a:cubicBezTo>
                  <a:pt x="0" y="26115"/>
                  <a:pt x="26115" y="0"/>
                  <a:pt x="58329"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08A0BD0E-7D09-4CFF-8E05-C8BB4E27A2F4}"/>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7983862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10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94FE835-1D13-4FE3-A197-1E1EB2911B08}"/>
              </a:ext>
            </a:extLst>
          </p:cNvPr>
          <p:cNvSpPr>
            <a:spLocks noGrp="1"/>
          </p:cNvSpPr>
          <p:nvPr>
            <p:ph type="pic" sz="quarter" idx="22" hasCustomPrompt="1"/>
          </p:nvPr>
        </p:nvSpPr>
        <p:spPr>
          <a:xfrm>
            <a:off x="1657141" y="2026981"/>
            <a:ext cx="4191437" cy="2636479"/>
          </a:xfrm>
          <a:custGeom>
            <a:avLst/>
            <a:gdLst>
              <a:gd name="connsiteX0" fmla="*/ 0 w 4191437"/>
              <a:gd name="connsiteY0" fmla="*/ 0 h 2636479"/>
              <a:gd name="connsiteX1" fmla="*/ 4191437 w 4191437"/>
              <a:gd name="connsiteY1" fmla="*/ 0 h 2636479"/>
              <a:gd name="connsiteX2" fmla="*/ 4191437 w 4191437"/>
              <a:gd name="connsiteY2" fmla="*/ 2636479 h 2636479"/>
              <a:gd name="connsiteX3" fmla="*/ 0 w 4191437"/>
              <a:gd name="connsiteY3" fmla="*/ 2636479 h 2636479"/>
            </a:gdLst>
            <a:ahLst/>
            <a:cxnLst>
              <a:cxn ang="0">
                <a:pos x="connsiteX0" y="connsiteY0"/>
              </a:cxn>
              <a:cxn ang="0">
                <a:pos x="connsiteX1" y="connsiteY1"/>
              </a:cxn>
              <a:cxn ang="0">
                <a:pos x="connsiteX2" y="connsiteY2"/>
              </a:cxn>
              <a:cxn ang="0">
                <a:pos x="connsiteX3" y="connsiteY3"/>
              </a:cxn>
            </a:cxnLst>
            <a:rect l="l" t="t" r="r" b="b"/>
            <a:pathLst>
              <a:path w="4191437" h="2636479">
                <a:moveTo>
                  <a:pt x="0" y="0"/>
                </a:moveTo>
                <a:lnTo>
                  <a:pt x="4191437" y="0"/>
                </a:lnTo>
                <a:lnTo>
                  <a:pt x="4191437" y="2636479"/>
                </a:lnTo>
                <a:lnTo>
                  <a:pt x="0" y="263647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08A0BD0E-7D09-4CFF-8E05-C8BB4E27A2F4}"/>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2427064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113_Blank">
    <p:spTree>
      <p:nvGrpSpPr>
        <p:cNvPr id="1" name=""/>
        <p:cNvGrpSpPr/>
        <p:nvPr/>
      </p:nvGrpSpPr>
      <p:grpSpPr>
        <a:xfrm>
          <a:off x="0" y="0"/>
          <a:ext cx="0" cy="0"/>
          <a:chOff x="0" y="0"/>
          <a:chExt cx="0" cy="0"/>
        </a:xfrm>
      </p:grpSpPr>
      <p:sp>
        <p:nvSpPr>
          <p:cNvPr id="20" name="Picture Placeholder 19"/>
          <p:cNvSpPr>
            <a:spLocks noGrp="1"/>
          </p:cNvSpPr>
          <p:nvPr>
            <p:ph type="pic" sz="quarter" idx="19" hasCustomPrompt="1"/>
          </p:nvPr>
        </p:nvSpPr>
        <p:spPr>
          <a:xfrm>
            <a:off x="1774961" y="4199913"/>
            <a:ext cx="606160" cy="1078826"/>
          </a:xfrm>
          <a:custGeom>
            <a:avLst/>
            <a:gdLst>
              <a:gd name="connsiteX0" fmla="*/ 0 w 606160"/>
              <a:gd name="connsiteY0" fmla="*/ 0 h 1078826"/>
              <a:gd name="connsiteX1" fmla="*/ 606160 w 606160"/>
              <a:gd name="connsiteY1" fmla="*/ 0 h 1078826"/>
              <a:gd name="connsiteX2" fmla="*/ 606160 w 606160"/>
              <a:gd name="connsiteY2" fmla="*/ 1078826 h 1078826"/>
              <a:gd name="connsiteX3" fmla="*/ 0 w 606160"/>
              <a:gd name="connsiteY3" fmla="*/ 1078826 h 1078826"/>
            </a:gdLst>
            <a:ahLst/>
            <a:cxnLst>
              <a:cxn ang="0">
                <a:pos x="connsiteX0" y="connsiteY0"/>
              </a:cxn>
              <a:cxn ang="0">
                <a:pos x="connsiteX1" y="connsiteY1"/>
              </a:cxn>
              <a:cxn ang="0">
                <a:pos x="connsiteX2" y="connsiteY2"/>
              </a:cxn>
              <a:cxn ang="0">
                <a:pos x="connsiteX3" y="connsiteY3"/>
              </a:cxn>
            </a:cxnLst>
            <a:rect l="l" t="t" r="r" b="b"/>
            <a:pathLst>
              <a:path w="606160" h="1078826">
                <a:moveTo>
                  <a:pt x="0" y="0"/>
                </a:moveTo>
                <a:lnTo>
                  <a:pt x="606160" y="0"/>
                </a:lnTo>
                <a:lnTo>
                  <a:pt x="606160" y="1078826"/>
                </a:lnTo>
                <a:lnTo>
                  <a:pt x="0" y="107882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p:cNvSpPr>
            <a:spLocks noGrp="1"/>
          </p:cNvSpPr>
          <p:nvPr>
            <p:ph type="pic" sz="quarter" idx="20" hasCustomPrompt="1"/>
          </p:nvPr>
        </p:nvSpPr>
        <p:spPr>
          <a:xfrm>
            <a:off x="2599707" y="3652509"/>
            <a:ext cx="1238677" cy="1657761"/>
          </a:xfrm>
          <a:custGeom>
            <a:avLst/>
            <a:gdLst>
              <a:gd name="connsiteX0" fmla="*/ 0 w 1238677"/>
              <a:gd name="connsiteY0" fmla="*/ 0 h 1657761"/>
              <a:gd name="connsiteX1" fmla="*/ 1238677 w 1238677"/>
              <a:gd name="connsiteY1" fmla="*/ 0 h 1657761"/>
              <a:gd name="connsiteX2" fmla="*/ 1238677 w 1238677"/>
              <a:gd name="connsiteY2" fmla="*/ 1657761 h 1657761"/>
              <a:gd name="connsiteX3" fmla="*/ 0 w 1238677"/>
              <a:gd name="connsiteY3" fmla="*/ 1657761 h 1657761"/>
            </a:gdLst>
            <a:ahLst/>
            <a:cxnLst>
              <a:cxn ang="0">
                <a:pos x="connsiteX0" y="connsiteY0"/>
              </a:cxn>
              <a:cxn ang="0">
                <a:pos x="connsiteX1" y="connsiteY1"/>
              </a:cxn>
              <a:cxn ang="0">
                <a:pos x="connsiteX2" y="connsiteY2"/>
              </a:cxn>
              <a:cxn ang="0">
                <a:pos x="connsiteX3" y="connsiteY3"/>
              </a:cxn>
            </a:cxnLst>
            <a:rect l="l" t="t" r="r" b="b"/>
            <a:pathLst>
              <a:path w="1238677" h="1657761">
                <a:moveTo>
                  <a:pt x="0" y="0"/>
                </a:moveTo>
                <a:lnTo>
                  <a:pt x="1238677" y="0"/>
                </a:lnTo>
                <a:lnTo>
                  <a:pt x="1238677" y="1657761"/>
                </a:lnTo>
                <a:lnTo>
                  <a:pt x="0" y="165776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p:cNvSpPr>
            <a:spLocks noGrp="1"/>
          </p:cNvSpPr>
          <p:nvPr>
            <p:ph type="pic" sz="quarter" idx="21" hasCustomPrompt="1"/>
          </p:nvPr>
        </p:nvSpPr>
        <p:spPr>
          <a:xfrm>
            <a:off x="7188085" y="3429000"/>
            <a:ext cx="2874853" cy="1807053"/>
          </a:xfrm>
          <a:custGeom>
            <a:avLst/>
            <a:gdLst>
              <a:gd name="connsiteX0" fmla="*/ 0 w 2874853"/>
              <a:gd name="connsiteY0" fmla="*/ 0 h 1807053"/>
              <a:gd name="connsiteX1" fmla="*/ 2874853 w 2874853"/>
              <a:gd name="connsiteY1" fmla="*/ 0 h 1807053"/>
              <a:gd name="connsiteX2" fmla="*/ 2874853 w 2874853"/>
              <a:gd name="connsiteY2" fmla="*/ 1807053 h 1807053"/>
              <a:gd name="connsiteX3" fmla="*/ 0 w 2874853"/>
              <a:gd name="connsiteY3" fmla="*/ 1807053 h 1807053"/>
            </a:gdLst>
            <a:ahLst/>
            <a:cxnLst>
              <a:cxn ang="0">
                <a:pos x="connsiteX0" y="connsiteY0"/>
              </a:cxn>
              <a:cxn ang="0">
                <a:pos x="connsiteX1" y="connsiteY1"/>
              </a:cxn>
              <a:cxn ang="0">
                <a:pos x="connsiteX2" y="connsiteY2"/>
              </a:cxn>
              <a:cxn ang="0">
                <a:pos x="connsiteX3" y="connsiteY3"/>
              </a:cxn>
            </a:cxnLst>
            <a:rect l="l" t="t" r="r" b="b"/>
            <a:pathLst>
              <a:path w="2874853" h="1807053">
                <a:moveTo>
                  <a:pt x="0" y="0"/>
                </a:moveTo>
                <a:lnTo>
                  <a:pt x="2874853" y="0"/>
                </a:lnTo>
                <a:lnTo>
                  <a:pt x="2874853" y="1807053"/>
                </a:lnTo>
                <a:lnTo>
                  <a:pt x="0" y="180705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p:cNvSpPr>
            <a:spLocks noGrp="1"/>
          </p:cNvSpPr>
          <p:nvPr>
            <p:ph type="pic" sz="quarter" idx="22" hasCustomPrompt="1"/>
          </p:nvPr>
        </p:nvSpPr>
        <p:spPr>
          <a:xfrm>
            <a:off x="3570609" y="2178943"/>
            <a:ext cx="3894423" cy="2210349"/>
          </a:xfrm>
          <a:custGeom>
            <a:avLst/>
            <a:gdLst>
              <a:gd name="connsiteX0" fmla="*/ 0 w 3894423"/>
              <a:gd name="connsiteY0" fmla="*/ 0 h 2210349"/>
              <a:gd name="connsiteX1" fmla="*/ 3894423 w 3894423"/>
              <a:gd name="connsiteY1" fmla="*/ 0 h 2210349"/>
              <a:gd name="connsiteX2" fmla="*/ 3894423 w 3894423"/>
              <a:gd name="connsiteY2" fmla="*/ 2210349 h 2210349"/>
              <a:gd name="connsiteX3" fmla="*/ 0 w 3894423"/>
              <a:gd name="connsiteY3" fmla="*/ 2210349 h 2210349"/>
            </a:gdLst>
            <a:ahLst/>
            <a:cxnLst>
              <a:cxn ang="0">
                <a:pos x="connsiteX0" y="connsiteY0"/>
              </a:cxn>
              <a:cxn ang="0">
                <a:pos x="connsiteX1" y="connsiteY1"/>
              </a:cxn>
              <a:cxn ang="0">
                <a:pos x="connsiteX2" y="connsiteY2"/>
              </a:cxn>
              <a:cxn ang="0">
                <a:pos x="connsiteX3" y="connsiteY3"/>
              </a:cxn>
            </a:cxnLst>
            <a:rect l="l" t="t" r="r" b="b"/>
            <a:pathLst>
              <a:path w="3894423" h="2210349">
                <a:moveTo>
                  <a:pt x="0" y="0"/>
                </a:moveTo>
                <a:lnTo>
                  <a:pt x="3894423" y="0"/>
                </a:lnTo>
                <a:lnTo>
                  <a:pt x="3894423" y="2210349"/>
                </a:lnTo>
                <a:lnTo>
                  <a:pt x="0" y="221034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AA0480D0-456D-46ED-8CF2-FA377BF5E83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25346962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1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2F14457-5651-40A9-B54E-A00D66D80294}"/>
              </a:ext>
            </a:extLst>
          </p:cNvPr>
          <p:cNvSpPr>
            <a:spLocks noGrp="1"/>
          </p:cNvSpPr>
          <p:nvPr>
            <p:ph type="pic" sz="quarter" idx="22" hasCustomPrompt="1"/>
          </p:nvPr>
        </p:nvSpPr>
        <p:spPr>
          <a:xfrm>
            <a:off x="4873000" y="0"/>
            <a:ext cx="7319000" cy="6858000"/>
          </a:xfrm>
          <a:custGeom>
            <a:avLst/>
            <a:gdLst>
              <a:gd name="connsiteX0" fmla="*/ 2071415 w 7319000"/>
              <a:gd name="connsiteY0" fmla="*/ 0 h 6858000"/>
              <a:gd name="connsiteX1" fmla="*/ 7319000 w 7319000"/>
              <a:gd name="connsiteY1" fmla="*/ 0 h 6858000"/>
              <a:gd name="connsiteX2" fmla="*/ 7319000 w 7319000"/>
              <a:gd name="connsiteY2" fmla="*/ 6858000 h 6858000"/>
              <a:gd name="connsiteX3" fmla="*/ 0 w 7319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19000" h="6858000">
                <a:moveTo>
                  <a:pt x="2071415" y="0"/>
                </a:moveTo>
                <a:lnTo>
                  <a:pt x="7319000" y="0"/>
                </a:lnTo>
                <a:lnTo>
                  <a:pt x="7319000"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3658296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FA1364-0E22-4066-9A8F-4B553FB6BDDA}"/>
              </a:ext>
            </a:extLst>
          </p:cNvPr>
          <p:cNvSpPr>
            <a:spLocks noGrp="1"/>
          </p:cNvSpPr>
          <p:nvPr>
            <p:ph type="pic" sz="quarter" idx="17" hasCustomPrompt="1"/>
          </p:nvPr>
        </p:nvSpPr>
        <p:spPr>
          <a:xfrm>
            <a:off x="-1849607" y="217238"/>
            <a:ext cx="6140534" cy="6140534"/>
          </a:xfrm>
          <a:custGeom>
            <a:avLst/>
            <a:gdLst>
              <a:gd name="connsiteX0" fmla="*/ 3070267 w 6140534"/>
              <a:gd name="connsiteY0" fmla="*/ 0 h 6140534"/>
              <a:gd name="connsiteX1" fmla="*/ 6140534 w 6140534"/>
              <a:gd name="connsiteY1" fmla="*/ 3070267 h 6140534"/>
              <a:gd name="connsiteX2" fmla="*/ 3070267 w 6140534"/>
              <a:gd name="connsiteY2" fmla="*/ 6140534 h 6140534"/>
              <a:gd name="connsiteX3" fmla="*/ 0 w 6140534"/>
              <a:gd name="connsiteY3" fmla="*/ 3070267 h 6140534"/>
              <a:gd name="connsiteX4" fmla="*/ 3070267 w 6140534"/>
              <a:gd name="connsiteY4" fmla="*/ 0 h 614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534" h="6140534">
                <a:moveTo>
                  <a:pt x="3070267" y="0"/>
                </a:moveTo>
                <a:cubicBezTo>
                  <a:pt x="4765929" y="0"/>
                  <a:pt x="6140534" y="1374605"/>
                  <a:pt x="6140534" y="3070267"/>
                </a:cubicBezTo>
                <a:cubicBezTo>
                  <a:pt x="6140534" y="4765929"/>
                  <a:pt x="4765929" y="6140534"/>
                  <a:pt x="3070267" y="6140534"/>
                </a:cubicBezTo>
                <a:cubicBezTo>
                  <a:pt x="1374605" y="6140534"/>
                  <a:pt x="0" y="4765929"/>
                  <a:pt x="0" y="3070267"/>
                </a:cubicBezTo>
                <a:cubicBezTo>
                  <a:pt x="0" y="1374605"/>
                  <a:pt x="1374605" y="0"/>
                  <a:pt x="307026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3806189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77728B-9B64-4E44-9DA1-38DF240F80B1}"/>
              </a:ext>
            </a:extLst>
          </p:cNvPr>
          <p:cNvSpPr>
            <a:spLocks noGrp="1"/>
          </p:cNvSpPr>
          <p:nvPr>
            <p:ph type="pic" sz="quarter" idx="17" hasCustomPrompt="1"/>
          </p:nvPr>
        </p:nvSpPr>
        <p:spPr>
          <a:xfrm>
            <a:off x="623541" y="61367"/>
            <a:ext cx="7202093" cy="6552671"/>
          </a:xfrm>
          <a:custGeom>
            <a:avLst/>
            <a:gdLst>
              <a:gd name="connsiteX0" fmla="*/ 6872771 w 7202093"/>
              <a:gd name="connsiteY0" fmla="*/ 3841648 h 6552671"/>
              <a:gd name="connsiteX1" fmla="*/ 7105637 w 7202093"/>
              <a:gd name="connsiteY1" fmla="*/ 3938104 h 6552671"/>
              <a:gd name="connsiteX2" fmla="*/ 7105637 w 7202093"/>
              <a:gd name="connsiteY2" fmla="*/ 4403835 h 6552671"/>
              <a:gd name="connsiteX3" fmla="*/ 5485075 w 7202093"/>
              <a:gd name="connsiteY3" fmla="*/ 6024398 h 6552671"/>
              <a:gd name="connsiteX4" fmla="*/ 5019343 w 7202093"/>
              <a:gd name="connsiteY4" fmla="*/ 6024398 h 6552671"/>
              <a:gd name="connsiteX5" fmla="*/ 5019342 w 7202093"/>
              <a:gd name="connsiteY5" fmla="*/ 5558665 h 6552671"/>
              <a:gd name="connsiteX6" fmla="*/ 6639905 w 7202093"/>
              <a:gd name="connsiteY6" fmla="*/ 3938104 h 6552671"/>
              <a:gd name="connsiteX7" fmla="*/ 6872771 w 7202093"/>
              <a:gd name="connsiteY7" fmla="*/ 3841648 h 6552671"/>
              <a:gd name="connsiteX8" fmla="*/ 5903991 w 7202093"/>
              <a:gd name="connsiteY8" fmla="*/ 3443448 h 6552671"/>
              <a:gd name="connsiteX9" fmla="*/ 6213843 w 7202093"/>
              <a:gd name="connsiteY9" fmla="*/ 3571792 h 6552671"/>
              <a:gd name="connsiteX10" fmla="*/ 6213843 w 7202093"/>
              <a:gd name="connsiteY10" fmla="*/ 4191498 h 6552671"/>
              <a:gd name="connsiteX11" fmla="*/ 4057515 w 7202093"/>
              <a:gd name="connsiteY11" fmla="*/ 6347824 h 6552671"/>
              <a:gd name="connsiteX12" fmla="*/ 3437810 w 7202093"/>
              <a:gd name="connsiteY12" fmla="*/ 6347824 h 6552671"/>
              <a:gd name="connsiteX13" fmla="*/ 3437811 w 7202093"/>
              <a:gd name="connsiteY13" fmla="*/ 5728120 h 6552671"/>
              <a:gd name="connsiteX14" fmla="*/ 5594138 w 7202093"/>
              <a:gd name="connsiteY14" fmla="*/ 3571793 h 6552671"/>
              <a:gd name="connsiteX15" fmla="*/ 5903991 w 7202093"/>
              <a:gd name="connsiteY15" fmla="*/ 3443448 h 6552671"/>
              <a:gd name="connsiteX16" fmla="*/ 6475528 w 7202093"/>
              <a:gd name="connsiteY16" fmla="*/ 1459833 h 6552671"/>
              <a:gd name="connsiteX17" fmla="*/ 6785380 w 7202093"/>
              <a:gd name="connsiteY17" fmla="*/ 1588177 h 6552671"/>
              <a:gd name="connsiteX18" fmla="*/ 6785380 w 7202093"/>
              <a:gd name="connsiteY18" fmla="*/ 2207883 h 6552671"/>
              <a:gd name="connsiteX19" fmla="*/ 2568936 w 7202093"/>
              <a:gd name="connsiteY19" fmla="*/ 6424326 h 6552671"/>
              <a:gd name="connsiteX20" fmla="*/ 1949231 w 7202093"/>
              <a:gd name="connsiteY20" fmla="*/ 6424326 h 6552671"/>
              <a:gd name="connsiteX21" fmla="*/ 1949231 w 7202093"/>
              <a:gd name="connsiteY21" fmla="*/ 5804621 h 6552671"/>
              <a:gd name="connsiteX22" fmla="*/ 6165675 w 7202093"/>
              <a:gd name="connsiteY22" fmla="*/ 1588177 h 6552671"/>
              <a:gd name="connsiteX23" fmla="*/ 6475528 w 7202093"/>
              <a:gd name="connsiteY23" fmla="*/ 1459833 h 6552671"/>
              <a:gd name="connsiteX24" fmla="*/ 1884428 w 7202093"/>
              <a:gd name="connsiteY24" fmla="*/ 518962 h 6552671"/>
              <a:gd name="connsiteX25" fmla="*/ 2160206 w 7202093"/>
              <a:gd name="connsiteY25" fmla="*/ 633193 h 6552671"/>
              <a:gd name="connsiteX26" fmla="*/ 2160207 w 7202093"/>
              <a:gd name="connsiteY26" fmla="*/ 633192 h 6552671"/>
              <a:gd name="connsiteX27" fmla="*/ 2160206 w 7202093"/>
              <a:gd name="connsiteY27" fmla="*/ 1184749 h 6552671"/>
              <a:gd name="connsiteX28" fmla="*/ 928760 w 7202093"/>
              <a:gd name="connsiteY28" fmla="*/ 2416194 h 6552671"/>
              <a:gd name="connsiteX29" fmla="*/ 438385 w 7202093"/>
              <a:gd name="connsiteY29" fmla="*/ 2466170 h 6552671"/>
              <a:gd name="connsiteX30" fmla="*/ 377203 w 7202093"/>
              <a:gd name="connsiteY30" fmla="*/ 2416194 h 6552671"/>
              <a:gd name="connsiteX31" fmla="*/ 327227 w 7202093"/>
              <a:gd name="connsiteY31" fmla="*/ 2355012 h 6552671"/>
              <a:gd name="connsiteX32" fmla="*/ 377204 w 7202093"/>
              <a:gd name="connsiteY32" fmla="*/ 1864638 h 6552671"/>
              <a:gd name="connsiteX33" fmla="*/ 1608650 w 7202093"/>
              <a:gd name="connsiteY33" fmla="*/ 633193 h 6552671"/>
              <a:gd name="connsiteX34" fmla="*/ 1884428 w 7202093"/>
              <a:gd name="connsiteY34" fmla="*/ 518962 h 6552671"/>
              <a:gd name="connsiteX35" fmla="*/ 4600892 w 7202093"/>
              <a:gd name="connsiteY35" fmla="*/ 510315 h 6552671"/>
              <a:gd name="connsiteX36" fmla="*/ 4910744 w 7202093"/>
              <a:gd name="connsiteY36" fmla="*/ 638659 h 6552671"/>
              <a:gd name="connsiteX37" fmla="*/ 4910744 w 7202093"/>
              <a:gd name="connsiteY37" fmla="*/ 1258365 h 6552671"/>
              <a:gd name="connsiteX38" fmla="*/ 976762 w 7202093"/>
              <a:gd name="connsiteY38" fmla="*/ 5192347 h 6552671"/>
              <a:gd name="connsiteX39" fmla="*/ 357056 w 7202093"/>
              <a:gd name="connsiteY39" fmla="*/ 5192347 h 6552671"/>
              <a:gd name="connsiteX40" fmla="*/ 357056 w 7202093"/>
              <a:gd name="connsiteY40" fmla="*/ 4572642 h 6552671"/>
              <a:gd name="connsiteX41" fmla="*/ 4291039 w 7202093"/>
              <a:gd name="connsiteY41" fmla="*/ 638659 h 6552671"/>
              <a:gd name="connsiteX42" fmla="*/ 4600892 w 7202093"/>
              <a:gd name="connsiteY42" fmla="*/ 510315 h 6552671"/>
              <a:gd name="connsiteX43" fmla="*/ 6192511 w 7202093"/>
              <a:gd name="connsiteY43" fmla="*/ 330774 h 6552671"/>
              <a:gd name="connsiteX44" fmla="*/ 6502362 w 7202093"/>
              <a:gd name="connsiteY44" fmla="*/ 459118 h 6552671"/>
              <a:gd name="connsiteX45" fmla="*/ 6502362 w 7202093"/>
              <a:gd name="connsiteY45" fmla="*/ 1078824 h 6552671"/>
              <a:gd name="connsiteX46" fmla="*/ 1326096 w 7202093"/>
              <a:gd name="connsiteY46" fmla="*/ 6255089 h 6552671"/>
              <a:gd name="connsiteX47" fmla="*/ 706390 w 7202093"/>
              <a:gd name="connsiteY47" fmla="*/ 6255089 h 6552671"/>
              <a:gd name="connsiteX48" fmla="*/ 706390 w 7202093"/>
              <a:gd name="connsiteY48" fmla="*/ 5635385 h 6552671"/>
              <a:gd name="connsiteX49" fmla="*/ 5882658 w 7202093"/>
              <a:gd name="connsiteY49" fmla="*/ 459118 h 6552671"/>
              <a:gd name="connsiteX50" fmla="*/ 6192511 w 7202093"/>
              <a:gd name="connsiteY50" fmla="*/ 330774 h 6552671"/>
              <a:gd name="connsiteX51" fmla="*/ 3699126 w 7202093"/>
              <a:gd name="connsiteY51" fmla="*/ 0 h 6552671"/>
              <a:gd name="connsiteX52" fmla="*/ 4008979 w 7202093"/>
              <a:gd name="connsiteY52" fmla="*/ 128346 h 6552671"/>
              <a:gd name="connsiteX53" fmla="*/ 4008979 w 7202093"/>
              <a:gd name="connsiteY53" fmla="*/ 748051 h 6552671"/>
              <a:gd name="connsiteX54" fmla="*/ 748050 w 7202093"/>
              <a:gd name="connsiteY54" fmla="*/ 4008979 h 6552671"/>
              <a:gd name="connsiteX55" fmla="*/ 128345 w 7202093"/>
              <a:gd name="connsiteY55" fmla="*/ 4008978 h 6552671"/>
              <a:gd name="connsiteX56" fmla="*/ 128345 w 7202093"/>
              <a:gd name="connsiteY56" fmla="*/ 3389274 h 6552671"/>
              <a:gd name="connsiteX57" fmla="*/ 3389273 w 7202093"/>
              <a:gd name="connsiteY57" fmla="*/ 128346 h 6552671"/>
              <a:gd name="connsiteX58" fmla="*/ 3699126 w 7202093"/>
              <a:gd name="connsiteY58" fmla="*/ 0 h 655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02093" h="6552671">
                <a:moveTo>
                  <a:pt x="6872771" y="3841648"/>
                </a:moveTo>
                <a:cubicBezTo>
                  <a:pt x="6957051" y="3841648"/>
                  <a:pt x="7041333" y="3873799"/>
                  <a:pt x="7105637" y="3938104"/>
                </a:cubicBezTo>
                <a:cubicBezTo>
                  <a:pt x="7234246" y="4066712"/>
                  <a:pt x="7234246" y="4275227"/>
                  <a:pt x="7105637" y="4403835"/>
                </a:cubicBezTo>
                <a:lnTo>
                  <a:pt x="5485075" y="6024398"/>
                </a:lnTo>
                <a:cubicBezTo>
                  <a:pt x="5356467" y="6153006"/>
                  <a:pt x="5147951" y="6153005"/>
                  <a:pt x="5019343" y="6024398"/>
                </a:cubicBezTo>
                <a:cubicBezTo>
                  <a:pt x="4890734" y="5895788"/>
                  <a:pt x="4890734" y="5687273"/>
                  <a:pt x="5019342" y="5558665"/>
                </a:cubicBezTo>
                <a:lnTo>
                  <a:pt x="6639905" y="3938104"/>
                </a:lnTo>
                <a:cubicBezTo>
                  <a:pt x="6704208" y="3873800"/>
                  <a:pt x="6788490" y="3841647"/>
                  <a:pt x="6872771" y="3841648"/>
                </a:cubicBezTo>
                <a:close/>
                <a:moveTo>
                  <a:pt x="5903991" y="3443448"/>
                </a:moveTo>
                <a:cubicBezTo>
                  <a:pt x="6016135" y="3443448"/>
                  <a:pt x="6128280" y="3486228"/>
                  <a:pt x="6213843" y="3571792"/>
                </a:cubicBezTo>
                <a:cubicBezTo>
                  <a:pt x="6384971" y="3742919"/>
                  <a:pt x="6384971" y="4020371"/>
                  <a:pt x="6213843" y="4191498"/>
                </a:cubicBezTo>
                <a:lnTo>
                  <a:pt x="4057515" y="6347824"/>
                </a:lnTo>
                <a:cubicBezTo>
                  <a:pt x="3886388" y="6518952"/>
                  <a:pt x="3608937" y="6518952"/>
                  <a:pt x="3437810" y="6347824"/>
                </a:cubicBezTo>
                <a:cubicBezTo>
                  <a:pt x="3266683" y="6176697"/>
                  <a:pt x="3266684" y="5899247"/>
                  <a:pt x="3437811" y="5728120"/>
                </a:cubicBezTo>
                <a:lnTo>
                  <a:pt x="5594138" y="3571793"/>
                </a:lnTo>
                <a:cubicBezTo>
                  <a:pt x="5679702" y="3486229"/>
                  <a:pt x="5791845" y="3443448"/>
                  <a:pt x="5903991" y="3443448"/>
                </a:cubicBezTo>
                <a:close/>
                <a:moveTo>
                  <a:pt x="6475528" y="1459833"/>
                </a:moveTo>
                <a:cubicBezTo>
                  <a:pt x="6587672" y="1459833"/>
                  <a:pt x="6699817" y="1502614"/>
                  <a:pt x="6785380" y="1588177"/>
                </a:cubicBezTo>
                <a:cubicBezTo>
                  <a:pt x="6956507" y="1759304"/>
                  <a:pt x="6956507" y="2036756"/>
                  <a:pt x="6785380" y="2207883"/>
                </a:cubicBezTo>
                <a:lnTo>
                  <a:pt x="2568936" y="6424326"/>
                </a:lnTo>
                <a:cubicBezTo>
                  <a:pt x="2397810" y="6595453"/>
                  <a:pt x="2120358" y="6595453"/>
                  <a:pt x="1949231" y="6424326"/>
                </a:cubicBezTo>
                <a:cubicBezTo>
                  <a:pt x="1778104" y="6253199"/>
                  <a:pt x="1778104" y="5975747"/>
                  <a:pt x="1949231" y="5804621"/>
                </a:cubicBezTo>
                <a:lnTo>
                  <a:pt x="6165675" y="1588177"/>
                </a:lnTo>
                <a:cubicBezTo>
                  <a:pt x="6251238" y="1502614"/>
                  <a:pt x="6363383" y="1459833"/>
                  <a:pt x="6475528" y="1459833"/>
                </a:cubicBezTo>
                <a:close/>
                <a:moveTo>
                  <a:pt x="1884428" y="518962"/>
                </a:moveTo>
                <a:cubicBezTo>
                  <a:pt x="1984240" y="518962"/>
                  <a:pt x="2084052" y="557040"/>
                  <a:pt x="2160206" y="633193"/>
                </a:cubicBezTo>
                <a:lnTo>
                  <a:pt x="2160207" y="633192"/>
                </a:lnTo>
                <a:cubicBezTo>
                  <a:pt x="2312513" y="785500"/>
                  <a:pt x="2312513" y="1032441"/>
                  <a:pt x="2160206" y="1184749"/>
                </a:cubicBezTo>
                <a:lnTo>
                  <a:pt x="928760" y="2416194"/>
                </a:lnTo>
                <a:cubicBezTo>
                  <a:pt x="795491" y="2549464"/>
                  <a:pt x="589768" y="2566122"/>
                  <a:pt x="438385" y="2466170"/>
                </a:cubicBezTo>
                <a:lnTo>
                  <a:pt x="377203" y="2416194"/>
                </a:lnTo>
                <a:lnTo>
                  <a:pt x="327227" y="2355012"/>
                </a:lnTo>
                <a:cubicBezTo>
                  <a:pt x="227275" y="2203629"/>
                  <a:pt x="243935" y="1997907"/>
                  <a:pt x="377204" y="1864638"/>
                </a:cubicBezTo>
                <a:lnTo>
                  <a:pt x="1608650" y="633193"/>
                </a:lnTo>
                <a:cubicBezTo>
                  <a:pt x="1684803" y="557038"/>
                  <a:pt x="1784616" y="518962"/>
                  <a:pt x="1884428" y="518962"/>
                </a:cubicBezTo>
                <a:close/>
                <a:moveTo>
                  <a:pt x="4600892" y="510315"/>
                </a:moveTo>
                <a:cubicBezTo>
                  <a:pt x="4713036" y="510314"/>
                  <a:pt x="4825181" y="553096"/>
                  <a:pt x="4910744" y="638659"/>
                </a:cubicBezTo>
                <a:cubicBezTo>
                  <a:pt x="5081871" y="809786"/>
                  <a:pt x="5081871" y="1087238"/>
                  <a:pt x="4910744" y="1258365"/>
                </a:cubicBezTo>
                <a:lnTo>
                  <a:pt x="976762" y="5192347"/>
                </a:lnTo>
                <a:cubicBezTo>
                  <a:pt x="805635" y="5363474"/>
                  <a:pt x="528183" y="5363474"/>
                  <a:pt x="357056" y="5192347"/>
                </a:cubicBezTo>
                <a:cubicBezTo>
                  <a:pt x="185929" y="5021220"/>
                  <a:pt x="185929" y="4743769"/>
                  <a:pt x="357056" y="4572642"/>
                </a:cubicBezTo>
                <a:lnTo>
                  <a:pt x="4291039" y="638659"/>
                </a:lnTo>
                <a:cubicBezTo>
                  <a:pt x="4376602" y="553096"/>
                  <a:pt x="4488748" y="510314"/>
                  <a:pt x="4600892" y="510315"/>
                </a:cubicBezTo>
                <a:close/>
                <a:moveTo>
                  <a:pt x="6192511" y="330774"/>
                </a:moveTo>
                <a:cubicBezTo>
                  <a:pt x="6304654" y="330774"/>
                  <a:pt x="6416799" y="373555"/>
                  <a:pt x="6502362" y="459118"/>
                </a:cubicBezTo>
                <a:cubicBezTo>
                  <a:pt x="6673489" y="630245"/>
                  <a:pt x="6673489" y="907697"/>
                  <a:pt x="6502362" y="1078824"/>
                </a:cubicBezTo>
                <a:lnTo>
                  <a:pt x="1326096" y="6255089"/>
                </a:lnTo>
                <a:cubicBezTo>
                  <a:pt x="1154969" y="6426217"/>
                  <a:pt x="877517" y="6426216"/>
                  <a:pt x="706390" y="6255089"/>
                </a:cubicBezTo>
                <a:cubicBezTo>
                  <a:pt x="535265" y="6083963"/>
                  <a:pt x="535263" y="5806511"/>
                  <a:pt x="706390" y="5635385"/>
                </a:cubicBezTo>
                <a:lnTo>
                  <a:pt x="5882658" y="459118"/>
                </a:lnTo>
                <a:cubicBezTo>
                  <a:pt x="5968221" y="373555"/>
                  <a:pt x="6080365" y="330774"/>
                  <a:pt x="6192511" y="330774"/>
                </a:cubicBezTo>
                <a:close/>
                <a:moveTo>
                  <a:pt x="3699126" y="0"/>
                </a:moveTo>
                <a:cubicBezTo>
                  <a:pt x="3811270" y="1"/>
                  <a:pt x="3923416" y="42783"/>
                  <a:pt x="4008979" y="128346"/>
                </a:cubicBezTo>
                <a:cubicBezTo>
                  <a:pt x="4180106" y="299473"/>
                  <a:pt x="4180106" y="576924"/>
                  <a:pt x="4008979" y="748051"/>
                </a:cubicBezTo>
                <a:lnTo>
                  <a:pt x="748050" y="4008979"/>
                </a:lnTo>
                <a:cubicBezTo>
                  <a:pt x="576924" y="4180106"/>
                  <a:pt x="299472" y="4180106"/>
                  <a:pt x="128345" y="4008978"/>
                </a:cubicBezTo>
                <a:cubicBezTo>
                  <a:pt x="-42782" y="3837852"/>
                  <a:pt x="-42781" y="3560400"/>
                  <a:pt x="128345" y="3389274"/>
                </a:cubicBezTo>
                <a:lnTo>
                  <a:pt x="3389273" y="128346"/>
                </a:lnTo>
                <a:cubicBezTo>
                  <a:pt x="3474837" y="42783"/>
                  <a:pt x="3586982" y="1"/>
                  <a:pt x="36991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285230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2" name="Rectangle 1">
            <a:extLst>
              <a:ext uri="{FF2B5EF4-FFF2-40B4-BE49-F238E27FC236}">
                <a16:creationId xmlns:a16="http://schemas.microsoft.com/office/drawing/2014/main" id="{C13C66EE-1777-4BFD-8BB5-D41B888A3B4D}"/>
              </a:ext>
            </a:extLst>
          </p:cNvPr>
          <p:cNvSpPr/>
          <p:nvPr userDrawn="1"/>
        </p:nvSpPr>
        <p:spPr>
          <a:xfrm>
            <a:off x="9096375" y="76200"/>
            <a:ext cx="3095625" cy="132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icture Placeholder 6">
            <a:extLst>
              <a:ext uri="{FF2B5EF4-FFF2-40B4-BE49-F238E27FC236}">
                <a16:creationId xmlns:a16="http://schemas.microsoft.com/office/drawing/2014/main" id="{B80596DF-EC7D-4222-9AFC-FBBAC413E601}"/>
              </a:ext>
            </a:extLst>
          </p:cNvPr>
          <p:cNvSpPr>
            <a:spLocks noGrp="1"/>
          </p:cNvSpPr>
          <p:nvPr>
            <p:ph type="pic" sz="quarter" idx="17" hasCustomPrompt="1"/>
          </p:nvPr>
        </p:nvSpPr>
        <p:spPr>
          <a:xfrm>
            <a:off x="3461659" y="0"/>
            <a:ext cx="8730341" cy="6858001"/>
          </a:xfrm>
          <a:custGeom>
            <a:avLst/>
            <a:gdLst>
              <a:gd name="connsiteX0" fmla="*/ 5095779 w 8730341"/>
              <a:gd name="connsiteY0" fmla="*/ 4635220 h 6858001"/>
              <a:gd name="connsiteX1" fmla="*/ 5673812 w 8730341"/>
              <a:gd name="connsiteY1" fmla="*/ 4874649 h 6858001"/>
              <a:gd name="connsiteX2" fmla="*/ 5673812 w 8730341"/>
              <a:gd name="connsiteY2" fmla="*/ 6030712 h 6858001"/>
              <a:gd name="connsiteX3" fmla="*/ 4846523 w 8730341"/>
              <a:gd name="connsiteY3" fmla="*/ 6858001 h 6858001"/>
              <a:gd name="connsiteX4" fmla="*/ 2534397 w 8730341"/>
              <a:gd name="connsiteY4" fmla="*/ 6858001 h 6858001"/>
              <a:gd name="connsiteX5" fmla="*/ 4517749 w 8730341"/>
              <a:gd name="connsiteY5" fmla="*/ 4874649 h 6858001"/>
              <a:gd name="connsiteX6" fmla="*/ 5095779 w 8730341"/>
              <a:gd name="connsiteY6" fmla="*/ 4635220 h 6858001"/>
              <a:gd name="connsiteX7" fmla="*/ 8730340 w 8730341"/>
              <a:gd name="connsiteY7" fmla="*/ 3229341 h 6858001"/>
              <a:gd name="connsiteX8" fmla="*/ 8730340 w 8730341"/>
              <a:gd name="connsiteY8" fmla="*/ 5541467 h 6858001"/>
              <a:gd name="connsiteX9" fmla="*/ 7413808 w 8730341"/>
              <a:gd name="connsiteY9" fmla="*/ 6857999 h 6858001"/>
              <a:gd name="connsiteX10" fmla="*/ 5405687 w 8730341"/>
              <a:gd name="connsiteY10" fmla="*/ 6857999 h 6858001"/>
              <a:gd name="connsiteX11" fmla="*/ 5416983 w 8730341"/>
              <a:gd name="connsiteY11" fmla="*/ 6740135 h 6858001"/>
              <a:gd name="connsiteX12" fmla="*/ 5641448 w 8730341"/>
              <a:gd name="connsiteY12" fmla="*/ 6318233 h 6858001"/>
              <a:gd name="connsiteX13" fmla="*/ 5229964 w 8730341"/>
              <a:gd name="connsiteY13" fmla="*/ 1966639 h 6858001"/>
              <a:gd name="connsiteX14" fmla="*/ 5807995 w 8730341"/>
              <a:gd name="connsiteY14" fmla="*/ 2206067 h 6858001"/>
              <a:gd name="connsiteX15" fmla="*/ 5807995 w 8730341"/>
              <a:gd name="connsiteY15" fmla="*/ 3362130 h 6858001"/>
              <a:gd name="connsiteX16" fmla="*/ 2312126 w 8730341"/>
              <a:gd name="connsiteY16" fmla="*/ 6857999 h 6858001"/>
              <a:gd name="connsiteX17" fmla="*/ 0 w 8730341"/>
              <a:gd name="connsiteY17" fmla="*/ 6857999 h 6858001"/>
              <a:gd name="connsiteX18" fmla="*/ 4651932 w 8730341"/>
              <a:gd name="connsiteY18" fmla="*/ 2206067 h 6858001"/>
              <a:gd name="connsiteX19" fmla="*/ 5229964 w 8730341"/>
              <a:gd name="connsiteY19" fmla="*/ 1966639 h 6858001"/>
              <a:gd name="connsiteX20" fmla="*/ 8730339 w 8730341"/>
              <a:gd name="connsiteY20" fmla="*/ 694947 h 6858001"/>
              <a:gd name="connsiteX21" fmla="*/ 8730339 w 8730341"/>
              <a:gd name="connsiteY21" fmla="*/ 3007073 h 6858001"/>
              <a:gd name="connsiteX22" fmla="*/ 6931694 w 8730341"/>
              <a:gd name="connsiteY22" fmla="*/ 4805718 h 6858001"/>
              <a:gd name="connsiteX23" fmla="*/ 5775631 w 8730341"/>
              <a:gd name="connsiteY23" fmla="*/ 4805718 h 6858001"/>
              <a:gd name="connsiteX24" fmla="*/ 5775631 w 8730341"/>
              <a:gd name="connsiteY24" fmla="*/ 3649655 h 6858001"/>
              <a:gd name="connsiteX25" fmla="*/ 6890893 w 8730341"/>
              <a:gd name="connsiteY25" fmla="*/ 1 h 6858001"/>
              <a:gd name="connsiteX26" fmla="*/ 8730341 w 8730341"/>
              <a:gd name="connsiteY26" fmla="*/ 1 h 6858001"/>
              <a:gd name="connsiteX27" fmla="*/ 8730341 w 8730341"/>
              <a:gd name="connsiteY27" fmla="*/ 472678 h 6858001"/>
              <a:gd name="connsiteX28" fmla="*/ 8596158 w 8730341"/>
              <a:gd name="connsiteY28" fmla="*/ 606860 h 6858001"/>
              <a:gd name="connsiteX29" fmla="*/ 8596158 w 8730341"/>
              <a:gd name="connsiteY29" fmla="*/ 633725 h 6858001"/>
              <a:gd name="connsiteX30" fmla="*/ 8569294 w 8730341"/>
              <a:gd name="connsiteY30" fmla="*/ 633725 h 6858001"/>
              <a:gd name="connsiteX31" fmla="*/ 7065879 w 8730341"/>
              <a:gd name="connsiteY31" fmla="*/ 2137139 h 6858001"/>
              <a:gd name="connsiteX32" fmla="*/ 5909815 w 8730341"/>
              <a:gd name="connsiteY32" fmla="*/ 2137139 h 6858001"/>
              <a:gd name="connsiteX33" fmla="*/ 5909816 w 8730341"/>
              <a:gd name="connsiteY33" fmla="*/ 981077 h 6858001"/>
              <a:gd name="connsiteX34" fmla="*/ 4380139 w 8730341"/>
              <a:gd name="connsiteY34" fmla="*/ 0 h 6858001"/>
              <a:gd name="connsiteX35" fmla="*/ 6692265 w 8730341"/>
              <a:gd name="connsiteY35" fmla="*/ 0 h 6858001"/>
              <a:gd name="connsiteX36" fmla="*/ 3387178 w 8730341"/>
              <a:gd name="connsiteY36" fmla="*/ 3305085 h 6858001"/>
              <a:gd name="connsiteX37" fmla="*/ 2231115 w 8730341"/>
              <a:gd name="connsiteY37" fmla="*/ 3305085 h 6858001"/>
              <a:gd name="connsiteX38" fmla="*/ 2231115 w 8730341"/>
              <a:gd name="connsiteY38" fmla="*/ 214902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30341" h="6858001">
                <a:moveTo>
                  <a:pt x="5095779" y="4635220"/>
                </a:moveTo>
                <a:cubicBezTo>
                  <a:pt x="5304985" y="4635220"/>
                  <a:pt x="5514192" y="4715029"/>
                  <a:pt x="5673812" y="4874649"/>
                </a:cubicBezTo>
                <a:cubicBezTo>
                  <a:pt x="5993050" y="5193886"/>
                  <a:pt x="5993048" y="5711473"/>
                  <a:pt x="5673812" y="6030712"/>
                </a:cubicBezTo>
                <a:lnTo>
                  <a:pt x="4846523" y="6858001"/>
                </a:lnTo>
                <a:lnTo>
                  <a:pt x="2534397" y="6858001"/>
                </a:lnTo>
                <a:lnTo>
                  <a:pt x="4517749" y="4874649"/>
                </a:lnTo>
                <a:cubicBezTo>
                  <a:pt x="4677369" y="4715030"/>
                  <a:pt x="4886575" y="4635220"/>
                  <a:pt x="5095779" y="4635220"/>
                </a:cubicBezTo>
                <a:close/>
                <a:moveTo>
                  <a:pt x="8730340" y="3229341"/>
                </a:moveTo>
                <a:lnTo>
                  <a:pt x="8730340" y="5541467"/>
                </a:lnTo>
                <a:lnTo>
                  <a:pt x="7413808" y="6857999"/>
                </a:lnTo>
                <a:lnTo>
                  <a:pt x="5405687" y="6857999"/>
                </a:lnTo>
                <a:lnTo>
                  <a:pt x="5416983" y="6740135"/>
                </a:lnTo>
                <a:cubicBezTo>
                  <a:pt x="5446913" y="6585555"/>
                  <a:pt x="5521733" y="6437948"/>
                  <a:pt x="5641448" y="6318233"/>
                </a:cubicBezTo>
                <a:close/>
                <a:moveTo>
                  <a:pt x="5229964" y="1966639"/>
                </a:moveTo>
                <a:cubicBezTo>
                  <a:pt x="5439170" y="1966639"/>
                  <a:pt x="5648375" y="2046449"/>
                  <a:pt x="5807995" y="2206067"/>
                </a:cubicBezTo>
                <a:cubicBezTo>
                  <a:pt x="6127232" y="2525306"/>
                  <a:pt x="6127232" y="3042893"/>
                  <a:pt x="5807995" y="3362130"/>
                </a:cubicBezTo>
                <a:lnTo>
                  <a:pt x="2312126" y="6857999"/>
                </a:lnTo>
                <a:lnTo>
                  <a:pt x="0" y="6857999"/>
                </a:lnTo>
                <a:lnTo>
                  <a:pt x="4651932" y="2206067"/>
                </a:lnTo>
                <a:cubicBezTo>
                  <a:pt x="4811551" y="2046448"/>
                  <a:pt x="5020755" y="1966639"/>
                  <a:pt x="5229964" y="1966639"/>
                </a:cubicBezTo>
                <a:close/>
                <a:moveTo>
                  <a:pt x="8730339" y="694947"/>
                </a:moveTo>
                <a:lnTo>
                  <a:pt x="8730339" y="3007073"/>
                </a:lnTo>
                <a:lnTo>
                  <a:pt x="6931694" y="4805718"/>
                </a:lnTo>
                <a:cubicBezTo>
                  <a:pt x="6612457" y="5124957"/>
                  <a:pt x="6094870" y="5124957"/>
                  <a:pt x="5775631" y="4805718"/>
                </a:cubicBezTo>
                <a:cubicBezTo>
                  <a:pt x="5456394" y="4486480"/>
                  <a:pt x="5456393" y="3968893"/>
                  <a:pt x="5775631" y="3649655"/>
                </a:cubicBezTo>
                <a:close/>
                <a:moveTo>
                  <a:pt x="6890893" y="1"/>
                </a:moveTo>
                <a:lnTo>
                  <a:pt x="8730341" y="1"/>
                </a:lnTo>
                <a:lnTo>
                  <a:pt x="8730341" y="472678"/>
                </a:lnTo>
                <a:lnTo>
                  <a:pt x="8596158" y="606860"/>
                </a:lnTo>
                <a:lnTo>
                  <a:pt x="8596158" y="633725"/>
                </a:lnTo>
                <a:lnTo>
                  <a:pt x="8569294" y="633725"/>
                </a:lnTo>
                <a:lnTo>
                  <a:pt x="7065879" y="2137139"/>
                </a:lnTo>
                <a:cubicBezTo>
                  <a:pt x="6746640" y="2456378"/>
                  <a:pt x="6229054" y="2456377"/>
                  <a:pt x="5909815" y="2137139"/>
                </a:cubicBezTo>
                <a:cubicBezTo>
                  <a:pt x="5590578" y="1817901"/>
                  <a:pt x="5590578" y="1300316"/>
                  <a:pt x="5909816" y="981077"/>
                </a:cubicBezTo>
                <a:close/>
                <a:moveTo>
                  <a:pt x="4380139" y="0"/>
                </a:moveTo>
                <a:lnTo>
                  <a:pt x="6692265" y="0"/>
                </a:lnTo>
                <a:lnTo>
                  <a:pt x="3387178" y="3305085"/>
                </a:lnTo>
                <a:cubicBezTo>
                  <a:pt x="3067940" y="3624323"/>
                  <a:pt x="2550353" y="3624323"/>
                  <a:pt x="2231115" y="3305085"/>
                </a:cubicBezTo>
                <a:cubicBezTo>
                  <a:pt x="1911877" y="2985847"/>
                  <a:pt x="1911877" y="2468260"/>
                  <a:pt x="2231115" y="2149022"/>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custDataLst>
      <p:tags r:id="rId1"/>
    </p:custDataLst>
    <p:extLst>
      <p:ext uri="{BB962C8B-B14F-4D97-AF65-F5344CB8AC3E}">
        <p14:creationId xmlns:p14="http://schemas.microsoft.com/office/powerpoint/2010/main" val="309668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83CC79-8353-4D6B-B1B1-72C6FD81B32C}"/>
              </a:ext>
            </a:extLst>
          </p:cNvPr>
          <p:cNvSpPr>
            <a:spLocks noGrp="1"/>
          </p:cNvSpPr>
          <p:nvPr>
            <p:ph type="pic" sz="quarter" idx="13"/>
          </p:nvPr>
        </p:nvSpPr>
        <p:spPr>
          <a:xfrm>
            <a:off x="-61723" y="1"/>
            <a:ext cx="12253723" cy="3200399"/>
          </a:xfrm>
          <a:custGeom>
            <a:avLst/>
            <a:gdLst>
              <a:gd name="connsiteX0" fmla="*/ 0 w 12253723"/>
              <a:gd name="connsiteY0" fmla="*/ 0 h 3200399"/>
              <a:gd name="connsiteX1" fmla="*/ 12253723 w 12253723"/>
              <a:gd name="connsiteY1" fmla="*/ 0 h 3200399"/>
              <a:gd name="connsiteX2" fmla="*/ 12253723 w 12253723"/>
              <a:gd name="connsiteY2" fmla="*/ 3200399 h 3200399"/>
              <a:gd name="connsiteX3" fmla="*/ 0 w 12253723"/>
              <a:gd name="connsiteY3" fmla="*/ 3200399 h 3200399"/>
            </a:gdLst>
            <a:ahLst/>
            <a:cxnLst>
              <a:cxn ang="0">
                <a:pos x="connsiteX0" y="connsiteY0"/>
              </a:cxn>
              <a:cxn ang="0">
                <a:pos x="connsiteX1" y="connsiteY1"/>
              </a:cxn>
              <a:cxn ang="0">
                <a:pos x="connsiteX2" y="connsiteY2"/>
              </a:cxn>
              <a:cxn ang="0">
                <a:pos x="connsiteX3" y="connsiteY3"/>
              </a:cxn>
            </a:cxnLst>
            <a:rect l="l" t="t" r="r" b="b"/>
            <a:pathLst>
              <a:path w="12253723" h="3200399">
                <a:moveTo>
                  <a:pt x="0" y="0"/>
                </a:moveTo>
                <a:lnTo>
                  <a:pt x="12253723" y="0"/>
                </a:lnTo>
                <a:lnTo>
                  <a:pt x="12253723" y="3200399"/>
                </a:lnTo>
                <a:lnTo>
                  <a:pt x="0" y="3200399"/>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8" name="Slide Number Placeholder 3">
            <a:extLst>
              <a:ext uri="{FF2B5EF4-FFF2-40B4-BE49-F238E27FC236}">
                <a16:creationId xmlns:a16="http://schemas.microsoft.com/office/drawing/2014/main" id="{746B0C32-829A-4859-91E5-2B0E4EFF2081}"/>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2692615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B5F5EAA-233E-4A7B-B5CB-773530AE1C66}"/>
              </a:ext>
            </a:extLst>
          </p:cNvPr>
          <p:cNvSpPr>
            <a:spLocks noGrp="1"/>
          </p:cNvSpPr>
          <p:nvPr>
            <p:ph type="pic" sz="quarter" idx="17" hasCustomPrompt="1"/>
          </p:nvPr>
        </p:nvSpPr>
        <p:spPr>
          <a:xfrm>
            <a:off x="1763752" y="1599574"/>
            <a:ext cx="3658852" cy="3658852"/>
          </a:xfrm>
          <a:custGeom>
            <a:avLst/>
            <a:gdLst>
              <a:gd name="connsiteX0" fmla="*/ 1829426 w 3658852"/>
              <a:gd name="connsiteY0" fmla="*/ 0 h 3658852"/>
              <a:gd name="connsiteX1" fmla="*/ 3658852 w 3658852"/>
              <a:gd name="connsiteY1" fmla="*/ 1829426 h 3658852"/>
              <a:gd name="connsiteX2" fmla="*/ 1829426 w 3658852"/>
              <a:gd name="connsiteY2" fmla="*/ 3658852 h 3658852"/>
              <a:gd name="connsiteX3" fmla="*/ 0 w 3658852"/>
              <a:gd name="connsiteY3" fmla="*/ 1829426 h 3658852"/>
              <a:gd name="connsiteX4" fmla="*/ 1829426 w 3658852"/>
              <a:gd name="connsiteY4" fmla="*/ 0 h 36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52" h="3658852">
                <a:moveTo>
                  <a:pt x="1829426" y="0"/>
                </a:moveTo>
                <a:cubicBezTo>
                  <a:pt x="2839790" y="0"/>
                  <a:pt x="3658852" y="819062"/>
                  <a:pt x="3658852" y="1829426"/>
                </a:cubicBezTo>
                <a:cubicBezTo>
                  <a:pt x="3658852" y="2839790"/>
                  <a:pt x="2839790" y="3658852"/>
                  <a:pt x="1829426" y="3658852"/>
                </a:cubicBezTo>
                <a:cubicBezTo>
                  <a:pt x="819062" y="3658852"/>
                  <a:pt x="0" y="2839790"/>
                  <a:pt x="0" y="1829426"/>
                </a:cubicBezTo>
                <a:cubicBezTo>
                  <a:pt x="0" y="819062"/>
                  <a:pt x="819062" y="0"/>
                  <a:pt x="182942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2143235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7" name="Picture Placeholder 6">
            <a:extLst>
              <a:ext uri="{FF2B5EF4-FFF2-40B4-BE49-F238E27FC236}">
                <a16:creationId xmlns:a16="http://schemas.microsoft.com/office/drawing/2014/main" id="{CAAA6EAB-A164-4571-B239-A2A05F443E3D}"/>
              </a:ext>
            </a:extLst>
          </p:cNvPr>
          <p:cNvSpPr>
            <a:spLocks noGrp="1"/>
          </p:cNvSpPr>
          <p:nvPr>
            <p:ph type="pic" sz="quarter" idx="17" hasCustomPrompt="1"/>
          </p:nvPr>
        </p:nvSpPr>
        <p:spPr>
          <a:xfrm>
            <a:off x="5193458" y="1"/>
            <a:ext cx="6998543" cy="6857999"/>
          </a:xfrm>
          <a:custGeom>
            <a:avLst/>
            <a:gdLst>
              <a:gd name="connsiteX0" fmla="*/ 1970396 w 6998543"/>
              <a:gd name="connsiteY0" fmla="*/ 0 h 6857999"/>
              <a:gd name="connsiteX1" fmla="*/ 6998543 w 6998543"/>
              <a:gd name="connsiteY1" fmla="*/ 0 h 6857999"/>
              <a:gd name="connsiteX2" fmla="*/ 6998543 w 6998543"/>
              <a:gd name="connsiteY2" fmla="*/ 6857999 h 6857999"/>
              <a:gd name="connsiteX3" fmla="*/ 0 w 69985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998543" h="6857999">
                <a:moveTo>
                  <a:pt x="1970396" y="0"/>
                </a:moveTo>
                <a:lnTo>
                  <a:pt x="6998543" y="0"/>
                </a:lnTo>
                <a:lnTo>
                  <a:pt x="6998543" y="6857999"/>
                </a:lnTo>
                <a:lnTo>
                  <a:pt x="0" y="685799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752711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57CAEE0-C0EA-48D1-AF4B-18A5A44D57D7}"/>
              </a:ext>
            </a:extLst>
          </p:cNvPr>
          <p:cNvSpPr>
            <a:spLocks noGrp="1"/>
          </p:cNvSpPr>
          <p:nvPr>
            <p:ph type="pic" sz="quarter" idx="13"/>
          </p:nvPr>
        </p:nvSpPr>
        <p:spPr>
          <a:xfrm>
            <a:off x="4450452" y="1466850"/>
            <a:ext cx="7741548" cy="5391150"/>
          </a:xfrm>
          <a:custGeom>
            <a:avLst/>
            <a:gdLst>
              <a:gd name="connsiteX0" fmla="*/ 0 w 8640958"/>
              <a:gd name="connsiteY0" fmla="*/ 0 h 5954366"/>
              <a:gd name="connsiteX1" fmla="*/ 8640958 w 8640958"/>
              <a:gd name="connsiteY1" fmla="*/ 0 h 5954366"/>
              <a:gd name="connsiteX2" fmla="*/ 8640958 w 8640958"/>
              <a:gd name="connsiteY2" fmla="*/ 5954366 h 5954366"/>
              <a:gd name="connsiteX3" fmla="*/ 0 w 8640958"/>
              <a:gd name="connsiteY3" fmla="*/ 5954366 h 5954366"/>
            </a:gdLst>
            <a:ahLst/>
            <a:cxnLst>
              <a:cxn ang="0">
                <a:pos x="connsiteX0" y="connsiteY0"/>
              </a:cxn>
              <a:cxn ang="0">
                <a:pos x="connsiteX1" y="connsiteY1"/>
              </a:cxn>
              <a:cxn ang="0">
                <a:pos x="connsiteX2" y="connsiteY2"/>
              </a:cxn>
              <a:cxn ang="0">
                <a:pos x="connsiteX3" y="connsiteY3"/>
              </a:cxn>
            </a:cxnLst>
            <a:rect l="l" t="t" r="r" b="b"/>
            <a:pathLst>
              <a:path w="8640958" h="5954366">
                <a:moveTo>
                  <a:pt x="0" y="0"/>
                </a:moveTo>
                <a:lnTo>
                  <a:pt x="8640958" y="0"/>
                </a:lnTo>
                <a:lnTo>
                  <a:pt x="8640958" y="5954366"/>
                </a:lnTo>
                <a:lnTo>
                  <a:pt x="0" y="5954366"/>
                </a:lnTo>
                <a:close/>
              </a:path>
            </a:pathLst>
          </a:custGeom>
          <a:noFill/>
        </p:spPr>
        <p:txBody>
          <a:bodyPr wrap="square">
            <a:noAutofit/>
          </a:bodyPr>
          <a:lstStyle>
            <a:lvl1pPr>
              <a:defRPr sz="1200">
                <a:solidFill>
                  <a:schemeClr val="tx2"/>
                </a:solidFill>
              </a:defRPr>
            </a:lvl1pPr>
          </a:lstStyle>
          <a:p>
            <a:r>
              <a:rPr lang="en-US"/>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a:p>
        </p:txBody>
      </p:sp>
    </p:spTree>
    <p:custDataLst>
      <p:tags r:id="rId1"/>
    </p:custDataLst>
    <p:extLst>
      <p:ext uri="{BB962C8B-B14F-4D97-AF65-F5344CB8AC3E}">
        <p14:creationId xmlns:p14="http://schemas.microsoft.com/office/powerpoint/2010/main" val="131815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1151E54-75B5-4A5E-BF82-F43113FFF15B}"/>
              </a:ext>
            </a:extLst>
          </p:cNvPr>
          <p:cNvSpPr>
            <a:spLocks noGrp="1"/>
          </p:cNvSpPr>
          <p:nvPr>
            <p:ph type="pic" sz="quarter" idx="13"/>
          </p:nvPr>
        </p:nvSpPr>
        <p:spPr>
          <a:xfrm>
            <a:off x="6096000" y="1445053"/>
            <a:ext cx="6766234" cy="5815744"/>
          </a:xfrm>
          <a:custGeom>
            <a:avLst/>
            <a:gdLst>
              <a:gd name="connsiteX0" fmla="*/ 2998270 w 6766234"/>
              <a:gd name="connsiteY0" fmla="*/ 4136280 h 5815744"/>
              <a:gd name="connsiteX1" fmla="*/ 3722177 w 6766234"/>
              <a:gd name="connsiteY1" fmla="*/ 4512176 h 5815744"/>
              <a:gd name="connsiteX2" fmla="*/ 3722177 w 6766234"/>
              <a:gd name="connsiteY2" fmla="*/ 5439848 h 5815744"/>
              <a:gd name="connsiteX3" fmla="*/ 2998270 w 6766234"/>
              <a:gd name="connsiteY3" fmla="*/ 5815744 h 5815744"/>
              <a:gd name="connsiteX4" fmla="*/ 2274364 w 6766234"/>
              <a:gd name="connsiteY4" fmla="*/ 5439848 h 5815744"/>
              <a:gd name="connsiteX5" fmla="*/ 2274364 w 6766234"/>
              <a:gd name="connsiteY5" fmla="*/ 4512176 h 5815744"/>
              <a:gd name="connsiteX6" fmla="*/ 6042326 w 6766234"/>
              <a:gd name="connsiteY6" fmla="*/ 4136279 h 5815744"/>
              <a:gd name="connsiteX7" fmla="*/ 6766232 w 6766234"/>
              <a:gd name="connsiteY7" fmla="*/ 4512176 h 5815744"/>
              <a:gd name="connsiteX8" fmla="*/ 6766232 w 6766234"/>
              <a:gd name="connsiteY8" fmla="*/ 5439848 h 5815744"/>
              <a:gd name="connsiteX9" fmla="*/ 6042326 w 6766234"/>
              <a:gd name="connsiteY9" fmla="*/ 5815744 h 5815744"/>
              <a:gd name="connsiteX10" fmla="*/ 5318418 w 6766234"/>
              <a:gd name="connsiteY10" fmla="*/ 5439848 h 5815744"/>
              <a:gd name="connsiteX11" fmla="*/ 5318418 w 6766234"/>
              <a:gd name="connsiteY11" fmla="*/ 4512176 h 5815744"/>
              <a:gd name="connsiteX12" fmla="*/ 4526082 w 6766234"/>
              <a:gd name="connsiteY12" fmla="*/ 4136279 h 5815744"/>
              <a:gd name="connsiteX13" fmla="*/ 5249990 w 6766234"/>
              <a:gd name="connsiteY13" fmla="*/ 4512176 h 5815744"/>
              <a:gd name="connsiteX14" fmla="*/ 5249990 w 6766234"/>
              <a:gd name="connsiteY14" fmla="*/ 5439848 h 5815744"/>
              <a:gd name="connsiteX15" fmla="*/ 4526082 w 6766234"/>
              <a:gd name="connsiteY15" fmla="*/ 5815744 h 5815744"/>
              <a:gd name="connsiteX16" fmla="*/ 4520298 w 6766234"/>
              <a:gd name="connsiteY16" fmla="*/ 5812741 h 5815744"/>
              <a:gd name="connsiteX17" fmla="*/ 4514514 w 6766234"/>
              <a:gd name="connsiteY17" fmla="*/ 5815744 h 5815744"/>
              <a:gd name="connsiteX18" fmla="*/ 3790608 w 6766234"/>
              <a:gd name="connsiteY18" fmla="*/ 5439848 h 5815744"/>
              <a:gd name="connsiteX19" fmla="*/ 3790608 w 6766234"/>
              <a:gd name="connsiteY19" fmla="*/ 4512176 h 5815744"/>
              <a:gd name="connsiteX20" fmla="*/ 4514514 w 6766234"/>
              <a:gd name="connsiteY20" fmla="*/ 4136280 h 5815744"/>
              <a:gd name="connsiteX21" fmla="*/ 4520298 w 6766234"/>
              <a:gd name="connsiteY21" fmla="*/ 4139283 h 5815744"/>
              <a:gd name="connsiteX22" fmla="*/ 5284204 w 6766234"/>
              <a:gd name="connsiteY22" fmla="*/ 2757520 h 5815744"/>
              <a:gd name="connsiteX23" fmla="*/ 6008112 w 6766234"/>
              <a:gd name="connsiteY23" fmla="*/ 3133415 h 5815744"/>
              <a:gd name="connsiteX24" fmla="*/ 6008112 w 6766234"/>
              <a:gd name="connsiteY24" fmla="*/ 4061088 h 5815744"/>
              <a:gd name="connsiteX25" fmla="*/ 5284204 w 6766234"/>
              <a:gd name="connsiteY25" fmla="*/ 4436984 h 5815744"/>
              <a:gd name="connsiteX26" fmla="*/ 4560298 w 6766234"/>
              <a:gd name="connsiteY26" fmla="*/ 4061088 h 5815744"/>
              <a:gd name="connsiteX27" fmla="*/ 4560298 w 6766234"/>
              <a:gd name="connsiteY27" fmla="*/ 3133415 h 5815744"/>
              <a:gd name="connsiteX28" fmla="*/ 3756393 w 6766234"/>
              <a:gd name="connsiteY28" fmla="*/ 2757520 h 5815744"/>
              <a:gd name="connsiteX29" fmla="*/ 3762176 w 6766234"/>
              <a:gd name="connsiteY29" fmla="*/ 2760523 h 5815744"/>
              <a:gd name="connsiteX30" fmla="*/ 3767960 w 6766234"/>
              <a:gd name="connsiteY30" fmla="*/ 2757520 h 5815744"/>
              <a:gd name="connsiteX31" fmla="*/ 4491868 w 6766234"/>
              <a:gd name="connsiteY31" fmla="*/ 3133415 h 5815744"/>
              <a:gd name="connsiteX32" fmla="*/ 4491868 w 6766234"/>
              <a:gd name="connsiteY32" fmla="*/ 4061088 h 5815744"/>
              <a:gd name="connsiteX33" fmla="*/ 3767960 w 6766234"/>
              <a:gd name="connsiteY33" fmla="*/ 4436984 h 5815744"/>
              <a:gd name="connsiteX34" fmla="*/ 3762176 w 6766234"/>
              <a:gd name="connsiteY34" fmla="*/ 4433981 h 5815744"/>
              <a:gd name="connsiteX35" fmla="*/ 3756393 w 6766234"/>
              <a:gd name="connsiteY35" fmla="*/ 4436984 h 5815744"/>
              <a:gd name="connsiteX36" fmla="*/ 3032487 w 6766234"/>
              <a:gd name="connsiteY36" fmla="*/ 4061089 h 5815744"/>
              <a:gd name="connsiteX37" fmla="*/ 3032487 w 6766234"/>
              <a:gd name="connsiteY37" fmla="*/ 3133416 h 5815744"/>
              <a:gd name="connsiteX38" fmla="*/ 2240148 w 6766234"/>
              <a:gd name="connsiteY38" fmla="*/ 2757520 h 5815744"/>
              <a:gd name="connsiteX39" fmla="*/ 2245933 w 6766234"/>
              <a:gd name="connsiteY39" fmla="*/ 2760523 h 5815744"/>
              <a:gd name="connsiteX40" fmla="*/ 2251717 w 6766234"/>
              <a:gd name="connsiteY40" fmla="*/ 2757520 h 5815744"/>
              <a:gd name="connsiteX41" fmla="*/ 2975625 w 6766234"/>
              <a:gd name="connsiteY41" fmla="*/ 3133415 h 5815744"/>
              <a:gd name="connsiteX42" fmla="*/ 2975625 w 6766234"/>
              <a:gd name="connsiteY42" fmla="*/ 4061088 h 5815744"/>
              <a:gd name="connsiteX43" fmla="*/ 2251717 w 6766234"/>
              <a:gd name="connsiteY43" fmla="*/ 4436984 h 5815744"/>
              <a:gd name="connsiteX44" fmla="*/ 2245933 w 6766234"/>
              <a:gd name="connsiteY44" fmla="*/ 4433980 h 5815744"/>
              <a:gd name="connsiteX45" fmla="*/ 2240148 w 6766234"/>
              <a:gd name="connsiteY45" fmla="*/ 4436984 h 5815744"/>
              <a:gd name="connsiteX46" fmla="*/ 1516242 w 6766234"/>
              <a:gd name="connsiteY46" fmla="*/ 4061089 h 5815744"/>
              <a:gd name="connsiteX47" fmla="*/ 1516242 w 6766234"/>
              <a:gd name="connsiteY47" fmla="*/ 3133416 h 5815744"/>
              <a:gd name="connsiteX48" fmla="*/ 723906 w 6766234"/>
              <a:gd name="connsiteY48" fmla="*/ 2757520 h 5815744"/>
              <a:gd name="connsiteX49" fmla="*/ 1447813 w 6766234"/>
              <a:gd name="connsiteY49" fmla="*/ 3133416 h 5815744"/>
              <a:gd name="connsiteX50" fmla="*/ 1447813 w 6766234"/>
              <a:gd name="connsiteY50" fmla="*/ 4061089 h 5815744"/>
              <a:gd name="connsiteX51" fmla="*/ 723906 w 6766234"/>
              <a:gd name="connsiteY51" fmla="*/ 4436984 h 5815744"/>
              <a:gd name="connsiteX52" fmla="*/ 0 w 6766234"/>
              <a:gd name="connsiteY52" fmla="*/ 4061089 h 5815744"/>
              <a:gd name="connsiteX53" fmla="*/ 0 w 6766234"/>
              <a:gd name="connsiteY53" fmla="*/ 3133416 h 5815744"/>
              <a:gd name="connsiteX54" fmla="*/ 6042326 w 6766234"/>
              <a:gd name="connsiteY54" fmla="*/ 1378761 h 5815744"/>
              <a:gd name="connsiteX55" fmla="*/ 6766234 w 6766234"/>
              <a:gd name="connsiteY55" fmla="*/ 1754656 h 5815744"/>
              <a:gd name="connsiteX56" fmla="*/ 6766234 w 6766234"/>
              <a:gd name="connsiteY56" fmla="*/ 2682328 h 5815744"/>
              <a:gd name="connsiteX57" fmla="*/ 6042326 w 6766234"/>
              <a:gd name="connsiteY57" fmla="*/ 3058224 h 5815744"/>
              <a:gd name="connsiteX58" fmla="*/ 5318420 w 6766234"/>
              <a:gd name="connsiteY58" fmla="*/ 2682328 h 5815744"/>
              <a:gd name="connsiteX59" fmla="*/ 5318420 w 6766234"/>
              <a:gd name="connsiteY59" fmla="*/ 1754656 h 5815744"/>
              <a:gd name="connsiteX60" fmla="*/ 1482030 w 6766234"/>
              <a:gd name="connsiteY60" fmla="*/ 1378761 h 5815744"/>
              <a:gd name="connsiteX61" fmla="*/ 2205938 w 6766234"/>
              <a:gd name="connsiteY61" fmla="*/ 1754656 h 5815744"/>
              <a:gd name="connsiteX62" fmla="*/ 2205938 w 6766234"/>
              <a:gd name="connsiteY62" fmla="*/ 2682329 h 5815744"/>
              <a:gd name="connsiteX63" fmla="*/ 1482030 w 6766234"/>
              <a:gd name="connsiteY63" fmla="*/ 3058224 h 5815744"/>
              <a:gd name="connsiteX64" fmla="*/ 758123 w 6766234"/>
              <a:gd name="connsiteY64" fmla="*/ 2682329 h 5815744"/>
              <a:gd name="connsiteX65" fmla="*/ 758123 w 6766234"/>
              <a:gd name="connsiteY65" fmla="*/ 1754656 h 5815744"/>
              <a:gd name="connsiteX66" fmla="*/ 4514516 w 6766234"/>
              <a:gd name="connsiteY66" fmla="*/ 1378760 h 5815744"/>
              <a:gd name="connsiteX67" fmla="*/ 4520300 w 6766234"/>
              <a:gd name="connsiteY67" fmla="*/ 1381763 h 5815744"/>
              <a:gd name="connsiteX68" fmla="*/ 4526084 w 6766234"/>
              <a:gd name="connsiteY68" fmla="*/ 1378761 h 5815744"/>
              <a:gd name="connsiteX69" fmla="*/ 5249990 w 6766234"/>
              <a:gd name="connsiteY69" fmla="*/ 1754656 h 5815744"/>
              <a:gd name="connsiteX70" fmla="*/ 5249990 w 6766234"/>
              <a:gd name="connsiteY70" fmla="*/ 2682328 h 5815744"/>
              <a:gd name="connsiteX71" fmla="*/ 4526084 w 6766234"/>
              <a:gd name="connsiteY71" fmla="*/ 3058224 h 5815744"/>
              <a:gd name="connsiteX72" fmla="*/ 4520300 w 6766234"/>
              <a:gd name="connsiteY72" fmla="*/ 3055221 h 5815744"/>
              <a:gd name="connsiteX73" fmla="*/ 4514516 w 6766234"/>
              <a:gd name="connsiteY73" fmla="*/ 3058224 h 5815744"/>
              <a:gd name="connsiteX74" fmla="*/ 3790609 w 6766234"/>
              <a:gd name="connsiteY74" fmla="*/ 2682329 h 5815744"/>
              <a:gd name="connsiteX75" fmla="*/ 3790609 w 6766234"/>
              <a:gd name="connsiteY75" fmla="*/ 1754656 h 5815744"/>
              <a:gd name="connsiteX76" fmla="*/ 2998272 w 6766234"/>
              <a:gd name="connsiteY76" fmla="*/ 1378760 h 5815744"/>
              <a:gd name="connsiteX77" fmla="*/ 3004057 w 6766234"/>
              <a:gd name="connsiteY77" fmla="*/ 1381764 h 5815744"/>
              <a:gd name="connsiteX78" fmla="*/ 3009841 w 6766234"/>
              <a:gd name="connsiteY78" fmla="*/ 1378761 h 5815744"/>
              <a:gd name="connsiteX79" fmla="*/ 3733749 w 6766234"/>
              <a:gd name="connsiteY79" fmla="*/ 1754656 h 5815744"/>
              <a:gd name="connsiteX80" fmla="*/ 3733749 w 6766234"/>
              <a:gd name="connsiteY80" fmla="*/ 2682328 h 5815744"/>
              <a:gd name="connsiteX81" fmla="*/ 3009841 w 6766234"/>
              <a:gd name="connsiteY81" fmla="*/ 3058224 h 5815744"/>
              <a:gd name="connsiteX82" fmla="*/ 3004057 w 6766234"/>
              <a:gd name="connsiteY82" fmla="*/ 3055220 h 5815744"/>
              <a:gd name="connsiteX83" fmla="*/ 2998272 w 6766234"/>
              <a:gd name="connsiteY83" fmla="*/ 3058224 h 5815744"/>
              <a:gd name="connsiteX84" fmla="*/ 2274366 w 6766234"/>
              <a:gd name="connsiteY84" fmla="*/ 2682329 h 5815744"/>
              <a:gd name="connsiteX85" fmla="*/ 2274366 w 6766234"/>
              <a:gd name="connsiteY85" fmla="*/ 1754656 h 5815744"/>
              <a:gd name="connsiteX86" fmla="*/ 5284204 w 6766234"/>
              <a:gd name="connsiteY86" fmla="*/ 0 h 5815744"/>
              <a:gd name="connsiteX87" fmla="*/ 6008112 w 6766234"/>
              <a:gd name="connsiteY87" fmla="*/ 375895 h 5815744"/>
              <a:gd name="connsiteX88" fmla="*/ 6008112 w 6766234"/>
              <a:gd name="connsiteY88" fmla="*/ 1303569 h 5815744"/>
              <a:gd name="connsiteX89" fmla="*/ 5284204 w 6766234"/>
              <a:gd name="connsiteY89" fmla="*/ 1679465 h 5815744"/>
              <a:gd name="connsiteX90" fmla="*/ 4560298 w 6766234"/>
              <a:gd name="connsiteY90" fmla="*/ 1303569 h 5815744"/>
              <a:gd name="connsiteX91" fmla="*/ 4560298 w 6766234"/>
              <a:gd name="connsiteY91" fmla="*/ 375895 h 5815744"/>
              <a:gd name="connsiteX92" fmla="*/ 3756395 w 6766234"/>
              <a:gd name="connsiteY92" fmla="*/ 0 h 5815744"/>
              <a:gd name="connsiteX93" fmla="*/ 4480301 w 6766234"/>
              <a:gd name="connsiteY93" fmla="*/ 375896 h 5815744"/>
              <a:gd name="connsiteX94" fmla="*/ 4480301 w 6766234"/>
              <a:gd name="connsiteY94" fmla="*/ 1303569 h 5815744"/>
              <a:gd name="connsiteX95" fmla="*/ 3756395 w 6766234"/>
              <a:gd name="connsiteY95" fmla="*/ 1679465 h 5815744"/>
              <a:gd name="connsiteX96" fmla="*/ 3032487 w 6766234"/>
              <a:gd name="connsiteY96" fmla="*/ 1303569 h 5815744"/>
              <a:gd name="connsiteX97" fmla="*/ 3032487 w 6766234"/>
              <a:gd name="connsiteY97" fmla="*/ 375896 h 58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766234" h="5815744">
                <a:moveTo>
                  <a:pt x="2998270" y="4136280"/>
                </a:moveTo>
                <a:lnTo>
                  <a:pt x="3722177" y="4512176"/>
                </a:lnTo>
                <a:lnTo>
                  <a:pt x="3722177" y="5439848"/>
                </a:lnTo>
                <a:lnTo>
                  <a:pt x="2998270" y="5815744"/>
                </a:lnTo>
                <a:lnTo>
                  <a:pt x="2274364" y="5439848"/>
                </a:lnTo>
                <a:lnTo>
                  <a:pt x="2274364" y="4512176"/>
                </a:lnTo>
                <a:close/>
                <a:moveTo>
                  <a:pt x="6042326" y="4136279"/>
                </a:moveTo>
                <a:lnTo>
                  <a:pt x="6766232" y="4512176"/>
                </a:lnTo>
                <a:lnTo>
                  <a:pt x="6766232" y="5439848"/>
                </a:lnTo>
                <a:lnTo>
                  <a:pt x="6042326" y="5815744"/>
                </a:lnTo>
                <a:lnTo>
                  <a:pt x="5318418" y="5439848"/>
                </a:lnTo>
                <a:lnTo>
                  <a:pt x="5318418" y="4512176"/>
                </a:lnTo>
                <a:close/>
                <a:moveTo>
                  <a:pt x="4526082" y="4136279"/>
                </a:moveTo>
                <a:lnTo>
                  <a:pt x="5249990" y="4512176"/>
                </a:lnTo>
                <a:lnTo>
                  <a:pt x="5249990" y="5439848"/>
                </a:lnTo>
                <a:lnTo>
                  <a:pt x="4526082" y="5815744"/>
                </a:lnTo>
                <a:lnTo>
                  <a:pt x="4520298" y="5812741"/>
                </a:lnTo>
                <a:lnTo>
                  <a:pt x="4514514" y="5815744"/>
                </a:lnTo>
                <a:lnTo>
                  <a:pt x="3790608" y="5439848"/>
                </a:lnTo>
                <a:lnTo>
                  <a:pt x="3790608" y="4512176"/>
                </a:lnTo>
                <a:lnTo>
                  <a:pt x="4514514" y="4136280"/>
                </a:lnTo>
                <a:lnTo>
                  <a:pt x="4520298" y="4139283"/>
                </a:lnTo>
                <a:close/>
                <a:moveTo>
                  <a:pt x="5284204" y="2757520"/>
                </a:moveTo>
                <a:lnTo>
                  <a:pt x="6008112" y="3133415"/>
                </a:lnTo>
                <a:lnTo>
                  <a:pt x="6008112" y="4061088"/>
                </a:lnTo>
                <a:lnTo>
                  <a:pt x="5284204" y="4436984"/>
                </a:lnTo>
                <a:lnTo>
                  <a:pt x="4560298" y="4061088"/>
                </a:lnTo>
                <a:lnTo>
                  <a:pt x="4560298" y="3133415"/>
                </a:lnTo>
                <a:close/>
                <a:moveTo>
                  <a:pt x="3756393" y="2757520"/>
                </a:moveTo>
                <a:lnTo>
                  <a:pt x="3762176" y="2760523"/>
                </a:lnTo>
                <a:lnTo>
                  <a:pt x="3767960" y="2757520"/>
                </a:lnTo>
                <a:lnTo>
                  <a:pt x="4491868" y="3133415"/>
                </a:lnTo>
                <a:lnTo>
                  <a:pt x="4491868" y="4061088"/>
                </a:lnTo>
                <a:lnTo>
                  <a:pt x="3767960" y="4436984"/>
                </a:lnTo>
                <a:lnTo>
                  <a:pt x="3762176" y="4433981"/>
                </a:lnTo>
                <a:lnTo>
                  <a:pt x="3756393" y="4436984"/>
                </a:lnTo>
                <a:lnTo>
                  <a:pt x="3032487" y="4061089"/>
                </a:lnTo>
                <a:lnTo>
                  <a:pt x="3032487" y="3133416"/>
                </a:lnTo>
                <a:close/>
                <a:moveTo>
                  <a:pt x="2240148" y="2757520"/>
                </a:moveTo>
                <a:lnTo>
                  <a:pt x="2245933" y="2760523"/>
                </a:lnTo>
                <a:lnTo>
                  <a:pt x="2251717" y="2757520"/>
                </a:lnTo>
                <a:lnTo>
                  <a:pt x="2975625" y="3133415"/>
                </a:lnTo>
                <a:lnTo>
                  <a:pt x="2975625" y="4061088"/>
                </a:lnTo>
                <a:lnTo>
                  <a:pt x="2251717" y="4436984"/>
                </a:lnTo>
                <a:lnTo>
                  <a:pt x="2245933" y="4433980"/>
                </a:lnTo>
                <a:lnTo>
                  <a:pt x="2240148" y="4436984"/>
                </a:lnTo>
                <a:lnTo>
                  <a:pt x="1516242" y="4061089"/>
                </a:lnTo>
                <a:lnTo>
                  <a:pt x="1516242" y="3133416"/>
                </a:lnTo>
                <a:close/>
                <a:moveTo>
                  <a:pt x="723906" y="2757520"/>
                </a:moveTo>
                <a:lnTo>
                  <a:pt x="1447813" y="3133416"/>
                </a:lnTo>
                <a:lnTo>
                  <a:pt x="1447813" y="4061089"/>
                </a:lnTo>
                <a:lnTo>
                  <a:pt x="723906" y="4436984"/>
                </a:lnTo>
                <a:lnTo>
                  <a:pt x="0" y="4061089"/>
                </a:lnTo>
                <a:lnTo>
                  <a:pt x="0" y="3133416"/>
                </a:lnTo>
                <a:close/>
                <a:moveTo>
                  <a:pt x="6042326" y="1378761"/>
                </a:moveTo>
                <a:lnTo>
                  <a:pt x="6766234" y="1754656"/>
                </a:lnTo>
                <a:lnTo>
                  <a:pt x="6766234" y="2682328"/>
                </a:lnTo>
                <a:lnTo>
                  <a:pt x="6042326" y="3058224"/>
                </a:lnTo>
                <a:lnTo>
                  <a:pt x="5318420" y="2682328"/>
                </a:lnTo>
                <a:lnTo>
                  <a:pt x="5318420" y="1754656"/>
                </a:lnTo>
                <a:close/>
                <a:moveTo>
                  <a:pt x="1482030" y="1378761"/>
                </a:moveTo>
                <a:lnTo>
                  <a:pt x="2205938" y="1754656"/>
                </a:lnTo>
                <a:lnTo>
                  <a:pt x="2205938" y="2682329"/>
                </a:lnTo>
                <a:lnTo>
                  <a:pt x="1482030" y="3058224"/>
                </a:lnTo>
                <a:lnTo>
                  <a:pt x="758123" y="2682329"/>
                </a:lnTo>
                <a:lnTo>
                  <a:pt x="758123" y="1754656"/>
                </a:lnTo>
                <a:close/>
                <a:moveTo>
                  <a:pt x="4514516" y="1378760"/>
                </a:moveTo>
                <a:lnTo>
                  <a:pt x="4520300" y="1381763"/>
                </a:lnTo>
                <a:lnTo>
                  <a:pt x="4526084" y="1378761"/>
                </a:lnTo>
                <a:lnTo>
                  <a:pt x="5249990" y="1754656"/>
                </a:lnTo>
                <a:lnTo>
                  <a:pt x="5249990" y="2682328"/>
                </a:lnTo>
                <a:lnTo>
                  <a:pt x="4526084" y="3058224"/>
                </a:lnTo>
                <a:lnTo>
                  <a:pt x="4520300" y="3055221"/>
                </a:lnTo>
                <a:lnTo>
                  <a:pt x="4514516" y="3058224"/>
                </a:lnTo>
                <a:lnTo>
                  <a:pt x="3790609" y="2682329"/>
                </a:lnTo>
                <a:lnTo>
                  <a:pt x="3790609" y="1754656"/>
                </a:lnTo>
                <a:close/>
                <a:moveTo>
                  <a:pt x="2998272" y="1378760"/>
                </a:moveTo>
                <a:lnTo>
                  <a:pt x="3004057" y="1381764"/>
                </a:lnTo>
                <a:lnTo>
                  <a:pt x="3009841" y="1378761"/>
                </a:lnTo>
                <a:lnTo>
                  <a:pt x="3733749" y="1754656"/>
                </a:lnTo>
                <a:lnTo>
                  <a:pt x="3733749" y="2682328"/>
                </a:lnTo>
                <a:lnTo>
                  <a:pt x="3009841" y="3058224"/>
                </a:lnTo>
                <a:lnTo>
                  <a:pt x="3004057" y="3055220"/>
                </a:lnTo>
                <a:lnTo>
                  <a:pt x="2998272" y="3058224"/>
                </a:lnTo>
                <a:lnTo>
                  <a:pt x="2274366" y="2682329"/>
                </a:lnTo>
                <a:lnTo>
                  <a:pt x="2274366" y="1754656"/>
                </a:lnTo>
                <a:close/>
                <a:moveTo>
                  <a:pt x="5284204" y="0"/>
                </a:moveTo>
                <a:lnTo>
                  <a:pt x="6008112" y="375895"/>
                </a:lnTo>
                <a:lnTo>
                  <a:pt x="6008112" y="1303569"/>
                </a:lnTo>
                <a:lnTo>
                  <a:pt x="5284204" y="1679465"/>
                </a:lnTo>
                <a:lnTo>
                  <a:pt x="4560298" y="1303569"/>
                </a:lnTo>
                <a:lnTo>
                  <a:pt x="4560298" y="375895"/>
                </a:lnTo>
                <a:close/>
                <a:moveTo>
                  <a:pt x="3756395" y="0"/>
                </a:moveTo>
                <a:lnTo>
                  <a:pt x="4480301" y="375896"/>
                </a:lnTo>
                <a:lnTo>
                  <a:pt x="4480301" y="1303569"/>
                </a:lnTo>
                <a:lnTo>
                  <a:pt x="3756395" y="1679465"/>
                </a:lnTo>
                <a:lnTo>
                  <a:pt x="3032487" y="1303569"/>
                </a:lnTo>
                <a:lnTo>
                  <a:pt x="3032487" y="375896"/>
                </a:lnTo>
                <a:close/>
              </a:path>
            </a:pathLst>
          </a:custGeom>
          <a:solidFill>
            <a:schemeClr val="bg1">
              <a:lumMod val="95000"/>
            </a:schemeClr>
          </a:solidFill>
        </p:spPr>
        <p:txBody>
          <a:bodyPr wrap="square">
            <a:noAutofit/>
          </a:bodyPr>
          <a:lstStyle>
            <a:lvl1pPr>
              <a:defRPr sz="1200">
                <a:solidFill>
                  <a:schemeClr val="tx2"/>
                </a:solidFill>
              </a:defRPr>
            </a:lvl1pPr>
          </a:lstStyle>
          <a:p>
            <a:r>
              <a:rPr lang="en-US"/>
              <a:t>Click icon to add picture</a:t>
            </a:r>
          </a:p>
        </p:txBody>
      </p:sp>
      <p:sp>
        <p:nvSpPr>
          <p:cNvPr id="5" name="Footer Placeholder 4">
            <a:extLst>
              <a:ext uri="{FF2B5EF4-FFF2-40B4-BE49-F238E27FC236}">
                <a16:creationId xmlns:a16="http://schemas.microsoft.com/office/drawing/2014/main" id="{B325CBF0-AA1B-498A-B683-B4E07B0A9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D92D5D-44B8-4D96-AEC4-1B105C40BEB9}"/>
              </a:ext>
            </a:extLst>
          </p:cNvPr>
          <p:cNvSpPr>
            <a:spLocks noGrp="1"/>
          </p:cNvSpPr>
          <p:nvPr>
            <p:ph type="sldNum" sz="quarter" idx="12"/>
          </p:nvPr>
        </p:nvSpPr>
        <p:spPr>
          <a:xfrm>
            <a:off x="11510894" y="301768"/>
            <a:ext cx="681106" cy="331957"/>
          </a:xfrm>
          <a:prstGeom prst="rect">
            <a:avLst/>
          </a:prstGeom>
        </p:spPr>
        <p:txBody>
          <a:bodyPr/>
          <a:lstStyle/>
          <a:p>
            <a:fld id="{768E7328-87B1-429D-83D1-230DDF05660F}" type="slidenum">
              <a:rPr lang="en-US" smtClean="0"/>
              <a:t>‹#›</a:t>
            </a:fld>
            <a:endParaRPr lang="en-US"/>
          </a:p>
        </p:txBody>
      </p:sp>
    </p:spTree>
    <p:custDataLst>
      <p:tags r:id="rId1"/>
    </p:custDataLst>
    <p:extLst>
      <p:ext uri="{BB962C8B-B14F-4D97-AF65-F5344CB8AC3E}">
        <p14:creationId xmlns:p14="http://schemas.microsoft.com/office/powerpoint/2010/main" val="44410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6806A0-A64F-4095-BDE3-4C0234A4F177}"/>
              </a:ext>
            </a:extLst>
          </p:cNvPr>
          <p:cNvSpPr>
            <a:spLocks noGrp="1"/>
          </p:cNvSpPr>
          <p:nvPr>
            <p:ph type="pic" sz="quarter" idx="17" hasCustomPrompt="1"/>
          </p:nvPr>
        </p:nvSpPr>
        <p:spPr>
          <a:xfrm>
            <a:off x="5507894" y="1336440"/>
            <a:ext cx="6435594" cy="4832820"/>
          </a:xfrm>
          <a:custGeom>
            <a:avLst/>
            <a:gdLst>
              <a:gd name="connsiteX0" fmla="*/ 2812994 w 6435594"/>
              <a:gd name="connsiteY0" fmla="*/ 2233 h 4832820"/>
              <a:gd name="connsiteX1" fmla="*/ 4516590 w 6435594"/>
              <a:gd name="connsiteY1" fmla="*/ 490036 h 4832820"/>
              <a:gd name="connsiteX2" fmla="*/ 4595331 w 6435594"/>
              <a:gd name="connsiteY2" fmla="*/ 535497 h 4832820"/>
              <a:gd name="connsiteX3" fmla="*/ 5576319 w 6435594"/>
              <a:gd name="connsiteY3" fmla="*/ 1283017 h 4832820"/>
              <a:gd name="connsiteX4" fmla="*/ 6416449 w 6435594"/>
              <a:gd name="connsiteY4" fmla="*/ 2654727 h 4832820"/>
              <a:gd name="connsiteX5" fmla="*/ 5771365 w 6435594"/>
              <a:gd name="connsiteY5" fmla="*/ 4036545 h 4832820"/>
              <a:gd name="connsiteX6" fmla="*/ 4000087 w 6435594"/>
              <a:gd name="connsiteY6" fmla="*/ 3814752 h 4832820"/>
              <a:gd name="connsiteX7" fmla="*/ 2550246 w 6435594"/>
              <a:gd name="connsiteY7" fmla="*/ 4722409 h 4832820"/>
              <a:gd name="connsiteX8" fmla="*/ 955993 w 6435594"/>
              <a:gd name="connsiteY8" fmla="*/ 4574221 h 4832820"/>
              <a:gd name="connsiteX9" fmla="*/ 611562 w 6435594"/>
              <a:gd name="connsiteY9" fmla="*/ 4327694 h 4832820"/>
              <a:gd name="connsiteX10" fmla="*/ 73597 w 6435594"/>
              <a:gd name="connsiteY10" fmla="*/ 2234241 h 4832820"/>
              <a:gd name="connsiteX11" fmla="*/ 1415119 w 6435594"/>
              <a:gd name="connsiteY11" fmla="*/ 472724 h 4832820"/>
              <a:gd name="connsiteX12" fmla="*/ 2812994 w 6435594"/>
              <a:gd name="connsiteY12" fmla="*/ 2233 h 48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35594" h="4832820">
                <a:moveTo>
                  <a:pt x="2812994" y="2233"/>
                </a:moveTo>
                <a:cubicBezTo>
                  <a:pt x="3410654" y="-24534"/>
                  <a:pt x="4001194" y="192472"/>
                  <a:pt x="4516590" y="490036"/>
                </a:cubicBezTo>
                <a:cubicBezTo>
                  <a:pt x="4545223" y="506568"/>
                  <a:pt x="4573857" y="523099"/>
                  <a:pt x="4595331" y="535497"/>
                </a:cubicBezTo>
                <a:cubicBezTo>
                  <a:pt x="4949117" y="749290"/>
                  <a:pt x="5275103" y="994701"/>
                  <a:pt x="5576319" y="1283017"/>
                </a:cubicBezTo>
                <a:cubicBezTo>
                  <a:pt x="5972523" y="1654775"/>
                  <a:pt x="6326346" y="2116473"/>
                  <a:pt x="6416449" y="2654727"/>
                </a:cubicBezTo>
                <a:cubicBezTo>
                  <a:pt x="6506551" y="3192982"/>
                  <a:pt x="6276500" y="3822881"/>
                  <a:pt x="5771365" y="4036545"/>
                </a:cubicBezTo>
                <a:cubicBezTo>
                  <a:pt x="5326795" y="4227969"/>
                  <a:pt x="4641795" y="3794349"/>
                  <a:pt x="4000087" y="3814752"/>
                </a:cubicBezTo>
                <a:cubicBezTo>
                  <a:pt x="3361408" y="3846439"/>
                  <a:pt x="2985464" y="4563719"/>
                  <a:pt x="2550246" y="4722409"/>
                </a:cubicBezTo>
                <a:cubicBezTo>
                  <a:pt x="2027767" y="4916523"/>
                  <a:pt x="1428440" y="4846988"/>
                  <a:pt x="955993" y="4574221"/>
                </a:cubicBezTo>
                <a:cubicBezTo>
                  <a:pt x="834302" y="4503962"/>
                  <a:pt x="716740" y="4426554"/>
                  <a:pt x="611562" y="4327694"/>
                </a:cubicBezTo>
                <a:cubicBezTo>
                  <a:pt x="65298" y="3802561"/>
                  <a:pt x="-117898" y="2962673"/>
                  <a:pt x="73597" y="2234241"/>
                </a:cubicBezTo>
                <a:cubicBezTo>
                  <a:pt x="257934" y="1501676"/>
                  <a:pt x="780075" y="878337"/>
                  <a:pt x="1415119" y="472724"/>
                </a:cubicBezTo>
                <a:cubicBezTo>
                  <a:pt x="1834352" y="209467"/>
                  <a:pt x="2315814" y="20274"/>
                  <a:pt x="2812994" y="2233"/>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280186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F481-D230-4C8A-A1A5-65748EE11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3F18D-C623-4C60-8382-C022C65680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A544D-9E69-423E-8EEE-05ABFFCD5D98}"/>
              </a:ext>
            </a:extLst>
          </p:cNvPr>
          <p:cNvSpPr>
            <a:spLocks noGrp="1"/>
          </p:cNvSpPr>
          <p:nvPr>
            <p:ph type="dt" sz="half" idx="10"/>
          </p:nvPr>
        </p:nvSpPr>
        <p:spPr/>
        <p:txBody>
          <a:bodyPr/>
          <a:lstStyle/>
          <a:p>
            <a:fld id="{0192EEE8-0F4A-4F6B-ACDA-AED9E08A7F9C}" type="datetime1">
              <a:rPr lang="en-US" smtClean="0"/>
              <a:t>10/3/2022</a:t>
            </a:fld>
            <a:endParaRPr lang="en-US"/>
          </a:p>
        </p:txBody>
      </p:sp>
      <p:sp>
        <p:nvSpPr>
          <p:cNvPr id="5" name="Footer Placeholder 4">
            <a:extLst>
              <a:ext uri="{FF2B5EF4-FFF2-40B4-BE49-F238E27FC236}">
                <a16:creationId xmlns:a16="http://schemas.microsoft.com/office/drawing/2014/main" id="{FEAF7CDB-5243-4034-8C81-545A2D1006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EE8A6-C049-481F-B3BE-4538763B564E}"/>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5918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E12740-4A50-4A1A-91B5-BF6C2667708A}"/>
              </a:ext>
            </a:extLst>
          </p:cNvPr>
          <p:cNvSpPr>
            <a:spLocks noGrp="1"/>
          </p:cNvSpPr>
          <p:nvPr>
            <p:ph type="pic" sz="quarter" idx="17" hasCustomPrompt="1"/>
          </p:nvPr>
        </p:nvSpPr>
        <p:spPr>
          <a:xfrm>
            <a:off x="7729759" y="1647639"/>
            <a:ext cx="4290644" cy="4290642"/>
          </a:xfrm>
          <a:custGeom>
            <a:avLst/>
            <a:gdLst>
              <a:gd name="connsiteX0" fmla="*/ 2145322 w 4290644"/>
              <a:gd name="connsiteY0" fmla="*/ 0 h 4290642"/>
              <a:gd name="connsiteX1" fmla="*/ 4290644 w 4290644"/>
              <a:gd name="connsiteY1" fmla="*/ 2145321 h 4290642"/>
              <a:gd name="connsiteX2" fmla="*/ 2145322 w 4290644"/>
              <a:gd name="connsiteY2" fmla="*/ 4290642 h 4290642"/>
              <a:gd name="connsiteX3" fmla="*/ 0 w 4290644"/>
              <a:gd name="connsiteY3" fmla="*/ 2145321 h 4290642"/>
              <a:gd name="connsiteX4" fmla="*/ 2145322 w 4290644"/>
              <a:gd name="connsiteY4" fmla="*/ 0 h 429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644" h="4290642">
                <a:moveTo>
                  <a:pt x="2145322" y="0"/>
                </a:moveTo>
                <a:cubicBezTo>
                  <a:pt x="3330151" y="0"/>
                  <a:pt x="4290644" y="960493"/>
                  <a:pt x="4290644" y="2145321"/>
                </a:cubicBezTo>
                <a:cubicBezTo>
                  <a:pt x="4290644" y="3330149"/>
                  <a:pt x="3330151" y="4290642"/>
                  <a:pt x="2145322" y="4290642"/>
                </a:cubicBezTo>
                <a:cubicBezTo>
                  <a:pt x="960493" y="4290642"/>
                  <a:pt x="0" y="3330149"/>
                  <a:pt x="0" y="2145321"/>
                </a:cubicBezTo>
                <a:cubicBezTo>
                  <a:pt x="0" y="960493"/>
                  <a:pt x="960493" y="0"/>
                  <a:pt x="2145322"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878956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5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50BF94D-4D14-4E45-8979-B8599E66F41D}"/>
              </a:ext>
            </a:extLst>
          </p:cNvPr>
          <p:cNvSpPr>
            <a:spLocks noGrp="1"/>
          </p:cNvSpPr>
          <p:nvPr>
            <p:ph type="pic" sz="quarter" idx="17" hasCustomPrompt="1"/>
          </p:nvPr>
        </p:nvSpPr>
        <p:spPr>
          <a:xfrm>
            <a:off x="7204362" y="0"/>
            <a:ext cx="4987638" cy="6858002"/>
          </a:xfrm>
          <a:custGeom>
            <a:avLst/>
            <a:gdLst>
              <a:gd name="connsiteX0" fmla="*/ 2016750 w 4987638"/>
              <a:gd name="connsiteY0" fmla="*/ 0 h 6858002"/>
              <a:gd name="connsiteX1" fmla="*/ 4987638 w 4987638"/>
              <a:gd name="connsiteY1" fmla="*/ 0 h 6858002"/>
              <a:gd name="connsiteX2" fmla="*/ 4987638 w 4987638"/>
              <a:gd name="connsiteY2" fmla="*/ 6858002 h 6858002"/>
              <a:gd name="connsiteX3" fmla="*/ 3442855 w 4987638"/>
              <a:gd name="connsiteY3" fmla="*/ 6858002 h 6858002"/>
              <a:gd name="connsiteX4" fmla="*/ 2016754 w 4987638"/>
              <a:gd name="connsiteY4" fmla="*/ 6858002 h 6858002"/>
              <a:gd name="connsiteX5" fmla="*/ 0 w 4987638"/>
              <a:gd name="connsiteY5" fmla="*/ 4849361 h 6858002"/>
              <a:gd name="connsiteX6" fmla="*/ 0 w 4987638"/>
              <a:gd name="connsiteY6" fmla="*/ 2008638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7638" h="6858002">
                <a:moveTo>
                  <a:pt x="2016750" y="0"/>
                </a:moveTo>
                <a:lnTo>
                  <a:pt x="4987638" y="0"/>
                </a:lnTo>
                <a:lnTo>
                  <a:pt x="4987638" y="6858002"/>
                </a:lnTo>
                <a:lnTo>
                  <a:pt x="3442855" y="6858002"/>
                </a:lnTo>
                <a:lnTo>
                  <a:pt x="2016754" y="6858002"/>
                </a:lnTo>
                <a:lnTo>
                  <a:pt x="0" y="4849361"/>
                </a:lnTo>
                <a:lnTo>
                  <a:pt x="0" y="200863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D9032ADA-3EA4-4076-8E06-624E19441FF0}"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951960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6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9B32E9-4D0C-4E6F-8EFA-0A52FC43FAE6}"/>
              </a:ext>
            </a:extLst>
          </p:cNvPr>
          <p:cNvSpPr>
            <a:spLocks noGrp="1"/>
          </p:cNvSpPr>
          <p:nvPr>
            <p:ph type="pic" sz="quarter" idx="17" hasCustomPrompt="1"/>
          </p:nvPr>
        </p:nvSpPr>
        <p:spPr>
          <a:xfrm>
            <a:off x="1" y="0"/>
            <a:ext cx="4987637" cy="6858001"/>
          </a:xfrm>
          <a:custGeom>
            <a:avLst/>
            <a:gdLst>
              <a:gd name="connsiteX0" fmla="*/ 1544782 w 4987637"/>
              <a:gd name="connsiteY0" fmla="*/ 0 h 6858001"/>
              <a:gd name="connsiteX1" fmla="*/ 2970883 w 4987637"/>
              <a:gd name="connsiteY1" fmla="*/ 0 h 6858001"/>
              <a:gd name="connsiteX2" fmla="*/ 4987637 w 4987637"/>
              <a:gd name="connsiteY2" fmla="*/ 2008641 h 6858001"/>
              <a:gd name="connsiteX3" fmla="*/ 4987637 w 4987637"/>
              <a:gd name="connsiteY3" fmla="*/ 4849361 h 6858001"/>
              <a:gd name="connsiteX4" fmla="*/ 2970883 w 4987637"/>
              <a:gd name="connsiteY4" fmla="*/ 6858001 h 6858001"/>
              <a:gd name="connsiteX5" fmla="*/ 1939636 w 4987637"/>
              <a:gd name="connsiteY5" fmla="*/ 6858001 h 6858001"/>
              <a:gd name="connsiteX6" fmla="*/ 1544782 w 4987637"/>
              <a:gd name="connsiteY6" fmla="*/ 6858001 h 6858001"/>
              <a:gd name="connsiteX7" fmla="*/ 0 w 4987637"/>
              <a:gd name="connsiteY7" fmla="*/ 6858001 h 6858001"/>
              <a:gd name="connsiteX8" fmla="*/ 0 w 4987637"/>
              <a:gd name="connsiteY8" fmla="*/ 1 h 6858001"/>
              <a:gd name="connsiteX9" fmla="*/ 1544782 w 4987637"/>
              <a:gd name="connsiteY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7637" h="6858001">
                <a:moveTo>
                  <a:pt x="1544782" y="0"/>
                </a:moveTo>
                <a:lnTo>
                  <a:pt x="2970883" y="0"/>
                </a:lnTo>
                <a:lnTo>
                  <a:pt x="4987637" y="2008641"/>
                </a:lnTo>
                <a:lnTo>
                  <a:pt x="4987637" y="4849361"/>
                </a:lnTo>
                <a:lnTo>
                  <a:pt x="2970883" y="6858001"/>
                </a:lnTo>
                <a:lnTo>
                  <a:pt x="1939636" y="6858001"/>
                </a:lnTo>
                <a:lnTo>
                  <a:pt x="1544782" y="6858001"/>
                </a:lnTo>
                <a:lnTo>
                  <a:pt x="0" y="6858001"/>
                </a:lnTo>
                <a:lnTo>
                  <a:pt x="0" y="1"/>
                </a:lnTo>
                <a:lnTo>
                  <a:pt x="1544782" y="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B31254D7-CCEE-401E-BF90-3CD210BEC9A9}"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142757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7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2F0AF0-810F-4826-81B1-898183639F02}"/>
              </a:ext>
            </a:extLst>
          </p:cNvPr>
          <p:cNvSpPr>
            <a:spLocks noGrp="1"/>
          </p:cNvSpPr>
          <p:nvPr>
            <p:ph type="pic" sz="quarter" idx="24" hasCustomPrompt="1"/>
          </p:nvPr>
        </p:nvSpPr>
        <p:spPr>
          <a:xfrm>
            <a:off x="250777" y="2446028"/>
            <a:ext cx="7068479" cy="4411973"/>
          </a:xfrm>
          <a:custGeom>
            <a:avLst/>
            <a:gdLst>
              <a:gd name="connsiteX0" fmla="*/ 4921287 w 7068479"/>
              <a:gd name="connsiteY0" fmla="*/ 0 h 4411973"/>
              <a:gd name="connsiteX1" fmla="*/ 7068479 w 7068479"/>
              <a:gd name="connsiteY1" fmla="*/ 4411973 h 4411973"/>
              <a:gd name="connsiteX2" fmla="*/ 0 w 7068479"/>
              <a:gd name="connsiteY2" fmla="*/ 4411973 h 4411973"/>
            </a:gdLst>
            <a:ahLst/>
            <a:cxnLst>
              <a:cxn ang="0">
                <a:pos x="connsiteX0" y="connsiteY0"/>
              </a:cxn>
              <a:cxn ang="0">
                <a:pos x="connsiteX1" y="connsiteY1"/>
              </a:cxn>
              <a:cxn ang="0">
                <a:pos x="connsiteX2" y="connsiteY2"/>
              </a:cxn>
            </a:cxnLst>
            <a:rect l="l" t="t" r="r" b="b"/>
            <a:pathLst>
              <a:path w="7068479" h="4411973">
                <a:moveTo>
                  <a:pt x="4921287" y="0"/>
                </a:moveTo>
                <a:lnTo>
                  <a:pt x="7068479" y="4411973"/>
                </a:lnTo>
                <a:lnTo>
                  <a:pt x="0" y="441197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82EF23AC-17F6-4926-B465-89F43AF9E1DA}"/>
              </a:ext>
            </a:extLst>
          </p:cNvPr>
          <p:cNvSpPr>
            <a:spLocks noGrp="1"/>
          </p:cNvSpPr>
          <p:nvPr>
            <p:ph type="pic" sz="quarter" idx="23" hasCustomPrompt="1"/>
          </p:nvPr>
        </p:nvSpPr>
        <p:spPr>
          <a:xfrm>
            <a:off x="-1" y="1708700"/>
            <a:ext cx="2745420" cy="5126817"/>
          </a:xfrm>
          <a:custGeom>
            <a:avLst/>
            <a:gdLst>
              <a:gd name="connsiteX0" fmla="*/ 0 w 2745420"/>
              <a:gd name="connsiteY0" fmla="*/ 0 h 5126817"/>
              <a:gd name="connsiteX1" fmla="*/ 2745420 w 2745420"/>
              <a:gd name="connsiteY1" fmla="*/ 2647785 h 5126817"/>
              <a:gd name="connsiteX2" fmla="*/ 0 w 2745420"/>
              <a:gd name="connsiteY2" fmla="*/ 5126817 h 5126817"/>
            </a:gdLst>
            <a:ahLst/>
            <a:cxnLst>
              <a:cxn ang="0">
                <a:pos x="connsiteX0" y="connsiteY0"/>
              </a:cxn>
              <a:cxn ang="0">
                <a:pos x="connsiteX1" y="connsiteY1"/>
              </a:cxn>
              <a:cxn ang="0">
                <a:pos x="connsiteX2" y="connsiteY2"/>
              </a:cxn>
            </a:cxnLst>
            <a:rect l="l" t="t" r="r" b="b"/>
            <a:pathLst>
              <a:path w="2745420" h="5126817">
                <a:moveTo>
                  <a:pt x="0" y="0"/>
                </a:moveTo>
                <a:lnTo>
                  <a:pt x="2745420" y="2647785"/>
                </a:lnTo>
                <a:lnTo>
                  <a:pt x="0" y="512681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238FD3D3-7D65-4C8F-A55B-4CFC209BE644}"/>
              </a:ext>
            </a:extLst>
          </p:cNvPr>
          <p:cNvSpPr>
            <a:spLocks noGrp="1"/>
          </p:cNvSpPr>
          <p:nvPr>
            <p:ph type="pic" sz="quarter" idx="22" hasCustomPrompt="1"/>
          </p:nvPr>
        </p:nvSpPr>
        <p:spPr>
          <a:xfrm>
            <a:off x="-1" y="0"/>
            <a:ext cx="7570034" cy="4172414"/>
          </a:xfrm>
          <a:custGeom>
            <a:avLst/>
            <a:gdLst>
              <a:gd name="connsiteX0" fmla="*/ 7570034 w 7570034"/>
              <a:gd name="connsiteY0" fmla="*/ 0 h 4172414"/>
              <a:gd name="connsiteX1" fmla="*/ 2949270 w 7570034"/>
              <a:gd name="connsiteY1" fmla="*/ 4172414 h 4172414"/>
              <a:gd name="connsiteX2" fmla="*/ 0 w 7570034"/>
              <a:gd name="connsiteY2" fmla="*/ 1328029 h 4172414"/>
              <a:gd name="connsiteX3" fmla="*/ 0 w 7570034"/>
              <a:gd name="connsiteY3" fmla="*/ 1 h 4172414"/>
            </a:gdLst>
            <a:ahLst/>
            <a:cxnLst>
              <a:cxn ang="0">
                <a:pos x="connsiteX0" y="connsiteY0"/>
              </a:cxn>
              <a:cxn ang="0">
                <a:pos x="connsiteX1" y="connsiteY1"/>
              </a:cxn>
              <a:cxn ang="0">
                <a:pos x="connsiteX2" y="connsiteY2"/>
              </a:cxn>
              <a:cxn ang="0">
                <a:pos x="connsiteX3" y="connsiteY3"/>
              </a:cxn>
            </a:cxnLst>
            <a:rect l="l" t="t" r="r" b="b"/>
            <a:pathLst>
              <a:path w="7570034" h="4172414">
                <a:moveTo>
                  <a:pt x="7570034" y="0"/>
                </a:moveTo>
                <a:lnTo>
                  <a:pt x="2949270" y="4172414"/>
                </a:lnTo>
                <a:lnTo>
                  <a:pt x="0" y="1328029"/>
                </a:lnTo>
                <a:lnTo>
                  <a:pt x="0" y="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225E3FED-47E7-4067-B1B7-F0DC914918BC}"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560935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EF78D-1B56-4D8A-AFDE-59CA23AC83DD}"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5" name="Rectangle 4">
            <a:extLst>
              <a:ext uri="{FF2B5EF4-FFF2-40B4-BE49-F238E27FC236}">
                <a16:creationId xmlns:a16="http://schemas.microsoft.com/office/drawing/2014/main" id="{7E92F338-2B85-4751-8040-E383BD6358DF}"/>
              </a:ext>
            </a:extLst>
          </p:cNvPr>
          <p:cNvSpPr/>
          <p:nvPr userDrawn="1"/>
        </p:nvSpPr>
        <p:spPr>
          <a:xfrm>
            <a:off x="8639175" y="0"/>
            <a:ext cx="3552825" cy="169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Picture Placeholder 9">
            <a:extLst>
              <a:ext uri="{FF2B5EF4-FFF2-40B4-BE49-F238E27FC236}">
                <a16:creationId xmlns:a16="http://schemas.microsoft.com/office/drawing/2014/main" id="{5ABD1865-7B07-46A6-9877-877BB9EC2864}"/>
              </a:ext>
            </a:extLst>
          </p:cNvPr>
          <p:cNvSpPr>
            <a:spLocks noGrp="1"/>
          </p:cNvSpPr>
          <p:nvPr>
            <p:ph type="pic" sz="quarter" idx="22" hasCustomPrompt="1"/>
          </p:nvPr>
        </p:nvSpPr>
        <p:spPr>
          <a:xfrm>
            <a:off x="5174962" y="1"/>
            <a:ext cx="7017038" cy="6901315"/>
          </a:xfrm>
          <a:custGeom>
            <a:avLst/>
            <a:gdLst>
              <a:gd name="connsiteX0" fmla="*/ 3618268 w 7017038"/>
              <a:gd name="connsiteY0" fmla="*/ 3881895 h 6901315"/>
              <a:gd name="connsiteX1" fmla="*/ 3819612 w 7017038"/>
              <a:gd name="connsiteY1" fmla="*/ 3965294 h 6901315"/>
              <a:gd name="connsiteX2" fmla="*/ 5224488 w 7017038"/>
              <a:gd name="connsiteY2" fmla="*/ 5370170 h 6901315"/>
              <a:gd name="connsiteX3" fmla="*/ 5224488 w 7017038"/>
              <a:gd name="connsiteY3" fmla="*/ 5772858 h 6901315"/>
              <a:gd name="connsiteX4" fmla="*/ 4096031 w 7017038"/>
              <a:gd name="connsiteY4" fmla="*/ 6901315 h 6901315"/>
              <a:gd name="connsiteX5" fmla="*/ 3140504 w 7017038"/>
              <a:gd name="connsiteY5" fmla="*/ 6901315 h 6901315"/>
              <a:gd name="connsiteX6" fmla="*/ 2012048 w 7017038"/>
              <a:gd name="connsiteY6" fmla="*/ 5772858 h 6901315"/>
              <a:gd name="connsiteX7" fmla="*/ 2012048 w 7017038"/>
              <a:gd name="connsiteY7" fmla="*/ 5370170 h 6901315"/>
              <a:gd name="connsiteX8" fmla="*/ 3416924 w 7017038"/>
              <a:gd name="connsiteY8" fmla="*/ 3965294 h 6901315"/>
              <a:gd name="connsiteX9" fmla="*/ 3618268 w 7017038"/>
              <a:gd name="connsiteY9" fmla="*/ 3881895 h 6901315"/>
              <a:gd name="connsiteX10" fmla="*/ 5546918 w 7017038"/>
              <a:gd name="connsiteY10" fmla="*/ 1932228 h 6901315"/>
              <a:gd name="connsiteX11" fmla="*/ 5748261 w 7017038"/>
              <a:gd name="connsiteY11" fmla="*/ 2015628 h 6901315"/>
              <a:gd name="connsiteX12" fmla="*/ 7017038 w 7017038"/>
              <a:gd name="connsiteY12" fmla="*/ 3284402 h 6901315"/>
              <a:gd name="connsiteX13" fmla="*/ 7017038 w 7017038"/>
              <a:gd name="connsiteY13" fmla="*/ 3959291 h 6901315"/>
              <a:gd name="connsiteX14" fmla="*/ 5748261 w 7017038"/>
              <a:gd name="connsiteY14" fmla="*/ 5228068 h 6901315"/>
              <a:gd name="connsiteX15" fmla="*/ 5345573 w 7017038"/>
              <a:gd name="connsiteY15" fmla="*/ 5228067 h 6901315"/>
              <a:gd name="connsiteX16" fmla="*/ 3940697 w 7017038"/>
              <a:gd name="connsiteY16" fmla="*/ 3823192 h 6901315"/>
              <a:gd name="connsiteX17" fmla="*/ 3940697 w 7017038"/>
              <a:gd name="connsiteY17" fmla="*/ 3420503 h 6901315"/>
              <a:gd name="connsiteX18" fmla="*/ 5345573 w 7017038"/>
              <a:gd name="connsiteY18" fmla="*/ 2015628 h 6901315"/>
              <a:gd name="connsiteX19" fmla="*/ 5546918 w 7017038"/>
              <a:gd name="connsiteY19" fmla="*/ 1932228 h 6901315"/>
              <a:gd name="connsiteX20" fmla="*/ 1689620 w 7017038"/>
              <a:gd name="connsiteY20" fmla="*/ 1932227 h 6901315"/>
              <a:gd name="connsiteX21" fmla="*/ 1890965 w 7017038"/>
              <a:gd name="connsiteY21" fmla="*/ 2015626 h 6901315"/>
              <a:gd name="connsiteX22" fmla="*/ 3295840 w 7017038"/>
              <a:gd name="connsiteY22" fmla="*/ 3420502 h 6901315"/>
              <a:gd name="connsiteX23" fmla="*/ 3295840 w 7017038"/>
              <a:gd name="connsiteY23" fmla="*/ 3823191 h 6901315"/>
              <a:gd name="connsiteX24" fmla="*/ 1890965 w 7017038"/>
              <a:gd name="connsiteY24" fmla="*/ 5228066 h 6901315"/>
              <a:gd name="connsiteX25" fmla="*/ 1488276 w 7017038"/>
              <a:gd name="connsiteY25" fmla="*/ 5228066 h 6901315"/>
              <a:gd name="connsiteX26" fmla="*/ 83400 w 7017038"/>
              <a:gd name="connsiteY26" fmla="*/ 3823191 h 6901315"/>
              <a:gd name="connsiteX27" fmla="*/ 83400 w 7017038"/>
              <a:gd name="connsiteY27" fmla="*/ 3420502 h 6901315"/>
              <a:gd name="connsiteX28" fmla="*/ 1488276 w 7017038"/>
              <a:gd name="connsiteY28" fmla="*/ 2015626 h 6901315"/>
              <a:gd name="connsiteX29" fmla="*/ 1689620 w 7017038"/>
              <a:gd name="connsiteY29" fmla="*/ 1932227 h 6901315"/>
              <a:gd name="connsiteX30" fmla="*/ 7017037 w 7017038"/>
              <a:gd name="connsiteY30" fmla="*/ 323146 h 6901315"/>
              <a:gd name="connsiteX31" fmla="*/ 7017037 w 7017038"/>
              <a:gd name="connsiteY31" fmla="*/ 3021212 h 6901315"/>
              <a:gd name="connsiteX32" fmla="*/ 5869347 w 7017038"/>
              <a:gd name="connsiteY32" fmla="*/ 1873524 h 6901315"/>
              <a:gd name="connsiteX33" fmla="*/ 5869347 w 7017038"/>
              <a:gd name="connsiteY33" fmla="*/ 1470835 h 6901315"/>
              <a:gd name="connsiteX34" fmla="*/ 3522621 w 7017038"/>
              <a:gd name="connsiteY34" fmla="*/ 1 h 6901315"/>
              <a:gd name="connsiteX35" fmla="*/ 3713915 w 7017038"/>
              <a:gd name="connsiteY35" fmla="*/ 1 h 6901315"/>
              <a:gd name="connsiteX36" fmla="*/ 3725417 w 7017038"/>
              <a:gd name="connsiteY36" fmla="*/ 3409 h 6901315"/>
              <a:gd name="connsiteX37" fmla="*/ 3819612 w 7017038"/>
              <a:gd name="connsiteY37" fmla="*/ 65958 h 6901315"/>
              <a:gd name="connsiteX38" fmla="*/ 5224489 w 7017038"/>
              <a:gd name="connsiteY38" fmla="*/ 1470834 h 6901315"/>
              <a:gd name="connsiteX39" fmla="*/ 5224489 w 7017038"/>
              <a:gd name="connsiteY39" fmla="*/ 1873524 h 6901315"/>
              <a:gd name="connsiteX40" fmla="*/ 3819612 w 7017038"/>
              <a:gd name="connsiteY40" fmla="*/ 3278399 h 6901315"/>
              <a:gd name="connsiteX41" fmla="*/ 3416924 w 7017038"/>
              <a:gd name="connsiteY41" fmla="*/ 3278399 h 6901315"/>
              <a:gd name="connsiteX42" fmla="*/ 2012049 w 7017038"/>
              <a:gd name="connsiteY42" fmla="*/ 1873524 h 6901315"/>
              <a:gd name="connsiteX43" fmla="*/ 2012048 w 7017038"/>
              <a:gd name="connsiteY43" fmla="*/ 1470835 h 6901315"/>
              <a:gd name="connsiteX44" fmla="*/ 3416924 w 7017038"/>
              <a:gd name="connsiteY44" fmla="*/ 65958 h 6901315"/>
              <a:gd name="connsiteX45" fmla="*/ 3511119 w 7017038"/>
              <a:gd name="connsiteY45" fmla="*/ 3409 h 6901315"/>
              <a:gd name="connsiteX46" fmla="*/ 4016841 w 7017038"/>
              <a:gd name="connsiteY46" fmla="*/ 0 h 6901315"/>
              <a:gd name="connsiteX47" fmla="*/ 7017037 w 7017038"/>
              <a:gd name="connsiteY47" fmla="*/ 0 h 6901315"/>
              <a:gd name="connsiteX48" fmla="*/ 7017037 w 7017038"/>
              <a:gd name="connsiteY48" fmla="*/ 59954 h 6901315"/>
              <a:gd name="connsiteX49" fmla="*/ 5748260 w 7017038"/>
              <a:gd name="connsiteY49" fmla="*/ 1328730 h 6901315"/>
              <a:gd name="connsiteX50" fmla="*/ 5345572 w 7017038"/>
              <a:gd name="connsiteY50" fmla="*/ 1328730 h 690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017038" h="6901315">
                <a:moveTo>
                  <a:pt x="3618268" y="3881895"/>
                </a:moveTo>
                <a:cubicBezTo>
                  <a:pt x="3691140" y="3881894"/>
                  <a:pt x="3764013" y="3909695"/>
                  <a:pt x="3819612" y="3965294"/>
                </a:cubicBezTo>
                <a:lnTo>
                  <a:pt x="5224488" y="5370170"/>
                </a:lnTo>
                <a:cubicBezTo>
                  <a:pt x="5335688" y="5481369"/>
                  <a:pt x="5335688" y="5661659"/>
                  <a:pt x="5224488" y="5772858"/>
                </a:cubicBezTo>
                <a:lnTo>
                  <a:pt x="4096031" y="6901315"/>
                </a:lnTo>
                <a:lnTo>
                  <a:pt x="3140504" y="6901315"/>
                </a:lnTo>
                <a:lnTo>
                  <a:pt x="2012048" y="5772858"/>
                </a:lnTo>
                <a:cubicBezTo>
                  <a:pt x="1900849" y="5661659"/>
                  <a:pt x="1900849" y="5481369"/>
                  <a:pt x="2012048" y="5370170"/>
                </a:cubicBezTo>
                <a:lnTo>
                  <a:pt x="3416924" y="3965294"/>
                </a:lnTo>
                <a:cubicBezTo>
                  <a:pt x="3472523" y="3909694"/>
                  <a:pt x="3545396" y="3881895"/>
                  <a:pt x="3618268" y="3881895"/>
                </a:cubicBezTo>
                <a:close/>
                <a:moveTo>
                  <a:pt x="5546918" y="1932228"/>
                </a:moveTo>
                <a:cubicBezTo>
                  <a:pt x="5619789" y="1932228"/>
                  <a:pt x="5692662" y="1960028"/>
                  <a:pt x="5748261" y="2015628"/>
                </a:cubicBezTo>
                <a:lnTo>
                  <a:pt x="7017038" y="3284402"/>
                </a:lnTo>
                <a:lnTo>
                  <a:pt x="7017038" y="3959291"/>
                </a:lnTo>
                <a:lnTo>
                  <a:pt x="5748261" y="5228068"/>
                </a:lnTo>
                <a:cubicBezTo>
                  <a:pt x="5637062" y="5339266"/>
                  <a:pt x="5456772" y="5339267"/>
                  <a:pt x="5345573" y="5228067"/>
                </a:cubicBezTo>
                <a:lnTo>
                  <a:pt x="3940697" y="3823192"/>
                </a:lnTo>
                <a:cubicBezTo>
                  <a:pt x="3829497" y="3711992"/>
                  <a:pt x="3829497" y="3531703"/>
                  <a:pt x="3940697" y="3420503"/>
                </a:cubicBezTo>
                <a:lnTo>
                  <a:pt x="5345573" y="2015628"/>
                </a:lnTo>
                <a:cubicBezTo>
                  <a:pt x="5401172" y="1960028"/>
                  <a:pt x="5474045" y="1932228"/>
                  <a:pt x="5546918" y="1932228"/>
                </a:cubicBezTo>
                <a:close/>
                <a:moveTo>
                  <a:pt x="1689620" y="1932227"/>
                </a:moveTo>
                <a:cubicBezTo>
                  <a:pt x="1762493" y="1932226"/>
                  <a:pt x="1835366" y="1960027"/>
                  <a:pt x="1890965" y="2015626"/>
                </a:cubicBezTo>
                <a:lnTo>
                  <a:pt x="3295840" y="3420502"/>
                </a:lnTo>
                <a:cubicBezTo>
                  <a:pt x="3407040" y="3531701"/>
                  <a:pt x="3407040" y="3711991"/>
                  <a:pt x="3295840" y="3823191"/>
                </a:cubicBezTo>
                <a:lnTo>
                  <a:pt x="1890965" y="5228066"/>
                </a:lnTo>
                <a:cubicBezTo>
                  <a:pt x="1779765" y="5339266"/>
                  <a:pt x="1599476" y="5339266"/>
                  <a:pt x="1488276" y="5228066"/>
                </a:cubicBezTo>
                <a:lnTo>
                  <a:pt x="83400" y="3823191"/>
                </a:lnTo>
                <a:cubicBezTo>
                  <a:pt x="-27799" y="3711991"/>
                  <a:pt x="-27799" y="3531701"/>
                  <a:pt x="83400" y="3420502"/>
                </a:cubicBezTo>
                <a:lnTo>
                  <a:pt x="1488276" y="2015626"/>
                </a:lnTo>
                <a:cubicBezTo>
                  <a:pt x="1543876" y="1960028"/>
                  <a:pt x="1616748" y="1932226"/>
                  <a:pt x="1689620" y="1932227"/>
                </a:cubicBezTo>
                <a:close/>
                <a:moveTo>
                  <a:pt x="7017037" y="323146"/>
                </a:moveTo>
                <a:lnTo>
                  <a:pt x="7017037" y="3021212"/>
                </a:lnTo>
                <a:lnTo>
                  <a:pt x="5869347" y="1873524"/>
                </a:lnTo>
                <a:cubicBezTo>
                  <a:pt x="5758147" y="1762324"/>
                  <a:pt x="5758147" y="1582034"/>
                  <a:pt x="5869347" y="1470835"/>
                </a:cubicBezTo>
                <a:close/>
                <a:moveTo>
                  <a:pt x="3522621" y="1"/>
                </a:moveTo>
                <a:lnTo>
                  <a:pt x="3713915" y="1"/>
                </a:lnTo>
                <a:lnTo>
                  <a:pt x="3725417" y="3409"/>
                </a:lnTo>
                <a:cubicBezTo>
                  <a:pt x="3759694" y="17310"/>
                  <a:pt x="3791812" y="38159"/>
                  <a:pt x="3819612" y="65958"/>
                </a:cubicBezTo>
                <a:lnTo>
                  <a:pt x="5224489" y="1470834"/>
                </a:lnTo>
                <a:cubicBezTo>
                  <a:pt x="5335688" y="1582034"/>
                  <a:pt x="5335688" y="1762324"/>
                  <a:pt x="5224489" y="1873524"/>
                </a:cubicBezTo>
                <a:lnTo>
                  <a:pt x="3819612" y="3278399"/>
                </a:lnTo>
                <a:cubicBezTo>
                  <a:pt x="3708413" y="3389597"/>
                  <a:pt x="3528123" y="3389597"/>
                  <a:pt x="3416924" y="3278399"/>
                </a:cubicBezTo>
                <a:lnTo>
                  <a:pt x="2012049" y="1873524"/>
                </a:lnTo>
                <a:cubicBezTo>
                  <a:pt x="1900849" y="1762324"/>
                  <a:pt x="1900849" y="1582034"/>
                  <a:pt x="2012048" y="1470835"/>
                </a:cubicBezTo>
                <a:lnTo>
                  <a:pt x="3416924" y="65958"/>
                </a:lnTo>
                <a:cubicBezTo>
                  <a:pt x="3444724" y="38159"/>
                  <a:pt x="3476842" y="17310"/>
                  <a:pt x="3511119" y="3409"/>
                </a:cubicBezTo>
                <a:close/>
                <a:moveTo>
                  <a:pt x="4016841" y="0"/>
                </a:moveTo>
                <a:lnTo>
                  <a:pt x="7017037" y="0"/>
                </a:lnTo>
                <a:lnTo>
                  <a:pt x="7017037" y="59954"/>
                </a:lnTo>
                <a:lnTo>
                  <a:pt x="5748260" y="1328730"/>
                </a:lnTo>
                <a:cubicBezTo>
                  <a:pt x="5637061" y="1439930"/>
                  <a:pt x="5456771" y="1439930"/>
                  <a:pt x="5345572" y="132873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custDataLst>
      <p:tags r:id="rId1"/>
    </p:custDataLst>
    <p:extLst>
      <p:ext uri="{BB962C8B-B14F-4D97-AF65-F5344CB8AC3E}">
        <p14:creationId xmlns:p14="http://schemas.microsoft.com/office/powerpoint/2010/main" val="487816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E0C65B0-F37C-47A1-9967-F1EA4F3BC943}"/>
              </a:ext>
            </a:extLst>
          </p:cNvPr>
          <p:cNvSpPr>
            <a:spLocks noGrp="1"/>
          </p:cNvSpPr>
          <p:nvPr>
            <p:ph type="pic" sz="quarter" idx="22" hasCustomPrompt="1"/>
          </p:nvPr>
        </p:nvSpPr>
        <p:spPr>
          <a:xfrm>
            <a:off x="-1932597" y="-643627"/>
            <a:ext cx="8803241" cy="7129004"/>
          </a:xfrm>
          <a:custGeom>
            <a:avLst/>
            <a:gdLst>
              <a:gd name="connsiteX0" fmla="*/ 3751075 w 8803241"/>
              <a:gd name="connsiteY0" fmla="*/ 5599606 h 7129004"/>
              <a:gd name="connsiteX1" fmla="*/ 4517001 w 8803241"/>
              <a:gd name="connsiteY1" fmla="*/ 6365533 h 7129004"/>
              <a:gd name="connsiteX2" fmla="*/ 3751075 w 8803241"/>
              <a:gd name="connsiteY2" fmla="*/ 7129004 h 7129004"/>
              <a:gd name="connsiteX3" fmla="*/ 2980239 w 8803241"/>
              <a:gd name="connsiteY3" fmla="*/ 6365533 h 7129004"/>
              <a:gd name="connsiteX4" fmla="*/ 2474532 w 8803241"/>
              <a:gd name="connsiteY4" fmla="*/ 4325517 h 7129004"/>
              <a:gd name="connsiteX5" fmla="*/ 3689703 w 8803241"/>
              <a:gd name="connsiteY5" fmla="*/ 5538233 h 7129004"/>
              <a:gd name="connsiteX6" fmla="*/ 2474532 w 8803241"/>
              <a:gd name="connsiteY6" fmla="*/ 6750949 h 7129004"/>
              <a:gd name="connsiteX7" fmla="*/ 1264271 w 8803241"/>
              <a:gd name="connsiteY7" fmla="*/ 5538233 h 7129004"/>
              <a:gd name="connsiteX8" fmla="*/ 1210262 w 8803241"/>
              <a:gd name="connsiteY8" fmla="*/ 3063703 h 7129004"/>
              <a:gd name="connsiteX9" fmla="*/ 2422978 w 8803241"/>
              <a:gd name="connsiteY9" fmla="*/ 4276420 h 7129004"/>
              <a:gd name="connsiteX10" fmla="*/ 1210262 w 8803241"/>
              <a:gd name="connsiteY10" fmla="*/ 5484226 h 7129004"/>
              <a:gd name="connsiteX11" fmla="*/ 0 w 8803241"/>
              <a:gd name="connsiteY11" fmla="*/ 4276420 h 7129004"/>
              <a:gd name="connsiteX12" fmla="*/ 8390819 w 8803241"/>
              <a:gd name="connsiteY12" fmla="*/ 2562906 h 7129004"/>
              <a:gd name="connsiteX13" fmla="*/ 8803241 w 8803241"/>
              <a:gd name="connsiteY13" fmla="*/ 2975327 h 7129004"/>
              <a:gd name="connsiteX14" fmla="*/ 6291887 w 8803241"/>
              <a:gd name="connsiteY14" fmla="*/ 5476861 h 7129004"/>
              <a:gd name="connsiteX15" fmla="*/ 5884375 w 8803241"/>
              <a:gd name="connsiteY15" fmla="*/ 5069349 h 7129004"/>
              <a:gd name="connsiteX16" fmla="*/ 2020378 w 8803241"/>
              <a:gd name="connsiteY16" fmla="*/ 1320731 h 7129004"/>
              <a:gd name="connsiteX17" fmla="*/ 6240335 w 8803241"/>
              <a:gd name="connsiteY17" fmla="*/ 5533323 h 7129004"/>
              <a:gd name="connsiteX18" fmla="*/ 5027619 w 8803241"/>
              <a:gd name="connsiteY18" fmla="*/ 6746039 h 7129004"/>
              <a:gd name="connsiteX19" fmla="*/ 805207 w 8803241"/>
              <a:gd name="connsiteY19" fmla="*/ 2533447 h 7129004"/>
              <a:gd name="connsiteX20" fmla="*/ 3265006 w 8803241"/>
              <a:gd name="connsiteY20" fmla="*/ 24548 h 7129004"/>
              <a:gd name="connsiteX21" fmla="*/ 4480177 w 8803241"/>
              <a:gd name="connsiteY21" fmla="*/ 1237264 h 7129004"/>
              <a:gd name="connsiteX22" fmla="*/ 3265006 w 8803241"/>
              <a:gd name="connsiteY22" fmla="*/ 2449980 h 7129004"/>
              <a:gd name="connsiteX23" fmla="*/ 2052289 w 8803241"/>
              <a:gd name="connsiteY23" fmla="*/ 1237264 h 7129004"/>
              <a:gd name="connsiteX24" fmla="*/ 5823002 w 8803241"/>
              <a:gd name="connsiteY24" fmla="*/ 0 h 7129004"/>
              <a:gd name="connsiteX25" fmla="*/ 8329446 w 8803241"/>
              <a:gd name="connsiteY25" fmla="*/ 2501534 h 7129004"/>
              <a:gd name="connsiteX26" fmla="*/ 5823002 w 8803241"/>
              <a:gd name="connsiteY26" fmla="*/ 5010432 h 7129004"/>
              <a:gd name="connsiteX27" fmla="*/ 3311650 w 8803241"/>
              <a:gd name="connsiteY27" fmla="*/ 2501534 h 7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803241" h="7129004">
                <a:moveTo>
                  <a:pt x="3751075" y="5599606"/>
                </a:moveTo>
                <a:lnTo>
                  <a:pt x="4517001" y="6365533"/>
                </a:lnTo>
                <a:lnTo>
                  <a:pt x="3751075" y="7129004"/>
                </a:lnTo>
                <a:lnTo>
                  <a:pt x="2980239" y="6365533"/>
                </a:lnTo>
                <a:close/>
                <a:moveTo>
                  <a:pt x="2474532" y="4325517"/>
                </a:moveTo>
                <a:lnTo>
                  <a:pt x="3689703" y="5538233"/>
                </a:lnTo>
                <a:lnTo>
                  <a:pt x="2474532" y="6750949"/>
                </a:lnTo>
                <a:lnTo>
                  <a:pt x="1264271" y="5538233"/>
                </a:lnTo>
                <a:close/>
                <a:moveTo>
                  <a:pt x="1210262" y="3063703"/>
                </a:moveTo>
                <a:lnTo>
                  <a:pt x="2422978" y="4276420"/>
                </a:lnTo>
                <a:lnTo>
                  <a:pt x="1210262" y="5484226"/>
                </a:lnTo>
                <a:lnTo>
                  <a:pt x="0" y="4276420"/>
                </a:lnTo>
                <a:close/>
                <a:moveTo>
                  <a:pt x="8390819" y="2562906"/>
                </a:moveTo>
                <a:lnTo>
                  <a:pt x="8803241" y="2975327"/>
                </a:lnTo>
                <a:lnTo>
                  <a:pt x="6291887" y="5476861"/>
                </a:lnTo>
                <a:lnTo>
                  <a:pt x="5884375" y="5069349"/>
                </a:lnTo>
                <a:close/>
                <a:moveTo>
                  <a:pt x="2020378" y="1320731"/>
                </a:moveTo>
                <a:lnTo>
                  <a:pt x="6240335" y="5533323"/>
                </a:lnTo>
                <a:lnTo>
                  <a:pt x="5027619" y="6746039"/>
                </a:lnTo>
                <a:lnTo>
                  <a:pt x="805207" y="2533447"/>
                </a:lnTo>
                <a:close/>
                <a:moveTo>
                  <a:pt x="3265006" y="24548"/>
                </a:moveTo>
                <a:lnTo>
                  <a:pt x="4480177" y="1237264"/>
                </a:lnTo>
                <a:lnTo>
                  <a:pt x="3265006" y="2449980"/>
                </a:lnTo>
                <a:lnTo>
                  <a:pt x="2052289" y="1237264"/>
                </a:lnTo>
                <a:close/>
                <a:moveTo>
                  <a:pt x="5823002" y="0"/>
                </a:moveTo>
                <a:lnTo>
                  <a:pt x="8329446" y="2501534"/>
                </a:lnTo>
                <a:lnTo>
                  <a:pt x="5823002" y="5010432"/>
                </a:lnTo>
                <a:lnTo>
                  <a:pt x="3311650" y="250153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E8DA64A3-8130-45E0-9C83-E719E3904FD5}"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515346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8E368A-4027-4D03-AD11-CDC09208CC10}"/>
              </a:ext>
            </a:extLst>
          </p:cNvPr>
          <p:cNvSpPr>
            <a:spLocks noGrp="1"/>
          </p:cNvSpPr>
          <p:nvPr>
            <p:ph type="pic" sz="quarter" idx="22" hasCustomPrompt="1"/>
          </p:nvPr>
        </p:nvSpPr>
        <p:spPr>
          <a:xfrm>
            <a:off x="-1375" y="0"/>
            <a:ext cx="5202026" cy="4880610"/>
          </a:xfrm>
          <a:custGeom>
            <a:avLst/>
            <a:gdLst>
              <a:gd name="connsiteX0" fmla="*/ 0 w 5202026"/>
              <a:gd name="connsiteY0" fmla="*/ 0 h 4880610"/>
              <a:gd name="connsiteX1" fmla="*/ 4807210 w 5202026"/>
              <a:gd name="connsiteY1" fmla="*/ 0 h 4880610"/>
              <a:gd name="connsiteX2" fmla="*/ 4941744 w 5202026"/>
              <a:gd name="connsiteY2" fmla="*/ 279276 h 4880610"/>
              <a:gd name="connsiteX3" fmla="*/ 5202026 w 5202026"/>
              <a:gd name="connsiteY3" fmla="*/ 1568499 h 4880610"/>
              <a:gd name="connsiteX4" fmla="*/ 1889915 w 5202026"/>
              <a:gd name="connsiteY4" fmla="*/ 4880610 h 4880610"/>
              <a:gd name="connsiteX5" fmla="*/ 38082 w 5202026"/>
              <a:gd name="connsiteY5" fmla="*/ 4314953 h 4880610"/>
              <a:gd name="connsiteX6" fmla="*/ 0 w 5202026"/>
              <a:gd name="connsiteY6" fmla="*/ 4286476 h 48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2026" h="4880610">
                <a:moveTo>
                  <a:pt x="0" y="0"/>
                </a:moveTo>
                <a:lnTo>
                  <a:pt x="4807210" y="0"/>
                </a:lnTo>
                <a:lnTo>
                  <a:pt x="4941744" y="279276"/>
                </a:lnTo>
                <a:cubicBezTo>
                  <a:pt x="5109346" y="675532"/>
                  <a:pt x="5202026" y="1111192"/>
                  <a:pt x="5202026" y="1568499"/>
                </a:cubicBezTo>
                <a:cubicBezTo>
                  <a:pt x="5202026" y="3397727"/>
                  <a:pt x="3719143" y="4880610"/>
                  <a:pt x="1889915" y="4880610"/>
                </a:cubicBezTo>
                <a:cubicBezTo>
                  <a:pt x="1203955" y="4880610"/>
                  <a:pt x="566699" y="4672080"/>
                  <a:pt x="38082" y="4314953"/>
                </a:cubicBezTo>
                <a:lnTo>
                  <a:pt x="0" y="428647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EE4D07D4-4719-4A24-995E-E17EA32CBD01}"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286372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0E638C-D1D0-44AD-9C10-7A926BC1016D}"/>
              </a:ext>
            </a:extLst>
          </p:cNvPr>
          <p:cNvSpPr>
            <a:spLocks noGrp="1"/>
          </p:cNvSpPr>
          <p:nvPr>
            <p:ph type="pic" sz="quarter" idx="17" hasCustomPrompt="1"/>
          </p:nvPr>
        </p:nvSpPr>
        <p:spPr>
          <a:xfrm>
            <a:off x="3178605" y="0"/>
            <a:ext cx="4950628" cy="2475314"/>
          </a:xfrm>
          <a:custGeom>
            <a:avLst/>
            <a:gdLst>
              <a:gd name="connsiteX0" fmla="*/ 0 w 4950628"/>
              <a:gd name="connsiteY0" fmla="*/ 0 h 2475314"/>
              <a:gd name="connsiteX1" fmla="*/ 4950628 w 4950628"/>
              <a:gd name="connsiteY1" fmla="*/ 0 h 2475314"/>
              <a:gd name="connsiteX2" fmla="*/ 2475314 w 4950628"/>
              <a:gd name="connsiteY2" fmla="*/ 2475314 h 2475314"/>
            </a:gdLst>
            <a:ahLst/>
            <a:cxnLst>
              <a:cxn ang="0">
                <a:pos x="connsiteX0" y="connsiteY0"/>
              </a:cxn>
              <a:cxn ang="0">
                <a:pos x="connsiteX1" y="connsiteY1"/>
              </a:cxn>
              <a:cxn ang="0">
                <a:pos x="connsiteX2" y="connsiteY2"/>
              </a:cxn>
            </a:cxnLst>
            <a:rect l="l" t="t" r="r" b="b"/>
            <a:pathLst>
              <a:path w="4950628" h="2475314">
                <a:moveTo>
                  <a:pt x="0" y="0"/>
                </a:moveTo>
                <a:lnTo>
                  <a:pt x="4950628" y="0"/>
                </a:lnTo>
                <a:lnTo>
                  <a:pt x="2475314" y="2475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26007595-96A8-4D42-B344-A5F7505FC706}"/>
              </a:ext>
            </a:extLst>
          </p:cNvPr>
          <p:cNvSpPr>
            <a:spLocks noGrp="1"/>
          </p:cNvSpPr>
          <p:nvPr>
            <p:ph type="pic" sz="quarter" idx="18" hasCustomPrompt="1"/>
          </p:nvPr>
        </p:nvSpPr>
        <p:spPr>
          <a:xfrm>
            <a:off x="6012137" y="347578"/>
            <a:ext cx="4971564" cy="4971565"/>
          </a:xfrm>
          <a:custGeom>
            <a:avLst/>
            <a:gdLst>
              <a:gd name="connsiteX0" fmla="*/ 2485782 w 4971564"/>
              <a:gd name="connsiteY0" fmla="*/ 0 h 4971565"/>
              <a:gd name="connsiteX1" fmla="*/ 4971564 w 4971564"/>
              <a:gd name="connsiteY1" fmla="*/ 2485783 h 4971565"/>
              <a:gd name="connsiteX2" fmla="*/ 2485782 w 4971564"/>
              <a:gd name="connsiteY2" fmla="*/ 4971565 h 4971565"/>
              <a:gd name="connsiteX3" fmla="*/ 0 w 4971564"/>
              <a:gd name="connsiteY3" fmla="*/ 2485783 h 4971565"/>
            </a:gdLst>
            <a:ahLst/>
            <a:cxnLst>
              <a:cxn ang="0">
                <a:pos x="connsiteX0" y="connsiteY0"/>
              </a:cxn>
              <a:cxn ang="0">
                <a:pos x="connsiteX1" y="connsiteY1"/>
              </a:cxn>
              <a:cxn ang="0">
                <a:pos x="connsiteX2" y="connsiteY2"/>
              </a:cxn>
              <a:cxn ang="0">
                <a:pos x="connsiteX3" y="connsiteY3"/>
              </a:cxn>
            </a:cxnLst>
            <a:rect l="l" t="t" r="r" b="b"/>
            <a:pathLst>
              <a:path w="4971564" h="4971565">
                <a:moveTo>
                  <a:pt x="2485782" y="0"/>
                </a:moveTo>
                <a:lnTo>
                  <a:pt x="4971564" y="2485783"/>
                </a:lnTo>
                <a:lnTo>
                  <a:pt x="2485782" y="4971565"/>
                </a:lnTo>
                <a:lnTo>
                  <a:pt x="0" y="2485783"/>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9EA8895E-5960-4CA0-B532-570A50F1631A}"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1393380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A923CF-28E7-4298-B60E-52FB50057B49}"/>
              </a:ext>
            </a:extLst>
          </p:cNvPr>
          <p:cNvSpPr>
            <a:spLocks noGrp="1"/>
          </p:cNvSpPr>
          <p:nvPr>
            <p:ph type="pic" sz="quarter" idx="22" hasCustomPrompt="1"/>
          </p:nvPr>
        </p:nvSpPr>
        <p:spPr>
          <a:xfrm>
            <a:off x="8385717" y="0"/>
            <a:ext cx="3806283" cy="6858000"/>
          </a:xfrm>
          <a:custGeom>
            <a:avLst/>
            <a:gdLst>
              <a:gd name="connsiteX0" fmla="*/ 0 w 3667932"/>
              <a:gd name="connsiteY0" fmla="*/ 0 h 6858000"/>
              <a:gd name="connsiteX1" fmla="*/ 3667932 w 3667932"/>
              <a:gd name="connsiteY1" fmla="*/ 0 h 6858000"/>
              <a:gd name="connsiteX2" fmla="*/ 3667932 w 3667932"/>
              <a:gd name="connsiteY2" fmla="*/ 6858000 h 6858000"/>
              <a:gd name="connsiteX3" fmla="*/ 0 w 36679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67932" h="6858000">
                <a:moveTo>
                  <a:pt x="0" y="0"/>
                </a:moveTo>
                <a:lnTo>
                  <a:pt x="3667932" y="0"/>
                </a:lnTo>
                <a:lnTo>
                  <a:pt x="3667932"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3">
            <a:extLst>
              <a:ext uri="{FF2B5EF4-FFF2-40B4-BE49-F238E27FC236}">
                <a16:creationId xmlns:a16="http://schemas.microsoft.com/office/drawing/2014/main" id="{72C6DE12-509A-4D3C-ACF7-A4332D71BFD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77268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E8E84-3500-4A32-AB48-85557D51E34A}"/>
              </a:ext>
            </a:extLst>
          </p:cNvPr>
          <p:cNvSpPr>
            <a:spLocks noGrp="1"/>
          </p:cNvSpPr>
          <p:nvPr>
            <p:ph type="pic" sz="quarter" idx="22" hasCustomPrompt="1"/>
          </p:nvPr>
        </p:nvSpPr>
        <p:spPr>
          <a:xfrm>
            <a:off x="4685651" y="0"/>
            <a:ext cx="2826562" cy="2450560"/>
          </a:xfrm>
          <a:custGeom>
            <a:avLst/>
            <a:gdLst>
              <a:gd name="connsiteX0" fmla="*/ 455685 w 2826562"/>
              <a:gd name="connsiteY0" fmla="*/ 0 h 2450560"/>
              <a:gd name="connsiteX1" fmla="*/ 2370878 w 2826562"/>
              <a:gd name="connsiteY1" fmla="*/ 0 h 2450560"/>
              <a:gd name="connsiteX2" fmla="*/ 2412622 w 2826562"/>
              <a:gd name="connsiteY2" fmla="*/ 37940 h 2450560"/>
              <a:gd name="connsiteX3" fmla="*/ 2826562 w 2826562"/>
              <a:gd name="connsiteY3" fmla="*/ 1037280 h 2450560"/>
              <a:gd name="connsiteX4" fmla="*/ 1413281 w 2826562"/>
              <a:gd name="connsiteY4" fmla="*/ 2450560 h 2450560"/>
              <a:gd name="connsiteX5" fmla="*/ 0 w 2826562"/>
              <a:gd name="connsiteY5" fmla="*/ 1037280 h 2450560"/>
              <a:gd name="connsiteX6" fmla="*/ 413940 w 2826562"/>
              <a:gd name="connsiteY6" fmla="*/ 37940 h 24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562" h="2450560">
                <a:moveTo>
                  <a:pt x="455685" y="0"/>
                </a:moveTo>
                <a:lnTo>
                  <a:pt x="2370878" y="0"/>
                </a:lnTo>
                <a:lnTo>
                  <a:pt x="2412622" y="37940"/>
                </a:lnTo>
                <a:cubicBezTo>
                  <a:pt x="2668375" y="293694"/>
                  <a:pt x="2826562" y="647014"/>
                  <a:pt x="2826562" y="1037280"/>
                </a:cubicBezTo>
                <a:cubicBezTo>
                  <a:pt x="2826562" y="1817813"/>
                  <a:pt x="2193815" y="2450560"/>
                  <a:pt x="1413281" y="2450560"/>
                </a:cubicBezTo>
                <a:cubicBezTo>
                  <a:pt x="632747" y="2450560"/>
                  <a:pt x="0" y="1817813"/>
                  <a:pt x="0" y="1037280"/>
                </a:cubicBezTo>
                <a:cubicBezTo>
                  <a:pt x="0" y="647014"/>
                  <a:pt x="158187" y="293694"/>
                  <a:pt x="413940" y="379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9BEE8BC6-05C5-4FFB-A913-321869C255D8}"/>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61938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E661-04AE-4BE9-B4A2-A9C3B6A8A1E6}"/>
              </a:ext>
            </a:extLst>
          </p:cNvPr>
          <p:cNvSpPr>
            <a:spLocks noGrp="1"/>
          </p:cNvSpPr>
          <p:nvPr>
            <p:ph type="title"/>
          </p:nvPr>
        </p:nvSpPr>
        <p:spPr>
          <a:xfrm>
            <a:off x="838200" y="365125"/>
            <a:ext cx="8524875"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6FD9B03-90CF-4D1B-A5C3-F175FB1E4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AA0EC-3E34-44A8-A69D-11751DE89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82C600-BC15-4E88-9D09-86B017096342}"/>
              </a:ext>
            </a:extLst>
          </p:cNvPr>
          <p:cNvSpPr>
            <a:spLocks noGrp="1"/>
          </p:cNvSpPr>
          <p:nvPr>
            <p:ph type="dt" sz="half" idx="10"/>
          </p:nvPr>
        </p:nvSpPr>
        <p:spPr/>
        <p:txBody>
          <a:bodyPr/>
          <a:lstStyle/>
          <a:p>
            <a:fld id="{7D306998-E72E-4F25-BA2D-F560AF44C25D}" type="datetime1">
              <a:rPr lang="en-US" smtClean="0"/>
              <a:t>10/3/2022</a:t>
            </a:fld>
            <a:endParaRPr lang="en-US"/>
          </a:p>
        </p:txBody>
      </p:sp>
      <p:sp>
        <p:nvSpPr>
          <p:cNvPr id="6" name="Footer Placeholder 5">
            <a:extLst>
              <a:ext uri="{FF2B5EF4-FFF2-40B4-BE49-F238E27FC236}">
                <a16:creationId xmlns:a16="http://schemas.microsoft.com/office/drawing/2014/main" id="{EEC2C7BC-1A3F-497E-BE8A-3E1D02F4B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1D0361-1FB3-4C5D-AAF5-3CA14C1D9BC0}"/>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268120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8A3DB7-2835-4FE6-B475-C43B24D3033D}"/>
              </a:ext>
            </a:extLst>
          </p:cNvPr>
          <p:cNvSpPr>
            <a:spLocks noGrp="1"/>
          </p:cNvSpPr>
          <p:nvPr>
            <p:ph type="pic" sz="quarter" idx="22" hasCustomPrompt="1"/>
          </p:nvPr>
        </p:nvSpPr>
        <p:spPr>
          <a:xfrm>
            <a:off x="2235325" y="2267748"/>
            <a:ext cx="2322510" cy="2322508"/>
          </a:xfrm>
          <a:custGeom>
            <a:avLst/>
            <a:gdLst>
              <a:gd name="connsiteX0" fmla="*/ 1161255 w 2322510"/>
              <a:gd name="connsiteY0" fmla="*/ 0 h 2322508"/>
              <a:gd name="connsiteX1" fmla="*/ 2322510 w 2322510"/>
              <a:gd name="connsiteY1" fmla="*/ 1161254 h 2322508"/>
              <a:gd name="connsiteX2" fmla="*/ 1161255 w 2322510"/>
              <a:gd name="connsiteY2" fmla="*/ 2322508 h 2322508"/>
              <a:gd name="connsiteX3" fmla="*/ 0 w 2322510"/>
              <a:gd name="connsiteY3" fmla="*/ 1161254 h 2322508"/>
              <a:gd name="connsiteX4" fmla="*/ 1161255 w 2322510"/>
              <a:gd name="connsiteY4" fmla="*/ 0 h 232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510" h="2322508">
                <a:moveTo>
                  <a:pt x="1161255" y="0"/>
                </a:moveTo>
                <a:cubicBezTo>
                  <a:pt x="1802598" y="0"/>
                  <a:pt x="2322510" y="519911"/>
                  <a:pt x="2322510" y="1161254"/>
                </a:cubicBezTo>
                <a:cubicBezTo>
                  <a:pt x="2322510" y="1802597"/>
                  <a:pt x="1802598" y="2322508"/>
                  <a:pt x="1161255" y="2322508"/>
                </a:cubicBezTo>
                <a:cubicBezTo>
                  <a:pt x="519912" y="2322508"/>
                  <a:pt x="0" y="1802597"/>
                  <a:pt x="0" y="1161254"/>
                </a:cubicBezTo>
                <a:cubicBezTo>
                  <a:pt x="0" y="519911"/>
                  <a:pt x="519912" y="0"/>
                  <a:pt x="1161255"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138680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A4E05C-03AD-485E-91A3-CE56D2F660CC}"/>
              </a:ext>
            </a:extLst>
          </p:cNvPr>
          <p:cNvSpPr>
            <a:spLocks noGrp="1"/>
          </p:cNvSpPr>
          <p:nvPr>
            <p:ph type="pic" sz="quarter" idx="22" hasCustomPrompt="1"/>
          </p:nvPr>
        </p:nvSpPr>
        <p:spPr>
          <a:xfrm>
            <a:off x="609600" y="937426"/>
            <a:ext cx="2928628" cy="5091596"/>
          </a:xfrm>
          <a:custGeom>
            <a:avLst/>
            <a:gdLst>
              <a:gd name="connsiteX0" fmla="*/ 0 w 2928628"/>
              <a:gd name="connsiteY0" fmla="*/ 0 h 5091596"/>
              <a:gd name="connsiteX1" fmla="*/ 2928628 w 2928628"/>
              <a:gd name="connsiteY1" fmla="*/ 0 h 5091596"/>
              <a:gd name="connsiteX2" fmla="*/ 2928628 w 2928628"/>
              <a:gd name="connsiteY2" fmla="*/ 5091596 h 5091596"/>
              <a:gd name="connsiteX3" fmla="*/ 0 w 2928628"/>
              <a:gd name="connsiteY3" fmla="*/ 5091596 h 5091596"/>
            </a:gdLst>
            <a:ahLst/>
            <a:cxnLst>
              <a:cxn ang="0">
                <a:pos x="connsiteX0" y="connsiteY0"/>
              </a:cxn>
              <a:cxn ang="0">
                <a:pos x="connsiteX1" y="connsiteY1"/>
              </a:cxn>
              <a:cxn ang="0">
                <a:pos x="connsiteX2" y="connsiteY2"/>
              </a:cxn>
              <a:cxn ang="0">
                <a:pos x="connsiteX3" y="connsiteY3"/>
              </a:cxn>
            </a:cxnLst>
            <a:rect l="l" t="t" r="r" b="b"/>
            <a:pathLst>
              <a:path w="2928628" h="5091596">
                <a:moveTo>
                  <a:pt x="0" y="0"/>
                </a:moveTo>
                <a:lnTo>
                  <a:pt x="2928628" y="0"/>
                </a:lnTo>
                <a:lnTo>
                  <a:pt x="2928628" y="5091596"/>
                </a:lnTo>
                <a:lnTo>
                  <a:pt x="0" y="5091596"/>
                </a:lnTo>
                <a:close/>
              </a:path>
            </a:pathLst>
          </a:custGeom>
          <a:no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3">
            <a:extLst>
              <a:ext uri="{FF2B5EF4-FFF2-40B4-BE49-F238E27FC236}">
                <a16:creationId xmlns:a16="http://schemas.microsoft.com/office/drawing/2014/main" id="{BF934B25-90C1-43E6-8247-5BB38E535D8E}"/>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151071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5_Blank">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A798DD9D-1D4B-4F65-BDF0-6A87F85D0F42}"/>
              </a:ext>
            </a:extLst>
          </p:cNvPr>
          <p:cNvSpPr>
            <a:spLocks noGrp="1"/>
          </p:cNvSpPr>
          <p:nvPr>
            <p:ph type="pic" sz="quarter" idx="19" hasCustomPrompt="1"/>
          </p:nvPr>
        </p:nvSpPr>
        <p:spPr>
          <a:xfrm>
            <a:off x="3405052" y="3998694"/>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85095391-E628-4E4B-BBAA-4246AB65851E}"/>
              </a:ext>
            </a:extLst>
          </p:cNvPr>
          <p:cNvSpPr>
            <a:spLocks noGrp="1"/>
          </p:cNvSpPr>
          <p:nvPr>
            <p:ph type="pic" sz="quarter" idx="20" hasCustomPrompt="1"/>
          </p:nvPr>
        </p:nvSpPr>
        <p:spPr>
          <a:xfrm>
            <a:off x="8786950" y="3998694"/>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3" name="Picture Placeholder 22">
            <a:extLst>
              <a:ext uri="{FF2B5EF4-FFF2-40B4-BE49-F238E27FC236}">
                <a16:creationId xmlns:a16="http://schemas.microsoft.com/office/drawing/2014/main" id="{A61DAED0-F956-474B-94F3-790BA2308563}"/>
              </a:ext>
            </a:extLst>
          </p:cNvPr>
          <p:cNvSpPr>
            <a:spLocks noGrp="1"/>
          </p:cNvSpPr>
          <p:nvPr>
            <p:ph type="pic" sz="quarter" idx="17" hasCustomPrompt="1"/>
          </p:nvPr>
        </p:nvSpPr>
        <p:spPr>
          <a:xfrm>
            <a:off x="714102" y="1845378"/>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4882D2E5-2588-42E0-B5A2-B1B06F63CEF4}"/>
              </a:ext>
            </a:extLst>
          </p:cNvPr>
          <p:cNvSpPr>
            <a:spLocks noGrp="1"/>
          </p:cNvSpPr>
          <p:nvPr>
            <p:ph type="pic" sz="quarter" idx="18" hasCustomPrompt="1"/>
          </p:nvPr>
        </p:nvSpPr>
        <p:spPr>
          <a:xfrm>
            <a:off x="6096001" y="1845378"/>
            <a:ext cx="2690949" cy="2153316"/>
          </a:xfrm>
          <a:custGeom>
            <a:avLst/>
            <a:gdLst>
              <a:gd name="connsiteX0" fmla="*/ 0 w 2690949"/>
              <a:gd name="connsiteY0" fmla="*/ 0 h 2153316"/>
              <a:gd name="connsiteX1" fmla="*/ 2690949 w 2690949"/>
              <a:gd name="connsiteY1" fmla="*/ 0 h 2153316"/>
              <a:gd name="connsiteX2" fmla="*/ 2690949 w 2690949"/>
              <a:gd name="connsiteY2" fmla="*/ 2153316 h 2153316"/>
              <a:gd name="connsiteX3" fmla="*/ 0 w 2690949"/>
              <a:gd name="connsiteY3" fmla="*/ 2153316 h 2153316"/>
            </a:gdLst>
            <a:ahLst/>
            <a:cxnLst>
              <a:cxn ang="0">
                <a:pos x="connsiteX0" y="connsiteY0"/>
              </a:cxn>
              <a:cxn ang="0">
                <a:pos x="connsiteX1" y="connsiteY1"/>
              </a:cxn>
              <a:cxn ang="0">
                <a:pos x="connsiteX2" y="connsiteY2"/>
              </a:cxn>
              <a:cxn ang="0">
                <a:pos x="connsiteX3" y="connsiteY3"/>
              </a:cxn>
            </a:cxnLst>
            <a:rect l="l" t="t" r="r" b="b"/>
            <a:pathLst>
              <a:path w="2690949" h="2153316">
                <a:moveTo>
                  <a:pt x="0" y="0"/>
                </a:moveTo>
                <a:lnTo>
                  <a:pt x="2690949" y="0"/>
                </a:lnTo>
                <a:lnTo>
                  <a:pt x="2690949" y="2153316"/>
                </a:lnTo>
                <a:lnTo>
                  <a:pt x="0" y="215331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64CC6A1A-2684-471A-8C64-6C4996D60029}"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322221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9341961-5E16-499F-8522-3D8BF1D300DD}"/>
              </a:ext>
            </a:extLst>
          </p:cNvPr>
          <p:cNvSpPr>
            <a:spLocks noGrp="1"/>
          </p:cNvSpPr>
          <p:nvPr>
            <p:ph type="pic" sz="quarter" idx="17" hasCustomPrompt="1"/>
          </p:nvPr>
        </p:nvSpPr>
        <p:spPr>
          <a:xfrm>
            <a:off x="759968" y="1855053"/>
            <a:ext cx="3957481" cy="4000467"/>
          </a:xfrm>
          <a:custGeom>
            <a:avLst/>
            <a:gdLst>
              <a:gd name="connsiteX0" fmla="*/ 0 w 3957481"/>
              <a:gd name="connsiteY0" fmla="*/ 0 h 4000467"/>
              <a:gd name="connsiteX1" fmla="*/ 3957481 w 3957481"/>
              <a:gd name="connsiteY1" fmla="*/ 0 h 4000467"/>
              <a:gd name="connsiteX2" fmla="*/ 3957481 w 3957481"/>
              <a:gd name="connsiteY2" fmla="*/ 4000467 h 4000467"/>
              <a:gd name="connsiteX3" fmla="*/ 0 w 3957481"/>
              <a:gd name="connsiteY3" fmla="*/ 4000467 h 4000467"/>
            </a:gdLst>
            <a:ahLst/>
            <a:cxnLst>
              <a:cxn ang="0">
                <a:pos x="connsiteX0" y="connsiteY0"/>
              </a:cxn>
              <a:cxn ang="0">
                <a:pos x="connsiteX1" y="connsiteY1"/>
              </a:cxn>
              <a:cxn ang="0">
                <a:pos x="connsiteX2" y="connsiteY2"/>
              </a:cxn>
              <a:cxn ang="0">
                <a:pos x="connsiteX3" y="connsiteY3"/>
              </a:cxn>
            </a:cxnLst>
            <a:rect l="l" t="t" r="r" b="b"/>
            <a:pathLst>
              <a:path w="3957481" h="4000467">
                <a:moveTo>
                  <a:pt x="0" y="0"/>
                </a:moveTo>
                <a:lnTo>
                  <a:pt x="3957481" y="0"/>
                </a:lnTo>
                <a:lnTo>
                  <a:pt x="3957481" y="4000467"/>
                </a:lnTo>
                <a:lnTo>
                  <a:pt x="0" y="400046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962BE48D-DB07-461B-8C7A-40452157138F}"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68971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BB2B75-444C-4A1A-8DF0-52ECB67713D8}"/>
              </a:ext>
            </a:extLst>
          </p:cNvPr>
          <p:cNvSpPr>
            <a:spLocks noGrp="1"/>
          </p:cNvSpPr>
          <p:nvPr>
            <p:ph type="pic" sz="quarter" idx="23"/>
          </p:nvPr>
        </p:nvSpPr>
        <p:spPr>
          <a:xfrm>
            <a:off x="4460837" y="2002293"/>
            <a:ext cx="3270325" cy="2259106"/>
          </a:xfrm>
          <a:custGeom>
            <a:avLst/>
            <a:gdLst>
              <a:gd name="connsiteX0" fmla="*/ 64543 w 3270325"/>
              <a:gd name="connsiteY0" fmla="*/ 0 h 2259106"/>
              <a:gd name="connsiteX1" fmla="*/ 3205782 w 3270325"/>
              <a:gd name="connsiteY1" fmla="*/ 0 h 2259106"/>
              <a:gd name="connsiteX2" fmla="*/ 3270325 w 3270325"/>
              <a:gd name="connsiteY2" fmla="*/ 64543 h 2259106"/>
              <a:gd name="connsiteX3" fmla="*/ 3270325 w 3270325"/>
              <a:gd name="connsiteY3" fmla="*/ 2194563 h 2259106"/>
              <a:gd name="connsiteX4" fmla="*/ 3205782 w 3270325"/>
              <a:gd name="connsiteY4" fmla="*/ 2259106 h 2259106"/>
              <a:gd name="connsiteX5" fmla="*/ 64543 w 3270325"/>
              <a:gd name="connsiteY5" fmla="*/ 2259106 h 2259106"/>
              <a:gd name="connsiteX6" fmla="*/ 0 w 3270325"/>
              <a:gd name="connsiteY6" fmla="*/ 2194563 h 2259106"/>
              <a:gd name="connsiteX7" fmla="*/ 0 w 3270325"/>
              <a:gd name="connsiteY7" fmla="*/ 64543 h 2259106"/>
              <a:gd name="connsiteX8" fmla="*/ 64543 w 3270325"/>
              <a:gd name="connsiteY8" fmla="*/ 0 h 225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325" h="2259106">
                <a:moveTo>
                  <a:pt x="64543" y="0"/>
                </a:moveTo>
                <a:lnTo>
                  <a:pt x="3205782" y="0"/>
                </a:lnTo>
                <a:cubicBezTo>
                  <a:pt x="3241428" y="0"/>
                  <a:pt x="3270325" y="28897"/>
                  <a:pt x="3270325" y="64543"/>
                </a:cubicBezTo>
                <a:lnTo>
                  <a:pt x="3270325" y="2194563"/>
                </a:lnTo>
                <a:cubicBezTo>
                  <a:pt x="3270325" y="2230209"/>
                  <a:pt x="3241428" y="2259106"/>
                  <a:pt x="3205782" y="2259106"/>
                </a:cubicBezTo>
                <a:lnTo>
                  <a:pt x="64543" y="2259106"/>
                </a:lnTo>
                <a:cubicBezTo>
                  <a:pt x="28897" y="2259106"/>
                  <a:pt x="0" y="2230209"/>
                  <a:pt x="0" y="2194563"/>
                </a:cubicBezTo>
                <a:lnTo>
                  <a:pt x="0" y="64543"/>
                </a:lnTo>
                <a:cubicBezTo>
                  <a:pt x="0" y="28897"/>
                  <a:pt x="28897" y="0"/>
                  <a:pt x="64543" y="0"/>
                </a:cubicBez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3" name="Picture Placeholder 12">
            <a:extLst>
              <a:ext uri="{FF2B5EF4-FFF2-40B4-BE49-F238E27FC236}">
                <a16:creationId xmlns:a16="http://schemas.microsoft.com/office/drawing/2014/main" id="{F5E0330D-A158-4A23-A199-50F455C64E58}"/>
              </a:ext>
            </a:extLst>
          </p:cNvPr>
          <p:cNvSpPr>
            <a:spLocks noGrp="1"/>
          </p:cNvSpPr>
          <p:nvPr>
            <p:ph type="pic" sz="quarter" idx="24"/>
          </p:nvPr>
        </p:nvSpPr>
        <p:spPr>
          <a:xfrm>
            <a:off x="8139332" y="2002293"/>
            <a:ext cx="3270325" cy="2259106"/>
          </a:xfrm>
          <a:custGeom>
            <a:avLst/>
            <a:gdLst>
              <a:gd name="connsiteX0" fmla="*/ 64543 w 3270325"/>
              <a:gd name="connsiteY0" fmla="*/ 0 h 2259106"/>
              <a:gd name="connsiteX1" fmla="*/ 3205782 w 3270325"/>
              <a:gd name="connsiteY1" fmla="*/ 0 h 2259106"/>
              <a:gd name="connsiteX2" fmla="*/ 3270325 w 3270325"/>
              <a:gd name="connsiteY2" fmla="*/ 64543 h 2259106"/>
              <a:gd name="connsiteX3" fmla="*/ 3270325 w 3270325"/>
              <a:gd name="connsiteY3" fmla="*/ 2194563 h 2259106"/>
              <a:gd name="connsiteX4" fmla="*/ 3205782 w 3270325"/>
              <a:gd name="connsiteY4" fmla="*/ 2259106 h 2259106"/>
              <a:gd name="connsiteX5" fmla="*/ 64543 w 3270325"/>
              <a:gd name="connsiteY5" fmla="*/ 2259106 h 2259106"/>
              <a:gd name="connsiteX6" fmla="*/ 0 w 3270325"/>
              <a:gd name="connsiteY6" fmla="*/ 2194563 h 2259106"/>
              <a:gd name="connsiteX7" fmla="*/ 0 w 3270325"/>
              <a:gd name="connsiteY7" fmla="*/ 64543 h 2259106"/>
              <a:gd name="connsiteX8" fmla="*/ 64543 w 3270325"/>
              <a:gd name="connsiteY8" fmla="*/ 0 h 225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325" h="2259106">
                <a:moveTo>
                  <a:pt x="64543" y="0"/>
                </a:moveTo>
                <a:lnTo>
                  <a:pt x="3205782" y="0"/>
                </a:lnTo>
                <a:cubicBezTo>
                  <a:pt x="3241428" y="0"/>
                  <a:pt x="3270325" y="28897"/>
                  <a:pt x="3270325" y="64543"/>
                </a:cubicBezTo>
                <a:lnTo>
                  <a:pt x="3270325" y="2194563"/>
                </a:lnTo>
                <a:cubicBezTo>
                  <a:pt x="3270325" y="2230209"/>
                  <a:pt x="3241428" y="2259106"/>
                  <a:pt x="3205782" y="2259106"/>
                </a:cubicBezTo>
                <a:lnTo>
                  <a:pt x="64543" y="2259106"/>
                </a:lnTo>
                <a:cubicBezTo>
                  <a:pt x="28897" y="2259106"/>
                  <a:pt x="0" y="2230209"/>
                  <a:pt x="0" y="2194563"/>
                </a:cubicBezTo>
                <a:lnTo>
                  <a:pt x="0" y="64543"/>
                </a:lnTo>
                <a:cubicBezTo>
                  <a:pt x="0" y="28897"/>
                  <a:pt x="28897" y="0"/>
                  <a:pt x="64543" y="0"/>
                </a:cubicBez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2" name="Picture Placeholder 11">
            <a:extLst>
              <a:ext uri="{FF2B5EF4-FFF2-40B4-BE49-F238E27FC236}">
                <a16:creationId xmlns:a16="http://schemas.microsoft.com/office/drawing/2014/main" id="{32D4C047-4909-44AC-8F5D-63EEC79CDC68}"/>
              </a:ext>
            </a:extLst>
          </p:cNvPr>
          <p:cNvSpPr>
            <a:spLocks noGrp="1"/>
          </p:cNvSpPr>
          <p:nvPr>
            <p:ph type="pic" sz="quarter" idx="22"/>
          </p:nvPr>
        </p:nvSpPr>
        <p:spPr>
          <a:xfrm>
            <a:off x="782343" y="2002293"/>
            <a:ext cx="3270325" cy="2259106"/>
          </a:xfrm>
          <a:custGeom>
            <a:avLst/>
            <a:gdLst>
              <a:gd name="connsiteX0" fmla="*/ 64543 w 3270325"/>
              <a:gd name="connsiteY0" fmla="*/ 0 h 2259106"/>
              <a:gd name="connsiteX1" fmla="*/ 3205782 w 3270325"/>
              <a:gd name="connsiteY1" fmla="*/ 0 h 2259106"/>
              <a:gd name="connsiteX2" fmla="*/ 3270325 w 3270325"/>
              <a:gd name="connsiteY2" fmla="*/ 64543 h 2259106"/>
              <a:gd name="connsiteX3" fmla="*/ 3270325 w 3270325"/>
              <a:gd name="connsiteY3" fmla="*/ 2194563 h 2259106"/>
              <a:gd name="connsiteX4" fmla="*/ 3205782 w 3270325"/>
              <a:gd name="connsiteY4" fmla="*/ 2259106 h 2259106"/>
              <a:gd name="connsiteX5" fmla="*/ 64543 w 3270325"/>
              <a:gd name="connsiteY5" fmla="*/ 2259106 h 2259106"/>
              <a:gd name="connsiteX6" fmla="*/ 0 w 3270325"/>
              <a:gd name="connsiteY6" fmla="*/ 2194563 h 2259106"/>
              <a:gd name="connsiteX7" fmla="*/ 0 w 3270325"/>
              <a:gd name="connsiteY7" fmla="*/ 64543 h 2259106"/>
              <a:gd name="connsiteX8" fmla="*/ 64543 w 3270325"/>
              <a:gd name="connsiteY8" fmla="*/ 0 h 225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0325" h="2259106">
                <a:moveTo>
                  <a:pt x="64543" y="0"/>
                </a:moveTo>
                <a:lnTo>
                  <a:pt x="3205782" y="0"/>
                </a:lnTo>
                <a:cubicBezTo>
                  <a:pt x="3241428" y="0"/>
                  <a:pt x="3270325" y="28897"/>
                  <a:pt x="3270325" y="64543"/>
                </a:cubicBezTo>
                <a:lnTo>
                  <a:pt x="3270325" y="2194563"/>
                </a:lnTo>
                <a:cubicBezTo>
                  <a:pt x="3270325" y="2230209"/>
                  <a:pt x="3241428" y="2259106"/>
                  <a:pt x="3205782" y="2259106"/>
                </a:cubicBezTo>
                <a:lnTo>
                  <a:pt x="64543" y="2259106"/>
                </a:lnTo>
                <a:cubicBezTo>
                  <a:pt x="28897" y="2259106"/>
                  <a:pt x="0" y="2230209"/>
                  <a:pt x="0" y="2194563"/>
                </a:cubicBezTo>
                <a:lnTo>
                  <a:pt x="0" y="64543"/>
                </a:lnTo>
                <a:cubicBezTo>
                  <a:pt x="0" y="28897"/>
                  <a:pt x="28897" y="0"/>
                  <a:pt x="64543" y="0"/>
                </a:cubicBez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5" name="Slide Number Placeholder 2">
            <a:extLst>
              <a:ext uri="{FF2B5EF4-FFF2-40B4-BE49-F238E27FC236}">
                <a16:creationId xmlns:a16="http://schemas.microsoft.com/office/drawing/2014/main" id="{02C5D4FA-5F31-4015-9AA7-949F32146027}"/>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188727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F1FD7D6-B5D7-4C79-83AA-73575C48A210}"/>
              </a:ext>
            </a:extLst>
          </p:cNvPr>
          <p:cNvSpPr>
            <a:spLocks noGrp="1"/>
          </p:cNvSpPr>
          <p:nvPr>
            <p:ph type="pic" sz="quarter" idx="21" hasCustomPrompt="1"/>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3254292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2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6133385-C1A8-4AA2-A9CB-5C6A4B09AA99}"/>
              </a:ext>
            </a:extLst>
          </p:cNvPr>
          <p:cNvSpPr>
            <a:spLocks noGrp="1"/>
          </p:cNvSpPr>
          <p:nvPr>
            <p:ph type="pic" sz="quarter" idx="15"/>
          </p:nvPr>
        </p:nvSpPr>
        <p:spPr>
          <a:xfrm>
            <a:off x="4064000" y="0"/>
            <a:ext cx="4064000" cy="3812346"/>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11" name="Picture Placeholder 10">
            <a:extLst>
              <a:ext uri="{FF2B5EF4-FFF2-40B4-BE49-F238E27FC236}">
                <a16:creationId xmlns:a16="http://schemas.microsoft.com/office/drawing/2014/main" id="{749442B2-1B27-473D-B0DA-A9E06C62526E}"/>
              </a:ext>
            </a:extLst>
          </p:cNvPr>
          <p:cNvSpPr>
            <a:spLocks noGrp="1"/>
          </p:cNvSpPr>
          <p:nvPr>
            <p:ph type="pic" sz="quarter" idx="16"/>
          </p:nvPr>
        </p:nvSpPr>
        <p:spPr>
          <a:xfrm>
            <a:off x="8128000" y="0"/>
            <a:ext cx="4064000" cy="3812346"/>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13" name="Picture Placeholder 12">
            <a:extLst>
              <a:ext uri="{FF2B5EF4-FFF2-40B4-BE49-F238E27FC236}">
                <a16:creationId xmlns:a16="http://schemas.microsoft.com/office/drawing/2014/main" id="{94E6C743-4ECB-4783-801D-603936A75B0B}"/>
              </a:ext>
            </a:extLst>
          </p:cNvPr>
          <p:cNvSpPr>
            <a:spLocks noGrp="1"/>
          </p:cNvSpPr>
          <p:nvPr>
            <p:ph type="pic" sz="quarter" idx="14"/>
          </p:nvPr>
        </p:nvSpPr>
        <p:spPr>
          <a:xfrm>
            <a:off x="0" y="0"/>
            <a:ext cx="4064000" cy="3812346"/>
          </a:xfrm>
          <a:custGeom>
            <a:avLst/>
            <a:gdLst>
              <a:gd name="connsiteX0" fmla="*/ 0 w 4064000"/>
              <a:gd name="connsiteY0" fmla="*/ 0 h 3812346"/>
              <a:gd name="connsiteX1" fmla="*/ 4064000 w 4064000"/>
              <a:gd name="connsiteY1" fmla="*/ 0 h 3812346"/>
              <a:gd name="connsiteX2" fmla="*/ 4064000 w 4064000"/>
              <a:gd name="connsiteY2" fmla="*/ 3812346 h 3812346"/>
              <a:gd name="connsiteX3" fmla="*/ 0 w 4064000"/>
              <a:gd name="connsiteY3" fmla="*/ 3812346 h 3812346"/>
            </a:gdLst>
            <a:ahLst/>
            <a:cxnLst>
              <a:cxn ang="0">
                <a:pos x="connsiteX0" y="connsiteY0"/>
              </a:cxn>
              <a:cxn ang="0">
                <a:pos x="connsiteX1" y="connsiteY1"/>
              </a:cxn>
              <a:cxn ang="0">
                <a:pos x="connsiteX2" y="connsiteY2"/>
              </a:cxn>
              <a:cxn ang="0">
                <a:pos x="connsiteX3" y="connsiteY3"/>
              </a:cxn>
            </a:cxnLst>
            <a:rect l="l" t="t" r="r" b="b"/>
            <a:pathLst>
              <a:path w="4064000" h="3812346">
                <a:moveTo>
                  <a:pt x="0" y="0"/>
                </a:moveTo>
                <a:lnTo>
                  <a:pt x="4064000" y="0"/>
                </a:lnTo>
                <a:lnTo>
                  <a:pt x="4064000" y="3812346"/>
                </a:lnTo>
                <a:lnTo>
                  <a:pt x="0" y="3812346"/>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128893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4_Blank">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2C6AA9D1-6B16-4F30-9BDB-64586D947809}"/>
              </a:ext>
            </a:extLst>
          </p:cNvPr>
          <p:cNvSpPr>
            <a:spLocks noGrp="1"/>
          </p:cNvSpPr>
          <p:nvPr>
            <p:ph type="pic" sz="quarter" idx="26"/>
          </p:nvPr>
        </p:nvSpPr>
        <p:spPr>
          <a:xfrm>
            <a:off x="3777604"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8" name="Picture Placeholder 27">
            <a:extLst>
              <a:ext uri="{FF2B5EF4-FFF2-40B4-BE49-F238E27FC236}">
                <a16:creationId xmlns:a16="http://schemas.microsoft.com/office/drawing/2014/main" id="{09DA74E7-3C58-4C9C-9AC8-813E39633509}"/>
              </a:ext>
            </a:extLst>
          </p:cNvPr>
          <p:cNvSpPr>
            <a:spLocks noGrp="1"/>
          </p:cNvSpPr>
          <p:nvPr>
            <p:ph type="pic" sz="quarter" idx="27"/>
          </p:nvPr>
        </p:nvSpPr>
        <p:spPr>
          <a:xfrm>
            <a:off x="6180958"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9" name="Picture Placeholder 28">
            <a:extLst>
              <a:ext uri="{FF2B5EF4-FFF2-40B4-BE49-F238E27FC236}">
                <a16:creationId xmlns:a16="http://schemas.microsoft.com/office/drawing/2014/main" id="{0799CB2B-41A8-4F2F-B7A9-CC7EF501A6B2}"/>
              </a:ext>
            </a:extLst>
          </p:cNvPr>
          <p:cNvSpPr>
            <a:spLocks noGrp="1"/>
          </p:cNvSpPr>
          <p:nvPr>
            <p:ph type="pic" sz="quarter" idx="28"/>
          </p:nvPr>
        </p:nvSpPr>
        <p:spPr>
          <a:xfrm>
            <a:off x="8584312"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6" name="Picture Placeholder 25">
            <a:extLst>
              <a:ext uri="{FF2B5EF4-FFF2-40B4-BE49-F238E27FC236}">
                <a16:creationId xmlns:a16="http://schemas.microsoft.com/office/drawing/2014/main" id="{1B9F469C-7615-4321-95F9-CDED330E6A8C}"/>
              </a:ext>
            </a:extLst>
          </p:cNvPr>
          <p:cNvSpPr>
            <a:spLocks noGrp="1"/>
          </p:cNvSpPr>
          <p:nvPr>
            <p:ph type="pic" sz="quarter" idx="29"/>
          </p:nvPr>
        </p:nvSpPr>
        <p:spPr>
          <a:xfrm>
            <a:off x="1374250" y="3816354"/>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4" name="Picture Placeholder 23">
            <a:extLst>
              <a:ext uri="{FF2B5EF4-FFF2-40B4-BE49-F238E27FC236}">
                <a16:creationId xmlns:a16="http://schemas.microsoft.com/office/drawing/2014/main" id="{BB163930-E5DC-42B4-8A1B-19D36DC8DDE5}"/>
              </a:ext>
            </a:extLst>
          </p:cNvPr>
          <p:cNvSpPr>
            <a:spLocks noGrp="1"/>
          </p:cNvSpPr>
          <p:nvPr>
            <p:ph type="pic" sz="quarter" idx="23"/>
          </p:nvPr>
        </p:nvSpPr>
        <p:spPr>
          <a:xfrm>
            <a:off x="3777604"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3" name="Picture Placeholder 22">
            <a:extLst>
              <a:ext uri="{FF2B5EF4-FFF2-40B4-BE49-F238E27FC236}">
                <a16:creationId xmlns:a16="http://schemas.microsoft.com/office/drawing/2014/main" id="{D118E1AD-57B6-4881-BC7D-FEA3E614D2A3}"/>
              </a:ext>
            </a:extLst>
          </p:cNvPr>
          <p:cNvSpPr>
            <a:spLocks noGrp="1"/>
          </p:cNvSpPr>
          <p:nvPr>
            <p:ph type="pic" sz="quarter" idx="24"/>
          </p:nvPr>
        </p:nvSpPr>
        <p:spPr>
          <a:xfrm>
            <a:off x="6180958"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2" name="Picture Placeholder 21">
            <a:extLst>
              <a:ext uri="{FF2B5EF4-FFF2-40B4-BE49-F238E27FC236}">
                <a16:creationId xmlns:a16="http://schemas.microsoft.com/office/drawing/2014/main" id="{AF1D6879-9F40-4961-86F5-9D8C1F01B237}"/>
              </a:ext>
            </a:extLst>
          </p:cNvPr>
          <p:cNvSpPr>
            <a:spLocks noGrp="1"/>
          </p:cNvSpPr>
          <p:nvPr>
            <p:ph type="pic" sz="quarter" idx="25"/>
          </p:nvPr>
        </p:nvSpPr>
        <p:spPr>
          <a:xfrm>
            <a:off x="8584312"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25" name="Picture Placeholder 24">
            <a:extLst>
              <a:ext uri="{FF2B5EF4-FFF2-40B4-BE49-F238E27FC236}">
                <a16:creationId xmlns:a16="http://schemas.microsoft.com/office/drawing/2014/main" id="{398C2927-83D6-4CE3-82C6-71394B9C4307}"/>
              </a:ext>
            </a:extLst>
          </p:cNvPr>
          <p:cNvSpPr>
            <a:spLocks noGrp="1"/>
          </p:cNvSpPr>
          <p:nvPr>
            <p:ph type="pic" sz="quarter" idx="22"/>
          </p:nvPr>
        </p:nvSpPr>
        <p:spPr>
          <a:xfrm>
            <a:off x="1374250" y="1801119"/>
            <a:ext cx="2233438" cy="1861199"/>
          </a:xfrm>
          <a:custGeom>
            <a:avLst/>
            <a:gdLst>
              <a:gd name="connsiteX0" fmla="*/ 0 w 2233438"/>
              <a:gd name="connsiteY0" fmla="*/ 0 h 1861199"/>
              <a:gd name="connsiteX1" fmla="*/ 2233438 w 2233438"/>
              <a:gd name="connsiteY1" fmla="*/ 0 h 1861199"/>
              <a:gd name="connsiteX2" fmla="*/ 2233438 w 2233438"/>
              <a:gd name="connsiteY2" fmla="*/ 1861199 h 1861199"/>
              <a:gd name="connsiteX3" fmla="*/ 0 w 2233438"/>
              <a:gd name="connsiteY3" fmla="*/ 1861199 h 1861199"/>
            </a:gdLst>
            <a:ahLst/>
            <a:cxnLst>
              <a:cxn ang="0">
                <a:pos x="connsiteX0" y="connsiteY0"/>
              </a:cxn>
              <a:cxn ang="0">
                <a:pos x="connsiteX1" y="connsiteY1"/>
              </a:cxn>
              <a:cxn ang="0">
                <a:pos x="connsiteX2" y="connsiteY2"/>
              </a:cxn>
              <a:cxn ang="0">
                <a:pos x="connsiteX3" y="connsiteY3"/>
              </a:cxn>
            </a:cxnLst>
            <a:rect l="l" t="t" r="r" b="b"/>
            <a:pathLst>
              <a:path w="2233438" h="1861199">
                <a:moveTo>
                  <a:pt x="0" y="0"/>
                </a:moveTo>
                <a:lnTo>
                  <a:pt x="2233438" y="0"/>
                </a:lnTo>
                <a:lnTo>
                  <a:pt x="2233438" y="1861199"/>
                </a:lnTo>
                <a:lnTo>
                  <a:pt x="0" y="1861199"/>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735691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ABCE15E-93A2-4BE5-8FDB-1720A908D686}"/>
              </a:ext>
            </a:extLst>
          </p:cNvPr>
          <p:cNvSpPr>
            <a:spLocks noGrp="1"/>
          </p:cNvSpPr>
          <p:nvPr>
            <p:ph type="pic" sz="quarter" idx="22"/>
          </p:nvPr>
        </p:nvSpPr>
        <p:spPr>
          <a:xfrm>
            <a:off x="0" y="2003617"/>
            <a:ext cx="12192000" cy="2850766"/>
          </a:xfrm>
          <a:custGeom>
            <a:avLst/>
            <a:gdLst>
              <a:gd name="connsiteX0" fmla="*/ 0 w 12192000"/>
              <a:gd name="connsiteY0" fmla="*/ 0 h 2850766"/>
              <a:gd name="connsiteX1" fmla="*/ 12192000 w 12192000"/>
              <a:gd name="connsiteY1" fmla="*/ 0 h 2850766"/>
              <a:gd name="connsiteX2" fmla="*/ 12192000 w 12192000"/>
              <a:gd name="connsiteY2" fmla="*/ 2850766 h 2850766"/>
              <a:gd name="connsiteX3" fmla="*/ 0 w 12192000"/>
              <a:gd name="connsiteY3" fmla="*/ 2850766 h 2850766"/>
            </a:gdLst>
            <a:ahLst/>
            <a:cxnLst>
              <a:cxn ang="0">
                <a:pos x="connsiteX0" y="connsiteY0"/>
              </a:cxn>
              <a:cxn ang="0">
                <a:pos x="connsiteX1" y="connsiteY1"/>
              </a:cxn>
              <a:cxn ang="0">
                <a:pos x="connsiteX2" y="connsiteY2"/>
              </a:cxn>
              <a:cxn ang="0">
                <a:pos x="connsiteX3" y="connsiteY3"/>
              </a:cxn>
            </a:cxnLst>
            <a:rect l="l" t="t" r="r" b="b"/>
            <a:pathLst>
              <a:path w="12192000" h="2850766">
                <a:moveTo>
                  <a:pt x="0" y="0"/>
                </a:moveTo>
                <a:lnTo>
                  <a:pt x="12192000" y="0"/>
                </a:lnTo>
                <a:lnTo>
                  <a:pt x="12192000" y="2850766"/>
                </a:lnTo>
                <a:lnTo>
                  <a:pt x="0" y="2850766"/>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6" name="Picture Placeholder 35">
            <a:extLst>
              <a:ext uri="{FF2B5EF4-FFF2-40B4-BE49-F238E27FC236}">
                <a16:creationId xmlns:a16="http://schemas.microsoft.com/office/drawing/2014/main" id="{06633BA7-EA54-4C1E-A4D3-2E86F8115015}"/>
              </a:ext>
            </a:extLst>
          </p:cNvPr>
          <p:cNvSpPr>
            <a:spLocks noGrp="1"/>
          </p:cNvSpPr>
          <p:nvPr>
            <p:ph type="pic" sz="quarter" idx="26"/>
          </p:nvPr>
        </p:nvSpPr>
        <p:spPr>
          <a:xfrm>
            <a:off x="8975298"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5" name="Picture Placeholder 34">
            <a:extLst>
              <a:ext uri="{FF2B5EF4-FFF2-40B4-BE49-F238E27FC236}">
                <a16:creationId xmlns:a16="http://schemas.microsoft.com/office/drawing/2014/main" id="{9F58D27B-35A0-4B4F-853E-F28F39DDD807}"/>
              </a:ext>
            </a:extLst>
          </p:cNvPr>
          <p:cNvSpPr>
            <a:spLocks noGrp="1"/>
          </p:cNvSpPr>
          <p:nvPr>
            <p:ph type="pic" sz="quarter" idx="25"/>
          </p:nvPr>
        </p:nvSpPr>
        <p:spPr>
          <a:xfrm>
            <a:off x="6031071"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4" name="Picture Placeholder 33">
            <a:extLst>
              <a:ext uri="{FF2B5EF4-FFF2-40B4-BE49-F238E27FC236}">
                <a16:creationId xmlns:a16="http://schemas.microsoft.com/office/drawing/2014/main" id="{27D733A5-2DE7-4C4B-AA4A-CB20306E2850}"/>
              </a:ext>
            </a:extLst>
          </p:cNvPr>
          <p:cNvSpPr>
            <a:spLocks noGrp="1"/>
          </p:cNvSpPr>
          <p:nvPr>
            <p:ph type="pic" sz="quarter" idx="24"/>
          </p:nvPr>
        </p:nvSpPr>
        <p:spPr>
          <a:xfrm>
            <a:off x="3086844"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33" name="Picture Placeholder 32">
            <a:extLst>
              <a:ext uri="{FF2B5EF4-FFF2-40B4-BE49-F238E27FC236}">
                <a16:creationId xmlns:a16="http://schemas.microsoft.com/office/drawing/2014/main" id="{9D49E0DE-15EB-48C3-9210-7D31D64599EF}"/>
              </a:ext>
            </a:extLst>
          </p:cNvPr>
          <p:cNvSpPr>
            <a:spLocks noGrp="1"/>
          </p:cNvSpPr>
          <p:nvPr>
            <p:ph type="pic" sz="quarter" idx="23"/>
          </p:nvPr>
        </p:nvSpPr>
        <p:spPr>
          <a:xfrm>
            <a:off x="142617" y="2519070"/>
            <a:ext cx="3074087" cy="1819860"/>
          </a:xfrm>
          <a:custGeom>
            <a:avLst/>
            <a:gdLst>
              <a:gd name="connsiteX0" fmla="*/ 0 w 3074087"/>
              <a:gd name="connsiteY0" fmla="*/ 0 h 1819860"/>
              <a:gd name="connsiteX1" fmla="*/ 3074087 w 3074087"/>
              <a:gd name="connsiteY1" fmla="*/ 0 h 1819860"/>
              <a:gd name="connsiteX2" fmla="*/ 3074087 w 3074087"/>
              <a:gd name="connsiteY2" fmla="*/ 1819860 h 1819860"/>
              <a:gd name="connsiteX3" fmla="*/ 0 w 3074087"/>
              <a:gd name="connsiteY3" fmla="*/ 1819860 h 1819860"/>
            </a:gdLst>
            <a:ahLst/>
            <a:cxnLst>
              <a:cxn ang="0">
                <a:pos x="connsiteX0" y="connsiteY0"/>
              </a:cxn>
              <a:cxn ang="0">
                <a:pos x="connsiteX1" y="connsiteY1"/>
              </a:cxn>
              <a:cxn ang="0">
                <a:pos x="connsiteX2" y="connsiteY2"/>
              </a:cxn>
              <a:cxn ang="0">
                <a:pos x="connsiteX3" y="connsiteY3"/>
              </a:cxn>
            </a:cxnLst>
            <a:rect l="l" t="t" r="r" b="b"/>
            <a:pathLst>
              <a:path w="3074087" h="1819860">
                <a:moveTo>
                  <a:pt x="0" y="0"/>
                </a:moveTo>
                <a:lnTo>
                  <a:pt x="3074087" y="0"/>
                </a:lnTo>
                <a:lnTo>
                  <a:pt x="3074087" y="1819860"/>
                </a:lnTo>
                <a:lnTo>
                  <a:pt x="0" y="1819860"/>
                </a:lnTo>
                <a:close/>
              </a:path>
            </a:pathLst>
          </a:custGeom>
          <a:no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613315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
        <p:nvSpPr>
          <p:cNvPr id="9" name="Picture Placeholder 8">
            <a:extLst>
              <a:ext uri="{FF2B5EF4-FFF2-40B4-BE49-F238E27FC236}">
                <a16:creationId xmlns:a16="http://schemas.microsoft.com/office/drawing/2014/main" id="{6DAEBD39-75E1-4BD8-8FB7-67884EC5FCE4}"/>
              </a:ext>
            </a:extLst>
          </p:cNvPr>
          <p:cNvSpPr>
            <a:spLocks noGrp="1"/>
          </p:cNvSpPr>
          <p:nvPr>
            <p:ph type="pic" sz="quarter" idx="22"/>
          </p:nvPr>
        </p:nvSpPr>
        <p:spPr>
          <a:xfrm>
            <a:off x="6485206" y="0"/>
            <a:ext cx="5706794" cy="6857554"/>
          </a:xfrm>
          <a:custGeom>
            <a:avLst/>
            <a:gdLst>
              <a:gd name="connsiteX0" fmla="*/ 677550 w 5706794"/>
              <a:gd name="connsiteY0" fmla="*/ 3775667 h 6857554"/>
              <a:gd name="connsiteX1" fmla="*/ 331742 w 5706794"/>
              <a:gd name="connsiteY1" fmla="*/ 3829799 h 6857554"/>
              <a:gd name="connsiteX2" fmla="*/ 223752 w 5706794"/>
              <a:gd name="connsiteY2" fmla="*/ 3997874 h 6857554"/>
              <a:gd name="connsiteX3" fmla="*/ 331742 w 5706794"/>
              <a:gd name="connsiteY3" fmla="*/ 4167618 h 6857554"/>
              <a:gd name="connsiteX4" fmla="*/ 677550 w 5706794"/>
              <a:gd name="connsiteY4" fmla="*/ 4221992 h 6857554"/>
              <a:gd name="connsiteX5" fmla="*/ 1022634 w 5706794"/>
              <a:gd name="connsiteY5" fmla="*/ 4167618 h 6857554"/>
              <a:gd name="connsiteX6" fmla="*/ 1131338 w 5706794"/>
              <a:gd name="connsiteY6" fmla="*/ 3997874 h 6857554"/>
              <a:gd name="connsiteX7" fmla="*/ 1022634 w 5706794"/>
              <a:gd name="connsiteY7" fmla="*/ 3829799 h 6857554"/>
              <a:gd name="connsiteX8" fmla="*/ 677550 w 5706794"/>
              <a:gd name="connsiteY8" fmla="*/ 3775667 h 6857554"/>
              <a:gd name="connsiteX9" fmla="*/ 449754 w 5706794"/>
              <a:gd name="connsiteY9" fmla="*/ 1435177 h 6857554"/>
              <a:gd name="connsiteX10" fmla="*/ 307071 w 5706794"/>
              <a:gd name="connsiteY10" fmla="*/ 1488828 h 6857554"/>
              <a:gd name="connsiteX11" fmla="*/ 242734 w 5706794"/>
              <a:gd name="connsiteY11" fmla="*/ 1659278 h 6857554"/>
              <a:gd name="connsiteX12" fmla="*/ 298527 w 5706794"/>
              <a:gd name="connsiteY12" fmla="*/ 1819987 h 6857554"/>
              <a:gd name="connsiteX13" fmla="*/ 455458 w 5706794"/>
              <a:gd name="connsiteY13" fmla="*/ 1879575 h 6857554"/>
              <a:gd name="connsiteX14" fmla="*/ 605738 w 5706794"/>
              <a:gd name="connsiteY14" fmla="*/ 1823077 h 6857554"/>
              <a:gd name="connsiteX15" fmla="*/ 660577 w 5706794"/>
              <a:gd name="connsiteY15" fmla="*/ 1666876 h 6857554"/>
              <a:gd name="connsiteX16" fmla="*/ 599329 w 5706794"/>
              <a:gd name="connsiteY16" fmla="*/ 1495471 h 6857554"/>
              <a:gd name="connsiteX17" fmla="*/ 449754 w 5706794"/>
              <a:gd name="connsiteY17" fmla="*/ 1435177 h 6857554"/>
              <a:gd name="connsiteX18" fmla="*/ 1334217 w 5706794"/>
              <a:gd name="connsiteY18" fmla="*/ 0 h 6857554"/>
              <a:gd name="connsiteX19" fmla="*/ 5706794 w 5706794"/>
              <a:gd name="connsiteY19" fmla="*/ 0 h 6857554"/>
              <a:gd name="connsiteX20" fmla="*/ 5706794 w 5706794"/>
              <a:gd name="connsiteY20" fmla="*/ 6857554 h 6857554"/>
              <a:gd name="connsiteX21" fmla="*/ 1334217 w 5706794"/>
              <a:gd name="connsiteY21" fmla="*/ 6857554 h 6857554"/>
              <a:gd name="connsiteX22" fmla="*/ 1334217 w 5706794"/>
              <a:gd name="connsiteY22" fmla="*/ 5679590 h 6857554"/>
              <a:gd name="connsiteX23" fmla="*/ 1136994 w 5706794"/>
              <a:gd name="connsiteY23" fmla="*/ 5679590 h 6857554"/>
              <a:gd name="connsiteX24" fmla="*/ 630077 w 5706794"/>
              <a:gd name="connsiteY24" fmla="*/ 5187944 h 6857554"/>
              <a:gd name="connsiteX25" fmla="*/ 501668 w 5706794"/>
              <a:gd name="connsiteY25" fmla="*/ 5083782 h 6857554"/>
              <a:gd name="connsiteX26" fmla="*/ 388930 w 5706794"/>
              <a:gd name="connsiteY26" fmla="*/ 5043684 h 6857554"/>
              <a:gd name="connsiteX27" fmla="*/ 289484 w 5706794"/>
              <a:gd name="connsiteY27" fmla="*/ 5091372 h 6857554"/>
              <a:gd name="connsiteX28" fmla="*/ 254119 w 5706794"/>
              <a:gd name="connsiteY28" fmla="*/ 5225908 h 6857554"/>
              <a:gd name="connsiteX29" fmla="*/ 299216 w 5706794"/>
              <a:gd name="connsiteY29" fmla="*/ 5408856 h 6857554"/>
              <a:gd name="connsiteX30" fmla="*/ 421206 w 5706794"/>
              <a:gd name="connsiteY30" fmla="*/ 5596063 h 6857554"/>
              <a:gd name="connsiteX31" fmla="*/ 197230 w 5706794"/>
              <a:gd name="connsiteY31" fmla="*/ 5713760 h 6857554"/>
              <a:gd name="connsiteX32" fmla="*/ 52389 w 5706794"/>
              <a:gd name="connsiteY32" fmla="*/ 5457258 h 6857554"/>
              <a:gd name="connsiteX33" fmla="*/ 0 w 5706794"/>
              <a:gd name="connsiteY33" fmla="*/ 5182257 h 6857554"/>
              <a:gd name="connsiteX34" fmla="*/ 93409 w 5706794"/>
              <a:gd name="connsiteY34" fmla="*/ 4855912 h 6857554"/>
              <a:gd name="connsiteX35" fmla="*/ 343358 w 5706794"/>
              <a:gd name="connsiteY35" fmla="*/ 4728816 h 6857554"/>
              <a:gd name="connsiteX36" fmla="*/ 561007 w 5706794"/>
              <a:gd name="connsiteY36" fmla="*/ 4801133 h 6857554"/>
              <a:gd name="connsiteX37" fmla="*/ 785771 w 5706794"/>
              <a:gd name="connsiteY37" fmla="*/ 4982984 h 6857554"/>
              <a:gd name="connsiteX38" fmla="*/ 1091481 w 5706794"/>
              <a:gd name="connsiteY38" fmla="*/ 5292347 h 6857554"/>
              <a:gd name="connsiteX39" fmla="*/ 1091481 w 5706794"/>
              <a:gd name="connsiteY39" fmla="*/ 4681361 h 6857554"/>
              <a:gd name="connsiteX40" fmla="*/ 1334217 w 5706794"/>
              <a:gd name="connsiteY40" fmla="*/ 4681361 h 6857554"/>
              <a:gd name="connsiteX41" fmla="*/ 1334217 w 5706794"/>
              <a:gd name="connsiteY41" fmla="*/ 4133470 h 6857554"/>
              <a:gd name="connsiteX42" fmla="*/ 1307167 w 5706794"/>
              <a:gd name="connsiteY42" fmla="*/ 4218393 h 6857554"/>
              <a:gd name="connsiteX43" fmla="*/ 1177473 w 5706794"/>
              <a:gd name="connsiteY43" fmla="*/ 4379612 h 6857554"/>
              <a:gd name="connsiteX44" fmla="*/ 677550 w 5706794"/>
              <a:gd name="connsiteY44" fmla="*/ 4512181 h 6857554"/>
              <a:gd name="connsiteX45" fmla="*/ 178331 w 5706794"/>
              <a:gd name="connsiteY45" fmla="*/ 4379612 h 6857554"/>
              <a:gd name="connsiteX46" fmla="*/ 3795 w 5706794"/>
              <a:gd name="connsiteY46" fmla="*/ 3997874 h 6857554"/>
              <a:gd name="connsiteX47" fmla="*/ 178331 w 5706794"/>
              <a:gd name="connsiteY47" fmla="*/ 3617806 h 6857554"/>
              <a:gd name="connsiteX48" fmla="*/ 677550 w 5706794"/>
              <a:gd name="connsiteY48" fmla="*/ 3485478 h 6857554"/>
              <a:gd name="connsiteX49" fmla="*/ 1177473 w 5706794"/>
              <a:gd name="connsiteY49" fmla="*/ 3617806 h 6857554"/>
              <a:gd name="connsiteX50" fmla="*/ 1307167 w 5706794"/>
              <a:gd name="connsiteY50" fmla="*/ 3778461 h 6857554"/>
              <a:gd name="connsiteX51" fmla="*/ 1334217 w 5706794"/>
              <a:gd name="connsiteY51" fmla="*/ 3862984 h 6857554"/>
              <a:gd name="connsiteX52" fmla="*/ 1334217 w 5706794"/>
              <a:gd name="connsiteY52" fmla="*/ 2946144 h 6857554"/>
              <a:gd name="connsiteX53" fmla="*/ 267413 w 5706794"/>
              <a:gd name="connsiteY53" fmla="*/ 2946144 h 6857554"/>
              <a:gd name="connsiteX54" fmla="*/ 267413 w 5706794"/>
              <a:gd name="connsiteY54" fmla="*/ 3211895 h 6857554"/>
              <a:gd name="connsiteX55" fmla="*/ 13286 w 5706794"/>
              <a:gd name="connsiteY55" fmla="*/ 3211895 h 6857554"/>
              <a:gd name="connsiteX56" fmla="*/ 13286 w 5706794"/>
              <a:gd name="connsiteY56" fmla="*/ 2646463 h 6857554"/>
              <a:gd name="connsiteX57" fmla="*/ 1334217 w 5706794"/>
              <a:gd name="connsiteY57" fmla="*/ 2646463 h 6857554"/>
              <a:gd name="connsiteX58" fmla="*/ 1334217 w 5706794"/>
              <a:gd name="connsiteY58" fmla="*/ 1894150 h 6857554"/>
              <a:gd name="connsiteX59" fmla="*/ 1327837 w 5706794"/>
              <a:gd name="connsiteY59" fmla="*/ 1926234 h 6857554"/>
              <a:gd name="connsiteX60" fmla="*/ 1248902 w 5706794"/>
              <a:gd name="connsiteY60" fmla="*/ 2120441 h 6857554"/>
              <a:gd name="connsiteX61" fmla="*/ 1036344 w 5706794"/>
              <a:gd name="connsiteY61" fmla="*/ 2008540 h 6857554"/>
              <a:gd name="connsiteX62" fmla="*/ 1099759 w 5706794"/>
              <a:gd name="connsiteY62" fmla="*/ 1876677 h 6857554"/>
              <a:gd name="connsiteX63" fmla="*/ 1121847 w 5706794"/>
              <a:gd name="connsiteY63" fmla="*/ 1727643 h 6857554"/>
              <a:gd name="connsiteX64" fmla="*/ 1013583 w 5706794"/>
              <a:gd name="connsiteY64" fmla="*/ 1477194 h 6857554"/>
              <a:gd name="connsiteX65" fmla="*/ 723153 w 5706794"/>
              <a:gd name="connsiteY65" fmla="*/ 1399090 h 6857554"/>
              <a:gd name="connsiteX66" fmla="*/ 842145 w 5706794"/>
              <a:gd name="connsiteY66" fmla="*/ 1531559 h 6857554"/>
              <a:gd name="connsiteX67" fmla="*/ 884336 w 5706794"/>
              <a:gd name="connsiteY67" fmla="*/ 1729544 h 6857554"/>
              <a:gd name="connsiteX68" fmla="*/ 766490 w 5706794"/>
              <a:gd name="connsiteY68" fmla="*/ 2036964 h 6857554"/>
              <a:gd name="connsiteX69" fmla="*/ 453557 w 5706794"/>
              <a:gd name="connsiteY69" fmla="*/ 2150783 h 6857554"/>
              <a:gd name="connsiteX70" fmla="*/ 122114 w 5706794"/>
              <a:gd name="connsiteY70" fmla="*/ 2019891 h 6857554"/>
              <a:gd name="connsiteX71" fmla="*/ 0 w 5706794"/>
              <a:gd name="connsiteY71" fmla="*/ 1672572 h 6857554"/>
              <a:gd name="connsiteX72" fmla="*/ 174312 w 5706794"/>
              <a:gd name="connsiteY72" fmla="*/ 1265899 h 6857554"/>
              <a:gd name="connsiteX73" fmla="*/ 654881 w 5706794"/>
              <a:gd name="connsiteY73" fmla="*/ 1118392 h 6857554"/>
              <a:gd name="connsiteX74" fmla="*/ 1165375 w 5706794"/>
              <a:gd name="connsiteY74" fmla="*/ 1278470 h 6857554"/>
              <a:gd name="connsiteX75" fmla="*/ 1307076 w 5706794"/>
              <a:gd name="connsiteY75" fmla="*/ 1465023 h 6857554"/>
              <a:gd name="connsiteX76" fmla="*/ 1334217 w 5706794"/>
              <a:gd name="connsiteY76" fmla="*/ 1550992 h 685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06794" h="6857554">
                <a:moveTo>
                  <a:pt x="677550" y="3775667"/>
                </a:moveTo>
                <a:cubicBezTo>
                  <a:pt x="519912" y="3775426"/>
                  <a:pt x="404648" y="3793470"/>
                  <a:pt x="331742" y="3829799"/>
                </a:cubicBezTo>
                <a:cubicBezTo>
                  <a:pt x="258835" y="3866119"/>
                  <a:pt x="222838" y="3922144"/>
                  <a:pt x="223752" y="3997874"/>
                </a:cubicBezTo>
                <a:cubicBezTo>
                  <a:pt x="222838" y="4074518"/>
                  <a:pt x="258835" y="4131098"/>
                  <a:pt x="331742" y="4167618"/>
                </a:cubicBezTo>
                <a:cubicBezTo>
                  <a:pt x="404648" y="4204146"/>
                  <a:pt x="519912" y="4222266"/>
                  <a:pt x="677550" y="4221992"/>
                </a:cubicBezTo>
                <a:cubicBezTo>
                  <a:pt x="834349" y="4222266"/>
                  <a:pt x="949379" y="4204146"/>
                  <a:pt x="1022634" y="4167618"/>
                </a:cubicBezTo>
                <a:cubicBezTo>
                  <a:pt x="1095898" y="4131098"/>
                  <a:pt x="1132127" y="4074518"/>
                  <a:pt x="1131338" y="3997874"/>
                </a:cubicBezTo>
                <a:cubicBezTo>
                  <a:pt x="1132127" y="3922144"/>
                  <a:pt x="1095898" y="3866119"/>
                  <a:pt x="1022634" y="3829799"/>
                </a:cubicBezTo>
                <a:cubicBezTo>
                  <a:pt x="949379" y="3793470"/>
                  <a:pt x="834349" y="3775426"/>
                  <a:pt x="677550" y="3775667"/>
                </a:cubicBezTo>
                <a:close/>
                <a:moveTo>
                  <a:pt x="449754" y="1435177"/>
                </a:moveTo>
                <a:cubicBezTo>
                  <a:pt x="395431" y="1434779"/>
                  <a:pt x="347867" y="1452665"/>
                  <a:pt x="307071" y="1488828"/>
                </a:cubicBezTo>
                <a:cubicBezTo>
                  <a:pt x="266275" y="1524991"/>
                  <a:pt x="244827" y="1581805"/>
                  <a:pt x="242734" y="1659278"/>
                </a:cubicBezTo>
                <a:cubicBezTo>
                  <a:pt x="243166" y="1727443"/>
                  <a:pt x="261766" y="1781019"/>
                  <a:pt x="298527" y="1819987"/>
                </a:cubicBezTo>
                <a:cubicBezTo>
                  <a:pt x="335288" y="1858965"/>
                  <a:pt x="387593" y="1878828"/>
                  <a:pt x="455458" y="1879575"/>
                </a:cubicBezTo>
                <a:cubicBezTo>
                  <a:pt x="519679" y="1879027"/>
                  <a:pt x="569768" y="1860186"/>
                  <a:pt x="605738" y="1823077"/>
                </a:cubicBezTo>
                <a:cubicBezTo>
                  <a:pt x="641702" y="1785967"/>
                  <a:pt x="659987" y="1733895"/>
                  <a:pt x="660577" y="1666876"/>
                </a:cubicBezTo>
                <a:cubicBezTo>
                  <a:pt x="659156" y="1592409"/>
                  <a:pt x="638738" y="1535279"/>
                  <a:pt x="599329" y="1495471"/>
                </a:cubicBezTo>
                <a:cubicBezTo>
                  <a:pt x="559919" y="1455672"/>
                  <a:pt x="510063" y="1435568"/>
                  <a:pt x="449754" y="1435177"/>
                </a:cubicBezTo>
                <a:close/>
                <a:moveTo>
                  <a:pt x="1334217" y="0"/>
                </a:moveTo>
                <a:lnTo>
                  <a:pt x="5706794" y="0"/>
                </a:lnTo>
                <a:lnTo>
                  <a:pt x="5706794" y="6857554"/>
                </a:lnTo>
                <a:lnTo>
                  <a:pt x="1334217" y="6857554"/>
                </a:lnTo>
                <a:lnTo>
                  <a:pt x="1334217" y="5679590"/>
                </a:lnTo>
                <a:lnTo>
                  <a:pt x="1136994" y="5679590"/>
                </a:lnTo>
                <a:lnTo>
                  <a:pt x="630077" y="5187944"/>
                </a:lnTo>
                <a:cubicBezTo>
                  <a:pt x="586682" y="5144565"/>
                  <a:pt x="543877" y="5109848"/>
                  <a:pt x="501668" y="5083782"/>
                </a:cubicBezTo>
                <a:cubicBezTo>
                  <a:pt x="459461" y="5057726"/>
                  <a:pt x="421878" y="5044356"/>
                  <a:pt x="388930" y="5043684"/>
                </a:cubicBezTo>
                <a:cubicBezTo>
                  <a:pt x="345932" y="5044041"/>
                  <a:pt x="312784" y="5059934"/>
                  <a:pt x="289484" y="5091372"/>
                </a:cubicBezTo>
                <a:cubicBezTo>
                  <a:pt x="266184" y="5122818"/>
                  <a:pt x="254401" y="5167658"/>
                  <a:pt x="254119" y="5225908"/>
                </a:cubicBezTo>
                <a:cubicBezTo>
                  <a:pt x="254675" y="5283686"/>
                  <a:pt x="269705" y="5344668"/>
                  <a:pt x="299216" y="5408856"/>
                </a:cubicBezTo>
                <a:cubicBezTo>
                  <a:pt x="328728" y="5473035"/>
                  <a:pt x="369391" y="5535445"/>
                  <a:pt x="421206" y="5596063"/>
                </a:cubicBezTo>
                <a:lnTo>
                  <a:pt x="197230" y="5713760"/>
                </a:lnTo>
                <a:cubicBezTo>
                  <a:pt x="135077" y="5631934"/>
                  <a:pt x="86799" y="5546432"/>
                  <a:pt x="52389" y="5457258"/>
                </a:cubicBezTo>
                <a:cubicBezTo>
                  <a:pt x="17969" y="5368085"/>
                  <a:pt x="507" y="5276411"/>
                  <a:pt x="0" y="5182257"/>
                </a:cubicBezTo>
                <a:cubicBezTo>
                  <a:pt x="1262" y="5047138"/>
                  <a:pt x="32394" y="4938351"/>
                  <a:pt x="93409" y="4855912"/>
                </a:cubicBezTo>
                <a:cubicBezTo>
                  <a:pt x="154424" y="4773473"/>
                  <a:pt x="237744" y="4731107"/>
                  <a:pt x="343358" y="4728816"/>
                </a:cubicBezTo>
                <a:cubicBezTo>
                  <a:pt x="414605" y="4730278"/>
                  <a:pt x="487154" y="4754383"/>
                  <a:pt x="561007" y="4801133"/>
                </a:cubicBezTo>
                <a:cubicBezTo>
                  <a:pt x="634860" y="4847875"/>
                  <a:pt x="709785" y="4908499"/>
                  <a:pt x="785771" y="4982984"/>
                </a:cubicBezTo>
                <a:lnTo>
                  <a:pt x="1091481" y="5292347"/>
                </a:lnTo>
                <a:lnTo>
                  <a:pt x="1091481" y="4681361"/>
                </a:lnTo>
                <a:lnTo>
                  <a:pt x="1334217" y="4681361"/>
                </a:lnTo>
                <a:lnTo>
                  <a:pt x="1334217" y="4133470"/>
                </a:lnTo>
                <a:lnTo>
                  <a:pt x="1307167" y="4218393"/>
                </a:lnTo>
                <a:cubicBezTo>
                  <a:pt x="1278195" y="4282017"/>
                  <a:pt x="1234965" y="4335756"/>
                  <a:pt x="1177473" y="4379612"/>
                </a:cubicBezTo>
                <a:cubicBezTo>
                  <a:pt x="1062492" y="4467324"/>
                  <a:pt x="895845" y="4511516"/>
                  <a:pt x="677550" y="4512181"/>
                </a:cubicBezTo>
                <a:cubicBezTo>
                  <a:pt x="460076" y="4511516"/>
                  <a:pt x="293669" y="4467324"/>
                  <a:pt x="178331" y="4379612"/>
                </a:cubicBezTo>
                <a:cubicBezTo>
                  <a:pt x="62984" y="4291900"/>
                  <a:pt x="4808" y="4164654"/>
                  <a:pt x="3795" y="3997874"/>
                </a:cubicBezTo>
                <a:cubicBezTo>
                  <a:pt x="4808" y="3832016"/>
                  <a:pt x="62984" y="3705318"/>
                  <a:pt x="178331" y="3617806"/>
                </a:cubicBezTo>
                <a:cubicBezTo>
                  <a:pt x="293669" y="3530293"/>
                  <a:pt x="460076" y="3486183"/>
                  <a:pt x="677550" y="3485478"/>
                </a:cubicBezTo>
                <a:cubicBezTo>
                  <a:pt x="895845" y="3486183"/>
                  <a:pt x="1062492" y="3530293"/>
                  <a:pt x="1177473" y="3617806"/>
                </a:cubicBezTo>
                <a:cubicBezTo>
                  <a:pt x="1234965" y="3661562"/>
                  <a:pt x="1278195" y="3715114"/>
                  <a:pt x="1307167" y="3778461"/>
                </a:cubicBezTo>
                <a:lnTo>
                  <a:pt x="1334217" y="3862984"/>
                </a:lnTo>
                <a:lnTo>
                  <a:pt x="1334217" y="2946144"/>
                </a:lnTo>
                <a:lnTo>
                  <a:pt x="267413" y="2946144"/>
                </a:lnTo>
                <a:lnTo>
                  <a:pt x="267413" y="3211895"/>
                </a:lnTo>
                <a:lnTo>
                  <a:pt x="13286" y="3211895"/>
                </a:lnTo>
                <a:lnTo>
                  <a:pt x="13286" y="2646463"/>
                </a:lnTo>
                <a:lnTo>
                  <a:pt x="1334217" y="2646463"/>
                </a:lnTo>
                <a:lnTo>
                  <a:pt x="1334217" y="1894150"/>
                </a:lnTo>
                <a:lnTo>
                  <a:pt x="1327837" y="1926234"/>
                </a:lnTo>
                <a:cubicBezTo>
                  <a:pt x="1308755" y="1999166"/>
                  <a:pt x="1282440" y="2063901"/>
                  <a:pt x="1248902" y="2120441"/>
                </a:cubicBezTo>
                <a:lnTo>
                  <a:pt x="1036344" y="2008540"/>
                </a:lnTo>
                <a:cubicBezTo>
                  <a:pt x="1064012" y="1969105"/>
                  <a:pt x="1085153" y="1925155"/>
                  <a:pt x="1099759" y="1876677"/>
                </a:cubicBezTo>
                <a:cubicBezTo>
                  <a:pt x="1114365" y="1828200"/>
                  <a:pt x="1121731" y="1778527"/>
                  <a:pt x="1121847" y="1727643"/>
                </a:cubicBezTo>
                <a:cubicBezTo>
                  <a:pt x="1120419" y="1614845"/>
                  <a:pt x="1084331" y="1531359"/>
                  <a:pt x="1013583" y="1477194"/>
                </a:cubicBezTo>
                <a:cubicBezTo>
                  <a:pt x="942836" y="1423029"/>
                  <a:pt x="846031" y="1396998"/>
                  <a:pt x="723153" y="1399090"/>
                </a:cubicBezTo>
                <a:cubicBezTo>
                  <a:pt x="774669" y="1432321"/>
                  <a:pt x="814328" y="1476480"/>
                  <a:pt x="842145" y="1531559"/>
                </a:cubicBezTo>
                <a:cubicBezTo>
                  <a:pt x="869955" y="1586629"/>
                  <a:pt x="884021" y="1652627"/>
                  <a:pt x="884336" y="1729544"/>
                </a:cubicBezTo>
                <a:cubicBezTo>
                  <a:pt x="882643" y="1860028"/>
                  <a:pt x="843357" y="1962504"/>
                  <a:pt x="766490" y="2036964"/>
                </a:cubicBezTo>
                <a:cubicBezTo>
                  <a:pt x="689614" y="2111431"/>
                  <a:pt x="585304" y="2149370"/>
                  <a:pt x="453557" y="2150783"/>
                </a:cubicBezTo>
                <a:cubicBezTo>
                  <a:pt x="312552" y="2148897"/>
                  <a:pt x="202071" y="2105261"/>
                  <a:pt x="122114" y="2019891"/>
                </a:cubicBezTo>
                <a:cubicBezTo>
                  <a:pt x="42159" y="1934512"/>
                  <a:pt x="1454" y="1818742"/>
                  <a:pt x="0" y="1672572"/>
                </a:cubicBezTo>
                <a:cubicBezTo>
                  <a:pt x="1761" y="1498302"/>
                  <a:pt x="59862" y="1362744"/>
                  <a:pt x="174312" y="1265899"/>
                </a:cubicBezTo>
                <a:cubicBezTo>
                  <a:pt x="288754" y="1169052"/>
                  <a:pt x="448940" y="1119886"/>
                  <a:pt x="654881" y="1118392"/>
                </a:cubicBezTo>
                <a:cubicBezTo>
                  <a:pt x="870145" y="1120393"/>
                  <a:pt x="1040313" y="1173752"/>
                  <a:pt x="1165375" y="1278470"/>
                </a:cubicBezTo>
                <a:cubicBezTo>
                  <a:pt x="1227907" y="1330825"/>
                  <a:pt x="1275140" y="1393010"/>
                  <a:pt x="1307076" y="1465023"/>
                </a:cubicBezTo>
                <a:lnTo>
                  <a:pt x="1334217" y="1550992"/>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Tree>
    <p:extLst>
      <p:ext uri="{BB962C8B-B14F-4D97-AF65-F5344CB8AC3E}">
        <p14:creationId xmlns:p14="http://schemas.microsoft.com/office/powerpoint/2010/main" val="261963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181-E0BE-406C-8344-501926B4BD7F}"/>
              </a:ext>
            </a:extLst>
          </p:cNvPr>
          <p:cNvSpPr>
            <a:spLocks noGrp="1"/>
          </p:cNvSpPr>
          <p:nvPr>
            <p:ph type="title"/>
          </p:nvPr>
        </p:nvSpPr>
        <p:spPr>
          <a:xfrm>
            <a:off x="839788" y="365125"/>
            <a:ext cx="859948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FAE9C4-133E-4AB9-96A5-C4FCC5BA8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C27F9-B853-43F7-B855-C10629AAC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4ACD0-B864-4521-9D6C-ACB477541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8B0E0-096C-4279-96BF-BB310B283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A97AC-B4A2-47F8-AD54-5F2EE5DDF008}"/>
              </a:ext>
            </a:extLst>
          </p:cNvPr>
          <p:cNvSpPr>
            <a:spLocks noGrp="1"/>
          </p:cNvSpPr>
          <p:nvPr>
            <p:ph type="dt" sz="half" idx="10"/>
          </p:nvPr>
        </p:nvSpPr>
        <p:spPr/>
        <p:txBody>
          <a:bodyPr/>
          <a:lstStyle/>
          <a:p>
            <a:fld id="{B27688EC-9854-4145-B3D4-D0869F5820D0}" type="datetime1">
              <a:rPr lang="en-US" smtClean="0"/>
              <a:t>10/3/2022</a:t>
            </a:fld>
            <a:endParaRPr lang="en-US"/>
          </a:p>
        </p:txBody>
      </p:sp>
      <p:sp>
        <p:nvSpPr>
          <p:cNvPr id="8" name="Footer Placeholder 7">
            <a:extLst>
              <a:ext uri="{FF2B5EF4-FFF2-40B4-BE49-F238E27FC236}">
                <a16:creationId xmlns:a16="http://schemas.microsoft.com/office/drawing/2014/main" id="{4580955E-7C85-46E4-9B1E-EC70FE509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F0ECF-3EFB-43DF-8CEB-42ECEBFF4791}"/>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338274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76E6BB5-B53E-4E7F-B4B2-8095B02F7E72}"/>
              </a:ext>
            </a:extLst>
          </p:cNvPr>
          <p:cNvSpPr>
            <a:spLocks noGrp="1"/>
          </p:cNvSpPr>
          <p:nvPr>
            <p:ph type="pic" sz="quarter" idx="22"/>
          </p:nvPr>
        </p:nvSpPr>
        <p:spPr>
          <a:xfrm>
            <a:off x="0" y="0"/>
            <a:ext cx="5706794" cy="6876525"/>
          </a:xfrm>
          <a:custGeom>
            <a:avLst/>
            <a:gdLst>
              <a:gd name="connsiteX0" fmla="*/ 5039839 w 5706794"/>
              <a:gd name="connsiteY0" fmla="*/ 4977832 h 6876525"/>
              <a:gd name="connsiteX1" fmla="*/ 4700150 w 5706794"/>
              <a:gd name="connsiteY1" fmla="*/ 5031345 h 6876525"/>
              <a:gd name="connsiteX2" fmla="*/ 4593146 w 5706794"/>
              <a:gd name="connsiteY2" fmla="*/ 5198436 h 6876525"/>
              <a:gd name="connsiteX3" fmla="*/ 4700150 w 5706794"/>
              <a:gd name="connsiteY3" fmla="*/ 5363891 h 6876525"/>
              <a:gd name="connsiteX4" fmla="*/ 5039839 w 5706794"/>
              <a:gd name="connsiteY4" fmla="*/ 5417168 h 6876525"/>
              <a:gd name="connsiteX5" fmla="*/ 5380240 w 5706794"/>
              <a:gd name="connsiteY5" fmla="*/ 5363891 h 6876525"/>
              <a:gd name="connsiteX6" fmla="*/ 5486541 w 5706794"/>
              <a:gd name="connsiteY6" fmla="*/ 5198436 h 6876525"/>
              <a:gd name="connsiteX7" fmla="*/ 5380240 w 5706794"/>
              <a:gd name="connsiteY7" fmla="*/ 5031345 h 6876525"/>
              <a:gd name="connsiteX8" fmla="*/ 5039839 w 5706794"/>
              <a:gd name="connsiteY8" fmla="*/ 4977832 h 6876525"/>
              <a:gd name="connsiteX9" fmla="*/ 5039839 w 5706794"/>
              <a:gd name="connsiteY9" fmla="*/ 2642149 h 6876525"/>
              <a:gd name="connsiteX10" fmla="*/ 4700150 w 5706794"/>
              <a:gd name="connsiteY10" fmla="*/ 2695664 h 6876525"/>
              <a:gd name="connsiteX11" fmla="*/ 4593146 w 5706794"/>
              <a:gd name="connsiteY11" fmla="*/ 2862754 h 6876525"/>
              <a:gd name="connsiteX12" fmla="*/ 4700150 w 5706794"/>
              <a:gd name="connsiteY12" fmla="*/ 3028210 h 6876525"/>
              <a:gd name="connsiteX13" fmla="*/ 5039839 w 5706794"/>
              <a:gd name="connsiteY13" fmla="*/ 3081487 h 6876525"/>
              <a:gd name="connsiteX14" fmla="*/ 5380240 w 5706794"/>
              <a:gd name="connsiteY14" fmla="*/ 3028210 h 6876525"/>
              <a:gd name="connsiteX15" fmla="*/ 5486541 w 5706794"/>
              <a:gd name="connsiteY15" fmla="*/ 2862754 h 6876525"/>
              <a:gd name="connsiteX16" fmla="*/ 5380240 w 5706794"/>
              <a:gd name="connsiteY16" fmla="*/ 2695664 h 6876525"/>
              <a:gd name="connsiteX17" fmla="*/ 5039839 w 5706794"/>
              <a:gd name="connsiteY17" fmla="*/ 2642149 h 6876525"/>
              <a:gd name="connsiteX18" fmla="*/ 0 w 5706794"/>
              <a:gd name="connsiteY18" fmla="*/ 0 h 6876525"/>
              <a:gd name="connsiteX19" fmla="*/ 4390331 w 5706794"/>
              <a:gd name="connsiteY19" fmla="*/ 0 h 6876525"/>
              <a:gd name="connsiteX20" fmla="*/ 4390331 w 5706794"/>
              <a:gd name="connsiteY20" fmla="*/ 1207333 h 6876525"/>
              <a:gd name="connsiteX21" fmla="*/ 4587580 w 5706794"/>
              <a:gd name="connsiteY21" fmla="*/ 1207333 h 6876525"/>
              <a:gd name="connsiteX22" fmla="*/ 5086569 w 5706794"/>
              <a:gd name="connsiteY22" fmla="*/ 1691292 h 6876525"/>
              <a:gd name="connsiteX23" fmla="*/ 5212970 w 5706794"/>
              <a:gd name="connsiteY23" fmla="*/ 1793825 h 6876525"/>
              <a:gd name="connsiteX24" fmla="*/ 5323946 w 5706794"/>
              <a:gd name="connsiteY24" fmla="*/ 1833296 h 6876525"/>
              <a:gd name="connsiteX25" fmla="*/ 5421837 w 5706794"/>
              <a:gd name="connsiteY25" fmla="*/ 1786354 h 6876525"/>
              <a:gd name="connsiteX26" fmla="*/ 5456649 w 5706794"/>
              <a:gd name="connsiteY26" fmla="*/ 1653920 h 6876525"/>
              <a:gd name="connsiteX27" fmla="*/ 5412257 w 5706794"/>
              <a:gd name="connsiteY27" fmla="*/ 1473834 h 6876525"/>
              <a:gd name="connsiteX28" fmla="*/ 5292175 w 5706794"/>
              <a:gd name="connsiteY28" fmla="*/ 1289554 h 6876525"/>
              <a:gd name="connsiteX29" fmla="*/ 5512648 w 5706794"/>
              <a:gd name="connsiteY29" fmla="*/ 1173706 h 6876525"/>
              <a:gd name="connsiteX30" fmla="*/ 5655225 w 5706794"/>
              <a:gd name="connsiteY30" fmla="*/ 1426189 h 6876525"/>
              <a:gd name="connsiteX31" fmla="*/ 5706794 w 5706794"/>
              <a:gd name="connsiteY31" fmla="*/ 1696899 h 6876525"/>
              <a:gd name="connsiteX32" fmla="*/ 5614846 w 5706794"/>
              <a:gd name="connsiteY32" fmla="*/ 2018132 h 6876525"/>
              <a:gd name="connsiteX33" fmla="*/ 5368805 w 5706794"/>
              <a:gd name="connsiteY33" fmla="*/ 2143241 h 6876525"/>
              <a:gd name="connsiteX34" fmla="*/ 5154560 w 5706794"/>
              <a:gd name="connsiteY34" fmla="*/ 2072063 h 6876525"/>
              <a:gd name="connsiteX35" fmla="*/ 4933310 w 5706794"/>
              <a:gd name="connsiteY35" fmla="*/ 1893048 h 6876525"/>
              <a:gd name="connsiteX36" fmla="*/ 4632380 w 5706794"/>
              <a:gd name="connsiteY36" fmla="*/ 1588522 h 6876525"/>
              <a:gd name="connsiteX37" fmla="*/ 4632380 w 5706794"/>
              <a:gd name="connsiteY37" fmla="*/ 2189954 h 6876525"/>
              <a:gd name="connsiteX38" fmla="*/ 4390331 w 5706794"/>
              <a:gd name="connsiteY38" fmla="*/ 2189954 h 6876525"/>
              <a:gd name="connsiteX39" fmla="*/ 4390331 w 5706794"/>
              <a:gd name="connsiteY39" fmla="*/ 2739036 h 6876525"/>
              <a:gd name="connsiteX40" fmla="*/ 4420067 w 5706794"/>
              <a:gd name="connsiteY40" fmla="*/ 2645683 h 6876525"/>
              <a:gd name="connsiteX41" fmla="*/ 4547732 w 5706794"/>
              <a:gd name="connsiteY41" fmla="*/ 2486985 h 6876525"/>
              <a:gd name="connsiteX42" fmla="*/ 5039839 w 5706794"/>
              <a:gd name="connsiteY42" fmla="*/ 2356489 h 6876525"/>
              <a:gd name="connsiteX43" fmla="*/ 5531252 w 5706794"/>
              <a:gd name="connsiteY43" fmla="*/ 2486985 h 6876525"/>
              <a:gd name="connsiteX44" fmla="*/ 5703059 w 5706794"/>
              <a:gd name="connsiteY44" fmla="*/ 2862754 h 6876525"/>
              <a:gd name="connsiteX45" fmla="*/ 5531252 w 5706794"/>
              <a:gd name="connsiteY45" fmla="*/ 3236880 h 6876525"/>
              <a:gd name="connsiteX46" fmla="*/ 5039839 w 5706794"/>
              <a:gd name="connsiteY46" fmla="*/ 3367138 h 6876525"/>
              <a:gd name="connsiteX47" fmla="*/ 4547732 w 5706794"/>
              <a:gd name="connsiteY47" fmla="*/ 3236880 h 6876525"/>
              <a:gd name="connsiteX48" fmla="*/ 4420067 w 5706794"/>
              <a:gd name="connsiteY48" fmla="*/ 3078741 h 6876525"/>
              <a:gd name="connsiteX49" fmla="*/ 4390331 w 5706794"/>
              <a:gd name="connsiteY49" fmla="*/ 2985825 h 6876525"/>
              <a:gd name="connsiteX50" fmla="*/ 4390331 w 5706794"/>
              <a:gd name="connsiteY50" fmla="*/ 3543015 h 6876525"/>
              <a:gd name="connsiteX51" fmla="*/ 4587580 w 5706794"/>
              <a:gd name="connsiteY51" fmla="*/ 3543015 h 6876525"/>
              <a:gd name="connsiteX52" fmla="*/ 5086569 w 5706794"/>
              <a:gd name="connsiteY52" fmla="*/ 4026974 h 6876525"/>
              <a:gd name="connsiteX53" fmla="*/ 5212970 w 5706794"/>
              <a:gd name="connsiteY53" fmla="*/ 4129507 h 6876525"/>
              <a:gd name="connsiteX54" fmla="*/ 5323946 w 5706794"/>
              <a:gd name="connsiteY54" fmla="*/ 4168979 h 6876525"/>
              <a:gd name="connsiteX55" fmla="*/ 5421837 w 5706794"/>
              <a:gd name="connsiteY55" fmla="*/ 4122035 h 6876525"/>
              <a:gd name="connsiteX56" fmla="*/ 5456649 w 5706794"/>
              <a:gd name="connsiteY56" fmla="*/ 3989603 h 6876525"/>
              <a:gd name="connsiteX57" fmla="*/ 5412257 w 5706794"/>
              <a:gd name="connsiteY57" fmla="*/ 3809516 h 6876525"/>
              <a:gd name="connsiteX58" fmla="*/ 5292175 w 5706794"/>
              <a:gd name="connsiteY58" fmla="*/ 3625237 h 6876525"/>
              <a:gd name="connsiteX59" fmla="*/ 5512648 w 5706794"/>
              <a:gd name="connsiteY59" fmla="*/ 3509388 h 6876525"/>
              <a:gd name="connsiteX60" fmla="*/ 5655225 w 5706794"/>
              <a:gd name="connsiteY60" fmla="*/ 3761871 h 6876525"/>
              <a:gd name="connsiteX61" fmla="*/ 5706794 w 5706794"/>
              <a:gd name="connsiteY61" fmla="*/ 4032581 h 6876525"/>
              <a:gd name="connsiteX62" fmla="*/ 5614846 w 5706794"/>
              <a:gd name="connsiteY62" fmla="*/ 4353815 h 6876525"/>
              <a:gd name="connsiteX63" fmla="*/ 5368805 w 5706794"/>
              <a:gd name="connsiteY63" fmla="*/ 4478923 h 6876525"/>
              <a:gd name="connsiteX64" fmla="*/ 5154560 w 5706794"/>
              <a:gd name="connsiteY64" fmla="*/ 4407745 h 6876525"/>
              <a:gd name="connsiteX65" fmla="*/ 4933310 w 5706794"/>
              <a:gd name="connsiteY65" fmla="*/ 4228729 h 6876525"/>
              <a:gd name="connsiteX66" fmla="*/ 4632380 w 5706794"/>
              <a:gd name="connsiteY66" fmla="*/ 3924204 h 6876525"/>
              <a:gd name="connsiteX67" fmla="*/ 4632380 w 5706794"/>
              <a:gd name="connsiteY67" fmla="*/ 4525637 h 6876525"/>
              <a:gd name="connsiteX68" fmla="*/ 4390331 w 5706794"/>
              <a:gd name="connsiteY68" fmla="*/ 4525637 h 6876525"/>
              <a:gd name="connsiteX69" fmla="*/ 4390331 w 5706794"/>
              <a:gd name="connsiteY69" fmla="*/ 5074720 h 6876525"/>
              <a:gd name="connsiteX70" fmla="*/ 4420067 w 5706794"/>
              <a:gd name="connsiteY70" fmla="*/ 4981365 h 6876525"/>
              <a:gd name="connsiteX71" fmla="*/ 4547732 w 5706794"/>
              <a:gd name="connsiteY71" fmla="*/ 4822667 h 6876525"/>
              <a:gd name="connsiteX72" fmla="*/ 5039839 w 5706794"/>
              <a:gd name="connsiteY72" fmla="*/ 4692172 h 6876525"/>
              <a:gd name="connsiteX73" fmla="*/ 5531252 w 5706794"/>
              <a:gd name="connsiteY73" fmla="*/ 4822667 h 6876525"/>
              <a:gd name="connsiteX74" fmla="*/ 5703059 w 5706794"/>
              <a:gd name="connsiteY74" fmla="*/ 5198436 h 6876525"/>
              <a:gd name="connsiteX75" fmla="*/ 5531252 w 5706794"/>
              <a:gd name="connsiteY75" fmla="*/ 5572562 h 6876525"/>
              <a:gd name="connsiteX76" fmla="*/ 5039839 w 5706794"/>
              <a:gd name="connsiteY76" fmla="*/ 5702820 h 6876525"/>
              <a:gd name="connsiteX77" fmla="*/ 4547732 w 5706794"/>
              <a:gd name="connsiteY77" fmla="*/ 5572562 h 6876525"/>
              <a:gd name="connsiteX78" fmla="*/ 4420067 w 5706794"/>
              <a:gd name="connsiteY78" fmla="*/ 5414422 h 6876525"/>
              <a:gd name="connsiteX79" fmla="*/ 4390331 w 5706794"/>
              <a:gd name="connsiteY79" fmla="*/ 5321507 h 6876525"/>
              <a:gd name="connsiteX80" fmla="*/ 4390331 w 5706794"/>
              <a:gd name="connsiteY80" fmla="*/ 6876525 h 6876525"/>
              <a:gd name="connsiteX81" fmla="*/ 0 w 5706794"/>
              <a:gd name="connsiteY81" fmla="*/ 6876525 h 68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06794" h="6876525">
                <a:moveTo>
                  <a:pt x="5039839" y="4977832"/>
                </a:moveTo>
                <a:cubicBezTo>
                  <a:pt x="4885492" y="4977553"/>
                  <a:pt x="4772260" y="4995397"/>
                  <a:pt x="4700150" y="5031345"/>
                </a:cubicBezTo>
                <a:cubicBezTo>
                  <a:pt x="4628032" y="5067295"/>
                  <a:pt x="4592369" y="5122991"/>
                  <a:pt x="4593146" y="5198436"/>
                </a:cubicBezTo>
                <a:cubicBezTo>
                  <a:pt x="4592369" y="5272982"/>
                  <a:pt x="4628032" y="5328131"/>
                  <a:pt x="4700150" y="5363891"/>
                </a:cubicBezTo>
                <a:cubicBezTo>
                  <a:pt x="4772260" y="5399644"/>
                  <a:pt x="4885492" y="5417406"/>
                  <a:pt x="5039839" y="5417168"/>
                </a:cubicBezTo>
                <a:cubicBezTo>
                  <a:pt x="5195012" y="5417406"/>
                  <a:pt x="5308482" y="5399644"/>
                  <a:pt x="5380240" y="5363891"/>
                </a:cubicBezTo>
                <a:cubicBezTo>
                  <a:pt x="5452007" y="5328131"/>
                  <a:pt x="5487441" y="5272982"/>
                  <a:pt x="5486541" y="5198436"/>
                </a:cubicBezTo>
                <a:cubicBezTo>
                  <a:pt x="5487441" y="5122991"/>
                  <a:pt x="5452007" y="5067295"/>
                  <a:pt x="5380240" y="5031345"/>
                </a:cubicBezTo>
                <a:cubicBezTo>
                  <a:pt x="5308482" y="4995397"/>
                  <a:pt x="5195012" y="4977553"/>
                  <a:pt x="5039839" y="4977832"/>
                </a:cubicBezTo>
                <a:close/>
                <a:moveTo>
                  <a:pt x="5039839" y="2642149"/>
                </a:moveTo>
                <a:cubicBezTo>
                  <a:pt x="4885492" y="2641872"/>
                  <a:pt x="4772260" y="2659714"/>
                  <a:pt x="4700150" y="2695664"/>
                </a:cubicBezTo>
                <a:cubicBezTo>
                  <a:pt x="4628032" y="2731612"/>
                  <a:pt x="4592369" y="2787309"/>
                  <a:pt x="4593146" y="2862754"/>
                </a:cubicBezTo>
                <a:cubicBezTo>
                  <a:pt x="4592369" y="2937299"/>
                  <a:pt x="4628032" y="2992449"/>
                  <a:pt x="4700150" y="3028210"/>
                </a:cubicBezTo>
                <a:cubicBezTo>
                  <a:pt x="4772260" y="3063962"/>
                  <a:pt x="4885492" y="3081723"/>
                  <a:pt x="5039839" y="3081487"/>
                </a:cubicBezTo>
                <a:cubicBezTo>
                  <a:pt x="5195012" y="3081723"/>
                  <a:pt x="5308482" y="3063962"/>
                  <a:pt x="5380240" y="3028210"/>
                </a:cubicBezTo>
                <a:cubicBezTo>
                  <a:pt x="5452007" y="2992449"/>
                  <a:pt x="5487441" y="2937299"/>
                  <a:pt x="5486541" y="2862754"/>
                </a:cubicBezTo>
                <a:cubicBezTo>
                  <a:pt x="5487441" y="2787309"/>
                  <a:pt x="5452007" y="2731612"/>
                  <a:pt x="5380240" y="2695664"/>
                </a:cubicBezTo>
                <a:cubicBezTo>
                  <a:pt x="5308482" y="2659714"/>
                  <a:pt x="5195012" y="2641872"/>
                  <a:pt x="5039839" y="2642149"/>
                </a:cubicBezTo>
                <a:close/>
                <a:moveTo>
                  <a:pt x="0" y="0"/>
                </a:moveTo>
                <a:lnTo>
                  <a:pt x="4390331" y="0"/>
                </a:lnTo>
                <a:lnTo>
                  <a:pt x="4390331" y="1207333"/>
                </a:lnTo>
                <a:lnTo>
                  <a:pt x="4587580" y="1207333"/>
                </a:lnTo>
                <a:lnTo>
                  <a:pt x="5086569" y="1691292"/>
                </a:lnTo>
                <a:cubicBezTo>
                  <a:pt x="5129285" y="1733992"/>
                  <a:pt x="5171423" y="1768175"/>
                  <a:pt x="5212970" y="1793825"/>
                </a:cubicBezTo>
                <a:cubicBezTo>
                  <a:pt x="5254517" y="1819483"/>
                  <a:pt x="5291512" y="1832634"/>
                  <a:pt x="5323946" y="1833296"/>
                </a:cubicBezTo>
                <a:cubicBezTo>
                  <a:pt x="5366271" y="1832945"/>
                  <a:pt x="5398900" y="1817300"/>
                  <a:pt x="5421837" y="1786354"/>
                </a:cubicBezTo>
                <a:cubicBezTo>
                  <a:pt x="5444773" y="1755407"/>
                  <a:pt x="5456371" y="1711260"/>
                  <a:pt x="5456649" y="1653920"/>
                </a:cubicBezTo>
                <a:cubicBezTo>
                  <a:pt x="5456102" y="1597046"/>
                  <a:pt x="5441307" y="1537018"/>
                  <a:pt x="5412257" y="1473834"/>
                </a:cubicBezTo>
                <a:cubicBezTo>
                  <a:pt x="5383207" y="1410658"/>
                  <a:pt x="5343180" y="1349231"/>
                  <a:pt x="5292175" y="1289554"/>
                </a:cubicBezTo>
                <a:lnTo>
                  <a:pt x="5512648" y="1173706"/>
                </a:lnTo>
                <a:cubicBezTo>
                  <a:pt x="5573830" y="1254243"/>
                  <a:pt x="5621352" y="1338410"/>
                  <a:pt x="5655225" y="1426189"/>
                </a:cubicBezTo>
                <a:cubicBezTo>
                  <a:pt x="5689106" y="1513976"/>
                  <a:pt x="5706295" y="1604207"/>
                  <a:pt x="5706794" y="1696899"/>
                </a:cubicBezTo>
                <a:cubicBezTo>
                  <a:pt x="5705551" y="1829904"/>
                  <a:pt x="5674907" y="1936982"/>
                  <a:pt x="5614846" y="2018132"/>
                </a:cubicBezTo>
                <a:cubicBezTo>
                  <a:pt x="5554784" y="2099290"/>
                  <a:pt x="5472776" y="2140994"/>
                  <a:pt x="5368805" y="2143241"/>
                </a:cubicBezTo>
                <a:cubicBezTo>
                  <a:pt x="5298673" y="2141803"/>
                  <a:pt x="5227258" y="2118074"/>
                  <a:pt x="5154560" y="2072063"/>
                </a:cubicBezTo>
                <a:cubicBezTo>
                  <a:pt x="5081862" y="2026044"/>
                  <a:pt x="5008108" y="1966375"/>
                  <a:pt x="4933310" y="1893048"/>
                </a:cubicBezTo>
                <a:lnTo>
                  <a:pt x="4632380" y="1588522"/>
                </a:lnTo>
                <a:lnTo>
                  <a:pt x="4632380" y="2189954"/>
                </a:lnTo>
                <a:lnTo>
                  <a:pt x="4390331" y="2189954"/>
                </a:lnTo>
                <a:lnTo>
                  <a:pt x="4390331" y="2739036"/>
                </a:lnTo>
                <a:lnTo>
                  <a:pt x="4420067" y="2645683"/>
                </a:lnTo>
                <a:cubicBezTo>
                  <a:pt x="4448585" y="2583055"/>
                  <a:pt x="4491140" y="2530155"/>
                  <a:pt x="4547732" y="2486985"/>
                </a:cubicBezTo>
                <a:cubicBezTo>
                  <a:pt x="4660915" y="2400644"/>
                  <a:pt x="4824957" y="2357143"/>
                  <a:pt x="5039839" y="2356489"/>
                </a:cubicBezTo>
                <a:cubicBezTo>
                  <a:pt x="5253913" y="2357143"/>
                  <a:pt x="5417717" y="2400644"/>
                  <a:pt x="5531252" y="2486985"/>
                </a:cubicBezTo>
                <a:cubicBezTo>
                  <a:pt x="5644795" y="2573325"/>
                  <a:pt x="5702061" y="2698581"/>
                  <a:pt x="5703059" y="2862754"/>
                </a:cubicBezTo>
                <a:cubicBezTo>
                  <a:pt x="5702061" y="3026027"/>
                  <a:pt x="5644795" y="3150735"/>
                  <a:pt x="5531252" y="3236880"/>
                </a:cubicBezTo>
                <a:cubicBezTo>
                  <a:pt x="5417717" y="3323025"/>
                  <a:pt x="5253913" y="3366443"/>
                  <a:pt x="5039839" y="3367138"/>
                </a:cubicBezTo>
                <a:cubicBezTo>
                  <a:pt x="4824957" y="3366443"/>
                  <a:pt x="4660915" y="3323025"/>
                  <a:pt x="4547732" y="3236880"/>
                </a:cubicBezTo>
                <a:cubicBezTo>
                  <a:pt x="4491140" y="3193808"/>
                  <a:pt x="4448585" y="3141094"/>
                  <a:pt x="4420067" y="3078741"/>
                </a:cubicBezTo>
                <a:lnTo>
                  <a:pt x="4390331" y="2985825"/>
                </a:lnTo>
                <a:lnTo>
                  <a:pt x="4390331" y="3543015"/>
                </a:lnTo>
                <a:lnTo>
                  <a:pt x="4587580" y="3543015"/>
                </a:lnTo>
                <a:lnTo>
                  <a:pt x="5086569" y="4026974"/>
                </a:lnTo>
                <a:cubicBezTo>
                  <a:pt x="5129285" y="4069674"/>
                  <a:pt x="5171423" y="4103858"/>
                  <a:pt x="5212970" y="4129507"/>
                </a:cubicBezTo>
                <a:cubicBezTo>
                  <a:pt x="5254517" y="4155164"/>
                  <a:pt x="5291512" y="4168316"/>
                  <a:pt x="5323946" y="4168979"/>
                </a:cubicBezTo>
                <a:cubicBezTo>
                  <a:pt x="5366271" y="4168627"/>
                  <a:pt x="5398900" y="4152982"/>
                  <a:pt x="5421837" y="4122035"/>
                </a:cubicBezTo>
                <a:cubicBezTo>
                  <a:pt x="5444773" y="4091089"/>
                  <a:pt x="5456371" y="4046943"/>
                  <a:pt x="5456649" y="3989603"/>
                </a:cubicBezTo>
                <a:cubicBezTo>
                  <a:pt x="5456102" y="3932729"/>
                  <a:pt x="5441307" y="3872700"/>
                  <a:pt x="5412257" y="3809516"/>
                </a:cubicBezTo>
                <a:cubicBezTo>
                  <a:pt x="5383207" y="3746341"/>
                  <a:pt x="5343180" y="3684914"/>
                  <a:pt x="5292175" y="3625237"/>
                </a:cubicBezTo>
                <a:lnTo>
                  <a:pt x="5512648" y="3509388"/>
                </a:lnTo>
                <a:cubicBezTo>
                  <a:pt x="5573830" y="3589925"/>
                  <a:pt x="5621352" y="3674092"/>
                  <a:pt x="5655225" y="3761871"/>
                </a:cubicBezTo>
                <a:cubicBezTo>
                  <a:pt x="5689106" y="3849658"/>
                  <a:pt x="5706295" y="3939890"/>
                  <a:pt x="5706794" y="4032581"/>
                </a:cubicBezTo>
                <a:cubicBezTo>
                  <a:pt x="5705551" y="4165586"/>
                  <a:pt x="5674907" y="4272664"/>
                  <a:pt x="5614846" y="4353815"/>
                </a:cubicBezTo>
                <a:cubicBezTo>
                  <a:pt x="5554784" y="4434964"/>
                  <a:pt x="5472776" y="4476675"/>
                  <a:pt x="5368805" y="4478923"/>
                </a:cubicBezTo>
                <a:cubicBezTo>
                  <a:pt x="5298673" y="4477485"/>
                  <a:pt x="5227258" y="4453756"/>
                  <a:pt x="5154560" y="4407745"/>
                </a:cubicBezTo>
                <a:cubicBezTo>
                  <a:pt x="5081862" y="4361727"/>
                  <a:pt x="5008108" y="4302057"/>
                  <a:pt x="4933310" y="4228729"/>
                </a:cubicBezTo>
                <a:lnTo>
                  <a:pt x="4632380" y="3924204"/>
                </a:lnTo>
                <a:lnTo>
                  <a:pt x="4632380" y="4525637"/>
                </a:lnTo>
                <a:lnTo>
                  <a:pt x="4390331" y="4525637"/>
                </a:lnTo>
                <a:lnTo>
                  <a:pt x="4390331" y="5074720"/>
                </a:lnTo>
                <a:lnTo>
                  <a:pt x="4420067" y="4981365"/>
                </a:lnTo>
                <a:cubicBezTo>
                  <a:pt x="4448585" y="4918737"/>
                  <a:pt x="4491140" y="4865837"/>
                  <a:pt x="4547732" y="4822667"/>
                </a:cubicBezTo>
                <a:cubicBezTo>
                  <a:pt x="4660915" y="4736326"/>
                  <a:pt x="4824957" y="4692825"/>
                  <a:pt x="5039839" y="4692172"/>
                </a:cubicBezTo>
                <a:cubicBezTo>
                  <a:pt x="5253913" y="4692825"/>
                  <a:pt x="5417717" y="4736326"/>
                  <a:pt x="5531252" y="4822667"/>
                </a:cubicBezTo>
                <a:cubicBezTo>
                  <a:pt x="5644795" y="4909007"/>
                  <a:pt x="5702061" y="5034264"/>
                  <a:pt x="5703059" y="5198436"/>
                </a:cubicBezTo>
                <a:cubicBezTo>
                  <a:pt x="5702061" y="5361709"/>
                  <a:pt x="5644795" y="5486417"/>
                  <a:pt x="5531252" y="5572562"/>
                </a:cubicBezTo>
                <a:cubicBezTo>
                  <a:pt x="5417717" y="5658706"/>
                  <a:pt x="5253913" y="5702126"/>
                  <a:pt x="5039839" y="5702820"/>
                </a:cubicBezTo>
                <a:cubicBezTo>
                  <a:pt x="4824957" y="5702126"/>
                  <a:pt x="4660915" y="5658706"/>
                  <a:pt x="4547732" y="5572562"/>
                </a:cubicBezTo>
                <a:cubicBezTo>
                  <a:pt x="4491140" y="5529490"/>
                  <a:pt x="4448585" y="5476776"/>
                  <a:pt x="4420067" y="5414422"/>
                </a:cubicBezTo>
                <a:lnTo>
                  <a:pt x="4390331" y="5321507"/>
                </a:lnTo>
                <a:lnTo>
                  <a:pt x="4390331" y="6876525"/>
                </a:lnTo>
                <a:lnTo>
                  <a:pt x="0" y="6876525"/>
                </a:lnTo>
                <a:close/>
              </a:path>
            </a:pathLst>
          </a:custGeom>
          <a:solidFill>
            <a:schemeClr val="bg1">
              <a:lumMod val="95000"/>
            </a:schemeClr>
          </a:solidFill>
        </p:spPr>
        <p:txBody>
          <a:bodyPr wrap="square" rtlCol="0" anchor="ctr">
            <a:noAutofit/>
          </a:bodyPr>
          <a:lstStyle>
            <a:lvl1pPr marL="0" indent="0" algn="ctr">
              <a:buFontTx/>
              <a:buNone/>
              <a:defRPr sz="1200">
                <a:solidFill>
                  <a:schemeClr val="tx1"/>
                </a:solidFill>
              </a:defRPr>
            </a:lvl1pPr>
          </a:lstStyle>
          <a:p>
            <a:pPr lvl="0"/>
            <a:r>
              <a:rPr lang="en-US" noProof="0"/>
              <a:t>Click icon to add picture</a:t>
            </a:r>
          </a:p>
        </p:txBody>
      </p:sp>
      <p:sp>
        <p:nvSpPr>
          <p:cNvPr id="10" name="Slide Number Placeholder 3">
            <a:extLst>
              <a:ext uri="{FF2B5EF4-FFF2-40B4-BE49-F238E27FC236}">
                <a16:creationId xmlns:a16="http://schemas.microsoft.com/office/drawing/2014/main" id="{B761C2F7-D938-44E2-9281-235B549209B6}"/>
              </a:ext>
            </a:extLst>
          </p:cNvPr>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986345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9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B4A90C-66D7-4D5D-855E-50F2AE08962A}"/>
              </a:ext>
            </a:extLst>
          </p:cNvPr>
          <p:cNvSpPr>
            <a:spLocks noGrp="1"/>
          </p:cNvSpPr>
          <p:nvPr>
            <p:ph type="pic" sz="quarter" idx="19" hasCustomPrompt="1"/>
          </p:nvPr>
        </p:nvSpPr>
        <p:spPr>
          <a:xfrm>
            <a:off x="1143000" y="1120901"/>
            <a:ext cx="3550444" cy="4616201"/>
          </a:xfrm>
          <a:custGeom>
            <a:avLst/>
            <a:gdLst>
              <a:gd name="connsiteX0" fmla="*/ 3471609 w 3550444"/>
              <a:gd name="connsiteY0" fmla="*/ 0 h 4616201"/>
              <a:gd name="connsiteX1" fmla="*/ 3471609 w 3550444"/>
              <a:gd name="connsiteY1" fmla="*/ 1563958 h 4616201"/>
              <a:gd name="connsiteX2" fmla="*/ 3317110 w 3550444"/>
              <a:gd name="connsiteY2" fmla="*/ 1563958 h 4616201"/>
              <a:gd name="connsiteX3" fmla="*/ 2831523 w 3550444"/>
              <a:gd name="connsiteY3" fmla="*/ 602247 h 4616201"/>
              <a:gd name="connsiteX4" fmla="*/ 1857200 w 3550444"/>
              <a:gd name="connsiteY4" fmla="*/ 264859 h 4616201"/>
              <a:gd name="connsiteX5" fmla="*/ 1474099 w 3550444"/>
              <a:gd name="connsiteY5" fmla="*/ 394139 h 4616201"/>
              <a:gd name="connsiteX6" fmla="*/ 1327474 w 3550444"/>
              <a:gd name="connsiteY6" fmla="*/ 728377 h 4616201"/>
              <a:gd name="connsiteX7" fmla="*/ 1420490 w 3550444"/>
              <a:gd name="connsiteY7" fmla="*/ 986930 h 4616201"/>
              <a:gd name="connsiteX8" fmla="*/ 1778372 w 3550444"/>
              <a:gd name="connsiteY8" fmla="*/ 1232876 h 4616201"/>
              <a:gd name="connsiteX9" fmla="*/ 3015980 w 3550444"/>
              <a:gd name="connsiteY9" fmla="*/ 1980173 h 4616201"/>
              <a:gd name="connsiteX10" fmla="*/ 3433777 w 3550444"/>
              <a:gd name="connsiteY10" fmla="*/ 2462603 h 4616201"/>
              <a:gd name="connsiteX11" fmla="*/ 3550444 w 3550444"/>
              <a:gd name="connsiteY11" fmla="*/ 3055394 h 4616201"/>
              <a:gd name="connsiteX12" fmla="*/ 3276115 w 3550444"/>
              <a:gd name="connsiteY12" fmla="*/ 3916200 h 4616201"/>
              <a:gd name="connsiteX13" fmla="*/ 2530400 w 3550444"/>
              <a:gd name="connsiteY13" fmla="*/ 4415975 h 4616201"/>
              <a:gd name="connsiteX14" fmla="*/ 1677475 w 3550444"/>
              <a:gd name="connsiteY14" fmla="*/ 4572056 h 4616201"/>
              <a:gd name="connsiteX15" fmla="*/ 567565 w 3550444"/>
              <a:gd name="connsiteY15" fmla="*/ 4171610 h 4616201"/>
              <a:gd name="connsiteX16" fmla="*/ 0 w 3550444"/>
              <a:gd name="connsiteY16" fmla="*/ 4616201 h 4616201"/>
              <a:gd name="connsiteX17" fmla="*/ 0 w 3550444"/>
              <a:gd name="connsiteY17" fmla="*/ 2834673 h 4616201"/>
              <a:gd name="connsiteX18" fmla="*/ 160813 w 3550444"/>
              <a:gd name="connsiteY18" fmla="*/ 2834673 h 4616201"/>
              <a:gd name="connsiteX19" fmla="*/ 160813 w 3550444"/>
              <a:gd name="connsiteY19" fmla="*/ 2853592 h 4616201"/>
              <a:gd name="connsiteX20" fmla="*/ 326350 w 3550444"/>
              <a:gd name="connsiteY20" fmla="*/ 3593007 h 4616201"/>
              <a:gd name="connsiteX21" fmla="*/ 843469 w 3550444"/>
              <a:gd name="connsiteY21" fmla="*/ 4132189 h 4616201"/>
              <a:gd name="connsiteX22" fmla="*/ 1560808 w 3550444"/>
              <a:gd name="connsiteY22" fmla="*/ 4370255 h 4616201"/>
              <a:gd name="connsiteX23" fmla="*/ 2095265 w 3550444"/>
              <a:gd name="connsiteY23" fmla="*/ 4233093 h 4616201"/>
              <a:gd name="connsiteX24" fmla="*/ 2298641 w 3550444"/>
              <a:gd name="connsiteY24" fmla="*/ 3875211 h 4616201"/>
              <a:gd name="connsiteX25" fmla="*/ 2215082 w 3550444"/>
              <a:gd name="connsiteY25" fmla="*/ 3633996 h 4616201"/>
              <a:gd name="connsiteX26" fmla="*/ 1989636 w 3550444"/>
              <a:gd name="connsiteY26" fmla="*/ 3429038 h 4616201"/>
              <a:gd name="connsiteX27" fmla="*/ 1333781 w 3550444"/>
              <a:gd name="connsiteY27" fmla="*/ 3068007 h 4616201"/>
              <a:gd name="connsiteX28" fmla="*/ 148200 w 3550444"/>
              <a:gd name="connsiteY28" fmla="*/ 1570264 h 4616201"/>
              <a:gd name="connsiteX29" fmla="*/ 611710 w 3550444"/>
              <a:gd name="connsiteY29" fmla="*/ 518687 h 4616201"/>
              <a:gd name="connsiteX30" fmla="*/ 1768916 w 3550444"/>
              <a:gd name="connsiteY30" fmla="*/ 97748 h 4616201"/>
              <a:gd name="connsiteX31" fmla="*/ 2263959 w 3550444"/>
              <a:gd name="connsiteY31" fmla="*/ 154499 h 4616201"/>
              <a:gd name="connsiteX32" fmla="*/ 2891432 w 3550444"/>
              <a:gd name="connsiteY32" fmla="*/ 438285 h 46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50444" h="4616201">
                <a:moveTo>
                  <a:pt x="3471609" y="0"/>
                </a:moveTo>
                <a:lnTo>
                  <a:pt x="3471609" y="1563958"/>
                </a:lnTo>
                <a:lnTo>
                  <a:pt x="3317110" y="1563958"/>
                </a:lnTo>
                <a:cubicBezTo>
                  <a:pt x="3310804" y="1147742"/>
                  <a:pt x="3148939" y="827169"/>
                  <a:pt x="2831523" y="602247"/>
                </a:cubicBezTo>
                <a:cubicBezTo>
                  <a:pt x="2514108" y="377324"/>
                  <a:pt x="2189333" y="264859"/>
                  <a:pt x="1857200" y="264859"/>
                </a:cubicBezTo>
                <a:cubicBezTo>
                  <a:pt x="1699544" y="264859"/>
                  <a:pt x="1571846" y="307953"/>
                  <a:pt x="1474099" y="394139"/>
                </a:cubicBezTo>
                <a:cubicBezTo>
                  <a:pt x="1376351" y="480326"/>
                  <a:pt x="1327474" y="591738"/>
                  <a:pt x="1327474" y="728377"/>
                </a:cubicBezTo>
                <a:cubicBezTo>
                  <a:pt x="1327474" y="833476"/>
                  <a:pt x="1358484" y="919663"/>
                  <a:pt x="1420490" y="986930"/>
                </a:cubicBezTo>
                <a:cubicBezTo>
                  <a:pt x="1482503" y="1054197"/>
                  <a:pt x="1601797" y="1136181"/>
                  <a:pt x="1778372" y="1232876"/>
                </a:cubicBezTo>
                <a:cubicBezTo>
                  <a:pt x="2402695" y="1579720"/>
                  <a:pt x="2815231" y="1828824"/>
                  <a:pt x="3015980" y="1980173"/>
                </a:cubicBezTo>
                <a:cubicBezTo>
                  <a:pt x="3216736" y="2131522"/>
                  <a:pt x="3355995" y="2292334"/>
                  <a:pt x="3433777" y="2462603"/>
                </a:cubicBezTo>
                <a:cubicBezTo>
                  <a:pt x="3511553" y="2632872"/>
                  <a:pt x="3550444" y="2830471"/>
                  <a:pt x="3550444" y="3055394"/>
                </a:cubicBezTo>
                <a:cubicBezTo>
                  <a:pt x="3550444" y="3400140"/>
                  <a:pt x="3459003" y="3687075"/>
                  <a:pt x="3276115" y="3916200"/>
                </a:cubicBezTo>
                <a:cubicBezTo>
                  <a:pt x="3093233" y="4145332"/>
                  <a:pt x="2844666" y="4311921"/>
                  <a:pt x="2530400" y="4415975"/>
                </a:cubicBezTo>
                <a:cubicBezTo>
                  <a:pt x="2216134" y="4520029"/>
                  <a:pt x="1931826" y="4572056"/>
                  <a:pt x="1677475" y="4572056"/>
                </a:cubicBezTo>
                <a:cubicBezTo>
                  <a:pt x="1282283" y="4572056"/>
                  <a:pt x="912311" y="4438574"/>
                  <a:pt x="567565" y="4171610"/>
                </a:cubicBezTo>
                <a:lnTo>
                  <a:pt x="0" y="4616201"/>
                </a:lnTo>
                <a:lnTo>
                  <a:pt x="0" y="2834673"/>
                </a:lnTo>
                <a:lnTo>
                  <a:pt x="160813" y="2834673"/>
                </a:lnTo>
                <a:lnTo>
                  <a:pt x="160813" y="2853592"/>
                </a:lnTo>
                <a:cubicBezTo>
                  <a:pt x="160813" y="3145782"/>
                  <a:pt x="215989" y="3392251"/>
                  <a:pt x="326350" y="3593007"/>
                </a:cubicBezTo>
                <a:cubicBezTo>
                  <a:pt x="436710" y="3793756"/>
                  <a:pt x="609083" y="3973481"/>
                  <a:pt x="843469" y="4132189"/>
                </a:cubicBezTo>
                <a:cubicBezTo>
                  <a:pt x="1077848" y="4290897"/>
                  <a:pt x="1316966" y="4370255"/>
                  <a:pt x="1560808" y="4370255"/>
                </a:cubicBezTo>
                <a:cubicBezTo>
                  <a:pt x="1781529" y="4370255"/>
                  <a:pt x="1959679" y="4324534"/>
                  <a:pt x="2095265" y="4233093"/>
                </a:cubicBezTo>
                <a:cubicBezTo>
                  <a:pt x="2230851" y="4141652"/>
                  <a:pt x="2298641" y="4022358"/>
                  <a:pt x="2298641" y="3875211"/>
                </a:cubicBezTo>
                <a:cubicBezTo>
                  <a:pt x="2298641" y="3789025"/>
                  <a:pt x="2270788" y="3708622"/>
                  <a:pt x="2215082" y="3633996"/>
                </a:cubicBezTo>
                <a:cubicBezTo>
                  <a:pt x="2159382" y="3559370"/>
                  <a:pt x="2084227" y="3491051"/>
                  <a:pt x="1989636" y="3429038"/>
                </a:cubicBezTo>
                <a:cubicBezTo>
                  <a:pt x="1895039" y="3367032"/>
                  <a:pt x="1676423" y="3246686"/>
                  <a:pt x="1333781" y="3068007"/>
                </a:cubicBezTo>
                <a:cubicBezTo>
                  <a:pt x="543391" y="2651791"/>
                  <a:pt x="148200" y="2152546"/>
                  <a:pt x="148200" y="1570264"/>
                </a:cubicBezTo>
                <a:cubicBezTo>
                  <a:pt x="148200" y="1149847"/>
                  <a:pt x="302705" y="799316"/>
                  <a:pt x="611710" y="518687"/>
                </a:cubicBezTo>
                <a:cubicBezTo>
                  <a:pt x="920722" y="238059"/>
                  <a:pt x="1306457" y="97748"/>
                  <a:pt x="1768916" y="97748"/>
                </a:cubicBezTo>
                <a:cubicBezTo>
                  <a:pt x="1922369" y="97748"/>
                  <a:pt x="2087384" y="116667"/>
                  <a:pt x="2263959" y="154499"/>
                </a:cubicBezTo>
                <a:cubicBezTo>
                  <a:pt x="2440534" y="192338"/>
                  <a:pt x="2649694" y="286936"/>
                  <a:pt x="2891432" y="43828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342916F9-8393-4122-8509-3FDB725BE40B}"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523181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141FF0-50A9-4C6C-943B-F7D22869E612}"/>
              </a:ext>
            </a:extLst>
          </p:cNvPr>
          <p:cNvSpPr>
            <a:spLocks noGrp="1"/>
          </p:cNvSpPr>
          <p:nvPr>
            <p:ph type="pic" sz="quarter" idx="19" hasCustomPrompt="1"/>
          </p:nvPr>
        </p:nvSpPr>
        <p:spPr>
          <a:xfrm>
            <a:off x="746340" y="1321594"/>
            <a:ext cx="5228216" cy="4214812"/>
          </a:xfrm>
          <a:custGeom>
            <a:avLst/>
            <a:gdLst>
              <a:gd name="connsiteX0" fmla="*/ 0 w 5228216"/>
              <a:gd name="connsiteY0" fmla="*/ 0 h 4214812"/>
              <a:gd name="connsiteX1" fmla="*/ 1781646 w 5228216"/>
              <a:gd name="connsiteY1" fmla="*/ 0 h 4214812"/>
              <a:gd name="connsiteX2" fmla="*/ 1781646 w 5228216"/>
              <a:gd name="connsiteY2" fmla="*/ 147718 h 4214812"/>
              <a:gd name="connsiteX3" fmla="*/ 1570225 w 5228216"/>
              <a:gd name="connsiteY3" fmla="*/ 147718 h 4214812"/>
              <a:gd name="connsiteX4" fmla="*/ 2246327 w 5228216"/>
              <a:gd name="connsiteY4" fmla="*/ 2863307 h 4214812"/>
              <a:gd name="connsiteX5" fmla="*/ 2521614 w 5228216"/>
              <a:gd name="connsiteY5" fmla="*/ 2020971 h 4214812"/>
              <a:gd name="connsiteX6" fmla="*/ 2083357 w 5228216"/>
              <a:gd name="connsiteY6" fmla="*/ 147718 h 4214812"/>
              <a:gd name="connsiteX7" fmla="*/ 1871941 w 5228216"/>
              <a:gd name="connsiteY7" fmla="*/ 147718 h 4214812"/>
              <a:gd name="connsiteX8" fmla="*/ 1871941 w 5228216"/>
              <a:gd name="connsiteY8" fmla="*/ 0 h 4214812"/>
              <a:gd name="connsiteX9" fmla="*/ 3666801 w 5228216"/>
              <a:gd name="connsiteY9" fmla="*/ 0 h 4214812"/>
              <a:gd name="connsiteX10" fmla="*/ 3666801 w 5228216"/>
              <a:gd name="connsiteY10" fmla="*/ 147718 h 4214812"/>
              <a:gd name="connsiteX11" fmla="*/ 3424546 w 5228216"/>
              <a:gd name="connsiteY11" fmla="*/ 147718 h 4214812"/>
              <a:gd name="connsiteX12" fmla="*/ 4036782 w 5228216"/>
              <a:gd name="connsiteY12" fmla="*/ 2759587 h 4214812"/>
              <a:gd name="connsiteX13" fmla="*/ 4533396 w 5228216"/>
              <a:gd name="connsiteY13" fmla="*/ 1054486 h 4214812"/>
              <a:gd name="connsiteX14" fmla="*/ 4565329 w 5228216"/>
              <a:gd name="connsiteY14" fmla="*/ 726043 h 4214812"/>
              <a:gd name="connsiteX15" fmla="*/ 4487149 w 5228216"/>
              <a:gd name="connsiteY15" fmla="*/ 315871 h 4214812"/>
              <a:gd name="connsiteX16" fmla="*/ 4186538 w 5228216"/>
              <a:gd name="connsiteY16" fmla="*/ 147718 h 4214812"/>
              <a:gd name="connsiteX17" fmla="*/ 4186538 w 5228216"/>
              <a:gd name="connsiteY17" fmla="*/ 0 h 4214812"/>
              <a:gd name="connsiteX18" fmla="*/ 5228216 w 5228216"/>
              <a:gd name="connsiteY18" fmla="*/ 0 h 4214812"/>
              <a:gd name="connsiteX19" fmla="*/ 5228216 w 5228216"/>
              <a:gd name="connsiteY19" fmla="*/ 147718 h 4214812"/>
              <a:gd name="connsiteX20" fmla="*/ 4646813 w 5228216"/>
              <a:gd name="connsiteY20" fmla="*/ 1254071 h 4214812"/>
              <a:gd name="connsiteX21" fmla="*/ 3757090 w 5228216"/>
              <a:gd name="connsiteY21" fmla="*/ 4214812 h 4214812"/>
              <a:gd name="connsiteX22" fmla="*/ 3041351 w 5228216"/>
              <a:gd name="connsiteY22" fmla="*/ 4214812 h 4214812"/>
              <a:gd name="connsiteX23" fmla="*/ 2581075 w 5228216"/>
              <a:gd name="connsiteY23" fmla="*/ 2237845 h 4214812"/>
              <a:gd name="connsiteX24" fmla="*/ 1935807 w 5228216"/>
              <a:gd name="connsiteY24" fmla="*/ 4214812 h 4214812"/>
              <a:gd name="connsiteX25" fmla="*/ 1235481 w 5228216"/>
              <a:gd name="connsiteY25" fmla="*/ 4214812 h 4214812"/>
              <a:gd name="connsiteX26" fmla="*/ 231240 w 5228216"/>
              <a:gd name="connsiteY26" fmla="*/ 147718 h 4214812"/>
              <a:gd name="connsiteX27" fmla="*/ 0 w 5228216"/>
              <a:gd name="connsiteY27" fmla="*/ 147718 h 42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28216" h="4214812">
                <a:moveTo>
                  <a:pt x="0" y="0"/>
                </a:moveTo>
                <a:lnTo>
                  <a:pt x="1781646" y="0"/>
                </a:lnTo>
                <a:lnTo>
                  <a:pt x="1781646" y="147718"/>
                </a:lnTo>
                <a:lnTo>
                  <a:pt x="1570225" y="147718"/>
                </a:lnTo>
                <a:lnTo>
                  <a:pt x="2246327" y="2863307"/>
                </a:lnTo>
                <a:lnTo>
                  <a:pt x="2521614" y="2020971"/>
                </a:lnTo>
                <a:lnTo>
                  <a:pt x="2083357" y="147718"/>
                </a:lnTo>
                <a:lnTo>
                  <a:pt x="1871941" y="147718"/>
                </a:lnTo>
                <a:lnTo>
                  <a:pt x="1871941" y="0"/>
                </a:lnTo>
                <a:lnTo>
                  <a:pt x="3666801" y="0"/>
                </a:lnTo>
                <a:lnTo>
                  <a:pt x="3666801" y="147718"/>
                </a:lnTo>
                <a:lnTo>
                  <a:pt x="3424546" y="147718"/>
                </a:lnTo>
                <a:lnTo>
                  <a:pt x="4036782" y="2759587"/>
                </a:lnTo>
                <a:cubicBezTo>
                  <a:pt x="4346568" y="1711908"/>
                  <a:pt x="4512107" y="1143544"/>
                  <a:pt x="4533396" y="1054486"/>
                </a:cubicBezTo>
                <a:cubicBezTo>
                  <a:pt x="4554684" y="965436"/>
                  <a:pt x="4565329" y="855951"/>
                  <a:pt x="4565329" y="726043"/>
                </a:cubicBezTo>
                <a:cubicBezTo>
                  <a:pt x="4565329" y="547936"/>
                  <a:pt x="4539270" y="411214"/>
                  <a:pt x="4487149" y="315871"/>
                </a:cubicBezTo>
                <a:cubicBezTo>
                  <a:pt x="4435027" y="220535"/>
                  <a:pt x="4334823" y="164486"/>
                  <a:pt x="4186538" y="147718"/>
                </a:cubicBezTo>
                <a:lnTo>
                  <a:pt x="4186538" y="0"/>
                </a:lnTo>
                <a:lnTo>
                  <a:pt x="5228216" y="0"/>
                </a:lnTo>
                <a:lnTo>
                  <a:pt x="5228216" y="147718"/>
                </a:lnTo>
                <a:cubicBezTo>
                  <a:pt x="5013860" y="306966"/>
                  <a:pt x="4820057" y="675753"/>
                  <a:pt x="4646813" y="1254071"/>
                </a:cubicBezTo>
                <a:lnTo>
                  <a:pt x="3757090" y="4214812"/>
                </a:lnTo>
                <a:lnTo>
                  <a:pt x="3041351" y="4214812"/>
                </a:lnTo>
                <a:lnTo>
                  <a:pt x="2581075" y="2237845"/>
                </a:lnTo>
                <a:lnTo>
                  <a:pt x="1935807" y="4214812"/>
                </a:lnTo>
                <a:lnTo>
                  <a:pt x="1235481" y="4214812"/>
                </a:lnTo>
                <a:lnTo>
                  <a:pt x="231240" y="147718"/>
                </a:lnTo>
                <a:lnTo>
                  <a:pt x="0" y="14771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C36C0E16-0B02-4F8B-A4B8-56E560DE23DF}"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2378632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2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782229-C26E-4AA6-88B2-0D29BEA9DBC5}"/>
              </a:ext>
            </a:extLst>
          </p:cNvPr>
          <p:cNvSpPr>
            <a:spLocks noGrp="1"/>
          </p:cNvSpPr>
          <p:nvPr>
            <p:ph type="pic" sz="quarter" idx="19" hasCustomPrompt="1"/>
          </p:nvPr>
        </p:nvSpPr>
        <p:spPr>
          <a:xfrm>
            <a:off x="1143000" y="1120853"/>
            <a:ext cx="4737008" cy="4616294"/>
          </a:xfrm>
          <a:custGeom>
            <a:avLst/>
            <a:gdLst>
              <a:gd name="connsiteX0" fmla="*/ 2393769 w 4737008"/>
              <a:gd name="connsiteY0" fmla="*/ 204085 h 4616294"/>
              <a:gd name="connsiteX1" fmla="*/ 2040074 w 4737008"/>
              <a:gd name="connsiteY1" fmla="*/ 647902 h 4616294"/>
              <a:gd name="connsiteX2" fmla="*/ 2040074 w 4737008"/>
              <a:gd name="connsiteY2" fmla="*/ 4007267 h 4616294"/>
              <a:gd name="connsiteX3" fmla="*/ 2120601 w 4737008"/>
              <a:gd name="connsiteY3" fmla="*/ 4323118 h 4616294"/>
              <a:gd name="connsiteX4" fmla="*/ 2393769 w 4737008"/>
              <a:gd name="connsiteY4" fmla="*/ 4418681 h 4616294"/>
              <a:gd name="connsiteX5" fmla="*/ 2719045 w 4737008"/>
              <a:gd name="connsiteY5" fmla="*/ 3984587 h 4616294"/>
              <a:gd name="connsiteX6" fmla="*/ 2719045 w 4737008"/>
              <a:gd name="connsiteY6" fmla="*/ 628464 h 4616294"/>
              <a:gd name="connsiteX7" fmla="*/ 2393769 w 4737008"/>
              <a:gd name="connsiteY7" fmla="*/ 204085 h 4616294"/>
              <a:gd name="connsiteX8" fmla="*/ 2362188 w 4737008"/>
              <a:gd name="connsiteY8" fmla="*/ 0 h 4616294"/>
              <a:gd name="connsiteX9" fmla="*/ 4100674 w 4737008"/>
              <a:gd name="connsiteY9" fmla="*/ 621985 h 4616294"/>
              <a:gd name="connsiteX10" fmla="*/ 4737008 w 4737008"/>
              <a:gd name="connsiteY10" fmla="*/ 2319480 h 4616294"/>
              <a:gd name="connsiteX11" fmla="*/ 4111722 w 4737008"/>
              <a:gd name="connsiteY11" fmla="*/ 3976489 h 4616294"/>
              <a:gd name="connsiteX12" fmla="*/ 2400085 w 4737008"/>
              <a:gd name="connsiteY12" fmla="*/ 4616294 h 4616294"/>
              <a:gd name="connsiteX13" fmla="*/ 656868 w 4737008"/>
              <a:gd name="connsiteY13" fmla="*/ 3986212 h 4616294"/>
              <a:gd name="connsiteX14" fmla="*/ 0 w 4737008"/>
              <a:gd name="connsiteY14" fmla="*/ 2287092 h 4616294"/>
              <a:gd name="connsiteX15" fmla="*/ 642651 w 4737008"/>
              <a:gd name="connsiteY15" fmla="*/ 621985 h 4616294"/>
              <a:gd name="connsiteX16" fmla="*/ 2362188 w 4737008"/>
              <a:gd name="connsiteY16" fmla="*/ 0 h 46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7008" h="4616294">
                <a:moveTo>
                  <a:pt x="2393769" y="204085"/>
                </a:moveTo>
                <a:cubicBezTo>
                  <a:pt x="2157968" y="204085"/>
                  <a:pt x="2040074" y="352027"/>
                  <a:pt x="2040074" y="647902"/>
                </a:cubicBezTo>
                <a:lnTo>
                  <a:pt x="2040074" y="4007267"/>
                </a:lnTo>
                <a:cubicBezTo>
                  <a:pt x="2040074" y="4154121"/>
                  <a:pt x="2066916" y="4259406"/>
                  <a:pt x="2120601" y="4323118"/>
                </a:cubicBezTo>
                <a:cubicBezTo>
                  <a:pt x="2174285" y="4386829"/>
                  <a:pt x="2265344" y="4418681"/>
                  <a:pt x="2393769" y="4418681"/>
                </a:cubicBezTo>
                <a:cubicBezTo>
                  <a:pt x="2610622" y="4418681"/>
                  <a:pt x="2719045" y="4273983"/>
                  <a:pt x="2719045" y="3984587"/>
                </a:cubicBezTo>
                <a:lnTo>
                  <a:pt x="2719045" y="628464"/>
                </a:lnTo>
                <a:cubicBezTo>
                  <a:pt x="2719045" y="345547"/>
                  <a:pt x="2610622" y="204085"/>
                  <a:pt x="2393769" y="204085"/>
                </a:cubicBezTo>
                <a:close/>
                <a:moveTo>
                  <a:pt x="2362188" y="0"/>
                </a:moveTo>
                <a:cubicBezTo>
                  <a:pt x="3096951" y="0"/>
                  <a:pt x="3676446" y="207329"/>
                  <a:pt x="4100674" y="621985"/>
                </a:cubicBezTo>
                <a:cubicBezTo>
                  <a:pt x="4524894" y="1036642"/>
                  <a:pt x="4737008" y="1602476"/>
                  <a:pt x="4737008" y="2319480"/>
                </a:cubicBezTo>
                <a:cubicBezTo>
                  <a:pt x="4737008" y="2997624"/>
                  <a:pt x="4528580" y="3549955"/>
                  <a:pt x="4111722" y="3976489"/>
                </a:cubicBezTo>
                <a:cubicBezTo>
                  <a:pt x="3694864" y="4403024"/>
                  <a:pt x="3124324" y="4616294"/>
                  <a:pt x="2400085" y="4616294"/>
                </a:cubicBezTo>
                <a:cubicBezTo>
                  <a:pt x="1675847" y="4616294"/>
                  <a:pt x="1094775" y="4406267"/>
                  <a:pt x="656868" y="3986212"/>
                </a:cubicBezTo>
                <a:cubicBezTo>
                  <a:pt x="218954" y="3566157"/>
                  <a:pt x="0" y="2999779"/>
                  <a:pt x="0" y="2287092"/>
                </a:cubicBezTo>
                <a:cubicBezTo>
                  <a:pt x="0" y="1591673"/>
                  <a:pt x="214215" y="1036642"/>
                  <a:pt x="642651" y="621985"/>
                </a:cubicBezTo>
                <a:cubicBezTo>
                  <a:pt x="1071087" y="207329"/>
                  <a:pt x="1644266" y="0"/>
                  <a:pt x="2362188"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34D670BC-6F87-4324-8569-E8AA7D3FA891}"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4018425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7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8F6A1-BDC7-43B4-BDDA-C938C1CDB509}"/>
              </a:ext>
            </a:extLst>
          </p:cNvPr>
          <p:cNvSpPr>
            <a:spLocks noGrp="1"/>
          </p:cNvSpPr>
          <p:nvPr>
            <p:ph type="pic" sz="quarter" idx="19" hasCustomPrompt="1"/>
          </p:nvPr>
        </p:nvSpPr>
        <p:spPr>
          <a:xfrm>
            <a:off x="1143000" y="1394568"/>
            <a:ext cx="4348012" cy="4068866"/>
          </a:xfrm>
          <a:custGeom>
            <a:avLst/>
            <a:gdLst>
              <a:gd name="connsiteX0" fmla="*/ 0 w 4348012"/>
              <a:gd name="connsiteY0" fmla="*/ 0 h 4068866"/>
              <a:gd name="connsiteX1" fmla="*/ 4348012 w 4348012"/>
              <a:gd name="connsiteY1" fmla="*/ 0 h 4068866"/>
              <a:gd name="connsiteX2" fmla="*/ 4348012 w 4348012"/>
              <a:gd name="connsiteY2" fmla="*/ 1416977 h 4068866"/>
              <a:gd name="connsiteX3" fmla="*/ 4181135 w 4348012"/>
              <a:gd name="connsiteY3" fmla="*/ 1416977 h 4068866"/>
              <a:gd name="connsiteX4" fmla="*/ 3789720 w 4348012"/>
              <a:gd name="connsiteY4" fmla="*/ 537055 h 4068866"/>
              <a:gd name="connsiteX5" fmla="*/ 3043307 w 4348012"/>
              <a:gd name="connsiteY5" fmla="*/ 142609 h 4068866"/>
              <a:gd name="connsiteX6" fmla="*/ 3043307 w 4348012"/>
              <a:gd name="connsiteY6" fmla="*/ 3926257 h 4068866"/>
              <a:gd name="connsiteX7" fmla="*/ 3571256 w 4348012"/>
              <a:gd name="connsiteY7" fmla="*/ 3926257 h 4068866"/>
              <a:gd name="connsiteX8" fmla="*/ 3571256 w 4348012"/>
              <a:gd name="connsiteY8" fmla="*/ 4068866 h 4068866"/>
              <a:gd name="connsiteX9" fmla="*/ 770687 w 4348012"/>
              <a:gd name="connsiteY9" fmla="*/ 4068866 h 4068866"/>
              <a:gd name="connsiteX10" fmla="*/ 770687 w 4348012"/>
              <a:gd name="connsiteY10" fmla="*/ 3926257 h 4068866"/>
              <a:gd name="connsiteX11" fmla="*/ 1298644 w 4348012"/>
              <a:gd name="connsiteY11" fmla="*/ 3926257 h 4068866"/>
              <a:gd name="connsiteX12" fmla="*/ 1298644 w 4348012"/>
              <a:gd name="connsiteY12" fmla="*/ 142609 h 4068866"/>
              <a:gd name="connsiteX13" fmla="*/ 552224 w 4348012"/>
              <a:gd name="connsiteY13" fmla="*/ 537055 h 4068866"/>
              <a:gd name="connsiteX14" fmla="*/ 160815 w 4348012"/>
              <a:gd name="connsiteY14" fmla="*/ 1416977 h 4068866"/>
              <a:gd name="connsiteX15" fmla="*/ 0 w 4348012"/>
              <a:gd name="connsiteY15" fmla="*/ 1416977 h 406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48012" h="4068866">
                <a:moveTo>
                  <a:pt x="0" y="0"/>
                </a:moveTo>
                <a:lnTo>
                  <a:pt x="4348012" y="0"/>
                </a:lnTo>
                <a:lnTo>
                  <a:pt x="4348012" y="1416977"/>
                </a:lnTo>
                <a:lnTo>
                  <a:pt x="4181135" y="1416977"/>
                </a:lnTo>
                <a:cubicBezTo>
                  <a:pt x="4096175" y="1028600"/>
                  <a:pt x="3965703" y="735295"/>
                  <a:pt x="3789720" y="537055"/>
                </a:cubicBezTo>
                <a:cubicBezTo>
                  <a:pt x="3613737" y="338823"/>
                  <a:pt x="3364930" y="207339"/>
                  <a:pt x="3043307" y="142609"/>
                </a:cubicBezTo>
                <a:lnTo>
                  <a:pt x="3043307" y="3926257"/>
                </a:lnTo>
                <a:lnTo>
                  <a:pt x="3571256" y="3926257"/>
                </a:lnTo>
                <a:lnTo>
                  <a:pt x="3571256" y="4068866"/>
                </a:lnTo>
                <a:lnTo>
                  <a:pt x="770687" y="4068866"/>
                </a:lnTo>
                <a:lnTo>
                  <a:pt x="770687" y="3926257"/>
                </a:lnTo>
                <a:lnTo>
                  <a:pt x="1298644" y="3926257"/>
                </a:lnTo>
                <a:lnTo>
                  <a:pt x="1298644" y="142609"/>
                </a:lnTo>
                <a:cubicBezTo>
                  <a:pt x="977014" y="207339"/>
                  <a:pt x="728214" y="338823"/>
                  <a:pt x="552224" y="537055"/>
                </a:cubicBezTo>
                <a:cubicBezTo>
                  <a:pt x="376241" y="735295"/>
                  <a:pt x="245776" y="1028600"/>
                  <a:pt x="160815" y="1416977"/>
                </a:cubicBezTo>
                <a:lnTo>
                  <a:pt x="0" y="141697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C42200BA-8406-46A2-B4EC-B7DA3C8D797C}"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3774479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1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AB9A102-247E-4F43-94B3-DF656980F20B}"/>
              </a:ext>
            </a:extLst>
          </p:cNvPr>
          <p:cNvSpPr>
            <a:spLocks noGrp="1"/>
          </p:cNvSpPr>
          <p:nvPr>
            <p:ph type="pic" sz="quarter" idx="22" hasCustomPrompt="1"/>
          </p:nvPr>
        </p:nvSpPr>
        <p:spPr>
          <a:xfrm>
            <a:off x="723900" y="1428750"/>
            <a:ext cx="10744200" cy="4705350"/>
          </a:xfrm>
          <a:custGeom>
            <a:avLst/>
            <a:gdLst>
              <a:gd name="connsiteX0" fmla="*/ 0 w 10744200"/>
              <a:gd name="connsiteY0" fmla="*/ 0 h 5410200"/>
              <a:gd name="connsiteX1" fmla="*/ 10744200 w 10744200"/>
              <a:gd name="connsiteY1" fmla="*/ 0 h 5410200"/>
              <a:gd name="connsiteX2" fmla="*/ 10744200 w 10744200"/>
              <a:gd name="connsiteY2" fmla="*/ 5410200 h 5410200"/>
              <a:gd name="connsiteX3" fmla="*/ 0 w 10744200"/>
              <a:gd name="connsiteY3" fmla="*/ 5410200 h 5410200"/>
            </a:gdLst>
            <a:ahLst/>
            <a:cxnLst>
              <a:cxn ang="0">
                <a:pos x="connsiteX0" y="connsiteY0"/>
              </a:cxn>
              <a:cxn ang="0">
                <a:pos x="connsiteX1" y="connsiteY1"/>
              </a:cxn>
              <a:cxn ang="0">
                <a:pos x="connsiteX2" y="connsiteY2"/>
              </a:cxn>
              <a:cxn ang="0">
                <a:pos x="connsiteX3" y="connsiteY3"/>
              </a:cxn>
            </a:cxnLst>
            <a:rect l="l" t="t" r="r" b="b"/>
            <a:pathLst>
              <a:path w="10744200" h="5410200">
                <a:moveTo>
                  <a:pt x="0" y="0"/>
                </a:moveTo>
                <a:lnTo>
                  <a:pt x="10744200" y="0"/>
                </a:lnTo>
                <a:lnTo>
                  <a:pt x="10744200" y="5410200"/>
                </a:lnTo>
                <a:lnTo>
                  <a:pt x="0" y="54102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BFB0E62C-85FB-4F1A-88BE-685E5740F1A3}"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custDataLst>
      <p:tags r:id="rId1"/>
    </p:custDataLst>
    <p:extLst>
      <p:ext uri="{BB962C8B-B14F-4D97-AF65-F5344CB8AC3E}">
        <p14:creationId xmlns:p14="http://schemas.microsoft.com/office/powerpoint/2010/main" val="2237131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673686-1DB4-44EF-ABE9-1402ACF5FC31}"/>
              </a:ext>
            </a:extLst>
          </p:cNvPr>
          <p:cNvSpPr>
            <a:spLocks noGrp="1"/>
          </p:cNvSpPr>
          <p:nvPr>
            <p:ph type="pic" sz="quarter" idx="23" hasCustomPrompt="1"/>
          </p:nvPr>
        </p:nvSpPr>
        <p:spPr>
          <a:xfrm>
            <a:off x="6321102" y="1839818"/>
            <a:ext cx="5085589" cy="3355527"/>
          </a:xfrm>
          <a:custGeom>
            <a:avLst/>
            <a:gdLst>
              <a:gd name="connsiteX0" fmla="*/ 0 w 5085589"/>
              <a:gd name="connsiteY0" fmla="*/ 0 h 3355527"/>
              <a:gd name="connsiteX1" fmla="*/ 5085589 w 5085589"/>
              <a:gd name="connsiteY1" fmla="*/ 0 h 3355527"/>
              <a:gd name="connsiteX2" fmla="*/ 5085589 w 5085589"/>
              <a:gd name="connsiteY2" fmla="*/ 3355527 h 3355527"/>
              <a:gd name="connsiteX3" fmla="*/ 0 w 5085589"/>
              <a:gd name="connsiteY3" fmla="*/ 3355527 h 3355527"/>
            </a:gdLst>
            <a:ahLst/>
            <a:cxnLst>
              <a:cxn ang="0">
                <a:pos x="connsiteX0" y="connsiteY0"/>
              </a:cxn>
              <a:cxn ang="0">
                <a:pos x="connsiteX1" y="connsiteY1"/>
              </a:cxn>
              <a:cxn ang="0">
                <a:pos x="connsiteX2" y="connsiteY2"/>
              </a:cxn>
              <a:cxn ang="0">
                <a:pos x="connsiteX3" y="connsiteY3"/>
              </a:cxn>
            </a:cxnLst>
            <a:rect l="l" t="t" r="r" b="b"/>
            <a:pathLst>
              <a:path w="5085589" h="3355527">
                <a:moveTo>
                  <a:pt x="0" y="0"/>
                </a:moveTo>
                <a:lnTo>
                  <a:pt x="5085589" y="0"/>
                </a:lnTo>
                <a:lnTo>
                  <a:pt x="5085589" y="3355527"/>
                </a:lnTo>
                <a:lnTo>
                  <a:pt x="0" y="335552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6">
            <a:extLst>
              <a:ext uri="{FF2B5EF4-FFF2-40B4-BE49-F238E27FC236}">
                <a16:creationId xmlns:a16="http://schemas.microsoft.com/office/drawing/2014/main" id="{27E1D0C5-87F1-4C79-8D77-EFA71C7A84C1}"/>
              </a:ext>
            </a:extLst>
          </p:cNvPr>
          <p:cNvSpPr>
            <a:spLocks noGrp="1"/>
          </p:cNvSpPr>
          <p:nvPr>
            <p:ph type="pic" sz="quarter" idx="22" hasCustomPrompt="1"/>
          </p:nvPr>
        </p:nvSpPr>
        <p:spPr>
          <a:xfrm>
            <a:off x="785311" y="1839818"/>
            <a:ext cx="5085589" cy="3355527"/>
          </a:xfrm>
          <a:custGeom>
            <a:avLst/>
            <a:gdLst>
              <a:gd name="connsiteX0" fmla="*/ 0 w 5085589"/>
              <a:gd name="connsiteY0" fmla="*/ 0 h 3355527"/>
              <a:gd name="connsiteX1" fmla="*/ 5085589 w 5085589"/>
              <a:gd name="connsiteY1" fmla="*/ 0 h 3355527"/>
              <a:gd name="connsiteX2" fmla="*/ 5085589 w 5085589"/>
              <a:gd name="connsiteY2" fmla="*/ 3355527 h 3355527"/>
              <a:gd name="connsiteX3" fmla="*/ 0 w 5085589"/>
              <a:gd name="connsiteY3" fmla="*/ 3355527 h 3355527"/>
            </a:gdLst>
            <a:ahLst/>
            <a:cxnLst>
              <a:cxn ang="0">
                <a:pos x="connsiteX0" y="connsiteY0"/>
              </a:cxn>
              <a:cxn ang="0">
                <a:pos x="connsiteX1" y="connsiteY1"/>
              </a:cxn>
              <a:cxn ang="0">
                <a:pos x="connsiteX2" y="connsiteY2"/>
              </a:cxn>
              <a:cxn ang="0">
                <a:pos x="connsiteX3" y="connsiteY3"/>
              </a:cxn>
            </a:cxnLst>
            <a:rect l="l" t="t" r="r" b="b"/>
            <a:pathLst>
              <a:path w="5085589" h="3355527">
                <a:moveTo>
                  <a:pt x="0" y="0"/>
                </a:moveTo>
                <a:lnTo>
                  <a:pt x="5085589" y="0"/>
                </a:lnTo>
                <a:lnTo>
                  <a:pt x="5085589" y="3355527"/>
                </a:lnTo>
                <a:lnTo>
                  <a:pt x="0" y="3355527"/>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6">
            <a:extLst>
              <a:ext uri="{FF2B5EF4-FFF2-40B4-BE49-F238E27FC236}">
                <a16:creationId xmlns:a16="http://schemas.microsoft.com/office/drawing/2014/main" id="{ABB3D878-39FE-419B-98D2-3B4BC3841D0F}"/>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382734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45AB96-F1B7-4E9F-AD4E-87B7852025B1}"/>
              </a:ext>
            </a:extLst>
          </p:cNvPr>
          <p:cNvSpPr>
            <a:spLocks noGrp="1"/>
          </p:cNvSpPr>
          <p:nvPr>
            <p:ph type="pic" sz="quarter" idx="23" hasCustomPrompt="1"/>
          </p:nvPr>
        </p:nvSpPr>
        <p:spPr>
          <a:xfrm>
            <a:off x="4351774" y="1839262"/>
            <a:ext cx="3488446" cy="3095191"/>
          </a:xfrm>
          <a:custGeom>
            <a:avLst/>
            <a:gdLst>
              <a:gd name="connsiteX0" fmla="*/ 0 w 3488446"/>
              <a:gd name="connsiteY0" fmla="*/ 0 h 3095191"/>
              <a:gd name="connsiteX1" fmla="*/ 3488446 w 3488446"/>
              <a:gd name="connsiteY1" fmla="*/ 0 h 3095191"/>
              <a:gd name="connsiteX2" fmla="*/ 3488446 w 3488446"/>
              <a:gd name="connsiteY2" fmla="*/ 3095191 h 3095191"/>
              <a:gd name="connsiteX3" fmla="*/ 0 w 3488446"/>
              <a:gd name="connsiteY3" fmla="*/ 3095191 h 3095191"/>
            </a:gdLst>
            <a:ahLst/>
            <a:cxnLst>
              <a:cxn ang="0">
                <a:pos x="connsiteX0" y="connsiteY0"/>
              </a:cxn>
              <a:cxn ang="0">
                <a:pos x="connsiteX1" y="connsiteY1"/>
              </a:cxn>
              <a:cxn ang="0">
                <a:pos x="connsiteX2" y="connsiteY2"/>
              </a:cxn>
              <a:cxn ang="0">
                <a:pos x="connsiteX3" y="connsiteY3"/>
              </a:cxn>
            </a:cxnLst>
            <a:rect l="l" t="t" r="r" b="b"/>
            <a:pathLst>
              <a:path w="3488446" h="3095191">
                <a:moveTo>
                  <a:pt x="0" y="0"/>
                </a:moveTo>
                <a:lnTo>
                  <a:pt x="3488446" y="0"/>
                </a:lnTo>
                <a:lnTo>
                  <a:pt x="3488446" y="3095191"/>
                </a:lnTo>
                <a:lnTo>
                  <a:pt x="0" y="30951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0FC6CDFF-E42B-4BB5-BB98-6C2D84F9D193}"/>
              </a:ext>
            </a:extLst>
          </p:cNvPr>
          <p:cNvSpPr>
            <a:spLocks noGrp="1"/>
          </p:cNvSpPr>
          <p:nvPr>
            <p:ph type="pic" sz="quarter" idx="24" hasCustomPrompt="1"/>
          </p:nvPr>
        </p:nvSpPr>
        <p:spPr>
          <a:xfrm>
            <a:off x="7921211" y="1839262"/>
            <a:ext cx="3488446" cy="3095191"/>
          </a:xfrm>
          <a:custGeom>
            <a:avLst/>
            <a:gdLst>
              <a:gd name="connsiteX0" fmla="*/ 0 w 3488446"/>
              <a:gd name="connsiteY0" fmla="*/ 0 h 3095191"/>
              <a:gd name="connsiteX1" fmla="*/ 3488446 w 3488446"/>
              <a:gd name="connsiteY1" fmla="*/ 0 h 3095191"/>
              <a:gd name="connsiteX2" fmla="*/ 3488446 w 3488446"/>
              <a:gd name="connsiteY2" fmla="*/ 3095191 h 3095191"/>
              <a:gd name="connsiteX3" fmla="*/ 0 w 3488446"/>
              <a:gd name="connsiteY3" fmla="*/ 3095191 h 3095191"/>
            </a:gdLst>
            <a:ahLst/>
            <a:cxnLst>
              <a:cxn ang="0">
                <a:pos x="connsiteX0" y="connsiteY0"/>
              </a:cxn>
              <a:cxn ang="0">
                <a:pos x="connsiteX1" y="connsiteY1"/>
              </a:cxn>
              <a:cxn ang="0">
                <a:pos x="connsiteX2" y="connsiteY2"/>
              </a:cxn>
              <a:cxn ang="0">
                <a:pos x="connsiteX3" y="connsiteY3"/>
              </a:cxn>
            </a:cxnLst>
            <a:rect l="l" t="t" r="r" b="b"/>
            <a:pathLst>
              <a:path w="3488446" h="3095191">
                <a:moveTo>
                  <a:pt x="0" y="0"/>
                </a:moveTo>
                <a:lnTo>
                  <a:pt x="3488446" y="0"/>
                </a:lnTo>
                <a:lnTo>
                  <a:pt x="3488446" y="3095191"/>
                </a:lnTo>
                <a:lnTo>
                  <a:pt x="0" y="30951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5" name="Picture Placeholder 14">
            <a:extLst>
              <a:ext uri="{FF2B5EF4-FFF2-40B4-BE49-F238E27FC236}">
                <a16:creationId xmlns:a16="http://schemas.microsoft.com/office/drawing/2014/main" id="{AB73DFCB-AFCE-4B9F-A51F-9D7145A9C92E}"/>
              </a:ext>
            </a:extLst>
          </p:cNvPr>
          <p:cNvSpPr>
            <a:spLocks noGrp="1"/>
          </p:cNvSpPr>
          <p:nvPr>
            <p:ph type="pic" sz="quarter" idx="22" hasCustomPrompt="1"/>
          </p:nvPr>
        </p:nvSpPr>
        <p:spPr>
          <a:xfrm>
            <a:off x="782337" y="1839262"/>
            <a:ext cx="3488446" cy="3095191"/>
          </a:xfrm>
          <a:custGeom>
            <a:avLst/>
            <a:gdLst>
              <a:gd name="connsiteX0" fmla="*/ 0 w 3488446"/>
              <a:gd name="connsiteY0" fmla="*/ 0 h 3095191"/>
              <a:gd name="connsiteX1" fmla="*/ 3488446 w 3488446"/>
              <a:gd name="connsiteY1" fmla="*/ 0 h 3095191"/>
              <a:gd name="connsiteX2" fmla="*/ 3488446 w 3488446"/>
              <a:gd name="connsiteY2" fmla="*/ 3095191 h 3095191"/>
              <a:gd name="connsiteX3" fmla="*/ 0 w 3488446"/>
              <a:gd name="connsiteY3" fmla="*/ 3095191 h 3095191"/>
            </a:gdLst>
            <a:ahLst/>
            <a:cxnLst>
              <a:cxn ang="0">
                <a:pos x="connsiteX0" y="connsiteY0"/>
              </a:cxn>
              <a:cxn ang="0">
                <a:pos x="connsiteX1" y="connsiteY1"/>
              </a:cxn>
              <a:cxn ang="0">
                <a:pos x="connsiteX2" y="connsiteY2"/>
              </a:cxn>
              <a:cxn ang="0">
                <a:pos x="connsiteX3" y="connsiteY3"/>
              </a:cxn>
            </a:cxnLst>
            <a:rect l="l" t="t" r="r" b="b"/>
            <a:pathLst>
              <a:path w="3488446" h="3095191">
                <a:moveTo>
                  <a:pt x="0" y="0"/>
                </a:moveTo>
                <a:lnTo>
                  <a:pt x="3488446" y="0"/>
                </a:lnTo>
                <a:lnTo>
                  <a:pt x="3488446" y="3095191"/>
                </a:lnTo>
                <a:lnTo>
                  <a:pt x="0" y="309519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6">
            <a:extLst>
              <a:ext uri="{FF2B5EF4-FFF2-40B4-BE49-F238E27FC236}">
                <a16:creationId xmlns:a16="http://schemas.microsoft.com/office/drawing/2014/main" id="{07C50FA3-C93B-470E-AE6B-7F15247FA1B2}"/>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747166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F1823A7-8ADB-4EDC-8ACF-ED862A8820DE}"/>
              </a:ext>
            </a:extLst>
          </p:cNvPr>
          <p:cNvSpPr>
            <a:spLocks noGrp="1"/>
          </p:cNvSpPr>
          <p:nvPr>
            <p:ph type="pic" sz="quarter" idx="23" hasCustomPrompt="1"/>
          </p:nvPr>
        </p:nvSpPr>
        <p:spPr>
          <a:xfrm>
            <a:off x="3459136"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581B58D9-C909-48F9-BF83-0D8D0B10E2A3}"/>
              </a:ext>
            </a:extLst>
          </p:cNvPr>
          <p:cNvSpPr>
            <a:spLocks noGrp="1"/>
          </p:cNvSpPr>
          <p:nvPr>
            <p:ph type="pic" sz="quarter" idx="24" hasCustomPrompt="1"/>
          </p:nvPr>
        </p:nvSpPr>
        <p:spPr>
          <a:xfrm>
            <a:off x="6135932"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040926F8-0FB2-4D61-B025-D939A8A58044}"/>
              </a:ext>
            </a:extLst>
          </p:cNvPr>
          <p:cNvSpPr>
            <a:spLocks noGrp="1"/>
          </p:cNvSpPr>
          <p:nvPr>
            <p:ph type="pic" sz="quarter" idx="25" hasCustomPrompt="1"/>
          </p:nvPr>
        </p:nvSpPr>
        <p:spPr>
          <a:xfrm>
            <a:off x="8812728"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3" name="Picture Placeholder 22">
            <a:extLst>
              <a:ext uri="{FF2B5EF4-FFF2-40B4-BE49-F238E27FC236}">
                <a16:creationId xmlns:a16="http://schemas.microsoft.com/office/drawing/2014/main" id="{1D8DC045-B695-480B-9BF9-113464893B07}"/>
              </a:ext>
            </a:extLst>
          </p:cNvPr>
          <p:cNvSpPr>
            <a:spLocks noGrp="1"/>
          </p:cNvSpPr>
          <p:nvPr>
            <p:ph type="pic" sz="quarter" idx="22" hasCustomPrompt="1"/>
          </p:nvPr>
        </p:nvSpPr>
        <p:spPr>
          <a:xfrm>
            <a:off x="782340" y="1947138"/>
            <a:ext cx="2596932" cy="2987314"/>
          </a:xfrm>
          <a:custGeom>
            <a:avLst/>
            <a:gdLst>
              <a:gd name="connsiteX0" fmla="*/ 0 w 2596932"/>
              <a:gd name="connsiteY0" fmla="*/ 0 h 2987314"/>
              <a:gd name="connsiteX1" fmla="*/ 2596932 w 2596932"/>
              <a:gd name="connsiteY1" fmla="*/ 0 h 2987314"/>
              <a:gd name="connsiteX2" fmla="*/ 2596932 w 2596932"/>
              <a:gd name="connsiteY2" fmla="*/ 2987314 h 2987314"/>
              <a:gd name="connsiteX3" fmla="*/ 0 w 2596932"/>
              <a:gd name="connsiteY3" fmla="*/ 2987314 h 2987314"/>
            </a:gdLst>
            <a:ahLst/>
            <a:cxnLst>
              <a:cxn ang="0">
                <a:pos x="connsiteX0" y="connsiteY0"/>
              </a:cxn>
              <a:cxn ang="0">
                <a:pos x="connsiteX1" y="connsiteY1"/>
              </a:cxn>
              <a:cxn ang="0">
                <a:pos x="connsiteX2" y="connsiteY2"/>
              </a:cxn>
              <a:cxn ang="0">
                <a:pos x="connsiteX3" y="connsiteY3"/>
              </a:cxn>
            </a:cxnLst>
            <a:rect l="l" t="t" r="r" b="b"/>
            <a:pathLst>
              <a:path w="2596932" h="2987314">
                <a:moveTo>
                  <a:pt x="0" y="0"/>
                </a:moveTo>
                <a:lnTo>
                  <a:pt x="2596932" y="0"/>
                </a:lnTo>
                <a:lnTo>
                  <a:pt x="2596932" y="2987314"/>
                </a:lnTo>
                <a:lnTo>
                  <a:pt x="0" y="298731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A4FB8022-48BC-41AA-89F1-1A7DE430E565}"/>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831771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3A01D26-CAD4-4983-AEAA-05C03741C8F0}"/>
              </a:ext>
            </a:extLst>
          </p:cNvPr>
          <p:cNvSpPr>
            <a:spLocks noGrp="1"/>
          </p:cNvSpPr>
          <p:nvPr>
            <p:ph type="pic" sz="quarter" idx="29" hasCustomPrompt="1"/>
          </p:nvPr>
        </p:nvSpPr>
        <p:spPr>
          <a:xfrm>
            <a:off x="6106308" y="1894014"/>
            <a:ext cx="5323692" cy="4163450"/>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56BDA7B3-076D-4E1B-AB4B-04F2619F41B5}"/>
              </a:ext>
            </a:extLst>
          </p:cNvPr>
          <p:cNvSpPr>
            <a:spLocks noGrp="1"/>
          </p:cNvSpPr>
          <p:nvPr>
            <p:ph type="pic" sz="quarter" idx="30" hasCustomPrompt="1"/>
          </p:nvPr>
        </p:nvSpPr>
        <p:spPr>
          <a:xfrm>
            <a:off x="3443316" y="3975739"/>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7EEE130A-D276-4A1B-A25F-6741B958419A}"/>
              </a:ext>
            </a:extLst>
          </p:cNvPr>
          <p:cNvSpPr>
            <a:spLocks noGrp="1"/>
          </p:cNvSpPr>
          <p:nvPr>
            <p:ph type="pic" sz="quarter" idx="28" hasCustomPrompt="1"/>
          </p:nvPr>
        </p:nvSpPr>
        <p:spPr>
          <a:xfrm>
            <a:off x="780325" y="1894014"/>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19D8DB91-9EA7-4766-B34C-DC0C5DFD1BE0}"/>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406367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17BA-6EAA-4D88-B35D-C1F7747805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2DA92-39CF-4E01-B667-BF287913D1B1}"/>
              </a:ext>
            </a:extLst>
          </p:cNvPr>
          <p:cNvSpPr>
            <a:spLocks noGrp="1"/>
          </p:cNvSpPr>
          <p:nvPr>
            <p:ph type="dt" sz="half" idx="10"/>
          </p:nvPr>
        </p:nvSpPr>
        <p:spPr/>
        <p:txBody>
          <a:bodyPr/>
          <a:lstStyle/>
          <a:p>
            <a:fld id="{1706D91F-08BA-4925-874A-6FD80176866C}" type="datetime1">
              <a:rPr lang="en-US" smtClean="0"/>
              <a:t>10/3/2022</a:t>
            </a:fld>
            <a:endParaRPr lang="en-US"/>
          </a:p>
        </p:txBody>
      </p:sp>
      <p:sp>
        <p:nvSpPr>
          <p:cNvPr id="4" name="Footer Placeholder 3">
            <a:extLst>
              <a:ext uri="{FF2B5EF4-FFF2-40B4-BE49-F238E27FC236}">
                <a16:creationId xmlns:a16="http://schemas.microsoft.com/office/drawing/2014/main" id="{9AD4FB57-A60F-41DA-874E-3D4D1069C2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632BFE-091B-40B4-B90D-EF42966A2D83}"/>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658104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3A01D26-CAD4-4983-AEAA-05C03741C8F0}"/>
              </a:ext>
            </a:extLst>
          </p:cNvPr>
          <p:cNvSpPr>
            <a:spLocks noGrp="1"/>
          </p:cNvSpPr>
          <p:nvPr>
            <p:ph type="pic" sz="quarter" idx="29" hasCustomPrompt="1"/>
          </p:nvPr>
        </p:nvSpPr>
        <p:spPr>
          <a:xfrm>
            <a:off x="6106308" y="1894014"/>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56BDA7B3-076D-4E1B-AB4B-04F2619F41B5}"/>
              </a:ext>
            </a:extLst>
          </p:cNvPr>
          <p:cNvSpPr>
            <a:spLocks noGrp="1"/>
          </p:cNvSpPr>
          <p:nvPr>
            <p:ph type="pic" sz="quarter" idx="30" hasCustomPrompt="1"/>
          </p:nvPr>
        </p:nvSpPr>
        <p:spPr>
          <a:xfrm>
            <a:off x="3443316" y="3975739"/>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10DF43DE-80A0-4465-93FF-D9C468877427}"/>
              </a:ext>
            </a:extLst>
          </p:cNvPr>
          <p:cNvSpPr>
            <a:spLocks noGrp="1"/>
          </p:cNvSpPr>
          <p:nvPr>
            <p:ph type="pic" sz="quarter" idx="31" hasCustomPrompt="1"/>
          </p:nvPr>
        </p:nvSpPr>
        <p:spPr>
          <a:xfrm>
            <a:off x="8769301" y="3975739"/>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7EEE130A-D276-4A1B-A25F-6741B958419A}"/>
              </a:ext>
            </a:extLst>
          </p:cNvPr>
          <p:cNvSpPr>
            <a:spLocks noGrp="1"/>
          </p:cNvSpPr>
          <p:nvPr>
            <p:ph type="pic" sz="quarter" idx="28" hasCustomPrompt="1"/>
          </p:nvPr>
        </p:nvSpPr>
        <p:spPr>
          <a:xfrm>
            <a:off x="780325" y="1894014"/>
            <a:ext cx="2660699" cy="2081725"/>
          </a:xfrm>
          <a:custGeom>
            <a:avLst/>
            <a:gdLst>
              <a:gd name="connsiteX0" fmla="*/ 0 w 2660699"/>
              <a:gd name="connsiteY0" fmla="*/ 0 h 2081725"/>
              <a:gd name="connsiteX1" fmla="*/ 2660699 w 2660699"/>
              <a:gd name="connsiteY1" fmla="*/ 0 h 2081725"/>
              <a:gd name="connsiteX2" fmla="*/ 2660699 w 2660699"/>
              <a:gd name="connsiteY2" fmla="*/ 2081725 h 2081725"/>
              <a:gd name="connsiteX3" fmla="*/ 0 w 2660699"/>
              <a:gd name="connsiteY3" fmla="*/ 2081725 h 2081725"/>
            </a:gdLst>
            <a:ahLst/>
            <a:cxnLst>
              <a:cxn ang="0">
                <a:pos x="connsiteX0" y="connsiteY0"/>
              </a:cxn>
              <a:cxn ang="0">
                <a:pos x="connsiteX1" y="connsiteY1"/>
              </a:cxn>
              <a:cxn ang="0">
                <a:pos x="connsiteX2" y="connsiteY2"/>
              </a:cxn>
              <a:cxn ang="0">
                <a:pos x="connsiteX3" y="connsiteY3"/>
              </a:cxn>
            </a:cxnLst>
            <a:rect l="l" t="t" r="r" b="b"/>
            <a:pathLst>
              <a:path w="2660699" h="2081725">
                <a:moveTo>
                  <a:pt x="0" y="0"/>
                </a:moveTo>
                <a:lnTo>
                  <a:pt x="2660699" y="0"/>
                </a:lnTo>
                <a:lnTo>
                  <a:pt x="2660699" y="2081725"/>
                </a:lnTo>
                <a:lnTo>
                  <a:pt x="0" y="208172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F13B94EC-4ADE-4D1F-9116-2AFCADF5EC5F}"/>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231034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F6ED75A7-1CBD-4F56-8528-2BF1E1068F59}"/>
              </a:ext>
            </a:extLst>
          </p:cNvPr>
          <p:cNvSpPr>
            <a:spLocks noGrp="1"/>
          </p:cNvSpPr>
          <p:nvPr>
            <p:ph type="pic" sz="quarter" idx="28" hasCustomPrompt="1"/>
          </p:nvPr>
        </p:nvSpPr>
        <p:spPr>
          <a:xfrm>
            <a:off x="4463776" y="4002767"/>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3" name="Picture Placeholder 32">
            <a:extLst>
              <a:ext uri="{FF2B5EF4-FFF2-40B4-BE49-F238E27FC236}">
                <a16:creationId xmlns:a16="http://schemas.microsoft.com/office/drawing/2014/main" id="{950DE071-00CE-4639-83DC-5A95CD276FC2}"/>
              </a:ext>
            </a:extLst>
          </p:cNvPr>
          <p:cNvSpPr>
            <a:spLocks noGrp="1"/>
          </p:cNvSpPr>
          <p:nvPr>
            <p:ph type="pic" sz="quarter" idx="29" hasCustomPrompt="1"/>
          </p:nvPr>
        </p:nvSpPr>
        <p:spPr>
          <a:xfrm>
            <a:off x="7923289" y="4002767"/>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156A64D9-09D4-46D0-92A4-DAC5E9B08E52}"/>
              </a:ext>
            </a:extLst>
          </p:cNvPr>
          <p:cNvSpPr>
            <a:spLocks noGrp="1"/>
          </p:cNvSpPr>
          <p:nvPr>
            <p:ph type="pic" sz="quarter" idx="30" hasCustomPrompt="1"/>
          </p:nvPr>
        </p:nvSpPr>
        <p:spPr>
          <a:xfrm>
            <a:off x="1004263" y="4002767"/>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5" name="Picture Placeholder 24">
            <a:extLst>
              <a:ext uri="{FF2B5EF4-FFF2-40B4-BE49-F238E27FC236}">
                <a16:creationId xmlns:a16="http://schemas.microsoft.com/office/drawing/2014/main" id="{99F20ED0-7707-479D-AE4A-6DBD6F3307A8}"/>
              </a:ext>
            </a:extLst>
          </p:cNvPr>
          <p:cNvSpPr>
            <a:spLocks noGrp="1"/>
          </p:cNvSpPr>
          <p:nvPr>
            <p:ph type="pic" sz="quarter" idx="26" hasCustomPrompt="1"/>
          </p:nvPr>
        </p:nvSpPr>
        <p:spPr>
          <a:xfrm>
            <a:off x="4463776" y="1749838"/>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C419ABD1-7DFF-4FF2-92DF-AD88914E95ED}"/>
              </a:ext>
            </a:extLst>
          </p:cNvPr>
          <p:cNvSpPr>
            <a:spLocks noGrp="1"/>
          </p:cNvSpPr>
          <p:nvPr>
            <p:ph type="pic" sz="quarter" idx="27" hasCustomPrompt="1"/>
          </p:nvPr>
        </p:nvSpPr>
        <p:spPr>
          <a:xfrm>
            <a:off x="7923289" y="1749838"/>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63C646EF-75AB-4E1E-8F55-0D2E9E609954}"/>
              </a:ext>
            </a:extLst>
          </p:cNvPr>
          <p:cNvSpPr>
            <a:spLocks noGrp="1"/>
          </p:cNvSpPr>
          <p:nvPr>
            <p:ph type="pic" sz="quarter" idx="25" hasCustomPrompt="1"/>
          </p:nvPr>
        </p:nvSpPr>
        <p:spPr>
          <a:xfrm>
            <a:off x="1004263" y="1749838"/>
            <a:ext cx="3264448" cy="2044645"/>
          </a:xfrm>
          <a:custGeom>
            <a:avLst/>
            <a:gdLst>
              <a:gd name="connsiteX0" fmla="*/ 0 w 3264448"/>
              <a:gd name="connsiteY0" fmla="*/ 0 h 2044645"/>
              <a:gd name="connsiteX1" fmla="*/ 3264448 w 3264448"/>
              <a:gd name="connsiteY1" fmla="*/ 0 h 2044645"/>
              <a:gd name="connsiteX2" fmla="*/ 3264448 w 3264448"/>
              <a:gd name="connsiteY2" fmla="*/ 2044645 h 2044645"/>
              <a:gd name="connsiteX3" fmla="*/ 0 w 3264448"/>
              <a:gd name="connsiteY3" fmla="*/ 2044645 h 2044645"/>
            </a:gdLst>
            <a:ahLst/>
            <a:cxnLst>
              <a:cxn ang="0">
                <a:pos x="connsiteX0" y="connsiteY0"/>
              </a:cxn>
              <a:cxn ang="0">
                <a:pos x="connsiteX1" y="connsiteY1"/>
              </a:cxn>
              <a:cxn ang="0">
                <a:pos x="connsiteX2" y="connsiteY2"/>
              </a:cxn>
              <a:cxn ang="0">
                <a:pos x="connsiteX3" y="connsiteY3"/>
              </a:cxn>
            </a:cxnLst>
            <a:rect l="l" t="t" r="r" b="b"/>
            <a:pathLst>
              <a:path w="3264448" h="2044645">
                <a:moveTo>
                  <a:pt x="0" y="0"/>
                </a:moveTo>
                <a:lnTo>
                  <a:pt x="3264448" y="0"/>
                </a:lnTo>
                <a:lnTo>
                  <a:pt x="3264448" y="2044645"/>
                </a:lnTo>
                <a:lnTo>
                  <a:pt x="0" y="2044645"/>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6">
            <a:extLst>
              <a:ext uri="{FF2B5EF4-FFF2-40B4-BE49-F238E27FC236}">
                <a16:creationId xmlns:a16="http://schemas.microsoft.com/office/drawing/2014/main" id="{56AEA85C-7637-4A0A-B02D-A17646B0104A}"/>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76135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D6E752D-BAEA-4D63-8E38-B1DC0E1D52D1}"/>
              </a:ext>
            </a:extLst>
          </p:cNvPr>
          <p:cNvSpPr>
            <a:spLocks noGrp="1"/>
          </p:cNvSpPr>
          <p:nvPr>
            <p:ph type="pic" sz="quarter" idx="22" hasCustomPrompt="1"/>
          </p:nvPr>
        </p:nvSpPr>
        <p:spPr>
          <a:xfrm>
            <a:off x="762000" y="1788459"/>
            <a:ext cx="5334000" cy="4317982"/>
          </a:xfrm>
          <a:custGeom>
            <a:avLst/>
            <a:gdLst>
              <a:gd name="connsiteX0" fmla="*/ 0 w 5334000"/>
              <a:gd name="connsiteY0" fmla="*/ 0 h 4317982"/>
              <a:gd name="connsiteX1" fmla="*/ 5334000 w 5334000"/>
              <a:gd name="connsiteY1" fmla="*/ 0 h 4317982"/>
              <a:gd name="connsiteX2" fmla="*/ 5334000 w 5334000"/>
              <a:gd name="connsiteY2" fmla="*/ 4317982 h 4317982"/>
              <a:gd name="connsiteX3" fmla="*/ 0 w 5334000"/>
              <a:gd name="connsiteY3" fmla="*/ 4317982 h 4317982"/>
            </a:gdLst>
            <a:ahLst/>
            <a:cxnLst>
              <a:cxn ang="0">
                <a:pos x="connsiteX0" y="connsiteY0"/>
              </a:cxn>
              <a:cxn ang="0">
                <a:pos x="connsiteX1" y="connsiteY1"/>
              </a:cxn>
              <a:cxn ang="0">
                <a:pos x="connsiteX2" y="connsiteY2"/>
              </a:cxn>
              <a:cxn ang="0">
                <a:pos x="connsiteX3" y="connsiteY3"/>
              </a:cxn>
            </a:cxnLst>
            <a:rect l="l" t="t" r="r" b="b"/>
            <a:pathLst>
              <a:path w="5334000" h="4317982">
                <a:moveTo>
                  <a:pt x="0" y="0"/>
                </a:moveTo>
                <a:lnTo>
                  <a:pt x="5334000" y="0"/>
                </a:lnTo>
                <a:lnTo>
                  <a:pt x="5334000" y="4317982"/>
                </a:lnTo>
                <a:lnTo>
                  <a:pt x="0" y="431798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6">
            <a:extLst>
              <a:ext uri="{FF2B5EF4-FFF2-40B4-BE49-F238E27FC236}">
                <a16:creationId xmlns:a16="http://schemas.microsoft.com/office/drawing/2014/main" id="{7B3C056B-BD47-420A-9B34-5547CA3394C4}"/>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981395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AB858ED-D0E8-4AE7-A8B5-1138193236A5}"/>
              </a:ext>
            </a:extLst>
          </p:cNvPr>
          <p:cNvSpPr>
            <a:spLocks noGrp="1"/>
          </p:cNvSpPr>
          <p:nvPr>
            <p:ph type="pic" sz="quarter" idx="26" hasCustomPrompt="1"/>
          </p:nvPr>
        </p:nvSpPr>
        <p:spPr>
          <a:xfrm>
            <a:off x="3362610" y="1755229"/>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CFAF46FE-E87A-4F68-88C6-9E4EE9EACEDD}"/>
              </a:ext>
            </a:extLst>
          </p:cNvPr>
          <p:cNvSpPr>
            <a:spLocks noGrp="1"/>
          </p:cNvSpPr>
          <p:nvPr>
            <p:ph type="pic" sz="quarter" idx="27" hasCustomPrompt="1"/>
          </p:nvPr>
        </p:nvSpPr>
        <p:spPr>
          <a:xfrm>
            <a:off x="782343" y="3953904"/>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E2AECDAC-FA5C-4F2C-83B4-A684C20D5D0E}"/>
              </a:ext>
            </a:extLst>
          </p:cNvPr>
          <p:cNvSpPr>
            <a:spLocks noGrp="1"/>
          </p:cNvSpPr>
          <p:nvPr>
            <p:ph type="pic" sz="quarter" idx="28" hasCustomPrompt="1"/>
          </p:nvPr>
        </p:nvSpPr>
        <p:spPr>
          <a:xfrm>
            <a:off x="3362610" y="3953904"/>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7C68AF41-ACD5-44CF-B1BE-789893CAE359}"/>
              </a:ext>
            </a:extLst>
          </p:cNvPr>
          <p:cNvSpPr>
            <a:spLocks noGrp="1"/>
          </p:cNvSpPr>
          <p:nvPr>
            <p:ph type="pic" sz="quarter" idx="25" hasCustomPrompt="1"/>
          </p:nvPr>
        </p:nvSpPr>
        <p:spPr>
          <a:xfrm>
            <a:off x="782343" y="1755229"/>
            <a:ext cx="2483861" cy="2103558"/>
          </a:xfrm>
          <a:custGeom>
            <a:avLst/>
            <a:gdLst>
              <a:gd name="connsiteX0" fmla="*/ 0 w 2483861"/>
              <a:gd name="connsiteY0" fmla="*/ 0 h 2103558"/>
              <a:gd name="connsiteX1" fmla="*/ 2483861 w 2483861"/>
              <a:gd name="connsiteY1" fmla="*/ 0 h 2103558"/>
              <a:gd name="connsiteX2" fmla="*/ 2483861 w 2483861"/>
              <a:gd name="connsiteY2" fmla="*/ 2103558 h 2103558"/>
              <a:gd name="connsiteX3" fmla="*/ 0 w 2483861"/>
              <a:gd name="connsiteY3" fmla="*/ 2103558 h 2103558"/>
            </a:gdLst>
            <a:ahLst/>
            <a:cxnLst>
              <a:cxn ang="0">
                <a:pos x="connsiteX0" y="connsiteY0"/>
              </a:cxn>
              <a:cxn ang="0">
                <a:pos x="connsiteX1" y="connsiteY1"/>
              </a:cxn>
              <a:cxn ang="0">
                <a:pos x="connsiteX2" y="connsiteY2"/>
              </a:cxn>
              <a:cxn ang="0">
                <a:pos x="connsiteX3" y="connsiteY3"/>
              </a:cxn>
            </a:cxnLst>
            <a:rect l="l" t="t" r="r" b="b"/>
            <a:pathLst>
              <a:path w="2483861" h="2103558">
                <a:moveTo>
                  <a:pt x="0" y="0"/>
                </a:moveTo>
                <a:lnTo>
                  <a:pt x="2483861" y="0"/>
                </a:lnTo>
                <a:lnTo>
                  <a:pt x="2483861" y="2103558"/>
                </a:lnTo>
                <a:lnTo>
                  <a:pt x="0" y="210355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6">
            <a:extLst>
              <a:ext uri="{FF2B5EF4-FFF2-40B4-BE49-F238E27FC236}">
                <a16:creationId xmlns:a16="http://schemas.microsoft.com/office/drawing/2014/main" id="{9FE2ED51-1EF9-4287-907B-260B650EA553}"/>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897815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067213-BB93-4A53-9E19-D03DE4DD7469}"/>
              </a:ext>
            </a:extLst>
          </p:cNvPr>
          <p:cNvSpPr>
            <a:spLocks noGrp="1"/>
          </p:cNvSpPr>
          <p:nvPr>
            <p:ph type="pic" sz="quarter" idx="29" hasCustomPrompt="1"/>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4B6C7896-1789-4B5F-ADB7-2A30FE78F872}"/>
              </a:ext>
            </a:extLst>
          </p:cNvPr>
          <p:cNvSpPr>
            <a:spLocks noGrp="1"/>
          </p:cNvSpPr>
          <p:nvPr>
            <p:ph type="pic" sz="quarter" idx="28" hasCustomPrompt="1"/>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6">
            <a:extLst>
              <a:ext uri="{FF2B5EF4-FFF2-40B4-BE49-F238E27FC236}">
                <a16:creationId xmlns:a16="http://schemas.microsoft.com/office/drawing/2014/main" id="{B9CF8014-478F-409F-94D6-1F5518EE462D}"/>
              </a:ext>
            </a:extLst>
          </p:cNvPr>
          <p:cNvSpPr>
            <a:spLocks noGrp="1"/>
          </p:cNvSpPr>
          <p:nvPr>
            <p:ph type="sldNum" sz="quarter" idx="12"/>
          </p:nvPr>
        </p:nvSpPr>
        <p:spPr>
          <a:xfrm>
            <a:off x="11645076" y="301768"/>
            <a:ext cx="412742"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517723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B9D0A59-C207-48B4-8142-5DB4D2568083}"/>
              </a:ext>
            </a:extLst>
          </p:cNvPr>
          <p:cNvSpPr>
            <a:spLocks noGrp="1"/>
          </p:cNvSpPr>
          <p:nvPr>
            <p:ph type="pic" sz="quarter" idx="30" hasCustomPrompt="1"/>
          </p:nvPr>
        </p:nvSpPr>
        <p:spPr>
          <a:xfrm>
            <a:off x="6095999" y="3473670"/>
            <a:ext cx="2652371" cy="3384330"/>
          </a:xfrm>
          <a:custGeom>
            <a:avLst/>
            <a:gdLst>
              <a:gd name="connsiteX0" fmla="*/ 0 w 2652371"/>
              <a:gd name="connsiteY0" fmla="*/ 0 h 3384330"/>
              <a:gd name="connsiteX1" fmla="*/ 2652371 w 2652371"/>
              <a:gd name="connsiteY1" fmla="*/ 0 h 3384330"/>
              <a:gd name="connsiteX2" fmla="*/ 2652371 w 2652371"/>
              <a:gd name="connsiteY2" fmla="*/ 3384330 h 3384330"/>
              <a:gd name="connsiteX3" fmla="*/ 0 w 2652371"/>
              <a:gd name="connsiteY3" fmla="*/ 3384330 h 3384330"/>
            </a:gdLst>
            <a:ahLst/>
            <a:cxnLst>
              <a:cxn ang="0">
                <a:pos x="connsiteX0" y="connsiteY0"/>
              </a:cxn>
              <a:cxn ang="0">
                <a:pos x="connsiteX1" y="connsiteY1"/>
              </a:cxn>
              <a:cxn ang="0">
                <a:pos x="connsiteX2" y="connsiteY2"/>
              </a:cxn>
              <a:cxn ang="0">
                <a:pos x="connsiteX3" y="connsiteY3"/>
              </a:cxn>
            </a:cxnLst>
            <a:rect l="l" t="t" r="r" b="b"/>
            <a:pathLst>
              <a:path w="2652371" h="3384330">
                <a:moveTo>
                  <a:pt x="0" y="0"/>
                </a:moveTo>
                <a:lnTo>
                  <a:pt x="2652371" y="0"/>
                </a:lnTo>
                <a:lnTo>
                  <a:pt x="2652371" y="3384330"/>
                </a:lnTo>
                <a:lnTo>
                  <a:pt x="0" y="33843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Picture Placeholder 10">
            <a:extLst>
              <a:ext uri="{FF2B5EF4-FFF2-40B4-BE49-F238E27FC236}">
                <a16:creationId xmlns:a16="http://schemas.microsoft.com/office/drawing/2014/main" id="{4A42C5DB-4593-4441-BD26-79EC7728E0FB}"/>
              </a:ext>
            </a:extLst>
          </p:cNvPr>
          <p:cNvSpPr>
            <a:spLocks noGrp="1"/>
          </p:cNvSpPr>
          <p:nvPr>
            <p:ph type="pic" sz="quarter" idx="28" hasCustomPrompt="1"/>
          </p:nvPr>
        </p:nvSpPr>
        <p:spPr>
          <a:xfrm>
            <a:off x="6095998" y="0"/>
            <a:ext cx="2652371" cy="3384330"/>
          </a:xfrm>
          <a:custGeom>
            <a:avLst/>
            <a:gdLst>
              <a:gd name="connsiteX0" fmla="*/ 0 w 2652371"/>
              <a:gd name="connsiteY0" fmla="*/ 0 h 3384330"/>
              <a:gd name="connsiteX1" fmla="*/ 2652371 w 2652371"/>
              <a:gd name="connsiteY1" fmla="*/ 0 h 3384330"/>
              <a:gd name="connsiteX2" fmla="*/ 2652371 w 2652371"/>
              <a:gd name="connsiteY2" fmla="*/ 3384330 h 3384330"/>
              <a:gd name="connsiteX3" fmla="*/ 0 w 2652371"/>
              <a:gd name="connsiteY3" fmla="*/ 3384330 h 3384330"/>
            </a:gdLst>
            <a:ahLst/>
            <a:cxnLst>
              <a:cxn ang="0">
                <a:pos x="connsiteX0" y="connsiteY0"/>
              </a:cxn>
              <a:cxn ang="0">
                <a:pos x="connsiteX1" y="connsiteY1"/>
              </a:cxn>
              <a:cxn ang="0">
                <a:pos x="connsiteX2" y="connsiteY2"/>
              </a:cxn>
              <a:cxn ang="0">
                <a:pos x="connsiteX3" y="connsiteY3"/>
              </a:cxn>
            </a:cxnLst>
            <a:rect l="l" t="t" r="r" b="b"/>
            <a:pathLst>
              <a:path w="2652371" h="3384330">
                <a:moveTo>
                  <a:pt x="0" y="0"/>
                </a:moveTo>
                <a:lnTo>
                  <a:pt x="2652371" y="0"/>
                </a:lnTo>
                <a:lnTo>
                  <a:pt x="2652371" y="3384330"/>
                </a:lnTo>
                <a:lnTo>
                  <a:pt x="0" y="33843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6AFB503A-8E50-4AE0-8144-237EE853FDA9}"/>
              </a:ext>
            </a:extLst>
          </p:cNvPr>
          <p:cNvSpPr>
            <a:spLocks noGrp="1"/>
          </p:cNvSpPr>
          <p:nvPr>
            <p:ph type="pic" sz="quarter" idx="29" hasCustomPrompt="1"/>
          </p:nvPr>
        </p:nvSpPr>
        <p:spPr>
          <a:xfrm>
            <a:off x="8845888" y="-2"/>
            <a:ext cx="2584111" cy="6858002"/>
          </a:xfrm>
          <a:custGeom>
            <a:avLst/>
            <a:gdLst>
              <a:gd name="connsiteX0" fmla="*/ 0 w 2584111"/>
              <a:gd name="connsiteY0" fmla="*/ 0 h 6858002"/>
              <a:gd name="connsiteX1" fmla="*/ 2584111 w 2584111"/>
              <a:gd name="connsiteY1" fmla="*/ 0 h 6858002"/>
              <a:gd name="connsiteX2" fmla="*/ 2584111 w 2584111"/>
              <a:gd name="connsiteY2" fmla="*/ 6858002 h 6858002"/>
              <a:gd name="connsiteX3" fmla="*/ 0 w 2584111"/>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2584111" h="6858002">
                <a:moveTo>
                  <a:pt x="0" y="0"/>
                </a:moveTo>
                <a:lnTo>
                  <a:pt x="2584111" y="0"/>
                </a:lnTo>
                <a:lnTo>
                  <a:pt x="2584111" y="6858002"/>
                </a:lnTo>
                <a:lnTo>
                  <a:pt x="0" y="68580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2155144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3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04BB79E-15C1-44D3-BA12-740C28043D31}"/>
              </a:ext>
            </a:extLst>
          </p:cNvPr>
          <p:cNvSpPr>
            <a:spLocks noGrp="1"/>
          </p:cNvSpPr>
          <p:nvPr>
            <p:ph type="pic" sz="quarter" idx="22" hasCustomPrompt="1"/>
          </p:nvPr>
        </p:nvSpPr>
        <p:spPr>
          <a:xfrm>
            <a:off x="4519448" y="3429000"/>
            <a:ext cx="7672552"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AE1820C1-9996-4459-8810-F0367B4D8182}"/>
              </a:ext>
            </a:extLst>
          </p:cNvPr>
          <p:cNvSpPr>
            <a:spLocks noGrp="1"/>
          </p:cNvSpPr>
          <p:nvPr>
            <p:ph type="pic" sz="quarter" idx="21" hasCustomPrompt="1"/>
          </p:nvPr>
        </p:nvSpPr>
        <p:spPr>
          <a:xfrm>
            <a:off x="0" y="0"/>
            <a:ext cx="4519448"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 name="Date Placeholder 1"/>
          <p:cNvSpPr>
            <a:spLocks noGrp="1"/>
          </p:cNvSpPr>
          <p:nvPr>
            <p:ph type="dt" sz="half" idx="10"/>
          </p:nvPr>
        </p:nvSpPr>
        <p:spPr/>
        <p:txBody>
          <a:bodyPr/>
          <a:lstStyle/>
          <a:p>
            <a:fld id="{46092F7D-DFCC-4C94-8519-195DFDD3B88F}" type="datetime1">
              <a:rPr lang="en-US" smtClean="0"/>
              <a:t>10/3/2022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10894" y="301768"/>
            <a:ext cx="681106" cy="331957"/>
          </a:xfrm>
          <a:prstGeom prst="rect">
            <a:avLst/>
          </a:prstGeom>
        </p:spPr>
        <p:txBody>
          <a:bodyPr/>
          <a:lstStyle/>
          <a:p>
            <a:fld id="{F3427122-DD58-4B2A-BC02-A0C1482E4B6E}" type="slidenum">
              <a:rPr lang="en-US" smtClean="0"/>
              <a:t>‹#›</a:t>
            </a:fld>
            <a:endParaRPr lang="en-US"/>
          </a:p>
        </p:txBody>
      </p:sp>
    </p:spTree>
    <p:extLst>
      <p:ext uri="{BB962C8B-B14F-4D97-AF65-F5344CB8AC3E}">
        <p14:creationId xmlns:p14="http://schemas.microsoft.com/office/powerpoint/2010/main" val="14927496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6C82D93-F245-4972-9ECC-8CC72FA3C89E}"/>
              </a:ext>
            </a:extLst>
          </p:cNvPr>
          <p:cNvSpPr>
            <a:spLocks noGrp="1"/>
          </p:cNvSpPr>
          <p:nvPr>
            <p:ph type="pic" sz="quarter" idx="29" hasCustomPrompt="1"/>
          </p:nvPr>
        </p:nvSpPr>
        <p:spPr>
          <a:xfrm>
            <a:off x="4064000" y="342900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E3C721B6-30CC-470A-BA65-69A03550A4D0}"/>
              </a:ext>
            </a:extLst>
          </p:cNvPr>
          <p:cNvSpPr>
            <a:spLocks noGrp="1"/>
          </p:cNvSpPr>
          <p:nvPr>
            <p:ph type="pic" sz="quarter" idx="30" hasCustomPrompt="1"/>
          </p:nvPr>
        </p:nvSpPr>
        <p:spPr>
          <a:xfrm>
            <a:off x="8128000" y="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5DB73960-8330-45B8-AE60-05A859A772CF}"/>
              </a:ext>
            </a:extLst>
          </p:cNvPr>
          <p:cNvSpPr>
            <a:spLocks noGrp="1"/>
          </p:cNvSpPr>
          <p:nvPr>
            <p:ph type="pic" sz="quarter" idx="28" hasCustomPrompt="1"/>
          </p:nvPr>
        </p:nvSpPr>
        <p:spPr>
          <a:xfrm>
            <a:off x="0" y="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23844144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3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0998A1-9B3E-4D79-B2D2-1C4138ACA8D0}"/>
              </a:ext>
            </a:extLst>
          </p:cNvPr>
          <p:cNvSpPr>
            <a:spLocks noGrp="1"/>
          </p:cNvSpPr>
          <p:nvPr>
            <p:ph type="pic" sz="quarter" idx="31" hasCustomPrompt="1"/>
          </p:nvPr>
        </p:nvSpPr>
        <p:spPr>
          <a:xfrm>
            <a:off x="3300604" y="907473"/>
            <a:ext cx="2375399" cy="2424546"/>
          </a:xfrm>
          <a:custGeom>
            <a:avLst/>
            <a:gdLst>
              <a:gd name="connsiteX0" fmla="*/ 0 w 2375399"/>
              <a:gd name="connsiteY0" fmla="*/ 0 h 2424546"/>
              <a:gd name="connsiteX1" fmla="*/ 2375399 w 2375399"/>
              <a:gd name="connsiteY1" fmla="*/ 0 h 2424546"/>
              <a:gd name="connsiteX2" fmla="*/ 2375399 w 2375399"/>
              <a:gd name="connsiteY2" fmla="*/ 2424546 h 2424546"/>
              <a:gd name="connsiteX3" fmla="*/ 0 w 2375399"/>
              <a:gd name="connsiteY3" fmla="*/ 2424546 h 2424546"/>
            </a:gdLst>
            <a:ahLst/>
            <a:cxnLst>
              <a:cxn ang="0">
                <a:pos x="connsiteX0" y="connsiteY0"/>
              </a:cxn>
              <a:cxn ang="0">
                <a:pos x="connsiteX1" y="connsiteY1"/>
              </a:cxn>
              <a:cxn ang="0">
                <a:pos x="connsiteX2" y="connsiteY2"/>
              </a:cxn>
              <a:cxn ang="0">
                <a:pos x="connsiteX3" y="connsiteY3"/>
              </a:cxn>
            </a:cxnLst>
            <a:rect l="l" t="t" r="r" b="b"/>
            <a:pathLst>
              <a:path w="2375399" h="2424546">
                <a:moveTo>
                  <a:pt x="0" y="0"/>
                </a:moveTo>
                <a:lnTo>
                  <a:pt x="2375399" y="0"/>
                </a:lnTo>
                <a:lnTo>
                  <a:pt x="2375399" y="2424546"/>
                </a:lnTo>
                <a:lnTo>
                  <a:pt x="0" y="242454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D7370CD7-A4F7-403A-9222-3F2E05004F80}"/>
              </a:ext>
            </a:extLst>
          </p:cNvPr>
          <p:cNvSpPr>
            <a:spLocks noGrp="1"/>
          </p:cNvSpPr>
          <p:nvPr>
            <p:ph type="pic" sz="quarter" idx="32" hasCustomPrompt="1"/>
          </p:nvPr>
        </p:nvSpPr>
        <p:spPr>
          <a:xfrm>
            <a:off x="723900" y="2216727"/>
            <a:ext cx="2375399" cy="2424546"/>
          </a:xfrm>
          <a:custGeom>
            <a:avLst/>
            <a:gdLst>
              <a:gd name="connsiteX0" fmla="*/ 0 w 2375399"/>
              <a:gd name="connsiteY0" fmla="*/ 0 h 2424546"/>
              <a:gd name="connsiteX1" fmla="*/ 2375399 w 2375399"/>
              <a:gd name="connsiteY1" fmla="*/ 0 h 2424546"/>
              <a:gd name="connsiteX2" fmla="*/ 2375399 w 2375399"/>
              <a:gd name="connsiteY2" fmla="*/ 2424546 h 2424546"/>
              <a:gd name="connsiteX3" fmla="*/ 0 w 2375399"/>
              <a:gd name="connsiteY3" fmla="*/ 2424546 h 2424546"/>
            </a:gdLst>
            <a:ahLst/>
            <a:cxnLst>
              <a:cxn ang="0">
                <a:pos x="connsiteX0" y="connsiteY0"/>
              </a:cxn>
              <a:cxn ang="0">
                <a:pos x="connsiteX1" y="connsiteY1"/>
              </a:cxn>
              <a:cxn ang="0">
                <a:pos x="connsiteX2" y="connsiteY2"/>
              </a:cxn>
              <a:cxn ang="0">
                <a:pos x="connsiteX3" y="connsiteY3"/>
              </a:cxn>
            </a:cxnLst>
            <a:rect l="l" t="t" r="r" b="b"/>
            <a:pathLst>
              <a:path w="2375399" h="2424546">
                <a:moveTo>
                  <a:pt x="0" y="0"/>
                </a:moveTo>
                <a:lnTo>
                  <a:pt x="2375399" y="0"/>
                </a:lnTo>
                <a:lnTo>
                  <a:pt x="2375399" y="2424546"/>
                </a:lnTo>
                <a:lnTo>
                  <a:pt x="0" y="242454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D0ACD37B-3E64-434E-BB19-19312374F370}"/>
              </a:ext>
            </a:extLst>
          </p:cNvPr>
          <p:cNvSpPr>
            <a:spLocks noGrp="1"/>
          </p:cNvSpPr>
          <p:nvPr>
            <p:ph type="pic" sz="quarter" idx="33" hasCustomPrompt="1"/>
          </p:nvPr>
        </p:nvSpPr>
        <p:spPr>
          <a:xfrm>
            <a:off x="723900" y="4835236"/>
            <a:ext cx="2375399" cy="2022764"/>
          </a:xfrm>
          <a:custGeom>
            <a:avLst/>
            <a:gdLst>
              <a:gd name="connsiteX0" fmla="*/ 0 w 2375399"/>
              <a:gd name="connsiteY0" fmla="*/ 0 h 2022764"/>
              <a:gd name="connsiteX1" fmla="*/ 2375399 w 2375399"/>
              <a:gd name="connsiteY1" fmla="*/ 0 h 2022764"/>
              <a:gd name="connsiteX2" fmla="*/ 2375399 w 2375399"/>
              <a:gd name="connsiteY2" fmla="*/ 2022764 h 2022764"/>
              <a:gd name="connsiteX3" fmla="*/ 0 w 2375399"/>
              <a:gd name="connsiteY3" fmla="*/ 2022764 h 2022764"/>
            </a:gdLst>
            <a:ahLst/>
            <a:cxnLst>
              <a:cxn ang="0">
                <a:pos x="connsiteX0" y="connsiteY0"/>
              </a:cxn>
              <a:cxn ang="0">
                <a:pos x="connsiteX1" y="connsiteY1"/>
              </a:cxn>
              <a:cxn ang="0">
                <a:pos x="connsiteX2" y="connsiteY2"/>
              </a:cxn>
              <a:cxn ang="0">
                <a:pos x="connsiteX3" y="connsiteY3"/>
              </a:cxn>
            </a:cxnLst>
            <a:rect l="l" t="t" r="r" b="b"/>
            <a:pathLst>
              <a:path w="2375399" h="2022764">
                <a:moveTo>
                  <a:pt x="0" y="0"/>
                </a:moveTo>
                <a:lnTo>
                  <a:pt x="2375399" y="0"/>
                </a:lnTo>
                <a:lnTo>
                  <a:pt x="2375399" y="2022764"/>
                </a:lnTo>
                <a:lnTo>
                  <a:pt x="0" y="20227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13181605-61A2-495B-B4DC-59D703DA4863}"/>
              </a:ext>
            </a:extLst>
          </p:cNvPr>
          <p:cNvSpPr>
            <a:spLocks noGrp="1"/>
          </p:cNvSpPr>
          <p:nvPr>
            <p:ph type="pic" sz="quarter" idx="30" hasCustomPrompt="1"/>
          </p:nvPr>
        </p:nvSpPr>
        <p:spPr>
          <a:xfrm>
            <a:off x="3300604" y="3525982"/>
            <a:ext cx="2375399" cy="2424546"/>
          </a:xfrm>
          <a:custGeom>
            <a:avLst/>
            <a:gdLst>
              <a:gd name="connsiteX0" fmla="*/ 0 w 2375399"/>
              <a:gd name="connsiteY0" fmla="*/ 0 h 2424546"/>
              <a:gd name="connsiteX1" fmla="*/ 2375399 w 2375399"/>
              <a:gd name="connsiteY1" fmla="*/ 0 h 2424546"/>
              <a:gd name="connsiteX2" fmla="*/ 2375399 w 2375399"/>
              <a:gd name="connsiteY2" fmla="*/ 2424546 h 2424546"/>
              <a:gd name="connsiteX3" fmla="*/ 0 w 2375399"/>
              <a:gd name="connsiteY3" fmla="*/ 2424546 h 2424546"/>
            </a:gdLst>
            <a:ahLst/>
            <a:cxnLst>
              <a:cxn ang="0">
                <a:pos x="connsiteX0" y="connsiteY0"/>
              </a:cxn>
              <a:cxn ang="0">
                <a:pos x="connsiteX1" y="connsiteY1"/>
              </a:cxn>
              <a:cxn ang="0">
                <a:pos x="connsiteX2" y="connsiteY2"/>
              </a:cxn>
              <a:cxn ang="0">
                <a:pos x="connsiteX3" y="connsiteY3"/>
              </a:cxn>
            </a:cxnLst>
            <a:rect l="l" t="t" r="r" b="b"/>
            <a:pathLst>
              <a:path w="2375399" h="2424546">
                <a:moveTo>
                  <a:pt x="0" y="0"/>
                </a:moveTo>
                <a:lnTo>
                  <a:pt x="2375399" y="0"/>
                </a:lnTo>
                <a:lnTo>
                  <a:pt x="2375399" y="2424546"/>
                </a:lnTo>
                <a:lnTo>
                  <a:pt x="0" y="242454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a:extLst>
              <a:ext uri="{FF2B5EF4-FFF2-40B4-BE49-F238E27FC236}">
                <a16:creationId xmlns:a16="http://schemas.microsoft.com/office/drawing/2014/main" id="{61C93676-7F34-4D87-BAD4-1DA61A22D457}"/>
              </a:ext>
            </a:extLst>
          </p:cNvPr>
          <p:cNvSpPr>
            <a:spLocks noGrp="1"/>
          </p:cNvSpPr>
          <p:nvPr>
            <p:ph type="pic" sz="quarter" idx="28" hasCustomPrompt="1"/>
          </p:nvPr>
        </p:nvSpPr>
        <p:spPr>
          <a:xfrm>
            <a:off x="723900" y="0"/>
            <a:ext cx="2375399" cy="2022764"/>
          </a:xfrm>
          <a:custGeom>
            <a:avLst/>
            <a:gdLst>
              <a:gd name="connsiteX0" fmla="*/ 0 w 2375399"/>
              <a:gd name="connsiteY0" fmla="*/ 0 h 2022764"/>
              <a:gd name="connsiteX1" fmla="*/ 2375399 w 2375399"/>
              <a:gd name="connsiteY1" fmla="*/ 0 h 2022764"/>
              <a:gd name="connsiteX2" fmla="*/ 2375399 w 2375399"/>
              <a:gd name="connsiteY2" fmla="*/ 2022764 h 2022764"/>
              <a:gd name="connsiteX3" fmla="*/ 0 w 2375399"/>
              <a:gd name="connsiteY3" fmla="*/ 2022764 h 2022764"/>
            </a:gdLst>
            <a:ahLst/>
            <a:cxnLst>
              <a:cxn ang="0">
                <a:pos x="connsiteX0" y="connsiteY0"/>
              </a:cxn>
              <a:cxn ang="0">
                <a:pos x="connsiteX1" y="connsiteY1"/>
              </a:cxn>
              <a:cxn ang="0">
                <a:pos x="connsiteX2" y="connsiteY2"/>
              </a:cxn>
              <a:cxn ang="0">
                <a:pos x="connsiteX3" y="connsiteY3"/>
              </a:cxn>
            </a:cxnLst>
            <a:rect l="l" t="t" r="r" b="b"/>
            <a:pathLst>
              <a:path w="2375399" h="2022764">
                <a:moveTo>
                  <a:pt x="0" y="0"/>
                </a:moveTo>
                <a:lnTo>
                  <a:pt x="2375399" y="0"/>
                </a:lnTo>
                <a:lnTo>
                  <a:pt x="2375399" y="2022764"/>
                </a:lnTo>
                <a:lnTo>
                  <a:pt x="0" y="20227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Slide Number Placeholder 2">
            <a:extLst>
              <a:ext uri="{FF2B5EF4-FFF2-40B4-BE49-F238E27FC236}">
                <a16:creationId xmlns:a16="http://schemas.microsoft.com/office/drawing/2014/main" id="{0E1E076B-CA4A-4E3E-8B26-54632758D70A}"/>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68914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D41CF-00DB-4D13-9E8B-7ED774578F45}"/>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4" name="Picture Placeholder 20">
            <a:extLst>
              <a:ext uri="{FF2B5EF4-FFF2-40B4-BE49-F238E27FC236}">
                <a16:creationId xmlns:a16="http://schemas.microsoft.com/office/drawing/2014/main" id="{B2B4C99E-8549-4646-8F78-EED99EFF80A9}"/>
              </a:ext>
            </a:extLst>
          </p:cNvPr>
          <p:cNvSpPr>
            <a:spLocks noGrp="1"/>
          </p:cNvSpPr>
          <p:nvPr>
            <p:ph type="pic" sz="quarter" idx="22" hasCustomPrompt="1"/>
          </p:nvPr>
        </p:nvSpPr>
        <p:spPr>
          <a:xfrm>
            <a:off x="1214936" y="750092"/>
            <a:ext cx="2527772" cy="3407529"/>
          </a:xfrm>
          <a:custGeom>
            <a:avLst/>
            <a:gdLst>
              <a:gd name="connsiteX0" fmla="*/ 0 w 2527772"/>
              <a:gd name="connsiteY0" fmla="*/ 0 h 3407529"/>
              <a:gd name="connsiteX1" fmla="*/ 1895829 w 2527772"/>
              <a:gd name="connsiteY1" fmla="*/ 0 h 3407529"/>
              <a:gd name="connsiteX2" fmla="*/ 2527772 w 2527772"/>
              <a:gd name="connsiteY2" fmla="*/ 3407529 h 3407529"/>
              <a:gd name="connsiteX3" fmla="*/ 631943 w 2527772"/>
              <a:gd name="connsiteY3" fmla="*/ 3407529 h 3407529"/>
            </a:gdLst>
            <a:ahLst/>
            <a:cxnLst>
              <a:cxn ang="0">
                <a:pos x="connsiteX0" y="connsiteY0"/>
              </a:cxn>
              <a:cxn ang="0">
                <a:pos x="connsiteX1" y="connsiteY1"/>
              </a:cxn>
              <a:cxn ang="0">
                <a:pos x="connsiteX2" y="connsiteY2"/>
              </a:cxn>
              <a:cxn ang="0">
                <a:pos x="connsiteX3" y="connsiteY3"/>
              </a:cxn>
            </a:cxnLst>
            <a:rect l="l" t="t" r="r" b="b"/>
            <a:pathLst>
              <a:path w="2527772" h="3407529">
                <a:moveTo>
                  <a:pt x="0" y="0"/>
                </a:moveTo>
                <a:lnTo>
                  <a:pt x="1895829" y="0"/>
                </a:lnTo>
                <a:lnTo>
                  <a:pt x="2527772" y="3407529"/>
                </a:lnTo>
                <a:lnTo>
                  <a:pt x="631943" y="3407529"/>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
        <p:nvSpPr>
          <p:cNvPr id="5" name="Picture Placeholder 19">
            <a:extLst>
              <a:ext uri="{FF2B5EF4-FFF2-40B4-BE49-F238E27FC236}">
                <a16:creationId xmlns:a16="http://schemas.microsoft.com/office/drawing/2014/main" id="{6D2CAC51-AEE5-4345-AF0F-22CC1B6485DE}"/>
              </a:ext>
            </a:extLst>
          </p:cNvPr>
          <p:cNvSpPr>
            <a:spLocks noGrp="1"/>
          </p:cNvSpPr>
          <p:nvPr>
            <p:ph type="pic" sz="quarter" idx="21" hasCustomPrompt="1"/>
          </p:nvPr>
        </p:nvSpPr>
        <p:spPr>
          <a:xfrm>
            <a:off x="3568228" y="1725235"/>
            <a:ext cx="2527772" cy="3407529"/>
          </a:xfrm>
          <a:custGeom>
            <a:avLst/>
            <a:gdLst>
              <a:gd name="connsiteX0" fmla="*/ 0 w 2527772"/>
              <a:gd name="connsiteY0" fmla="*/ 0 h 3407529"/>
              <a:gd name="connsiteX1" fmla="*/ 1895829 w 2527772"/>
              <a:gd name="connsiteY1" fmla="*/ 0 h 3407529"/>
              <a:gd name="connsiteX2" fmla="*/ 2527772 w 2527772"/>
              <a:gd name="connsiteY2" fmla="*/ 3407529 h 3407529"/>
              <a:gd name="connsiteX3" fmla="*/ 631943 w 2527772"/>
              <a:gd name="connsiteY3" fmla="*/ 3407529 h 3407529"/>
            </a:gdLst>
            <a:ahLst/>
            <a:cxnLst>
              <a:cxn ang="0">
                <a:pos x="connsiteX0" y="connsiteY0"/>
              </a:cxn>
              <a:cxn ang="0">
                <a:pos x="connsiteX1" y="connsiteY1"/>
              </a:cxn>
              <a:cxn ang="0">
                <a:pos x="connsiteX2" y="connsiteY2"/>
              </a:cxn>
              <a:cxn ang="0">
                <a:pos x="connsiteX3" y="connsiteY3"/>
              </a:cxn>
            </a:cxnLst>
            <a:rect l="l" t="t" r="r" b="b"/>
            <a:pathLst>
              <a:path w="2527772" h="3407529">
                <a:moveTo>
                  <a:pt x="0" y="0"/>
                </a:moveTo>
                <a:lnTo>
                  <a:pt x="1895829" y="0"/>
                </a:lnTo>
                <a:lnTo>
                  <a:pt x="2527772" y="3407529"/>
                </a:lnTo>
                <a:lnTo>
                  <a:pt x="631943" y="3407529"/>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22">
            <a:extLst>
              <a:ext uri="{FF2B5EF4-FFF2-40B4-BE49-F238E27FC236}">
                <a16:creationId xmlns:a16="http://schemas.microsoft.com/office/drawing/2014/main" id="{F2781F3E-EE8E-4656-A619-E766A62C523A}"/>
              </a:ext>
            </a:extLst>
          </p:cNvPr>
          <p:cNvSpPr>
            <a:spLocks noGrp="1"/>
          </p:cNvSpPr>
          <p:nvPr>
            <p:ph type="pic" sz="quarter" idx="24" hasCustomPrompt="1"/>
          </p:nvPr>
        </p:nvSpPr>
        <p:spPr>
          <a:xfrm>
            <a:off x="2944682" y="3531155"/>
            <a:ext cx="1916926" cy="2584086"/>
          </a:xfrm>
          <a:custGeom>
            <a:avLst/>
            <a:gdLst>
              <a:gd name="connsiteX0" fmla="*/ 0 w 1916926"/>
              <a:gd name="connsiteY0" fmla="*/ 0 h 2584086"/>
              <a:gd name="connsiteX1" fmla="*/ 1437694 w 1916926"/>
              <a:gd name="connsiteY1" fmla="*/ 0 h 2584086"/>
              <a:gd name="connsiteX2" fmla="*/ 1916926 w 1916926"/>
              <a:gd name="connsiteY2" fmla="*/ 2584086 h 2584086"/>
              <a:gd name="connsiteX3" fmla="*/ 479231 w 1916926"/>
              <a:gd name="connsiteY3" fmla="*/ 2584086 h 2584086"/>
            </a:gdLst>
            <a:ahLst/>
            <a:cxnLst>
              <a:cxn ang="0">
                <a:pos x="connsiteX0" y="connsiteY0"/>
              </a:cxn>
              <a:cxn ang="0">
                <a:pos x="connsiteX1" y="connsiteY1"/>
              </a:cxn>
              <a:cxn ang="0">
                <a:pos x="connsiteX2" y="connsiteY2"/>
              </a:cxn>
              <a:cxn ang="0">
                <a:pos x="connsiteX3" y="connsiteY3"/>
              </a:cxn>
            </a:cxnLst>
            <a:rect l="l" t="t" r="r" b="b"/>
            <a:pathLst>
              <a:path w="1916926" h="2584086">
                <a:moveTo>
                  <a:pt x="0" y="0"/>
                </a:moveTo>
                <a:lnTo>
                  <a:pt x="1437694" y="0"/>
                </a:lnTo>
                <a:lnTo>
                  <a:pt x="1916926" y="2584086"/>
                </a:lnTo>
                <a:lnTo>
                  <a:pt x="479231" y="2584086"/>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21">
            <a:extLst>
              <a:ext uri="{FF2B5EF4-FFF2-40B4-BE49-F238E27FC236}">
                <a16:creationId xmlns:a16="http://schemas.microsoft.com/office/drawing/2014/main" id="{CF80FF99-B790-47E0-BD73-5EBD3C9FAC7B}"/>
              </a:ext>
            </a:extLst>
          </p:cNvPr>
          <p:cNvSpPr>
            <a:spLocks noGrp="1"/>
          </p:cNvSpPr>
          <p:nvPr>
            <p:ph type="pic" sz="quarter" idx="23" hasCustomPrompt="1"/>
          </p:nvPr>
        </p:nvSpPr>
        <p:spPr>
          <a:xfrm>
            <a:off x="861971" y="2876615"/>
            <a:ext cx="2237801" cy="3016638"/>
          </a:xfrm>
          <a:custGeom>
            <a:avLst/>
            <a:gdLst>
              <a:gd name="connsiteX0" fmla="*/ 0 w 2237801"/>
              <a:gd name="connsiteY0" fmla="*/ 0 h 3016638"/>
              <a:gd name="connsiteX1" fmla="*/ 1678351 w 2237801"/>
              <a:gd name="connsiteY1" fmla="*/ 0 h 3016638"/>
              <a:gd name="connsiteX2" fmla="*/ 2237801 w 2237801"/>
              <a:gd name="connsiteY2" fmla="*/ 3016638 h 3016638"/>
              <a:gd name="connsiteX3" fmla="*/ 559450 w 2237801"/>
              <a:gd name="connsiteY3" fmla="*/ 3016638 h 3016638"/>
            </a:gdLst>
            <a:ahLst/>
            <a:cxnLst>
              <a:cxn ang="0">
                <a:pos x="connsiteX0" y="connsiteY0"/>
              </a:cxn>
              <a:cxn ang="0">
                <a:pos x="connsiteX1" y="connsiteY1"/>
              </a:cxn>
              <a:cxn ang="0">
                <a:pos x="connsiteX2" y="connsiteY2"/>
              </a:cxn>
              <a:cxn ang="0">
                <a:pos x="connsiteX3" y="connsiteY3"/>
              </a:cxn>
            </a:cxnLst>
            <a:rect l="l" t="t" r="r" b="b"/>
            <a:pathLst>
              <a:path w="2237801" h="3016638">
                <a:moveTo>
                  <a:pt x="0" y="0"/>
                </a:moveTo>
                <a:lnTo>
                  <a:pt x="1678351" y="0"/>
                </a:lnTo>
                <a:lnTo>
                  <a:pt x="2237801" y="3016638"/>
                </a:lnTo>
                <a:lnTo>
                  <a:pt x="559450" y="3016638"/>
                </a:lnTo>
                <a:close/>
              </a:path>
            </a:pathLst>
          </a:custGeom>
          <a:solidFill>
            <a:schemeClr val="bg1">
              <a:lumMod val="95000"/>
            </a:schemeClr>
          </a:solidFill>
          <a:ln w="76200">
            <a:solidFill>
              <a:schemeClr val="bg1"/>
            </a:solidFill>
          </a:ln>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8131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B3791-0A39-4EFE-938D-8F419CC67DC1}"/>
              </a:ext>
            </a:extLst>
          </p:cNvPr>
          <p:cNvSpPr>
            <a:spLocks noGrp="1"/>
          </p:cNvSpPr>
          <p:nvPr>
            <p:ph type="dt" sz="half" idx="10"/>
          </p:nvPr>
        </p:nvSpPr>
        <p:spPr/>
        <p:txBody>
          <a:bodyPr/>
          <a:lstStyle/>
          <a:p>
            <a:fld id="{B8A918BB-DB3C-4FC5-B9A8-BB8C7423C6D7}" type="datetime1">
              <a:rPr lang="en-US" smtClean="0"/>
              <a:t>10/3/2022</a:t>
            </a:fld>
            <a:endParaRPr lang="en-US"/>
          </a:p>
        </p:txBody>
      </p:sp>
      <p:sp>
        <p:nvSpPr>
          <p:cNvPr id="3" name="Footer Placeholder 2">
            <a:extLst>
              <a:ext uri="{FF2B5EF4-FFF2-40B4-BE49-F238E27FC236}">
                <a16:creationId xmlns:a16="http://schemas.microsoft.com/office/drawing/2014/main" id="{1A2F39A4-EAA0-4F31-B165-C29E320B9B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01E0ED-9985-4F9B-9180-B0469BC69064}"/>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5616254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317018-1619-450A-A92E-4F9F1CC6EA4F}"/>
              </a:ext>
            </a:extLst>
          </p:cNvPr>
          <p:cNvSpPr>
            <a:spLocks noGrp="1"/>
          </p:cNvSpPr>
          <p:nvPr>
            <p:ph type="pic" sz="quarter" idx="27" hasCustomPrompt="1"/>
          </p:nvPr>
        </p:nvSpPr>
        <p:spPr>
          <a:xfrm>
            <a:off x="5036923"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751F63E6-6B49-4D7D-8008-F0D85733FB9C}"/>
              </a:ext>
            </a:extLst>
          </p:cNvPr>
          <p:cNvSpPr>
            <a:spLocks noGrp="1"/>
          </p:cNvSpPr>
          <p:nvPr>
            <p:ph type="pic" sz="quarter" idx="28" hasCustomPrompt="1"/>
          </p:nvPr>
        </p:nvSpPr>
        <p:spPr>
          <a:xfrm>
            <a:off x="723901" y="3449385"/>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2" name="Picture Placeholder 21">
            <a:extLst>
              <a:ext uri="{FF2B5EF4-FFF2-40B4-BE49-F238E27FC236}">
                <a16:creationId xmlns:a16="http://schemas.microsoft.com/office/drawing/2014/main" id="{40E903F5-40DC-4D6C-90C3-F7B45F8E176E}"/>
              </a:ext>
            </a:extLst>
          </p:cNvPr>
          <p:cNvSpPr>
            <a:spLocks noGrp="1"/>
          </p:cNvSpPr>
          <p:nvPr>
            <p:ph type="pic" sz="quarter" idx="23" hasCustomPrompt="1"/>
          </p:nvPr>
        </p:nvSpPr>
        <p:spPr>
          <a:xfrm>
            <a:off x="723901" y="710886"/>
            <a:ext cx="4272377" cy="2697731"/>
          </a:xfrm>
          <a:custGeom>
            <a:avLst/>
            <a:gdLst>
              <a:gd name="connsiteX0" fmla="*/ 0 w 4272377"/>
              <a:gd name="connsiteY0" fmla="*/ 0 h 2697731"/>
              <a:gd name="connsiteX1" fmla="*/ 4272377 w 4272377"/>
              <a:gd name="connsiteY1" fmla="*/ 0 h 2697731"/>
              <a:gd name="connsiteX2" fmla="*/ 4272377 w 4272377"/>
              <a:gd name="connsiteY2" fmla="*/ 2697731 h 2697731"/>
              <a:gd name="connsiteX3" fmla="*/ 0 w 4272377"/>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4272377" h="2697731">
                <a:moveTo>
                  <a:pt x="0" y="0"/>
                </a:moveTo>
                <a:lnTo>
                  <a:pt x="4272377" y="0"/>
                </a:lnTo>
                <a:lnTo>
                  <a:pt x="4272377"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1" name="Picture Placeholder 20">
            <a:extLst>
              <a:ext uri="{FF2B5EF4-FFF2-40B4-BE49-F238E27FC236}">
                <a16:creationId xmlns:a16="http://schemas.microsoft.com/office/drawing/2014/main" id="{457A1F35-D4E4-427C-8719-1264A0AB7AC8}"/>
              </a:ext>
            </a:extLst>
          </p:cNvPr>
          <p:cNvSpPr>
            <a:spLocks noGrp="1"/>
          </p:cNvSpPr>
          <p:nvPr>
            <p:ph type="pic" sz="quarter" idx="24" hasCustomPrompt="1"/>
          </p:nvPr>
        </p:nvSpPr>
        <p:spPr>
          <a:xfrm>
            <a:off x="5036923" y="710885"/>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4197B21A-BB76-4D93-8FA4-FC86A730ABF3}"/>
              </a:ext>
            </a:extLst>
          </p:cNvPr>
          <p:cNvSpPr>
            <a:spLocks noGrp="1"/>
          </p:cNvSpPr>
          <p:nvPr>
            <p:ph type="pic" sz="quarter" idx="25" hasCustomPrompt="1"/>
          </p:nvPr>
        </p:nvSpPr>
        <p:spPr>
          <a:xfrm>
            <a:off x="7194197" y="710886"/>
            <a:ext cx="2116628" cy="2697731"/>
          </a:xfrm>
          <a:custGeom>
            <a:avLst/>
            <a:gdLst>
              <a:gd name="connsiteX0" fmla="*/ 0 w 2116628"/>
              <a:gd name="connsiteY0" fmla="*/ 0 h 2697731"/>
              <a:gd name="connsiteX1" fmla="*/ 2116628 w 2116628"/>
              <a:gd name="connsiteY1" fmla="*/ 0 h 2697731"/>
              <a:gd name="connsiteX2" fmla="*/ 2116628 w 2116628"/>
              <a:gd name="connsiteY2" fmla="*/ 2697731 h 2697731"/>
              <a:gd name="connsiteX3" fmla="*/ 0 w 2116628"/>
              <a:gd name="connsiteY3" fmla="*/ 2697731 h 2697731"/>
            </a:gdLst>
            <a:ahLst/>
            <a:cxnLst>
              <a:cxn ang="0">
                <a:pos x="connsiteX0" y="connsiteY0"/>
              </a:cxn>
              <a:cxn ang="0">
                <a:pos x="connsiteX1" y="connsiteY1"/>
              </a:cxn>
              <a:cxn ang="0">
                <a:pos x="connsiteX2" y="connsiteY2"/>
              </a:cxn>
              <a:cxn ang="0">
                <a:pos x="connsiteX3" y="connsiteY3"/>
              </a:cxn>
            </a:cxnLst>
            <a:rect l="l" t="t" r="r" b="b"/>
            <a:pathLst>
              <a:path w="2116628" h="2697731">
                <a:moveTo>
                  <a:pt x="0" y="0"/>
                </a:moveTo>
                <a:lnTo>
                  <a:pt x="2116628" y="0"/>
                </a:lnTo>
                <a:lnTo>
                  <a:pt x="2116628" y="2697731"/>
                </a:lnTo>
                <a:lnTo>
                  <a:pt x="0" y="269773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0FED41CF-00DB-4D13-9E8B-7ED774578F45}"/>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custDataLst>
      <p:tags r:id="rId1"/>
    </p:custDataLst>
    <p:extLst>
      <p:ext uri="{BB962C8B-B14F-4D97-AF65-F5344CB8AC3E}">
        <p14:creationId xmlns:p14="http://schemas.microsoft.com/office/powerpoint/2010/main" val="3205662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3095070B-6EA2-4640-B5C6-B5C27D3EEAD5}"/>
              </a:ext>
            </a:extLst>
          </p:cNvPr>
          <p:cNvSpPr>
            <a:spLocks noGrp="1"/>
          </p:cNvSpPr>
          <p:nvPr>
            <p:ph type="pic" sz="quarter" idx="28" hasCustomPrompt="1"/>
          </p:nvPr>
        </p:nvSpPr>
        <p:spPr>
          <a:xfrm>
            <a:off x="7675704" y="1664237"/>
            <a:ext cx="1590918" cy="1845465"/>
          </a:xfrm>
          <a:custGeom>
            <a:avLst/>
            <a:gdLst>
              <a:gd name="connsiteX0" fmla="*/ 795459 w 1590918"/>
              <a:gd name="connsiteY0" fmla="*/ 0 h 1845465"/>
              <a:gd name="connsiteX1" fmla="*/ 1590918 w 1590918"/>
              <a:gd name="connsiteY1" fmla="*/ 397729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29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29"/>
                </a:lnTo>
                <a:lnTo>
                  <a:pt x="1590918" y="1447736"/>
                </a:lnTo>
                <a:lnTo>
                  <a:pt x="795459" y="1845465"/>
                </a:lnTo>
                <a:lnTo>
                  <a:pt x="0" y="1447736"/>
                </a:lnTo>
                <a:lnTo>
                  <a:pt x="0" y="39772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0" name="Picture Placeholder 29">
            <a:extLst>
              <a:ext uri="{FF2B5EF4-FFF2-40B4-BE49-F238E27FC236}">
                <a16:creationId xmlns:a16="http://schemas.microsoft.com/office/drawing/2014/main" id="{E187EE52-12B8-4893-9FCD-82B63F259822}"/>
              </a:ext>
            </a:extLst>
          </p:cNvPr>
          <p:cNvSpPr>
            <a:spLocks noGrp="1"/>
          </p:cNvSpPr>
          <p:nvPr>
            <p:ph type="pic" sz="quarter" idx="29" hasCustomPrompt="1"/>
          </p:nvPr>
        </p:nvSpPr>
        <p:spPr>
          <a:xfrm>
            <a:off x="9334514" y="1664237"/>
            <a:ext cx="1590918" cy="1845465"/>
          </a:xfrm>
          <a:custGeom>
            <a:avLst/>
            <a:gdLst>
              <a:gd name="connsiteX0" fmla="*/ 795459 w 1590918"/>
              <a:gd name="connsiteY0" fmla="*/ 0 h 1845465"/>
              <a:gd name="connsiteX1" fmla="*/ 1590918 w 1590918"/>
              <a:gd name="connsiteY1" fmla="*/ 397729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29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29"/>
                </a:lnTo>
                <a:lnTo>
                  <a:pt x="1590918" y="1447736"/>
                </a:lnTo>
                <a:lnTo>
                  <a:pt x="795459" y="1845465"/>
                </a:lnTo>
                <a:lnTo>
                  <a:pt x="0" y="1447736"/>
                </a:lnTo>
                <a:lnTo>
                  <a:pt x="0" y="39772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3" name="Picture Placeholder 32">
            <a:extLst>
              <a:ext uri="{FF2B5EF4-FFF2-40B4-BE49-F238E27FC236}">
                <a16:creationId xmlns:a16="http://schemas.microsoft.com/office/drawing/2014/main" id="{22678C31-1971-45B7-90FF-C5103B886E3B}"/>
              </a:ext>
            </a:extLst>
          </p:cNvPr>
          <p:cNvSpPr>
            <a:spLocks noGrp="1"/>
          </p:cNvSpPr>
          <p:nvPr>
            <p:ph type="pic" sz="quarter" idx="30" hasCustomPrompt="1"/>
          </p:nvPr>
        </p:nvSpPr>
        <p:spPr>
          <a:xfrm>
            <a:off x="10163920" y="3187502"/>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5" name="Picture Placeholder 34">
            <a:extLst>
              <a:ext uri="{FF2B5EF4-FFF2-40B4-BE49-F238E27FC236}">
                <a16:creationId xmlns:a16="http://schemas.microsoft.com/office/drawing/2014/main" id="{07C53172-69BD-4EA2-9733-F500ED94E187}"/>
              </a:ext>
            </a:extLst>
          </p:cNvPr>
          <p:cNvSpPr>
            <a:spLocks noGrp="1"/>
          </p:cNvSpPr>
          <p:nvPr>
            <p:ph type="pic" sz="quarter" idx="31" hasCustomPrompt="1"/>
          </p:nvPr>
        </p:nvSpPr>
        <p:spPr>
          <a:xfrm>
            <a:off x="9334515" y="4710767"/>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4" name="Picture Placeholder 33">
            <a:extLst>
              <a:ext uri="{FF2B5EF4-FFF2-40B4-BE49-F238E27FC236}">
                <a16:creationId xmlns:a16="http://schemas.microsoft.com/office/drawing/2014/main" id="{E98F8B3E-F54E-4BFF-9663-0EFDC6F93ABC}"/>
              </a:ext>
            </a:extLst>
          </p:cNvPr>
          <p:cNvSpPr>
            <a:spLocks noGrp="1"/>
          </p:cNvSpPr>
          <p:nvPr>
            <p:ph type="pic" sz="quarter" idx="32" hasCustomPrompt="1"/>
          </p:nvPr>
        </p:nvSpPr>
        <p:spPr>
          <a:xfrm>
            <a:off x="7675704" y="4710767"/>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1" name="Picture Placeholder 30">
            <a:extLst>
              <a:ext uri="{FF2B5EF4-FFF2-40B4-BE49-F238E27FC236}">
                <a16:creationId xmlns:a16="http://schemas.microsoft.com/office/drawing/2014/main" id="{DBC36289-5E13-470A-97FC-00E1550B7A91}"/>
              </a:ext>
            </a:extLst>
          </p:cNvPr>
          <p:cNvSpPr>
            <a:spLocks noGrp="1"/>
          </p:cNvSpPr>
          <p:nvPr>
            <p:ph type="pic" sz="quarter" idx="33" hasCustomPrompt="1"/>
          </p:nvPr>
        </p:nvSpPr>
        <p:spPr>
          <a:xfrm>
            <a:off x="6846298" y="3187502"/>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2" name="Picture Placeholder 31">
            <a:extLst>
              <a:ext uri="{FF2B5EF4-FFF2-40B4-BE49-F238E27FC236}">
                <a16:creationId xmlns:a16="http://schemas.microsoft.com/office/drawing/2014/main" id="{1DFFA7BE-BC09-4050-8986-F3475E33DA0C}"/>
              </a:ext>
            </a:extLst>
          </p:cNvPr>
          <p:cNvSpPr>
            <a:spLocks noGrp="1"/>
          </p:cNvSpPr>
          <p:nvPr>
            <p:ph type="pic" sz="quarter" idx="34" hasCustomPrompt="1"/>
          </p:nvPr>
        </p:nvSpPr>
        <p:spPr>
          <a:xfrm>
            <a:off x="8505109" y="3187502"/>
            <a:ext cx="1590918" cy="1845465"/>
          </a:xfrm>
          <a:custGeom>
            <a:avLst/>
            <a:gdLst>
              <a:gd name="connsiteX0" fmla="*/ 795459 w 1590918"/>
              <a:gd name="connsiteY0" fmla="*/ 0 h 1845465"/>
              <a:gd name="connsiteX1" fmla="*/ 1590918 w 1590918"/>
              <a:gd name="connsiteY1" fmla="*/ 397730 h 1845465"/>
              <a:gd name="connsiteX2" fmla="*/ 1590918 w 1590918"/>
              <a:gd name="connsiteY2" fmla="*/ 1447736 h 1845465"/>
              <a:gd name="connsiteX3" fmla="*/ 795459 w 1590918"/>
              <a:gd name="connsiteY3" fmla="*/ 1845465 h 1845465"/>
              <a:gd name="connsiteX4" fmla="*/ 0 w 1590918"/>
              <a:gd name="connsiteY4" fmla="*/ 1447736 h 1845465"/>
              <a:gd name="connsiteX5" fmla="*/ 0 w 1590918"/>
              <a:gd name="connsiteY5" fmla="*/ 397730 h 184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918" h="1845465">
                <a:moveTo>
                  <a:pt x="795459" y="0"/>
                </a:moveTo>
                <a:lnTo>
                  <a:pt x="1590918" y="397730"/>
                </a:lnTo>
                <a:lnTo>
                  <a:pt x="1590918" y="1447736"/>
                </a:lnTo>
                <a:lnTo>
                  <a:pt x="795459" y="1845465"/>
                </a:lnTo>
                <a:lnTo>
                  <a:pt x="0" y="1447736"/>
                </a:lnTo>
                <a:lnTo>
                  <a:pt x="0" y="39773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Slide Number Placeholder 2">
            <a:extLst>
              <a:ext uri="{FF2B5EF4-FFF2-40B4-BE49-F238E27FC236}">
                <a16:creationId xmlns:a16="http://schemas.microsoft.com/office/drawing/2014/main" id="{9EFF2EDB-1DE6-426F-AC50-BA2B705B18D6}"/>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custDataLst>
      <p:tags r:id="rId1"/>
    </p:custDataLst>
    <p:extLst>
      <p:ext uri="{BB962C8B-B14F-4D97-AF65-F5344CB8AC3E}">
        <p14:creationId xmlns:p14="http://schemas.microsoft.com/office/powerpoint/2010/main" val="2984363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55B674B-B869-4F35-9700-C79849282A64}"/>
              </a:ext>
            </a:extLst>
          </p:cNvPr>
          <p:cNvSpPr>
            <a:spLocks noGrp="1"/>
          </p:cNvSpPr>
          <p:nvPr>
            <p:ph type="pic" sz="quarter" idx="21" hasCustomPrompt="1"/>
          </p:nvPr>
        </p:nvSpPr>
        <p:spPr>
          <a:xfrm>
            <a:off x="1039072" y="1945340"/>
            <a:ext cx="2380948" cy="2321071"/>
          </a:xfrm>
          <a:custGeom>
            <a:avLst/>
            <a:gdLst>
              <a:gd name="connsiteX0" fmla="*/ 1168842 w 2380948"/>
              <a:gd name="connsiteY0" fmla="*/ 445 h 2321071"/>
              <a:gd name="connsiteX1" fmla="*/ 1231292 w 2380948"/>
              <a:gd name="connsiteY1" fmla="*/ 1644 h 2321071"/>
              <a:gd name="connsiteX2" fmla="*/ 1315524 w 2380948"/>
              <a:gd name="connsiteY2" fmla="*/ 15283 h 2321071"/>
              <a:gd name="connsiteX3" fmla="*/ 1442049 w 2380948"/>
              <a:gd name="connsiteY3" fmla="*/ 61444 h 2321071"/>
              <a:gd name="connsiteX4" fmla="*/ 1468688 w 2380948"/>
              <a:gd name="connsiteY4" fmla="*/ 72492 h 2321071"/>
              <a:gd name="connsiteX5" fmla="*/ 1508534 w 2380948"/>
              <a:gd name="connsiteY5" fmla="*/ 95496 h 2321071"/>
              <a:gd name="connsiteX6" fmla="*/ 1523243 w 2380948"/>
              <a:gd name="connsiteY6" fmla="*/ 107430 h 2321071"/>
              <a:gd name="connsiteX7" fmla="*/ 1692333 w 2380948"/>
              <a:gd name="connsiteY7" fmla="*/ 244556 h 2321071"/>
              <a:gd name="connsiteX8" fmla="*/ 1885760 w 2380948"/>
              <a:gd name="connsiteY8" fmla="*/ 469388 h 2321071"/>
              <a:gd name="connsiteX9" fmla="*/ 2117352 w 2380948"/>
              <a:gd name="connsiteY9" fmla="*/ 833871 h 2321071"/>
              <a:gd name="connsiteX10" fmla="*/ 2294334 w 2380948"/>
              <a:gd name="connsiteY10" fmla="*/ 1212316 h 2321071"/>
              <a:gd name="connsiteX11" fmla="*/ 2368402 w 2380948"/>
              <a:gd name="connsiteY11" fmla="*/ 1485215 h 2321071"/>
              <a:gd name="connsiteX12" fmla="*/ 2376827 w 2380948"/>
              <a:gd name="connsiteY12" fmla="*/ 1711422 h 2321071"/>
              <a:gd name="connsiteX13" fmla="*/ 2328997 w 2380948"/>
              <a:gd name="connsiteY13" fmla="*/ 1890370 h 2321071"/>
              <a:gd name="connsiteX14" fmla="*/ 2316637 w 2380948"/>
              <a:gd name="connsiteY14" fmla="*/ 1918658 h 2321071"/>
              <a:gd name="connsiteX15" fmla="*/ 2298649 w 2380948"/>
              <a:gd name="connsiteY15" fmla="*/ 1949814 h 2321071"/>
              <a:gd name="connsiteX16" fmla="*/ 2292839 w 2380948"/>
              <a:gd name="connsiteY16" fmla="*/ 1956654 h 2321071"/>
              <a:gd name="connsiteX17" fmla="*/ 2261585 w 2380948"/>
              <a:gd name="connsiteY17" fmla="*/ 1999392 h 2321071"/>
              <a:gd name="connsiteX18" fmla="*/ 2104792 w 2380948"/>
              <a:gd name="connsiteY18" fmla="*/ 2135946 h 2321071"/>
              <a:gd name="connsiteX19" fmla="*/ 1858572 w 2380948"/>
              <a:gd name="connsiteY19" fmla="*/ 2242276 h 2321071"/>
              <a:gd name="connsiteX20" fmla="*/ 1572423 w 2380948"/>
              <a:gd name="connsiteY20" fmla="*/ 2299303 h 2321071"/>
              <a:gd name="connsiteX21" fmla="*/ 899611 w 2380948"/>
              <a:gd name="connsiteY21" fmla="*/ 2308813 h 2321071"/>
              <a:gd name="connsiteX22" fmla="*/ 544323 w 2380948"/>
              <a:gd name="connsiteY22" fmla="*/ 2248446 h 2321071"/>
              <a:gd name="connsiteX23" fmla="*/ 327663 w 2380948"/>
              <a:gd name="connsiteY23" fmla="*/ 2164262 h 2321071"/>
              <a:gd name="connsiteX24" fmla="*/ 316687 w 2380948"/>
              <a:gd name="connsiteY24" fmla="*/ 2159836 h 2321071"/>
              <a:gd name="connsiteX25" fmla="*/ 278610 w 2380948"/>
              <a:gd name="connsiteY25" fmla="*/ 2137853 h 2321071"/>
              <a:gd name="connsiteX26" fmla="*/ 266739 w 2380948"/>
              <a:gd name="connsiteY26" fmla="*/ 2128960 h 2321071"/>
              <a:gd name="connsiteX27" fmla="*/ 182018 w 2380948"/>
              <a:gd name="connsiteY27" fmla="*/ 2065647 h 2321071"/>
              <a:gd name="connsiteX28" fmla="*/ 22350 w 2380948"/>
              <a:gd name="connsiteY28" fmla="*/ 1808571 h 2321071"/>
              <a:gd name="connsiteX29" fmla="*/ 1395 w 2380948"/>
              <a:gd name="connsiteY29" fmla="*/ 1585578 h 2321071"/>
              <a:gd name="connsiteX30" fmla="*/ 51040 w 2380948"/>
              <a:gd name="connsiteY30" fmla="*/ 1318990 h 2321071"/>
              <a:gd name="connsiteX31" fmla="*/ 127499 w 2380948"/>
              <a:gd name="connsiteY31" fmla="*/ 1109805 h 2321071"/>
              <a:gd name="connsiteX32" fmla="*/ 202895 w 2380948"/>
              <a:gd name="connsiteY32" fmla="*/ 948686 h 2321071"/>
              <a:gd name="connsiteX33" fmla="*/ 286195 w 2380948"/>
              <a:gd name="connsiteY33" fmla="*/ 793657 h 2321071"/>
              <a:gd name="connsiteX34" fmla="*/ 289733 w 2380948"/>
              <a:gd name="connsiteY34" fmla="*/ 785378 h 2321071"/>
              <a:gd name="connsiteX35" fmla="*/ 304741 w 2380948"/>
              <a:gd name="connsiteY35" fmla="*/ 759383 h 2321071"/>
              <a:gd name="connsiteX36" fmla="*/ 312128 w 2380948"/>
              <a:gd name="connsiteY36" fmla="*/ 748739 h 2321071"/>
              <a:gd name="connsiteX37" fmla="*/ 431476 w 2380948"/>
              <a:gd name="connsiteY37" fmla="*/ 559220 h 2321071"/>
              <a:gd name="connsiteX38" fmla="*/ 596068 w 2380948"/>
              <a:gd name="connsiteY38" fmla="*/ 342939 h 2321071"/>
              <a:gd name="connsiteX39" fmla="*/ 780567 w 2380948"/>
              <a:gd name="connsiteY39" fmla="*/ 163128 h 2321071"/>
              <a:gd name="connsiteX40" fmla="*/ 985030 w 2380948"/>
              <a:gd name="connsiteY40" fmla="*/ 40972 h 2321071"/>
              <a:gd name="connsiteX41" fmla="*/ 1168842 w 2380948"/>
              <a:gd name="connsiteY41" fmla="*/ 445 h 232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0948" h="2321071">
                <a:moveTo>
                  <a:pt x="1168842" y="445"/>
                </a:moveTo>
                <a:cubicBezTo>
                  <a:pt x="1189558" y="-417"/>
                  <a:pt x="1210373" y="-30"/>
                  <a:pt x="1231292" y="1644"/>
                </a:cubicBezTo>
                <a:cubicBezTo>
                  <a:pt x="1259183" y="3876"/>
                  <a:pt x="1287259" y="8393"/>
                  <a:pt x="1315524" y="15283"/>
                </a:cubicBezTo>
                <a:cubicBezTo>
                  <a:pt x="1359388" y="25953"/>
                  <a:pt x="1401495" y="41599"/>
                  <a:pt x="1442049" y="61444"/>
                </a:cubicBezTo>
                <a:cubicBezTo>
                  <a:pt x="1450665" y="65655"/>
                  <a:pt x="1459740" y="68855"/>
                  <a:pt x="1468688" y="72492"/>
                </a:cubicBezTo>
                <a:cubicBezTo>
                  <a:pt x="1482001" y="80178"/>
                  <a:pt x="1495314" y="87865"/>
                  <a:pt x="1508534" y="95496"/>
                </a:cubicBezTo>
                <a:cubicBezTo>
                  <a:pt x="1513437" y="99474"/>
                  <a:pt x="1517916" y="103972"/>
                  <a:pt x="1523243" y="107430"/>
                </a:cubicBezTo>
                <a:cubicBezTo>
                  <a:pt x="1584339" y="147163"/>
                  <a:pt x="1640161" y="193665"/>
                  <a:pt x="1692333" y="244556"/>
                </a:cubicBezTo>
                <a:cubicBezTo>
                  <a:pt x="1763313" y="313826"/>
                  <a:pt x="1826902" y="389660"/>
                  <a:pt x="1885760" y="469388"/>
                </a:cubicBezTo>
                <a:cubicBezTo>
                  <a:pt x="1971615" y="585347"/>
                  <a:pt x="2047425" y="707739"/>
                  <a:pt x="2117352" y="833871"/>
                </a:cubicBezTo>
                <a:cubicBezTo>
                  <a:pt x="2184993" y="956007"/>
                  <a:pt x="2246024" y="1081207"/>
                  <a:pt x="2294334" y="1212316"/>
                </a:cubicBezTo>
                <a:cubicBezTo>
                  <a:pt x="2326975" y="1301120"/>
                  <a:pt x="2353389" y="1391680"/>
                  <a:pt x="2368402" y="1485215"/>
                </a:cubicBezTo>
                <a:cubicBezTo>
                  <a:pt x="2380552" y="1560276"/>
                  <a:pt x="2384925" y="1635691"/>
                  <a:pt x="2376827" y="1711422"/>
                </a:cubicBezTo>
                <a:cubicBezTo>
                  <a:pt x="2370122" y="1773559"/>
                  <a:pt x="2355053" y="1833415"/>
                  <a:pt x="2328997" y="1890370"/>
                </a:cubicBezTo>
                <a:cubicBezTo>
                  <a:pt x="2324704" y="1899741"/>
                  <a:pt x="2320745" y="1909179"/>
                  <a:pt x="2316637" y="1918658"/>
                </a:cubicBezTo>
                <a:cubicBezTo>
                  <a:pt x="2310623" y="1929075"/>
                  <a:pt x="2304664" y="1939397"/>
                  <a:pt x="2298649" y="1949814"/>
                </a:cubicBezTo>
                <a:cubicBezTo>
                  <a:pt x="2296693" y="1952126"/>
                  <a:pt x="2294514" y="1954181"/>
                  <a:pt x="2292839" y="1956654"/>
                </a:cubicBezTo>
                <a:cubicBezTo>
                  <a:pt x="2282389" y="1970882"/>
                  <a:pt x="2272630" y="1985636"/>
                  <a:pt x="2261585" y="1999392"/>
                </a:cubicBezTo>
                <a:cubicBezTo>
                  <a:pt x="2217736" y="2054484"/>
                  <a:pt x="2164514" y="2098938"/>
                  <a:pt x="2104792" y="2135946"/>
                </a:cubicBezTo>
                <a:cubicBezTo>
                  <a:pt x="2028049" y="2183513"/>
                  <a:pt x="1944993" y="2216861"/>
                  <a:pt x="1858572" y="2242276"/>
                </a:cubicBezTo>
                <a:cubicBezTo>
                  <a:pt x="1764925" y="2269890"/>
                  <a:pt x="1669239" y="2287918"/>
                  <a:pt x="1572423" y="2299303"/>
                </a:cubicBezTo>
                <a:cubicBezTo>
                  <a:pt x="1348499" y="2325738"/>
                  <a:pt x="1124163" y="2327086"/>
                  <a:pt x="899611" y="2308813"/>
                </a:cubicBezTo>
                <a:cubicBezTo>
                  <a:pt x="779387" y="2299038"/>
                  <a:pt x="660584" y="2280782"/>
                  <a:pt x="544323" y="2248446"/>
                </a:cubicBezTo>
                <a:cubicBezTo>
                  <a:pt x="469296" y="2227684"/>
                  <a:pt x="396006" y="2202190"/>
                  <a:pt x="327663" y="2164262"/>
                </a:cubicBezTo>
                <a:cubicBezTo>
                  <a:pt x="324163" y="2162368"/>
                  <a:pt x="320314" y="2161293"/>
                  <a:pt x="316687" y="2159836"/>
                </a:cubicBezTo>
                <a:cubicBezTo>
                  <a:pt x="304026" y="2152526"/>
                  <a:pt x="291271" y="2145163"/>
                  <a:pt x="278610" y="2137853"/>
                </a:cubicBezTo>
                <a:cubicBezTo>
                  <a:pt x="274658" y="2134807"/>
                  <a:pt x="271021" y="2131433"/>
                  <a:pt x="266739" y="2128960"/>
                </a:cubicBezTo>
                <a:cubicBezTo>
                  <a:pt x="236072" y="2111127"/>
                  <a:pt x="208298" y="2089358"/>
                  <a:pt x="182018" y="2065647"/>
                </a:cubicBezTo>
                <a:cubicBezTo>
                  <a:pt x="103887" y="1995434"/>
                  <a:pt x="50177" y="1910014"/>
                  <a:pt x="22350" y="1808571"/>
                </a:cubicBezTo>
                <a:cubicBezTo>
                  <a:pt x="2360" y="1735481"/>
                  <a:pt x="-2901" y="1660957"/>
                  <a:pt x="1395" y="1585578"/>
                </a:cubicBezTo>
                <a:cubicBezTo>
                  <a:pt x="6646" y="1494568"/>
                  <a:pt x="25183" y="1406130"/>
                  <a:pt x="51040" y="1318990"/>
                </a:cubicBezTo>
                <a:cubicBezTo>
                  <a:pt x="72342" y="1247695"/>
                  <a:pt x="98311" y="1178203"/>
                  <a:pt x="127499" y="1109805"/>
                </a:cubicBezTo>
                <a:cubicBezTo>
                  <a:pt x="150726" y="1055169"/>
                  <a:pt x="175554" y="1001201"/>
                  <a:pt x="202895" y="948686"/>
                </a:cubicBezTo>
                <a:cubicBezTo>
                  <a:pt x="229923" y="896497"/>
                  <a:pt x="258384" y="845265"/>
                  <a:pt x="286195" y="793657"/>
                </a:cubicBezTo>
                <a:cubicBezTo>
                  <a:pt x="287591" y="791023"/>
                  <a:pt x="288523" y="788120"/>
                  <a:pt x="289733" y="785378"/>
                </a:cubicBezTo>
                <a:cubicBezTo>
                  <a:pt x="294753" y="776681"/>
                  <a:pt x="299720" y="768080"/>
                  <a:pt x="304741" y="759383"/>
                </a:cubicBezTo>
                <a:cubicBezTo>
                  <a:pt x="307172" y="755817"/>
                  <a:pt x="309883" y="752412"/>
                  <a:pt x="312128" y="748739"/>
                </a:cubicBezTo>
                <a:cubicBezTo>
                  <a:pt x="350080" y="684508"/>
                  <a:pt x="389577" y="621043"/>
                  <a:pt x="431476" y="559220"/>
                </a:cubicBezTo>
                <a:cubicBezTo>
                  <a:pt x="482495" y="484184"/>
                  <a:pt x="536737" y="411519"/>
                  <a:pt x="596068" y="342939"/>
                </a:cubicBezTo>
                <a:cubicBezTo>
                  <a:pt x="652541" y="277806"/>
                  <a:pt x="713027" y="216901"/>
                  <a:pt x="780567" y="163128"/>
                </a:cubicBezTo>
                <a:cubicBezTo>
                  <a:pt x="843227" y="113291"/>
                  <a:pt x="910309" y="70849"/>
                  <a:pt x="985030" y="40972"/>
                </a:cubicBezTo>
                <a:cubicBezTo>
                  <a:pt x="1045450" y="16865"/>
                  <a:pt x="1106695" y="3031"/>
                  <a:pt x="1168842" y="44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1">
            <a:extLst>
              <a:ext uri="{FF2B5EF4-FFF2-40B4-BE49-F238E27FC236}">
                <a16:creationId xmlns:a16="http://schemas.microsoft.com/office/drawing/2014/main" id="{24AC0614-8C5B-41CC-904F-1B81DD389647}"/>
              </a:ext>
            </a:extLst>
          </p:cNvPr>
          <p:cNvSpPr>
            <a:spLocks noGrp="1"/>
          </p:cNvSpPr>
          <p:nvPr>
            <p:ph type="pic" sz="quarter" idx="22" hasCustomPrompt="1"/>
          </p:nvPr>
        </p:nvSpPr>
        <p:spPr>
          <a:xfrm>
            <a:off x="4905526" y="1945340"/>
            <a:ext cx="2380948" cy="2321071"/>
          </a:xfrm>
          <a:custGeom>
            <a:avLst/>
            <a:gdLst>
              <a:gd name="connsiteX0" fmla="*/ 1168842 w 2380948"/>
              <a:gd name="connsiteY0" fmla="*/ 445 h 2321071"/>
              <a:gd name="connsiteX1" fmla="*/ 1231292 w 2380948"/>
              <a:gd name="connsiteY1" fmla="*/ 1644 h 2321071"/>
              <a:gd name="connsiteX2" fmla="*/ 1315524 w 2380948"/>
              <a:gd name="connsiteY2" fmla="*/ 15283 h 2321071"/>
              <a:gd name="connsiteX3" fmla="*/ 1442049 w 2380948"/>
              <a:gd name="connsiteY3" fmla="*/ 61444 h 2321071"/>
              <a:gd name="connsiteX4" fmla="*/ 1468688 w 2380948"/>
              <a:gd name="connsiteY4" fmla="*/ 72492 h 2321071"/>
              <a:gd name="connsiteX5" fmla="*/ 1508534 w 2380948"/>
              <a:gd name="connsiteY5" fmla="*/ 95496 h 2321071"/>
              <a:gd name="connsiteX6" fmla="*/ 1523243 w 2380948"/>
              <a:gd name="connsiteY6" fmla="*/ 107430 h 2321071"/>
              <a:gd name="connsiteX7" fmla="*/ 1692333 w 2380948"/>
              <a:gd name="connsiteY7" fmla="*/ 244556 h 2321071"/>
              <a:gd name="connsiteX8" fmla="*/ 1885760 w 2380948"/>
              <a:gd name="connsiteY8" fmla="*/ 469388 h 2321071"/>
              <a:gd name="connsiteX9" fmla="*/ 2117352 w 2380948"/>
              <a:gd name="connsiteY9" fmla="*/ 833871 h 2321071"/>
              <a:gd name="connsiteX10" fmla="*/ 2294334 w 2380948"/>
              <a:gd name="connsiteY10" fmla="*/ 1212316 h 2321071"/>
              <a:gd name="connsiteX11" fmla="*/ 2368402 w 2380948"/>
              <a:gd name="connsiteY11" fmla="*/ 1485215 h 2321071"/>
              <a:gd name="connsiteX12" fmla="*/ 2376827 w 2380948"/>
              <a:gd name="connsiteY12" fmla="*/ 1711422 h 2321071"/>
              <a:gd name="connsiteX13" fmla="*/ 2328997 w 2380948"/>
              <a:gd name="connsiteY13" fmla="*/ 1890370 h 2321071"/>
              <a:gd name="connsiteX14" fmla="*/ 2316637 w 2380948"/>
              <a:gd name="connsiteY14" fmla="*/ 1918658 h 2321071"/>
              <a:gd name="connsiteX15" fmla="*/ 2298649 w 2380948"/>
              <a:gd name="connsiteY15" fmla="*/ 1949814 h 2321071"/>
              <a:gd name="connsiteX16" fmla="*/ 2292839 w 2380948"/>
              <a:gd name="connsiteY16" fmla="*/ 1956654 h 2321071"/>
              <a:gd name="connsiteX17" fmla="*/ 2261585 w 2380948"/>
              <a:gd name="connsiteY17" fmla="*/ 1999392 h 2321071"/>
              <a:gd name="connsiteX18" fmla="*/ 2104792 w 2380948"/>
              <a:gd name="connsiteY18" fmla="*/ 2135946 h 2321071"/>
              <a:gd name="connsiteX19" fmla="*/ 1858572 w 2380948"/>
              <a:gd name="connsiteY19" fmla="*/ 2242276 h 2321071"/>
              <a:gd name="connsiteX20" fmla="*/ 1572423 w 2380948"/>
              <a:gd name="connsiteY20" fmla="*/ 2299303 h 2321071"/>
              <a:gd name="connsiteX21" fmla="*/ 899611 w 2380948"/>
              <a:gd name="connsiteY21" fmla="*/ 2308813 h 2321071"/>
              <a:gd name="connsiteX22" fmla="*/ 544323 w 2380948"/>
              <a:gd name="connsiteY22" fmla="*/ 2248446 h 2321071"/>
              <a:gd name="connsiteX23" fmla="*/ 327663 w 2380948"/>
              <a:gd name="connsiteY23" fmla="*/ 2164262 h 2321071"/>
              <a:gd name="connsiteX24" fmla="*/ 316687 w 2380948"/>
              <a:gd name="connsiteY24" fmla="*/ 2159836 h 2321071"/>
              <a:gd name="connsiteX25" fmla="*/ 278610 w 2380948"/>
              <a:gd name="connsiteY25" fmla="*/ 2137853 h 2321071"/>
              <a:gd name="connsiteX26" fmla="*/ 266739 w 2380948"/>
              <a:gd name="connsiteY26" fmla="*/ 2128960 h 2321071"/>
              <a:gd name="connsiteX27" fmla="*/ 182018 w 2380948"/>
              <a:gd name="connsiteY27" fmla="*/ 2065647 h 2321071"/>
              <a:gd name="connsiteX28" fmla="*/ 22350 w 2380948"/>
              <a:gd name="connsiteY28" fmla="*/ 1808571 h 2321071"/>
              <a:gd name="connsiteX29" fmla="*/ 1395 w 2380948"/>
              <a:gd name="connsiteY29" fmla="*/ 1585578 h 2321071"/>
              <a:gd name="connsiteX30" fmla="*/ 51040 w 2380948"/>
              <a:gd name="connsiteY30" fmla="*/ 1318990 h 2321071"/>
              <a:gd name="connsiteX31" fmla="*/ 127499 w 2380948"/>
              <a:gd name="connsiteY31" fmla="*/ 1109805 h 2321071"/>
              <a:gd name="connsiteX32" fmla="*/ 202895 w 2380948"/>
              <a:gd name="connsiteY32" fmla="*/ 948686 h 2321071"/>
              <a:gd name="connsiteX33" fmla="*/ 286195 w 2380948"/>
              <a:gd name="connsiteY33" fmla="*/ 793657 h 2321071"/>
              <a:gd name="connsiteX34" fmla="*/ 289733 w 2380948"/>
              <a:gd name="connsiteY34" fmla="*/ 785378 h 2321071"/>
              <a:gd name="connsiteX35" fmla="*/ 304741 w 2380948"/>
              <a:gd name="connsiteY35" fmla="*/ 759383 h 2321071"/>
              <a:gd name="connsiteX36" fmla="*/ 312128 w 2380948"/>
              <a:gd name="connsiteY36" fmla="*/ 748739 h 2321071"/>
              <a:gd name="connsiteX37" fmla="*/ 431476 w 2380948"/>
              <a:gd name="connsiteY37" fmla="*/ 559220 h 2321071"/>
              <a:gd name="connsiteX38" fmla="*/ 596068 w 2380948"/>
              <a:gd name="connsiteY38" fmla="*/ 342939 h 2321071"/>
              <a:gd name="connsiteX39" fmla="*/ 780567 w 2380948"/>
              <a:gd name="connsiteY39" fmla="*/ 163128 h 2321071"/>
              <a:gd name="connsiteX40" fmla="*/ 985030 w 2380948"/>
              <a:gd name="connsiteY40" fmla="*/ 40972 h 2321071"/>
              <a:gd name="connsiteX41" fmla="*/ 1168842 w 2380948"/>
              <a:gd name="connsiteY41" fmla="*/ 445 h 232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0948" h="2321071">
                <a:moveTo>
                  <a:pt x="1168842" y="445"/>
                </a:moveTo>
                <a:cubicBezTo>
                  <a:pt x="1189558" y="-417"/>
                  <a:pt x="1210373" y="-30"/>
                  <a:pt x="1231292" y="1644"/>
                </a:cubicBezTo>
                <a:cubicBezTo>
                  <a:pt x="1259183" y="3876"/>
                  <a:pt x="1287259" y="8393"/>
                  <a:pt x="1315524" y="15283"/>
                </a:cubicBezTo>
                <a:cubicBezTo>
                  <a:pt x="1359388" y="25953"/>
                  <a:pt x="1401495" y="41599"/>
                  <a:pt x="1442049" y="61444"/>
                </a:cubicBezTo>
                <a:cubicBezTo>
                  <a:pt x="1450665" y="65655"/>
                  <a:pt x="1459740" y="68855"/>
                  <a:pt x="1468688" y="72492"/>
                </a:cubicBezTo>
                <a:cubicBezTo>
                  <a:pt x="1482001" y="80178"/>
                  <a:pt x="1495314" y="87865"/>
                  <a:pt x="1508534" y="95496"/>
                </a:cubicBezTo>
                <a:cubicBezTo>
                  <a:pt x="1513437" y="99474"/>
                  <a:pt x="1517916" y="103972"/>
                  <a:pt x="1523243" y="107430"/>
                </a:cubicBezTo>
                <a:cubicBezTo>
                  <a:pt x="1584339" y="147163"/>
                  <a:pt x="1640161" y="193665"/>
                  <a:pt x="1692333" y="244556"/>
                </a:cubicBezTo>
                <a:cubicBezTo>
                  <a:pt x="1763313" y="313826"/>
                  <a:pt x="1826902" y="389660"/>
                  <a:pt x="1885760" y="469388"/>
                </a:cubicBezTo>
                <a:cubicBezTo>
                  <a:pt x="1971615" y="585347"/>
                  <a:pt x="2047425" y="707739"/>
                  <a:pt x="2117352" y="833871"/>
                </a:cubicBezTo>
                <a:cubicBezTo>
                  <a:pt x="2184993" y="956007"/>
                  <a:pt x="2246024" y="1081207"/>
                  <a:pt x="2294334" y="1212316"/>
                </a:cubicBezTo>
                <a:cubicBezTo>
                  <a:pt x="2326975" y="1301120"/>
                  <a:pt x="2353389" y="1391680"/>
                  <a:pt x="2368402" y="1485215"/>
                </a:cubicBezTo>
                <a:cubicBezTo>
                  <a:pt x="2380552" y="1560276"/>
                  <a:pt x="2384925" y="1635691"/>
                  <a:pt x="2376827" y="1711422"/>
                </a:cubicBezTo>
                <a:cubicBezTo>
                  <a:pt x="2370122" y="1773559"/>
                  <a:pt x="2355053" y="1833415"/>
                  <a:pt x="2328997" y="1890370"/>
                </a:cubicBezTo>
                <a:cubicBezTo>
                  <a:pt x="2324704" y="1899741"/>
                  <a:pt x="2320745" y="1909179"/>
                  <a:pt x="2316637" y="1918658"/>
                </a:cubicBezTo>
                <a:cubicBezTo>
                  <a:pt x="2310623" y="1929075"/>
                  <a:pt x="2304664" y="1939397"/>
                  <a:pt x="2298649" y="1949814"/>
                </a:cubicBezTo>
                <a:cubicBezTo>
                  <a:pt x="2296693" y="1952126"/>
                  <a:pt x="2294514" y="1954181"/>
                  <a:pt x="2292839" y="1956654"/>
                </a:cubicBezTo>
                <a:cubicBezTo>
                  <a:pt x="2282389" y="1970882"/>
                  <a:pt x="2272630" y="1985636"/>
                  <a:pt x="2261585" y="1999392"/>
                </a:cubicBezTo>
                <a:cubicBezTo>
                  <a:pt x="2217736" y="2054484"/>
                  <a:pt x="2164514" y="2098938"/>
                  <a:pt x="2104792" y="2135946"/>
                </a:cubicBezTo>
                <a:cubicBezTo>
                  <a:pt x="2028049" y="2183513"/>
                  <a:pt x="1944993" y="2216861"/>
                  <a:pt x="1858572" y="2242276"/>
                </a:cubicBezTo>
                <a:cubicBezTo>
                  <a:pt x="1764925" y="2269890"/>
                  <a:pt x="1669239" y="2287918"/>
                  <a:pt x="1572423" y="2299303"/>
                </a:cubicBezTo>
                <a:cubicBezTo>
                  <a:pt x="1348499" y="2325738"/>
                  <a:pt x="1124163" y="2327086"/>
                  <a:pt x="899611" y="2308813"/>
                </a:cubicBezTo>
                <a:cubicBezTo>
                  <a:pt x="779387" y="2299038"/>
                  <a:pt x="660584" y="2280782"/>
                  <a:pt x="544323" y="2248446"/>
                </a:cubicBezTo>
                <a:cubicBezTo>
                  <a:pt x="469296" y="2227684"/>
                  <a:pt x="396006" y="2202190"/>
                  <a:pt x="327663" y="2164262"/>
                </a:cubicBezTo>
                <a:cubicBezTo>
                  <a:pt x="324163" y="2162368"/>
                  <a:pt x="320314" y="2161293"/>
                  <a:pt x="316687" y="2159836"/>
                </a:cubicBezTo>
                <a:cubicBezTo>
                  <a:pt x="304026" y="2152526"/>
                  <a:pt x="291271" y="2145163"/>
                  <a:pt x="278610" y="2137853"/>
                </a:cubicBezTo>
                <a:cubicBezTo>
                  <a:pt x="274658" y="2134807"/>
                  <a:pt x="271021" y="2131433"/>
                  <a:pt x="266739" y="2128960"/>
                </a:cubicBezTo>
                <a:cubicBezTo>
                  <a:pt x="236072" y="2111127"/>
                  <a:pt x="208298" y="2089358"/>
                  <a:pt x="182018" y="2065647"/>
                </a:cubicBezTo>
                <a:cubicBezTo>
                  <a:pt x="103887" y="1995434"/>
                  <a:pt x="50177" y="1910014"/>
                  <a:pt x="22350" y="1808571"/>
                </a:cubicBezTo>
                <a:cubicBezTo>
                  <a:pt x="2360" y="1735481"/>
                  <a:pt x="-2901" y="1660957"/>
                  <a:pt x="1395" y="1585578"/>
                </a:cubicBezTo>
                <a:cubicBezTo>
                  <a:pt x="6646" y="1494568"/>
                  <a:pt x="25183" y="1406130"/>
                  <a:pt x="51040" y="1318990"/>
                </a:cubicBezTo>
                <a:cubicBezTo>
                  <a:pt x="72342" y="1247695"/>
                  <a:pt x="98311" y="1178203"/>
                  <a:pt x="127499" y="1109805"/>
                </a:cubicBezTo>
                <a:cubicBezTo>
                  <a:pt x="150726" y="1055169"/>
                  <a:pt x="175554" y="1001201"/>
                  <a:pt x="202895" y="948686"/>
                </a:cubicBezTo>
                <a:cubicBezTo>
                  <a:pt x="229923" y="896497"/>
                  <a:pt x="258384" y="845265"/>
                  <a:pt x="286195" y="793657"/>
                </a:cubicBezTo>
                <a:cubicBezTo>
                  <a:pt x="287591" y="791023"/>
                  <a:pt x="288523" y="788120"/>
                  <a:pt x="289733" y="785378"/>
                </a:cubicBezTo>
                <a:cubicBezTo>
                  <a:pt x="294753" y="776681"/>
                  <a:pt x="299720" y="768080"/>
                  <a:pt x="304741" y="759383"/>
                </a:cubicBezTo>
                <a:cubicBezTo>
                  <a:pt x="307172" y="755817"/>
                  <a:pt x="309883" y="752412"/>
                  <a:pt x="312128" y="748739"/>
                </a:cubicBezTo>
                <a:cubicBezTo>
                  <a:pt x="350080" y="684508"/>
                  <a:pt x="389577" y="621043"/>
                  <a:pt x="431476" y="559220"/>
                </a:cubicBezTo>
                <a:cubicBezTo>
                  <a:pt x="482495" y="484184"/>
                  <a:pt x="536737" y="411519"/>
                  <a:pt x="596068" y="342939"/>
                </a:cubicBezTo>
                <a:cubicBezTo>
                  <a:pt x="652541" y="277806"/>
                  <a:pt x="713027" y="216901"/>
                  <a:pt x="780567" y="163128"/>
                </a:cubicBezTo>
                <a:cubicBezTo>
                  <a:pt x="843227" y="113291"/>
                  <a:pt x="910309" y="70849"/>
                  <a:pt x="985030" y="40972"/>
                </a:cubicBezTo>
                <a:cubicBezTo>
                  <a:pt x="1045450" y="16865"/>
                  <a:pt x="1106695" y="3031"/>
                  <a:pt x="1168842" y="44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35D30A2F-1A65-464B-999E-EE0AD3B62994}"/>
              </a:ext>
            </a:extLst>
          </p:cNvPr>
          <p:cNvSpPr>
            <a:spLocks noGrp="1"/>
          </p:cNvSpPr>
          <p:nvPr>
            <p:ph type="pic" sz="quarter" idx="23" hasCustomPrompt="1"/>
          </p:nvPr>
        </p:nvSpPr>
        <p:spPr>
          <a:xfrm>
            <a:off x="8771980" y="1945340"/>
            <a:ext cx="2380948" cy="2321071"/>
          </a:xfrm>
          <a:custGeom>
            <a:avLst/>
            <a:gdLst>
              <a:gd name="connsiteX0" fmla="*/ 1168842 w 2380948"/>
              <a:gd name="connsiteY0" fmla="*/ 445 h 2321071"/>
              <a:gd name="connsiteX1" fmla="*/ 1231292 w 2380948"/>
              <a:gd name="connsiteY1" fmla="*/ 1644 h 2321071"/>
              <a:gd name="connsiteX2" fmla="*/ 1315524 w 2380948"/>
              <a:gd name="connsiteY2" fmla="*/ 15283 h 2321071"/>
              <a:gd name="connsiteX3" fmla="*/ 1442049 w 2380948"/>
              <a:gd name="connsiteY3" fmla="*/ 61444 h 2321071"/>
              <a:gd name="connsiteX4" fmla="*/ 1468688 w 2380948"/>
              <a:gd name="connsiteY4" fmla="*/ 72492 h 2321071"/>
              <a:gd name="connsiteX5" fmla="*/ 1508534 w 2380948"/>
              <a:gd name="connsiteY5" fmla="*/ 95496 h 2321071"/>
              <a:gd name="connsiteX6" fmla="*/ 1523243 w 2380948"/>
              <a:gd name="connsiteY6" fmla="*/ 107430 h 2321071"/>
              <a:gd name="connsiteX7" fmla="*/ 1692333 w 2380948"/>
              <a:gd name="connsiteY7" fmla="*/ 244556 h 2321071"/>
              <a:gd name="connsiteX8" fmla="*/ 1885760 w 2380948"/>
              <a:gd name="connsiteY8" fmla="*/ 469388 h 2321071"/>
              <a:gd name="connsiteX9" fmla="*/ 2117352 w 2380948"/>
              <a:gd name="connsiteY9" fmla="*/ 833871 h 2321071"/>
              <a:gd name="connsiteX10" fmla="*/ 2294334 w 2380948"/>
              <a:gd name="connsiteY10" fmla="*/ 1212316 h 2321071"/>
              <a:gd name="connsiteX11" fmla="*/ 2368402 w 2380948"/>
              <a:gd name="connsiteY11" fmla="*/ 1485215 h 2321071"/>
              <a:gd name="connsiteX12" fmla="*/ 2376827 w 2380948"/>
              <a:gd name="connsiteY12" fmla="*/ 1711422 h 2321071"/>
              <a:gd name="connsiteX13" fmla="*/ 2328997 w 2380948"/>
              <a:gd name="connsiteY13" fmla="*/ 1890370 h 2321071"/>
              <a:gd name="connsiteX14" fmla="*/ 2316637 w 2380948"/>
              <a:gd name="connsiteY14" fmla="*/ 1918658 h 2321071"/>
              <a:gd name="connsiteX15" fmla="*/ 2298649 w 2380948"/>
              <a:gd name="connsiteY15" fmla="*/ 1949814 h 2321071"/>
              <a:gd name="connsiteX16" fmla="*/ 2292839 w 2380948"/>
              <a:gd name="connsiteY16" fmla="*/ 1956654 h 2321071"/>
              <a:gd name="connsiteX17" fmla="*/ 2261585 w 2380948"/>
              <a:gd name="connsiteY17" fmla="*/ 1999392 h 2321071"/>
              <a:gd name="connsiteX18" fmla="*/ 2104792 w 2380948"/>
              <a:gd name="connsiteY18" fmla="*/ 2135946 h 2321071"/>
              <a:gd name="connsiteX19" fmla="*/ 1858572 w 2380948"/>
              <a:gd name="connsiteY19" fmla="*/ 2242276 h 2321071"/>
              <a:gd name="connsiteX20" fmla="*/ 1572423 w 2380948"/>
              <a:gd name="connsiteY20" fmla="*/ 2299303 h 2321071"/>
              <a:gd name="connsiteX21" fmla="*/ 899611 w 2380948"/>
              <a:gd name="connsiteY21" fmla="*/ 2308813 h 2321071"/>
              <a:gd name="connsiteX22" fmla="*/ 544323 w 2380948"/>
              <a:gd name="connsiteY22" fmla="*/ 2248446 h 2321071"/>
              <a:gd name="connsiteX23" fmla="*/ 327663 w 2380948"/>
              <a:gd name="connsiteY23" fmla="*/ 2164262 h 2321071"/>
              <a:gd name="connsiteX24" fmla="*/ 316687 w 2380948"/>
              <a:gd name="connsiteY24" fmla="*/ 2159836 h 2321071"/>
              <a:gd name="connsiteX25" fmla="*/ 278610 w 2380948"/>
              <a:gd name="connsiteY25" fmla="*/ 2137853 h 2321071"/>
              <a:gd name="connsiteX26" fmla="*/ 266739 w 2380948"/>
              <a:gd name="connsiteY26" fmla="*/ 2128960 h 2321071"/>
              <a:gd name="connsiteX27" fmla="*/ 182018 w 2380948"/>
              <a:gd name="connsiteY27" fmla="*/ 2065647 h 2321071"/>
              <a:gd name="connsiteX28" fmla="*/ 22350 w 2380948"/>
              <a:gd name="connsiteY28" fmla="*/ 1808571 h 2321071"/>
              <a:gd name="connsiteX29" fmla="*/ 1395 w 2380948"/>
              <a:gd name="connsiteY29" fmla="*/ 1585578 h 2321071"/>
              <a:gd name="connsiteX30" fmla="*/ 51040 w 2380948"/>
              <a:gd name="connsiteY30" fmla="*/ 1318990 h 2321071"/>
              <a:gd name="connsiteX31" fmla="*/ 127499 w 2380948"/>
              <a:gd name="connsiteY31" fmla="*/ 1109805 h 2321071"/>
              <a:gd name="connsiteX32" fmla="*/ 202895 w 2380948"/>
              <a:gd name="connsiteY32" fmla="*/ 948686 h 2321071"/>
              <a:gd name="connsiteX33" fmla="*/ 286195 w 2380948"/>
              <a:gd name="connsiteY33" fmla="*/ 793657 h 2321071"/>
              <a:gd name="connsiteX34" fmla="*/ 289733 w 2380948"/>
              <a:gd name="connsiteY34" fmla="*/ 785378 h 2321071"/>
              <a:gd name="connsiteX35" fmla="*/ 304741 w 2380948"/>
              <a:gd name="connsiteY35" fmla="*/ 759383 h 2321071"/>
              <a:gd name="connsiteX36" fmla="*/ 312128 w 2380948"/>
              <a:gd name="connsiteY36" fmla="*/ 748739 h 2321071"/>
              <a:gd name="connsiteX37" fmla="*/ 431476 w 2380948"/>
              <a:gd name="connsiteY37" fmla="*/ 559220 h 2321071"/>
              <a:gd name="connsiteX38" fmla="*/ 596068 w 2380948"/>
              <a:gd name="connsiteY38" fmla="*/ 342939 h 2321071"/>
              <a:gd name="connsiteX39" fmla="*/ 780567 w 2380948"/>
              <a:gd name="connsiteY39" fmla="*/ 163128 h 2321071"/>
              <a:gd name="connsiteX40" fmla="*/ 985030 w 2380948"/>
              <a:gd name="connsiteY40" fmla="*/ 40972 h 2321071"/>
              <a:gd name="connsiteX41" fmla="*/ 1168842 w 2380948"/>
              <a:gd name="connsiteY41" fmla="*/ 445 h 232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0948" h="2321071">
                <a:moveTo>
                  <a:pt x="1168842" y="445"/>
                </a:moveTo>
                <a:cubicBezTo>
                  <a:pt x="1189558" y="-417"/>
                  <a:pt x="1210373" y="-30"/>
                  <a:pt x="1231292" y="1644"/>
                </a:cubicBezTo>
                <a:cubicBezTo>
                  <a:pt x="1259183" y="3876"/>
                  <a:pt x="1287259" y="8393"/>
                  <a:pt x="1315524" y="15283"/>
                </a:cubicBezTo>
                <a:cubicBezTo>
                  <a:pt x="1359388" y="25953"/>
                  <a:pt x="1401495" y="41599"/>
                  <a:pt x="1442049" y="61444"/>
                </a:cubicBezTo>
                <a:cubicBezTo>
                  <a:pt x="1450665" y="65655"/>
                  <a:pt x="1459740" y="68855"/>
                  <a:pt x="1468688" y="72492"/>
                </a:cubicBezTo>
                <a:cubicBezTo>
                  <a:pt x="1482001" y="80178"/>
                  <a:pt x="1495314" y="87865"/>
                  <a:pt x="1508534" y="95496"/>
                </a:cubicBezTo>
                <a:cubicBezTo>
                  <a:pt x="1513437" y="99474"/>
                  <a:pt x="1517916" y="103972"/>
                  <a:pt x="1523243" y="107430"/>
                </a:cubicBezTo>
                <a:cubicBezTo>
                  <a:pt x="1584339" y="147163"/>
                  <a:pt x="1640161" y="193665"/>
                  <a:pt x="1692333" y="244556"/>
                </a:cubicBezTo>
                <a:cubicBezTo>
                  <a:pt x="1763313" y="313826"/>
                  <a:pt x="1826902" y="389660"/>
                  <a:pt x="1885760" y="469388"/>
                </a:cubicBezTo>
                <a:cubicBezTo>
                  <a:pt x="1971615" y="585347"/>
                  <a:pt x="2047425" y="707739"/>
                  <a:pt x="2117352" y="833871"/>
                </a:cubicBezTo>
                <a:cubicBezTo>
                  <a:pt x="2184993" y="956007"/>
                  <a:pt x="2246024" y="1081207"/>
                  <a:pt x="2294334" y="1212316"/>
                </a:cubicBezTo>
                <a:cubicBezTo>
                  <a:pt x="2326975" y="1301120"/>
                  <a:pt x="2353389" y="1391680"/>
                  <a:pt x="2368402" y="1485215"/>
                </a:cubicBezTo>
                <a:cubicBezTo>
                  <a:pt x="2380552" y="1560276"/>
                  <a:pt x="2384925" y="1635691"/>
                  <a:pt x="2376827" y="1711422"/>
                </a:cubicBezTo>
                <a:cubicBezTo>
                  <a:pt x="2370122" y="1773559"/>
                  <a:pt x="2355053" y="1833415"/>
                  <a:pt x="2328997" y="1890370"/>
                </a:cubicBezTo>
                <a:cubicBezTo>
                  <a:pt x="2324704" y="1899741"/>
                  <a:pt x="2320745" y="1909179"/>
                  <a:pt x="2316637" y="1918658"/>
                </a:cubicBezTo>
                <a:cubicBezTo>
                  <a:pt x="2310623" y="1929075"/>
                  <a:pt x="2304664" y="1939397"/>
                  <a:pt x="2298649" y="1949814"/>
                </a:cubicBezTo>
                <a:cubicBezTo>
                  <a:pt x="2296693" y="1952126"/>
                  <a:pt x="2294514" y="1954181"/>
                  <a:pt x="2292839" y="1956654"/>
                </a:cubicBezTo>
                <a:cubicBezTo>
                  <a:pt x="2282389" y="1970882"/>
                  <a:pt x="2272630" y="1985636"/>
                  <a:pt x="2261585" y="1999392"/>
                </a:cubicBezTo>
                <a:cubicBezTo>
                  <a:pt x="2217736" y="2054484"/>
                  <a:pt x="2164514" y="2098938"/>
                  <a:pt x="2104792" y="2135946"/>
                </a:cubicBezTo>
                <a:cubicBezTo>
                  <a:pt x="2028049" y="2183513"/>
                  <a:pt x="1944993" y="2216861"/>
                  <a:pt x="1858572" y="2242276"/>
                </a:cubicBezTo>
                <a:cubicBezTo>
                  <a:pt x="1764925" y="2269890"/>
                  <a:pt x="1669239" y="2287918"/>
                  <a:pt x="1572423" y="2299303"/>
                </a:cubicBezTo>
                <a:cubicBezTo>
                  <a:pt x="1348499" y="2325738"/>
                  <a:pt x="1124163" y="2327086"/>
                  <a:pt x="899611" y="2308813"/>
                </a:cubicBezTo>
                <a:cubicBezTo>
                  <a:pt x="779387" y="2299038"/>
                  <a:pt x="660584" y="2280782"/>
                  <a:pt x="544323" y="2248446"/>
                </a:cubicBezTo>
                <a:cubicBezTo>
                  <a:pt x="469296" y="2227684"/>
                  <a:pt x="396006" y="2202190"/>
                  <a:pt x="327663" y="2164262"/>
                </a:cubicBezTo>
                <a:cubicBezTo>
                  <a:pt x="324163" y="2162368"/>
                  <a:pt x="320314" y="2161293"/>
                  <a:pt x="316687" y="2159836"/>
                </a:cubicBezTo>
                <a:cubicBezTo>
                  <a:pt x="304026" y="2152526"/>
                  <a:pt x="291271" y="2145163"/>
                  <a:pt x="278610" y="2137853"/>
                </a:cubicBezTo>
                <a:cubicBezTo>
                  <a:pt x="274658" y="2134807"/>
                  <a:pt x="271021" y="2131433"/>
                  <a:pt x="266739" y="2128960"/>
                </a:cubicBezTo>
                <a:cubicBezTo>
                  <a:pt x="236072" y="2111127"/>
                  <a:pt x="208298" y="2089358"/>
                  <a:pt x="182018" y="2065647"/>
                </a:cubicBezTo>
                <a:cubicBezTo>
                  <a:pt x="103887" y="1995434"/>
                  <a:pt x="50177" y="1910014"/>
                  <a:pt x="22350" y="1808571"/>
                </a:cubicBezTo>
                <a:cubicBezTo>
                  <a:pt x="2360" y="1735481"/>
                  <a:pt x="-2901" y="1660957"/>
                  <a:pt x="1395" y="1585578"/>
                </a:cubicBezTo>
                <a:cubicBezTo>
                  <a:pt x="6646" y="1494568"/>
                  <a:pt x="25183" y="1406130"/>
                  <a:pt x="51040" y="1318990"/>
                </a:cubicBezTo>
                <a:cubicBezTo>
                  <a:pt x="72342" y="1247695"/>
                  <a:pt x="98311" y="1178203"/>
                  <a:pt x="127499" y="1109805"/>
                </a:cubicBezTo>
                <a:cubicBezTo>
                  <a:pt x="150726" y="1055169"/>
                  <a:pt x="175554" y="1001201"/>
                  <a:pt x="202895" y="948686"/>
                </a:cubicBezTo>
                <a:cubicBezTo>
                  <a:pt x="229923" y="896497"/>
                  <a:pt x="258384" y="845265"/>
                  <a:pt x="286195" y="793657"/>
                </a:cubicBezTo>
                <a:cubicBezTo>
                  <a:pt x="287591" y="791023"/>
                  <a:pt x="288523" y="788120"/>
                  <a:pt x="289733" y="785378"/>
                </a:cubicBezTo>
                <a:cubicBezTo>
                  <a:pt x="294753" y="776681"/>
                  <a:pt x="299720" y="768080"/>
                  <a:pt x="304741" y="759383"/>
                </a:cubicBezTo>
                <a:cubicBezTo>
                  <a:pt x="307172" y="755817"/>
                  <a:pt x="309883" y="752412"/>
                  <a:pt x="312128" y="748739"/>
                </a:cubicBezTo>
                <a:cubicBezTo>
                  <a:pt x="350080" y="684508"/>
                  <a:pt x="389577" y="621043"/>
                  <a:pt x="431476" y="559220"/>
                </a:cubicBezTo>
                <a:cubicBezTo>
                  <a:pt x="482495" y="484184"/>
                  <a:pt x="536737" y="411519"/>
                  <a:pt x="596068" y="342939"/>
                </a:cubicBezTo>
                <a:cubicBezTo>
                  <a:pt x="652541" y="277806"/>
                  <a:pt x="713027" y="216901"/>
                  <a:pt x="780567" y="163128"/>
                </a:cubicBezTo>
                <a:cubicBezTo>
                  <a:pt x="843227" y="113291"/>
                  <a:pt x="910309" y="70849"/>
                  <a:pt x="985030" y="40972"/>
                </a:cubicBezTo>
                <a:cubicBezTo>
                  <a:pt x="1045450" y="16865"/>
                  <a:pt x="1106695" y="3031"/>
                  <a:pt x="1168842" y="445"/>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2">
            <a:extLst>
              <a:ext uri="{FF2B5EF4-FFF2-40B4-BE49-F238E27FC236}">
                <a16:creationId xmlns:a16="http://schemas.microsoft.com/office/drawing/2014/main" id="{ABA27B8B-56C2-4785-B44A-9AF34BFFA6FB}"/>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6553280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E921B6-66BA-4AB4-B816-24D9B3ADED56}"/>
              </a:ext>
            </a:extLst>
          </p:cNvPr>
          <p:cNvSpPr>
            <a:spLocks noGrp="1"/>
          </p:cNvSpPr>
          <p:nvPr>
            <p:ph type="pic" sz="quarter" idx="21" hasCustomPrompt="1"/>
          </p:nvPr>
        </p:nvSpPr>
        <p:spPr>
          <a:xfrm>
            <a:off x="1213069" y="1945345"/>
            <a:ext cx="2032957" cy="2358231"/>
          </a:xfrm>
          <a:custGeom>
            <a:avLst/>
            <a:gdLst>
              <a:gd name="connsiteX0" fmla="*/ 1016479 w 2032957"/>
              <a:gd name="connsiteY0" fmla="*/ 0 h 2358231"/>
              <a:gd name="connsiteX1" fmla="*/ 2032957 w 2032957"/>
              <a:gd name="connsiteY1" fmla="*/ 508239 h 2358231"/>
              <a:gd name="connsiteX2" fmla="*/ 2032957 w 2032957"/>
              <a:gd name="connsiteY2" fmla="*/ 1849992 h 2358231"/>
              <a:gd name="connsiteX3" fmla="*/ 1016479 w 2032957"/>
              <a:gd name="connsiteY3" fmla="*/ 2358231 h 2358231"/>
              <a:gd name="connsiteX4" fmla="*/ 0 w 2032957"/>
              <a:gd name="connsiteY4" fmla="*/ 1849992 h 2358231"/>
              <a:gd name="connsiteX5" fmla="*/ 0 w 2032957"/>
              <a:gd name="connsiteY5" fmla="*/ 508239 h 23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957" h="2358231">
                <a:moveTo>
                  <a:pt x="1016479" y="0"/>
                </a:moveTo>
                <a:lnTo>
                  <a:pt x="2032957" y="508239"/>
                </a:lnTo>
                <a:lnTo>
                  <a:pt x="2032957" y="1849992"/>
                </a:lnTo>
                <a:lnTo>
                  <a:pt x="1016479" y="2358231"/>
                </a:lnTo>
                <a:lnTo>
                  <a:pt x="0" y="1849992"/>
                </a:lnTo>
                <a:lnTo>
                  <a:pt x="0" y="508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BB0E5D93-C6A4-41FF-8D71-2A004621CE3D}"/>
              </a:ext>
            </a:extLst>
          </p:cNvPr>
          <p:cNvSpPr>
            <a:spLocks noGrp="1"/>
          </p:cNvSpPr>
          <p:nvPr>
            <p:ph type="pic" sz="quarter" idx="22" hasCustomPrompt="1"/>
          </p:nvPr>
        </p:nvSpPr>
        <p:spPr>
          <a:xfrm>
            <a:off x="5079522" y="1945344"/>
            <a:ext cx="2032957" cy="2358231"/>
          </a:xfrm>
          <a:custGeom>
            <a:avLst/>
            <a:gdLst>
              <a:gd name="connsiteX0" fmla="*/ 1016479 w 2032957"/>
              <a:gd name="connsiteY0" fmla="*/ 0 h 2358231"/>
              <a:gd name="connsiteX1" fmla="*/ 2032957 w 2032957"/>
              <a:gd name="connsiteY1" fmla="*/ 508239 h 2358231"/>
              <a:gd name="connsiteX2" fmla="*/ 2032957 w 2032957"/>
              <a:gd name="connsiteY2" fmla="*/ 1849992 h 2358231"/>
              <a:gd name="connsiteX3" fmla="*/ 1016479 w 2032957"/>
              <a:gd name="connsiteY3" fmla="*/ 2358231 h 2358231"/>
              <a:gd name="connsiteX4" fmla="*/ 0 w 2032957"/>
              <a:gd name="connsiteY4" fmla="*/ 1849992 h 2358231"/>
              <a:gd name="connsiteX5" fmla="*/ 0 w 2032957"/>
              <a:gd name="connsiteY5" fmla="*/ 508239 h 23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957" h="2358231">
                <a:moveTo>
                  <a:pt x="1016479" y="0"/>
                </a:moveTo>
                <a:lnTo>
                  <a:pt x="2032957" y="508239"/>
                </a:lnTo>
                <a:lnTo>
                  <a:pt x="2032957" y="1849992"/>
                </a:lnTo>
                <a:lnTo>
                  <a:pt x="1016479" y="2358231"/>
                </a:lnTo>
                <a:lnTo>
                  <a:pt x="0" y="1849992"/>
                </a:lnTo>
                <a:lnTo>
                  <a:pt x="0" y="508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Picture Placeholder 7">
            <a:extLst>
              <a:ext uri="{FF2B5EF4-FFF2-40B4-BE49-F238E27FC236}">
                <a16:creationId xmlns:a16="http://schemas.microsoft.com/office/drawing/2014/main" id="{018F0119-69BE-4B42-AD75-5AA1AD5104F7}"/>
              </a:ext>
            </a:extLst>
          </p:cNvPr>
          <p:cNvSpPr>
            <a:spLocks noGrp="1"/>
          </p:cNvSpPr>
          <p:nvPr>
            <p:ph type="pic" sz="quarter" idx="23" hasCustomPrompt="1"/>
          </p:nvPr>
        </p:nvSpPr>
        <p:spPr>
          <a:xfrm>
            <a:off x="8945975" y="1945343"/>
            <a:ext cx="2032957" cy="2358231"/>
          </a:xfrm>
          <a:custGeom>
            <a:avLst/>
            <a:gdLst>
              <a:gd name="connsiteX0" fmla="*/ 1016479 w 2032957"/>
              <a:gd name="connsiteY0" fmla="*/ 0 h 2358231"/>
              <a:gd name="connsiteX1" fmla="*/ 2032957 w 2032957"/>
              <a:gd name="connsiteY1" fmla="*/ 508239 h 2358231"/>
              <a:gd name="connsiteX2" fmla="*/ 2032957 w 2032957"/>
              <a:gd name="connsiteY2" fmla="*/ 1849992 h 2358231"/>
              <a:gd name="connsiteX3" fmla="*/ 1016479 w 2032957"/>
              <a:gd name="connsiteY3" fmla="*/ 2358231 h 2358231"/>
              <a:gd name="connsiteX4" fmla="*/ 0 w 2032957"/>
              <a:gd name="connsiteY4" fmla="*/ 1849992 h 2358231"/>
              <a:gd name="connsiteX5" fmla="*/ 0 w 2032957"/>
              <a:gd name="connsiteY5" fmla="*/ 508239 h 23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957" h="2358231">
                <a:moveTo>
                  <a:pt x="1016479" y="0"/>
                </a:moveTo>
                <a:lnTo>
                  <a:pt x="2032957" y="508239"/>
                </a:lnTo>
                <a:lnTo>
                  <a:pt x="2032957" y="1849992"/>
                </a:lnTo>
                <a:lnTo>
                  <a:pt x="1016479" y="2358231"/>
                </a:lnTo>
                <a:lnTo>
                  <a:pt x="0" y="1849992"/>
                </a:lnTo>
                <a:lnTo>
                  <a:pt x="0" y="508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2">
            <a:extLst>
              <a:ext uri="{FF2B5EF4-FFF2-40B4-BE49-F238E27FC236}">
                <a16:creationId xmlns:a16="http://schemas.microsoft.com/office/drawing/2014/main" id="{C9E8BDBB-D59B-430B-913D-99B1719AE8B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5497523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9E8BDBB-D59B-430B-913D-99B1719AE8B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7" name="Picture Placeholder 15">
            <a:extLst>
              <a:ext uri="{FF2B5EF4-FFF2-40B4-BE49-F238E27FC236}">
                <a16:creationId xmlns:a16="http://schemas.microsoft.com/office/drawing/2014/main" id="{47B8DCE8-55AA-4E7C-AA2F-3D779A786421}"/>
              </a:ext>
            </a:extLst>
          </p:cNvPr>
          <p:cNvSpPr>
            <a:spLocks noGrp="1"/>
          </p:cNvSpPr>
          <p:nvPr>
            <p:ph type="pic" sz="quarter" idx="21" hasCustomPrompt="1"/>
          </p:nvPr>
        </p:nvSpPr>
        <p:spPr>
          <a:xfrm>
            <a:off x="1051472"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1" name="Picture Placeholder 14">
            <a:extLst>
              <a:ext uri="{FF2B5EF4-FFF2-40B4-BE49-F238E27FC236}">
                <a16:creationId xmlns:a16="http://schemas.microsoft.com/office/drawing/2014/main" id="{A66EC822-E1A6-46FC-92A9-6C35B1720DDA}"/>
              </a:ext>
            </a:extLst>
          </p:cNvPr>
          <p:cNvSpPr>
            <a:spLocks noGrp="1"/>
          </p:cNvSpPr>
          <p:nvPr>
            <p:ph type="pic" sz="quarter" idx="22" hasCustomPrompt="1"/>
          </p:nvPr>
        </p:nvSpPr>
        <p:spPr>
          <a:xfrm>
            <a:off x="4917926"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2" name="Picture Placeholder 13">
            <a:extLst>
              <a:ext uri="{FF2B5EF4-FFF2-40B4-BE49-F238E27FC236}">
                <a16:creationId xmlns:a16="http://schemas.microsoft.com/office/drawing/2014/main" id="{C570D56D-7F26-4F87-9DD2-5E31DF5DA017}"/>
              </a:ext>
            </a:extLst>
          </p:cNvPr>
          <p:cNvSpPr>
            <a:spLocks noGrp="1"/>
          </p:cNvSpPr>
          <p:nvPr>
            <p:ph type="pic" sz="quarter" idx="23" hasCustomPrompt="1"/>
          </p:nvPr>
        </p:nvSpPr>
        <p:spPr>
          <a:xfrm>
            <a:off x="8784380" y="1947426"/>
            <a:ext cx="2356148" cy="2356148"/>
          </a:xfrm>
          <a:custGeom>
            <a:avLst/>
            <a:gdLst>
              <a:gd name="connsiteX0" fmla="*/ 1178074 w 2356148"/>
              <a:gd name="connsiteY0" fmla="*/ 0 h 2356148"/>
              <a:gd name="connsiteX1" fmla="*/ 2356148 w 2356148"/>
              <a:gd name="connsiteY1" fmla="*/ 1178074 h 2356148"/>
              <a:gd name="connsiteX2" fmla="*/ 1178074 w 2356148"/>
              <a:gd name="connsiteY2" fmla="*/ 2356148 h 2356148"/>
              <a:gd name="connsiteX3" fmla="*/ 0 w 2356148"/>
              <a:gd name="connsiteY3" fmla="*/ 1178074 h 2356148"/>
              <a:gd name="connsiteX4" fmla="*/ 1178074 w 2356148"/>
              <a:gd name="connsiteY4" fmla="*/ 0 h 23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48" h="2356148">
                <a:moveTo>
                  <a:pt x="1178074" y="0"/>
                </a:moveTo>
                <a:cubicBezTo>
                  <a:pt x="1828706" y="0"/>
                  <a:pt x="2356148" y="527442"/>
                  <a:pt x="2356148" y="1178074"/>
                </a:cubicBezTo>
                <a:cubicBezTo>
                  <a:pt x="2356148" y="1828706"/>
                  <a:pt x="1828706" y="2356148"/>
                  <a:pt x="1178074" y="2356148"/>
                </a:cubicBezTo>
                <a:cubicBezTo>
                  <a:pt x="527442" y="2356148"/>
                  <a:pt x="0" y="1828706"/>
                  <a:pt x="0" y="1178074"/>
                </a:cubicBezTo>
                <a:cubicBezTo>
                  <a:pt x="0" y="527442"/>
                  <a:pt x="527442" y="0"/>
                  <a:pt x="117807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4042808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1F09E7-25B1-4E37-9CEE-8C3C9BD6E90E}"/>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4" name="Picture Placeholder 6">
            <a:extLst>
              <a:ext uri="{FF2B5EF4-FFF2-40B4-BE49-F238E27FC236}">
                <a16:creationId xmlns:a16="http://schemas.microsoft.com/office/drawing/2014/main" id="{1AAE6165-1A7F-4ADC-9D0E-8799D38213F8}"/>
              </a:ext>
            </a:extLst>
          </p:cNvPr>
          <p:cNvSpPr>
            <a:spLocks noGrp="1"/>
          </p:cNvSpPr>
          <p:nvPr>
            <p:ph type="pic" sz="quarter" idx="20" hasCustomPrompt="1"/>
          </p:nvPr>
        </p:nvSpPr>
        <p:spPr>
          <a:xfrm>
            <a:off x="1182719" y="629006"/>
            <a:ext cx="3768665" cy="6228994"/>
          </a:xfrm>
          <a:custGeom>
            <a:avLst/>
            <a:gdLst>
              <a:gd name="connsiteX0" fmla="*/ 0 w 3768665"/>
              <a:gd name="connsiteY0" fmla="*/ 0 h 6228994"/>
              <a:gd name="connsiteX1" fmla="*/ 3768665 w 3768665"/>
              <a:gd name="connsiteY1" fmla="*/ 0 h 6228994"/>
              <a:gd name="connsiteX2" fmla="*/ 3768665 w 3768665"/>
              <a:gd name="connsiteY2" fmla="*/ 6228994 h 6228994"/>
              <a:gd name="connsiteX3" fmla="*/ 0 w 3768665"/>
              <a:gd name="connsiteY3" fmla="*/ 6228994 h 6228994"/>
            </a:gdLst>
            <a:ahLst/>
            <a:cxnLst>
              <a:cxn ang="0">
                <a:pos x="connsiteX0" y="connsiteY0"/>
              </a:cxn>
              <a:cxn ang="0">
                <a:pos x="connsiteX1" y="connsiteY1"/>
              </a:cxn>
              <a:cxn ang="0">
                <a:pos x="connsiteX2" y="connsiteY2"/>
              </a:cxn>
              <a:cxn ang="0">
                <a:pos x="connsiteX3" y="connsiteY3"/>
              </a:cxn>
            </a:cxnLst>
            <a:rect l="l" t="t" r="r" b="b"/>
            <a:pathLst>
              <a:path w="3768665" h="6228994">
                <a:moveTo>
                  <a:pt x="0" y="0"/>
                </a:moveTo>
                <a:lnTo>
                  <a:pt x="3768665" y="0"/>
                </a:lnTo>
                <a:lnTo>
                  <a:pt x="3768665" y="6228994"/>
                </a:lnTo>
                <a:lnTo>
                  <a:pt x="0" y="6228994"/>
                </a:lnTo>
                <a:close/>
              </a:path>
            </a:pathLst>
          </a:custGeom>
          <a:no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20308486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69CDB6-1A76-4C4C-962F-BC12CB0D685E}"/>
              </a:ext>
            </a:extLst>
          </p:cNvPr>
          <p:cNvSpPr>
            <a:spLocks noGrp="1"/>
          </p:cNvSpPr>
          <p:nvPr>
            <p:ph type="pic" sz="quarter" idx="23" hasCustomPrompt="1"/>
          </p:nvPr>
        </p:nvSpPr>
        <p:spPr>
          <a:xfrm>
            <a:off x="-1" y="0"/>
            <a:ext cx="5655732" cy="6858000"/>
          </a:xfrm>
          <a:custGeom>
            <a:avLst/>
            <a:gdLst>
              <a:gd name="connsiteX0" fmla="*/ 0 w 5655732"/>
              <a:gd name="connsiteY0" fmla="*/ 0 h 6858000"/>
              <a:gd name="connsiteX1" fmla="*/ 4184160 w 5655732"/>
              <a:gd name="connsiteY1" fmla="*/ 0 h 6858000"/>
              <a:gd name="connsiteX2" fmla="*/ 4268832 w 5655732"/>
              <a:gd name="connsiteY2" fmla="*/ 80727 h 6858000"/>
              <a:gd name="connsiteX3" fmla="*/ 5655732 w 5655732"/>
              <a:gd name="connsiteY3" fmla="*/ 3429000 h 6858000"/>
              <a:gd name="connsiteX4" fmla="*/ 4268832 w 5655732"/>
              <a:gd name="connsiteY4" fmla="*/ 6777274 h 6858000"/>
              <a:gd name="connsiteX5" fmla="*/ 4184161 w 5655732"/>
              <a:gd name="connsiteY5" fmla="*/ 6858000 h 6858000"/>
              <a:gd name="connsiteX6" fmla="*/ 0 w 56557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5732" h="6858000">
                <a:moveTo>
                  <a:pt x="0" y="0"/>
                </a:moveTo>
                <a:lnTo>
                  <a:pt x="4184160" y="0"/>
                </a:lnTo>
                <a:lnTo>
                  <a:pt x="4268832" y="80727"/>
                </a:lnTo>
                <a:cubicBezTo>
                  <a:pt x="5125730" y="937625"/>
                  <a:pt x="5655732" y="2121418"/>
                  <a:pt x="5655732" y="3429000"/>
                </a:cubicBezTo>
                <a:cubicBezTo>
                  <a:pt x="5655732" y="4736582"/>
                  <a:pt x="5125730" y="5920375"/>
                  <a:pt x="4268832" y="6777274"/>
                </a:cubicBezTo>
                <a:lnTo>
                  <a:pt x="4184161"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BB1F09E7-25B1-4E37-9CEE-8C3C9BD6E90E}"/>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5597488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9C5BC26-854F-4AB5-9792-4BFAEE055DA8}"/>
              </a:ext>
            </a:extLst>
          </p:cNvPr>
          <p:cNvSpPr>
            <a:spLocks noGrp="1"/>
          </p:cNvSpPr>
          <p:nvPr>
            <p:ph type="pic" sz="quarter" idx="23" hasCustomPrompt="1"/>
          </p:nvPr>
        </p:nvSpPr>
        <p:spPr>
          <a:xfrm>
            <a:off x="0" y="0"/>
            <a:ext cx="5339443" cy="6858000"/>
          </a:xfrm>
          <a:custGeom>
            <a:avLst/>
            <a:gdLst>
              <a:gd name="connsiteX0" fmla="*/ 0 w 5339443"/>
              <a:gd name="connsiteY0" fmla="*/ 0 h 6858000"/>
              <a:gd name="connsiteX1" fmla="*/ 5339443 w 5339443"/>
              <a:gd name="connsiteY1" fmla="*/ 0 h 6858000"/>
              <a:gd name="connsiteX2" fmla="*/ 5339443 w 5339443"/>
              <a:gd name="connsiteY2" fmla="*/ 6858000 h 6858000"/>
              <a:gd name="connsiteX3" fmla="*/ 0 w 53394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39443" h="6858000">
                <a:moveTo>
                  <a:pt x="0" y="0"/>
                </a:moveTo>
                <a:lnTo>
                  <a:pt x="5339443" y="0"/>
                </a:lnTo>
                <a:lnTo>
                  <a:pt x="5339443" y="6858000"/>
                </a:lnTo>
                <a:lnTo>
                  <a:pt x="0" y="68580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26F81D43-D74C-429B-A73D-8E846D35E0BA}"/>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399051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51CBCD-FD93-4B8F-8E11-430F4BE72E6F}"/>
              </a:ext>
            </a:extLst>
          </p:cNvPr>
          <p:cNvSpPr>
            <a:spLocks noGrp="1"/>
          </p:cNvSpPr>
          <p:nvPr>
            <p:ph type="pic" sz="quarter" idx="23" hasCustomPrompt="1"/>
          </p:nvPr>
        </p:nvSpPr>
        <p:spPr>
          <a:xfrm>
            <a:off x="2358354" y="1949825"/>
            <a:ext cx="2769069" cy="2992541"/>
          </a:xfrm>
          <a:custGeom>
            <a:avLst/>
            <a:gdLst>
              <a:gd name="connsiteX0" fmla="*/ 0 w 2769069"/>
              <a:gd name="connsiteY0" fmla="*/ 0 h 2992541"/>
              <a:gd name="connsiteX1" fmla="*/ 2769069 w 2769069"/>
              <a:gd name="connsiteY1" fmla="*/ 0 h 2992541"/>
              <a:gd name="connsiteX2" fmla="*/ 2769069 w 2769069"/>
              <a:gd name="connsiteY2" fmla="*/ 2992541 h 2992541"/>
              <a:gd name="connsiteX3" fmla="*/ 0 w 2769069"/>
              <a:gd name="connsiteY3" fmla="*/ 2992541 h 2992541"/>
            </a:gdLst>
            <a:ahLst/>
            <a:cxnLst>
              <a:cxn ang="0">
                <a:pos x="connsiteX0" y="connsiteY0"/>
              </a:cxn>
              <a:cxn ang="0">
                <a:pos x="connsiteX1" y="connsiteY1"/>
              </a:cxn>
              <a:cxn ang="0">
                <a:pos x="connsiteX2" y="connsiteY2"/>
              </a:cxn>
              <a:cxn ang="0">
                <a:pos x="connsiteX3" y="connsiteY3"/>
              </a:cxn>
            </a:cxnLst>
            <a:rect l="l" t="t" r="r" b="b"/>
            <a:pathLst>
              <a:path w="2769069" h="2992541">
                <a:moveTo>
                  <a:pt x="0" y="0"/>
                </a:moveTo>
                <a:lnTo>
                  <a:pt x="2769069" y="0"/>
                </a:lnTo>
                <a:lnTo>
                  <a:pt x="2769069" y="2992541"/>
                </a:lnTo>
                <a:lnTo>
                  <a:pt x="0" y="299254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FBA5954B-B585-4E4F-9B1E-8EB8B106E089}"/>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46808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37_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16E35AA-317E-469B-9009-75C19C0057A1}"/>
              </a:ext>
            </a:extLst>
          </p:cNvPr>
          <p:cNvSpPr>
            <a:spLocks noGrp="1"/>
          </p:cNvSpPr>
          <p:nvPr>
            <p:ph type="pic" sz="quarter" idx="27" hasCustomPrompt="1"/>
          </p:nvPr>
        </p:nvSpPr>
        <p:spPr>
          <a:xfrm>
            <a:off x="6603475" y="2168028"/>
            <a:ext cx="2398054" cy="2398054"/>
          </a:xfrm>
          <a:custGeom>
            <a:avLst/>
            <a:gdLst>
              <a:gd name="connsiteX0" fmla="*/ 1199027 w 2398054"/>
              <a:gd name="connsiteY0" fmla="*/ 0 h 2398054"/>
              <a:gd name="connsiteX1" fmla="*/ 2398054 w 2398054"/>
              <a:gd name="connsiteY1" fmla="*/ 1199027 h 2398054"/>
              <a:gd name="connsiteX2" fmla="*/ 1199027 w 2398054"/>
              <a:gd name="connsiteY2" fmla="*/ 2398054 h 2398054"/>
              <a:gd name="connsiteX3" fmla="*/ 0 w 2398054"/>
              <a:gd name="connsiteY3" fmla="*/ 1199027 h 2398054"/>
              <a:gd name="connsiteX4" fmla="*/ 1199027 w 2398054"/>
              <a:gd name="connsiteY4" fmla="*/ 0 h 239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054" h="2398054">
                <a:moveTo>
                  <a:pt x="1199027" y="0"/>
                </a:moveTo>
                <a:cubicBezTo>
                  <a:pt x="1861231" y="0"/>
                  <a:pt x="2398054" y="536823"/>
                  <a:pt x="2398054" y="1199027"/>
                </a:cubicBezTo>
                <a:cubicBezTo>
                  <a:pt x="2398054" y="1861231"/>
                  <a:pt x="1861231" y="2398054"/>
                  <a:pt x="1199027" y="2398054"/>
                </a:cubicBezTo>
                <a:cubicBezTo>
                  <a:pt x="536823" y="2398054"/>
                  <a:pt x="0" y="1861231"/>
                  <a:pt x="0" y="1199027"/>
                </a:cubicBezTo>
                <a:cubicBezTo>
                  <a:pt x="0" y="536823"/>
                  <a:pt x="536823" y="0"/>
                  <a:pt x="119902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9" name="Picture Placeholder 8">
            <a:extLst>
              <a:ext uri="{FF2B5EF4-FFF2-40B4-BE49-F238E27FC236}">
                <a16:creationId xmlns:a16="http://schemas.microsoft.com/office/drawing/2014/main" id="{6B8E5DE8-3529-4B9D-87B2-0C079088EEA9}"/>
              </a:ext>
            </a:extLst>
          </p:cNvPr>
          <p:cNvSpPr>
            <a:spLocks noGrp="1"/>
          </p:cNvSpPr>
          <p:nvPr>
            <p:ph type="pic" sz="quarter" idx="28" hasCustomPrompt="1"/>
          </p:nvPr>
        </p:nvSpPr>
        <p:spPr>
          <a:xfrm>
            <a:off x="792419" y="2170358"/>
            <a:ext cx="2398054" cy="2398054"/>
          </a:xfrm>
          <a:custGeom>
            <a:avLst/>
            <a:gdLst>
              <a:gd name="connsiteX0" fmla="*/ 1199027 w 2398054"/>
              <a:gd name="connsiteY0" fmla="*/ 0 h 2398054"/>
              <a:gd name="connsiteX1" fmla="*/ 2398054 w 2398054"/>
              <a:gd name="connsiteY1" fmla="*/ 1199027 h 2398054"/>
              <a:gd name="connsiteX2" fmla="*/ 1199027 w 2398054"/>
              <a:gd name="connsiteY2" fmla="*/ 2398054 h 2398054"/>
              <a:gd name="connsiteX3" fmla="*/ 0 w 2398054"/>
              <a:gd name="connsiteY3" fmla="*/ 1199027 h 2398054"/>
              <a:gd name="connsiteX4" fmla="*/ 1199027 w 2398054"/>
              <a:gd name="connsiteY4" fmla="*/ 0 h 239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054" h="2398054">
                <a:moveTo>
                  <a:pt x="1199027" y="0"/>
                </a:moveTo>
                <a:cubicBezTo>
                  <a:pt x="1861231" y="0"/>
                  <a:pt x="2398054" y="536823"/>
                  <a:pt x="2398054" y="1199027"/>
                </a:cubicBezTo>
                <a:cubicBezTo>
                  <a:pt x="2398054" y="1861231"/>
                  <a:pt x="1861231" y="2398054"/>
                  <a:pt x="1199027" y="2398054"/>
                </a:cubicBezTo>
                <a:cubicBezTo>
                  <a:pt x="536823" y="2398054"/>
                  <a:pt x="0" y="1861231"/>
                  <a:pt x="0" y="1199027"/>
                </a:cubicBezTo>
                <a:cubicBezTo>
                  <a:pt x="0" y="536823"/>
                  <a:pt x="536823" y="0"/>
                  <a:pt x="1199027"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2">
            <a:extLst>
              <a:ext uri="{FF2B5EF4-FFF2-40B4-BE49-F238E27FC236}">
                <a16:creationId xmlns:a16="http://schemas.microsoft.com/office/drawing/2014/main" id="{4D227C56-2DCF-4288-8A46-4A8F39CBDE87}"/>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48127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AE58-CA98-4A2F-928F-B592202C8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A6B173-3D38-4FB7-9CFB-06DAE06359C7}"/>
              </a:ext>
            </a:extLst>
          </p:cNvPr>
          <p:cNvSpPr>
            <a:spLocks noGrp="1"/>
          </p:cNvSpPr>
          <p:nvPr>
            <p:ph idx="1"/>
          </p:nvPr>
        </p:nvSpPr>
        <p:spPr>
          <a:xfrm>
            <a:off x="5183188" y="1419225"/>
            <a:ext cx="6172200" cy="4441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DED48-C7C4-4ECA-AFC8-A0FA78884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1BB86-6D66-4919-879D-F4568646683D}"/>
              </a:ext>
            </a:extLst>
          </p:cNvPr>
          <p:cNvSpPr>
            <a:spLocks noGrp="1"/>
          </p:cNvSpPr>
          <p:nvPr>
            <p:ph type="dt" sz="half" idx="10"/>
          </p:nvPr>
        </p:nvSpPr>
        <p:spPr/>
        <p:txBody>
          <a:bodyPr/>
          <a:lstStyle/>
          <a:p>
            <a:fld id="{BCBE4B61-1867-49DA-9235-3DC8DB715BA6}" type="datetime1">
              <a:rPr lang="en-US" smtClean="0"/>
              <a:t>10/3/2022</a:t>
            </a:fld>
            <a:endParaRPr lang="en-US"/>
          </a:p>
        </p:txBody>
      </p:sp>
      <p:sp>
        <p:nvSpPr>
          <p:cNvPr id="6" name="Footer Placeholder 5">
            <a:extLst>
              <a:ext uri="{FF2B5EF4-FFF2-40B4-BE49-F238E27FC236}">
                <a16:creationId xmlns:a16="http://schemas.microsoft.com/office/drawing/2014/main" id="{64A2B3BD-BDCF-479E-9D69-625A7A290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685571-5D44-4A87-8C43-5B5B723E2F11}"/>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2924355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4_Blank">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481C94-BC4B-4015-A74E-DAFB820C7544}"/>
              </a:ext>
            </a:extLst>
          </p:cNvPr>
          <p:cNvSpPr>
            <a:spLocks noGrp="1"/>
          </p:cNvSpPr>
          <p:nvPr>
            <p:ph type="pic" sz="quarter" idx="21" hasCustomPrompt="1"/>
          </p:nvPr>
        </p:nvSpPr>
        <p:spPr>
          <a:xfrm>
            <a:off x="5053759" y="2173758"/>
            <a:ext cx="2084480" cy="2084476"/>
          </a:xfrm>
          <a:custGeom>
            <a:avLst/>
            <a:gdLst>
              <a:gd name="connsiteX0" fmla="*/ 1042241 w 2084480"/>
              <a:gd name="connsiteY0" fmla="*/ 0 h 2084476"/>
              <a:gd name="connsiteX1" fmla="*/ 1426362 w 2084480"/>
              <a:gd name="connsiteY1" fmla="*/ 111772 h 2084476"/>
              <a:gd name="connsiteX2" fmla="*/ 1718026 w 2084480"/>
              <a:gd name="connsiteY2" fmla="*/ 366453 h 2084476"/>
              <a:gd name="connsiteX3" fmla="*/ 1972708 w 2084480"/>
              <a:gd name="connsiteY3" fmla="*/ 658118 h 2084476"/>
              <a:gd name="connsiteX4" fmla="*/ 1972708 w 2084480"/>
              <a:gd name="connsiteY4" fmla="*/ 1426359 h 2084476"/>
              <a:gd name="connsiteX5" fmla="*/ 1718026 w 2084480"/>
              <a:gd name="connsiteY5" fmla="*/ 1718023 h 2084476"/>
              <a:gd name="connsiteX6" fmla="*/ 1426362 w 2084480"/>
              <a:gd name="connsiteY6" fmla="*/ 1972704 h 2084476"/>
              <a:gd name="connsiteX7" fmla="*/ 658119 w 2084480"/>
              <a:gd name="connsiteY7" fmla="*/ 1972704 h 2084476"/>
              <a:gd name="connsiteX8" fmla="*/ 366455 w 2084480"/>
              <a:gd name="connsiteY8" fmla="*/ 1718023 h 2084476"/>
              <a:gd name="connsiteX9" fmla="*/ 111773 w 2084480"/>
              <a:gd name="connsiteY9" fmla="*/ 1426359 h 2084476"/>
              <a:gd name="connsiteX10" fmla="*/ 111773 w 2084480"/>
              <a:gd name="connsiteY10" fmla="*/ 658118 h 2084476"/>
              <a:gd name="connsiteX11" fmla="*/ 366455 w 2084480"/>
              <a:gd name="connsiteY11" fmla="*/ 366453 h 2084476"/>
              <a:gd name="connsiteX12" fmla="*/ 658119 w 2084480"/>
              <a:gd name="connsiteY12" fmla="*/ 111772 h 2084476"/>
              <a:gd name="connsiteX13" fmla="*/ 1042241 w 2084480"/>
              <a:gd name="connsiteY13" fmla="*/ 0 h 20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4480" h="2084476">
                <a:moveTo>
                  <a:pt x="1042241" y="0"/>
                </a:moveTo>
                <a:cubicBezTo>
                  <a:pt x="1175703" y="0"/>
                  <a:pt x="1309167" y="37258"/>
                  <a:pt x="1426362" y="111772"/>
                </a:cubicBezTo>
                <a:cubicBezTo>
                  <a:pt x="1539309" y="187737"/>
                  <a:pt x="1642562" y="291089"/>
                  <a:pt x="1718026" y="366453"/>
                </a:cubicBezTo>
                <a:cubicBezTo>
                  <a:pt x="1793391" y="441918"/>
                  <a:pt x="1896743" y="545170"/>
                  <a:pt x="1972708" y="658118"/>
                </a:cubicBezTo>
                <a:cubicBezTo>
                  <a:pt x="2121738" y="892508"/>
                  <a:pt x="2121738" y="1191969"/>
                  <a:pt x="1972708" y="1426359"/>
                </a:cubicBezTo>
                <a:cubicBezTo>
                  <a:pt x="1896743" y="1539306"/>
                  <a:pt x="1793391" y="1642558"/>
                  <a:pt x="1718026" y="1718023"/>
                </a:cubicBezTo>
                <a:cubicBezTo>
                  <a:pt x="1642562" y="1793388"/>
                  <a:pt x="1539309" y="1896739"/>
                  <a:pt x="1426362" y="1972704"/>
                </a:cubicBezTo>
                <a:cubicBezTo>
                  <a:pt x="1191971" y="2121734"/>
                  <a:pt x="892510" y="2121734"/>
                  <a:pt x="658119" y="1972704"/>
                </a:cubicBezTo>
                <a:cubicBezTo>
                  <a:pt x="545172" y="1896739"/>
                  <a:pt x="441920" y="1793388"/>
                  <a:pt x="366455" y="1718023"/>
                </a:cubicBezTo>
                <a:cubicBezTo>
                  <a:pt x="291090" y="1642558"/>
                  <a:pt x="187738" y="1539306"/>
                  <a:pt x="111773" y="1426359"/>
                </a:cubicBezTo>
                <a:cubicBezTo>
                  <a:pt x="-37257" y="1191969"/>
                  <a:pt x="-37257" y="892508"/>
                  <a:pt x="111773" y="658118"/>
                </a:cubicBezTo>
                <a:cubicBezTo>
                  <a:pt x="187738" y="545170"/>
                  <a:pt x="291090" y="441918"/>
                  <a:pt x="366455" y="366453"/>
                </a:cubicBezTo>
                <a:cubicBezTo>
                  <a:pt x="441920" y="291089"/>
                  <a:pt x="545172" y="187737"/>
                  <a:pt x="658119" y="111772"/>
                </a:cubicBezTo>
                <a:cubicBezTo>
                  <a:pt x="775315" y="37258"/>
                  <a:pt x="908778" y="0"/>
                  <a:pt x="10422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0ED88EE4-7D6F-4A44-B68D-7F000A05EEC1}"/>
              </a:ext>
            </a:extLst>
          </p:cNvPr>
          <p:cNvSpPr>
            <a:spLocks noGrp="1"/>
          </p:cNvSpPr>
          <p:nvPr>
            <p:ph type="pic" sz="quarter" idx="22" hasCustomPrompt="1"/>
          </p:nvPr>
        </p:nvSpPr>
        <p:spPr>
          <a:xfrm>
            <a:off x="8562972" y="2173758"/>
            <a:ext cx="2084480" cy="2084476"/>
          </a:xfrm>
          <a:custGeom>
            <a:avLst/>
            <a:gdLst>
              <a:gd name="connsiteX0" fmla="*/ 1042241 w 2084480"/>
              <a:gd name="connsiteY0" fmla="*/ 0 h 2084476"/>
              <a:gd name="connsiteX1" fmla="*/ 1426362 w 2084480"/>
              <a:gd name="connsiteY1" fmla="*/ 111772 h 2084476"/>
              <a:gd name="connsiteX2" fmla="*/ 1718026 w 2084480"/>
              <a:gd name="connsiteY2" fmla="*/ 366453 h 2084476"/>
              <a:gd name="connsiteX3" fmla="*/ 1972708 w 2084480"/>
              <a:gd name="connsiteY3" fmla="*/ 658118 h 2084476"/>
              <a:gd name="connsiteX4" fmla="*/ 1972708 w 2084480"/>
              <a:gd name="connsiteY4" fmla="*/ 1426359 h 2084476"/>
              <a:gd name="connsiteX5" fmla="*/ 1718026 w 2084480"/>
              <a:gd name="connsiteY5" fmla="*/ 1718023 h 2084476"/>
              <a:gd name="connsiteX6" fmla="*/ 1426362 w 2084480"/>
              <a:gd name="connsiteY6" fmla="*/ 1972704 h 2084476"/>
              <a:gd name="connsiteX7" fmla="*/ 658119 w 2084480"/>
              <a:gd name="connsiteY7" fmla="*/ 1972704 h 2084476"/>
              <a:gd name="connsiteX8" fmla="*/ 366455 w 2084480"/>
              <a:gd name="connsiteY8" fmla="*/ 1718023 h 2084476"/>
              <a:gd name="connsiteX9" fmla="*/ 111773 w 2084480"/>
              <a:gd name="connsiteY9" fmla="*/ 1426359 h 2084476"/>
              <a:gd name="connsiteX10" fmla="*/ 111773 w 2084480"/>
              <a:gd name="connsiteY10" fmla="*/ 658118 h 2084476"/>
              <a:gd name="connsiteX11" fmla="*/ 366455 w 2084480"/>
              <a:gd name="connsiteY11" fmla="*/ 366453 h 2084476"/>
              <a:gd name="connsiteX12" fmla="*/ 658119 w 2084480"/>
              <a:gd name="connsiteY12" fmla="*/ 111772 h 2084476"/>
              <a:gd name="connsiteX13" fmla="*/ 1042241 w 2084480"/>
              <a:gd name="connsiteY13" fmla="*/ 0 h 20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4480" h="2084476">
                <a:moveTo>
                  <a:pt x="1042241" y="0"/>
                </a:moveTo>
                <a:cubicBezTo>
                  <a:pt x="1175703" y="0"/>
                  <a:pt x="1309166" y="37258"/>
                  <a:pt x="1426362" y="111772"/>
                </a:cubicBezTo>
                <a:cubicBezTo>
                  <a:pt x="1539309" y="187737"/>
                  <a:pt x="1642561" y="291089"/>
                  <a:pt x="1718026" y="366453"/>
                </a:cubicBezTo>
                <a:cubicBezTo>
                  <a:pt x="1793391" y="441918"/>
                  <a:pt x="1896743" y="545170"/>
                  <a:pt x="1972708" y="658118"/>
                </a:cubicBezTo>
                <a:cubicBezTo>
                  <a:pt x="2121738" y="892508"/>
                  <a:pt x="2121738" y="1191969"/>
                  <a:pt x="1972708" y="1426359"/>
                </a:cubicBezTo>
                <a:cubicBezTo>
                  <a:pt x="1896743" y="1539306"/>
                  <a:pt x="1793391" y="1642558"/>
                  <a:pt x="1718026" y="1718023"/>
                </a:cubicBezTo>
                <a:cubicBezTo>
                  <a:pt x="1642561" y="1793388"/>
                  <a:pt x="1539309" y="1896739"/>
                  <a:pt x="1426362" y="1972704"/>
                </a:cubicBezTo>
                <a:cubicBezTo>
                  <a:pt x="1191971" y="2121734"/>
                  <a:pt x="892510" y="2121734"/>
                  <a:pt x="658119" y="1972704"/>
                </a:cubicBezTo>
                <a:cubicBezTo>
                  <a:pt x="545172" y="1896739"/>
                  <a:pt x="441920" y="1793388"/>
                  <a:pt x="366455" y="1718023"/>
                </a:cubicBezTo>
                <a:cubicBezTo>
                  <a:pt x="291090" y="1642558"/>
                  <a:pt x="187738" y="1539306"/>
                  <a:pt x="111773" y="1426359"/>
                </a:cubicBezTo>
                <a:cubicBezTo>
                  <a:pt x="-37257" y="1191969"/>
                  <a:pt x="-37257" y="892508"/>
                  <a:pt x="111773" y="658118"/>
                </a:cubicBezTo>
                <a:cubicBezTo>
                  <a:pt x="187738" y="545170"/>
                  <a:pt x="291090" y="441918"/>
                  <a:pt x="366455" y="366453"/>
                </a:cubicBezTo>
                <a:cubicBezTo>
                  <a:pt x="441920" y="291089"/>
                  <a:pt x="545172" y="187737"/>
                  <a:pt x="658119" y="111772"/>
                </a:cubicBezTo>
                <a:cubicBezTo>
                  <a:pt x="775315" y="37258"/>
                  <a:pt x="908778" y="0"/>
                  <a:pt x="10422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30C0A625-AFED-4A5E-A685-FB190B4865F2}"/>
              </a:ext>
            </a:extLst>
          </p:cNvPr>
          <p:cNvSpPr>
            <a:spLocks noGrp="1"/>
          </p:cNvSpPr>
          <p:nvPr>
            <p:ph type="pic" sz="quarter" idx="20" hasCustomPrompt="1"/>
          </p:nvPr>
        </p:nvSpPr>
        <p:spPr>
          <a:xfrm>
            <a:off x="1544546" y="2173758"/>
            <a:ext cx="2084480" cy="2084476"/>
          </a:xfrm>
          <a:custGeom>
            <a:avLst/>
            <a:gdLst>
              <a:gd name="connsiteX0" fmla="*/ 1042241 w 2084480"/>
              <a:gd name="connsiteY0" fmla="*/ 0 h 2084476"/>
              <a:gd name="connsiteX1" fmla="*/ 1426362 w 2084480"/>
              <a:gd name="connsiteY1" fmla="*/ 111772 h 2084476"/>
              <a:gd name="connsiteX2" fmla="*/ 1718026 w 2084480"/>
              <a:gd name="connsiteY2" fmla="*/ 366453 h 2084476"/>
              <a:gd name="connsiteX3" fmla="*/ 1972708 w 2084480"/>
              <a:gd name="connsiteY3" fmla="*/ 658118 h 2084476"/>
              <a:gd name="connsiteX4" fmla="*/ 1972708 w 2084480"/>
              <a:gd name="connsiteY4" fmla="*/ 1426359 h 2084476"/>
              <a:gd name="connsiteX5" fmla="*/ 1718026 w 2084480"/>
              <a:gd name="connsiteY5" fmla="*/ 1718023 h 2084476"/>
              <a:gd name="connsiteX6" fmla="*/ 1426362 w 2084480"/>
              <a:gd name="connsiteY6" fmla="*/ 1972704 h 2084476"/>
              <a:gd name="connsiteX7" fmla="*/ 658119 w 2084480"/>
              <a:gd name="connsiteY7" fmla="*/ 1972704 h 2084476"/>
              <a:gd name="connsiteX8" fmla="*/ 366455 w 2084480"/>
              <a:gd name="connsiteY8" fmla="*/ 1718023 h 2084476"/>
              <a:gd name="connsiteX9" fmla="*/ 111773 w 2084480"/>
              <a:gd name="connsiteY9" fmla="*/ 1426359 h 2084476"/>
              <a:gd name="connsiteX10" fmla="*/ 111773 w 2084480"/>
              <a:gd name="connsiteY10" fmla="*/ 658118 h 2084476"/>
              <a:gd name="connsiteX11" fmla="*/ 366455 w 2084480"/>
              <a:gd name="connsiteY11" fmla="*/ 366453 h 2084476"/>
              <a:gd name="connsiteX12" fmla="*/ 658119 w 2084480"/>
              <a:gd name="connsiteY12" fmla="*/ 111772 h 2084476"/>
              <a:gd name="connsiteX13" fmla="*/ 1042241 w 2084480"/>
              <a:gd name="connsiteY13" fmla="*/ 0 h 20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4480" h="2084476">
                <a:moveTo>
                  <a:pt x="1042241" y="0"/>
                </a:moveTo>
                <a:cubicBezTo>
                  <a:pt x="1175703" y="0"/>
                  <a:pt x="1309167" y="37258"/>
                  <a:pt x="1426362" y="111772"/>
                </a:cubicBezTo>
                <a:cubicBezTo>
                  <a:pt x="1539309" y="187737"/>
                  <a:pt x="1642562" y="291089"/>
                  <a:pt x="1718026" y="366453"/>
                </a:cubicBezTo>
                <a:cubicBezTo>
                  <a:pt x="1793391" y="441918"/>
                  <a:pt x="1896743" y="545170"/>
                  <a:pt x="1972708" y="658118"/>
                </a:cubicBezTo>
                <a:cubicBezTo>
                  <a:pt x="2121738" y="892508"/>
                  <a:pt x="2121738" y="1191969"/>
                  <a:pt x="1972708" y="1426359"/>
                </a:cubicBezTo>
                <a:cubicBezTo>
                  <a:pt x="1896743" y="1539306"/>
                  <a:pt x="1793391" y="1642558"/>
                  <a:pt x="1718026" y="1718023"/>
                </a:cubicBezTo>
                <a:cubicBezTo>
                  <a:pt x="1642562" y="1793388"/>
                  <a:pt x="1539309" y="1896739"/>
                  <a:pt x="1426362" y="1972704"/>
                </a:cubicBezTo>
                <a:cubicBezTo>
                  <a:pt x="1191971" y="2121734"/>
                  <a:pt x="892510" y="2121734"/>
                  <a:pt x="658119" y="1972704"/>
                </a:cubicBezTo>
                <a:cubicBezTo>
                  <a:pt x="545172" y="1896739"/>
                  <a:pt x="441920" y="1793388"/>
                  <a:pt x="366455" y="1718023"/>
                </a:cubicBezTo>
                <a:cubicBezTo>
                  <a:pt x="291090" y="1642558"/>
                  <a:pt x="187738" y="1539306"/>
                  <a:pt x="111773" y="1426359"/>
                </a:cubicBezTo>
                <a:cubicBezTo>
                  <a:pt x="-37257" y="1191969"/>
                  <a:pt x="-37257" y="892508"/>
                  <a:pt x="111773" y="658118"/>
                </a:cubicBezTo>
                <a:cubicBezTo>
                  <a:pt x="187738" y="545170"/>
                  <a:pt x="291090" y="441918"/>
                  <a:pt x="366455" y="366453"/>
                </a:cubicBezTo>
                <a:cubicBezTo>
                  <a:pt x="441920" y="291089"/>
                  <a:pt x="545172" y="187737"/>
                  <a:pt x="658119" y="111772"/>
                </a:cubicBezTo>
                <a:cubicBezTo>
                  <a:pt x="775315" y="37258"/>
                  <a:pt x="908778" y="0"/>
                  <a:pt x="1042241"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Slide Number Placeholder 2">
            <a:extLst>
              <a:ext uri="{FF2B5EF4-FFF2-40B4-BE49-F238E27FC236}">
                <a16:creationId xmlns:a16="http://schemas.microsoft.com/office/drawing/2014/main" id="{3DDE6A96-7851-4A37-A558-EC03BBB015D7}"/>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590958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84_Blank">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F00FBFA-DD06-4903-AC81-09DB0337A844}"/>
              </a:ext>
            </a:extLst>
          </p:cNvPr>
          <p:cNvSpPr>
            <a:spLocks noGrp="1"/>
          </p:cNvSpPr>
          <p:nvPr>
            <p:ph type="pic" sz="quarter" idx="21" hasCustomPrompt="1"/>
          </p:nvPr>
        </p:nvSpPr>
        <p:spPr>
          <a:xfrm>
            <a:off x="1112402"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5" name="Picture Placeholder 14">
            <a:extLst>
              <a:ext uri="{FF2B5EF4-FFF2-40B4-BE49-F238E27FC236}">
                <a16:creationId xmlns:a16="http://schemas.microsoft.com/office/drawing/2014/main" id="{26F1E920-52BC-405D-AB24-BE2236D0FB21}"/>
              </a:ext>
            </a:extLst>
          </p:cNvPr>
          <p:cNvSpPr>
            <a:spLocks noGrp="1"/>
          </p:cNvSpPr>
          <p:nvPr>
            <p:ph type="pic" sz="quarter" idx="22" hasCustomPrompt="1"/>
          </p:nvPr>
        </p:nvSpPr>
        <p:spPr>
          <a:xfrm>
            <a:off x="3719244"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a:extLst>
              <a:ext uri="{FF2B5EF4-FFF2-40B4-BE49-F238E27FC236}">
                <a16:creationId xmlns:a16="http://schemas.microsoft.com/office/drawing/2014/main" id="{75B03862-9BD6-4E10-8B28-F12E00F3211D}"/>
              </a:ext>
            </a:extLst>
          </p:cNvPr>
          <p:cNvSpPr>
            <a:spLocks noGrp="1"/>
          </p:cNvSpPr>
          <p:nvPr>
            <p:ph type="pic" sz="quarter" idx="23" hasCustomPrompt="1"/>
          </p:nvPr>
        </p:nvSpPr>
        <p:spPr>
          <a:xfrm>
            <a:off x="6326086"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946C4A4A-1770-4289-807B-A2FCD945E876}"/>
              </a:ext>
            </a:extLst>
          </p:cNvPr>
          <p:cNvSpPr>
            <a:spLocks noGrp="1"/>
          </p:cNvSpPr>
          <p:nvPr>
            <p:ph type="pic" sz="quarter" idx="24" hasCustomPrompt="1"/>
          </p:nvPr>
        </p:nvSpPr>
        <p:spPr>
          <a:xfrm>
            <a:off x="8932928" y="2010499"/>
            <a:ext cx="2146670" cy="2376236"/>
          </a:xfrm>
          <a:custGeom>
            <a:avLst/>
            <a:gdLst>
              <a:gd name="connsiteX0" fmla="*/ 0 w 2146670"/>
              <a:gd name="connsiteY0" fmla="*/ 0 h 2376236"/>
              <a:gd name="connsiteX1" fmla="*/ 2146670 w 2146670"/>
              <a:gd name="connsiteY1" fmla="*/ 0 h 2376236"/>
              <a:gd name="connsiteX2" fmla="*/ 2146670 w 2146670"/>
              <a:gd name="connsiteY2" fmla="*/ 2376236 h 2376236"/>
              <a:gd name="connsiteX3" fmla="*/ 0 w 2146670"/>
              <a:gd name="connsiteY3" fmla="*/ 2376236 h 2376236"/>
            </a:gdLst>
            <a:ahLst/>
            <a:cxnLst>
              <a:cxn ang="0">
                <a:pos x="connsiteX0" y="connsiteY0"/>
              </a:cxn>
              <a:cxn ang="0">
                <a:pos x="connsiteX1" y="connsiteY1"/>
              </a:cxn>
              <a:cxn ang="0">
                <a:pos x="connsiteX2" y="connsiteY2"/>
              </a:cxn>
              <a:cxn ang="0">
                <a:pos x="connsiteX3" y="connsiteY3"/>
              </a:cxn>
            </a:cxnLst>
            <a:rect l="l" t="t" r="r" b="b"/>
            <a:pathLst>
              <a:path w="2146670" h="2376236">
                <a:moveTo>
                  <a:pt x="0" y="0"/>
                </a:moveTo>
                <a:lnTo>
                  <a:pt x="2146670" y="0"/>
                </a:lnTo>
                <a:lnTo>
                  <a:pt x="2146670" y="2376236"/>
                </a:lnTo>
                <a:lnTo>
                  <a:pt x="0" y="237623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Slide Number Placeholder 2">
            <a:extLst>
              <a:ext uri="{FF2B5EF4-FFF2-40B4-BE49-F238E27FC236}">
                <a16:creationId xmlns:a16="http://schemas.microsoft.com/office/drawing/2014/main" id="{807C5A24-16F1-4FA5-8401-48C0831E40FF}"/>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14926059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D6F160-71B9-4407-B32C-5B488DB71A46}"/>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
        <p:nvSpPr>
          <p:cNvPr id="4" name="Picture Placeholder 18">
            <a:extLst>
              <a:ext uri="{FF2B5EF4-FFF2-40B4-BE49-F238E27FC236}">
                <a16:creationId xmlns:a16="http://schemas.microsoft.com/office/drawing/2014/main" id="{61C8564C-D808-43AB-86DE-3FE7E1DEE8C1}"/>
              </a:ext>
            </a:extLst>
          </p:cNvPr>
          <p:cNvSpPr>
            <a:spLocks noGrp="1"/>
          </p:cNvSpPr>
          <p:nvPr>
            <p:ph type="pic" sz="quarter" idx="19" hasCustomPrompt="1"/>
          </p:nvPr>
        </p:nvSpPr>
        <p:spPr>
          <a:xfrm>
            <a:off x="6629058" y="2096728"/>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7"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6"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Picture Placeholder 20">
            <a:extLst>
              <a:ext uri="{FF2B5EF4-FFF2-40B4-BE49-F238E27FC236}">
                <a16:creationId xmlns:a16="http://schemas.microsoft.com/office/drawing/2014/main" id="{2518CAB5-4C47-408F-B983-A2490D207E4F}"/>
              </a:ext>
            </a:extLst>
          </p:cNvPr>
          <p:cNvSpPr>
            <a:spLocks noGrp="1"/>
          </p:cNvSpPr>
          <p:nvPr>
            <p:ph type="pic" sz="quarter" idx="21" hasCustomPrompt="1"/>
          </p:nvPr>
        </p:nvSpPr>
        <p:spPr>
          <a:xfrm>
            <a:off x="1507616" y="4358606"/>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6"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5"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19">
            <a:extLst>
              <a:ext uri="{FF2B5EF4-FFF2-40B4-BE49-F238E27FC236}">
                <a16:creationId xmlns:a16="http://schemas.microsoft.com/office/drawing/2014/main" id="{D76533A5-79F6-45D1-833D-A54AC6F3D276}"/>
              </a:ext>
            </a:extLst>
          </p:cNvPr>
          <p:cNvSpPr>
            <a:spLocks noGrp="1"/>
          </p:cNvSpPr>
          <p:nvPr>
            <p:ph type="pic" sz="quarter" idx="22" hasCustomPrompt="1"/>
          </p:nvPr>
        </p:nvSpPr>
        <p:spPr>
          <a:xfrm>
            <a:off x="6629058" y="4358606"/>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7"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6"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21">
            <a:extLst>
              <a:ext uri="{FF2B5EF4-FFF2-40B4-BE49-F238E27FC236}">
                <a16:creationId xmlns:a16="http://schemas.microsoft.com/office/drawing/2014/main" id="{6D11E603-B147-4B39-A71C-9189190AFB2A}"/>
              </a:ext>
            </a:extLst>
          </p:cNvPr>
          <p:cNvSpPr>
            <a:spLocks noGrp="1"/>
          </p:cNvSpPr>
          <p:nvPr>
            <p:ph type="pic" sz="quarter" idx="18" hasCustomPrompt="1"/>
          </p:nvPr>
        </p:nvSpPr>
        <p:spPr>
          <a:xfrm>
            <a:off x="1507616" y="2096728"/>
            <a:ext cx="1231012" cy="1332272"/>
          </a:xfrm>
          <a:custGeom>
            <a:avLst/>
            <a:gdLst>
              <a:gd name="connsiteX0" fmla="*/ 615506 w 1231012"/>
              <a:gd name="connsiteY0" fmla="*/ 0 h 1332272"/>
              <a:gd name="connsiteX1" fmla="*/ 752912 w 1231012"/>
              <a:gd name="connsiteY1" fmla="*/ 32819 h 1332272"/>
              <a:gd name="connsiteX2" fmla="*/ 1093549 w 1231012"/>
              <a:gd name="connsiteY2" fmla="*/ 230112 h 1332272"/>
              <a:gd name="connsiteX3" fmla="*/ 1231012 w 1231012"/>
              <a:gd name="connsiteY3" fmla="*/ 468467 h 1332272"/>
              <a:gd name="connsiteX4" fmla="*/ 1231012 w 1231012"/>
              <a:gd name="connsiteY4" fmla="*/ 863804 h 1332272"/>
              <a:gd name="connsiteX5" fmla="*/ 1093549 w 1231012"/>
              <a:gd name="connsiteY5" fmla="*/ 1102160 h 1332272"/>
              <a:gd name="connsiteX6" fmla="*/ 752912 w 1231012"/>
              <a:gd name="connsiteY6" fmla="*/ 1299452 h 1332272"/>
              <a:gd name="connsiteX7" fmla="*/ 478100 w 1231012"/>
              <a:gd name="connsiteY7" fmla="*/ 1299452 h 1332272"/>
              <a:gd name="connsiteX8" fmla="*/ 137463 w 1231012"/>
              <a:gd name="connsiteY8" fmla="*/ 1102160 h 1332272"/>
              <a:gd name="connsiteX9" fmla="*/ 0 w 1231012"/>
              <a:gd name="connsiteY9" fmla="*/ 863804 h 1332272"/>
              <a:gd name="connsiteX10" fmla="*/ 0 w 1231012"/>
              <a:gd name="connsiteY10" fmla="*/ 468467 h 1332272"/>
              <a:gd name="connsiteX11" fmla="*/ 137463 w 1231012"/>
              <a:gd name="connsiteY11" fmla="*/ 230112 h 1332272"/>
              <a:gd name="connsiteX12" fmla="*/ 478100 w 1231012"/>
              <a:gd name="connsiteY12" fmla="*/ 32819 h 1332272"/>
              <a:gd name="connsiteX13" fmla="*/ 615506 w 1231012"/>
              <a:gd name="connsiteY13" fmla="*/ 0 h 13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1012" h="1332272">
                <a:moveTo>
                  <a:pt x="615506" y="0"/>
                </a:moveTo>
                <a:cubicBezTo>
                  <a:pt x="665317" y="0"/>
                  <a:pt x="715127" y="10940"/>
                  <a:pt x="752912" y="32819"/>
                </a:cubicBezTo>
                <a:lnTo>
                  <a:pt x="1093549" y="230112"/>
                </a:lnTo>
                <a:cubicBezTo>
                  <a:pt x="1169177" y="273871"/>
                  <a:pt x="1231012" y="381137"/>
                  <a:pt x="1231012" y="468467"/>
                </a:cubicBezTo>
                <a:lnTo>
                  <a:pt x="1231012" y="863804"/>
                </a:lnTo>
                <a:cubicBezTo>
                  <a:pt x="1231012" y="951135"/>
                  <a:pt x="1169177" y="1058401"/>
                  <a:pt x="1093549" y="1102160"/>
                </a:cubicBezTo>
                <a:lnTo>
                  <a:pt x="752912" y="1299452"/>
                </a:lnTo>
                <a:cubicBezTo>
                  <a:pt x="677342" y="1343212"/>
                  <a:pt x="553671" y="1343212"/>
                  <a:pt x="478100" y="1299452"/>
                </a:cubicBezTo>
                <a:lnTo>
                  <a:pt x="137463" y="1102160"/>
                </a:lnTo>
                <a:cubicBezTo>
                  <a:pt x="61836" y="1058401"/>
                  <a:pt x="0" y="951135"/>
                  <a:pt x="0" y="863804"/>
                </a:cubicBezTo>
                <a:lnTo>
                  <a:pt x="0" y="468467"/>
                </a:lnTo>
                <a:cubicBezTo>
                  <a:pt x="0" y="381137"/>
                  <a:pt x="61836" y="273871"/>
                  <a:pt x="137463" y="230112"/>
                </a:cubicBezTo>
                <a:lnTo>
                  <a:pt x="478100" y="32819"/>
                </a:lnTo>
                <a:cubicBezTo>
                  <a:pt x="515885" y="10940"/>
                  <a:pt x="565696" y="0"/>
                  <a:pt x="615506"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5595474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6_Blank">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8D6B795D-7DE3-4A02-9467-B1D33AA94923}"/>
              </a:ext>
            </a:extLst>
          </p:cNvPr>
          <p:cNvSpPr>
            <a:spLocks noGrp="1"/>
          </p:cNvSpPr>
          <p:nvPr>
            <p:ph type="pic" sz="quarter" idx="26" hasCustomPrompt="1"/>
          </p:nvPr>
        </p:nvSpPr>
        <p:spPr>
          <a:xfrm>
            <a:off x="8034593" y="3990694"/>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4" name="Picture Placeholder 23">
            <a:extLst>
              <a:ext uri="{FF2B5EF4-FFF2-40B4-BE49-F238E27FC236}">
                <a16:creationId xmlns:a16="http://schemas.microsoft.com/office/drawing/2014/main" id="{66389A81-FE75-4A6C-8862-18BE26E056F8}"/>
              </a:ext>
            </a:extLst>
          </p:cNvPr>
          <p:cNvSpPr>
            <a:spLocks noGrp="1"/>
          </p:cNvSpPr>
          <p:nvPr>
            <p:ph type="pic" sz="quarter" idx="25" hasCustomPrompt="1"/>
          </p:nvPr>
        </p:nvSpPr>
        <p:spPr>
          <a:xfrm>
            <a:off x="4408468" y="3992912"/>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9607481E-77C5-45AD-B048-F5CF673DA92B}"/>
              </a:ext>
            </a:extLst>
          </p:cNvPr>
          <p:cNvSpPr>
            <a:spLocks noGrp="1"/>
          </p:cNvSpPr>
          <p:nvPr>
            <p:ph type="pic" sz="quarter" idx="21" hasCustomPrompt="1"/>
          </p:nvPr>
        </p:nvSpPr>
        <p:spPr>
          <a:xfrm>
            <a:off x="782343" y="1984433"/>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8" name="Picture Placeholder 17">
            <a:extLst>
              <a:ext uri="{FF2B5EF4-FFF2-40B4-BE49-F238E27FC236}">
                <a16:creationId xmlns:a16="http://schemas.microsoft.com/office/drawing/2014/main" id="{FADA4E44-9DA7-4170-83A3-C28CBFE495D8}"/>
              </a:ext>
            </a:extLst>
          </p:cNvPr>
          <p:cNvSpPr>
            <a:spLocks noGrp="1"/>
          </p:cNvSpPr>
          <p:nvPr>
            <p:ph type="pic" sz="quarter" idx="22" hasCustomPrompt="1"/>
          </p:nvPr>
        </p:nvSpPr>
        <p:spPr>
          <a:xfrm>
            <a:off x="4408468" y="1982215"/>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9" name="Picture Placeholder 18">
            <a:extLst>
              <a:ext uri="{FF2B5EF4-FFF2-40B4-BE49-F238E27FC236}">
                <a16:creationId xmlns:a16="http://schemas.microsoft.com/office/drawing/2014/main" id="{65C3935E-B210-4380-BA81-99C001CD0562}"/>
              </a:ext>
            </a:extLst>
          </p:cNvPr>
          <p:cNvSpPr>
            <a:spLocks noGrp="1"/>
          </p:cNvSpPr>
          <p:nvPr>
            <p:ph type="pic" sz="quarter" idx="23" hasCustomPrompt="1"/>
          </p:nvPr>
        </p:nvSpPr>
        <p:spPr>
          <a:xfrm>
            <a:off x="782343" y="3995130"/>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0" name="Picture Placeholder 19">
            <a:extLst>
              <a:ext uri="{FF2B5EF4-FFF2-40B4-BE49-F238E27FC236}">
                <a16:creationId xmlns:a16="http://schemas.microsoft.com/office/drawing/2014/main" id="{08A4C91A-E53C-4FB7-8F1B-B6B3EB7FB7AC}"/>
              </a:ext>
            </a:extLst>
          </p:cNvPr>
          <p:cNvSpPr>
            <a:spLocks noGrp="1"/>
          </p:cNvSpPr>
          <p:nvPr>
            <p:ph type="pic" sz="quarter" idx="24" hasCustomPrompt="1"/>
          </p:nvPr>
        </p:nvSpPr>
        <p:spPr>
          <a:xfrm>
            <a:off x="8034593" y="1979997"/>
            <a:ext cx="1483910" cy="1533302"/>
          </a:xfrm>
          <a:custGeom>
            <a:avLst/>
            <a:gdLst>
              <a:gd name="connsiteX0" fmla="*/ 0 w 1483910"/>
              <a:gd name="connsiteY0" fmla="*/ 0 h 1533302"/>
              <a:gd name="connsiteX1" fmla="*/ 1483910 w 1483910"/>
              <a:gd name="connsiteY1" fmla="*/ 0 h 1533302"/>
              <a:gd name="connsiteX2" fmla="*/ 1483910 w 1483910"/>
              <a:gd name="connsiteY2" fmla="*/ 1533302 h 1533302"/>
              <a:gd name="connsiteX3" fmla="*/ 0 w 1483910"/>
              <a:gd name="connsiteY3" fmla="*/ 1533302 h 1533302"/>
            </a:gdLst>
            <a:ahLst/>
            <a:cxnLst>
              <a:cxn ang="0">
                <a:pos x="connsiteX0" y="connsiteY0"/>
              </a:cxn>
              <a:cxn ang="0">
                <a:pos x="connsiteX1" y="connsiteY1"/>
              </a:cxn>
              <a:cxn ang="0">
                <a:pos x="connsiteX2" y="connsiteY2"/>
              </a:cxn>
              <a:cxn ang="0">
                <a:pos x="connsiteX3" y="connsiteY3"/>
              </a:cxn>
            </a:cxnLst>
            <a:rect l="l" t="t" r="r" b="b"/>
            <a:pathLst>
              <a:path w="1483910" h="1533302">
                <a:moveTo>
                  <a:pt x="0" y="0"/>
                </a:moveTo>
                <a:lnTo>
                  <a:pt x="1483910" y="0"/>
                </a:lnTo>
                <a:lnTo>
                  <a:pt x="1483910" y="1533302"/>
                </a:lnTo>
                <a:lnTo>
                  <a:pt x="0" y="1533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8" name="Slide Number Placeholder 2">
            <a:extLst>
              <a:ext uri="{FF2B5EF4-FFF2-40B4-BE49-F238E27FC236}">
                <a16:creationId xmlns:a16="http://schemas.microsoft.com/office/drawing/2014/main" id="{D395399D-F54A-4C49-99DB-321C44369F82}"/>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367215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5">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86DDD89D-B9DF-4CB3-AEF6-5067B6B07C94}"/>
              </a:ext>
            </a:extLst>
          </p:cNvPr>
          <p:cNvSpPr>
            <a:spLocks noGrp="1"/>
          </p:cNvSpPr>
          <p:nvPr>
            <p:ph type="pic" sz="quarter" idx="20"/>
          </p:nvPr>
        </p:nvSpPr>
        <p:spPr>
          <a:xfrm>
            <a:off x="1153755"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38" name="Picture Placeholder 37">
            <a:extLst>
              <a:ext uri="{FF2B5EF4-FFF2-40B4-BE49-F238E27FC236}">
                <a16:creationId xmlns:a16="http://schemas.microsoft.com/office/drawing/2014/main" id="{639EBC00-0DE5-4CB6-B633-5D609FF45A79}"/>
              </a:ext>
            </a:extLst>
          </p:cNvPr>
          <p:cNvSpPr>
            <a:spLocks noGrp="1"/>
          </p:cNvSpPr>
          <p:nvPr>
            <p:ph type="pic" sz="quarter" idx="19"/>
          </p:nvPr>
        </p:nvSpPr>
        <p:spPr>
          <a:xfrm>
            <a:off x="9522530"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4" name="Picture Placeholder 23">
            <a:extLst>
              <a:ext uri="{FF2B5EF4-FFF2-40B4-BE49-F238E27FC236}">
                <a16:creationId xmlns:a16="http://schemas.microsoft.com/office/drawing/2014/main" id="{C50822B3-676D-4792-99D9-114F04BB0CE3}"/>
              </a:ext>
            </a:extLst>
          </p:cNvPr>
          <p:cNvSpPr>
            <a:spLocks noGrp="1"/>
          </p:cNvSpPr>
          <p:nvPr>
            <p:ph type="pic" sz="quarter" idx="13"/>
          </p:nvPr>
        </p:nvSpPr>
        <p:spPr>
          <a:xfrm>
            <a:off x="3943347"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2" name="Picture Placeholder 21">
            <a:extLst>
              <a:ext uri="{FF2B5EF4-FFF2-40B4-BE49-F238E27FC236}">
                <a16:creationId xmlns:a16="http://schemas.microsoft.com/office/drawing/2014/main" id="{CDB7CF1D-87F1-4C27-8B10-599F2B967D15}"/>
              </a:ext>
            </a:extLst>
          </p:cNvPr>
          <p:cNvSpPr>
            <a:spLocks noGrp="1"/>
          </p:cNvSpPr>
          <p:nvPr>
            <p:ph type="pic" sz="quarter" idx="14"/>
          </p:nvPr>
        </p:nvSpPr>
        <p:spPr>
          <a:xfrm>
            <a:off x="1153756"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3EF52429-6F84-4C72-A387-024A74BE4AA2}"/>
              </a:ext>
            </a:extLst>
          </p:cNvPr>
          <p:cNvSpPr>
            <a:spLocks noGrp="1"/>
          </p:cNvSpPr>
          <p:nvPr>
            <p:ph type="pic" sz="quarter" idx="15"/>
          </p:nvPr>
        </p:nvSpPr>
        <p:spPr>
          <a:xfrm>
            <a:off x="6732938" y="1771124"/>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0" name="Picture Placeholder 39">
            <a:extLst>
              <a:ext uri="{FF2B5EF4-FFF2-40B4-BE49-F238E27FC236}">
                <a16:creationId xmlns:a16="http://schemas.microsoft.com/office/drawing/2014/main" id="{86C16445-8805-4B57-B37C-2145C74DFB7A}"/>
              </a:ext>
            </a:extLst>
          </p:cNvPr>
          <p:cNvSpPr>
            <a:spLocks noGrp="1"/>
          </p:cNvSpPr>
          <p:nvPr>
            <p:ph type="pic" sz="quarter" idx="16"/>
          </p:nvPr>
        </p:nvSpPr>
        <p:spPr>
          <a:xfrm>
            <a:off x="3943346"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1" name="Picture Placeholder 40">
            <a:extLst>
              <a:ext uri="{FF2B5EF4-FFF2-40B4-BE49-F238E27FC236}">
                <a16:creationId xmlns:a16="http://schemas.microsoft.com/office/drawing/2014/main" id="{C7783366-8C03-4072-9EF4-29A345CB4866}"/>
              </a:ext>
            </a:extLst>
          </p:cNvPr>
          <p:cNvSpPr>
            <a:spLocks noGrp="1"/>
          </p:cNvSpPr>
          <p:nvPr>
            <p:ph type="pic" sz="quarter" idx="17"/>
          </p:nvPr>
        </p:nvSpPr>
        <p:spPr>
          <a:xfrm>
            <a:off x="6732937"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42" name="Picture Placeholder 41">
            <a:extLst>
              <a:ext uri="{FF2B5EF4-FFF2-40B4-BE49-F238E27FC236}">
                <a16:creationId xmlns:a16="http://schemas.microsoft.com/office/drawing/2014/main" id="{05E88CAE-4C0F-459C-93C6-52EA2EC1C802}"/>
              </a:ext>
            </a:extLst>
          </p:cNvPr>
          <p:cNvSpPr>
            <a:spLocks noGrp="1"/>
          </p:cNvSpPr>
          <p:nvPr>
            <p:ph type="pic" sz="quarter" idx="18"/>
          </p:nvPr>
        </p:nvSpPr>
        <p:spPr>
          <a:xfrm>
            <a:off x="9522529" y="4120353"/>
            <a:ext cx="1515714" cy="1515712"/>
          </a:xfrm>
          <a:custGeom>
            <a:avLst/>
            <a:gdLst>
              <a:gd name="connsiteX0" fmla="*/ 757857 w 1515714"/>
              <a:gd name="connsiteY0" fmla="*/ 0 h 1515712"/>
              <a:gd name="connsiteX1" fmla="*/ 1515714 w 1515714"/>
              <a:gd name="connsiteY1" fmla="*/ 757856 h 1515712"/>
              <a:gd name="connsiteX2" fmla="*/ 757857 w 1515714"/>
              <a:gd name="connsiteY2" fmla="*/ 1515712 h 1515712"/>
              <a:gd name="connsiteX3" fmla="*/ 0 w 1515714"/>
              <a:gd name="connsiteY3" fmla="*/ 757856 h 1515712"/>
              <a:gd name="connsiteX4" fmla="*/ 757857 w 1515714"/>
              <a:gd name="connsiteY4" fmla="*/ 0 h 1515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14" h="1515712">
                <a:moveTo>
                  <a:pt x="757857" y="0"/>
                </a:moveTo>
                <a:cubicBezTo>
                  <a:pt x="1176410" y="0"/>
                  <a:pt x="1515714" y="339304"/>
                  <a:pt x="1515714" y="757856"/>
                </a:cubicBezTo>
                <a:cubicBezTo>
                  <a:pt x="1515714" y="1176408"/>
                  <a:pt x="1176410" y="1515712"/>
                  <a:pt x="757857" y="1515712"/>
                </a:cubicBezTo>
                <a:cubicBezTo>
                  <a:pt x="339304" y="1515712"/>
                  <a:pt x="0" y="1176408"/>
                  <a:pt x="0" y="757856"/>
                </a:cubicBezTo>
                <a:cubicBezTo>
                  <a:pt x="0" y="339304"/>
                  <a:pt x="339304" y="0"/>
                  <a:pt x="757857" y="0"/>
                </a:cubicBezTo>
                <a:close/>
              </a:path>
            </a:pathLst>
          </a:custGeom>
          <a:solidFill>
            <a:schemeClr val="bg1">
              <a:lumMod val="95000"/>
            </a:schemeClr>
          </a:solidFill>
        </p:spPr>
        <p:txBody>
          <a:bodyPr wrap="square">
            <a:noAutofit/>
          </a:bodyPr>
          <a:lstStyle>
            <a:lvl1pPr>
              <a:defRPr sz="1200"/>
            </a:lvl1pPr>
          </a:lstStyle>
          <a:p>
            <a:endParaRPr lang="en-US"/>
          </a:p>
        </p:txBody>
      </p:sp>
      <p:sp>
        <p:nvSpPr>
          <p:cNvPr id="10" name="Slide Number Placeholder 2">
            <a:extLst>
              <a:ext uri="{FF2B5EF4-FFF2-40B4-BE49-F238E27FC236}">
                <a16:creationId xmlns:a16="http://schemas.microsoft.com/office/drawing/2014/main" id="{B7C557D1-8784-47C4-8C10-8674A5AF69F1}"/>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22170150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65">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B7169E19-4437-4FCE-8069-10BA6C2F8082}"/>
              </a:ext>
            </a:extLst>
          </p:cNvPr>
          <p:cNvSpPr>
            <a:spLocks noGrp="1"/>
          </p:cNvSpPr>
          <p:nvPr>
            <p:ph type="pic" sz="quarter" idx="25" hasCustomPrompt="1"/>
          </p:nvPr>
        </p:nvSpPr>
        <p:spPr>
          <a:xfrm>
            <a:off x="0"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1" name="Picture Placeholder 30">
            <a:extLst>
              <a:ext uri="{FF2B5EF4-FFF2-40B4-BE49-F238E27FC236}">
                <a16:creationId xmlns:a16="http://schemas.microsoft.com/office/drawing/2014/main" id="{CA45A16F-B1B8-484B-9917-8D6BB365BAE8}"/>
              </a:ext>
            </a:extLst>
          </p:cNvPr>
          <p:cNvSpPr>
            <a:spLocks noGrp="1"/>
          </p:cNvSpPr>
          <p:nvPr>
            <p:ph type="pic" sz="quarter" idx="26" hasCustomPrompt="1"/>
          </p:nvPr>
        </p:nvSpPr>
        <p:spPr>
          <a:xfrm>
            <a:off x="3086057"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2" name="Picture Placeholder 31">
            <a:extLst>
              <a:ext uri="{FF2B5EF4-FFF2-40B4-BE49-F238E27FC236}">
                <a16:creationId xmlns:a16="http://schemas.microsoft.com/office/drawing/2014/main" id="{64409C76-6096-4B71-AD3E-9EFD780C091D}"/>
              </a:ext>
            </a:extLst>
          </p:cNvPr>
          <p:cNvSpPr>
            <a:spLocks noGrp="1"/>
          </p:cNvSpPr>
          <p:nvPr>
            <p:ph type="pic" sz="quarter" idx="27" hasCustomPrompt="1"/>
          </p:nvPr>
        </p:nvSpPr>
        <p:spPr>
          <a:xfrm>
            <a:off x="6172113" y="3075709"/>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6" name="Picture Placeholder 25">
            <a:extLst>
              <a:ext uri="{FF2B5EF4-FFF2-40B4-BE49-F238E27FC236}">
                <a16:creationId xmlns:a16="http://schemas.microsoft.com/office/drawing/2014/main" id="{23A6A8E9-9D20-46ED-B669-4330B21631AA}"/>
              </a:ext>
            </a:extLst>
          </p:cNvPr>
          <p:cNvSpPr>
            <a:spLocks noGrp="1"/>
          </p:cNvSpPr>
          <p:nvPr>
            <p:ph type="pic" sz="quarter" idx="22" hasCustomPrompt="1"/>
          </p:nvPr>
        </p:nvSpPr>
        <p:spPr>
          <a:xfrm>
            <a:off x="3086057"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7" name="Picture Placeholder 26">
            <a:extLst>
              <a:ext uri="{FF2B5EF4-FFF2-40B4-BE49-F238E27FC236}">
                <a16:creationId xmlns:a16="http://schemas.microsoft.com/office/drawing/2014/main" id="{50DA2EE0-28B7-479E-A933-28F5D39FBB5D}"/>
              </a:ext>
            </a:extLst>
          </p:cNvPr>
          <p:cNvSpPr>
            <a:spLocks noGrp="1"/>
          </p:cNvSpPr>
          <p:nvPr>
            <p:ph type="pic" sz="quarter" idx="23" hasCustomPrompt="1"/>
          </p:nvPr>
        </p:nvSpPr>
        <p:spPr>
          <a:xfrm>
            <a:off x="6172113"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29" name="Picture Placeholder 28">
            <a:extLst>
              <a:ext uri="{FF2B5EF4-FFF2-40B4-BE49-F238E27FC236}">
                <a16:creationId xmlns:a16="http://schemas.microsoft.com/office/drawing/2014/main" id="{5FB21177-B9F8-48FA-8AFC-C07D7E34BEF4}"/>
              </a:ext>
            </a:extLst>
          </p:cNvPr>
          <p:cNvSpPr>
            <a:spLocks noGrp="1"/>
          </p:cNvSpPr>
          <p:nvPr>
            <p:ph type="pic" sz="quarter" idx="24" hasCustomPrompt="1"/>
          </p:nvPr>
        </p:nvSpPr>
        <p:spPr>
          <a:xfrm>
            <a:off x="9258170" y="0"/>
            <a:ext cx="2933830" cy="2937164"/>
          </a:xfrm>
          <a:custGeom>
            <a:avLst/>
            <a:gdLst>
              <a:gd name="connsiteX0" fmla="*/ 0 w 2933830"/>
              <a:gd name="connsiteY0" fmla="*/ 0 h 2937164"/>
              <a:gd name="connsiteX1" fmla="*/ 2933830 w 2933830"/>
              <a:gd name="connsiteY1" fmla="*/ 0 h 2937164"/>
              <a:gd name="connsiteX2" fmla="*/ 2933830 w 2933830"/>
              <a:gd name="connsiteY2" fmla="*/ 2937164 h 2937164"/>
              <a:gd name="connsiteX3" fmla="*/ 0 w 2933830"/>
              <a:gd name="connsiteY3" fmla="*/ 2937164 h 2937164"/>
            </a:gdLst>
            <a:ahLst/>
            <a:cxnLst>
              <a:cxn ang="0">
                <a:pos x="connsiteX0" y="connsiteY0"/>
              </a:cxn>
              <a:cxn ang="0">
                <a:pos x="connsiteX1" y="connsiteY1"/>
              </a:cxn>
              <a:cxn ang="0">
                <a:pos x="connsiteX2" y="connsiteY2"/>
              </a:cxn>
              <a:cxn ang="0">
                <a:pos x="connsiteX3" y="connsiteY3"/>
              </a:cxn>
            </a:cxnLst>
            <a:rect l="l" t="t" r="r" b="b"/>
            <a:pathLst>
              <a:path w="2933830" h="2937164">
                <a:moveTo>
                  <a:pt x="0" y="0"/>
                </a:moveTo>
                <a:lnTo>
                  <a:pt x="2933830" y="0"/>
                </a:lnTo>
                <a:lnTo>
                  <a:pt x="2933830" y="2937164"/>
                </a:lnTo>
                <a:lnTo>
                  <a:pt x="0" y="2937164"/>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2">
            <a:extLst>
              <a:ext uri="{FF2B5EF4-FFF2-40B4-BE49-F238E27FC236}">
                <a16:creationId xmlns:a16="http://schemas.microsoft.com/office/drawing/2014/main" id="{B7C557D1-8784-47C4-8C10-8674A5AF69F1}"/>
              </a:ext>
            </a:extLst>
          </p:cNvPr>
          <p:cNvSpPr>
            <a:spLocks noGrp="1"/>
          </p:cNvSpPr>
          <p:nvPr>
            <p:ph type="sldNum" sz="quarter" idx="10"/>
          </p:nvPr>
        </p:nvSpPr>
        <p:spPr>
          <a:xfrm>
            <a:off x="11510894" y="301768"/>
            <a:ext cx="681106" cy="331957"/>
          </a:xfrm>
          <a:prstGeom prst="rect">
            <a:avLst/>
          </a:prstGeom>
        </p:spPr>
        <p:txBody>
          <a:bodyPr/>
          <a:lstStyle/>
          <a:p>
            <a:fld id="{8FB5B5F9-49D6-4D5F-8FD4-E1689B7CB6BF}" type="slidenum">
              <a:rPr lang="en-US" smtClean="0"/>
              <a:t>‹#›</a:t>
            </a:fld>
            <a:endParaRPr lang="en-US"/>
          </a:p>
        </p:txBody>
      </p:sp>
    </p:spTree>
    <p:extLst>
      <p:ext uri="{BB962C8B-B14F-4D97-AF65-F5344CB8AC3E}">
        <p14:creationId xmlns:p14="http://schemas.microsoft.com/office/powerpoint/2010/main" val="792911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05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B2819EC-10E6-4555-A20E-9B1E2574F080}"/>
              </a:ext>
            </a:extLst>
          </p:cNvPr>
          <p:cNvSpPr>
            <a:spLocks noGrp="1"/>
          </p:cNvSpPr>
          <p:nvPr>
            <p:ph type="pic" sz="quarter" idx="22" hasCustomPrompt="1"/>
          </p:nvPr>
        </p:nvSpPr>
        <p:spPr>
          <a:xfrm>
            <a:off x="1850214" y="1965535"/>
            <a:ext cx="1568599" cy="3406286"/>
          </a:xfrm>
          <a:custGeom>
            <a:avLst/>
            <a:gdLst>
              <a:gd name="connsiteX0" fmla="*/ 149864 w 1568599"/>
              <a:gd name="connsiteY0" fmla="*/ 0 h 3406286"/>
              <a:gd name="connsiteX1" fmla="*/ 334639 w 1568599"/>
              <a:gd name="connsiteY1" fmla="*/ 0 h 3406286"/>
              <a:gd name="connsiteX2" fmla="*/ 440861 w 1568599"/>
              <a:gd name="connsiteY2" fmla="*/ 122897 h 3406286"/>
              <a:gd name="connsiteX3" fmla="*/ 1127738 w 1568599"/>
              <a:gd name="connsiteY3" fmla="*/ 122897 h 3406286"/>
              <a:gd name="connsiteX4" fmla="*/ 1233961 w 1568599"/>
              <a:gd name="connsiteY4" fmla="*/ 0 h 3406286"/>
              <a:gd name="connsiteX5" fmla="*/ 1418736 w 1568599"/>
              <a:gd name="connsiteY5" fmla="*/ 0 h 3406286"/>
              <a:gd name="connsiteX6" fmla="*/ 1568599 w 1568599"/>
              <a:gd name="connsiteY6" fmla="*/ 149864 h 3406286"/>
              <a:gd name="connsiteX7" fmla="*/ 1568599 w 1568599"/>
              <a:gd name="connsiteY7" fmla="*/ 3256423 h 3406286"/>
              <a:gd name="connsiteX8" fmla="*/ 1418736 w 1568599"/>
              <a:gd name="connsiteY8" fmla="*/ 3406286 h 3406286"/>
              <a:gd name="connsiteX9" fmla="*/ 149864 w 1568599"/>
              <a:gd name="connsiteY9" fmla="*/ 3406286 h 3406286"/>
              <a:gd name="connsiteX10" fmla="*/ 0 w 1568599"/>
              <a:gd name="connsiteY10" fmla="*/ 3256423 h 3406286"/>
              <a:gd name="connsiteX11" fmla="*/ 0 w 1568599"/>
              <a:gd name="connsiteY11" fmla="*/ 149864 h 3406286"/>
              <a:gd name="connsiteX12" fmla="*/ 149864 w 1568599"/>
              <a:gd name="connsiteY12" fmla="*/ 0 h 34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8599" h="3406286">
                <a:moveTo>
                  <a:pt x="149864" y="0"/>
                </a:moveTo>
                <a:lnTo>
                  <a:pt x="334639" y="0"/>
                </a:lnTo>
                <a:cubicBezTo>
                  <a:pt x="350339" y="18757"/>
                  <a:pt x="308678" y="102414"/>
                  <a:pt x="440861" y="122897"/>
                </a:cubicBezTo>
                <a:lnTo>
                  <a:pt x="1127738" y="122897"/>
                </a:lnTo>
                <a:cubicBezTo>
                  <a:pt x="1259921" y="102414"/>
                  <a:pt x="1202723" y="25662"/>
                  <a:pt x="1233961" y="0"/>
                </a:cubicBezTo>
                <a:lnTo>
                  <a:pt x="1418736" y="0"/>
                </a:lnTo>
                <a:cubicBezTo>
                  <a:pt x="1501503" y="0"/>
                  <a:pt x="1568599" y="67096"/>
                  <a:pt x="1568599" y="149864"/>
                </a:cubicBezTo>
                <a:lnTo>
                  <a:pt x="1568599" y="3256423"/>
                </a:lnTo>
                <a:cubicBezTo>
                  <a:pt x="1568599" y="3339190"/>
                  <a:pt x="1501503" y="3406286"/>
                  <a:pt x="1418736" y="3406286"/>
                </a:cubicBezTo>
                <a:lnTo>
                  <a:pt x="149864" y="3406286"/>
                </a:lnTo>
                <a:cubicBezTo>
                  <a:pt x="67096" y="3406286"/>
                  <a:pt x="0" y="3339190"/>
                  <a:pt x="0" y="3256423"/>
                </a:cubicBezTo>
                <a:lnTo>
                  <a:pt x="0" y="149864"/>
                </a:lnTo>
                <a:cubicBezTo>
                  <a:pt x="0" y="67096"/>
                  <a:pt x="67096" y="0"/>
                  <a:pt x="14986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ADA480A-217B-4D3C-9338-5EB7E455614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786084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D9344D5-65D8-4C85-A6C0-5AA9AC5E9293}"/>
              </a:ext>
            </a:extLst>
          </p:cNvPr>
          <p:cNvSpPr>
            <a:spLocks noGrp="1"/>
          </p:cNvSpPr>
          <p:nvPr>
            <p:ph type="pic" sz="quarter" idx="22" hasCustomPrompt="1"/>
          </p:nvPr>
        </p:nvSpPr>
        <p:spPr>
          <a:xfrm>
            <a:off x="7199724" y="1348804"/>
            <a:ext cx="2124732" cy="4603628"/>
          </a:xfrm>
          <a:custGeom>
            <a:avLst/>
            <a:gdLst>
              <a:gd name="connsiteX0" fmla="*/ 0 w 2124732"/>
              <a:gd name="connsiteY0" fmla="*/ 0 h 4603628"/>
              <a:gd name="connsiteX1" fmla="*/ 2124732 w 2124732"/>
              <a:gd name="connsiteY1" fmla="*/ 0 h 4603628"/>
              <a:gd name="connsiteX2" fmla="*/ 2124732 w 2124732"/>
              <a:gd name="connsiteY2" fmla="*/ 4603628 h 4603628"/>
              <a:gd name="connsiteX3" fmla="*/ 0 w 2124732"/>
              <a:gd name="connsiteY3" fmla="*/ 4603628 h 4603628"/>
            </a:gdLst>
            <a:ahLst/>
            <a:cxnLst>
              <a:cxn ang="0">
                <a:pos x="connsiteX0" y="connsiteY0"/>
              </a:cxn>
              <a:cxn ang="0">
                <a:pos x="connsiteX1" y="connsiteY1"/>
              </a:cxn>
              <a:cxn ang="0">
                <a:pos x="connsiteX2" y="connsiteY2"/>
              </a:cxn>
              <a:cxn ang="0">
                <a:pos x="connsiteX3" y="connsiteY3"/>
              </a:cxn>
            </a:cxnLst>
            <a:rect l="l" t="t" r="r" b="b"/>
            <a:pathLst>
              <a:path w="2124732" h="4603628">
                <a:moveTo>
                  <a:pt x="0" y="0"/>
                </a:moveTo>
                <a:lnTo>
                  <a:pt x="2124732" y="0"/>
                </a:lnTo>
                <a:lnTo>
                  <a:pt x="2124732" y="4603628"/>
                </a:lnTo>
                <a:lnTo>
                  <a:pt x="0" y="4603628"/>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2">
            <a:extLst>
              <a:ext uri="{FF2B5EF4-FFF2-40B4-BE49-F238E27FC236}">
                <a16:creationId xmlns:a16="http://schemas.microsoft.com/office/drawing/2014/main" id="{FF831B34-FAF3-4EF4-86E9-363B24F60AA1}"/>
              </a:ext>
            </a:extLst>
          </p:cNvPr>
          <p:cNvSpPr>
            <a:spLocks noGrp="1"/>
          </p:cNvSpPr>
          <p:nvPr>
            <p:ph type="sldNum" sz="quarter" idx="10"/>
          </p:nvPr>
        </p:nvSpPr>
        <p:spPr/>
        <p:txBody>
          <a:bodyPr/>
          <a:lstStyle/>
          <a:p>
            <a:fld id="{77C098E6-E310-473B-AD07-9CEB1950ADF4}" type="slidenum">
              <a:rPr lang="en-US" smtClean="0"/>
              <a:t>‹#›</a:t>
            </a:fld>
            <a:endParaRPr lang="en-US"/>
          </a:p>
        </p:txBody>
      </p:sp>
    </p:spTree>
    <p:custDataLst>
      <p:tags r:id="rId1"/>
    </p:custDataLst>
    <p:extLst>
      <p:ext uri="{BB962C8B-B14F-4D97-AF65-F5344CB8AC3E}">
        <p14:creationId xmlns:p14="http://schemas.microsoft.com/office/powerpoint/2010/main" val="24091870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0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2EF8C59-CD0A-47CB-8AAC-EAFEA896B07C}"/>
              </a:ext>
            </a:extLst>
          </p:cNvPr>
          <p:cNvSpPr>
            <a:spLocks noGrp="1"/>
          </p:cNvSpPr>
          <p:nvPr>
            <p:ph type="pic" sz="quarter" idx="23" hasCustomPrompt="1"/>
          </p:nvPr>
        </p:nvSpPr>
        <p:spPr>
          <a:xfrm>
            <a:off x="7786524" y="1958809"/>
            <a:ext cx="4634171" cy="2899412"/>
          </a:xfrm>
          <a:custGeom>
            <a:avLst/>
            <a:gdLst>
              <a:gd name="connsiteX0" fmla="*/ 0 w 4634171"/>
              <a:gd name="connsiteY0" fmla="*/ 0 h 2899412"/>
              <a:gd name="connsiteX1" fmla="*/ 4634171 w 4634171"/>
              <a:gd name="connsiteY1" fmla="*/ 0 h 2899412"/>
              <a:gd name="connsiteX2" fmla="*/ 4634171 w 4634171"/>
              <a:gd name="connsiteY2" fmla="*/ 2899412 h 2899412"/>
              <a:gd name="connsiteX3" fmla="*/ 0 w 4634171"/>
              <a:gd name="connsiteY3" fmla="*/ 2899412 h 2899412"/>
            </a:gdLst>
            <a:ahLst/>
            <a:cxnLst>
              <a:cxn ang="0">
                <a:pos x="connsiteX0" y="connsiteY0"/>
              </a:cxn>
              <a:cxn ang="0">
                <a:pos x="connsiteX1" y="connsiteY1"/>
              </a:cxn>
              <a:cxn ang="0">
                <a:pos x="connsiteX2" y="connsiteY2"/>
              </a:cxn>
              <a:cxn ang="0">
                <a:pos x="connsiteX3" y="connsiteY3"/>
              </a:cxn>
            </a:cxnLst>
            <a:rect l="l" t="t" r="r" b="b"/>
            <a:pathLst>
              <a:path w="4634171" h="2899412">
                <a:moveTo>
                  <a:pt x="0" y="0"/>
                </a:moveTo>
                <a:lnTo>
                  <a:pt x="4634171" y="0"/>
                </a:lnTo>
                <a:lnTo>
                  <a:pt x="4634171" y="2899412"/>
                </a:lnTo>
                <a:lnTo>
                  <a:pt x="0" y="289941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5">
            <a:extLst>
              <a:ext uri="{FF2B5EF4-FFF2-40B4-BE49-F238E27FC236}">
                <a16:creationId xmlns:a16="http://schemas.microsoft.com/office/drawing/2014/main" id="{55CBA110-EF9A-4DDB-A064-4C53926DFEA9}"/>
              </a:ext>
            </a:extLst>
          </p:cNvPr>
          <p:cNvSpPr>
            <a:spLocks noGrp="1"/>
          </p:cNvSpPr>
          <p:nvPr>
            <p:ph type="pic" sz="quarter" idx="22" hasCustomPrompt="1"/>
          </p:nvPr>
        </p:nvSpPr>
        <p:spPr>
          <a:xfrm>
            <a:off x="5891833" y="1615495"/>
            <a:ext cx="1197933" cy="2601824"/>
          </a:xfrm>
          <a:custGeom>
            <a:avLst/>
            <a:gdLst>
              <a:gd name="connsiteX0" fmla="*/ 954044 w 1197933"/>
              <a:gd name="connsiteY0" fmla="*/ 0 h 2601824"/>
              <a:gd name="connsiteX1" fmla="*/ 1076530 w 1197933"/>
              <a:gd name="connsiteY1" fmla="*/ 0 h 2601824"/>
              <a:gd name="connsiteX2" fmla="*/ 1197933 w 1197933"/>
              <a:gd name="connsiteY2" fmla="*/ 122681 h 2601824"/>
              <a:gd name="connsiteX3" fmla="*/ 1197933 w 1197933"/>
              <a:gd name="connsiteY3" fmla="*/ 2479143 h 2601824"/>
              <a:gd name="connsiteX4" fmla="*/ 1076530 w 1197933"/>
              <a:gd name="connsiteY4" fmla="*/ 2601824 h 2601824"/>
              <a:gd name="connsiteX5" fmla="*/ 619011 w 1197933"/>
              <a:gd name="connsiteY5" fmla="*/ 2601824 h 2601824"/>
              <a:gd name="connsiteX6" fmla="*/ 121404 w 1197933"/>
              <a:gd name="connsiteY6" fmla="*/ 2601824 h 2601824"/>
              <a:gd name="connsiteX7" fmla="*/ 0 w 1197933"/>
              <a:gd name="connsiteY7" fmla="*/ 2479144 h 2601824"/>
              <a:gd name="connsiteX8" fmla="*/ 0 w 1197933"/>
              <a:gd name="connsiteY8" fmla="*/ 122681 h 2601824"/>
              <a:gd name="connsiteX9" fmla="*/ 121404 w 1197933"/>
              <a:gd name="connsiteY9" fmla="*/ 1 h 2601824"/>
              <a:gd name="connsiteX10" fmla="*/ 243890 w 1197933"/>
              <a:gd name="connsiteY10" fmla="*/ 1 h 2601824"/>
              <a:gd name="connsiteX11" fmla="*/ 265174 w 1197933"/>
              <a:gd name="connsiteY11" fmla="*/ 22772 h 2601824"/>
              <a:gd name="connsiteX12" fmla="*/ 342149 w 1197933"/>
              <a:gd name="connsiteY12" fmla="*/ 98062 h 2601824"/>
              <a:gd name="connsiteX13" fmla="*/ 578923 w 1197933"/>
              <a:gd name="connsiteY13" fmla="*/ 98062 h 2601824"/>
              <a:gd name="connsiteX14" fmla="*/ 855785 w 1197933"/>
              <a:gd name="connsiteY14" fmla="*/ 98062 h 2601824"/>
              <a:gd name="connsiteX15" fmla="*/ 932760 w 1197933"/>
              <a:gd name="connsiteY15" fmla="*/ 22772 h 2601824"/>
              <a:gd name="connsiteX16" fmla="*/ 954044 w 1197933"/>
              <a:gd name="connsiteY16" fmla="*/ 0 h 260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7933" h="2601824">
                <a:moveTo>
                  <a:pt x="954044" y="0"/>
                </a:moveTo>
                <a:lnTo>
                  <a:pt x="1076530" y="0"/>
                </a:lnTo>
                <a:cubicBezTo>
                  <a:pt x="1143579" y="0"/>
                  <a:pt x="1197933" y="54926"/>
                  <a:pt x="1197933" y="122681"/>
                </a:cubicBezTo>
                <a:lnTo>
                  <a:pt x="1197933" y="2479143"/>
                </a:lnTo>
                <a:cubicBezTo>
                  <a:pt x="1197933" y="2546899"/>
                  <a:pt x="1143579" y="2601824"/>
                  <a:pt x="1076530" y="2601824"/>
                </a:cubicBezTo>
                <a:lnTo>
                  <a:pt x="619011" y="2601824"/>
                </a:lnTo>
                <a:lnTo>
                  <a:pt x="121404" y="2601824"/>
                </a:lnTo>
                <a:cubicBezTo>
                  <a:pt x="54355" y="2601824"/>
                  <a:pt x="0" y="2546899"/>
                  <a:pt x="0" y="2479144"/>
                </a:cubicBezTo>
                <a:lnTo>
                  <a:pt x="0" y="122681"/>
                </a:lnTo>
                <a:cubicBezTo>
                  <a:pt x="0" y="54926"/>
                  <a:pt x="54355" y="1"/>
                  <a:pt x="121404" y="1"/>
                </a:cubicBezTo>
                <a:lnTo>
                  <a:pt x="243890" y="1"/>
                </a:lnTo>
                <a:cubicBezTo>
                  <a:pt x="255997" y="75"/>
                  <a:pt x="264761" y="9336"/>
                  <a:pt x="265174" y="22772"/>
                </a:cubicBezTo>
                <a:cubicBezTo>
                  <a:pt x="265174" y="66199"/>
                  <a:pt x="299175" y="98062"/>
                  <a:pt x="342149" y="98062"/>
                </a:cubicBezTo>
                <a:lnTo>
                  <a:pt x="578923" y="98062"/>
                </a:lnTo>
                <a:lnTo>
                  <a:pt x="855785" y="98062"/>
                </a:lnTo>
                <a:cubicBezTo>
                  <a:pt x="898758" y="98062"/>
                  <a:pt x="932760" y="66198"/>
                  <a:pt x="932760" y="22772"/>
                </a:cubicBezTo>
                <a:cubicBezTo>
                  <a:pt x="933173" y="9336"/>
                  <a:pt x="941938" y="74"/>
                  <a:pt x="95404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ADA480A-217B-4D3C-9338-5EB7E455614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6450017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09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4C2886-E7DA-40BF-85E0-51E3281863DC}"/>
              </a:ext>
            </a:extLst>
          </p:cNvPr>
          <p:cNvSpPr>
            <a:spLocks noGrp="1"/>
          </p:cNvSpPr>
          <p:nvPr>
            <p:ph type="pic" sz="quarter" idx="24" hasCustomPrompt="1"/>
          </p:nvPr>
        </p:nvSpPr>
        <p:spPr>
          <a:xfrm>
            <a:off x="3674988" y="1138048"/>
            <a:ext cx="2131646" cy="4629781"/>
          </a:xfrm>
          <a:custGeom>
            <a:avLst/>
            <a:gdLst>
              <a:gd name="connsiteX0" fmla="*/ 1697660 w 2131646"/>
              <a:gd name="connsiteY0" fmla="*/ 0 h 4629781"/>
              <a:gd name="connsiteX1" fmla="*/ 1915617 w 2131646"/>
              <a:gd name="connsiteY1" fmla="*/ 0 h 4629781"/>
              <a:gd name="connsiteX2" fmla="*/ 2131646 w 2131646"/>
              <a:gd name="connsiteY2" fmla="*/ 218302 h 4629781"/>
              <a:gd name="connsiteX3" fmla="*/ 2131646 w 2131646"/>
              <a:gd name="connsiteY3" fmla="*/ 4411478 h 4629781"/>
              <a:gd name="connsiteX4" fmla="*/ 1915617 w 2131646"/>
              <a:gd name="connsiteY4" fmla="*/ 4629781 h 4629781"/>
              <a:gd name="connsiteX5" fmla="*/ 1101490 w 2131646"/>
              <a:gd name="connsiteY5" fmla="*/ 4629781 h 4629781"/>
              <a:gd name="connsiteX6" fmla="*/ 216030 w 2131646"/>
              <a:gd name="connsiteY6" fmla="*/ 4629781 h 4629781"/>
              <a:gd name="connsiteX7" fmla="*/ 0 w 2131646"/>
              <a:gd name="connsiteY7" fmla="*/ 4411479 h 4629781"/>
              <a:gd name="connsiteX8" fmla="*/ 0 w 2131646"/>
              <a:gd name="connsiteY8" fmla="*/ 218302 h 4629781"/>
              <a:gd name="connsiteX9" fmla="*/ 216030 w 2131646"/>
              <a:gd name="connsiteY9" fmla="*/ 1 h 4629781"/>
              <a:gd name="connsiteX10" fmla="*/ 433987 w 2131646"/>
              <a:gd name="connsiteY10" fmla="*/ 1 h 4629781"/>
              <a:gd name="connsiteX11" fmla="*/ 471860 w 2131646"/>
              <a:gd name="connsiteY11" fmla="*/ 40522 h 4629781"/>
              <a:gd name="connsiteX12" fmla="*/ 608832 w 2131646"/>
              <a:gd name="connsiteY12" fmla="*/ 174495 h 4629781"/>
              <a:gd name="connsiteX13" fmla="*/ 1030156 w 2131646"/>
              <a:gd name="connsiteY13" fmla="*/ 174495 h 4629781"/>
              <a:gd name="connsiteX14" fmla="*/ 1522814 w 2131646"/>
              <a:gd name="connsiteY14" fmla="*/ 174495 h 4629781"/>
              <a:gd name="connsiteX15" fmla="*/ 1659787 w 2131646"/>
              <a:gd name="connsiteY15" fmla="*/ 40521 h 4629781"/>
              <a:gd name="connsiteX16" fmla="*/ 1697660 w 2131646"/>
              <a:gd name="connsiteY16" fmla="*/ 0 h 46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646" h="4629781">
                <a:moveTo>
                  <a:pt x="1697660" y="0"/>
                </a:moveTo>
                <a:lnTo>
                  <a:pt x="1915617" y="0"/>
                </a:lnTo>
                <a:cubicBezTo>
                  <a:pt x="2034926" y="0"/>
                  <a:pt x="2131646" y="97737"/>
                  <a:pt x="2131646" y="218302"/>
                </a:cubicBezTo>
                <a:lnTo>
                  <a:pt x="2131646" y="4411478"/>
                </a:lnTo>
                <a:cubicBezTo>
                  <a:pt x="2131646" y="4532046"/>
                  <a:pt x="2034926" y="4629781"/>
                  <a:pt x="1915617" y="4629781"/>
                </a:cubicBezTo>
                <a:lnTo>
                  <a:pt x="1101490" y="4629781"/>
                </a:lnTo>
                <a:lnTo>
                  <a:pt x="216030" y="4629781"/>
                </a:lnTo>
                <a:cubicBezTo>
                  <a:pt x="96722" y="4629781"/>
                  <a:pt x="0" y="4532046"/>
                  <a:pt x="0" y="4411479"/>
                </a:cubicBezTo>
                <a:lnTo>
                  <a:pt x="0" y="218302"/>
                </a:lnTo>
                <a:cubicBezTo>
                  <a:pt x="0" y="97737"/>
                  <a:pt x="96722" y="1"/>
                  <a:pt x="216030" y="1"/>
                </a:cubicBezTo>
                <a:lnTo>
                  <a:pt x="433987" y="1"/>
                </a:lnTo>
                <a:cubicBezTo>
                  <a:pt x="455530" y="133"/>
                  <a:pt x="471125" y="16612"/>
                  <a:pt x="471860" y="40522"/>
                </a:cubicBezTo>
                <a:cubicBezTo>
                  <a:pt x="471860" y="117798"/>
                  <a:pt x="532363" y="174495"/>
                  <a:pt x="608832" y="174495"/>
                </a:cubicBezTo>
                <a:lnTo>
                  <a:pt x="1030156" y="174495"/>
                </a:lnTo>
                <a:lnTo>
                  <a:pt x="1522814" y="174495"/>
                </a:lnTo>
                <a:cubicBezTo>
                  <a:pt x="1599283" y="174495"/>
                  <a:pt x="1659787" y="117795"/>
                  <a:pt x="1659787" y="40521"/>
                </a:cubicBezTo>
                <a:cubicBezTo>
                  <a:pt x="1660523" y="16612"/>
                  <a:pt x="1676119" y="132"/>
                  <a:pt x="1697660"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7" name="Picture Placeholder 16">
            <a:extLst>
              <a:ext uri="{FF2B5EF4-FFF2-40B4-BE49-F238E27FC236}">
                <a16:creationId xmlns:a16="http://schemas.microsoft.com/office/drawing/2014/main" id="{EE4AB4A4-C41E-45F1-9F48-A8D07EB2597A}"/>
              </a:ext>
            </a:extLst>
          </p:cNvPr>
          <p:cNvSpPr>
            <a:spLocks noGrp="1"/>
          </p:cNvSpPr>
          <p:nvPr>
            <p:ph type="pic" sz="quarter" idx="25" hasCustomPrompt="1"/>
          </p:nvPr>
        </p:nvSpPr>
        <p:spPr>
          <a:xfrm>
            <a:off x="893016" y="3915818"/>
            <a:ext cx="2131646" cy="4629781"/>
          </a:xfrm>
          <a:custGeom>
            <a:avLst/>
            <a:gdLst>
              <a:gd name="connsiteX0" fmla="*/ 1697660 w 2131646"/>
              <a:gd name="connsiteY0" fmla="*/ 0 h 4629781"/>
              <a:gd name="connsiteX1" fmla="*/ 1915617 w 2131646"/>
              <a:gd name="connsiteY1" fmla="*/ 0 h 4629781"/>
              <a:gd name="connsiteX2" fmla="*/ 2131646 w 2131646"/>
              <a:gd name="connsiteY2" fmla="*/ 218302 h 4629781"/>
              <a:gd name="connsiteX3" fmla="*/ 2131646 w 2131646"/>
              <a:gd name="connsiteY3" fmla="*/ 4411478 h 4629781"/>
              <a:gd name="connsiteX4" fmla="*/ 1915617 w 2131646"/>
              <a:gd name="connsiteY4" fmla="*/ 4629781 h 4629781"/>
              <a:gd name="connsiteX5" fmla="*/ 1101490 w 2131646"/>
              <a:gd name="connsiteY5" fmla="*/ 4629781 h 4629781"/>
              <a:gd name="connsiteX6" fmla="*/ 216030 w 2131646"/>
              <a:gd name="connsiteY6" fmla="*/ 4629781 h 4629781"/>
              <a:gd name="connsiteX7" fmla="*/ 0 w 2131646"/>
              <a:gd name="connsiteY7" fmla="*/ 4411479 h 4629781"/>
              <a:gd name="connsiteX8" fmla="*/ 0 w 2131646"/>
              <a:gd name="connsiteY8" fmla="*/ 218302 h 4629781"/>
              <a:gd name="connsiteX9" fmla="*/ 216030 w 2131646"/>
              <a:gd name="connsiteY9" fmla="*/ 1 h 4629781"/>
              <a:gd name="connsiteX10" fmla="*/ 433987 w 2131646"/>
              <a:gd name="connsiteY10" fmla="*/ 1 h 4629781"/>
              <a:gd name="connsiteX11" fmla="*/ 471860 w 2131646"/>
              <a:gd name="connsiteY11" fmla="*/ 40522 h 4629781"/>
              <a:gd name="connsiteX12" fmla="*/ 608832 w 2131646"/>
              <a:gd name="connsiteY12" fmla="*/ 174495 h 4629781"/>
              <a:gd name="connsiteX13" fmla="*/ 1030156 w 2131646"/>
              <a:gd name="connsiteY13" fmla="*/ 174495 h 4629781"/>
              <a:gd name="connsiteX14" fmla="*/ 1522814 w 2131646"/>
              <a:gd name="connsiteY14" fmla="*/ 174495 h 4629781"/>
              <a:gd name="connsiteX15" fmla="*/ 1659787 w 2131646"/>
              <a:gd name="connsiteY15" fmla="*/ 40521 h 4629781"/>
              <a:gd name="connsiteX16" fmla="*/ 1697660 w 2131646"/>
              <a:gd name="connsiteY16" fmla="*/ 0 h 46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646" h="4629781">
                <a:moveTo>
                  <a:pt x="1697660" y="0"/>
                </a:moveTo>
                <a:lnTo>
                  <a:pt x="1915617" y="0"/>
                </a:lnTo>
                <a:cubicBezTo>
                  <a:pt x="2034926" y="0"/>
                  <a:pt x="2131646" y="97737"/>
                  <a:pt x="2131646" y="218302"/>
                </a:cubicBezTo>
                <a:lnTo>
                  <a:pt x="2131646" y="4411478"/>
                </a:lnTo>
                <a:cubicBezTo>
                  <a:pt x="2131646" y="4532045"/>
                  <a:pt x="2034926" y="4629781"/>
                  <a:pt x="1915617" y="4629781"/>
                </a:cubicBezTo>
                <a:lnTo>
                  <a:pt x="1101490" y="4629781"/>
                </a:lnTo>
                <a:lnTo>
                  <a:pt x="216030" y="4629781"/>
                </a:lnTo>
                <a:cubicBezTo>
                  <a:pt x="96722" y="4629781"/>
                  <a:pt x="0" y="4532045"/>
                  <a:pt x="0" y="4411479"/>
                </a:cubicBezTo>
                <a:lnTo>
                  <a:pt x="0" y="218302"/>
                </a:lnTo>
                <a:cubicBezTo>
                  <a:pt x="0" y="97737"/>
                  <a:pt x="96722" y="1"/>
                  <a:pt x="216030" y="1"/>
                </a:cubicBezTo>
                <a:lnTo>
                  <a:pt x="433987" y="1"/>
                </a:lnTo>
                <a:cubicBezTo>
                  <a:pt x="455529" y="133"/>
                  <a:pt x="471125" y="16612"/>
                  <a:pt x="471860" y="40522"/>
                </a:cubicBezTo>
                <a:cubicBezTo>
                  <a:pt x="471860" y="117797"/>
                  <a:pt x="532363" y="174495"/>
                  <a:pt x="608832" y="174495"/>
                </a:cubicBezTo>
                <a:lnTo>
                  <a:pt x="1030156" y="174495"/>
                </a:lnTo>
                <a:lnTo>
                  <a:pt x="1522814" y="174495"/>
                </a:lnTo>
                <a:cubicBezTo>
                  <a:pt x="1599283" y="174495"/>
                  <a:pt x="1659787" y="117795"/>
                  <a:pt x="1659787" y="40521"/>
                </a:cubicBezTo>
                <a:cubicBezTo>
                  <a:pt x="1660523" y="16612"/>
                  <a:pt x="1676119" y="132"/>
                  <a:pt x="1697660"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6" name="Picture Placeholder 15">
            <a:extLst>
              <a:ext uri="{FF2B5EF4-FFF2-40B4-BE49-F238E27FC236}">
                <a16:creationId xmlns:a16="http://schemas.microsoft.com/office/drawing/2014/main" id="{7E05913F-9C80-49B8-93D0-80658C8914CE}"/>
              </a:ext>
            </a:extLst>
          </p:cNvPr>
          <p:cNvSpPr>
            <a:spLocks noGrp="1"/>
          </p:cNvSpPr>
          <p:nvPr>
            <p:ph type="pic" sz="quarter" idx="23" hasCustomPrompt="1"/>
          </p:nvPr>
        </p:nvSpPr>
        <p:spPr>
          <a:xfrm>
            <a:off x="915842" y="-1701592"/>
            <a:ext cx="2131646" cy="4629781"/>
          </a:xfrm>
          <a:custGeom>
            <a:avLst/>
            <a:gdLst>
              <a:gd name="connsiteX0" fmla="*/ 1697660 w 2131646"/>
              <a:gd name="connsiteY0" fmla="*/ 0 h 4629781"/>
              <a:gd name="connsiteX1" fmla="*/ 1915617 w 2131646"/>
              <a:gd name="connsiteY1" fmla="*/ 0 h 4629781"/>
              <a:gd name="connsiteX2" fmla="*/ 2131646 w 2131646"/>
              <a:gd name="connsiteY2" fmla="*/ 218302 h 4629781"/>
              <a:gd name="connsiteX3" fmla="*/ 2131646 w 2131646"/>
              <a:gd name="connsiteY3" fmla="*/ 4411478 h 4629781"/>
              <a:gd name="connsiteX4" fmla="*/ 1915617 w 2131646"/>
              <a:gd name="connsiteY4" fmla="*/ 4629781 h 4629781"/>
              <a:gd name="connsiteX5" fmla="*/ 1101490 w 2131646"/>
              <a:gd name="connsiteY5" fmla="*/ 4629781 h 4629781"/>
              <a:gd name="connsiteX6" fmla="*/ 216030 w 2131646"/>
              <a:gd name="connsiteY6" fmla="*/ 4629781 h 4629781"/>
              <a:gd name="connsiteX7" fmla="*/ 0 w 2131646"/>
              <a:gd name="connsiteY7" fmla="*/ 4411479 h 4629781"/>
              <a:gd name="connsiteX8" fmla="*/ 0 w 2131646"/>
              <a:gd name="connsiteY8" fmla="*/ 218302 h 4629781"/>
              <a:gd name="connsiteX9" fmla="*/ 216030 w 2131646"/>
              <a:gd name="connsiteY9" fmla="*/ 1 h 4629781"/>
              <a:gd name="connsiteX10" fmla="*/ 433987 w 2131646"/>
              <a:gd name="connsiteY10" fmla="*/ 1 h 4629781"/>
              <a:gd name="connsiteX11" fmla="*/ 471860 w 2131646"/>
              <a:gd name="connsiteY11" fmla="*/ 40522 h 4629781"/>
              <a:gd name="connsiteX12" fmla="*/ 608832 w 2131646"/>
              <a:gd name="connsiteY12" fmla="*/ 174495 h 4629781"/>
              <a:gd name="connsiteX13" fmla="*/ 1030156 w 2131646"/>
              <a:gd name="connsiteY13" fmla="*/ 174495 h 4629781"/>
              <a:gd name="connsiteX14" fmla="*/ 1522814 w 2131646"/>
              <a:gd name="connsiteY14" fmla="*/ 174495 h 4629781"/>
              <a:gd name="connsiteX15" fmla="*/ 1659787 w 2131646"/>
              <a:gd name="connsiteY15" fmla="*/ 40521 h 4629781"/>
              <a:gd name="connsiteX16" fmla="*/ 1697660 w 2131646"/>
              <a:gd name="connsiteY16" fmla="*/ 0 h 462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646" h="4629781">
                <a:moveTo>
                  <a:pt x="1697660" y="0"/>
                </a:moveTo>
                <a:lnTo>
                  <a:pt x="1915617" y="0"/>
                </a:lnTo>
                <a:cubicBezTo>
                  <a:pt x="2034926" y="0"/>
                  <a:pt x="2131646" y="97737"/>
                  <a:pt x="2131646" y="218302"/>
                </a:cubicBezTo>
                <a:lnTo>
                  <a:pt x="2131646" y="4411478"/>
                </a:lnTo>
                <a:cubicBezTo>
                  <a:pt x="2131646" y="4532046"/>
                  <a:pt x="2034926" y="4629781"/>
                  <a:pt x="1915617" y="4629781"/>
                </a:cubicBezTo>
                <a:lnTo>
                  <a:pt x="1101490" y="4629781"/>
                </a:lnTo>
                <a:lnTo>
                  <a:pt x="216030" y="4629781"/>
                </a:lnTo>
                <a:cubicBezTo>
                  <a:pt x="96722" y="4629781"/>
                  <a:pt x="0" y="4532046"/>
                  <a:pt x="0" y="4411479"/>
                </a:cubicBezTo>
                <a:lnTo>
                  <a:pt x="0" y="218302"/>
                </a:lnTo>
                <a:cubicBezTo>
                  <a:pt x="0" y="97737"/>
                  <a:pt x="96722" y="1"/>
                  <a:pt x="216030" y="1"/>
                </a:cubicBezTo>
                <a:lnTo>
                  <a:pt x="433987" y="1"/>
                </a:lnTo>
                <a:cubicBezTo>
                  <a:pt x="455530" y="133"/>
                  <a:pt x="471125" y="16612"/>
                  <a:pt x="471860" y="40522"/>
                </a:cubicBezTo>
                <a:cubicBezTo>
                  <a:pt x="471860" y="117797"/>
                  <a:pt x="532363" y="174495"/>
                  <a:pt x="608832" y="174495"/>
                </a:cubicBezTo>
                <a:lnTo>
                  <a:pt x="1030156" y="174495"/>
                </a:lnTo>
                <a:lnTo>
                  <a:pt x="1522814" y="174495"/>
                </a:lnTo>
                <a:cubicBezTo>
                  <a:pt x="1599283" y="174495"/>
                  <a:pt x="1659787" y="117795"/>
                  <a:pt x="1659787" y="40521"/>
                </a:cubicBezTo>
                <a:cubicBezTo>
                  <a:pt x="1660523" y="16612"/>
                  <a:pt x="1676119" y="132"/>
                  <a:pt x="1697660"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ADA480A-217B-4D3C-9338-5EB7E4556145}"/>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75179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579B-9CB2-4B1E-9FAF-40E483B5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7EB116-E85A-44B6-8D3C-6021A96DEBF6}"/>
              </a:ext>
            </a:extLst>
          </p:cNvPr>
          <p:cNvSpPr>
            <a:spLocks noGrp="1"/>
          </p:cNvSpPr>
          <p:nvPr>
            <p:ph type="pic" idx="1"/>
          </p:nvPr>
        </p:nvSpPr>
        <p:spPr>
          <a:xfrm>
            <a:off x="5183188" y="1466850"/>
            <a:ext cx="6172200" cy="4394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2C32D-FB27-40A2-A06D-139479C01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9AC75-309C-4565-BAA9-3984F8BD5868}"/>
              </a:ext>
            </a:extLst>
          </p:cNvPr>
          <p:cNvSpPr>
            <a:spLocks noGrp="1"/>
          </p:cNvSpPr>
          <p:nvPr>
            <p:ph type="dt" sz="half" idx="10"/>
          </p:nvPr>
        </p:nvSpPr>
        <p:spPr/>
        <p:txBody>
          <a:bodyPr/>
          <a:lstStyle/>
          <a:p>
            <a:fld id="{1224B6C3-574E-4A75-9075-955755647110}" type="datetime1">
              <a:rPr lang="en-US" smtClean="0"/>
              <a:t>10/3/2022</a:t>
            </a:fld>
            <a:endParaRPr lang="en-US"/>
          </a:p>
        </p:txBody>
      </p:sp>
      <p:sp>
        <p:nvSpPr>
          <p:cNvPr id="6" name="Footer Placeholder 5">
            <a:extLst>
              <a:ext uri="{FF2B5EF4-FFF2-40B4-BE49-F238E27FC236}">
                <a16:creationId xmlns:a16="http://schemas.microsoft.com/office/drawing/2014/main" id="{55E88812-1BBB-476C-8CFE-CFC986E3F7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677B69-861C-4B19-99B3-745F6E7E8654}"/>
              </a:ext>
            </a:extLst>
          </p:cNvPr>
          <p:cNvSpPr>
            <a:spLocks noGrp="1"/>
          </p:cNvSpPr>
          <p:nvPr>
            <p:ph type="sldNum" sz="quarter" idx="12"/>
          </p:nvPr>
        </p:nvSpPr>
        <p:spPr/>
        <p:txBody>
          <a:bodyPr/>
          <a:lstStyle/>
          <a:p>
            <a:fld id="{3C6DF47B-3BED-4C75-ACAB-4344E1B376FE}" type="slidenum">
              <a:rPr lang="en-US" smtClean="0"/>
              <a:t>‹#›</a:t>
            </a:fld>
            <a:endParaRPr lang="en-US"/>
          </a:p>
        </p:txBody>
      </p:sp>
    </p:spTree>
    <p:custDataLst>
      <p:tags r:id="rId1"/>
    </p:custDataLst>
    <p:extLst>
      <p:ext uri="{BB962C8B-B14F-4D97-AF65-F5344CB8AC3E}">
        <p14:creationId xmlns:p14="http://schemas.microsoft.com/office/powerpoint/2010/main" val="3109166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0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CAC4EE5-8542-49A2-960C-27B1D7F87BB6}"/>
              </a:ext>
            </a:extLst>
          </p:cNvPr>
          <p:cNvSpPr>
            <a:spLocks noGrp="1"/>
          </p:cNvSpPr>
          <p:nvPr>
            <p:ph type="pic" sz="quarter" idx="24"/>
          </p:nvPr>
        </p:nvSpPr>
        <p:spPr>
          <a:xfrm>
            <a:off x="7386102" y="2182616"/>
            <a:ext cx="1693017" cy="3668238"/>
          </a:xfrm>
          <a:custGeom>
            <a:avLst/>
            <a:gdLst>
              <a:gd name="connsiteX0" fmla="*/ 0 w 1693017"/>
              <a:gd name="connsiteY0" fmla="*/ 0 h 3668238"/>
              <a:gd name="connsiteX1" fmla="*/ 1693017 w 1693017"/>
              <a:gd name="connsiteY1" fmla="*/ 0 h 3668238"/>
              <a:gd name="connsiteX2" fmla="*/ 1693017 w 1693017"/>
              <a:gd name="connsiteY2" fmla="*/ 3668238 h 3668238"/>
              <a:gd name="connsiteX3" fmla="*/ 0 w 1693017"/>
              <a:gd name="connsiteY3" fmla="*/ 3668238 h 3668238"/>
            </a:gdLst>
            <a:ahLst/>
            <a:cxnLst>
              <a:cxn ang="0">
                <a:pos x="connsiteX0" y="connsiteY0"/>
              </a:cxn>
              <a:cxn ang="0">
                <a:pos x="connsiteX1" y="connsiteY1"/>
              </a:cxn>
              <a:cxn ang="0">
                <a:pos x="connsiteX2" y="connsiteY2"/>
              </a:cxn>
              <a:cxn ang="0">
                <a:pos x="connsiteX3" y="connsiteY3"/>
              </a:cxn>
            </a:cxnLst>
            <a:rect l="l" t="t" r="r" b="b"/>
            <a:pathLst>
              <a:path w="1693017" h="3668238">
                <a:moveTo>
                  <a:pt x="0" y="0"/>
                </a:moveTo>
                <a:lnTo>
                  <a:pt x="1693017" y="0"/>
                </a:lnTo>
                <a:lnTo>
                  <a:pt x="1693017" y="3668238"/>
                </a:lnTo>
                <a:lnTo>
                  <a:pt x="0" y="3668238"/>
                </a:lnTo>
                <a:close/>
              </a:path>
            </a:pathLst>
          </a:custGeom>
          <a:solidFill>
            <a:schemeClr val="bg1">
              <a:lumMod val="85000"/>
            </a:schemeClr>
          </a:solidFill>
          <a:ln>
            <a:noFill/>
          </a:ln>
          <a:scene3d>
            <a:camera prst="perspectiveLeft">
              <a:rot lat="0" lon="20400000" rev="0"/>
            </a:camera>
            <a:lightRig rig="threePt" dir="t"/>
          </a:scene3d>
          <a:sp3d/>
        </p:spPr>
        <p:txBody>
          <a:bodyPr wrap="square" anchor="ctr">
            <a:noAutofit/>
          </a:bodyPr>
          <a:lstStyle>
            <a:lvl1pPr algn="ctr">
              <a:defRPr sz="1200">
                <a:solidFill>
                  <a:schemeClr val="tx2"/>
                </a:solidFill>
              </a:defRPr>
            </a:lvl1pPr>
          </a:lstStyle>
          <a:p>
            <a:endParaRPr lang="en-US"/>
          </a:p>
        </p:txBody>
      </p:sp>
      <p:sp>
        <p:nvSpPr>
          <p:cNvPr id="12" name="Picture Placeholder 11">
            <a:extLst>
              <a:ext uri="{FF2B5EF4-FFF2-40B4-BE49-F238E27FC236}">
                <a16:creationId xmlns:a16="http://schemas.microsoft.com/office/drawing/2014/main" id="{7CCAB016-C776-42EC-87F1-FF60E68E0506}"/>
              </a:ext>
            </a:extLst>
          </p:cNvPr>
          <p:cNvSpPr>
            <a:spLocks noGrp="1"/>
          </p:cNvSpPr>
          <p:nvPr>
            <p:ph type="pic" sz="quarter" idx="23"/>
          </p:nvPr>
        </p:nvSpPr>
        <p:spPr>
          <a:xfrm>
            <a:off x="3111297" y="2188763"/>
            <a:ext cx="1693017" cy="3668238"/>
          </a:xfrm>
          <a:custGeom>
            <a:avLst/>
            <a:gdLst>
              <a:gd name="connsiteX0" fmla="*/ 0 w 1693017"/>
              <a:gd name="connsiteY0" fmla="*/ 0 h 3668238"/>
              <a:gd name="connsiteX1" fmla="*/ 1693017 w 1693017"/>
              <a:gd name="connsiteY1" fmla="*/ 0 h 3668238"/>
              <a:gd name="connsiteX2" fmla="*/ 1693017 w 1693017"/>
              <a:gd name="connsiteY2" fmla="*/ 3668238 h 3668238"/>
              <a:gd name="connsiteX3" fmla="*/ 0 w 1693017"/>
              <a:gd name="connsiteY3" fmla="*/ 3668238 h 3668238"/>
            </a:gdLst>
            <a:ahLst/>
            <a:cxnLst>
              <a:cxn ang="0">
                <a:pos x="connsiteX0" y="connsiteY0"/>
              </a:cxn>
              <a:cxn ang="0">
                <a:pos x="connsiteX1" y="connsiteY1"/>
              </a:cxn>
              <a:cxn ang="0">
                <a:pos x="connsiteX2" y="connsiteY2"/>
              </a:cxn>
              <a:cxn ang="0">
                <a:pos x="connsiteX3" y="connsiteY3"/>
              </a:cxn>
            </a:cxnLst>
            <a:rect l="l" t="t" r="r" b="b"/>
            <a:pathLst>
              <a:path w="1693017" h="3668238">
                <a:moveTo>
                  <a:pt x="0" y="0"/>
                </a:moveTo>
                <a:lnTo>
                  <a:pt x="1693017" y="0"/>
                </a:lnTo>
                <a:lnTo>
                  <a:pt x="1693017" y="3668238"/>
                </a:lnTo>
                <a:lnTo>
                  <a:pt x="0" y="3668238"/>
                </a:lnTo>
                <a:close/>
              </a:path>
            </a:pathLst>
          </a:custGeom>
          <a:solidFill>
            <a:schemeClr val="bg1">
              <a:lumMod val="85000"/>
            </a:schemeClr>
          </a:solidFill>
          <a:ln>
            <a:noFill/>
          </a:ln>
          <a:scene3d>
            <a:camera prst="perspectiveRight">
              <a:rot lat="0" lon="1200000" rev="0"/>
            </a:camera>
            <a:lightRig rig="threePt" dir="t"/>
          </a:scene3d>
        </p:spPr>
        <p:txBody>
          <a:bodyPr wrap="square" anchor="ctr">
            <a:noAutofit/>
          </a:bodyPr>
          <a:lstStyle>
            <a:lvl1pPr algn="ctr">
              <a:defRPr sz="1200">
                <a:solidFill>
                  <a:schemeClr val="tx2"/>
                </a:solidFill>
              </a:defRPr>
            </a:lvl1pPr>
          </a:lstStyle>
          <a:p>
            <a:endParaRPr lang="en-US"/>
          </a:p>
        </p:txBody>
      </p:sp>
      <p:sp>
        <p:nvSpPr>
          <p:cNvPr id="8" name="Picture Placeholder 7">
            <a:extLst>
              <a:ext uri="{FF2B5EF4-FFF2-40B4-BE49-F238E27FC236}">
                <a16:creationId xmlns:a16="http://schemas.microsoft.com/office/drawing/2014/main" id="{CF86150C-43C8-4C8E-A03C-19BA08350777}"/>
              </a:ext>
            </a:extLst>
          </p:cNvPr>
          <p:cNvSpPr>
            <a:spLocks noGrp="1"/>
          </p:cNvSpPr>
          <p:nvPr>
            <p:ph type="pic" sz="quarter" idx="22"/>
          </p:nvPr>
        </p:nvSpPr>
        <p:spPr>
          <a:xfrm>
            <a:off x="5159856" y="1995865"/>
            <a:ext cx="1870537" cy="4052867"/>
          </a:xfrm>
          <a:custGeom>
            <a:avLst/>
            <a:gdLst>
              <a:gd name="connsiteX0" fmla="*/ 0 w 1870537"/>
              <a:gd name="connsiteY0" fmla="*/ 0 h 4052867"/>
              <a:gd name="connsiteX1" fmla="*/ 1870537 w 1870537"/>
              <a:gd name="connsiteY1" fmla="*/ 0 h 4052867"/>
              <a:gd name="connsiteX2" fmla="*/ 1870537 w 1870537"/>
              <a:gd name="connsiteY2" fmla="*/ 4052867 h 4052867"/>
              <a:gd name="connsiteX3" fmla="*/ 0 w 1870537"/>
              <a:gd name="connsiteY3" fmla="*/ 4052867 h 4052867"/>
            </a:gdLst>
            <a:ahLst/>
            <a:cxnLst>
              <a:cxn ang="0">
                <a:pos x="connsiteX0" y="connsiteY0"/>
              </a:cxn>
              <a:cxn ang="0">
                <a:pos x="connsiteX1" y="connsiteY1"/>
              </a:cxn>
              <a:cxn ang="0">
                <a:pos x="connsiteX2" y="connsiteY2"/>
              </a:cxn>
              <a:cxn ang="0">
                <a:pos x="connsiteX3" y="connsiteY3"/>
              </a:cxn>
            </a:cxnLst>
            <a:rect l="l" t="t" r="r" b="b"/>
            <a:pathLst>
              <a:path w="1870537" h="4052867">
                <a:moveTo>
                  <a:pt x="0" y="0"/>
                </a:moveTo>
                <a:lnTo>
                  <a:pt x="1870537" y="0"/>
                </a:lnTo>
                <a:lnTo>
                  <a:pt x="1870537" y="4052867"/>
                </a:lnTo>
                <a:lnTo>
                  <a:pt x="0" y="4052867"/>
                </a:lnTo>
                <a:close/>
              </a:path>
            </a:pathLst>
          </a:custGeom>
          <a:solidFill>
            <a:schemeClr val="bg1">
              <a:lumMod val="95000"/>
            </a:schemeClr>
          </a:solidFill>
          <a:ln>
            <a:noFill/>
          </a:ln>
        </p:spPr>
        <p:txBody>
          <a:bodyPr wrap="square" anchor="ctr">
            <a:noAutofit/>
          </a:bodyPr>
          <a:lstStyle>
            <a:lvl1pPr algn="ctr">
              <a:defRPr sz="1200">
                <a:solidFill>
                  <a:schemeClr val="tx2"/>
                </a:solidFill>
              </a:defRPr>
            </a:lvl1pPr>
          </a:lstStyle>
          <a:p>
            <a:endParaRPr lang="en-US"/>
          </a:p>
        </p:txBody>
      </p:sp>
      <p:sp>
        <p:nvSpPr>
          <p:cNvPr id="2" name="Date Placeholder 1">
            <a:extLst>
              <a:ext uri="{FF2B5EF4-FFF2-40B4-BE49-F238E27FC236}">
                <a16:creationId xmlns:a16="http://schemas.microsoft.com/office/drawing/2014/main" id="{FDF84720-604E-4D92-A074-8DBC0977C649}"/>
              </a:ext>
            </a:extLst>
          </p:cNvPr>
          <p:cNvSpPr>
            <a:spLocks noGrp="1"/>
          </p:cNvSpPr>
          <p:nvPr>
            <p:ph type="dt" sz="half" idx="25"/>
          </p:nvPr>
        </p:nvSpPr>
        <p:spPr/>
        <p:txBody>
          <a:bodyPr/>
          <a:lstStyle/>
          <a:p>
            <a:fld id="{FEB5834E-0622-4B6B-909C-6B2B6B959D38}" type="datetime1">
              <a:rPr lang="en-US" smtClean="0"/>
              <a:t>10/3/2022</a:t>
            </a:fld>
            <a:endParaRPr lang="en-US"/>
          </a:p>
        </p:txBody>
      </p:sp>
      <p:sp>
        <p:nvSpPr>
          <p:cNvPr id="3" name="Footer Placeholder 2">
            <a:extLst>
              <a:ext uri="{FF2B5EF4-FFF2-40B4-BE49-F238E27FC236}">
                <a16:creationId xmlns:a16="http://schemas.microsoft.com/office/drawing/2014/main" id="{D192DD9E-75E9-4E90-887C-C367CD979CA0}"/>
              </a:ext>
            </a:extLst>
          </p:cNvPr>
          <p:cNvSpPr>
            <a:spLocks noGrp="1"/>
          </p:cNvSpPr>
          <p:nvPr>
            <p:ph type="ftr" sz="quarter" idx="26"/>
          </p:nvPr>
        </p:nvSpPr>
        <p:spPr>
          <a:xfrm>
            <a:off x="4038600" y="6356350"/>
            <a:ext cx="4114800" cy="365125"/>
          </a:xfrm>
          <a:prstGeom prst="rect">
            <a:avLst/>
          </a:prstGeom>
        </p:spPr>
        <p:txBody>
          <a:bodyPr/>
          <a:lstStyle/>
          <a:p>
            <a:endParaRPr lang="en-US"/>
          </a:p>
        </p:txBody>
      </p:sp>
      <p:sp>
        <p:nvSpPr>
          <p:cNvPr id="11" name="Slide Number Placeholder 3">
            <a:extLst>
              <a:ext uri="{FF2B5EF4-FFF2-40B4-BE49-F238E27FC236}">
                <a16:creationId xmlns:a16="http://schemas.microsoft.com/office/drawing/2014/main" id="{48A2B868-3A7B-4CFF-8B03-6C9216448A87}"/>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4023525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831B34-FAF3-4EF4-86E9-363B24F60AA1}"/>
              </a:ext>
            </a:extLst>
          </p:cNvPr>
          <p:cNvSpPr>
            <a:spLocks noGrp="1"/>
          </p:cNvSpPr>
          <p:nvPr>
            <p:ph type="sldNum" sz="quarter" idx="10"/>
          </p:nvPr>
        </p:nvSpPr>
        <p:spPr/>
        <p:txBody>
          <a:bodyPr/>
          <a:lstStyle/>
          <a:p>
            <a:fld id="{77C098E6-E310-473B-AD07-9CEB1950ADF4}" type="slidenum">
              <a:rPr lang="en-US" smtClean="0"/>
              <a:t>‹#›</a:t>
            </a:fld>
            <a:endParaRPr lang="en-US"/>
          </a:p>
        </p:txBody>
      </p:sp>
      <p:sp>
        <p:nvSpPr>
          <p:cNvPr id="4" name="Picture Placeholder 19">
            <a:extLst>
              <a:ext uri="{FF2B5EF4-FFF2-40B4-BE49-F238E27FC236}">
                <a16:creationId xmlns:a16="http://schemas.microsoft.com/office/drawing/2014/main" id="{21BB4F23-8E56-4C1F-8517-1E8E469EB9D1}"/>
              </a:ext>
            </a:extLst>
          </p:cNvPr>
          <p:cNvSpPr>
            <a:spLocks noGrp="1"/>
          </p:cNvSpPr>
          <p:nvPr>
            <p:ph type="pic" sz="quarter" idx="22" hasCustomPrompt="1"/>
          </p:nvPr>
        </p:nvSpPr>
        <p:spPr>
          <a:xfrm rot="1800000">
            <a:off x="288279" y="411945"/>
            <a:ext cx="1669979" cy="3627077"/>
          </a:xfrm>
          <a:custGeom>
            <a:avLst/>
            <a:gdLst>
              <a:gd name="connsiteX0" fmla="*/ 103366 w 1669979"/>
              <a:gd name="connsiteY0" fmla="*/ 13440 h 3627077"/>
              <a:gd name="connsiteX1" fmla="*/ 169243 w 1669979"/>
              <a:gd name="connsiteY1" fmla="*/ 0 h 3627077"/>
              <a:gd name="connsiteX2" fmla="*/ 339995 w 1669979"/>
              <a:gd name="connsiteY2" fmla="*/ 0 h 3627077"/>
              <a:gd name="connsiteX3" fmla="*/ 369665 w 1669979"/>
              <a:gd name="connsiteY3" fmla="*/ 31745 h 3627077"/>
              <a:gd name="connsiteX4" fmla="*/ 476972 w 1669979"/>
              <a:gd name="connsiteY4" fmla="*/ 136703 h 3627077"/>
              <a:gd name="connsiteX5" fmla="*/ 807047 w 1669979"/>
              <a:gd name="connsiteY5" fmla="*/ 136703 h 3627077"/>
              <a:gd name="connsiteX6" fmla="*/ 1193006 w 1669979"/>
              <a:gd name="connsiteY6" fmla="*/ 136703 h 3627077"/>
              <a:gd name="connsiteX7" fmla="*/ 1300314 w 1669979"/>
              <a:gd name="connsiteY7" fmla="*/ 31744 h 3627077"/>
              <a:gd name="connsiteX8" fmla="*/ 1329984 w 1669979"/>
              <a:gd name="connsiteY8" fmla="*/ 0 h 3627077"/>
              <a:gd name="connsiteX9" fmla="*/ 1500737 w 1669979"/>
              <a:gd name="connsiteY9" fmla="*/ 0 h 3627077"/>
              <a:gd name="connsiteX10" fmla="*/ 1669979 w 1669979"/>
              <a:gd name="connsiteY10" fmla="*/ 171022 h 3627077"/>
              <a:gd name="connsiteX11" fmla="*/ 1669979 w 1669979"/>
              <a:gd name="connsiteY11" fmla="*/ 3456053 h 3627077"/>
              <a:gd name="connsiteX12" fmla="*/ 1500737 w 1669979"/>
              <a:gd name="connsiteY12" fmla="*/ 3627076 h 3627077"/>
              <a:gd name="connsiteX13" fmla="*/ 862931 w 1669979"/>
              <a:gd name="connsiteY13" fmla="*/ 3627077 h 3627077"/>
              <a:gd name="connsiteX14" fmla="*/ 169242 w 1669979"/>
              <a:gd name="connsiteY14" fmla="*/ 3627077 h 3627077"/>
              <a:gd name="connsiteX15" fmla="*/ 0 w 1669979"/>
              <a:gd name="connsiteY15" fmla="*/ 3456054 h 3627077"/>
              <a:gd name="connsiteX16" fmla="*/ 0 w 1669979"/>
              <a:gd name="connsiteY16" fmla="*/ 171022 h 3627077"/>
              <a:gd name="connsiteX17" fmla="*/ 103366 w 1669979"/>
              <a:gd name="connsiteY17" fmla="*/ 13440 h 36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7">
                <a:moveTo>
                  <a:pt x="103366" y="13440"/>
                </a:moveTo>
                <a:cubicBezTo>
                  <a:pt x="123614" y="4786"/>
                  <a:pt x="145876" y="0"/>
                  <a:pt x="169243" y="0"/>
                </a:cubicBezTo>
                <a:lnTo>
                  <a:pt x="339995" y="0"/>
                </a:lnTo>
                <a:cubicBezTo>
                  <a:pt x="356871" y="103"/>
                  <a:pt x="369089" y="13014"/>
                  <a:pt x="369665" y="31745"/>
                </a:cubicBezTo>
                <a:cubicBezTo>
                  <a:pt x="369665" y="92284"/>
                  <a:pt x="417065" y="136703"/>
                  <a:pt x="476972" y="136703"/>
                </a:cubicBezTo>
                <a:lnTo>
                  <a:pt x="807047" y="136703"/>
                </a:lnTo>
                <a:lnTo>
                  <a:pt x="1193006" y="136703"/>
                </a:lnTo>
                <a:cubicBezTo>
                  <a:pt x="1252914" y="136703"/>
                  <a:pt x="1300314" y="92283"/>
                  <a:pt x="1300314" y="31744"/>
                </a:cubicBezTo>
                <a:cubicBezTo>
                  <a:pt x="1300890" y="13014"/>
                  <a:pt x="1313108" y="103"/>
                  <a:pt x="1329984" y="0"/>
                </a:cubicBezTo>
                <a:lnTo>
                  <a:pt x="1500737" y="0"/>
                </a:lnTo>
                <a:cubicBezTo>
                  <a:pt x="1594205" y="0"/>
                  <a:pt x="1669979" y="76569"/>
                  <a:pt x="1669979" y="171022"/>
                </a:cubicBezTo>
                <a:lnTo>
                  <a:pt x="1669979" y="3456053"/>
                </a:lnTo>
                <a:cubicBezTo>
                  <a:pt x="1669979" y="3550508"/>
                  <a:pt x="1594206" y="3627077"/>
                  <a:pt x="1500737" y="3627076"/>
                </a:cubicBezTo>
                <a:lnTo>
                  <a:pt x="862931" y="3627077"/>
                </a:lnTo>
                <a:lnTo>
                  <a:pt x="169242" y="3627077"/>
                </a:lnTo>
                <a:cubicBezTo>
                  <a:pt x="75774" y="3627076"/>
                  <a:pt x="0" y="3550509"/>
                  <a:pt x="0" y="3456054"/>
                </a:cubicBezTo>
                <a:lnTo>
                  <a:pt x="0" y="171022"/>
                </a:lnTo>
                <a:cubicBezTo>
                  <a:pt x="0" y="100182"/>
                  <a:pt x="42623" y="39402"/>
                  <a:pt x="103366" y="134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5" name="Picture Placeholder 17">
            <a:extLst>
              <a:ext uri="{FF2B5EF4-FFF2-40B4-BE49-F238E27FC236}">
                <a16:creationId xmlns:a16="http://schemas.microsoft.com/office/drawing/2014/main" id="{F628A4CE-215D-483C-ABC2-AC09BEECDAA8}"/>
              </a:ext>
            </a:extLst>
          </p:cNvPr>
          <p:cNvSpPr>
            <a:spLocks noGrp="1"/>
          </p:cNvSpPr>
          <p:nvPr>
            <p:ph type="pic" sz="quarter" idx="23" hasCustomPrompt="1"/>
          </p:nvPr>
        </p:nvSpPr>
        <p:spPr>
          <a:xfrm rot="1800000">
            <a:off x="3037240" y="-309480"/>
            <a:ext cx="1669979" cy="3627077"/>
          </a:xfrm>
          <a:custGeom>
            <a:avLst/>
            <a:gdLst>
              <a:gd name="connsiteX0" fmla="*/ 103366 w 1669979"/>
              <a:gd name="connsiteY0" fmla="*/ 13440 h 3627077"/>
              <a:gd name="connsiteX1" fmla="*/ 169243 w 1669979"/>
              <a:gd name="connsiteY1" fmla="*/ 0 h 3627077"/>
              <a:gd name="connsiteX2" fmla="*/ 339995 w 1669979"/>
              <a:gd name="connsiteY2" fmla="*/ 0 h 3627077"/>
              <a:gd name="connsiteX3" fmla="*/ 369665 w 1669979"/>
              <a:gd name="connsiteY3" fmla="*/ 31745 h 3627077"/>
              <a:gd name="connsiteX4" fmla="*/ 476972 w 1669979"/>
              <a:gd name="connsiteY4" fmla="*/ 136703 h 3627077"/>
              <a:gd name="connsiteX5" fmla="*/ 807048 w 1669979"/>
              <a:gd name="connsiteY5" fmla="*/ 136703 h 3627077"/>
              <a:gd name="connsiteX6" fmla="*/ 1193007 w 1669979"/>
              <a:gd name="connsiteY6" fmla="*/ 136703 h 3627077"/>
              <a:gd name="connsiteX7" fmla="*/ 1300313 w 1669979"/>
              <a:gd name="connsiteY7" fmla="*/ 31744 h 3627077"/>
              <a:gd name="connsiteX8" fmla="*/ 1329984 w 1669979"/>
              <a:gd name="connsiteY8" fmla="*/ 0 h 3627077"/>
              <a:gd name="connsiteX9" fmla="*/ 1500737 w 1669979"/>
              <a:gd name="connsiteY9" fmla="*/ 0 h 3627077"/>
              <a:gd name="connsiteX10" fmla="*/ 1669979 w 1669979"/>
              <a:gd name="connsiteY10" fmla="*/ 171022 h 3627077"/>
              <a:gd name="connsiteX11" fmla="*/ 1669979 w 1669979"/>
              <a:gd name="connsiteY11" fmla="*/ 3456053 h 3627077"/>
              <a:gd name="connsiteX12" fmla="*/ 1500736 w 1669979"/>
              <a:gd name="connsiteY12" fmla="*/ 3627077 h 3627077"/>
              <a:gd name="connsiteX13" fmla="*/ 862932 w 1669979"/>
              <a:gd name="connsiteY13" fmla="*/ 3627076 h 3627077"/>
              <a:gd name="connsiteX14" fmla="*/ 169243 w 1669979"/>
              <a:gd name="connsiteY14" fmla="*/ 3627076 h 3627077"/>
              <a:gd name="connsiteX15" fmla="*/ 0 w 1669979"/>
              <a:gd name="connsiteY15" fmla="*/ 3456054 h 3627077"/>
              <a:gd name="connsiteX16" fmla="*/ 0 w 1669979"/>
              <a:gd name="connsiteY16" fmla="*/ 171022 h 3627077"/>
              <a:gd name="connsiteX17" fmla="*/ 103366 w 1669979"/>
              <a:gd name="connsiteY17" fmla="*/ 13440 h 36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7">
                <a:moveTo>
                  <a:pt x="103366" y="13440"/>
                </a:moveTo>
                <a:cubicBezTo>
                  <a:pt x="123615" y="4786"/>
                  <a:pt x="145875" y="0"/>
                  <a:pt x="169243" y="0"/>
                </a:cubicBezTo>
                <a:lnTo>
                  <a:pt x="339995" y="0"/>
                </a:lnTo>
                <a:cubicBezTo>
                  <a:pt x="356871" y="104"/>
                  <a:pt x="369089" y="13014"/>
                  <a:pt x="369665" y="31745"/>
                </a:cubicBezTo>
                <a:cubicBezTo>
                  <a:pt x="369664" y="92285"/>
                  <a:pt x="417065" y="136703"/>
                  <a:pt x="476972" y="136703"/>
                </a:cubicBezTo>
                <a:lnTo>
                  <a:pt x="807048" y="136703"/>
                </a:lnTo>
                <a:lnTo>
                  <a:pt x="1193007" y="136703"/>
                </a:lnTo>
                <a:cubicBezTo>
                  <a:pt x="1252914" y="136703"/>
                  <a:pt x="1300314" y="92283"/>
                  <a:pt x="1300313" y="31744"/>
                </a:cubicBezTo>
                <a:cubicBezTo>
                  <a:pt x="1300890" y="13014"/>
                  <a:pt x="1313108" y="103"/>
                  <a:pt x="1329984" y="0"/>
                </a:cubicBezTo>
                <a:lnTo>
                  <a:pt x="1500737" y="0"/>
                </a:lnTo>
                <a:cubicBezTo>
                  <a:pt x="1594205" y="0"/>
                  <a:pt x="1669979" y="76569"/>
                  <a:pt x="1669979" y="171022"/>
                </a:cubicBezTo>
                <a:lnTo>
                  <a:pt x="1669979" y="3456053"/>
                </a:lnTo>
                <a:cubicBezTo>
                  <a:pt x="1669979" y="3550508"/>
                  <a:pt x="1594206" y="3627076"/>
                  <a:pt x="1500736" y="3627077"/>
                </a:cubicBezTo>
                <a:lnTo>
                  <a:pt x="862932" y="3627076"/>
                </a:lnTo>
                <a:lnTo>
                  <a:pt x="169243" y="3627076"/>
                </a:lnTo>
                <a:cubicBezTo>
                  <a:pt x="75774" y="3627076"/>
                  <a:pt x="0" y="3550509"/>
                  <a:pt x="0" y="3456054"/>
                </a:cubicBezTo>
                <a:lnTo>
                  <a:pt x="0" y="171022"/>
                </a:lnTo>
                <a:cubicBezTo>
                  <a:pt x="0" y="100183"/>
                  <a:pt x="42622" y="39403"/>
                  <a:pt x="103366" y="1344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6" name="Picture Placeholder 18">
            <a:extLst>
              <a:ext uri="{FF2B5EF4-FFF2-40B4-BE49-F238E27FC236}">
                <a16:creationId xmlns:a16="http://schemas.microsoft.com/office/drawing/2014/main" id="{C0004333-2BB0-4609-BFDF-50B12B6EE9F8}"/>
              </a:ext>
            </a:extLst>
          </p:cNvPr>
          <p:cNvSpPr>
            <a:spLocks noGrp="1"/>
          </p:cNvSpPr>
          <p:nvPr>
            <p:ph type="pic" sz="quarter" idx="24" hasCustomPrompt="1"/>
          </p:nvPr>
        </p:nvSpPr>
        <p:spPr>
          <a:xfrm rot="1800000">
            <a:off x="3833075" y="2458532"/>
            <a:ext cx="1669979" cy="3627078"/>
          </a:xfrm>
          <a:custGeom>
            <a:avLst/>
            <a:gdLst>
              <a:gd name="connsiteX0" fmla="*/ 103366 w 1669979"/>
              <a:gd name="connsiteY0" fmla="*/ 13441 h 3627078"/>
              <a:gd name="connsiteX1" fmla="*/ 169243 w 1669979"/>
              <a:gd name="connsiteY1" fmla="*/ 1 h 3627078"/>
              <a:gd name="connsiteX2" fmla="*/ 339995 w 1669979"/>
              <a:gd name="connsiteY2" fmla="*/ 1 h 3627078"/>
              <a:gd name="connsiteX3" fmla="*/ 369664 w 1669979"/>
              <a:gd name="connsiteY3" fmla="*/ 31746 h 3627078"/>
              <a:gd name="connsiteX4" fmla="*/ 476972 w 1669979"/>
              <a:gd name="connsiteY4" fmla="*/ 136704 h 3627078"/>
              <a:gd name="connsiteX5" fmla="*/ 807048 w 1669979"/>
              <a:gd name="connsiteY5" fmla="*/ 136704 h 3627078"/>
              <a:gd name="connsiteX6" fmla="*/ 1193007 w 1669979"/>
              <a:gd name="connsiteY6" fmla="*/ 136704 h 3627078"/>
              <a:gd name="connsiteX7" fmla="*/ 1300313 w 1669979"/>
              <a:gd name="connsiteY7" fmla="*/ 31745 h 3627078"/>
              <a:gd name="connsiteX8" fmla="*/ 1329984 w 1669979"/>
              <a:gd name="connsiteY8" fmla="*/ 0 h 3627078"/>
              <a:gd name="connsiteX9" fmla="*/ 1500737 w 1669979"/>
              <a:gd name="connsiteY9" fmla="*/ 0 h 3627078"/>
              <a:gd name="connsiteX10" fmla="*/ 1669979 w 1669979"/>
              <a:gd name="connsiteY10" fmla="*/ 171023 h 3627078"/>
              <a:gd name="connsiteX11" fmla="*/ 1669978 w 1669979"/>
              <a:gd name="connsiteY11" fmla="*/ 3456054 h 3627078"/>
              <a:gd name="connsiteX12" fmla="*/ 1500736 w 1669979"/>
              <a:gd name="connsiteY12" fmla="*/ 3627078 h 3627078"/>
              <a:gd name="connsiteX13" fmla="*/ 862932 w 1669979"/>
              <a:gd name="connsiteY13" fmla="*/ 3627077 h 3627078"/>
              <a:gd name="connsiteX14" fmla="*/ 169243 w 1669979"/>
              <a:gd name="connsiteY14" fmla="*/ 3627077 h 3627078"/>
              <a:gd name="connsiteX15" fmla="*/ 0 w 1669979"/>
              <a:gd name="connsiteY15" fmla="*/ 3456054 h 3627078"/>
              <a:gd name="connsiteX16" fmla="*/ 0 w 1669979"/>
              <a:gd name="connsiteY16" fmla="*/ 171023 h 3627078"/>
              <a:gd name="connsiteX17" fmla="*/ 103366 w 1669979"/>
              <a:gd name="connsiteY17" fmla="*/ 13441 h 36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8">
                <a:moveTo>
                  <a:pt x="103366" y="13441"/>
                </a:moveTo>
                <a:cubicBezTo>
                  <a:pt x="123614" y="4787"/>
                  <a:pt x="145875" y="1"/>
                  <a:pt x="169243" y="1"/>
                </a:cubicBezTo>
                <a:lnTo>
                  <a:pt x="339995" y="1"/>
                </a:lnTo>
                <a:cubicBezTo>
                  <a:pt x="356871" y="105"/>
                  <a:pt x="369089" y="13015"/>
                  <a:pt x="369664" y="31746"/>
                </a:cubicBezTo>
                <a:cubicBezTo>
                  <a:pt x="369664" y="92285"/>
                  <a:pt x="417065" y="136704"/>
                  <a:pt x="476972" y="136704"/>
                </a:cubicBezTo>
                <a:lnTo>
                  <a:pt x="807048" y="136704"/>
                </a:lnTo>
                <a:lnTo>
                  <a:pt x="1193007" y="136704"/>
                </a:lnTo>
                <a:cubicBezTo>
                  <a:pt x="1252914" y="136704"/>
                  <a:pt x="1300314" y="92284"/>
                  <a:pt x="1300313" y="31745"/>
                </a:cubicBezTo>
                <a:cubicBezTo>
                  <a:pt x="1300889" y="13015"/>
                  <a:pt x="1313108" y="104"/>
                  <a:pt x="1329984" y="0"/>
                </a:cubicBezTo>
                <a:lnTo>
                  <a:pt x="1500737" y="0"/>
                </a:lnTo>
                <a:cubicBezTo>
                  <a:pt x="1594205" y="1"/>
                  <a:pt x="1669979" y="76570"/>
                  <a:pt x="1669979" y="171023"/>
                </a:cubicBezTo>
                <a:lnTo>
                  <a:pt x="1669978" y="3456054"/>
                </a:lnTo>
                <a:cubicBezTo>
                  <a:pt x="1669979" y="3550508"/>
                  <a:pt x="1594206" y="3627077"/>
                  <a:pt x="1500736" y="3627078"/>
                </a:cubicBezTo>
                <a:lnTo>
                  <a:pt x="862932" y="3627077"/>
                </a:lnTo>
                <a:lnTo>
                  <a:pt x="169243" y="3627077"/>
                </a:lnTo>
                <a:cubicBezTo>
                  <a:pt x="75773" y="3627078"/>
                  <a:pt x="0" y="3550510"/>
                  <a:pt x="0" y="3456054"/>
                </a:cubicBezTo>
                <a:lnTo>
                  <a:pt x="0" y="171023"/>
                </a:lnTo>
                <a:cubicBezTo>
                  <a:pt x="0" y="100183"/>
                  <a:pt x="42623" y="39403"/>
                  <a:pt x="103366" y="13441"/>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7" name="Picture Placeholder 20">
            <a:extLst>
              <a:ext uri="{FF2B5EF4-FFF2-40B4-BE49-F238E27FC236}">
                <a16:creationId xmlns:a16="http://schemas.microsoft.com/office/drawing/2014/main" id="{84A3963D-47F6-48B7-B481-52DA9ECDE8DA}"/>
              </a:ext>
            </a:extLst>
          </p:cNvPr>
          <p:cNvSpPr>
            <a:spLocks noGrp="1"/>
          </p:cNvSpPr>
          <p:nvPr>
            <p:ph type="pic" sz="quarter" idx="25" hasCustomPrompt="1"/>
          </p:nvPr>
        </p:nvSpPr>
        <p:spPr>
          <a:xfrm rot="1800000">
            <a:off x="1037988" y="3153326"/>
            <a:ext cx="1669979" cy="3627077"/>
          </a:xfrm>
          <a:custGeom>
            <a:avLst/>
            <a:gdLst>
              <a:gd name="connsiteX0" fmla="*/ 103367 w 1669979"/>
              <a:gd name="connsiteY0" fmla="*/ 13441 h 3627077"/>
              <a:gd name="connsiteX1" fmla="*/ 169243 w 1669979"/>
              <a:gd name="connsiteY1" fmla="*/ 1 h 3627077"/>
              <a:gd name="connsiteX2" fmla="*/ 339996 w 1669979"/>
              <a:gd name="connsiteY2" fmla="*/ 1 h 3627077"/>
              <a:gd name="connsiteX3" fmla="*/ 369665 w 1669979"/>
              <a:gd name="connsiteY3" fmla="*/ 31745 h 3627077"/>
              <a:gd name="connsiteX4" fmla="*/ 476973 w 1669979"/>
              <a:gd name="connsiteY4" fmla="*/ 136704 h 3627077"/>
              <a:gd name="connsiteX5" fmla="*/ 807048 w 1669979"/>
              <a:gd name="connsiteY5" fmla="*/ 136704 h 3627077"/>
              <a:gd name="connsiteX6" fmla="*/ 1193007 w 1669979"/>
              <a:gd name="connsiteY6" fmla="*/ 136703 h 3627077"/>
              <a:gd name="connsiteX7" fmla="*/ 1300314 w 1669979"/>
              <a:gd name="connsiteY7" fmla="*/ 31745 h 3627077"/>
              <a:gd name="connsiteX8" fmla="*/ 1329985 w 1669979"/>
              <a:gd name="connsiteY8" fmla="*/ 0 h 3627077"/>
              <a:gd name="connsiteX9" fmla="*/ 1500737 w 1669979"/>
              <a:gd name="connsiteY9" fmla="*/ 0 h 3627077"/>
              <a:gd name="connsiteX10" fmla="*/ 1669979 w 1669979"/>
              <a:gd name="connsiteY10" fmla="*/ 171022 h 3627077"/>
              <a:gd name="connsiteX11" fmla="*/ 1669979 w 1669979"/>
              <a:gd name="connsiteY11" fmla="*/ 3456053 h 3627077"/>
              <a:gd name="connsiteX12" fmla="*/ 1500737 w 1669979"/>
              <a:gd name="connsiteY12" fmla="*/ 3627077 h 3627077"/>
              <a:gd name="connsiteX13" fmla="*/ 862931 w 1669979"/>
              <a:gd name="connsiteY13" fmla="*/ 3627077 h 3627077"/>
              <a:gd name="connsiteX14" fmla="*/ 169243 w 1669979"/>
              <a:gd name="connsiteY14" fmla="*/ 3627077 h 3627077"/>
              <a:gd name="connsiteX15" fmla="*/ 0 w 1669979"/>
              <a:gd name="connsiteY15" fmla="*/ 3456054 h 3627077"/>
              <a:gd name="connsiteX16" fmla="*/ 0 w 1669979"/>
              <a:gd name="connsiteY16" fmla="*/ 171023 h 3627077"/>
              <a:gd name="connsiteX17" fmla="*/ 103367 w 1669979"/>
              <a:gd name="connsiteY17" fmla="*/ 13441 h 362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9979" h="3627077">
                <a:moveTo>
                  <a:pt x="103367" y="13441"/>
                </a:moveTo>
                <a:cubicBezTo>
                  <a:pt x="123615" y="4786"/>
                  <a:pt x="145876" y="1"/>
                  <a:pt x="169243" y="1"/>
                </a:cubicBezTo>
                <a:lnTo>
                  <a:pt x="339996" y="1"/>
                </a:lnTo>
                <a:cubicBezTo>
                  <a:pt x="356872" y="104"/>
                  <a:pt x="369089" y="13014"/>
                  <a:pt x="369665" y="31745"/>
                </a:cubicBezTo>
                <a:cubicBezTo>
                  <a:pt x="369665" y="92285"/>
                  <a:pt x="417065" y="136704"/>
                  <a:pt x="476973" y="136704"/>
                </a:cubicBezTo>
                <a:lnTo>
                  <a:pt x="807048" y="136704"/>
                </a:lnTo>
                <a:lnTo>
                  <a:pt x="1193007" y="136703"/>
                </a:lnTo>
                <a:cubicBezTo>
                  <a:pt x="1252914" y="136704"/>
                  <a:pt x="1300314" y="92284"/>
                  <a:pt x="1300314" y="31745"/>
                </a:cubicBezTo>
                <a:cubicBezTo>
                  <a:pt x="1300890" y="13014"/>
                  <a:pt x="1313108" y="104"/>
                  <a:pt x="1329985" y="0"/>
                </a:cubicBezTo>
                <a:lnTo>
                  <a:pt x="1500737" y="0"/>
                </a:lnTo>
                <a:cubicBezTo>
                  <a:pt x="1594206" y="0"/>
                  <a:pt x="1669979" y="76570"/>
                  <a:pt x="1669979" y="171022"/>
                </a:cubicBezTo>
                <a:lnTo>
                  <a:pt x="1669979" y="3456053"/>
                </a:lnTo>
                <a:cubicBezTo>
                  <a:pt x="1669979" y="3550508"/>
                  <a:pt x="1594206" y="3627077"/>
                  <a:pt x="1500737" y="3627077"/>
                </a:cubicBezTo>
                <a:lnTo>
                  <a:pt x="862931" y="3627077"/>
                </a:lnTo>
                <a:lnTo>
                  <a:pt x="169243" y="3627077"/>
                </a:lnTo>
                <a:cubicBezTo>
                  <a:pt x="75774" y="3627077"/>
                  <a:pt x="0" y="3550509"/>
                  <a:pt x="0" y="3456054"/>
                </a:cubicBezTo>
                <a:lnTo>
                  <a:pt x="0" y="171023"/>
                </a:lnTo>
                <a:cubicBezTo>
                  <a:pt x="0" y="100183"/>
                  <a:pt x="42623" y="39403"/>
                  <a:pt x="103367" y="13441"/>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val="15334445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4109FD-D18D-4666-AC32-2B7BB7D48496}"/>
              </a:ext>
            </a:extLst>
          </p:cNvPr>
          <p:cNvSpPr>
            <a:spLocks noGrp="1"/>
          </p:cNvSpPr>
          <p:nvPr>
            <p:ph type="pic" sz="quarter" idx="22" hasCustomPrompt="1"/>
          </p:nvPr>
        </p:nvSpPr>
        <p:spPr>
          <a:xfrm>
            <a:off x="1450260" y="2433842"/>
            <a:ext cx="4289498" cy="2696260"/>
          </a:xfrm>
          <a:custGeom>
            <a:avLst/>
            <a:gdLst>
              <a:gd name="connsiteX0" fmla="*/ 0 w 4289498"/>
              <a:gd name="connsiteY0" fmla="*/ 0 h 2696260"/>
              <a:gd name="connsiteX1" fmla="*/ 4289498 w 4289498"/>
              <a:gd name="connsiteY1" fmla="*/ 0 h 2696260"/>
              <a:gd name="connsiteX2" fmla="*/ 4289498 w 4289498"/>
              <a:gd name="connsiteY2" fmla="*/ 2696260 h 2696260"/>
              <a:gd name="connsiteX3" fmla="*/ 0 w 4289498"/>
              <a:gd name="connsiteY3" fmla="*/ 2696260 h 2696260"/>
            </a:gdLst>
            <a:ahLst/>
            <a:cxnLst>
              <a:cxn ang="0">
                <a:pos x="connsiteX0" y="connsiteY0"/>
              </a:cxn>
              <a:cxn ang="0">
                <a:pos x="connsiteX1" y="connsiteY1"/>
              </a:cxn>
              <a:cxn ang="0">
                <a:pos x="connsiteX2" y="connsiteY2"/>
              </a:cxn>
              <a:cxn ang="0">
                <a:pos x="connsiteX3" y="connsiteY3"/>
              </a:cxn>
            </a:cxnLst>
            <a:rect l="l" t="t" r="r" b="b"/>
            <a:pathLst>
              <a:path w="4289498" h="2696260">
                <a:moveTo>
                  <a:pt x="0" y="0"/>
                </a:moveTo>
                <a:lnTo>
                  <a:pt x="4289498" y="0"/>
                </a:lnTo>
                <a:lnTo>
                  <a:pt x="4289498" y="2696260"/>
                </a:lnTo>
                <a:lnTo>
                  <a:pt x="0" y="269626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 name="Slide Number Placeholder 3">
            <a:extLst>
              <a:ext uri="{FF2B5EF4-FFF2-40B4-BE49-F238E27FC236}">
                <a16:creationId xmlns:a16="http://schemas.microsoft.com/office/drawing/2014/main" id="{CBCFEABD-B5BC-406E-B5EB-E0BC383ADE91}"/>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350662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45_Blank">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0C668B97-E683-4186-B98E-E451C55A8938}"/>
              </a:ext>
            </a:extLst>
          </p:cNvPr>
          <p:cNvSpPr>
            <a:spLocks noGrp="1"/>
          </p:cNvSpPr>
          <p:nvPr>
            <p:ph type="pic" sz="quarter" idx="22" hasCustomPrompt="1"/>
          </p:nvPr>
        </p:nvSpPr>
        <p:spPr>
          <a:xfrm>
            <a:off x="935816" y="1911237"/>
            <a:ext cx="1810823" cy="3932979"/>
          </a:xfrm>
          <a:custGeom>
            <a:avLst/>
            <a:gdLst>
              <a:gd name="connsiteX0" fmla="*/ 1442154 w 1810823"/>
              <a:gd name="connsiteY0" fmla="*/ 0 h 3932979"/>
              <a:gd name="connsiteX1" fmla="*/ 1627308 w 1810823"/>
              <a:gd name="connsiteY1" fmla="*/ 0 h 3932979"/>
              <a:gd name="connsiteX2" fmla="*/ 1810823 w 1810823"/>
              <a:gd name="connsiteY2" fmla="*/ 185447 h 3932979"/>
              <a:gd name="connsiteX3" fmla="*/ 1810823 w 1810823"/>
              <a:gd name="connsiteY3" fmla="*/ 3747531 h 3932979"/>
              <a:gd name="connsiteX4" fmla="*/ 1627308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8" y="0"/>
                </a:lnTo>
                <a:cubicBezTo>
                  <a:pt x="1728659" y="0"/>
                  <a:pt x="1810823" y="83027"/>
                  <a:pt x="1810823" y="185447"/>
                </a:cubicBezTo>
                <a:lnTo>
                  <a:pt x="1810823" y="3747531"/>
                </a:lnTo>
                <a:cubicBezTo>
                  <a:pt x="1810823" y="3849953"/>
                  <a:pt x="1728659" y="3932979"/>
                  <a:pt x="1627308"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5" name="Picture Placeholder 44">
            <a:extLst>
              <a:ext uri="{FF2B5EF4-FFF2-40B4-BE49-F238E27FC236}">
                <a16:creationId xmlns:a16="http://schemas.microsoft.com/office/drawing/2014/main" id="{9DFDD9BE-9074-48E6-8EBC-D51C0D87C13E}"/>
              </a:ext>
            </a:extLst>
          </p:cNvPr>
          <p:cNvSpPr>
            <a:spLocks noGrp="1"/>
          </p:cNvSpPr>
          <p:nvPr>
            <p:ph type="pic" sz="quarter" idx="23" hasCustomPrompt="1"/>
          </p:nvPr>
        </p:nvSpPr>
        <p:spPr>
          <a:xfrm>
            <a:off x="2991775" y="1911237"/>
            <a:ext cx="1810823" cy="3932979"/>
          </a:xfrm>
          <a:custGeom>
            <a:avLst/>
            <a:gdLst>
              <a:gd name="connsiteX0" fmla="*/ 1442154 w 1810823"/>
              <a:gd name="connsiteY0" fmla="*/ 0 h 3932979"/>
              <a:gd name="connsiteX1" fmla="*/ 1627308 w 1810823"/>
              <a:gd name="connsiteY1" fmla="*/ 0 h 3932979"/>
              <a:gd name="connsiteX2" fmla="*/ 1810823 w 1810823"/>
              <a:gd name="connsiteY2" fmla="*/ 185447 h 3932979"/>
              <a:gd name="connsiteX3" fmla="*/ 1810823 w 1810823"/>
              <a:gd name="connsiteY3" fmla="*/ 3747531 h 3932979"/>
              <a:gd name="connsiteX4" fmla="*/ 1627308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8" y="0"/>
                </a:lnTo>
                <a:cubicBezTo>
                  <a:pt x="1728659" y="0"/>
                  <a:pt x="1810823" y="83027"/>
                  <a:pt x="1810823" y="185447"/>
                </a:cubicBezTo>
                <a:lnTo>
                  <a:pt x="1810823" y="3747531"/>
                </a:lnTo>
                <a:cubicBezTo>
                  <a:pt x="1810823" y="3849953"/>
                  <a:pt x="1728659" y="3932979"/>
                  <a:pt x="1627308"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4" name="Picture Placeholder 43">
            <a:extLst>
              <a:ext uri="{FF2B5EF4-FFF2-40B4-BE49-F238E27FC236}">
                <a16:creationId xmlns:a16="http://schemas.microsoft.com/office/drawing/2014/main" id="{195BD46D-CA7E-4C78-B381-26AA5B9EDB77}"/>
              </a:ext>
            </a:extLst>
          </p:cNvPr>
          <p:cNvSpPr>
            <a:spLocks noGrp="1"/>
          </p:cNvSpPr>
          <p:nvPr>
            <p:ph type="pic" sz="quarter" idx="24" hasCustomPrompt="1"/>
          </p:nvPr>
        </p:nvSpPr>
        <p:spPr>
          <a:xfrm>
            <a:off x="5189714" y="1911237"/>
            <a:ext cx="1810823" cy="3932979"/>
          </a:xfrm>
          <a:custGeom>
            <a:avLst/>
            <a:gdLst>
              <a:gd name="connsiteX0" fmla="*/ 1442154 w 1810823"/>
              <a:gd name="connsiteY0" fmla="*/ 0 h 3932979"/>
              <a:gd name="connsiteX1" fmla="*/ 1627308 w 1810823"/>
              <a:gd name="connsiteY1" fmla="*/ 0 h 3932979"/>
              <a:gd name="connsiteX2" fmla="*/ 1810823 w 1810823"/>
              <a:gd name="connsiteY2" fmla="*/ 185447 h 3932979"/>
              <a:gd name="connsiteX3" fmla="*/ 1810823 w 1810823"/>
              <a:gd name="connsiteY3" fmla="*/ 3747531 h 3932979"/>
              <a:gd name="connsiteX4" fmla="*/ 1627308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8" y="0"/>
                </a:lnTo>
                <a:cubicBezTo>
                  <a:pt x="1728659" y="0"/>
                  <a:pt x="1810823" y="83027"/>
                  <a:pt x="1810823" y="185447"/>
                </a:cubicBezTo>
                <a:lnTo>
                  <a:pt x="1810823" y="3747531"/>
                </a:lnTo>
                <a:cubicBezTo>
                  <a:pt x="1810823" y="3849953"/>
                  <a:pt x="1728659" y="3932979"/>
                  <a:pt x="1627308"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3" name="Picture Placeholder 42">
            <a:extLst>
              <a:ext uri="{FF2B5EF4-FFF2-40B4-BE49-F238E27FC236}">
                <a16:creationId xmlns:a16="http://schemas.microsoft.com/office/drawing/2014/main" id="{81535A42-43CA-4E9E-98A7-A41836003F7F}"/>
              </a:ext>
            </a:extLst>
          </p:cNvPr>
          <p:cNvSpPr>
            <a:spLocks noGrp="1"/>
          </p:cNvSpPr>
          <p:nvPr>
            <p:ph type="pic" sz="quarter" idx="25" hasCustomPrompt="1"/>
          </p:nvPr>
        </p:nvSpPr>
        <p:spPr>
          <a:xfrm>
            <a:off x="7389405" y="1911237"/>
            <a:ext cx="1810823" cy="3932979"/>
          </a:xfrm>
          <a:custGeom>
            <a:avLst/>
            <a:gdLst>
              <a:gd name="connsiteX0" fmla="*/ 1442154 w 1810823"/>
              <a:gd name="connsiteY0" fmla="*/ 0 h 3932979"/>
              <a:gd name="connsiteX1" fmla="*/ 1627307 w 1810823"/>
              <a:gd name="connsiteY1" fmla="*/ 0 h 3932979"/>
              <a:gd name="connsiteX2" fmla="*/ 1810823 w 1810823"/>
              <a:gd name="connsiteY2" fmla="*/ 185447 h 3932979"/>
              <a:gd name="connsiteX3" fmla="*/ 1810823 w 1810823"/>
              <a:gd name="connsiteY3" fmla="*/ 3747531 h 3932979"/>
              <a:gd name="connsiteX4" fmla="*/ 1627307 w 1810823"/>
              <a:gd name="connsiteY4" fmla="*/ 3932979 h 3932979"/>
              <a:gd name="connsiteX5" fmla="*/ 935710 w 1810823"/>
              <a:gd name="connsiteY5" fmla="*/ 3932979 h 3932979"/>
              <a:gd name="connsiteX6" fmla="*/ 183517 w 1810823"/>
              <a:gd name="connsiteY6" fmla="*/ 3932979 h 3932979"/>
              <a:gd name="connsiteX7" fmla="*/ 0 w 1810823"/>
              <a:gd name="connsiteY7" fmla="*/ 3747533 h 3932979"/>
              <a:gd name="connsiteX8" fmla="*/ 0 w 1810823"/>
              <a:gd name="connsiteY8" fmla="*/ 185447 h 3932979"/>
              <a:gd name="connsiteX9" fmla="*/ 183517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7" y="0"/>
                </a:lnTo>
                <a:cubicBezTo>
                  <a:pt x="1728659" y="0"/>
                  <a:pt x="1810823" y="83027"/>
                  <a:pt x="1810823" y="185447"/>
                </a:cubicBezTo>
                <a:lnTo>
                  <a:pt x="1810823" y="3747531"/>
                </a:lnTo>
                <a:cubicBezTo>
                  <a:pt x="1810823" y="3849953"/>
                  <a:pt x="1728659" y="3932979"/>
                  <a:pt x="1627307" y="3932979"/>
                </a:cubicBezTo>
                <a:lnTo>
                  <a:pt x="935710" y="3932979"/>
                </a:lnTo>
                <a:lnTo>
                  <a:pt x="183517" y="3932979"/>
                </a:lnTo>
                <a:cubicBezTo>
                  <a:pt x="82165" y="3932979"/>
                  <a:pt x="0" y="3849953"/>
                  <a:pt x="0" y="3747533"/>
                </a:cubicBezTo>
                <a:lnTo>
                  <a:pt x="0" y="185447"/>
                </a:lnTo>
                <a:cubicBezTo>
                  <a:pt x="0" y="83027"/>
                  <a:pt x="82165" y="1"/>
                  <a:pt x="183517"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42" name="Picture Placeholder 41">
            <a:extLst>
              <a:ext uri="{FF2B5EF4-FFF2-40B4-BE49-F238E27FC236}">
                <a16:creationId xmlns:a16="http://schemas.microsoft.com/office/drawing/2014/main" id="{8E4CD5AE-E441-4A00-921A-6A1ADB2699C9}"/>
              </a:ext>
            </a:extLst>
          </p:cNvPr>
          <p:cNvSpPr>
            <a:spLocks noGrp="1"/>
          </p:cNvSpPr>
          <p:nvPr>
            <p:ph type="pic" sz="quarter" idx="26" hasCustomPrompt="1"/>
          </p:nvPr>
        </p:nvSpPr>
        <p:spPr>
          <a:xfrm>
            <a:off x="9445365" y="1911237"/>
            <a:ext cx="1810823" cy="3932979"/>
          </a:xfrm>
          <a:custGeom>
            <a:avLst/>
            <a:gdLst>
              <a:gd name="connsiteX0" fmla="*/ 1442154 w 1810823"/>
              <a:gd name="connsiteY0" fmla="*/ 0 h 3932979"/>
              <a:gd name="connsiteX1" fmla="*/ 1627307 w 1810823"/>
              <a:gd name="connsiteY1" fmla="*/ 0 h 3932979"/>
              <a:gd name="connsiteX2" fmla="*/ 1810823 w 1810823"/>
              <a:gd name="connsiteY2" fmla="*/ 185447 h 3932979"/>
              <a:gd name="connsiteX3" fmla="*/ 1810823 w 1810823"/>
              <a:gd name="connsiteY3" fmla="*/ 3747531 h 3932979"/>
              <a:gd name="connsiteX4" fmla="*/ 1627307 w 1810823"/>
              <a:gd name="connsiteY4" fmla="*/ 3932979 h 3932979"/>
              <a:gd name="connsiteX5" fmla="*/ 935710 w 1810823"/>
              <a:gd name="connsiteY5" fmla="*/ 3932979 h 3932979"/>
              <a:gd name="connsiteX6" fmla="*/ 183516 w 1810823"/>
              <a:gd name="connsiteY6" fmla="*/ 3932979 h 3932979"/>
              <a:gd name="connsiteX7" fmla="*/ 0 w 1810823"/>
              <a:gd name="connsiteY7" fmla="*/ 3747533 h 3932979"/>
              <a:gd name="connsiteX8" fmla="*/ 0 w 1810823"/>
              <a:gd name="connsiteY8" fmla="*/ 185447 h 3932979"/>
              <a:gd name="connsiteX9" fmla="*/ 183516 w 1810823"/>
              <a:gd name="connsiteY9" fmla="*/ 1 h 3932979"/>
              <a:gd name="connsiteX10" fmla="*/ 368670 w 1810823"/>
              <a:gd name="connsiteY10" fmla="*/ 1 h 3932979"/>
              <a:gd name="connsiteX11" fmla="*/ 400842 w 1810823"/>
              <a:gd name="connsiteY11" fmla="*/ 34422 h 3932979"/>
              <a:gd name="connsiteX12" fmla="*/ 517200 w 1810823"/>
              <a:gd name="connsiteY12" fmla="*/ 148233 h 3932979"/>
              <a:gd name="connsiteX13" fmla="*/ 875113 w 1810823"/>
              <a:gd name="connsiteY13" fmla="*/ 148233 h 3932979"/>
              <a:gd name="connsiteX14" fmla="*/ 1293623 w 1810823"/>
              <a:gd name="connsiteY14" fmla="*/ 148233 h 3932979"/>
              <a:gd name="connsiteX15" fmla="*/ 1409981 w 1810823"/>
              <a:gd name="connsiteY15" fmla="*/ 34422 h 3932979"/>
              <a:gd name="connsiteX16" fmla="*/ 1442154 w 1810823"/>
              <a:gd name="connsiteY16" fmla="*/ 0 h 393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0823" h="3932979">
                <a:moveTo>
                  <a:pt x="1442154" y="0"/>
                </a:moveTo>
                <a:lnTo>
                  <a:pt x="1627307" y="0"/>
                </a:lnTo>
                <a:cubicBezTo>
                  <a:pt x="1728659" y="0"/>
                  <a:pt x="1810823" y="83027"/>
                  <a:pt x="1810823" y="185447"/>
                </a:cubicBezTo>
                <a:lnTo>
                  <a:pt x="1810823" y="3747531"/>
                </a:lnTo>
                <a:cubicBezTo>
                  <a:pt x="1810823" y="3849953"/>
                  <a:pt x="1728659" y="3932979"/>
                  <a:pt x="1627307" y="3932979"/>
                </a:cubicBezTo>
                <a:lnTo>
                  <a:pt x="935710" y="3932979"/>
                </a:lnTo>
                <a:lnTo>
                  <a:pt x="183516" y="3932979"/>
                </a:lnTo>
                <a:cubicBezTo>
                  <a:pt x="82165" y="3932979"/>
                  <a:pt x="0" y="3849953"/>
                  <a:pt x="0" y="3747533"/>
                </a:cubicBezTo>
                <a:lnTo>
                  <a:pt x="0" y="185447"/>
                </a:lnTo>
                <a:cubicBezTo>
                  <a:pt x="0" y="83027"/>
                  <a:pt x="82165" y="1"/>
                  <a:pt x="183516" y="1"/>
                </a:cubicBezTo>
                <a:lnTo>
                  <a:pt x="368670" y="1"/>
                </a:lnTo>
                <a:cubicBezTo>
                  <a:pt x="386970" y="113"/>
                  <a:pt x="400218" y="14112"/>
                  <a:pt x="400842" y="34422"/>
                </a:cubicBezTo>
                <a:cubicBezTo>
                  <a:pt x="400842" y="100068"/>
                  <a:pt x="452240" y="148233"/>
                  <a:pt x="517200" y="148233"/>
                </a:cubicBezTo>
                <a:lnTo>
                  <a:pt x="875113" y="148233"/>
                </a:lnTo>
                <a:lnTo>
                  <a:pt x="1293623" y="148233"/>
                </a:lnTo>
                <a:cubicBezTo>
                  <a:pt x="1358583" y="148233"/>
                  <a:pt x="1409981" y="100067"/>
                  <a:pt x="1409981" y="34422"/>
                </a:cubicBezTo>
                <a:cubicBezTo>
                  <a:pt x="1410605" y="14112"/>
                  <a:pt x="1423854" y="112"/>
                  <a:pt x="1442154"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3">
            <a:extLst>
              <a:ext uri="{FF2B5EF4-FFF2-40B4-BE49-F238E27FC236}">
                <a16:creationId xmlns:a16="http://schemas.microsoft.com/office/drawing/2014/main" id="{452FD703-ADAC-4619-9DBC-D317C636F230}"/>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9159687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46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EDCCEC-A0BB-433E-A80A-CD46515A05AC}"/>
              </a:ext>
            </a:extLst>
          </p:cNvPr>
          <p:cNvSpPr>
            <a:spLocks noGrp="1"/>
          </p:cNvSpPr>
          <p:nvPr>
            <p:ph type="pic" sz="quarter" idx="27" hasCustomPrompt="1"/>
          </p:nvPr>
        </p:nvSpPr>
        <p:spPr>
          <a:xfrm>
            <a:off x="5205754" y="2351027"/>
            <a:ext cx="1781262" cy="3170239"/>
          </a:xfrm>
          <a:custGeom>
            <a:avLst/>
            <a:gdLst>
              <a:gd name="connsiteX0" fmla="*/ 0 w 1781262"/>
              <a:gd name="connsiteY0" fmla="*/ 0 h 3170239"/>
              <a:gd name="connsiteX1" fmla="*/ 1781262 w 1781262"/>
              <a:gd name="connsiteY1" fmla="*/ 0 h 3170239"/>
              <a:gd name="connsiteX2" fmla="*/ 1781262 w 1781262"/>
              <a:gd name="connsiteY2" fmla="*/ 3170239 h 3170239"/>
              <a:gd name="connsiteX3" fmla="*/ 0 w 1781262"/>
              <a:gd name="connsiteY3" fmla="*/ 3170239 h 3170239"/>
            </a:gdLst>
            <a:ahLst/>
            <a:cxnLst>
              <a:cxn ang="0">
                <a:pos x="connsiteX0" y="connsiteY0"/>
              </a:cxn>
              <a:cxn ang="0">
                <a:pos x="connsiteX1" y="connsiteY1"/>
              </a:cxn>
              <a:cxn ang="0">
                <a:pos x="connsiteX2" y="connsiteY2"/>
              </a:cxn>
              <a:cxn ang="0">
                <a:pos x="connsiteX3" y="connsiteY3"/>
              </a:cxn>
            </a:cxnLst>
            <a:rect l="l" t="t" r="r" b="b"/>
            <a:pathLst>
              <a:path w="1781262" h="3170239">
                <a:moveTo>
                  <a:pt x="0" y="0"/>
                </a:moveTo>
                <a:lnTo>
                  <a:pt x="1781262" y="0"/>
                </a:lnTo>
                <a:lnTo>
                  <a:pt x="1781262" y="3170239"/>
                </a:lnTo>
                <a:lnTo>
                  <a:pt x="0" y="3170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a:extLst>
              <a:ext uri="{FF2B5EF4-FFF2-40B4-BE49-F238E27FC236}">
                <a16:creationId xmlns:a16="http://schemas.microsoft.com/office/drawing/2014/main" id="{71C4FA14-9713-4A88-BFE8-F6608E6C4335}"/>
              </a:ext>
            </a:extLst>
          </p:cNvPr>
          <p:cNvSpPr>
            <a:spLocks noGrp="1"/>
          </p:cNvSpPr>
          <p:nvPr>
            <p:ph type="pic" sz="quarter" idx="22" hasCustomPrompt="1"/>
          </p:nvPr>
        </p:nvSpPr>
        <p:spPr>
          <a:xfrm>
            <a:off x="1857938" y="2351027"/>
            <a:ext cx="1781262" cy="3170239"/>
          </a:xfrm>
          <a:custGeom>
            <a:avLst/>
            <a:gdLst>
              <a:gd name="connsiteX0" fmla="*/ 0 w 1781262"/>
              <a:gd name="connsiteY0" fmla="*/ 0 h 3170239"/>
              <a:gd name="connsiteX1" fmla="*/ 1781262 w 1781262"/>
              <a:gd name="connsiteY1" fmla="*/ 0 h 3170239"/>
              <a:gd name="connsiteX2" fmla="*/ 1781262 w 1781262"/>
              <a:gd name="connsiteY2" fmla="*/ 3170239 h 3170239"/>
              <a:gd name="connsiteX3" fmla="*/ 0 w 1781262"/>
              <a:gd name="connsiteY3" fmla="*/ 3170239 h 3170239"/>
            </a:gdLst>
            <a:ahLst/>
            <a:cxnLst>
              <a:cxn ang="0">
                <a:pos x="connsiteX0" y="connsiteY0"/>
              </a:cxn>
              <a:cxn ang="0">
                <a:pos x="connsiteX1" y="connsiteY1"/>
              </a:cxn>
              <a:cxn ang="0">
                <a:pos x="connsiteX2" y="connsiteY2"/>
              </a:cxn>
              <a:cxn ang="0">
                <a:pos x="connsiteX3" y="connsiteY3"/>
              </a:cxn>
            </a:cxnLst>
            <a:rect l="l" t="t" r="r" b="b"/>
            <a:pathLst>
              <a:path w="1781262" h="3170239">
                <a:moveTo>
                  <a:pt x="0" y="0"/>
                </a:moveTo>
                <a:lnTo>
                  <a:pt x="1781262" y="0"/>
                </a:lnTo>
                <a:lnTo>
                  <a:pt x="1781262" y="3170239"/>
                </a:lnTo>
                <a:lnTo>
                  <a:pt x="0" y="3170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a:extLst>
              <a:ext uri="{FF2B5EF4-FFF2-40B4-BE49-F238E27FC236}">
                <a16:creationId xmlns:a16="http://schemas.microsoft.com/office/drawing/2014/main" id="{9A1F0614-13B0-48FB-A0C3-AE68895B9244}"/>
              </a:ext>
            </a:extLst>
          </p:cNvPr>
          <p:cNvSpPr>
            <a:spLocks noGrp="1"/>
          </p:cNvSpPr>
          <p:nvPr>
            <p:ph type="pic" sz="quarter" idx="26" hasCustomPrompt="1"/>
          </p:nvPr>
        </p:nvSpPr>
        <p:spPr>
          <a:xfrm>
            <a:off x="8553569" y="2351027"/>
            <a:ext cx="1781262" cy="3170239"/>
          </a:xfrm>
          <a:custGeom>
            <a:avLst/>
            <a:gdLst>
              <a:gd name="connsiteX0" fmla="*/ 0 w 1781262"/>
              <a:gd name="connsiteY0" fmla="*/ 0 h 3170239"/>
              <a:gd name="connsiteX1" fmla="*/ 1781262 w 1781262"/>
              <a:gd name="connsiteY1" fmla="*/ 0 h 3170239"/>
              <a:gd name="connsiteX2" fmla="*/ 1781262 w 1781262"/>
              <a:gd name="connsiteY2" fmla="*/ 3170239 h 3170239"/>
              <a:gd name="connsiteX3" fmla="*/ 0 w 1781262"/>
              <a:gd name="connsiteY3" fmla="*/ 3170239 h 3170239"/>
            </a:gdLst>
            <a:ahLst/>
            <a:cxnLst>
              <a:cxn ang="0">
                <a:pos x="connsiteX0" y="connsiteY0"/>
              </a:cxn>
              <a:cxn ang="0">
                <a:pos x="connsiteX1" y="connsiteY1"/>
              </a:cxn>
              <a:cxn ang="0">
                <a:pos x="connsiteX2" y="connsiteY2"/>
              </a:cxn>
              <a:cxn ang="0">
                <a:pos x="connsiteX3" y="connsiteY3"/>
              </a:cxn>
            </a:cxnLst>
            <a:rect l="l" t="t" r="r" b="b"/>
            <a:pathLst>
              <a:path w="1781262" h="3170239">
                <a:moveTo>
                  <a:pt x="0" y="0"/>
                </a:moveTo>
                <a:lnTo>
                  <a:pt x="1781262" y="0"/>
                </a:lnTo>
                <a:lnTo>
                  <a:pt x="1781262" y="3170239"/>
                </a:lnTo>
                <a:lnTo>
                  <a:pt x="0" y="3170239"/>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3">
            <a:extLst>
              <a:ext uri="{FF2B5EF4-FFF2-40B4-BE49-F238E27FC236}">
                <a16:creationId xmlns:a16="http://schemas.microsoft.com/office/drawing/2014/main" id="{B5BC17C5-DF76-4CCF-B149-574ACF12F30E}"/>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36896808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47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EA3E9C-E878-40DA-96E8-EADE4FCD61A9}"/>
              </a:ext>
            </a:extLst>
          </p:cNvPr>
          <p:cNvSpPr>
            <a:spLocks noGrp="1"/>
          </p:cNvSpPr>
          <p:nvPr>
            <p:ph type="pic" sz="quarter" idx="22" hasCustomPrompt="1"/>
          </p:nvPr>
        </p:nvSpPr>
        <p:spPr>
          <a:xfrm>
            <a:off x="1647377" y="1425477"/>
            <a:ext cx="3008890" cy="4026892"/>
          </a:xfrm>
          <a:custGeom>
            <a:avLst/>
            <a:gdLst>
              <a:gd name="connsiteX0" fmla="*/ 0 w 3008890"/>
              <a:gd name="connsiteY0" fmla="*/ 0 h 4026892"/>
              <a:gd name="connsiteX1" fmla="*/ 3008890 w 3008890"/>
              <a:gd name="connsiteY1" fmla="*/ 0 h 4026892"/>
              <a:gd name="connsiteX2" fmla="*/ 3008890 w 3008890"/>
              <a:gd name="connsiteY2" fmla="*/ 4026892 h 4026892"/>
              <a:gd name="connsiteX3" fmla="*/ 0 w 3008890"/>
              <a:gd name="connsiteY3" fmla="*/ 4026892 h 4026892"/>
            </a:gdLst>
            <a:ahLst/>
            <a:cxnLst>
              <a:cxn ang="0">
                <a:pos x="connsiteX0" y="connsiteY0"/>
              </a:cxn>
              <a:cxn ang="0">
                <a:pos x="connsiteX1" y="connsiteY1"/>
              </a:cxn>
              <a:cxn ang="0">
                <a:pos x="connsiteX2" y="connsiteY2"/>
              </a:cxn>
              <a:cxn ang="0">
                <a:pos x="connsiteX3" y="connsiteY3"/>
              </a:cxn>
            </a:cxnLst>
            <a:rect l="l" t="t" r="r" b="b"/>
            <a:pathLst>
              <a:path w="3008890" h="4026892">
                <a:moveTo>
                  <a:pt x="0" y="0"/>
                </a:moveTo>
                <a:lnTo>
                  <a:pt x="3008890" y="0"/>
                </a:lnTo>
                <a:lnTo>
                  <a:pt x="3008890" y="4026892"/>
                </a:lnTo>
                <a:lnTo>
                  <a:pt x="0" y="402689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0" name="Slide Number Placeholder 3">
            <a:extLst>
              <a:ext uri="{FF2B5EF4-FFF2-40B4-BE49-F238E27FC236}">
                <a16:creationId xmlns:a16="http://schemas.microsoft.com/office/drawing/2014/main" id="{B5BC17C5-DF76-4CCF-B149-574ACF12F30E}"/>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9388054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65">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E364941-AC7C-45FB-BBE2-D2DE95E3B0DD}"/>
              </a:ext>
            </a:extLst>
          </p:cNvPr>
          <p:cNvSpPr>
            <a:spLocks noGrp="1"/>
          </p:cNvSpPr>
          <p:nvPr>
            <p:ph type="pic" sz="quarter" idx="22" hasCustomPrompt="1"/>
          </p:nvPr>
        </p:nvSpPr>
        <p:spPr>
          <a:xfrm>
            <a:off x="1259579" y="2295598"/>
            <a:ext cx="2011154" cy="2293430"/>
          </a:xfrm>
          <a:custGeom>
            <a:avLst/>
            <a:gdLst>
              <a:gd name="connsiteX0" fmla="*/ 289163 w 2011154"/>
              <a:gd name="connsiteY0" fmla="*/ 0 h 2293430"/>
              <a:gd name="connsiteX1" fmla="*/ 1721991 w 2011154"/>
              <a:gd name="connsiteY1" fmla="*/ 0 h 2293430"/>
              <a:gd name="connsiteX2" fmla="*/ 2011154 w 2011154"/>
              <a:gd name="connsiteY2" fmla="*/ 289163 h 2293430"/>
              <a:gd name="connsiteX3" fmla="*/ 2011154 w 2011154"/>
              <a:gd name="connsiteY3" fmla="*/ 2004267 h 2293430"/>
              <a:gd name="connsiteX4" fmla="*/ 1721991 w 2011154"/>
              <a:gd name="connsiteY4" fmla="*/ 2293430 h 2293430"/>
              <a:gd name="connsiteX5" fmla="*/ 289163 w 2011154"/>
              <a:gd name="connsiteY5" fmla="*/ 2293430 h 2293430"/>
              <a:gd name="connsiteX6" fmla="*/ 0 w 2011154"/>
              <a:gd name="connsiteY6" fmla="*/ 2004267 h 2293430"/>
              <a:gd name="connsiteX7" fmla="*/ 0 w 2011154"/>
              <a:gd name="connsiteY7" fmla="*/ 289163 h 2293430"/>
              <a:gd name="connsiteX8" fmla="*/ 289163 w 2011154"/>
              <a:gd name="connsiteY8" fmla="*/ 0 h 229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154" h="2293430">
                <a:moveTo>
                  <a:pt x="289163" y="0"/>
                </a:moveTo>
                <a:lnTo>
                  <a:pt x="1721991" y="0"/>
                </a:lnTo>
                <a:cubicBezTo>
                  <a:pt x="1881691" y="0"/>
                  <a:pt x="2011154" y="129464"/>
                  <a:pt x="2011154" y="289163"/>
                </a:cubicBezTo>
                <a:lnTo>
                  <a:pt x="2011154" y="2004267"/>
                </a:lnTo>
                <a:cubicBezTo>
                  <a:pt x="2011154" y="2163968"/>
                  <a:pt x="1881691" y="2293430"/>
                  <a:pt x="1721991" y="2293430"/>
                </a:cubicBezTo>
                <a:lnTo>
                  <a:pt x="289163" y="2293430"/>
                </a:lnTo>
                <a:cubicBezTo>
                  <a:pt x="129464" y="2293430"/>
                  <a:pt x="0" y="2163968"/>
                  <a:pt x="0" y="2004267"/>
                </a:cubicBezTo>
                <a:lnTo>
                  <a:pt x="0" y="289163"/>
                </a:lnTo>
                <a:cubicBezTo>
                  <a:pt x="0" y="129464"/>
                  <a:pt x="129464" y="0"/>
                  <a:pt x="289163"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38C4AC07-9013-41B5-806E-4C5EB0423CCE}"/>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4045105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0_6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986460D-205A-4996-8342-32BD6CD722AB}"/>
              </a:ext>
            </a:extLst>
          </p:cNvPr>
          <p:cNvSpPr>
            <a:spLocks noGrp="1"/>
          </p:cNvSpPr>
          <p:nvPr>
            <p:ph type="pic" sz="quarter" idx="22" hasCustomPrompt="1"/>
          </p:nvPr>
        </p:nvSpPr>
        <p:spPr>
          <a:xfrm>
            <a:off x="4878475" y="2377165"/>
            <a:ext cx="2439829" cy="3265300"/>
          </a:xfrm>
          <a:custGeom>
            <a:avLst/>
            <a:gdLst>
              <a:gd name="connsiteX0" fmla="*/ 0 w 2439829"/>
              <a:gd name="connsiteY0" fmla="*/ 0 h 3265300"/>
              <a:gd name="connsiteX1" fmla="*/ 2439829 w 2439829"/>
              <a:gd name="connsiteY1" fmla="*/ 0 h 3265300"/>
              <a:gd name="connsiteX2" fmla="*/ 2439829 w 2439829"/>
              <a:gd name="connsiteY2" fmla="*/ 3265300 h 3265300"/>
              <a:gd name="connsiteX3" fmla="*/ 0 w 2439829"/>
              <a:gd name="connsiteY3" fmla="*/ 3265300 h 3265300"/>
            </a:gdLst>
            <a:ahLst/>
            <a:cxnLst>
              <a:cxn ang="0">
                <a:pos x="connsiteX0" y="connsiteY0"/>
              </a:cxn>
              <a:cxn ang="0">
                <a:pos x="connsiteX1" y="connsiteY1"/>
              </a:cxn>
              <a:cxn ang="0">
                <a:pos x="connsiteX2" y="connsiteY2"/>
              </a:cxn>
              <a:cxn ang="0">
                <a:pos x="connsiteX3" y="connsiteY3"/>
              </a:cxn>
            </a:cxnLst>
            <a:rect l="l" t="t" r="r" b="b"/>
            <a:pathLst>
              <a:path w="2439829" h="3265300">
                <a:moveTo>
                  <a:pt x="0" y="0"/>
                </a:moveTo>
                <a:lnTo>
                  <a:pt x="2439829" y="0"/>
                </a:lnTo>
                <a:lnTo>
                  <a:pt x="2439829" y="3265300"/>
                </a:lnTo>
                <a:lnTo>
                  <a:pt x="0" y="3265300"/>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6DC38C1F-B721-4F6E-A350-56BBF991C8FA}"/>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8347190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1_6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77D391-8D0F-445B-95AD-832CECA67CBE}"/>
              </a:ext>
            </a:extLst>
          </p:cNvPr>
          <p:cNvSpPr>
            <a:spLocks noGrp="1"/>
          </p:cNvSpPr>
          <p:nvPr>
            <p:ph type="pic" sz="quarter" idx="22" hasCustomPrompt="1"/>
          </p:nvPr>
        </p:nvSpPr>
        <p:spPr>
          <a:xfrm>
            <a:off x="5157336" y="1820491"/>
            <a:ext cx="1879003" cy="4081059"/>
          </a:xfrm>
          <a:custGeom>
            <a:avLst/>
            <a:gdLst>
              <a:gd name="connsiteX0" fmla="*/ 1496453 w 1879003"/>
              <a:gd name="connsiteY0" fmla="*/ 0 h 4081059"/>
              <a:gd name="connsiteX1" fmla="*/ 1688578 w 1879003"/>
              <a:gd name="connsiteY1" fmla="*/ 0 h 4081059"/>
              <a:gd name="connsiteX2" fmla="*/ 1879003 w 1879003"/>
              <a:gd name="connsiteY2" fmla="*/ 192429 h 4081059"/>
              <a:gd name="connsiteX3" fmla="*/ 1879003 w 1879003"/>
              <a:gd name="connsiteY3" fmla="*/ 3888629 h 4081059"/>
              <a:gd name="connsiteX4" fmla="*/ 1688578 w 1879003"/>
              <a:gd name="connsiteY4" fmla="*/ 4081059 h 4081059"/>
              <a:gd name="connsiteX5" fmla="*/ 970941 w 1879003"/>
              <a:gd name="connsiteY5" fmla="*/ 4081059 h 4081059"/>
              <a:gd name="connsiteX6" fmla="*/ 190426 w 1879003"/>
              <a:gd name="connsiteY6" fmla="*/ 4081059 h 4081059"/>
              <a:gd name="connsiteX7" fmla="*/ 0 w 1879003"/>
              <a:gd name="connsiteY7" fmla="*/ 3888630 h 4081059"/>
              <a:gd name="connsiteX8" fmla="*/ 0 w 1879003"/>
              <a:gd name="connsiteY8" fmla="*/ 192429 h 4081059"/>
              <a:gd name="connsiteX9" fmla="*/ 190426 w 1879003"/>
              <a:gd name="connsiteY9" fmla="*/ 1 h 4081059"/>
              <a:gd name="connsiteX10" fmla="*/ 382551 w 1879003"/>
              <a:gd name="connsiteY10" fmla="*/ 1 h 4081059"/>
              <a:gd name="connsiteX11" fmla="*/ 415935 w 1879003"/>
              <a:gd name="connsiteY11" fmla="*/ 35719 h 4081059"/>
              <a:gd name="connsiteX12" fmla="*/ 536673 w 1879003"/>
              <a:gd name="connsiteY12" fmla="*/ 153814 h 4081059"/>
              <a:gd name="connsiteX13" fmla="*/ 908062 w 1879003"/>
              <a:gd name="connsiteY13" fmla="*/ 153814 h 4081059"/>
              <a:gd name="connsiteX14" fmla="*/ 1342330 w 1879003"/>
              <a:gd name="connsiteY14" fmla="*/ 153814 h 4081059"/>
              <a:gd name="connsiteX15" fmla="*/ 1463069 w 1879003"/>
              <a:gd name="connsiteY15" fmla="*/ 35718 h 4081059"/>
              <a:gd name="connsiteX16" fmla="*/ 1496453 w 1879003"/>
              <a:gd name="connsiteY16" fmla="*/ 0 h 408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003" h="4081059">
                <a:moveTo>
                  <a:pt x="1496453" y="0"/>
                </a:moveTo>
                <a:lnTo>
                  <a:pt x="1688578" y="0"/>
                </a:lnTo>
                <a:cubicBezTo>
                  <a:pt x="1793746" y="0"/>
                  <a:pt x="1879003" y="86153"/>
                  <a:pt x="1879003" y="192429"/>
                </a:cubicBezTo>
                <a:lnTo>
                  <a:pt x="1879003" y="3888629"/>
                </a:lnTo>
                <a:cubicBezTo>
                  <a:pt x="1879003" y="3994907"/>
                  <a:pt x="1793746" y="4081059"/>
                  <a:pt x="1688578" y="4081059"/>
                </a:cubicBezTo>
                <a:lnTo>
                  <a:pt x="970941" y="4081059"/>
                </a:lnTo>
                <a:lnTo>
                  <a:pt x="190426" y="4081059"/>
                </a:lnTo>
                <a:cubicBezTo>
                  <a:pt x="85258" y="4081059"/>
                  <a:pt x="0" y="3994907"/>
                  <a:pt x="0" y="3888630"/>
                </a:cubicBezTo>
                <a:lnTo>
                  <a:pt x="0" y="192429"/>
                </a:lnTo>
                <a:cubicBezTo>
                  <a:pt x="0" y="86153"/>
                  <a:pt x="85258" y="1"/>
                  <a:pt x="190426" y="1"/>
                </a:cubicBezTo>
                <a:lnTo>
                  <a:pt x="382551" y="1"/>
                </a:lnTo>
                <a:cubicBezTo>
                  <a:pt x="401540" y="117"/>
                  <a:pt x="415287" y="14643"/>
                  <a:pt x="415935" y="35719"/>
                </a:cubicBezTo>
                <a:cubicBezTo>
                  <a:pt x="415935" y="103836"/>
                  <a:pt x="469267" y="153814"/>
                  <a:pt x="536673" y="153814"/>
                </a:cubicBezTo>
                <a:lnTo>
                  <a:pt x="908062" y="153814"/>
                </a:lnTo>
                <a:lnTo>
                  <a:pt x="1342330" y="153814"/>
                </a:lnTo>
                <a:cubicBezTo>
                  <a:pt x="1409736" y="153814"/>
                  <a:pt x="1463069" y="103834"/>
                  <a:pt x="1463069" y="35718"/>
                </a:cubicBezTo>
                <a:cubicBezTo>
                  <a:pt x="1463717" y="14643"/>
                  <a:pt x="1477465" y="116"/>
                  <a:pt x="1496453"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F2B3A50A-A2DB-4826-B337-FDE8F30702A3}"/>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0027725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8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1D54FF-052A-4661-9AE2-2FC81E91B69D}"/>
              </a:ext>
            </a:extLst>
          </p:cNvPr>
          <p:cNvSpPr>
            <a:spLocks noGrp="1"/>
          </p:cNvSpPr>
          <p:nvPr>
            <p:ph type="pic" sz="quarter" idx="22" hasCustomPrompt="1"/>
          </p:nvPr>
        </p:nvSpPr>
        <p:spPr>
          <a:xfrm>
            <a:off x="6771324" y="2323254"/>
            <a:ext cx="3937681" cy="2950347"/>
          </a:xfrm>
          <a:custGeom>
            <a:avLst/>
            <a:gdLst>
              <a:gd name="connsiteX0" fmla="*/ 58329 w 3937681"/>
              <a:gd name="connsiteY0" fmla="*/ 0 h 2950347"/>
              <a:gd name="connsiteX1" fmla="*/ 3879353 w 3937681"/>
              <a:gd name="connsiteY1" fmla="*/ 0 h 2950347"/>
              <a:gd name="connsiteX2" fmla="*/ 3937681 w 3937681"/>
              <a:gd name="connsiteY2" fmla="*/ 58329 h 2950347"/>
              <a:gd name="connsiteX3" fmla="*/ 3937681 w 3937681"/>
              <a:gd name="connsiteY3" fmla="*/ 2892019 h 2950347"/>
              <a:gd name="connsiteX4" fmla="*/ 3879353 w 3937681"/>
              <a:gd name="connsiteY4" fmla="*/ 2950347 h 2950347"/>
              <a:gd name="connsiteX5" fmla="*/ 58329 w 3937681"/>
              <a:gd name="connsiteY5" fmla="*/ 2950347 h 2950347"/>
              <a:gd name="connsiteX6" fmla="*/ 0 w 3937681"/>
              <a:gd name="connsiteY6" fmla="*/ 2892019 h 2950347"/>
              <a:gd name="connsiteX7" fmla="*/ 0 w 3937681"/>
              <a:gd name="connsiteY7" fmla="*/ 58329 h 2950347"/>
              <a:gd name="connsiteX8" fmla="*/ 58329 w 3937681"/>
              <a:gd name="connsiteY8" fmla="*/ 0 h 295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7681" h="2950347">
                <a:moveTo>
                  <a:pt x="58329" y="0"/>
                </a:moveTo>
                <a:lnTo>
                  <a:pt x="3879353" y="0"/>
                </a:lnTo>
                <a:cubicBezTo>
                  <a:pt x="3911567" y="0"/>
                  <a:pt x="3937681" y="26115"/>
                  <a:pt x="3937681" y="58329"/>
                </a:cubicBezTo>
                <a:lnTo>
                  <a:pt x="3937681" y="2892019"/>
                </a:lnTo>
                <a:cubicBezTo>
                  <a:pt x="3937681" y="2924233"/>
                  <a:pt x="3911567" y="2950347"/>
                  <a:pt x="3879353" y="2950347"/>
                </a:cubicBezTo>
                <a:lnTo>
                  <a:pt x="58329" y="2950347"/>
                </a:lnTo>
                <a:cubicBezTo>
                  <a:pt x="26115" y="2950347"/>
                  <a:pt x="0" y="2924233"/>
                  <a:pt x="0" y="2892019"/>
                </a:cubicBezTo>
                <a:lnTo>
                  <a:pt x="0" y="58329"/>
                </a:lnTo>
                <a:cubicBezTo>
                  <a:pt x="0" y="26115"/>
                  <a:pt x="26115" y="0"/>
                  <a:pt x="58329" y="0"/>
                </a:cubicBez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3" name="Slide Number Placeholder 3">
            <a:extLst>
              <a:ext uri="{FF2B5EF4-FFF2-40B4-BE49-F238E27FC236}">
                <a16:creationId xmlns:a16="http://schemas.microsoft.com/office/drawing/2014/main" id="{08A0BD0E-7D09-4CFF-8E05-C8BB4E27A2F4}"/>
              </a:ext>
            </a:extLst>
          </p:cNvPr>
          <p:cNvSpPr>
            <a:spLocks noGrp="1"/>
          </p:cNvSpPr>
          <p:nvPr>
            <p:ph type="sldNum" sz="quarter" idx="12"/>
          </p:nvPr>
        </p:nvSpPr>
        <p:spPr>
          <a:xfrm>
            <a:off x="11510894" y="301768"/>
            <a:ext cx="681106" cy="331957"/>
          </a:xfrm>
        </p:spPr>
        <p:txBody>
          <a:bodyPr/>
          <a:lstStyle/>
          <a:p>
            <a:fld id="{F040532F-58D8-497A-B356-BA7C8D973296}" type="slidenum">
              <a:rPr lang="en-US" smtClean="0"/>
              <a:t>‹#›</a:t>
            </a:fld>
            <a:endParaRPr lang="en-US"/>
          </a:p>
        </p:txBody>
      </p:sp>
    </p:spTree>
    <p:extLst>
      <p:ext uri="{BB962C8B-B14F-4D97-AF65-F5344CB8AC3E}">
        <p14:creationId xmlns:p14="http://schemas.microsoft.com/office/powerpoint/2010/main" val="127054400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8.xml"/><Relationship Id="rId21" Type="http://schemas.openxmlformats.org/officeDocument/2006/relationships/slideLayout" Target="../slideLayouts/slideLayout123.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63" Type="http://schemas.openxmlformats.org/officeDocument/2006/relationships/slideLayout" Target="../slideLayouts/slideLayout165.xml"/><Relationship Id="rId68" Type="http://schemas.openxmlformats.org/officeDocument/2006/relationships/slideLayout" Target="../slideLayouts/slideLayout170.xml"/><Relationship Id="rId84" Type="http://schemas.openxmlformats.org/officeDocument/2006/relationships/slideLayout" Target="../slideLayouts/slideLayout186.xml"/><Relationship Id="rId89" Type="http://schemas.openxmlformats.org/officeDocument/2006/relationships/slideLayout" Target="../slideLayouts/slideLayout191.xml"/><Relationship Id="rId16" Type="http://schemas.openxmlformats.org/officeDocument/2006/relationships/slideLayout" Target="../slideLayouts/slideLayout118.xml"/><Relationship Id="rId11" Type="http://schemas.openxmlformats.org/officeDocument/2006/relationships/slideLayout" Target="../slideLayouts/slideLayout113.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74" Type="http://schemas.openxmlformats.org/officeDocument/2006/relationships/slideLayout" Target="../slideLayouts/slideLayout176.xml"/><Relationship Id="rId79" Type="http://schemas.openxmlformats.org/officeDocument/2006/relationships/slideLayout" Target="../slideLayouts/slideLayout181.xml"/><Relationship Id="rId102" Type="http://schemas.openxmlformats.org/officeDocument/2006/relationships/slideLayout" Target="../slideLayouts/slideLayout204.xml"/><Relationship Id="rId5" Type="http://schemas.openxmlformats.org/officeDocument/2006/relationships/slideLayout" Target="../slideLayouts/slideLayout107.xml"/><Relationship Id="rId90" Type="http://schemas.openxmlformats.org/officeDocument/2006/relationships/slideLayout" Target="../slideLayouts/slideLayout192.xml"/><Relationship Id="rId95" Type="http://schemas.openxmlformats.org/officeDocument/2006/relationships/slideLayout" Target="../slideLayouts/slideLayout197.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64" Type="http://schemas.openxmlformats.org/officeDocument/2006/relationships/slideLayout" Target="../slideLayouts/slideLayout166.xml"/><Relationship Id="rId69" Type="http://schemas.openxmlformats.org/officeDocument/2006/relationships/slideLayout" Target="../slideLayouts/slideLayout171.xml"/><Relationship Id="rId80" Type="http://schemas.openxmlformats.org/officeDocument/2006/relationships/slideLayout" Target="../slideLayouts/slideLayout182.xml"/><Relationship Id="rId85" Type="http://schemas.openxmlformats.org/officeDocument/2006/relationships/slideLayout" Target="../slideLayouts/slideLayout187.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59" Type="http://schemas.openxmlformats.org/officeDocument/2006/relationships/slideLayout" Target="../slideLayouts/slideLayout161.xml"/><Relationship Id="rId103" Type="http://schemas.openxmlformats.org/officeDocument/2006/relationships/theme" Target="../theme/theme2.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62" Type="http://schemas.openxmlformats.org/officeDocument/2006/relationships/slideLayout" Target="../slideLayouts/slideLayout164.xml"/><Relationship Id="rId70" Type="http://schemas.openxmlformats.org/officeDocument/2006/relationships/slideLayout" Target="../slideLayouts/slideLayout172.xml"/><Relationship Id="rId75" Type="http://schemas.openxmlformats.org/officeDocument/2006/relationships/slideLayout" Target="../slideLayouts/slideLayout177.xml"/><Relationship Id="rId83" Type="http://schemas.openxmlformats.org/officeDocument/2006/relationships/slideLayout" Target="../slideLayouts/slideLayout185.xml"/><Relationship Id="rId88" Type="http://schemas.openxmlformats.org/officeDocument/2006/relationships/slideLayout" Target="../slideLayouts/slideLayout190.xml"/><Relationship Id="rId91" Type="http://schemas.openxmlformats.org/officeDocument/2006/relationships/slideLayout" Target="../slideLayouts/slideLayout193.xml"/><Relationship Id="rId96" Type="http://schemas.openxmlformats.org/officeDocument/2006/relationships/slideLayout" Target="../slideLayouts/slideLayout19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65" Type="http://schemas.openxmlformats.org/officeDocument/2006/relationships/slideLayout" Target="../slideLayouts/slideLayout167.xml"/><Relationship Id="rId73" Type="http://schemas.openxmlformats.org/officeDocument/2006/relationships/slideLayout" Target="../slideLayouts/slideLayout175.xml"/><Relationship Id="rId78" Type="http://schemas.openxmlformats.org/officeDocument/2006/relationships/slideLayout" Target="../slideLayouts/slideLayout180.xml"/><Relationship Id="rId81" Type="http://schemas.openxmlformats.org/officeDocument/2006/relationships/slideLayout" Target="../slideLayouts/slideLayout183.xml"/><Relationship Id="rId86" Type="http://schemas.openxmlformats.org/officeDocument/2006/relationships/slideLayout" Target="../slideLayouts/slideLayout188.xml"/><Relationship Id="rId94" Type="http://schemas.openxmlformats.org/officeDocument/2006/relationships/slideLayout" Target="../slideLayouts/slideLayout196.xml"/><Relationship Id="rId99" Type="http://schemas.openxmlformats.org/officeDocument/2006/relationships/slideLayout" Target="../slideLayouts/slideLayout201.xml"/><Relationship Id="rId101" Type="http://schemas.openxmlformats.org/officeDocument/2006/relationships/slideLayout" Target="../slideLayouts/slideLayout20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9" Type="http://schemas.openxmlformats.org/officeDocument/2006/relationships/slideLayout" Target="../slideLayouts/slideLayout141.xml"/><Relationship Id="rId34" Type="http://schemas.openxmlformats.org/officeDocument/2006/relationships/slideLayout" Target="../slideLayouts/slideLayout136.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6" Type="http://schemas.openxmlformats.org/officeDocument/2006/relationships/slideLayout" Target="../slideLayouts/slideLayout178.xml"/><Relationship Id="rId97" Type="http://schemas.openxmlformats.org/officeDocument/2006/relationships/slideLayout" Target="../slideLayouts/slideLayout199.xml"/><Relationship Id="rId104" Type="http://schemas.openxmlformats.org/officeDocument/2006/relationships/tags" Target="../tags/tag32.xml"/><Relationship Id="rId7" Type="http://schemas.openxmlformats.org/officeDocument/2006/relationships/slideLayout" Target="../slideLayouts/slideLayout109.xml"/><Relationship Id="rId71" Type="http://schemas.openxmlformats.org/officeDocument/2006/relationships/slideLayout" Target="../slideLayouts/slideLayout173.xml"/><Relationship Id="rId92" Type="http://schemas.openxmlformats.org/officeDocument/2006/relationships/slideLayout" Target="../slideLayouts/slideLayout194.xml"/><Relationship Id="rId2" Type="http://schemas.openxmlformats.org/officeDocument/2006/relationships/slideLayout" Target="../slideLayouts/slideLayout104.xml"/><Relationship Id="rId29" Type="http://schemas.openxmlformats.org/officeDocument/2006/relationships/slideLayout" Target="../slideLayouts/slideLayout131.xml"/><Relationship Id="rId24" Type="http://schemas.openxmlformats.org/officeDocument/2006/relationships/slideLayout" Target="../slideLayouts/slideLayout126.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66" Type="http://schemas.openxmlformats.org/officeDocument/2006/relationships/slideLayout" Target="../slideLayouts/slideLayout168.xml"/><Relationship Id="rId87" Type="http://schemas.openxmlformats.org/officeDocument/2006/relationships/slideLayout" Target="../slideLayouts/slideLayout189.xml"/><Relationship Id="rId61" Type="http://schemas.openxmlformats.org/officeDocument/2006/relationships/slideLayout" Target="../slideLayouts/slideLayout163.xml"/><Relationship Id="rId82" Type="http://schemas.openxmlformats.org/officeDocument/2006/relationships/slideLayout" Target="../slideLayouts/slideLayout184.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56" Type="http://schemas.openxmlformats.org/officeDocument/2006/relationships/slideLayout" Target="../slideLayouts/slideLayout158.xml"/><Relationship Id="rId77" Type="http://schemas.openxmlformats.org/officeDocument/2006/relationships/slideLayout" Target="../slideLayouts/slideLayout179.xml"/><Relationship Id="rId100" Type="http://schemas.openxmlformats.org/officeDocument/2006/relationships/slideLayout" Target="../slideLayouts/slideLayout202.xml"/><Relationship Id="rId105" Type="http://schemas.openxmlformats.org/officeDocument/2006/relationships/image" Target="../media/image1.png"/><Relationship Id="rId8" Type="http://schemas.openxmlformats.org/officeDocument/2006/relationships/slideLayout" Target="../slideLayouts/slideLayout110.xml"/><Relationship Id="rId51" Type="http://schemas.openxmlformats.org/officeDocument/2006/relationships/slideLayout" Target="../slideLayouts/slideLayout153.xml"/><Relationship Id="rId72" Type="http://schemas.openxmlformats.org/officeDocument/2006/relationships/slideLayout" Target="../slideLayouts/slideLayout174.xml"/><Relationship Id="rId93" Type="http://schemas.openxmlformats.org/officeDocument/2006/relationships/slideLayout" Target="../slideLayouts/slideLayout195.xml"/><Relationship Id="rId98" Type="http://schemas.openxmlformats.org/officeDocument/2006/relationships/slideLayout" Target="../slideLayouts/slideLayout200.xml"/><Relationship Id="rId3" Type="http://schemas.openxmlformats.org/officeDocument/2006/relationships/slideLayout" Target="../slideLayouts/slideLayout105.xml"/><Relationship Id="rId25" Type="http://schemas.openxmlformats.org/officeDocument/2006/relationships/slideLayout" Target="../slideLayouts/slideLayout127.xml"/><Relationship Id="rId46" Type="http://schemas.openxmlformats.org/officeDocument/2006/relationships/slideLayout" Target="../slideLayouts/slideLayout148.xml"/><Relationship Id="rId67"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838200" y="365125"/>
            <a:ext cx="85639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29E97-98DE-452D-BBEF-4B9720884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6D10-B737-494C-8E96-E0A79BE38EB0}" type="datetime1">
              <a:rPr lang="en-US" smtClean="0"/>
              <a:t>10/3/2022</a:t>
            </a:fld>
            <a:endParaRPr lang="en-US"/>
          </a:p>
        </p:txBody>
      </p:sp>
      <p:sp>
        <p:nvSpPr>
          <p:cNvPr id="5" name="Footer Placeholder 4">
            <a:extLst>
              <a:ext uri="{FF2B5EF4-FFF2-40B4-BE49-F238E27FC236}">
                <a16:creationId xmlns:a16="http://schemas.microsoft.com/office/drawing/2014/main" id="{842902E2-34FB-4B44-B402-5B78BC3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Oval 6">
            <a:extLst>
              <a:ext uri="{FF2B5EF4-FFF2-40B4-BE49-F238E27FC236}">
                <a16:creationId xmlns:a16="http://schemas.microsoft.com/office/drawing/2014/main" id="{EEE04C55-60CF-4447-A637-D0A76D969E60}"/>
              </a:ext>
            </a:extLst>
          </p:cNvPr>
          <p:cNvSpPr/>
          <p:nvPr userDrawn="1"/>
        </p:nvSpPr>
        <p:spPr>
          <a:xfrm>
            <a:off x="11660949" y="277249"/>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a:extLst>
              <a:ext uri="{FF2B5EF4-FFF2-40B4-BE49-F238E27FC236}">
                <a16:creationId xmlns:a16="http://schemas.microsoft.com/office/drawing/2014/main" id="{B373FE4B-FDD7-4F22-BF43-FB06B447022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pic>
        <p:nvPicPr>
          <p:cNvPr id="10" name="Picture 9" descr="A close up of a basketball hoop&#10;&#10;Description automatically generated">
            <a:extLst>
              <a:ext uri="{FF2B5EF4-FFF2-40B4-BE49-F238E27FC236}">
                <a16:creationId xmlns:a16="http://schemas.microsoft.com/office/drawing/2014/main" id="{94B60832-1C86-4CCB-8220-6335057E1E68}"/>
              </a:ext>
            </a:extLst>
          </p:cNvPr>
          <p:cNvPicPr>
            <a:picLocks noChangeAspect="1"/>
          </p:cNvPicPr>
          <p:nvPr userDrawn="1"/>
        </p:nvPicPr>
        <p:blipFill>
          <a:blip r:embed="rId105" cstate="print">
            <a:extLst>
              <a:ext uri="{28A0092B-C50C-407E-A947-70E740481C1C}">
                <a14:useLocalDpi xmlns:a14="http://schemas.microsoft.com/office/drawing/2010/main" val="0"/>
              </a:ext>
            </a:extLst>
          </a:blip>
          <a:stretch>
            <a:fillRect/>
          </a:stretch>
        </p:blipFill>
        <p:spPr>
          <a:xfrm>
            <a:off x="9497919" y="170884"/>
            <a:ext cx="2009456" cy="1147627"/>
          </a:xfrm>
          <a:prstGeom prst="rect">
            <a:avLst/>
          </a:prstGeom>
        </p:spPr>
      </p:pic>
    </p:spTree>
    <p:custDataLst>
      <p:tags r:id="rId104"/>
    </p:custDataLst>
    <p:extLst>
      <p:ext uri="{BB962C8B-B14F-4D97-AF65-F5344CB8AC3E}">
        <p14:creationId xmlns:p14="http://schemas.microsoft.com/office/powerpoint/2010/main" val="2505869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 id="2147483689"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1" r:id="rId47"/>
    <p:sldLayoutId id="2147483712" r:id="rId48"/>
    <p:sldLayoutId id="2147483713" r:id="rId49"/>
    <p:sldLayoutId id="2147483714" r:id="rId50"/>
    <p:sldLayoutId id="2147483715" r:id="rId51"/>
    <p:sldLayoutId id="2147483716" r:id="rId52"/>
    <p:sldLayoutId id="2147483717" r:id="rId53"/>
    <p:sldLayoutId id="2147483718" r:id="rId54"/>
    <p:sldLayoutId id="2147483719" r:id="rId55"/>
    <p:sldLayoutId id="2147483720" r:id="rId56"/>
    <p:sldLayoutId id="2147483721" r:id="rId57"/>
    <p:sldLayoutId id="2147483722" r:id="rId58"/>
    <p:sldLayoutId id="2147483723" r:id="rId59"/>
    <p:sldLayoutId id="2147483724" r:id="rId60"/>
    <p:sldLayoutId id="2147483725" r:id="rId61"/>
    <p:sldLayoutId id="2147483726" r:id="rId62"/>
    <p:sldLayoutId id="2147483727" r:id="rId63"/>
    <p:sldLayoutId id="2147483728" r:id="rId64"/>
    <p:sldLayoutId id="2147483729" r:id="rId65"/>
    <p:sldLayoutId id="2147483730" r:id="rId66"/>
    <p:sldLayoutId id="2147483731" r:id="rId67"/>
    <p:sldLayoutId id="2147483732" r:id="rId68"/>
    <p:sldLayoutId id="2147483733" r:id="rId69"/>
    <p:sldLayoutId id="2147483734" r:id="rId70"/>
    <p:sldLayoutId id="2147483735" r:id="rId71"/>
    <p:sldLayoutId id="2147483736" r:id="rId72"/>
    <p:sldLayoutId id="2147483737" r:id="rId73"/>
    <p:sldLayoutId id="2147483738" r:id="rId74"/>
    <p:sldLayoutId id="2147483739" r:id="rId75"/>
    <p:sldLayoutId id="2147483740" r:id="rId76"/>
    <p:sldLayoutId id="2147483741" r:id="rId77"/>
    <p:sldLayoutId id="2147483742" r:id="rId78"/>
    <p:sldLayoutId id="2147483743" r:id="rId79"/>
    <p:sldLayoutId id="2147483744" r:id="rId80"/>
    <p:sldLayoutId id="2147483745" r:id="rId81"/>
    <p:sldLayoutId id="2147483746" r:id="rId82"/>
    <p:sldLayoutId id="2147483747" r:id="rId83"/>
    <p:sldLayoutId id="2147483748" r:id="rId84"/>
    <p:sldLayoutId id="2147483749" r:id="rId85"/>
    <p:sldLayoutId id="2147483750" r:id="rId86"/>
    <p:sldLayoutId id="2147483751" r:id="rId87"/>
    <p:sldLayoutId id="2147483752" r:id="rId88"/>
    <p:sldLayoutId id="2147483753" r:id="rId89"/>
    <p:sldLayoutId id="2147483754" r:id="rId90"/>
    <p:sldLayoutId id="2147483755" r:id="rId91"/>
    <p:sldLayoutId id="2147483756" r:id="rId92"/>
    <p:sldLayoutId id="2147483757" r:id="rId93"/>
    <p:sldLayoutId id="2147483758" r:id="rId94"/>
    <p:sldLayoutId id="2147483759" r:id="rId95"/>
    <p:sldLayoutId id="2147483760" r:id="rId96"/>
    <p:sldLayoutId id="2147483761" r:id="rId97"/>
    <p:sldLayoutId id="2147483762" r:id="rId98"/>
    <p:sldLayoutId id="2147483763" r:id="rId99"/>
    <p:sldLayoutId id="2147483764" r:id="rId100"/>
    <p:sldLayoutId id="2147483765" r:id="rId101"/>
    <p:sldLayoutId id="2147483766" r:id="rId10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838200" y="365125"/>
            <a:ext cx="85639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29E97-98DE-452D-BBEF-4B9720884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C36E8-0342-4125-9830-616D66584CE9}" type="datetime1">
              <a:rPr lang="en-US" smtClean="0"/>
              <a:t>10/3/2022</a:t>
            </a:fld>
            <a:endParaRPr lang="en-US"/>
          </a:p>
        </p:txBody>
      </p:sp>
      <p:sp>
        <p:nvSpPr>
          <p:cNvPr id="5" name="Footer Placeholder 4">
            <a:extLst>
              <a:ext uri="{FF2B5EF4-FFF2-40B4-BE49-F238E27FC236}">
                <a16:creationId xmlns:a16="http://schemas.microsoft.com/office/drawing/2014/main" id="{842902E2-34FB-4B44-B402-5B78BC3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Oval 6">
            <a:extLst>
              <a:ext uri="{FF2B5EF4-FFF2-40B4-BE49-F238E27FC236}">
                <a16:creationId xmlns:a16="http://schemas.microsoft.com/office/drawing/2014/main" id="{EEE04C55-60CF-4447-A637-D0A76D969E60}"/>
              </a:ext>
            </a:extLst>
          </p:cNvPr>
          <p:cNvSpPr/>
          <p:nvPr userDrawn="1"/>
        </p:nvSpPr>
        <p:spPr>
          <a:xfrm>
            <a:off x="11660949" y="277249"/>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Slide Number Placeholder 5">
            <a:extLst>
              <a:ext uri="{FF2B5EF4-FFF2-40B4-BE49-F238E27FC236}">
                <a16:creationId xmlns:a16="http://schemas.microsoft.com/office/drawing/2014/main" id="{B373FE4B-FDD7-4F22-BF43-FB06B447022A}"/>
              </a:ext>
            </a:extLst>
          </p:cNvPr>
          <p:cNvSpPr>
            <a:spLocks noGrp="1"/>
          </p:cNvSpPr>
          <p:nvPr>
            <p:ph type="sldNum" sz="quarter" idx="4"/>
          </p:nvPr>
        </p:nvSpPr>
        <p:spPr>
          <a:xfrm>
            <a:off x="11565215" y="285184"/>
            <a:ext cx="572464" cy="365125"/>
          </a:xfrm>
          <a:prstGeom prst="rect">
            <a:avLst/>
          </a:prstGeom>
        </p:spPr>
        <p:txBody>
          <a:bodyPr vert="horz" lIns="91440" tIns="45720" rIns="91440" bIns="45720" rtlCol="0" anchor="ctr"/>
          <a:lstStyle>
            <a:lvl1pPr algn="ctr">
              <a:defRPr sz="1200">
                <a:solidFill>
                  <a:schemeClr val="bg1"/>
                </a:solidFill>
              </a:defRPr>
            </a:lvl1pPr>
          </a:lstStyle>
          <a:p>
            <a:fld id="{3C6DF47B-3BED-4C75-ACAB-4344E1B376FE}" type="slidenum">
              <a:rPr lang="en-US" smtClean="0"/>
              <a:pPr/>
              <a:t>‹#›</a:t>
            </a:fld>
            <a:endParaRPr lang="en-US"/>
          </a:p>
        </p:txBody>
      </p:sp>
      <p:pic>
        <p:nvPicPr>
          <p:cNvPr id="10" name="Picture 9" descr="A close up of a basketball hoop&#10;&#10;Description automatically generated">
            <a:extLst>
              <a:ext uri="{FF2B5EF4-FFF2-40B4-BE49-F238E27FC236}">
                <a16:creationId xmlns:a16="http://schemas.microsoft.com/office/drawing/2014/main" id="{94B60832-1C86-4CCB-8220-6335057E1E68}"/>
              </a:ext>
            </a:extLst>
          </p:cNvPr>
          <p:cNvPicPr>
            <a:picLocks noChangeAspect="1"/>
          </p:cNvPicPr>
          <p:nvPr userDrawn="1"/>
        </p:nvPicPr>
        <p:blipFill>
          <a:blip r:embed="rId105" cstate="print">
            <a:extLst>
              <a:ext uri="{28A0092B-C50C-407E-A947-70E740481C1C}">
                <a14:useLocalDpi xmlns:a14="http://schemas.microsoft.com/office/drawing/2010/main" val="0"/>
              </a:ext>
            </a:extLst>
          </a:blip>
          <a:stretch>
            <a:fillRect/>
          </a:stretch>
        </p:blipFill>
        <p:spPr>
          <a:xfrm>
            <a:off x="9497919" y="170884"/>
            <a:ext cx="2009456" cy="1147627"/>
          </a:xfrm>
          <a:prstGeom prst="rect">
            <a:avLst/>
          </a:prstGeom>
        </p:spPr>
      </p:pic>
    </p:spTree>
    <p:custDataLst>
      <p:tags r:id="rId104"/>
    </p:custDataLst>
    <p:extLst>
      <p:ext uri="{BB962C8B-B14F-4D97-AF65-F5344CB8AC3E}">
        <p14:creationId xmlns:p14="http://schemas.microsoft.com/office/powerpoint/2010/main" val="18883794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8"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 id="2147483861" r:id="rId89"/>
    <p:sldLayoutId id="2147483862" r:id="rId90"/>
    <p:sldLayoutId id="2147483863" r:id="rId91"/>
    <p:sldLayoutId id="2147483864" r:id="rId92"/>
    <p:sldLayoutId id="2147483865" r:id="rId93"/>
    <p:sldLayoutId id="2147483866" r:id="rId94"/>
    <p:sldLayoutId id="2147483867" r:id="rId95"/>
    <p:sldLayoutId id="2147483868" r:id="rId96"/>
    <p:sldLayoutId id="2147483869" r:id="rId97"/>
    <p:sldLayoutId id="2147483870" r:id="rId98"/>
    <p:sldLayoutId id="2147483871" r:id="rId99"/>
    <p:sldLayoutId id="2147483872" r:id="rId100"/>
    <p:sldLayoutId id="2147483873" r:id="rId101"/>
    <p:sldLayoutId id="2147483874" r:id="rId10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1.png"/><Relationship Id="rId2" Type="http://schemas.openxmlformats.org/officeDocument/2006/relationships/slideLayout" Target="../slideLayouts/slideLayout102.xml"/><Relationship Id="rId1" Type="http://schemas.openxmlformats.org/officeDocument/2006/relationships/tags" Target="../tags/tag7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mailto:mail@egmontsecretariat.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4.xml"/><Relationship Id="rId1" Type="http://schemas.openxmlformats.org/officeDocument/2006/relationships/tags" Target="../tags/tag6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6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notesSlide" Target="../notesSlides/notesSlide4.xml"/><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slideLayout" Target="../slideLayouts/slideLayout39.xml"/><Relationship Id="rId1" Type="http://schemas.openxmlformats.org/officeDocument/2006/relationships/tags" Target="../tags/tag6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6.xml"/><Relationship Id="rId1" Type="http://schemas.openxmlformats.org/officeDocument/2006/relationships/tags" Target="../tags/tag65.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sv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9.xml"/><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136.xml"/><Relationship Id="rId1" Type="http://schemas.openxmlformats.org/officeDocument/2006/relationships/tags" Target="../tags/tag69.xml"/><Relationship Id="rId6" Type="http://schemas.openxmlformats.org/officeDocument/2006/relationships/image" Target="../media/image30.svg"/><Relationship Id="rId5" Type="http://schemas.openxmlformats.org/officeDocument/2006/relationships/image" Target="../media/image27.png"/><Relationship Id="rId10" Type="http://schemas.openxmlformats.org/officeDocument/2006/relationships/image" Target="../media/image34.svg"/><Relationship Id="rId4" Type="http://schemas.openxmlformats.org/officeDocument/2006/relationships/image" Target="../media/image29.jpe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basketball hoop&#10;&#10;Description automatically generated">
            <a:extLst>
              <a:ext uri="{FF2B5EF4-FFF2-40B4-BE49-F238E27FC236}">
                <a16:creationId xmlns:a16="http://schemas.microsoft.com/office/drawing/2014/main" id="{07F38E5E-8222-4537-9C93-25274D1DC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7376" y="2657422"/>
            <a:ext cx="2009456" cy="1147627"/>
          </a:xfrm>
          <a:prstGeom prst="rect">
            <a:avLst/>
          </a:prstGeom>
        </p:spPr>
      </p:pic>
      <p:sp>
        <p:nvSpPr>
          <p:cNvPr id="11" name="Rectangle 10">
            <a:extLst>
              <a:ext uri="{FF2B5EF4-FFF2-40B4-BE49-F238E27FC236}">
                <a16:creationId xmlns:a16="http://schemas.microsoft.com/office/drawing/2014/main" id="{F928D499-E96F-4D19-9071-C7CE313F2A22}"/>
              </a:ext>
            </a:extLst>
          </p:cNvPr>
          <p:cNvSpPr/>
          <p:nvPr/>
        </p:nvSpPr>
        <p:spPr>
          <a:xfrm>
            <a:off x="9400657" y="85725"/>
            <a:ext cx="2164558" cy="1322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Open Sans Light"/>
              <a:ea typeface="+mn-ea"/>
              <a:cs typeface="+mn-cs"/>
            </a:endParaRPr>
          </a:p>
        </p:txBody>
      </p:sp>
      <p:grpSp>
        <p:nvGrpSpPr>
          <p:cNvPr id="13" name="Group 12">
            <a:extLst>
              <a:ext uri="{FF2B5EF4-FFF2-40B4-BE49-F238E27FC236}">
                <a16:creationId xmlns:a16="http://schemas.microsoft.com/office/drawing/2014/main" id="{2A0043FE-01E8-48C2-A4AE-F8A9C9808059}"/>
              </a:ext>
            </a:extLst>
          </p:cNvPr>
          <p:cNvGrpSpPr/>
          <p:nvPr/>
        </p:nvGrpSpPr>
        <p:grpSpPr>
          <a:xfrm>
            <a:off x="2387086" y="407683"/>
            <a:ext cx="7395977" cy="6364591"/>
            <a:chOff x="2387086" y="407683"/>
            <a:chExt cx="7395977" cy="6364591"/>
          </a:xfrm>
        </p:grpSpPr>
        <p:grpSp>
          <p:nvGrpSpPr>
            <p:cNvPr id="2" name="Group 1">
              <a:extLst>
                <a:ext uri="{FF2B5EF4-FFF2-40B4-BE49-F238E27FC236}">
                  <a16:creationId xmlns:a16="http://schemas.microsoft.com/office/drawing/2014/main" id="{1870692A-D2FE-420F-BAD8-8ACCD6095A41}"/>
                </a:ext>
              </a:extLst>
            </p:cNvPr>
            <p:cNvGrpSpPr/>
            <p:nvPr/>
          </p:nvGrpSpPr>
          <p:grpSpPr>
            <a:xfrm>
              <a:off x="2387086" y="407683"/>
              <a:ext cx="7395977" cy="6364591"/>
              <a:chOff x="2603501" y="761349"/>
              <a:chExt cx="6985000" cy="6010926"/>
            </a:xfrm>
          </p:grpSpPr>
          <p:grpSp>
            <p:nvGrpSpPr>
              <p:cNvPr id="8" name="Group 7">
                <a:extLst>
                  <a:ext uri="{FF2B5EF4-FFF2-40B4-BE49-F238E27FC236}">
                    <a16:creationId xmlns:a16="http://schemas.microsoft.com/office/drawing/2014/main" id="{AA1C4A9B-ECE8-437B-ACF6-9570907A3614}"/>
                  </a:ext>
                </a:extLst>
              </p:cNvPr>
              <p:cNvGrpSpPr/>
              <p:nvPr/>
            </p:nvGrpSpPr>
            <p:grpSpPr>
              <a:xfrm>
                <a:off x="3428349" y="761349"/>
                <a:ext cx="5335302" cy="5335302"/>
                <a:chOff x="3376212" y="803405"/>
                <a:chExt cx="5335302" cy="5335302"/>
              </a:xfrm>
            </p:grpSpPr>
            <p:sp>
              <p:nvSpPr>
                <p:cNvPr id="3" name="Oval 2">
                  <a:extLst>
                    <a:ext uri="{FF2B5EF4-FFF2-40B4-BE49-F238E27FC236}">
                      <a16:creationId xmlns:a16="http://schemas.microsoft.com/office/drawing/2014/main" id="{C2C0E540-5E25-4FF0-856C-180C999F2E1D}"/>
                    </a:ext>
                  </a:extLst>
                </p:cNvPr>
                <p:cNvSpPr/>
                <p:nvPr/>
              </p:nvSpPr>
              <p:spPr>
                <a:xfrm>
                  <a:off x="4555958" y="1983151"/>
                  <a:ext cx="2975810" cy="297581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Oval 3">
                  <a:extLst>
                    <a:ext uri="{FF2B5EF4-FFF2-40B4-BE49-F238E27FC236}">
                      <a16:creationId xmlns:a16="http://schemas.microsoft.com/office/drawing/2014/main" id="{F01D93FC-032A-4B7C-8994-32AB1E40CDE1}"/>
                    </a:ext>
                  </a:extLst>
                </p:cNvPr>
                <p:cNvSpPr/>
                <p:nvPr/>
              </p:nvSpPr>
              <p:spPr>
                <a:xfrm>
                  <a:off x="4265899" y="1693092"/>
                  <a:ext cx="3555928" cy="3555928"/>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5" name="Oval 4">
                  <a:extLst>
                    <a:ext uri="{FF2B5EF4-FFF2-40B4-BE49-F238E27FC236}">
                      <a16:creationId xmlns:a16="http://schemas.microsoft.com/office/drawing/2014/main" id="{AC1FFBE2-ED17-4427-A2C6-8D47D4A6FECC}"/>
                    </a:ext>
                  </a:extLst>
                </p:cNvPr>
                <p:cNvSpPr/>
                <p:nvPr/>
              </p:nvSpPr>
              <p:spPr>
                <a:xfrm>
                  <a:off x="3969337" y="1396530"/>
                  <a:ext cx="4149052" cy="414905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6" name="Oval 5">
                  <a:extLst>
                    <a:ext uri="{FF2B5EF4-FFF2-40B4-BE49-F238E27FC236}">
                      <a16:creationId xmlns:a16="http://schemas.microsoft.com/office/drawing/2014/main" id="{BC0CB886-9739-4411-BBC2-C92A779F93BD}"/>
                    </a:ext>
                  </a:extLst>
                </p:cNvPr>
                <p:cNvSpPr/>
                <p:nvPr/>
              </p:nvSpPr>
              <p:spPr>
                <a:xfrm>
                  <a:off x="3672775" y="1099968"/>
                  <a:ext cx="4742176" cy="474217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7" name="Oval 6">
                  <a:extLst>
                    <a:ext uri="{FF2B5EF4-FFF2-40B4-BE49-F238E27FC236}">
                      <a16:creationId xmlns:a16="http://schemas.microsoft.com/office/drawing/2014/main" id="{62513378-C0E5-4E8B-8127-E2DA372B0383}"/>
                    </a:ext>
                  </a:extLst>
                </p:cNvPr>
                <p:cNvSpPr/>
                <p:nvPr/>
              </p:nvSpPr>
              <p:spPr>
                <a:xfrm>
                  <a:off x="3376212" y="803405"/>
                  <a:ext cx="5335302" cy="5335302"/>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grpSp>
          <p:sp>
            <p:nvSpPr>
              <p:cNvPr id="9" name="Block Arc 8">
                <a:extLst>
                  <a:ext uri="{FF2B5EF4-FFF2-40B4-BE49-F238E27FC236}">
                    <a16:creationId xmlns:a16="http://schemas.microsoft.com/office/drawing/2014/main" id="{3CA20D3F-3E5D-493D-B49A-415FE7A91D21}"/>
                  </a:ext>
                </a:extLst>
              </p:cNvPr>
              <p:cNvSpPr/>
              <p:nvPr/>
            </p:nvSpPr>
            <p:spPr>
              <a:xfrm rot="8100000">
                <a:off x="3428349" y="761349"/>
                <a:ext cx="5335302" cy="5335302"/>
              </a:xfrm>
              <a:prstGeom prst="blockArc">
                <a:avLst>
                  <a:gd name="adj1" fmla="val 10800000"/>
                  <a:gd name="adj2" fmla="val 4301"/>
                  <a:gd name="adj3" fmla="val 22167"/>
                </a:avLst>
              </a:prstGeom>
              <a:gradFill>
                <a:gsLst>
                  <a:gs pos="0">
                    <a:schemeClr val="accent1"/>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17" name="Line 608">
                <a:extLst>
                  <a:ext uri="{FF2B5EF4-FFF2-40B4-BE49-F238E27FC236}">
                    <a16:creationId xmlns:a16="http://schemas.microsoft.com/office/drawing/2014/main" id="{3222C1DA-5E07-41CD-8366-07FB9EB0311F}"/>
                  </a:ext>
                </a:extLst>
              </p:cNvPr>
              <p:cNvSpPr>
                <a:spLocks noChangeShapeType="1"/>
              </p:cNvSpPr>
              <p:nvPr/>
            </p:nvSpPr>
            <p:spPr bwMode="auto">
              <a:xfrm flipH="1">
                <a:off x="8243888" y="3355975"/>
                <a:ext cx="722313" cy="722313"/>
              </a:xfrm>
              <a:prstGeom prst="line">
                <a:avLst/>
              </a:prstGeom>
              <a:noFill/>
              <a:ln w="396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18" name="Line 609">
                <a:extLst>
                  <a:ext uri="{FF2B5EF4-FFF2-40B4-BE49-F238E27FC236}">
                    <a16:creationId xmlns:a16="http://schemas.microsoft.com/office/drawing/2014/main" id="{E11DB336-4708-430E-BB37-42AFD080C86D}"/>
                  </a:ext>
                </a:extLst>
              </p:cNvPr>
              <p:cNvSpPr>
                <a:spLocks noChangeShapeType="1"/>
              </p:cNvSpPr>
              <p:nvPr/>
            </p:nvSpPr>
            <p:spPr bwMode="auto">
              <a:xfrm flipH="1">
                <a:off x="8866188" y="2886075"/>
                <a:ext cx="722313" cy="720725"/>
              </a:xfrm>
              <a:prstGeom prst="line">
                <a:avLst/>
              </a:prstGeom>
              <a:noFill/>
              <a:ln w="39688"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19" name="Line 610">
                <a:extLst>
                  <a:ext uri="{FF2B5EF4-FFF2-40B4-BE49-F238E27FC236}">
                    <a16:creationId xmlns:a16="http://schemas.microsoft.com/office/drawing/2014/main" id="{3B227B18-1DF4-4B71-9CE1-29E9A7C71D38}"/>
                  </a:ext>
                </a:extLst>
              </p:cNvPr>
              <p:cNvSpPr>
                <a:spLocks noChangeShapeType="1"/>
              </p:cNvSpPr>
              <p:nvPr/>
            </p:nvSpPr>
            <p:spPr bwMode="auto">
              <a:xfrm flipH="1">
                <a:off x="2603501" y="4456113"/>
                <a:ext cx="722313" cy="722313"/>
              </a:xfrm>
              <a:prstGeom prst="line">
                <a:avLst/>
              </a:prstGeom>
              <a:noFill/>
              <a:ln w="3968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0" name="Line 611">
                <a:extLst>
                  <a:ext uri="{FF2B5EF4-FFF2-40B4-BE49-F238E27FC236}">
                    <a16:creationId xmlns:a16="http://schemas.microsoft.com/office/drawing/2014/main" id="{B247AE9F-B140-452D-B537-96F1D9ABE4D3}"/>
                  </a:ext>
                </a:extLst>
              </p:cNvPr>
              <p:cNvSpPr>
                <a:spLocks noChangeShapeType="1"/>
              </p:cNvSpPr>
              <p:nvPr/>
            </p:nvSpPr>
            <p:spPr bwMode="auto">
              <a:xfrm flipH="1">
                <a:off x="3489326" y="3840163"/>
                <a:ext cx="723900" cy="722313"/>
              </a:xfrm>
              <a:prstGeom prst="line">
                <a:avLst/>
              </a:prstGeom>
              <a:noFill/>
              <a:ln w="3968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1" name="Line 612">
                <a:extLst>
                  <a:ext uri="{FF2B5EF4-FFF2-40B4-BE49-F238E27FC236}">
                    <a16:creationId xmlns:a16="http://schemas.microsoft.com/office/drawing/2014/main" id="{F51FBC63-EE37-40DC-9654-36E58CBEAC29}"/>
                  </a:ext>
                </a:extLst>
              </p:cNvPr>
              <p:cNvSpPr>
                <a:spLocks noChangeShapeType="1"/>
              </p:cNvSpPr>
              <p:nvPr/>
            </p:nvSpPr>
            <p:spPr bwMode="auto">
              <a:xfrm flipH="1">
                <a:off x="7494588" y="2184400"/>
                <a:ext cx="722313" cy="720725"/>
              </a:xfrm>
              <a:prstGeom prst="line">
                <a:avLst/>
              </a:prstGeom>
              <a:noFill/>
              <a:ln w="396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2" name="Line 613">
                <a:extLst>
                  <a:ext uri="{FF2B5EF4-FFF2-40B4-BE49-F238E27FC236}">
                    <a16:creationId xmlns:a16="http://schemas.microsoft.com/office/drawing/2014/main" id="{F0369B0C-6EB3-4D92-9228-4385CEB494F6}"/>
                  </a:ext>
                </a:extLst>
              </p:cNvPr>
              <p:cNvSpPr>
                <a:spLocks noChangeShapeType="1"/>
              </p:cNvSpPr>
              <p:nvPr/>
            </p:nvSpPr>
            <p:spPr bwMode="auto">
              <a:xfrm flipH="1">
                <a:off x="4513263" y="5889625"/>
                <a:ext cx="722313" cy="720725"/>
              </a:xfrm>
              <a:prstGeom prst="line">
                <a:avLst/>
              </a:prstGeom>
              <a:noFill/>
              <a:ln w="3968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3" name="Freeform 614">
                <a:extLst>
                  <a:ext uri="{FF2B5EF4-FFF2-40B4-BE49-F238E27FC236}">
                    <a16:creationId xmlns:a16="http://schemas.microsoft.com/office/drawing/2014/main" id="{080426C0-069F-4B37-AEFD-3A244FA41922}"/>
                  </a:ext>
                </a:extLst>
              </p:cNvPr>
              <p:cNvSpPr>
                <a:spLocks/>
              </p:cNvSpPr>
              <p:nvPr/>
            </p:nvSpPr>
            <p:spPr bwMode="auto">
              <a:xfrm>
                <a:off x="3997326" y="6264275"/>
                <a:ext cx="508000" cy="508000"/>
              </a:xfrm>
              <a:custGeom>
                <a:avLst/>
                <a:gdLst>
                  <a:gd name="T0" fmla="*/ 154 w 154"/>
                  <a:gd name="T1" fmla="*/ 0 h 154"/>
                  <a:gd name="T2" fmla="*/ 0 w 154"/>
                  <a:gd name="T3" fmla="*/ 154 h 154"/>
                </a:gdLst>
                <a:ahLst/>
                <a:cxnLst>
                  <a:cxn ang="0">
                    <a:pos x="T0" y="T1"/>
                  </a:cxn>
                  <a:cxn ang="0">
                    <a:pos x="T2" y="T3"/>
                  </a:cxn>
                </a:cxnLst>
                <a:rect l="0" t="0" r="r" b="b"/>
                <a:pathLst>
                  <a:path w="154" h="154">
                    <a:moveTo>
                      <a:pt x="154" y="0"/>
                    </a:moveTo>
                    <a:cubicBezTo>
                      <a:pt x="99" y="48"/>
                      <a:pt x="51" y="104"/>
                      <a:pt x="0" y="154"/>
                    </a:cubicBezTo>
                  </a:path>
                </a:pathLst>
              </a:custGeom>
              <a:gradFill>
                <a:gsLst>
                  <a:gs pos="0">
                    <a:schemeClr val="accent1"/>
                  </a:gs>
                  <a:gs pos="100000">
                    <a:schemeClr val="accent4"/>
                  </a:gs>
                </a:gsLst>
                <a:lin ang="7200000" scaled="0"/>
              </a:gradFill>
              <a:ln w="39688" cap="rnd">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4" name="Line 615">
                <a:extLst>
                  <a:ext uri="{FF2B5EF4-FFF2-40B4-BE49-F238E27FC236}">
                    <a16:creationId xmlns:a16="http://schemas.microsoft.com/office/drawing/2014/main" id="{29217F42-22AD-4F3B-9C10-607481B056A8}"/>
                  </a:ext>
                </a:extLst>
              </p:cNvPr>
              <p:cNvSpPr>
                <a:spLocks noChangeShapeType="1"/>
              </p:cNvSpPr>
              <p:nvPr/>
            </p:nvSpPr>
            <p:spPr bwMode="auto">
              <a:xfrm flipH="1">
                <a:off x="7751763" y="1773238"/>
                <a:ext cx="722313" cy="720725"/>
              </a:xfrm>
              <a:prstGeom prst="line">
                <a:avLst/>
              </a:prstGeom>
              <a:noFill/>
              <a:ln w="396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6" name="Oval 617">
                <a:extLst>
                  <a:ext uri="{FF2B5EF4-FFF2-40B4-BE49-F238E27FC236}">
                    <a16:creationId xmlns:a16="http://schemas.microsoft.com/office/drawing/2014/main" id="{824B1B1A-B4D7-4F6F-AC0F-2E8018BF62A8}"/>
                  </a:ext>
                </a:extLst>
              </p:cNvPr>
              <p:cNvSpPr>
                <a:spLocks noChangeArrowheads="1"/>
              </p:cNvSpPr>
              <p:nvPr/>
            </p:nvSpPr>
            <p:spPr bwMode="auto">
              <a:xfrm>
                <a:off x="8890001" y="4259263"/>
                <a:ext cx="296863" cy="2921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7" name="Oval 618">
                <a:extLst>
                  <a:ext uri="{FF2B5EF4-FFF2-40B4-BE49-F238E27FC236}">
                    <a16:creationId xmlns:a16="http://schemas.microsoft.com/office/drawing/2014/main" id="{C0138F76-873B-4A59-B9A4-87ED836DFA04}"/>
                  </a:ext>
                </a:extLst>
              </p:cNvPr>
              <p:cNvSpPr>
                <a:spLocks noChangeArrowheads="1"/>
              </p:cNvSpPr>
              <p:nvPr/>
            </p:nvSpPr>
            <p:spPr bwMode="auto">
              <a:xfrm>
                <a:off x="5903913" y="5570538"/>
                <a:ext cx="293688" cy="2921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8" name="Oval 619">
                <a:extLst>
                  <a:ext uri="{FF2B5EF4-FFF2-40B4-BE49-F238E27FC236}">
                    <a16:creationId xmlns:a16="http://schemas.microsoft.com/office/drawing/2014/main" id="{C0606E9E-E03E-4760-9C48-D56E52E1F333}"/>
                  </a:ext>
                </a:extLst>
              </p:cNvPr>
              <p:cNvSpPr>
                <a:spLocks noChangeArrowheads="1"/>
              </p:cNvSpPr>
              <p:nvPr/>
            </p:nvSpPr>
            <p:spPr bwMode="auto">
              <a:xfrm>
                <a:off x="3262313" y="3389313"/>
                <a:ext cx="296863" cy="293688"/>
              </a:xfrm>
              <a:prstGeom prst="ellipse">
                <a:avLst/>
              </a:prstGeom>
              <a:noFill/>
              <a:ln w="396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29" name="Oval 620">
                <a:extLst>
                  <a:ext uri="{FF2B5EF4-FFF2-40B4-BE49-F238E27FC236}">
                    <a16:creationId xmlns:a16="http://schemas.microsoft.com/office/drawing/2014/main" id="{CF5235AC-D389-4F71-A2A5-181164813F2D}"/>
                  </a:ext>
                </a:extLst>
              </p:cNvPr>
              <p:cNvSpPr>
                <a:spLocks noChangeArrowheads="1"/>
              </p:cNvSpPr>
              <p:nvPr/>
            </p:nvSpPr>
            <p:spPr bwMode="auto">
              <a:xfrm>
                <a:off x="3525838" y="790575"/>
                <a:ext cx="317500" cy="3175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38" name="Freeform 629">
                <a:extLst>
                  <a:ext uri="{FF2B5EF4-FFF2-40B4-BE49-F238E27FC236}">
                    <a16:creationId xmlns:a16="http://schemas.microsoft.com/office/drawing/2014/main" id="{33FF082B-E2B6-43F0-8B77-7E6445F2B04F}"/>
                  </a:ext>
                </a:extLst>
              </p:cNvPr>
              <p:cNvSpPr>
                <a:spLocks/>
              </p:cNvSpPr>
              <p:nvPr/>
            </p:nvSpPr>
            <p:spPr bwMode="auto">
              <a:xfrm>
                <a:off x="6791326" y="5184775"/>
                <a:ext cx="501650" cy="500063"/>
              </a:xfrm>
              <a:custGeom>
                <a:avLst/>
                <a:gdLst>
                  <a:gd name="T0" fmla="*/ 316 w 316"/>
                  <a:gd name="T1" fmla="*/ 0 h 315"/>
                  <a:gd name="T2" fmla="*/ 0 w 316"/>
                  <a:gd name="T3" fmla="*/ 83 h 315"/>
                  <a:gd name="T4" fmla="*/ 231 w 316"/>
                  <a:gd name="T5" fmla="*/ 315 h 315"/>
                  <a:gd name="T6" fmla="*/ 316 w 316"/>
                  <a:gd name="T7" fmla="*/ 0 h 315"/>
                </a:gdLst>
                <a:ahLst/>
                <a:cxnLst>
                  <a:cxn ang="0">
                    <a:pos x="T0" y="T1"/>
                  </a:cxn>
                  <a:cxn ang="0">
                    <a:pos x="T2" y="T3"/>
                  </a:cxn>
                  <a:cxn ang="0">
                    <a:pos x="T4" y="T5"/>
                  </a:cxn>
                  <a:cxn ang="0">
                    <a:pos x="T6" y="T7"/>
                  </a:cxn>
                </a:cxnLst>
                <a:rect l="0" t="0" r="r" b="b"/>
                <a:pathLst>
                  <a:path w="316" h="315">
                    <a:moveTo>
                      <a:pt x="316" y="0"/>
                    </a:moveTo>
                    <a:lnTo>
                      <a:pt x="0" y="83"/>
                    </a:lnTo>
                    <a:lnTo>
                      <a:pt x="231" y="315"/>
                    </a:lnTo>
                    <a:lnTo>
                      <a:pt x="316" y="0"/>
                    </a:lnTo>
                    <a:close/>
                  </a:path>
                </a:pathLst>
              </a:custGeom>
              <a:no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39" name="Freeform 630">
                <a:extLst>
                  <a:ext uri="{FF2B5EF4-FFF2-40B4-BE49-F238E27FC236}">
                    <a16:creationId xmlns:a16="http://schemas.microsoft.com/office/drawing/2014/main" id="{E9DF5385-14F0-4AC0-AC25-4CFFEF2F90B1}"/>
                  </a:ext>
                </a:extLst>
              </p:cNvPr>
              <p:cNvSpPr>
                <a:spLocks/>
              </p:cNvSpPr>
              <p:nvPr/>
            </p:nvSpPr>
            <p:spPr bwMode="auto">
              <a:xfrm>
                <a:off x="6745288" y="5043488"/>
                <a:ext cx="501650" cy="500063"/>
              </a:xfrm>
              <a:custGeom>
                <a:avLst/>
                <a:gdLst>
                  <a:gd name="T0" fmla="*/ 316 w 316"/>
                  <a:gd name="T1" fmla="*/ 0 h 315"/>
                  <a:gd name="T2" fmla="*/ 0 w 316"/>
                  <a:gd name="T3" fmla="*/ 83 h 315"/>
                  <a:gd name="T4" fmla="*/ 231 w 316"/>
                  <a:gd name="T5" fmla="*/ 315 h 315"/>
                  <a:gd name="T6" fmla="*/ 316 w 316"/>
                  <a:gd name="T7" fmla="*/ 0 h 315"/>
                </a:gdLst>
                <a:ahLst/>
                <a:cxnLst>
                  <a:cxn ang="0">
                    <a:pos x="T0" y="T1"/>
                  </a:cxn>
                  <a:cxn ang="0">
                    <a:pos x="T2" y="T3"/>
                  </a:cxn>
                  <a:cxn ang="0">
                    <a:pos x="T4" y="T5"/>
                  </a:cxn>
                  <a:cxn ang="0">
                    <a:pos x="T6" y="T7"/>
                  </a:cxn>
                </a:cxnLst>
                <a:rect l="0" t="0" r="r" b="b"/>
                <a:pathLst>
                  <a:path w="316" h="315">
                    <a:moveTo>
                      <a:pt x="316" y="0"/>
                    </a:moveTo>
                    <a:lnTo>
                      <a:pt x="0" y="83"/>
                    </a:lnTo>
                    <a:lnTo>
                      <a:pt x="231" y="315"/>
                    </a:lnTo>
                    <a:lnTo>
                      <a:pt x="316" y="0"/>
                    </a:lnTo>
                    <a:close/>
                  </a:path>
                </a:pathLst>
              </a:custGeom>
              <a:noFill/>
              <a:ln w="158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grpSp>
        <p:sp>
          <p:nvSpPr>
            <p:cNvPr id="32" name="Oval 619">
              <a:extLst>
                <a:ext uri="{FF2B5EF4-FFF2-40B4-BE49-F238E27FC236}">
                  <a16:creationId xmlns:a16="http://schemas.microsoft.com/office/drawing/2014/main" id="{F74A4A49-29F2-4AD2-AE83-66D70F89B6B1}"/>
                </a:ext>
              </a:extLst>
            </p:cNvPr>
            <p:cNvSpPr>
              <a:spLocks noChangeArrowheads="1"/>
            </p:cNvSpPr>
            <p:nvPr/>
          </p:nvSpPr>
          <p:spPr bwMode="auto">
            <a:xfrm>
              <a:off x="8334516" y="876638"/>
              <a:ext cx="314330" cy="310968"/>
            </a:xfrm>
            <a:prstGeom prst="ellipse">
              <a:avLst/>
            </a:prstGeom>
            <a:noFill/>
            <a:ln w="3968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3" name="Oval 619">
              <a:extLst>
                <a:ext uri="{FF2B5EF4-FFF2-40B4-BE49-F238E27FC236}">
                  <a16:creationId xmlns:a16="http://schemas.microsoft.com/office/drawing/2014/main" id="{085492B9-5853-474F-9704-7E6337CD1760}"/>
                </a:ext>
              </a:extLst>
            </p:cNvPr>
            <p:cNvSpPr>
              <a:spLocks noChangeArrowheads="1"/>
            </p:cNvSpPr>
            <p:nvPr/>
          </p:nvSpPr>
          <p:spPr bwMode="auto">
            <a:xfrm>
              <a:off x="7760553" y="4319836"/>
              <a:ext cx="314330" cy="310968"/>
            </a:xfrm>
            <a:prstGeom prst="ellipse">
              <a:avLst/>
            </a:prstGeom>
            <a:noFill/>
            <a:ln w="39688"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4" name="Line 609">
              <a:extLst>
                <a:ext uri="{FF2B5EF4-FFF2-40B4-BE49-F238E27FC236}">
                  <a16:creationId xmlns:a16="http://schemas.microsoft.com/office/drawing/2014/main" id="{FB7F7ED7-36AF-45EB-82AD-C757E8E38158}"/>
                </a:ext>
              </a:extLst>
            </p:cNvPr>
            <p:cNvSpPr>
              <a:spLocks noChangeShapeType="1"/>
            </p:cNvSpPr>
            <p:nvPr/>
          </p:nvSpPr>
          <p:spPr bwMode="auto">
            <a:xfrm flipH="1">
              <a:off x="3068188" y="1970111"/>
              <a:ext cx="764812" cy="763130"/>
            </a:xfrm>
            <a:prstGeom prst="line">
              <a:avLst/>
            </a:prstGeom>
            <a:noFill/>
            <a:ln w="39688"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6" name="Line 613">
              <a:extLst>
                <a:ext uri="{FF2B5EF4-FFF2-40B4-BE49-F238E27FC236}">
                  <a16:creationId xmlns:a16="http://schemas.microsoft.com/office/drawing/2014/main" id="{AFA4391B-4BE4-477C-A3CD-A63FCFC5D95B}"/>
                </a:ext>
              </a:extLst>
            </p:cNvPr>
            <p:cNvSpPr>
              <a:spLocks noChangeShapeType="1"/>
            </p:cNvSpPr>
            <p:nvPr/>
          </p:nvSpPr>
          <p:spPr bwMode="auto">
            <a:xfrm flipH="1">
              <a:off x="8771157" y="1296898"/>
              <a:ext cx="764812" cy="763130"/>
            </a:xfrm>
            <a:prstGeom prst="line">
              <a:avLst/>
            </a:prstGeom>
            <a:noFill/>
            <a:ln w="39688"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p:txBody>
        </p:sp>
      </p:grpSp>
    </p:spTree>
    <p:custDataLst>
      <p:tags r:id="rId1"/>
    </p:custDataLst>
    <p:extLst>
      <p:ext uri="{BB962C8B-B14F-4D97-AF65-F5344CB8AC3E}">
        <p14:creationId xmlns:p14="http://schemas.microsoft.com/office/powerpoint/2010/main" val="7623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29A61180-BFA8-4E32-98DB-A88BD2EF4107}"/>
              </a:ext>
            </a:extLst>
          </p:cNvPr>
          <p:cNvSpPr/>
          <p:nvPr/>
        </p:nvSpPr>
        <p:spPr>
          <a:xfrm>
            <a:off x="7904486" y="1667872"/>
            <a:ext cx="791683" cy="752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p:cNvSpPr txBox="1"/>
          <p:nvPr/>
        </p:nvSpPr>
        <p:spPr>
          <a:xfrm>
            <a:off x="609600" y="132737"/>
            <a:ext cx="8990468" cy="1200329"/>
          </a:xfrm>
          <a:prstGeom prst="rect">
            <a:avLst/>
          </a:prstGeom>
          <a:noFill/>
        </p:spPr>
        <p:txBody>
          <a:bodyPr wrap="square" rtlCol="0">
            <a:spAutoFit/>
          </a:bodyPr>
          <a:lstStyle/>
          <a:p>
            <a:pPr algn="ctr"/>
            <a:r>
              <a:rPr lang="en-US" sz="3600" dirty="0">
                <a:solidFill>
                  <a:schemeClr val="bg2">
                    <a:lumMod val="10000"/>
                  </a:schemeClr>
                </a:solidFill>
                <a:latin typeface="+mj-lt"/>
              </a:rPr>
              <a:t>FIU-LATVIA/ABLV CASE –</a:t>
            </a:r>
          </a:p>
          <a:p>
            <a:pPr algn="ctr"/>
            <a:r>
              <a:rPr lang="en-US" sz="3600" dirty="0">
                <a:solidFill>
                  <a:schemeClr val="bg2">
                    <a:lumMod val="10000"/>
                  </a:schemeClr>
                </a:solidFill>
                <a:latin typeface="+mj-lt"/>
              </a:rPr>
              <a:t>NEW PRECEDENTS</a:t>
            </a:r>
          </a:p>
        </p:txBody>
      </p:sp>
      <p:sp>
        <p:nvSpPr>
          <p:cNvPr id="5" name="Tekstvak 4"/>
          <p:cNvSpPr txBox="1"/>
          <p:nvPr/>
        </p:nvSpPr>
        <p:spPr>
          <a:xfrm>
            <a:off x="1834953" y="2995105"/>
            <a:ext cx="9766852" cy="923330"/>
          </a:xfrm>
          <a:prstGeom prst="rect">
            <a:avLst/>
          </a:prstGeom>
          <a:noFill/>
        </p:spPr>
        <p:txBody>
          <a:bodyPr wrap="square" rtlCol="0">
            <a:spAutoFit/>
          </a:bodyPr>
          <a:lstStyle/>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2" name="TextBox 1">
            <a:extLst>
              <a:ext uri="{FF2B5EF4-FFF2-40B4-BE49-F238E27FC236}">
                <a16:creationId xmlns:a16="http://schemas.microsoft.com/office/drawing/2014/main" id="{1CB46189-77C2-4466-A42E-94368C4F80F2}"/>
              </a:ext>
            </a:extLst>
          </p:cNvPr>
          <p:cNvSpPr txBox="1"/>
          <p:nvPr/>
        </p:nvSpPr>
        <p:spPr>
          <a:xfrm>
            <a:off x="1466771" y="1624839"/>
            <a:ext cx="2809353" cy="923330"/>
          </a:xfrm>
          <a:prstGeom prst="rect">
            <a:avLst/>
          </a:prstGeom>
          <a:noFill/>
        </p:spPr>
        <p:txBody>
          <a:bodyPr wrap="square" rtlCol="0">
            <a:spAutoFit/>
          </a:bodyPr>
          <a:lstStyle/>
          <a:p>
            <a:r>
              <a:rPr lang="en-CA" dirty="0">
                <a:latin typeface="+mj-lt"/>
                <a:ea typeface="Calibri" panose="020F0502020204030204" pitchFamily="34" charset="0"/>
                <a:cs typeface="Times New Roman" panose="02020603050405020304" pitchFamily="18" charset="0"/>
              </a:rPr>
              <a:t>M</a:t>
            </a:r>
            <a:r>
              <a:rPr lang="en-CA" sz="1800" dirty="0">
                <a:effectLst/>
                <a:latin typeface="+mj-lt"/>
                <a:ea typeface="Calibri" panose="020F0502020204030204" pitchFamily="34" charset="0"/>
                <a:cs typeface="Times New Roman" panose="02020603050405020304" pitchFamily="18" charset="0"/>
              </a:rPr>
              <a:t>obilized the use </a:t>
            </a:r>
          </a:p>
          <a:p>
            <a:r>
              <a:rPr lang="en-CA" sz="1800" dirty="0">
                <a:effectLst/>
                <a:latin typeface="+mj-lt"/>
                <a:ea typeface="Calibri" panose="020F0502020204030204" pitchFamily="34" charset="0"/>
                <a:cs typeface="Times New Roman" panose="02020603050405020304" pitchFamily="18" charset="0"/>
              </a:rPr>
              <a:t>of public-private partnerships</a:t>
            </a:r>
            <a:endParaRPr lang="en-US" b="1" dirty="0">
              <a:latin typeface="+mj-lt"/>
            </a:endParaRPr>
          </a:p>
        </p:txBody>
      </p:sp>
      <p:pic>
        <p:nvPicPr>
          <p:cNvPr id="9" name="Picture 8" descr="A group of people in clothing&#10;&#10;Description automatically generated with low confidence">
            <a:extLst>
              <a:ext uri="{FF2B5EF4-FFF2-40B4-BE49-F238E27FC236}">
                <a16:creationId xmlns:a16="http://schemas.microsoft.com/office/drawing/2014/main" id="{FF211BC1-8291-4CF7-9762-28CD73E20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786" y="3056395"/>
            <a:ext cx="8729789" cy="3404618"/>
          </a:xfrm>
          <a:prstGeom prst="rect">
            <a:avLst/>
          </a:prstGeom>
        </p:spPr>
      </p:pic>
      <p:sp>
        <p:nvSpPr>
          <p:cNvPr id="12" name="TextBox 11">
            <a:extLst>
              <a:ext uri="{FF2B5EF4-FFF2-40B4-BE49-F238E27FC236}">
                <a16:creationId xmlns:a16="http://schemas.microsoft.com/office/drawing/2014/main" id="{1FEAF225-57FE-4572-AD26-BF3A02E7096B}"/>
              </a:ext>
            </a:extLst>
          </p:cNvPr>
          <p:cNvSpPr txBox="1"/>
          <p:nvPr/>
        </p:nvSpPr>
        <p:spPr>
          <a:xfrm>
            <a:off x="4723979" y="1444668"/>
            <a:ext cx="3283665" cy="1477328"/>
          </a:xfrm>
          <a:prstGeom prst="rect">
            <a:avLst/>
          </a:prstGeom>
          <a:noFill/>
        </p:spPr>
        <p:txBody>
          <a:bodyPr wrap="square" rtlCol="0">
            <a:spAutoFit/>
          </a:bodyPr>
          <a:lstStyle/>
          <a:p>
            <a:r>
              <a:rPr lang="en-CA" sz="1800" dirty="0">
                <a:effectLst/>
                <a:latin typeface="+mj-lt"/>
                <a:ea typeface="Calibri" panose="020F0502020204030204" pitchFamily="34" charset="0"/>
                <a:cs typeface="Times New Roman" panose="02020603050405020304" pitchFamily="18" charset="0"/>
              </a:rPr>
              <a:t>Formation of a multilateral cooperation forum, the International Financial Intelligence Taskforce (IFIT)</a:t>
            </a:r>
            <a:endParaRPr lang="en-CA" dirty="0">
              <a:latin typeface="+mj-lt"/>
            </a:endParaRPr>
          </a:p>
        </p:txBody>
      </p:sp>
      <p:sp>
        <p:nvSpPr>
          <p:cNvPr id="14" name="TextBox 13">
            <a:extLst>
              <a:ext uri="{FF2B5EF4-FFF2-40B4-BE49-F238E27FC236}">
                <a16:creationId xmlns:a16="http://schemas.microsoft.com/office/drawing/2014/main" id="{69865D75-FC2B-4C1B-91EC-AD9517F93E03}"/>
              </a:ext>
            </a:extLst>
          </p:cNvPr>
          <p:cNvSpPr txBox="1"/>
          <p:nvPr/>
        </p:nvSpPr>
        <p:spPr>
          <a:xfrm>
            <a:off x="8776940" y="1553528"/>
            <a:ext cx="2631288" cy="1200329"/>
          </a:xfrm>
          <a:prstGeom prst="rect">
            <a:avLst/>
          </a:prstGeom>
          <a:noFill/>
        </p:spPr>
        <p:txBody>
          <a:bodyPr wrap="square" rtlCol="0">
            <a:spAutoFit/>
          </a:bodyPr>
          <a:lstStyle/>
          <a:p>
            <a:r>
              <a:rPr lang="en-CA" dirty="0">
                <a:latin typeface="+mj-lt"/>
                <a:ea typeface="Calibri" panose="020F0502020204030204" pitchFamily="34" charset="0"/>
                <a:cs typeface="Times New Roman" panose="02020603050405020304" pitchFamily="18" charset="0"/>
              </a:rPr>
              <a:t>D</a:t>
            </a:r>
            <a:r>
              <a:rPr lang="en-CA" sz="1800" dirty="0">
                <a:effectLst/>
                <a:latin typeface="+mj-lt"/>
                <a:ea typeface="Calibri" panose="020F0502020204030204" pitchFamily="34" charset="0"/>
                <a:cs typeface="Times New Roman" panose="02020603050405020304" pitchFamily="18" charset="0"/>
              </a:rPr>
              <a:t>evelopment and implementation of custom digital tools to automate tracing</a:t>
            </a:r>
            <a:endParaRPr lang="en-CA" dirty="0"/>
          </a:p>
        </p:txBody>
      </p:sp>
      <p:sp>
        <p:nvSpPr>
          <p:cNvPr id="16" name="Oval 15">
            <a:extLst>
              <a:ext uri="{FF2B5EF4-FFF2-40B4-BE49-F238E27FC236}">
                <a16:creationId xmlns:a16="http://schemas.microsoft.com/office/drawing/2014/main" id="{5F7D3501-0DCA-4949-9976-7D0455E128A2}"/>
              </a:ext>
            </a:extLst>
          </p:cNvPr>
          <p:cNvSpPr/>
          <p:nvPr/>
        </p:nvSpPr>
        <p:spPr>
          <a:xfrm>
            <a:off x="3881246" y="1620692"/>
            <a:ext cx="810442" cy="7862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A8DBCCB-8781-4955-88C4-0A936C942819}"/>
              </a:ext>
            </a:extLst>
          </p:cNvPr>
          <p:cNvSpPr>
            <a:spLocks noChangeAspect="1"/>
          </p:cNvSpPr>
          <p:nvPr/>
        </p:nvSpPr>
        <p:spPr>
          <a:xfrm>
            <a:off x="609600" y="1679008"/>
            <a:ext cx="810441" cy="7751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2" name="Freeform 124">
            <a:extLst>
              <a:ext uri="{FF2B5EF4-FFF2-40B4-BE49-F238E27FC236}">
                <a16:creationId xmlns:a16="http://schemas.microsoft.com/office/drawing/2014/main" id="{EBA5E3D2-324F-4236-B4C1-5B4CDD282CE9}"/>
              </a:ext>
            </a:extLst>
          </p:cNvPr>
          <p:cNvSpPr>
            <a:spLocks noEditPoints="1"/>
          </p:cNvSpPr>
          <p:nvPr/>
        </p:nvSpPr>
        <p:spPr bwMode="auto">
          <a:xfrm>
            <a:off x="6270264" y="4041496"/>
            <a:ext cx="438740" cy="344307"/>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4">
            <a:extLst>
              <a:ext uri="{FF2B5EF4-FFF2-40B4-BE49-F238E27FC236}">
                <a16:creationId xmlns:a16="http://schemas.microsoft.com/office/drawing/2014/main" id="{86868AE5-6E7D-4922-9BBD-8E3F40B90BA8}"/>
              </a:ext>
            </a:extLst>
          </p:cNvPr>
          <p:cNvSpPr>
            <a:spLocks noEditPoints="1"/>
          </p:cNvSpPr>
          <p:nvPr/>
        </p:nvSpPr>
        <p:spPr bwMode="auto">
          <a:xfrm>
            <a:off x="3331623" y="5041255"/>
            <a:ext cx="438740" cy="344307"/>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25" name="Graphic 24" descr="Blockchain outline">
            <a:extLst>
              <a:ext uri="{FF2B5EF4-FFF2-40B4-BE49-F238E27FC236}">
                <a16:creationId xmlns:a16="http://schemas.microsoft.com/office/drawing/2014/main" id="{0760E9FF-A493-4C7B-A9D8-D6D623FD8E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418" y="1744135"/>
            <a:ext cx="542803" cy="542803"/>
          </a:xfrm>
          <a:prstGeom prst="rect">
            <a:avLst/>
          </a:prstGeom>
        </p:spPr>
      </p:pic>
      <p:sp>
        <p:nvSpPr>
          <p:cNvPr id="26" name="Shape 2447">
            <a:extLst>
              <a:ext uri="{FF2B5EF4-FFF2-40B4-BE49-F238E27FC236}">
                <a16:creationId xmlns:a16="http://schemas.microsoft.com/office/drawing/2014/main" id="{3E98BD3A-FA15-49F7-BD5E-2DD662EC19F0}"/>
              </a:ext>
            </a:extLst>
          </p:cNvPr>
          <p:cNvSpPr/>
          <p:nvPr/>
        </p:nvSpPr>
        <p:spPr>
          <a:xfrm>
            <a:off x="8641696" y="5665322"/>
            <a:ext cx="388617" cy="317936"/>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8" name="Freeform 124">
            <a:extLst>
              <a:ext uri="{FF2B5EF4-FFF2-40B4-BE49-F238E27FC236}">
                <a16:creationId xmlns:a16="http://schemas.microsoft.com/office/drawing/2014/main" id="{A1CEC824-8FB1-4272-8ED9-6C7D21666FAF}"/>
              </a:ext>
            </a:extLst>
          </p:cNvPr>
          <p:cNvSpPr>
            <a:spLocks noEditPoints="1"/>
          </p:cNvSpPr>
          <p:nvPr/>
        </p:nvSpPr>
        <p:spPr bwMode="auto">
          <a:xfrm>
            <a:off x="4085060" y="1841256"/>
            <a:ext cx="438740" cy="279405"/>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9" name="Graphic 28" descr="Bank outline">
            <a:extLst>
              <a:ext uri="{FF2B5EF4-FFF2-40B4-BE49-F238E27FC236}">
                <a16:creationId xmlns:a16="http://schemas.microsoft.com/office/drawing/2014/main" id="{7AED2D29-7DF0-4110-8FA2-CC904425B2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80688" y="1675122"/>
            <a:ext cx="625652" cy="625652"/>
          </a:xfrm>
          <a:prstGeom prst="rect">
            <a:avLst/>
          </a:prstGeom>
        </p:spPr>
      </p:pic>
    </p:spTree>
    <p:custDataLst>
      <p:tags r:id="rId1"/>
    </p:custDataLst>
    <p:extLst>
      <p:ext uri="{BB962C8B-B14F-4D97-AF65-F5344CB8AC3E}">
        <p14:creationId xmlns:p14="http://schemas.microsoft.com/office/powerpoint/2010/main" val="126285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609600" y="4904313"/>
            <a:ext cx="4367869" cy="2308324"/>
          </a:xfrm>
          <a:prstGeom prst="rect">
            <a:avLst/>
          </a:prstGeom>
          <a:noFill/>
        </p:spPr>
        <p:txBody>
          <a:bodyPr wrap="square" rtlCol="0">
            <a:spAutoFit/>
          </a:bodyPr>
          <a:lstStyle/>
          <a:p>
            <a:r>
              <a:rPr lang="en-GB" dirty="0">
                <a:latin typeface="+mj-lt"/>
                <a:ea typeface="Calibri" panose="020F0502020204030204" pitchFamily="34" charset="0"/>
              </a:rPr>
              <a:t>O</a:t>
            </a:r>
            <a:r>
              <a:rPr lang="en-GB" sz="1800" dirty="0">
                <a:effectLst/>
                <a:latin typeface="+mj-lt"/>
                <a:ea typeface="Calibri" panose="020F0502020204030204" pitchFamily="34" charset="0"/>
              </a:rPr>
              <a:t>ver 570 LEA reports, 300</a:t>
            </a:r>
          </a:p>
          <a:p>
            <a:r>
              <a:rPr lang="en-GB" sz="1800" dirty="0">
                <a:effectLst/>
                <a:latin typeface="+mj-lt"/>
                <a:ea typeface="Calibri" panose="020F0502020204030204" pitchFamily="34" charset="0"/>
              </a:rPr>
              <a:t>criminal proceedings, at least 25,570 orders to freeze funds, </a:t>
            </a:r>
          </a:p>
          <a:p>
            <a:r>
              <a:rPr lang="en-GB" sz="1800" dirty="0">
                <a:effectLst/>
                <a:latin typeface="+mj-lt"/>
                <a:ea typeface="Calibri" panose="020F0502020204030204" pitchFamily="34" charset="0"/>
              </a:rPr>
              <a:t>and at least 38 court cases </a:t>
            </a:r>
          </a:p>
          <a:p>
            <a:r>
              <a:rPr lang="en-GB" sz="1800" dirty="0">
                <a:effectLst/>
                <a:latin typeface="+mj-lt"/>
                <a:ea typeface="Calibri" panose="020F0502020204030204" pitchFamily="34" charset="0"/>
              </a:rPr>
              <a:t>seizing at least EUR 25 million. </a:t>
            </a:r>
            <a:endParaRPr lang="en-US" dirty="0">
              <a:latin typeface="+mj-lt"/>
            </a:endParaRP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Picture 5" descr="A picture containing invertebrate, ctenophore&#10;&#10;Description automatically generated">
            <a:extLst>
              <a:ext uri="{FF2B5EF4-FFF2-40B4-BE49-F238E27FC236}">
                <a16:creationId xmlns:a16="http://schemas.microsoft.com/office/drawing/2014/main" id="{9A16CBFB-E514-4F69-A100-2B77D1626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302" y="1377712"/>
            <a:ext cx="5915105" cy="2306891"/>
          </a:xfrm>
          <a:prstGeom prst="rect">
            <a:avLst/>
          </a:prstGeom>
        </p:spPr>
      </p:pic>
      <p:sp>
        <p:nvSpPr>
          <p:cNvPr id="7" name="TextBox 6">
            <a:extLst>
              <a:ext uri="{FF2B5EF4-FFF2-40B4-BE49-F238E27FC236}">
                <a16:creationId xmlns:a16="http://schemas.microsoft.com/office/drawing/2014/main" id="{042F396A-B100-42CF-AC2F-79728E6E2F99}"/>
              </a:ext>
            </a:extLst>
          </p:cNvPr>
          <p:cNvSpPr txBox="1"/>
          <p:nvPr/>
        </p:nvSpPr>
        <p:spPr>
          <a:xfrm>
            <a:off x="4661730" y="4906814"/>
            <a:ext cx="2925615" cy="1477328"/>
          </a:xfrm>
          <a:prstGeom prst="rect">
            <a:avLst/>
          </a:prstGeom>
          <a:noFill/>
        </p:spPr>
        <p:txBody>
          <a:bodyPr wrap="square" rtlCol="0">
            <a:spAutoFit/>
          </a:bodyPr>
          <a:lstStyle/>
          <a:p>
            <a:r>
              <a:rPr lang="en-GB" dirty="0">
                <a:latin typeface="+mj-lt"/>
                <a:ea typeface="Calibri" panose="020F0502020204030204" pitchFamily="34" charset="0"/>
              </a:rPr>
              <a:t>O</a:t>
            </a:r>
            <a:r>
              <a:rPr lang="en-GB" sz="1800" dirty="0">
                <a:effectLst/>
                <a:latin typeface="+mj-lt"/>
                <a:ea typeface="Calibri" panose="020F0502020204030204" pitchFamily="34" charset="0"/>
              </a:rPr>
              <a:t>ver 2000 incoming and outgoing requests exchanged between FIU Latvia and other FIUs. </a:t>
            </a:r>
            <a:endParaRPr lang="en-CA" dirty="0">
              <a:latin typeface="+mj-lt"/>
            </a:endParaRPr>
          </a:p>
        </p:txBody>
      </p:sp>
      <p:sp>
        <p:nvSpPr>
          <p:cNvPr id="9" name="TextBox 8">
            <a:extLst>
              <a:ext uri="{FF2B5EF4-FFF2-40B4-BE49-F238E27FC236}">
                <a16:creationId xmlns:a16="http://schemas.microsoft.com/office/drawing/2014/main" id="{7508B95E-5A01-4ACF-829F-20D363627D5E}"/>
              </a:ext>
            </a:extLst>
          </p:cNvPr>
          <p:cNvSpPr txBox="1"/>
          <p:nvPr/>
        </p:nvSpPr>
        <p:spPr>
          <a:xfrm>
            <a:off x="7659934" y="4904313"/>
            <a:ext cx="3639438" cy="1754326"/>
          </a:xfrm>
          <a:prstGeom prst="rect">
            <a:avLst/>
          </a:prstGeom>
          <a:noFill/>
        </p:spPr>
        <p:txBody>
          <a:bodyPr wrap="square" rtlCol="0">
            <a:spAutoFit/>
          </a:bodyPr>
          <a:lstStyle/>
          <a:p>
            <a:r>
              <a:rPr lang="en-GB" dirty="0">
                <a:latin typeface="+mj-lt"/>
                <a:ea typeface="Calibri" panose="020F0502020204030204" pitchFamily="34" charset="0"/>
              </a:rPr>
              <a:t>F</a:t>
            </a:r>
            <a:r>
              <a:rPr lang="en-GB" sz="1800" dirty="0">
                <a:effectLst/>
                <a:latin typeface="+mj-lt"/>
                <a:ea typeface="Calibri" panose="020F0502020204030204" pitchFamily="34" charset="0"/>
              </a:rPr>
              <a:t>inancial intelligence used to start 13 criminal proceedings with the Corruption Prevention Bureau and help corruption cases abroad.</a:t>
            </a:r>
          </a:p>
          <a:p>
            <a:endParaRPr lang="en-CA" dirty="0"/>
          </a:p>
        </p:txBody>
      </p:sp>
      <p:sp>
        <p:nvSpPr>
          <p:cNvPr id="10" name="Oval 9">
            <a:extLst>
              <a:ext uri="{FF2B5EF4-FFF2-40B4-BE49-F238E27FC236}">
                <a16:creationId xmlns:a16="http://schemas.microsoft.com/office/drawing/2014/main" id="{4F0D92B9-7277-4D07-BC07-6874E3070BB0}"/>
              </a:ext>
            </a:extLst>
          </p:cNvPr>
          <p:cNvSpPr/>
          <p:nvPr/>
        </p:nvSpPr>
        <p:spPr>
          <a:xfrm>
            <a:off x="9037250" y="4017743"/>
            <a:ext cx="761248" cy="76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Bank outline">
            <a:extLst>
              <a:ext uri="{FF2B5EF4-FFF2-40B4-BE49-F238E27FC236}">
                <a16:creationId xmlns:a16="http://schemas.microsoft.com/office/drawing/2014/main" id="{DDCFE2E2-7FF1-404F-944D-9D7F95A28A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5048" y="4017743"/>
            <a:ext cx="625652" cy="625652"/>
          </a:xfrm>
          <a:prstGeom prst="rect">
            <a:avLst/>
          </a:prstGeom>
        </p:spPr>
      </p:pic>
      <p:sp>
        <p:nvSpPr>
          <p:cNvPr id="12" name="Oval 11">
            <a:extLst>
              <a:ext uri="{FF2B5EF4-FFF2-40B4-BE49-F238E27FC236}">
                <a16:creationId xmlns:a16="http://schemas.microsoft.com/office/drawing/2014/main" id="{81F3EF1B-6926-430E-9B0F-053BE860BED9}"/>
              </a:ext>
            </a:extLst>
          </p:cNvPr>
          <p:cNvSpPr/>
          <p:nvPr/>
        </p:nvSpPr>
        <p:spPr>
          <a:xfrm>
            <a:off x="5623335" y="3982329"/>
            <a:ext cx="761248" cy="7612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7E251B6-DE92-4A72-8D04-12E63C725C9A}"/>
              </a:ext>
            </a:extLst>
          </p:cNvPr>
          <p:cNvSpPr>
            <a:spLocks noChangeAspect="1"/>
          </p:cNvSpPr>
          <p:nvPr/>
        </p:nvSpPr>
        <p:spPr>
          <a:xfrm>
            <a:off x="1626932" y="4017743"/>
            <a:ext cx="790681" cy="75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4" name="Freeform 124">
            <a:extLst>
              <a:ext uri="{FF2B5EF4-FFF2-40B4-BE49-F238E27FC236}">
                <a16:creationId xmlns:a16="http://schemas.microsoft.com/office/drawing/2014/main" id="{C6DE7CCB-7EB1-446C-8917-4E98852D18FC}"/>
              </a:ext>
            </a:extLst>
          </p:cNvPr>
          <p:cNvSpPr>
            <a:spLocks noEditPoints="1"/>
          </p:cNvSpPr>
          <p:nvPr/>
        </p:nvSpPr>
        <p:spPr bwMode="auto">
          <a:xfrm>
            <a:off x="1802903" y="4212572"/>
            <a:ext cx="438740" cy="344307"/>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15" name="Graphic 14" descr="List outline">
            <a:extLst>
              <a:ext uri="{FF2B5EF4-FFF2-40B4-BE49-F238E27FC236}">
                <a16:creationId xmlns:a16="http://schemas.microsoft.com/office/drawing/2014/main" id="{85182332-15F2-4902-9782-5A59D833E3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23513" y="4082511"/>
            <a:ext cx="560884" cy="560884"/>
          </a:xfrm>
          <a:prstGeom prst="rect">
            <a:avLst/>
          </a:prstGeom>
        </p:spPr>
      </p:pic>
      <p:sp>
        <p:nvSpPr>
          <p:cNvPr id="2" name="Tekstvak 3">
            <a:extLst>
              <a:ext uri="{FF2B5EF4-FFF2-40B4-BE49-F238E27FC236}">
                <a16:creationId xmlns:a16="http://schemas.microsoft.com/office/drawing/2014/main" id="{097E4723-F27B-7385-A566-279732074485}"/>
              </a:ext>
            </a:extLst>
          </p:cNvPr>
          <p:cNvSpPr txBox="1"/>
          <p:nvPr/>
        </p:nvSpPr>
        <p:spPr>
          <a:xfrm>
            <a:off x="609600" y="132737"/>
            <a:ext cx="8990468" cy="1200329"/>
          </a:xfrm>
          <a:prstGeom prst="rect">
            <a:avLst/>
          </a:prstGeom>
          <a:noFill/>
        </p:spPr>
        <p:txBody>
          <a:bodyPr wrap="square" rtlCol="0">
            <a:spAutoFit/>
          </a:bodyPr>
          <a:lstStyle/>
          <a:p>
            <a:pPr algn="ctr"/>
            <a:r>
              <a:rPr lang="en-US" sz="3600" dirty="0">
                <a:solidFill>
                  <a:schemeClr val="bg2">
                    <a:lumMod val="10000"/>
                  </a:schemeClr>
                </a:solidFill>
                <a:latin typeface="+mj-lt"/>
              </a:rPr>
              <a:t>FIU-LATVIA/ABLV CASE –</a:t>
            </a:r>
          </a:p>
          <a:p>
            <a:pPr algn="ctr"/>
            <a:r>
              <a:rPr lang="en-US" sz="3600" dirty="0">
                <a:solidFill>
                  <a:schemeClr val="bg2">
                    <a:lumMod val="10000"/>
                  </a:schemeClr>
                </a:solidFill>
                <a:latin typeface="+mj-lt"/>
              </a:rPr>
              <a:t>SUCCESSES</a:t>
            </a:r>
          </a:p>
        </p:txBody>
      </p:sp>
    </p:spTree>
    <p:custDataLst>
      <p:tags r:id="rId1"/>
    </p:custDataLst>
    <p:extLst>
      <p:ext uri="{BB962C8B-B14F-4D97-AF65-F5344CB8AC3E}">
        <p14:creationId xmlns:p14="http://schemas.microsoft.com/office/powerpoint/2010/main" val="54102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073A6DE-A0DF-736F-F62D-DB370842E659}"/>
              </a:ext>
            </a:extLst>
          </p:cNvPr>
          <p:cNvSpPr/>
          <p:nvPr/>
        </p:nvSpPr>
        <p:spPr>
          <a:xfrm>
            <a:off x="4655887" y="2775644"/>
            <a:ext cx="740098" cy="7078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9" name="Oval 8">
            <a:extLst>
              <a:ext uri="{FF2B5EF4-FFF2-40B4-BE49-F238E27FC236}">
                <a16:creationId xmlns:a16="http://schemas.microsoft.com/office/drawing/2014/main" id="{F0B28FE3-C0BA-4653-909A-1A1570D9B5B0}"/>
              </a:ext>
            </a:extLst>
          </p:cNvPr>
          <p:cNvSpPr>
            <a:spLocks noGrp="1" noRot="1" noChangeAspect="1" noMove="1" noResize="1" noEditPoints="1" noAdjustHandles="1" noChangeArrowheads="1" noChangeShapeType="1"/>
          </p:cNvSpPr>
          <p:nvPr/>
        </p:nvSpPr>
        <p:spPr>
          <a:xfrm>
            <a:off x="4644461" y="1643070"/>
            <a:ext cx="740098" cy="7078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7" name="Oval 16">
            <a:extLst>
              <a:ext uri="{FF2B5EF4-FFF2-40B4-BE49-F238E27FC236}">
                <a16:creationId xmlns:a16="http://schemas.microsoft.com/office/drawing/2014/main" id="{1AB7ABF7-EEC1-45E8-9931-C4B52A7AEC98}"/>
              </a:ext>
            </a:extLst>
          </p:cNvPr>
          <p:cNvSpPr/>
          <p:nvPr/>
        </p:nvSpPr>
        <p:spPr>
          <a:xfrm>
            <a:off x="4633205" y="5406914"/>
            <a:ext cx="745907" cy="7326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p:cNvSpPr txBox="1"/>
          <p:nvPr/>
        </p:nvSpPr>
        <p:spPr>
          <a:xfrm>
            <a:off x="503268" y="136095"/>
            <a:ext cx="8926286" cy="1200329"/>
          </a:xfrm>
          <a:prstGeom prst="rect">
            <a:avLst/>
          </a:prstGeom>
          <a:noFill/>
        </p:spPr>
        <p:txBody>
          <a:bodyPr wrap="square" rtlCol="0">
            <a:spAutoFit/>
          </a:bodyPr>
          <a:lstStyle/>
          <a:p>
            <a:pPr algn="ctr"/>
            <a:r>
              <a:rPr lang="en-US" sz="3600" dirty="0">
                <a:solidFill>
                  <a:schemeClr val="bg2">
                    <a:lumMod val="10000"/>
                  </a:schemeClr>
                </a:solidFill>
                <a:latin typeface="+mj-lt"/>
              </a:rPr>
              <a:t>FIU-LATVIA/ABLV CASE –</a:t>
            </a:r>
          </a:p>
          <a:p>
            <a:pPr algn="ctr"/>
            <a:r>
              <a:rPr lang="en-US" sz="3600" dirty="0">
                <a:solidFill>
                  <a:schemeClr val="bg2">
                    <a:lumMod val="10000"/>
                  </a:schemeClr>
                </a:solidFill>
                <a:latin typeface="+mj-lt"/>
              </a:rPr>
              <a:t>CHALLENGES</a:t>
            </a:r>
          </a:p>
        </p:txBody>
      </p:sp>
      <p:sp>
        <p:nvSpPr>
          <p:cNvPr id="5" name="Tekstvak 4"/>
          <p:cNvSpPr txBox="1"/>
          <p:nvPr/>
        </p:nvSpPr>
        <p:spPr>
          <a:xfrm>
            <a:off x="5438780" y="1426448"/>
            <a:ext cx="6629656" cy="2862322"/>
          </a:xfrm>
          <a:prstGeom prst="rect">
            <a:avLst/>
          </a:prstGeom>
          <a:noFill/>
        </p:spPr>
        <p:txBody>
          <a:bodyPr wrap="square" rtlCol="0">
            <a:spAutoFit/>
          </a:bodyPr>
          <a:lstStyle/>
          <a:p>
            <a:r>
              <a:rPr lang="en-US" sz="2400" b="1" dirty="0">
                <a:effectLst/>
                <a:latin typeface="+mj-lt"/>
                <a:ea typeface="Calibri" panose="020F0502020204030204" pitchFamily="34" charset="0"/>
              </a:rPr>
              <a:t>Legal - </a:t>
            </a:r>
            <a:r>
              <a:rPr lang="en-US" sz="2400" dirty="0">
                <a:effectLst/>
                <a:latin typeface="Calibri" panose="020F0502020204030204" pitchFamily="34" charset="0"/>
                <a:ea typeface="Calibri" panose="020F0502020204030204" pitchFamily="34" charset="0"/>
              </a:rPr>
              <a:t>Several jurisdictions were limited in their ability to cooperate multilaterally by their legal framework</a:t>
            </a:r>
            <a:endParaRPr lang="nl-NL" sz="2400" dirty="0">
              <a:latin typeface="+mj-lt"/>
            </a:endParaRPr>
          </a:p>
          <a:p>
            <a:endParaRPr lang="nl-NL" b="1" dirty="0"/>
          </a:p>
          <a:p>
            <a:endParaRPr lang="en-US" sz="1800" b="1" dirty="0">
              <a:effectLst/>
              <a:latin typeface="Calibri" panose="020F0502020204030204" pitchFamily="34" charset="0"/>
              <a:ea typeface="Calibri" panose="020F0502020204030204" pitchFamily="34" charset="0"/>
            </a:endParaRPr>
          </a:p>
          <a:p>
            <a:endParaRPr lang="en-US" dirty="0"/>
          </a:p>
          <a:p>
            <a:endParaRPr lang="en-US" sz="1800" b="1" dirty="0">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Picture 5" descr="A person holding a phone&#10;&#10;Description automatically generated with medium confidence">
            <a:extLst>
              <a:ext uri="{FF2B5EF4-FFF2-40B4-BE49-F238E27FC236}">
                <a16:creationId xmlns:a16="http://schemas.microsoft.com/office/drawing/2014/main" id="{840B6144-BAB2-4160-9B5C-FE0E16B1CB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15" y="1444641"/>
            <a:ext cx="3258457" cy="4887686"/>
          </a:xfrm>
          <a:prstGeom prst="rect">
            <a:avLst/>
          </a:prstGeom>
        </p:spPr>
      </p:pic>
      <p:sp>
        <p:nvSpPr>
          <p:cNvPr id="14" name="AutoShape 124">
            <a:extLst>
              <a:ext uri="{FF2B5EF4-FFF2-40B4-BE49-F238E27FC236}">
                <a16:creationId xmlns:a16="http://schemas.microsoft.com/office/drawing/2014/main" id="{2627A584-71E5-485B-9C30-59CDD4D592E4}"/>
              </a:ext>
            </a:extLst>
          </p:cNvPr>
          <p:cNvSpPr>
            <a:spLocks/>
          </p:cNvSpPr>
          <p:nvPr/>
        </p:nvSpPr>
        <p:spPr bwMode="auto">
          <a:xfrm>
            <a:off x="4904559" y="36852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16" name="Shape 2434">
            <a:extLst>
              <a:ext uri="{FF2B5EF4-FFF2-40B4-BE49-F238E27FC236}">
                <a16:creationId xmlns:a16="http://schemas.microsoft.com/office/drawing/2014/main" id="{10BF4297-668A-44EF-A247-16CB0542EFA4}"/>
              </a:ext>
            </a:extLst>
          </p:cNvPr>
          <p:cNvSpPr>
            <a:spLocks noChangeAspect="1"/>
          </p:cNvSpPr>
          <p:nvPr/>
        </p:nvSpPr>
        <p:spPr>
          <a:xfrm>
            <a:off x="4834303" y="5578935"/>
            <a:ext cx="360411" cy="38858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19" name="Oval 18">
            <a:extLst>
              <a:ext uri="{FF2B5EF4-FFF2-40B4-BE49-F238E27FC236}">
                <a16:creationId xmlns:a16="http://schemas.microsoft.com/office/drawing/2014/main" id="{DB140742-FEE4-467C-B141-05D5F3428B61}"/>
              </a:ext>
            </a:extLst>
          </p:cNvPr>
          <p:cNvSpPr/>
          <p:nvPr/>
        </p:nvSpPr>
        <p:spPr>
          <a:xfrm>
            <a:off x="4634737" y="3911310"/>
            <a:ext cx="761248" cy="7826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Blockchain outline">
            <a:extLst>
              <a:ext uri="{FF2B5EF4-FFF2-40B4-BE49-F238E27FC236}">
                <a16:creationId xmlns:a16="http://schemas.microsoft.com/office/drawing/2014/main" id="{79210266-2DA2-44D8-A973-FBD0927C1B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6528" y="3992543"/>
            <a:ext cx="542803" cy="542803"/>
          </a:xfrm>
          <a:prstGeom prst="rect">
            <a:avLst/>
          </a:prstGeom>
        </p:spPr>
      </p:pic>
      <p:sp>
        <p:nvSpPr>
          <p:cNvPr id="13" name="Shape 2390">
            <a:extLst>
              <a:ext uri="{FF2B5EF4-FFF2-40B4-BE49-F238E27FC236}">
                <a16:creationId xmlns:a16="http://schemas.microsoft.com/office/drawing/2014/main" id="{49DF1E54-F653-4001-930F-C1D5BD8370C1}"/>
              </a:ext>
            </a:extLst>
          </p:cNvPr>
          <p:cNvSpPr>
            <a:spLocks/>
          </p:cNvSpPr>
          <p:nvPr/>
        </p:nvSpPr>
        <p:spPr>
          <a:xfrm>
            <a:off x="4820201" y="1802708"/>
            <a:ext cx="388617" cy="38858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 name="TextBox 1">
            <a:extLst>
              <a:ext uri="{FF2B5EF4-FFF2-40B4-BE49-F238E27FC236}">
                <a16:creationId xmlns:a16="http://schemas.microsoft.com/office/drawing/2014/main" id="{F4E887C6-D7F5-C7D3-234C-ECC685FC6E44}"/>
              </a:ext>
            </a:extLst>
          </p:cNvPr>
          <p:cNvSpPr txBox="1"/>
          <p:nvPr/>
        </p:nvSpPr>
        <p:spPr>
          <a:xfrm>
            <a:off x="5474543" y="5295903"/>
            <a:ext cx="6521267" cy="1200329"/>
          </a:xfrm>
          <a:prstGeom prst="rect">
            <a:avLst/>
          </a:prstGeom>
          <a:noFill/>
        </p:spPr>
        <p:txBody>
          <a:bodyPr wrap="square" rtlCol="0">
            <a:spAutoFit/>
          </a:bodyPr>
          <a:lstStyle/>
          <a:p>
            <a:r>
              <a:rPr lang="en-US" sz="2400" b="1" dirty="0">
                <a:effectLst/>
                <a:latin typeface="+mj-lt"/>
                <a:ea typeface="Calibri" panose="020F0502020204030204" pitchFamily="34" charset="0"/>
              </a:rPr>
              <a:t>Trust - </a:t>
            </a:r>
            <a:r>
              <a:rPr lang="en-US" sz="2400" dirty="0">
                <a:effectLst/>
                <a:latin typeface="Calibri" panose="020F0502020204030204" pitchFamily="34" charset="0"/>
                <a:ea typeface="Calibri" panose="020F0502020204030204" pitchFamily="34" charset="0"/>
              </a:rPr>
              <a:t>a lack of control over information, its analysis, and eventual dissemination can </a:t>
            </a:r>
          </a:p>
          <a:p>
            <a:r>
              <a:rPr lang="en-US" sz="2400" dirty="0">
                <a:effectLst/>
                <a:latin typeface="Calibri" panose="020F0502020204030204" pitchFamily="34" charset="0"/>
                <a:ea typeface="Calibri" panose="020F0502020204030204" pitchFamily="34" charset="0"/>
              </a:rPr>
              <a:t>challenge multilateral cooperation</a:t>
            </a:r>
            <a:endParaRPr lang="en-CA" sz="2400" dirty="0">
              <a:latin typeface="+mj-lt"/>
            </a:endParaRPr>
          </a:p>
        </p:txBody>
      </p:sp>
      <p:sp>
        <p:nvSpPr>
          <p:cNvPr id="7" name="TextBox 6">
            <a:extLst>
              <a:ext uri="{FF2B5EF4-FFF2-40B4-BE49-F238E27FC236}">
                <a16:creationId xmlns:a16="http://schemas.microsoft.com/office/drawing/2014/main" id="{ACD9712A-82A0-58FC-ECFE-6E6BEEC4706F}"/>
              </a:ext>
            </a:extLst>
          </p:cNvPr>
          <p:cNvSpPr txBox="1"/>
          <p:nvPr/>
        </p:nvSpPr>
        <p:spPr>
          <a:xfrm>
            <a:off x="5474543" y="3647650"/>
            <a:ext cx="6327926" cy="1569660"/>
          </a:xfrm>
          <a:prstGeom prst="rect">
            <a:avLst/>
          </a:prstGeom>
          <a:noFill/>
        </p:spPr>
        <p:txBody>
          <a:bodyPr wrap="square" rtlCol="0">
            <a:spAutoFit/>
          </a:bodyPr>
          <a:lstStyle/>
          <a:p>
            <a:r>
              <a:rPr lang="en-CA" sz="2400" dirty="0">
                <a:latin typeface="+mj-lt"/>
              </a:rPr>
              <a:t>Technology – </a:t>
            </a:r>
            <a:r>
              <a:rPr lang="en-CA" sz="2400" dirty="0">
                <a:latin typeface="Calibri" panose="020F0502020204030204" pitchFamily="34" charset="0"/>
                <a:cs typeface="Calibri" panose="020F0502020204030204" pitchFamily="34" charset="0"/>
              </a:rPr>
              <a:t>FIU</a:t>
            </a:r>
            <a:r>
              <a:rPr lang="en-CA" sz="2400" dirty="0">
                <a:latin typeface="+mj-lt"/>
              </a:rPr>
              <a:t> </a:t>
            </a:r>
            <a:r>
              <a:rPr lang="en-US" sz="2400" dirty="0">
                <a:effectLst/>
                <a:latin typeface="Calibri" panose="020F0502020204030204" pitchFamily="34" charset="0"/>
                <a:ea typeface="Calibri" panose="020F0502020204030204" pitchFamily="34" charset="0"/>
              </a:rPr>
              <a:t>data exchange is still limited by different approaches toward data analytics, and different rights to exchange and analyze data, especially in a multilateral framework</a:t>
            </a:r>
            <a:endParaRPr lang="en-CA" sz="2400" dirty="0">
              <a:latin typeface="+mj-lt"/>
            </a:endParaRPr>
          </a:p>
        </p:txBody>
      </p:sp>
      <p:pic>
        <p:nvPicPr>
          <p:cNvPr id="10" name="Graphic 9" descr="Bank outline">
            <a:extLst>
              <a:ext uri="{FF2B5EF4-FFF2-40B4-BE49-F238E27FC236}">
                <a16:creationId xmlns:a16="http://schemas.microsoft.com/office/drawing/2014/main" id="{79BC2B06-1359-EAA9-C9BB-0D0816EBBC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3109" y="2767868"/>
            <a:ext cx="625652" cy="625652"/>
          </a:xfrm>
          <a:prstGeom prst="rect">
            <a:avLst/>
          </a:prstGeom>
        </p:spPr>
      </p:pic>
      <p:sp>
        <p:nvSpPr>
          <p:cNvPr id="11" name="TextBox 10">
            <a:extLst>
              <a:ext uri="{FF2B5EF4-FFF2-40B4-BE49-F238E27FC236}">
                <a16:creationId xmlns:a16="http://schemas.microsoft.com/office/drawing/2014/main" id="{FE4AAEBA-EEAF-DD0B-ECB2-1AECF50245D6}"/>
              </a:ext>
            </a:extLst>
          </p:cNvPr>
          <p:cNvSpPr txBox="1"/>
          <p:nvPr/>
        </p:nvSpPr>
        <p:spPr>
          <a:xfrm>
            <a:off x="5474543" y="2706941"/>
            <a:ext cx="6360585" cy="830997"/>
          </a:xfrm>
          <a:prstGeom prst="rect">
            <a:avLst/>
          </a:prstGeom>
          <a:noFill/>
        </p:spPr>
        <p:txBody>
          <a:bodyPr wrap="square" rtlCol="0">
            <a:spAutoFit/>
          </a:bodyPr>
          <a:lstStyle/>
          <a:p>
            <a:r>
              <a:rPr lang="en-CA" sz="2400" dirty="0">
                <a:latin typeface="+mj-lt"/>
              </a:rPr>
              <a:t>Capacity - </a:t>
            </a:r>
            <a:r>
              <a:rPr lang="en-US" sz="2400" dirty="0">
                <a:effectLst/>
                <a:latin typeface="Calibri" panose="020F0502020204030204" pitchFamily="34" charset="0"/>
                <a:ea typeface="Calibri" panose="020F0502020204030204" pitchFamily="34" charset="0"/>
              </a:rPr>
              <a:t>Certain procedural aspects created cooperation bottlenecks</a:t>
            </a:r>
            <a:endParaRPr lang="en-CA" sz="2400" dirty="0">
              <a:latin typeface="+mj-lt"/>
            </a:endParaRPr>
          </a:p>
        </p:txBody>
      </p:sp>
    </p:spTree>
    <p:custDataLst>
      <p:tags r:id="rId1"/>
    </p:custDataLst>
    <p:extLst>
      <p:ext uri="{BB962C8B-B14F-4D97-AF65-F5344CB8AC3E}">
        <p14:creationId xmlns:p14="http://schemas.microsoft.com/office/powerpoint/2010/main" val="356735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00806" y="3838634"/>
            <a:ext cx="8377880" cy="1754326"/>
          </a:xfrm>
          <a:prstGeom prst="rect">
            <a:avLst/>
          </a:prstGeom>
          <a:noFill/>
        </p:spPr>
        <p:txBody>
          <a:bodyPr wrap="square" rtlCol="0">
            <a:spAutoFit/>
          </a:bodyPr>
          <a:lstStyle/>
          <a:p>
            <a:pPr algn="ctr"/>
            <a:r>
              <a:rPr lang="nl-NL" sz="3600" dirty="0">
                <a:solidFill>
                  <a:schemeClr val="bg2">
                    <a:lumMod val="10000"/>
                  </a:schemeClr>
                </a:solidFill>
                <a:latin typeface="+mj-lt"/>
              </a:rPr>
              <a:t>FIU-LATVIA/ABLV CASE –</a:t>
            </a:r>
          </a:p>
          <a:p>
            <a:pPr algn="ctr"/>
            <a:r>
              <a:rPr lang="nl-NL" sz="3600" dirty="0">
                <a:solidFill>
                  <a:schemeClr val="bg2">
                    <a:lumMod val="10000"/>
                  </a:schemeClr>
                </a:solidFill>
                <a:latin typeface="+mj-lt"/>
              </a:rPr>
              <a:t>SIGNIFICANT LESSON</a:t>
            </a:r>
          </a:p>
          <a:p>
            <a:pPr algn="ctr"/>
            <a:endParaRPr lang="nl-NL" sz="3600" dirty="0">
              <a:solidFill>
                <a:schemeClr val="bg2">
                  <a:lumMod val="10000"/>
                </a:schemeClr>
              </a:solidFill>
              <a:latin typeface="+mj-lt"/>
            </a:endParaRPr>
          </a:p>
        </p:txBody>
      </p:sp>
      <p:sp>
        <p:nvSpPr>
          <p:cNvPr id="5" name="Tekstvak 4"/>
          <p:cNvSpPr txBox="1"/>
          <p:nvPr/>
        </p:nvSpPr>
        <p:spPr>
          <a:xfrm>
            <a:off x="1579936" y="5083418"/>
            <a:ext cx="9766852" cy="1953740"/>
          </a:xfrm>
          <a:prstGeom prst="rect">
            <a:avLst/>
          </a:prstGeom>
          <a:noFill/>
        </p:spPr>
        <p:txBody>
          <a:bodyPr wrap="square" rtlCol="0">
            <a:spAutoFit/>
          </a:bodyPr>
          <a:lstStyle/>
          <a:p>
            <a:pPr marR="0" lvl="0" algn="l" defTabSz="914400" rtl="0" eaLnBrk="1" fontAlgn="auto" latinLnBrk="0" hangingPunct="1">
              <a:lnSpc>
                <a:spcPct val="107000"/>
              </a:lnSpc>
              <a:spcBef>
                <a:spcPts val="0"/>
              </a:spcBef>
              <a:spcAft>
                <a:spcPts val="800"/>
              </a:spcAft>
              <a:buClrTx/>
              <a:buSzTx/>
              <a:tabLst/>
              <a:defRPr/>
            </a:pPr>
            <a:r>
              <a:rPr lang="en-US" sz="1800" dirty="0">
                <a:effectLst/>
                <a:latin typeface="Calibri" panose="020F0502020204030204" pitchFamily="34" charset="0"/>
                <a:ea typeface="Calibri" panose="020F0502020204030204" pitchFamily="34" charset="0"/>
              </a:rPr>
              <a:t>The </a:t>
            </a:r>
            <a:r>
              <a:rPr lang="en-US" sz="1800" b="1" dirty="0">
                <a:effectLst/>
                <a:latin typeface="Calibri" panose="020F0502020204030204" pitchFamily="34" charset="0"/>
                <a:ea typeface="Calibri" panose="020F0502020204030204" pitchFamily="34" charset="0"/>
              </a:rPr>
              <a:t>most significant lesson</a:t>
            </a:r>
            <a:r>
              <a:rPr lang="en-US" sz="1800" dirty="0">
                <a:effectLst/>
                <a:latin typeface="Calibri" panose="020F0502020204030204" pitchFamily="34" charset="0"/>
                <a:ea typeface="Calibri" panose="020F0502020204030204" pitchFamily="34" charset="0"/>
              </a:rPr>
              <a:t> learned from the cooperation within the IFIT is that multilateral cooperation among FIUs can be and in fact is efficient and it works well, albeit it seems a rather underused tool in the FIUs’ arsenal. More importantly, it can achieve results not only in the FIU and jurisdiction leading the cooperation, but in all the participating jurisdictions that would not have been possible solely within bilateral cooperation – both operational results and secondary results.</a:t>
            </a:r>
            <a:endParaRPr lang="en-CA" sz="1800" dirty="0">
              <a:effectLst/>
              <a:latin typeface="Calibri" panose="020F0502020204030204" pitchFamily="34" charset="0"/>
              <a:ea typeface="Calibri" panose="020F0502020204030204" pitchFamily="34" charset="0"/>
            </a:endParaRPr>
          </a:p>
          <a:p>
            <a:pPr lvl="1"/>
            <a:endParaRPr lang="en-US" dirty="0"/>
          </a:p>
        </p:txBody>
      </p:sp>
      <p:pic>
        <p:nvPicPr>
          <p:cNvPr id="6" name="Picture 5" descr="A picture containing person, dark, light&#10;&#10;Description automatically generated">
            <a:extLst>
              <a:ext uri="{FF2B5EF4-FFF2-40B4-BE49-F238E27FC236}">
                <a16:creationId xmlns:a16="http://schemas.microsoft.com/office/drawing/2014/main" id="{9DD8D633-922F-418B-9CDB-33BCB66FC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06" y="318440"/>
            <a:ext cx="8256218" cy="3219925"/>
          </a:xfrm>
          <a:prstGeom prst="rect">
            <a:avLst/>
          </a:prstGeom>
        </p:spPr>
      </p:pic>
      <p:sp>
        <p:nvSpPr>
          <p:cNvPr id="9" name="Oval 8">
            <a:extLst>
              <a:ext uri="{FF2B5EF4-FFF2-40B4-BE49-F238E27FC236}">
                <a16:creationId xmlns:a16="http://schemas.microsoft.com/office/drawing/2014/main" id="{E7C99E48-843C-4814-B77D-575FDE3B2280}"/>
              </a:ext>
            </a:extLst>
          </p:cNvPr>
          <p:cNvSpPr/>
          <p:nvPr/>
        </p:nvSpPr>
        <p:spPr>
          <a:xfrm>
            <a:off x="700806" y="5299040"/>
            <a:ext cx="761248" cy="76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AutoShape 113">
            <a:extLst>
              <a:ext uri="{FF2B5EF4-FFF2-40B4-BE49-F238E27FC236}">
                <a16:creationId xmlns:a16="http://schemas.microsoft.com/office/drawing/2014/main" id="{61EE2D3D-A31B-4124-82D4-B740296A1213}"/>
              </a:ext>
            </a:extLst>
          </p:cNvPr>
          <p:cNvSpPr>
            <a:spLocks/>
          </p:cNvSpPr>
          <p:nvPr/>
        </p:nvSpPr>
        <p:spPr bwMode="auto">
          <a:xfrm>
            <a:off x="937983" y="5447095"/>
            <a:ext cx="28689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Tree>
    <p:custDataLst>
      <p:tags r:id="rId1"/>
    </p:custDataLst>
    <p:extLst>
      <p:ext uri="{BB962C8B-B14F-4D97-AF65-F5344CB8AC3E}">
        <p14:creationId xmlns:p14="http://schemas.microsoft.com/office/powerpoint/2010/main" val="94377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A48002E-9745-440D-9048-BCAF8AE972B4}"/>
              </a:ext>
            </a:extLst>
          </p:cNvPr>
          <p:cNvGrpSpPr/>
          <p:nvPr/>
        </p:nvGrpSpPr>
        <p:grpSpPr>
          <a:xfrm>
            <a:off x="504586" y="4016532"/>
            <a:ext cx="4452827" cy="438627"/>
            <a:chOff x="838200" y="5464476"/>
            <a:chExt cx="4452827" cy="438627"/>
          </a:xfrm>
        </p:grpSpPr>
        <p:sp>
          <p:nvSpPr>
            <p:cNvPr id="15" name="Oval 14">
              <a:extLst>
                <a:ext uri="{FF2B5EF4-FFF2-40B4-BE49-F238E27FC236}">
                  <a16:creationId xmlns:a16="http://schemas.microsoft.com/office/drawing/2014/main" id="{BB7A74ED-B470-4EE5-901E-4F056B3A13DD}"/>
                </a:ext>
              </a:extLst>
            </p:cNvPr>
            <p:cNvSpPr/>
            <p:nvPr/>
          </p:nvSpPr>
          <p:spPr>
            <a:xfrm>
              <a:off x="838200" y="5464476"/>
              <a:ext cx="438627" cy="4386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6" name="TextBox 15">
              <a:extLst>
                <a:ext uri="{FF2B5EF4-FFF2-40B4-BE49-F238E27FC236}">
                  <a16:creationId xmlns:a16="http://schemas.microsoft.com/office/drawing/2014/main" id="{7ACB2890-AFFE-4E1E-A287-03C0F861468C}"/>
                </a:ext>
              </a:extLst>
            </p:cNvPr>
            <p:cNvSpPr txBox="1"/>
            <p:nvPr/>
          </p:nvSpPr>
          <p:spPr>
            <a:xfrm>
              <a:off x="1276787" y="5478119"/>
              <a:ext cx="40142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effectLst/>
                  <a:uLnTx/>
                  <a:uFillTx/>
                  <a:latin typeface="+mj-lt"/>
                  <a:ea typeface="+mn-ea"/>
                  <a:cs typeface="+mn-cs"/>
                  <a:hlinkClick r:id="rId4">
                    <a:extLst>
                      <a:ext uri="{A12FA001-AC4F-418D-AE19-62706E023703}">
                        <ahyp:hlinkClr xmlns:ahyp="http://schemas.microsoft.com/office/drawing/2018/hyperlinkcolor" val="tx"/>
                      </a:ext>
                    </a:extLst>
                  </a:hlinkClick>
                </a:rPr>
                <a:t>mail@egmontsecretariat.org</a:t>
              </a:r>
              <a:endParaRPr kumimoji="0" lang="en-US" sz="2000" b="0" i="0" u="sng" strike="noStrike" kern="1200" cap="none" spc="0" normalizeH="0" baseline="0" noProof="0" dirty="0">
                <a:ln>
                  <a:noFill/>
                </a:ln>
                <a:effectLst/>
                <a:uLnTx/>
                <a:uFillTx/>
                <a:latin typeface="+mj-lt"/>
                <a:ea typeface="+mn-ea"/>
                <a:cs typeface="+mn-cs"/>
              </a:endParaRPr>
            </a:p>
          </p:txBody>
        </p:sp>
        <p:sp>
          <p:nvSpPr>
            <p:cNvPr id="17" name="Freeform 133">
              <a:extLst>
                <a:ext uri="{FF2B5EF4-FFF2-40B4-BE49-F238E27FC236}">
                  <a16:creationId xmlns:a16="http://schemas.microsoft.com/office/drawing/2014/main" id="{289A0F7F-8617-47AC-B6C6-1AB0FFEF100D}"/>
                </a:ext>
              </a:extLst>
            </p:cNvPr>
            <p:cNvSpPr>
              <a:spLocks noEditPoints="1"/>
            </p:cNvSpPr>
            <p:nvPr/>
          </p:nvSpPr>
          <p:spPr bwMode="auto">
            <a:xfrm>
              <a:off x="954538" y="5580256"/>
              <a:ext cx="205950" cy="207066"/>
            </a:xfrm>
            <a:custGeom>
              <a:avLst/>
              <a:gdLst>
                <a:gd name="T0" fmla="*/ 534 w 534"/>
                <a:gd name="T1" fmla="*/ 211 h 536"/>
                <a:gd name="T2" fmla="*/ 533 w 534"/>
                <a:gd name="T3" fmla="*/ 209 h 536"/>
                <a:gd name="T4" fmla="*/ 532 w 534"/>
                <a:gd name="T5" fmla="*/ 208 h 536"/>
                <a:gd name="T6" fmla="*/ 532 w 534"/>
                <a:gd name="T7" fmla="*/ 207 h 536"/>
                <a:gd name="T8" fmla="*/ 531 w 534"/>
                <a:gd name="T9" fmla="*/ 207 h 536"/>
                <a:gd name="T10" fmla="*/ 465 w 534"/>
                <a:gd name="T11" fmla="*/ 93 h 536"/>
                <a:gd name="T12" fmla="*/ 391 w 534"/>
                <a:gd name="T13" fmla="*/ 86 h 536"/>
                <a:gd name="T14" fmla="*/ 219 w 534"/>
                <a:gd name="T15" fmla="*/ 23 h 536"/>
                <a:gd name="T16" fmla="*/ 76 w 534"/>
                <a:gd name="T17" fmla="*/ 86 h 536"/>
                <a:gd name="T18" fmla="*/ 69 w 534"/>
                <a:gd name="T19" fmla="*/ 150 h 536"/>
                <a:gd name="T20" fmla="*/ 2 w 534"/>
                <a:gd name="T21" fmla="*/ 207 h 536"/>
                <a:gd name="T22" fmla="*/ 1 w 534"/>
                <a:gd name="T23" fmla="*/ 208 h 536"/>
                <a:gd name="T24" fmla="*/ 1 w 534"/>
                <a:gd name="T25" fmla="*/ 209 h 536"/>
                <a:gd name="T26" fmla="*/ 0 w 534"/>
                <a:gd name="T27" fmla="*/ 210 h 536"/>
                <a:gd name="T28" fmla="*/ 0 w 534"/>
                <a:gd name="T29" fmla="*/ 212 h 536"/>
                <a:gd name="T30" fmla="*/ 0 w 534"/>
                <a:gd name="T31" fmla="*/ 529 h 536"/>
                <a:gd name="T32" fmla="*/ 527 w 534"/>
                <a:gd name="T33" fmla="*/ 536 h 536"/>
                <a:gd name="T34" fmla="*/ 534 w 534"/>
                <a:gd name="T35" fmla="*/ 212 h 536"/>
                <a:gd name="T36" fmla="*/ 520 w 534"/>
                <a:gd name="T37" fmla="*/ 227 h 536"/>
                <a:gd name="T38" fmla="*/ 373 w 534"/>
                <a:gd name="T39" fmla="*/ 352 h 536"/>
                <a:gd name="T40" fmla="*/ 516 w 534"/>
                <a:gd name="T41" fmla="*/ 212 h 536"/>
                <a:gd name="T42" fmla="*/ 465 w 534"/>
                <a:gd name="T43" fmla="*/ 168 h 536"/>
                <a:gd name="T44" fmla="*/ 228 w 534"/>
                <a:gd name="T45" fmla="*/ 33 h 536"/>
                <a:gd name="T46" fmla="*/ 369 w 534"/>
                <a:gd name="T47" fmla="*/ 86 h 536"/>
                <a:gd name="T48" fmla="*/ 228 w 534"/>
                <a:gd name="T49" fmla="*/ 33 h 536"/>
                <a:gd name="T50" fmla="*/ 451 w 534"/>
                <a:gd name="T51" fmla="*/ 267 h 536"/>
                <a:gd name="T52" fmla="*/ 316 w 534"/>
                <a:gd name="T53" fmla="*/ 303 h 536"/>
                <a:gd name="T54" fmla="*/ 171 w 534"/>
                <a:gd name="T55" fmla="*/ 344 h 536"/>
                <a:gd name="T56" fmla="*/ 83 w 534"/>
                <a:gd name="T57" fmla="*/ 100 h 536"/>
                <a:gd name="T58" fmla="*/ 14 w 534"/>
                <a:gd name="T59" fmla="*/ 227 h 536"/>
                <a:gd name="T60" fmla="*/ 14 w 534"/>
                <a:gd name="T61" fmla="*/ 477 h 536"/>
                <a:gd name="T62" fmla="*/ 69 w 534"/>
                <a:gd name="T63" fmla="*/ 256 h 536"/>
                <a:gd name="T64" fmla="*/ 69 w 534"/>
                <a:gd name="T65" fmla="*/ 169 h 536"/>
                <a:gd name="T66" fmla="*/ 14 w 534"/>
                <a:gd name="T67" fmla="*/ 522 h 536"/>
                <a:gd name="T68" fmla="*/ 228 w 534"/>
                <a:gd name="T69" fmla="*/ 314 h 536"/>
                <a:gd name="T70" fmla="*/ 520 w 534"/>
                <a:gd name="T71" fmla="*/ 496 h 536"/>
                <a:gd name="T72" fmla="*/ 14 w 534"/>
                <a:gd name="T73" fmla="*/ 5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534" y="212"/>
                  </a:moveTo>
                  <a:cubicBezTo>
                    <a:pt x="534" y="211"/>
                    <a:pt x="534" y="211"/>
                    <a:pt x="534" y="211"/>
                  </a:cubicBezTo>
                  <a:cubicBezTo>
                    <a:pt x="533" y="211"/>
                    <a:pt x="533" y="210"/>
                    <a:pt x="533" y="210"/>
                  </a:cubicBezTo>
                  <a:cubicBezTo>
                    <a:pt x="533" y="210"/>
                    <a:pt x="533" y="210"/>
                    <a:pt x="533" y="209"/>
                  </a:cubicBezTo>
                  <a:cubicBezTo>
                    <a:pt x="533" y="209"/>
                    <a:pt x="533" y="209"/>
                    <a:pt x="533" y="209"/>
                  </a:cubicBezTo>
                  <a:cubicBezTo>
                    <a:pt x="533" y="209"/>
                    <a:pt x="533" y="208"/>
                    <a:pt x="532" y="208"/>
                  </a:cubicBezTo>
                  <a:cubicBezTo>
                    <a:pt x="532" y="208"/>
                    <a:pt x="532" y="208"/>
                    <a:pt x="532" y="208"/>
                  </a:cubicBezTo>
                  <a:cubicBezTo>
                    <a:pt x="532" y="208"/>
                    <a:pt x="532" y="207"/>
                    <a:pt x="532" y="207"/>
                  </a:cubicBezTo>
                  <a:cubicBezTo>
                    <a:pt x="532" y="207"/>
                    <a:pt x="532" y="207"/>
                    <a:pt x="532" y="207"/>
                  </a:cubicBezTo>
                  <a:cubicBezTo>
                    <a:pt x="531" y="207"/>
                    <a:pt x="531" y="207"/>
                    <a:pt x="531" y="207"/>
                  </a:cubicBezTo>
                  <a:cubicBezTo>
                    <a:pt x="465" y="150"/>
                    <a:pt x="465" y="150"/>
                    <a:pt x="465" y="150"/>
                  </a:cubicBezTo>
                  <a:cubicBezTo>
                    <a:pt x="465" y="93"/>
                    <a:pt x="465" y="93"/>
                    <a:pt x="465" y="93"/>
                  </a:cubicBezTo>
                  <a:cubicBezTo>
                    <a:pt x="465" y="89"/>
                    <a:pt x="461" y="86"/>
                    <a:pt x="458" y="86"/>
                  </a:cubicBezTo>
                  <a:cubicBezTo>
                    <a:pt x="391" y="86"/>
                    <a:pt x="391" y="86"/>
                    <a:pt x="391" y="86"/>
                  </a:cubicBezTo>
                  <a:cubicBezTo>
                    <a:pt x="316" y="23"/>
                    <a:pt x="316" y="23"/>
                    <a:pt x="316" y="23"/>
                  </a:cubicBezTo>
                  <a:cubicBezTo>
                    <a:pt x="289" y="0"/>
                    <a:pt x="246" y="0"/>
                    <a:pt x="219" y="23"/>
                  </a:cubicBezTo>
                  <a:cubicBezTo>
                    <a:pt x="144" y="86"/>
                    <a:pt x="144" y="86"/>
                    <a:pt x="144" y="86"/>
                  </a:cubicBezTo>
                  <a:cubicBezTo>
                    <a:pt x="76" y="86"/>
                    <a:pt x="76" y="86"/>
                    <a:pt x="76" y="86"/>
                  </a:cubicBezTo>
                  <a:cubicBezTo>
                    <a:pt x="72" y="86"/>
                    <a:pt x="69" y="89"/>
                    <a:pt x="69" y="93"/>
                  </a:cubicBezTo>
                  <a:cubicBezTo>
                    <a:pt x="69" y="150"/>
                    <a:pt x="69" y="150"/>
                    <a:pt x="69" y="150"/>
                  </a:cubicBezTo>
                  <a:cubicBezTo>
                    <a:pt x="2" y="207"/>
                    <a:pt x="2" y="207"/>
                    <a:pt x="2" y="207"/>
                  </a:cubicBezTo>
                  <a:cubicBezTo>
                    <a:pt x="2" y="207"/>
                    <a:pt x="2" y="207"/>
                    <a:pt x="2" y="207"/>
                  </a:cubicBezTo>
                  <a:cubicBezTo>
                    <a:pt x="2" y="207"/>
                    <a:pt x="2" y="207"/>
                    <a:pt x="1" y="207"/>
                  </a:cubicBezTo>
                  <a:cubicBezTo>
                    <a:pt x="1" y="207"/>
                    <a:pt x="1" y="208"/>
                    <a:pt x="1" y="208"/>
                  </a:cubicBezTo>
                  <a:cubicBezTo>
                    <a:pt x="1" y="208"/>
                    <a:pt x="1" y="208"/>
                    <a:pt x="1" y="208"/>
                  </a:cubicBezTo>
                  <a:cubicBezTo>
                    <a:pt x="1" y="208"/>
                    <a:pt x="1" y="209"/>
                    <a:pt x="1" y="209"/>
                  </a:cubicBezTo>
                  <a:cubicBezTo>
                    <a:pt x="0" y="209"/>
                    <a:pt x="0" y="209"/>
                    <a:pt x="0" y="209"/>
                  </a:cubicBezTo>
                  <a:cubicBezTo>
                    <a:pt x="0" y="210"/>
                    <a:pt x="0" y="210"/>
                    <a:pt x="0" y="210"/>
                  </a:cubicBezTo>
                  <a:cubicBezTo>
                    <a:pt x="0" y="210"/>
                    <a:pt x="0" y="211"/>
                    <a:pt x="0" y="211"/>
                  </a:cubicBezTo>
                  <a:cubicBezTo>
                    <a:pt x="0" y="211"/>
                    <a:pt x="0" y="211"/>
                    <a:pt x="0" y="212"/>
                  </a:cubicBezTo>
                  <a:cubicBezTo>
                    <a:pt x="0" y="212"/>
                    <a:pt x="0" y="212"/>
                    <a:pt x="0" y="212"/>
                  </a:cubicBezTo>
                  <a:cubicBezTo>
                    <a:pt x="0" y="529"/>
                    <a:pt x="0" y="529"/>
                    <a:pt x="0" y="529"/>
                  </a:cubicBezTo>
                  <a:cubicBezTo>
                    <a:pt x="0" y="533"/>
                    <a:pt x="3" y="536"/>
                    <a:pt x="7" y="536"/>
                  </a:cubicBezTo>
                  <a:cubicBezTo>
                    <a:pt x="527" y="536"/>
                    <a:pt x="527" y="536"/>
                    <a:pt x="527" y="536"/>
                  </a:cubicBezTo>
                  <a:cubicBezTo>
                    <a:pt x="530" y="536"/>
                    <a:pt x="534" y="533"/>
                    <a:pt x="534" y="529"/>
                  </a:cubicBezTo>
                  <a:cubicBezTo>
                    <a:pt x="534" y="212"/>
                    <a:pt x="534" y="212"/>
                    <a:pt x="534" y="212"/>
                  </a:cubicBezTo>
                  <a:cubicBezTo>
                    <a:pt x="534" y="212"/>
                    <a:pt x="534" y="212"/>
                    <a:pt x="534" y="212"/>
                  </a:cubicBezTo>
                  <a:close/>
                  <a:moveTo>
                    <a:pt x="520" y="227"/>
                  </a:moveTo>
                  <a:cubicBezTo>
                    <a:pt x="520" y="477"/>
                    <a:pt x="520" y="477"/>
                    <a:pt x="520" y="477"/>
                  </a:cubicBezTo>
                  <a:cubicBezTo>
                    <a:pt x="373" y="352"/>
                    <a:pt x="373" y="352"/>
                    <a:pt x="373" y="352"/>
                  </a:cubicBezTo>
                  <a:lnTo>
                    <a:pt x="520" y="227"/>
                  </a:lnTo>
                  <a:close/>
                  <a:moveTo>
                    <a:pt x="516" y="212"/>
                  </a:moveTo>
                  <a:cubicBezTo>
                    <a:pt x="465" y="255"/>
                    <a:pt x="465" y="255"/>
                    <a:pt x="465" y="255"/>
                  </a:cubicBezTo>
                  <a:cubicBezTo>
                    <a:pt x="465" y="168"/>
                    <a:pt x="465" y="168"/>
                    <a:pt x="465" y="168"/>
                  </a:cubicBezTo>
                  <a:lnTo>
                    <a:pt x="516" y="212"/>
                  </a:lnTo>
                  <a:close/>
                  <a:moveTo>
                    <a:pt x="228" y="33"/>
                  </a:moveTo>
                  <a:cubicBezTo>
                    <a:pt x="250" y="15"/>
                    <a:pt x="285" y="15"/>
                    <a:pt x="307" y="33"/>
                  </a:cubicBezTo>
                  <a:cubicBezTo>
                    <a:pt x="369" y="86"/>
                    <a:pt x="369" y="86"/>
                    <a:pt x="369" y="86"/>
                  </a:cubicBezTo>
                  <a:cubicBezTo>
                    <a:pt x="166" y="86"/>
                    <a:pt x="166" y="86"/>
                    <a:pt x="166" y="86"/>
                  </a:cubicBezTo>
                  <a:lnTo>
                    <a:pt x="228" y="33"/>
                  </a:lnTo>
                  <a:close/>
                  <a:moveTo>
                    <a:pt x="451" y="100"/>
                  </a:moveTo>
                  <a:cubicBezTo>
                    <a:pt x="451" y="267"/>
                    <a:pt x="451" y="267"/>
                    <a:pt x="451" y="267"/>
                  </a:cubicBezTo>
                  <a:cubicBezTo>
                    <a:pt x="362" y="342"/>
                    <a:pt x="362" y="342"/>
                    <a:pt x="362" y="342"/>
                  </a:cubicBezTo>
                  <a:cubicBezTo>
                    <a:pt x="316" y="303"/>
                    <a:pt x="316" y="303"/>
                    <a:pt x="316" y="303"/>
                  </a:cubicBezTo>
                  <a:cubicBezTo>
                    <a:pt x="289" y="280"/>
                    <a:pt x="246" y="280"/>
                    <a:pt x="219" y="303"/>
                  </a:cubicBezTo>
                  <a:cubicBezTo>
                    <a:pt x="171" y="344"/>
                    <a:pt x="171" y="344"/>
                    <a:pt x="171" y="344"/>
                  </a:cubicBezTo>
                  <a:cubicBezTo>
                    <a:pt x="83" y="268"/>
                    <a:pt x="83" y="268"/>
                    <a:pt x="83" y="268"/>
                  </a:cubicBezTo>
                  <a:cubicBezTo>
                    <a:pt x="83" y="100"/>
                    <a:pt x="83" y="100"/>
                    <a:pt x="83" y="100"/>
                  </a:cubicBezTo>
                  <a:lnTo>
                    <a:pt x="451" y="100"/>
                  </a:lnTo>
                  <a:close/>
                  <a:moveTo>
                    <a:pt x="14" y="227"/>
                  </a:moveTo>
                  <a:cubicBezTo>
                    <a:pt x="161" y="353"/>
                    <a:pt x="161" y="353"/>
                    <a:pt x="161" y="353"/>
                  </a:cubicBezTo>
                  <a:cubicBezTo>
                    <a:pt x="14" y="477"/>
                    <a:pt x="14" y="477"/>
                    <a:pt x="14" y="477"/>
                  </a:cubicBezTo>
                  <a:lnTo>
                    <a:pt x="14" y="227"/>
                  </a:lnTo>
                  <a:close/>
                  <a:moveTo>
                    <a:pt x="69" y="256"/>
                  </a:moveTo>
                  <a:cubicBezTo>
                    <a:pt x="18" y="212"/>
                    <a:pt x="18" y="212"/>
                    <a:pt x="18" y="212"/>
                  </a:cubicBezTo>
                  <a:cubicBezTo>
                    <a:pt x="69" y="169"/>
                    <a:pt x="69" y="169"/>
                    <a:pt x="69" y="169"/>
                  </a:cubicBezTo>
                  <a:lnTo>
                    <a:pt x="69" y="256"/>
                  </a:lnTo>
                  <a:close/>
                  <a:moveTo>
                    <a:pt x="14" y="522"/>
                  </a:moveTo>
                  <a:cubicBezTo>
                    <a:pt x="14" y="496"/>
                    <a:pt x="14" y="496"/>
                    <a:pt x="14" y="496"/>
                  </a:cubicBezTo>
                  <a:cubicBezTo>
                    <a:pt x="228" y="314"/>
                    <a:pt x="228" y="314"/>
                    <a:pt x="228" y="314"/>
                  </a:cubicBezTo>
                  <a:cubicBezTo>
                    <a:pt x="250" y="295"/>
                    <a:pt x="285" y="295"/>
                    <a:pt x="307" y="314"/>
                  </a:cubicBezTo>
                  <a:cubicBezTo>
                    <a:pt x="520" y="496"/>
                    <a:pt x="520" y="496"/>
                    <a:pt x="520" y="496"/>
                  </a:cubicBezTo>
                  <a:cubicBezTo>
                    <a:pt x="520" y="522"/>
                    <a:pt x="520" y="522"/>
                    <a:pt x="520" y="522"/>
                  </a:cubicBezTo>
                  <a:lnTo>
                    <a:pt x="14" y="5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grpSp>
      <p:sp>
        <p:nvSpPr>
          <p:cNvPr id="21" name="TextBox 20">
            <a:extLst>
              <a:ext uri="{FF2B5EF4-FFF2-40B4-BE49-F238E27FC236}">
                <a16:creationId xmlns:a16="http://schemas.microsoft.com/office/drawing/2014/main" id="{841E724C-7EE4-4366-9073-78CE61860C91}"/>
              </a:ext>
            </a:extLst>
          </p:cNvPr>
          <p:cNvSpPr txBox="1"/>
          <p:nvPr/>
        </p:nvSpPr>
        <p:spPr>
          <a:xfrm>
            <a:off x="504586" y="1327008"/>
            <a:ext cx="501287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C3C3C"/>
                </a:solidFill>
                <a:effectLst/>
                <a:uLnTx/>
                <a:uFillTx/>
                <a:latin typeface="Poppins SemiBold"/>
                <a:ea typeface="+mn-ea"/>
                <a:cs typeface="+mn-cs"/>
              </a:rPr>
              <a:t>THANK YOU</a:t>
            </a:r>
          </a:p>
        </p:txBody>
      </p:sp>
      <p:sp>
        <p:nvSpPr>
          <p:cNvPr id="6" name="TextBox 5">
            <a:extLst>
              <a:ext uri="{FF2B5EF4-FFF2-40B4-BE49-F238E27FC236}">
                <a16:creationId xmlns:a16="http://schemas.microsoft.com/office/drawing/2014/main" id="{BC594C36-BE66-40D6-8BEF-AB6333C345CB}"/>
              </a:ext>
            </a:extLst>
          </p:cNvPr>
          <p:cNvSpPr txBox="1"/>
          <p:nvPr/>
        </p:nvSpPr>
        <p:spPr>
          <a:xfrm>
            <a:off x="943173" y="3244334"/>
            <a:ext cx="3661483" cy="400110"/>
          </a:xfrm>
          <a:prstGeom prst="rect">
            <a:avLst/>
          </a:prstGeom>
          <a:noFill/>
        </p:spPr>
        <p:txBody>
          <a:bodyPr wrap="square" rtlCol="0">
            <a:spAutoFit/>
          </a:bodyPr>
          <a:lstStyle/>
          <a:p>
            <a:r>
              <a:rPr lang="en-US" sz="2000" b="1" dirty="0">
                <a:latin typeface="+mj-lt"/>
              </a:rPr>
              <a:t>Xolisile Khanyile</a:t>
            </a:r>
          </a:p>
        </p:txBody>
      </p:sp>
      <p:sp>
        <p:nvSpPr>
          <p:cNvPr id="18" name="Oval 17">
            <a:extLst>
              <a:ext uri="{FF2B5EF4-FFF2-40B4-BE49-F238E27FC236}">
                <a16:creationId xmlns:a16="http://schemas.microsoft.com/office/drawing/2014/main" id="{A60616A4-8B22-4CA5-83D9-591FF61B159A}"/>
              </a:ext>
            </a:extLst>
          </p:cNvPr>
          <p:cNvSpPr/>
          <p:nvPr/>
        </p:nvSpPr>
        <p:spPr>
          <a:xfrm>
            <a:off x="504586" y="3209686"/>
            <a:ext cx="438627" cy="4386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C3C3C"/>
              </a:solidFill>
              <a:effectLst/>
              <a:uLnTx/>
              <a:uFillTx/>
              <a:latin typeface="Open Sans Light"/>
              <a:ea typeface="+mn-ea"/>
              <a:cs typeface="+mn-cs"/>
            </a:endParaRPr>
          </a:p>
        </p:txBody>
      </p:sp>
      <p:pic>
        <p:nvPicPr>
          <p:cNvPr id="23" name="Graphic 22" descr="Pen outline">
            <a:extLst>
              <a:ext uri="{FF2B5EF4-FFF2-40B4-BE49-F238E27FC236}">
                <a16:creationId xmlns:a16="http://schemas.microsoft.com/office/drawing/2014/main" id="{A4EB4BB1-A87D-4BAD-800D-A722515A01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647" y="3260427"/>
            <a:ext cx="297932" cy="297932"/>
          </a:xfrm>
          <a:prstGeom prst="rect">
            <a:avLst/>
          </a:prstGeom>
        </p:spPr>
      </p:pic>
      <p:pic>
        <p:nvPicPr>
          <p:cNvPr id="8" name="Picture Placeholder 7" descr="A close-up of hands shaking&#10;&#10;Description automatically generated with medium confidence">
            <a:extLst>
              <a:ext uri="{FF2B5EF4-FFF2-40B4-BE49-F238E27FC236}">
                <a16:creationId xmlns:a16="http://schemas.microsoft.com/office/drawing/2014/main" id="{96A61FE9-7DD7-0E8A-9431-77D64ABBB6BA}"/>
              </a:ext>
            </a:extLst>
          </p:cNvPr>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l="7315" r="7315"/>
          <a:stretch>
            <a:fillRect/>
          </a:stretch>
        </p:blipFill>
        <p:spPr/>
      </p:pic>
      <p:sp>
        <p:nvSpPr>
          <p:cNvPr id="11" name="Rectangle 10">
            <a:extLst>
              <a:ext uri="{FF2B5EF4-FFF2-40B4-BE49-F238E27FC236}">
                <a16:creationId xmlns:a16="http://schemas.microsoft.com/office/drawing/2014/main" id="{E513B3A2-97E7-CAE0-0D70-F26466121EF2}"/>
              </a:ext>
            </a:extLst>
          </p:cNvPr>
          <p:cNvSpPr/>
          <p:nvPr/>
        </p:nvSpPr>
        <p:spPr>
          <a:xfrm>
            <a:off x="11560589" y="224418"/>
            <a:ext cx="417102" cy="369332"/>
          </a:xfrm>
          <a:prstGeom prst="rect">
            <a:avLst/>
          </a:prstGeom>
        </p:spPr>
        <p:txBody>
          <a:bodyPr wrap="square">
            <a:spAutoFit/>
          </a:bodyPr>
          <a:lstStyle/>
          <a:p>
            <a:pPr lvl="0" algn="ctr">
              <a:defRPr/>
            </a:pPr>
            <a:r>
              <a:rPr lang="en-US" dirty="0">
                <a:solidFill>
                  <a:srgbClr val="FFFFFF"/>
                </a:solidFill>
                <a:latin typeface="+mj-lt"/>
              </a:rPr>
              <a:t>1</a:t>
            </a:r>
          </a:p>
        </p:txBody>
      </p:sp>
    </p:spTree>
    <p:custDataLst>
      <p:tags r:id="rId1"/>
    </p:custDataLst>
    <p:extLst>
      <p:ext uri="{BB962C8B-B14F-4D97-AF65-F5344CB8AC3E}">
        <p14:creationId xmlns:p14="http://schemas.microsoft.com/office/powerpoint/2010/main" val="355077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Placeholder 45" descr="A close up of a web&#10;&#10;Description automatically generated with low confidence">
            <a:extLst>
              <a:ext uri="{FF2B5EF4-FFF2-40B4-BE49-F238E27FC236}">
                <a16:creationId xmlns:a16="http://schemas.microsoft.com/office/drawing/2014/main" id="{C3D8F656-4ADC-4844-89B3-145ACAC67449}"/>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6437" r="16437"/>
          <a:stretch>
            <a:fillRect/>
          </a:stretch>
        </p:blipFill>
        <p:spPr>
          <a:xfrm>
            <a:off x="6096000" y="-1"/>
            <a:ext cx="8730341" cy="6858001"/>
          </a:xfrm>
        </p:spPr>
      </p:pic>
      <p:grpSp>
        <p:nvGrpSpPr>
          <p:cNvPr id="8" name="Group 7">
            <a:extLst>
              <a:ext uri="{FF2B5EF4-FFF2-40B4-BE49-F238E27FC236}">
                <a16:creationId xmlns:a16="http://schemas.microsoft.com/office/drawing/2014/main" id="{18976AEE-B098-44D2-85E6-B9C9EEBFBAB2}"/>
              </a:ext>
            </a:extLst>
          </p:cNvPr>
          <p:cNvGrpSpPr/>
          <p:nvPr/>
        </p:nvGrpSpPr>
        <p:grpSpPr>
          <a:xfrm>
            <a:off x="626234" y="972535"/>
            <a:ext cx="7780347" cy="5045752"/>
            <a:chOff x="526092" y="1706082"/>
            <a:chExt cx="7780347" cy="5045752"/>
          </a:xfrm>
        </p:grpSpPr>
        <p:sp>
          <p:nvSpPr>
            <p:cNvPr id="12" name="TextBox 11">
              <a:extLst>
                <a:ext uri="{FF2B5EF4-FFF2-40B4-BE49-F238E27FC236}">
                  <a16:creationId xmlns:a16="http://schemas.microsoft.com/office/drawing/2014/main" id="{8F78D4A1-C5BB-440F-9884-6279A9D416C9}"/>
                </a:ext>
              </a:extLst>
            </p:cNvPr>
            <p:cNvSpPr txBox="1"/>
            <p:nvPr/>
          </p:nvSpPr>
          <p:spPr>
            <a:xfrm>
              <a:off x="573954" y="3181626"/>
              <a:ext cx="7732485" cy="35702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3"/>
                  </a:solidFill>
                  <a:effectLst/>
                  <a:uLnTx/>
                  <a:uFillTx/>
                  <a:latin typeface="+mj-lt"/>
                  <a:ea typeface="+mn-ea"/>
                  <a:cs typeface="+mn-cs"/>
                </a:rPr>
                <a:t>Presented by Mrs. Xolisile Khanyile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2C3C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52C3CB"/>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2C3C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52C3CB"/>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2C3C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2C3C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2C3CB"/>
                  </a:solidFill>
                  <a:effectLst/>
                  <a:uLnTx/>
                  <a:uFillTx/>
                  <a:latin typeface="+mj-lt"/>
                  <a:ea typeface="+mn-ea"/>
                  <a:cs typeface="+mn-cs"/>
                </a:rPr>
                <a:t>Chair of the Egmont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2C3CB"/>
                  </a:solidFill>
                  <a:effectLst/>
                  <a:uLnTx/>
                  <a:uFillTx/>
                  <a:latin typeface="+mj-lt"/>
                  <a:ea typeface="+mn-ea"/>
                  <a:cs typeface="+mn-cs"/>
                </a:rPr>
                <a:t>Director of South Africa’s FIC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52C3CB"/>
                  </a:solidFill>
                  <a:latin typeface="+mj-lt"/>
                </a:rPr>
                <a:t>Career Prosecutor</a:t>
              </a:r>
              <a:endParaRPr kumimoji="0" lang="en-US" sz="2200" b="0" i="0" u="none" strike="noStrike" kern="1200" cap="none" spc="0" normalizeH="0" baseline="0" noProof="0" dirty="0">
                <a:ln>
                  <a:noFill/>
                </a:ln>
                <a:solidFill>
                  <a:srgbClr val="52C3CB"/>
                </a:solidFill>
                <a:effectLst/>
                <a:uLnTx/>
                <a:uFillTx/>
                <a:latin typeface="+mj-lt"/>
                <a:ea typeface="+mn-ea"/>
                <a:cs typeface="+mn-cs"/>
              </a:endParaRPr>
            </a:p>
          </p:txBody>
        </p:sp>
        <p:sp>
          <p:nvSpPr>
            <p:cNvPr id="10" name="TextBox 9">
              <a:extLst>
                <a:ext uri="{FF2B5EF4-FFF2-40B4-BE49-F238E27FC236}">
                  <a16:creationId xmlns:a16="http://schemas.microsoft.com/office/drawing/2014/main" id="{2EE2A2C0-5A72-4B9A-A372-29A5DDA0895D}"/>
                </a:ext>
              </a:extLst>
            </p:cNvPr>
            <p:cNvSpPr txBox="1"/>
            <p:nvPr/>
          </p:nvSpPr>
          <p:spPr>
            <a:xfrm>
              <a:off x="526092" y="1706082"/>
              <a:ext cx="7275988" cy="109414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C3C3C">
                      <a:lumMod val="90000"/>
                      <a:lumOff val="10000"/>
                    </a:srgbClr>
                  </a:solidFill>
                  <a:effectLst/>
                  <a:uLnTx/>
                  <a:uFillTx/>
                  <a:latin typeface="Poppins SemiBold"/>
                  <a:ea typeface="+mn-ea"/>
                  <a:cs typeface="+mn-cs"/>
                </a:rPr>
                <a:t>FINANCIAL INTELLIGENCE UNITS </a:t>
              </a:r>
              <a:r>
                <a:rPr lang="en-US" sz="3600" dirty="0">
                  <a:solidFill>
                    <a:srgbClr val="3C3C3C">
                      <a:lumMod val="90000"/>
                      <a:lumOff val="10000"/>
                    </a:srgbClr>
                  </a:solidFill>
                  <a:latin typeface="Poppins SemiBold"/>
                </a:rPr>
                <a:t>&amp;</a:t>
              </a:r>
              <a:r>
                <a:rPr kumimoji="0" lang="en-US" sz="3600" b="0" i="0" u="none" strike="noStrike" kern="1200" cap="none" spc="0" normalizeH="0" baseline="0" noProof="0" dirty="0">
                  <a:ln>
                    <a:noFill/>
                  </a:ln>
                  <a:solidFill>
                    <a:srgbClr val="3C3C3C">
                      <a:lumMod val="90000"/>
                      <a:lumOff val="10000"/>
                    </a:srgbClr>
                  </a:solidFill>
                  <a:effectLst/>
                  <a:uLnTx/>
                  <a:uFillTx/>
                  <a:latin typeface="Poppins SemiBold"/>
                  <a:ea typeface="+mn-ea"/>
                  <a:cs typeface="+mn-cs"/>
                </a:rPr>
                <a:t> THE EGMONT GROUP</a:t>
              </a:r>
            </a:p>
          </p:txBody>
        </p:sp>
      </p:grpSp>
      <p:sp>
        <p:nvSpPr>
          <p:cNvPr id="2" name="Slide Number Placeholder 1">
            <a:extLst>
              <a:ext uri="{FF2B5EF4-FFF2-40B4-BE49-F238E27FC236}">
                <a16:creationId xmlns:a16="http://schemas.microsoft.com/office/drawing/2014/main" id="{D58982DF-A388-4C7C-A036-C7B6DFBA78E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200" b="0" i="0" u="none" strike="noStrike" kern="1200" cap="none" spc="0" normalizeH="0" baseline="0" noProof="0" smtClean="0">
                <a:ln>
                  <a:noFill/>
                </a:ln>
                <a:solidFill>
                  <a:srgbClr val="FFFFFF"/>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4" name="Picture 3" descr="A picture containing person, wall, indoor, young&#10;&#10;Description automatically generated">
            <a:extLst>
              <a:ext uri="{FF2B5EF4-FFF2-40B4-BE49-F238E27FC236}">
                <a16:creationId xmlns:a16="http://schemas.microsoft.com/office/drawing/2014/main" id="{7E906A99-C0DD-0908-93B6-87FEC8B5D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096" y="2908301"/>
            <a:ext cx="1931812" cy="1931812"/>
          </a:xfrm>
          <a:prstGeom prst="rect">
            <a:avLst/>
          </a:prstGeom>
        </p:spPr>
      </p:pic>
      <p:sp>
        <p:nvSpPr>
          <p:cNvPr id="5" name="Slide Number Placeholder 9">
            <a:extLst>
              <a:ext uri="{FF2B5EF4-FFF2-40B4-BE49-F238E27FC236}">
                <a16:creationId xmlns:a16="http://schemas.microsoft.com/office/drawing/2014/main" id="{22F8CBC9-F544-7F07-4A76-CC98C36FF776}"/>
              </a:ext>
            </a:extLst>
          </p:cNvPr>
          <p:cNvSpPr txBox="1">
            <a:spLocks/>
          </p:cNvSpPr>
          <p:nvPr/>
        </p:nvSpPr>
        <p:spPr>
          <a:xfrm>
            <a:off x="11565215" y="285184"/>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FFFFFF"/>
              </a:solidFill>
              <a:latin typeface="Open Sans Light"/>
            </a:endParaRPr>
          </a:p>
        </p:txBody>
      </p:sp>
    </p:spTree>
    <p:custDataLst>
      <p:tags r:id="rId1"/>
    </p:custDataLst>
    <p:extLst>
      <p:ext uri="{BB962C8B-B14F-4D97-AF65-F5344CB8AC3E}">
        <p14:creationId xmlns:p14="http://schemas.microsoft.com/office/powerpoint/2010/main" val="68542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322065-B87D-4678-8724-5CB5961A78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200" b="0" i="0" u="none" strike="noStrike" kern="1200" cap="none" spc="0" normalizeH="0" baseline="0" noProof="0" smtClean="0">
                <a:ln>
                  <a:noFill/>
                </a:ln>
                <a:solidFill>
                  <a:srgbClr val="FFFFFF"/>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26" name="Picture 25" descr="A close up of a basketball hoop&#10;&#10;Description automatically generated">
            <a:extLst>
              <a:ext uri="{FF2B5EF4-FFF2-40B4-BE49-F238E27FC236}">
                <a16:creationId xmlns:a16="http://schemas.microsoft.com/office/drawing/2014/main" id="{5EFE2494-109D-4FB0-BA46-866FE9475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9359" y="379365"/>
            <a:ext cx="2009456" cy="1147627"/>
          </a:xfrm>
          <a:prstGeom prst="rect">
            <a:avLst/>
          </a:prstGeom>
        </p:spPr>
      </p:pic>
      <p:grpSp>
        <p:nvGrpSpPr>
          <p:cNvPr id="48" name="Group 47">
            <a:extLst>
              <a:ext uri="{FF2B5EF4-FFF2-40B4-BE49-F238E27FC236}">
                <a16:creationId xmlns:a16="http://schemas.microsoft.com/office/drawing/2014/main" id="{5EAD8D8E-4963-4187-B29B-AEC231AEE483}"/>
              </a:ext>
            </a:extLst>
          </p:cNvPr>
          <p:cNvGrpSpPr/>
          <p:nvPr/>
        </p:nvGrpSpPr>
        <p:grpSpPr>
          <a:xfrm>
            <a:off x="77413" y="3391235"/>
            <a:ext cx="12192000" cy="3018207"/>
            <a:chOff x="-30863" y="3502167"/>
            <a:chExt cx="12192000" cy="3018207"/>
          </a:xfrm>
        </p:grpSpPr>
        <p:grpSp>
          <p:nvGrpSpPr>
            <p:cNvPr id="11" name="Group 10">
              <a:extLst>
                <a:ext uri="{FF2B5EF4-FFF2-40B4-BE49-F238E27FC236}">
                  <a16:creationId xmlns:a16="http://schemas.microsoft.com/office/drawing/2014/main" id="{078D0C81-8EE1-401C-BFA8-FD452D219ABA}"/>
                </a:ext>
              </a:extLst>
            </p:cNvPr>
            <p:cNvGrpSpPr/>
            <p:nvPr/>
          </p:nvGrpSpPr>
          <p:grpSpPr>
            <a:xfrm>
              <a:off x="8421208" y="4673715"/>
              <a:ext cx="3406998" cy="1538883"/>
              <a:chOff x="8421208" y="4762583"/>
              <a:chExt cx="3406998" cy="1538883"/>
            </a:xfrm>
          </p:grpSpPr>
          <p:sp>
            <p:nvSpPr>
              <p:cNvPr id="17" name="Oval 16">
                <a:extLst>
                  <a:ext uri="{FF2B5EF4-FFF2-40B4-BE49-F238E27FC236}">
                    <a16:creationId xmlns:a16="http://schemas.microsoft.com/office/drawing/2014/main" id="{F96ED925-CF49-4440-AE82-A9A392636F39}"/>
                  </a:ext>
                </a:extLst>
              </p:cNvPr>
              <p:cNvSpPr/>
              <p:nvPr/>
            </p:nvSpPr>
            <p:spPr>
              <a:xfrm>
                <a:off x="8421208" y="4762583"/>
                <a:ext cx="837271" cy="837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9" name="TextBox 18">
                <a:extLst>
                  <a:ext uri="{FF2B5EF4-FFF2-40B4-BE49-F238E27FC236}">
                    <a16:creationId xmlns:a16="http://schemas.microsoft.com/office/drawing/2014/main" id="{77A1CCFB-95B0-4730-9909-C8CC17D240EC}"/>
                  </a:ext>
                </a:extLst>
              </p:cNvPr>
              <p:cNvSpPr txBox="1"/>
              <p:nvPr/>
            </p:nvSpPr>
            <p:spPr>
              <a:xfrm>
                <a:off x="9457370" y="4762583"/>
                <a:ext cx="2370836" cy="15388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C3C3C"/>
                    </a:solidFill>
                    <a:effectLst/>
                    <a:uLnTx/>
                    <a:uFillTx/>
                    <a:latin typeface="+mj-lt"/>
                    <a:ea typeface="+mn-ea"/>
                    <a:cs typeface="+mn-cs"/>
                  </a:rPr>
                  <a:t>Promotes the sharing of expertise </a:t>
                </a:r>
                <a:r>
                  <a:rPr lang="en-US" sz="2000" dirty="0">
                    <a:solidFill>
                      <a:srgbClr val="3C3C3C"/>
                    </a:solidFill>
                    <a:latin typeface="+mj-lt"/>
                  </a:rPr>
                  <a:t>&amp;</a:t>
                </a:r>
                <a:r>
                  <a:rPr kumimoji="0" lang="en-US" sz="2000" b="0" i="0" u="none" strike="noStrike" kern="1200" cap="none" spc="0" normalizeH="0" baseline="0" noProof="0" dirty="0">
                    <a:ln>
                      <a:noFill/>
                    </a:ln>
                    <a:solidFill>
                      <a:srgbClr val="3C3C3C"/>
                    </a:solidFill>
                    <a:effectLst/>
                    <a:uLnTx/>
                    <a:uFillTx/>
                    <a:latin typeface="+mj-lt"/>
                    <a:ea typeface="+mn-ea"/>
                    <a:cs typeface="+mn-cs"/>
                  </a:rPr>
                  <a:t>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C3C3C"/>
                  </a:solidFill>
                  <a:effectLst/>
                  <a:uLnTx/>
                  <a:uFillTx/>
                  <a:latin typeface="+mj-lt"/>
                  <a:ea typeface="+mn-ea"/>
                  <a:cs typeface="+mn-cs"/>
                </a:endParaRPr>
              </a:p>
            </p:txBody>
          </p:sp>
          <p:sp>
            <p:nvSpPr>
              <p:cNvPr id="31" name="Shape 2390">
                <a:extLst>
                  <a:ext uri="{FF2B5EF4-FFF2-40B4-BE49-F238E27FC236}">
                    <a16:creationId xmlns:a16="http://schemas.microsoft.com/office/drawing/2014/main" id="{A559F4D5-F718-4B3B-A4D2-0A671B598AEF}"/>
                  </a:ext>
                </a:extLst>
              </p:cNvPr>
              <p:cNvSpPr/>
              <p:nvPr/>
            </p:nvSpPr>
            <p:spPr>
              <a:xfrm>
                <a:off x="8645535" y="4986924"/>
                <a:ext cx="388617" cy="38858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grpSp>
        <p:grpSp>
          <p:nvGrpSpPr>
            <p:cNvPr id="7" name="Group 6">
              <a:extLst>
                <a:ext uri="{FF2B5EF4-FFF2-40B4-BE49-F238E27FC236}">
                  <a16:creationId xmlns:a16="http://schemas.microsoft.com/office/drawing/2014/main" id="{C36D96E3-7C1E-46FF-AFA2-4C32612A8017}"/>
                </a:ext>
              </a:extLst>
            </p:cNvPr>
            <p:cNvGrpSpPr/>
            <p:nvPr/>
          </p:nvGrpSpPr>
          <p:grpSpPr>
            <a:xfrm>
              <a:off x="723899" y="4673715"/>
              <a:ext cx="3379406" cy="1280409"/>
              <a:chOff x="723900" y="4673715"/>
              <a:chExt cx="3232221" cy="1280409"/>
            </a:xfrm>
          </p:grpSpPr>
          <p:sp>
            <p:nvSpPr>
              <p:cNvPr id="4" name="Oval 3">
                <a:extLst>
                  <a:ext uri="{FF2B5EF4-FFF2-40B4-BE49-F238E27FC236}">
                    <a16:creationId xmlns:a16="http://schemas.microsoft.com/office/drawing/2014/main" id="{9D245DAB-EBBD-4533-BC50-BC08BBF04810}"/>
                  </a:ext>
                </a:extLst>
              </p:cNvPr>
              <p:cNvSpPr>
                <a:spLocks noChangeAspect="1"/>
              </p:cNvSpPr>
              <p:nvPr/>
            </p:nvSpPr>
            <p:spPr>
              <a:xfrm>
                <a:off x="723900" y="4673715"/>
                <a:ext cx="837271" cy="8372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6" name="TextBox 5">
                <a:extLst>
                  <a:ext uri="{FF2B5EF4-FFF2-40B4-BE49-F238E27FC236}">
                    <a16:creationId xmlns:a16="http://schemas.microsoft.com/office/drawing/2014/main" id="{8123C0B3-49D8-468A-9A89-02659CB41AF6}"/>
                  </a:ext>
                </a:extLst>
              </p:cNvPr>
              <p:cNvSpPr txBox="1"/>
              <p:nvPr/>
            </p:nvSpPr>
            <p:spPr>
              <a:xfrm>
                <a:off x="1751399" y="4723018"/>
                <a:ext cx="2204722" cy="12311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C3C3C"/>
                    </a:solidFill>
                    <a:effectLst/>
                    <a:uLnTx/>
                    <a:uFillTx/>
                    <a:latin typeface="+mj-lt"/>
                    <a:ea typeface="+mn-ea"/>
                    <a:cs typeface="+mn-cs"/>
                  </a:rPr>
                  <a:t>166 Financial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C3C3C"/>
                    </a:solidFill>
                    <a:effectLst/>
                    <a:uLnTx/>
                    <a:uFillTx/>
                    <a:latin typeface="+mj-lt"/>
                    <a:ea typeface="+mn-ea"/>
                    <a:cs typeface="+mn-cs"/>
                  </a:rPr>
                  <a:t>Intelligence Units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3C3C3C"/>
                    </a:solidFill>
                    <a:effectLst/>
                    <a:uLnTx/>
                    <a:uFillTx/>
                    <a:latin typeface="+mj-lt"/>
                    <a:ea typeface="+mn-ea"/>
                    <a:cs typeface="+mn-cs"/>
                  </a:rPr>
                  <a:t>(FIUs)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C3C3C"/>
                  </a:solidFill>
                  <a:effectLst/>
                  <a:uLnTx/>
                  <a:uFillTx/>
                  <a:latin typeface="+mj-lt"/>
                  <a:ea typeface="+mn-ea"/>
                  <a:cs typeface="+mn-cs"/>
                </a:endParaRPr>
              </a:p>
            </p:txBody>
          </p:sp>
          <p:sp>
            <p:nvSpPr>
              <p:cNvPr id="32" name="Shape 2434">
                <a:extLst>
                  <a:ext uri="{FF2B5EF4-FFF2-40B4-BE49-F238E27FC236}">
                    <a16:creationId xmlns:a16="http://schemas.microsoft.com/office/drawing/2014/main" id="{FF65A33A-9400-4504-964B-A18EF2F09259}"/>
                  </a:ext>
                </a:extLst>
              </p:cNvPr>
              <p:cNvSpPr>
                <a:spLocks noChangeAspect="1"/>
              </p:cNvSpPr>
              <p:nvPr/>
            </p:nvSpPr>
            <p:spPr>
              <a:xfrm>
                <a:off x="948227" y="4898056"/>
                <a:ext cx="388617" cy="38858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grpSp>
        <p:grpSp>
          <p:nvGrpSpPr>
            <p:cNvPr id="10" name="Group 9">
              <a:extLst>
                <a:ext uri="{FF2B5EF4-FFF2-40B4-BE49-F238E27FC236}">
                  <a16:creationId xmlns:a16="http://schemas.microsoft.com/office/drawing/2014/main" id="{EF56E041-B0BF-480E-88E3-6B977AC52E51}"/>
                </a:ext>
              </a:extLst>
            </p:cNvPr>
            <p:cNvGrpSpPr/>
            <p:nvPr/>
          </p:nvGrpSpPr>
          <p:grpSpPr>
            <a:xfrm>
              <a:off x="4547118" y="4673715"/>
              <a:ext cx="3649763" cy="1846659"/>
              <a:chOff x="4547118" y="4718149"/>
              <a:chExt cx="3649763" cy="1846659"/>
            </a:xfrm>
          </p:grpSpPr>
          <p:sp>
            <p:nvSpPr>
              <p:cNvPr id="12" name="Oval 11">
                <a:extLst>
                  <a:ext uri="{FF2B5EF4-FFF2-40B4-BE49-F238E27FC236}">
                    <a16:creationId xmlns:a16="http://schemas.microsoft.com/office/drawing/2014/main" id="{4938E638-6090-4577-8009-014D521A945F}"/>
                  </a:ext>
                </a:extLst>
              </p:cNvPr>
              <p:cNvSpPr/>
              <p:nvPr/>
            </p:nvSpPr>
            <p:spPr>
              <a:xfrm>
                <a:off x="4547118" y="4718149"/>
                <a:ext cx="837271" cy="8372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4" name="TextBox 13">
                <a:extLst>
                  <a:ext uri="{FF2B5EF4-FFF2-40B4-BE49-F238E27FC236}">
                    <a16:creationId xmlns:a16="http://schemas.microsoft.com/office/drawing/2014/main" id="{C03EE5AE-815B-42BC-ABD4-507E696E3F3C}"/>
                  </a:ext>
                </a:extLst>
              </p:cNvPr>
              <p:cNvSpPr txBox="1"/>
              <p:nvPr/>
            </p:nvSpPr>
            <p:spPr>
              <a:xfrm>
                <a:off x="5608716" y="4718149"/>
                <a:ext cx="2588165" cy="18466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C3C3C"/>
                    </a:solidFill>
                    <a:effectLst/>
                    <a:uLnTx/>
                    <a:uFillTx/>
                    <a:latin typeface="+mj-lt"/>
                    <a:ea typeface="+mn-ea"/>
                    <a:cs typeface="+mn-cs"/>
                  </a:rPr>
                  <a:t>Provides a secure platform for exchanging financial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C3C3C"/>
                  </a:solidFill>
                  <a:effectLst/>
                  <a:uLnTx/>
                  <a:uFillTx/>
                  <a:latin typeface="+mj-lt"/>
                  <a:ea typeface="+mn-ea"/>
                  <a:cs typeface="+mn-cs"/>
                </a:endParaRPr>
              </a:p>
            </p:txBody>
          </p:sp>
          <p:sp>
            <p:nvSpPr>
              <p:cNvPr id="33" name="Shape 2447">
                <a:extLst>
                  <a:ext uri="{FF2B5EF4-FFF2-40B4-BE49-F238E27FC236}">
                    <a16:creationId xmlns:a16="http://schemas.microsoft.com/office/drawing/2014/main" id="{A27499B3-8023-4E41-AB4B-29F72C2366A2}"/>
                  </a:ext>
                </a:extLst>
              </p:cNvPr>
              <p:cNvSpPr/>
              <p:nvPr/>
            </p:nvSpPr>
            <p:spPr>
              <a:xfrm>
                <a:off x="4771444" y="4942490"/>
                <a:ext cx="388617" cy="317936"/>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grpSp>
        <p:sp>
          <p:nvSpPr>
            <p:cNvPr id="22" name="TextBox 21">
              <a:extLst>
                <a:ext uri="{FF2B5EF4-FFF2-40B4-BE49-F238E27FC236}">
                  <a16:creationId xmlns:a16="http://schemas.microsoft.com/office/drawing/2014/main" id="{AE417AD7-8A31-4255-8982-5C3D03380E00}"/>
                </a:ext>
              </a:extLst>
            </p:cNvPr>
            <p:cNvSpPr txBox="1"/>
            <p:nvPr/>
          </p:nvSpPr>
          <p:spPr>
            <a:xfrm>
              <a:off x="-30863" y="3502167"/>
              <a:ext cx="12192000"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30" normalizeH="0" baseline="0" noProof="0" dirty="0">
                  <a:ln>
                    <a:noFill/>
                  </a:ln>
                  <a:solidFill>
                    <a:srgbClr val="3C3C3C"/>
                  </a:solidFill>
                  <a:effectLst/>
                  <a:uLnTx/>
                  <a:uFillTx/>
                  <a:latin typeface="Poppins SemiBold"/>
                  <a:ea typeface="+mn-ea"/>
                  <a:cs typeface="+mn-cs"/>
                </a:rPr>
                <a:t>THE EGMONT GROUP</a:t>
              </a:r>
            </a:p>
          </p:txBody>
        </p:sp>
      </p:grpSp>
      <p:pic>
        <p:nvPicPr>
          <p:cNvPr id="44" name="Picture Placeholder 43" descr="A picture containing shape&#10;&#10;Description automatically generated">
            <a:extLst>
              <a:ext uri="{FF2B5EF4-FFF2-40B4-BE49-F238E27FC236}">
                <a16:creationId xmlns:a16="http://schemas.microsoft.com/office/drawing/2014/main" id="{54156CE8-D74B-4645-BBAF-AD2B18091F1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24085" b="24085"/>
          <a:stretch>
            <a:fillRect/>
          </a:stretch>
        </p:blipFill>
        <p:spPr>
          <a:xfrm>
            <a:off x="-61723" y="-56443"/>
            <a:ext cx="12253723" cy="3200399"/>
          </a:xfrm>
        </p:spPr>
      </p:pic>
      <p:pic>
        <p:nvPicPr>
          <p:cNvPr id="45" name="Picture 44" descr="A close up of a basketball hoop&#10;&#10;Description automatically generated">
            <a:extLst>
              <a:ext uri="{FF2B5EF4-FFF2-40B4-BE49-F238E27FC236}">
                <a16:creationId xmlns:a16="http://schemas.microsoft.com/office/drawing/2014/main" id="{266D2649-4B54-400E-B3F1-79C59D7738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0608" y="970047"/>
            <a:ext cx="3105610" cy="1773655"/>
          </a:xfrm>
          <a:prstGeom prst="rect">
            <a:avLst/>
          </a:prstGeom>
        </p:spPr>
      </p:pic>
      <p:sp>
        <p:nvSpPr>
          <p:cNvPr id="3" name="Oval 2">
            <a:extLst>
              <a:ext uri="{FF2B5EF4-FFF2-40B4-BE49-F238E27FC236}">
                <a16:creationId xmlns:a16="http://schemas.microsoft.com/office/drawing/2014/main" id="{A7296FA5-DE44-2969-E5E6-6FD8F2156538}"/>
              </a:ext>
            </a:extLst>
          </p:cNvPr>
          <p:cNvSpPr/>
          <p:nvPr/>
        </p:nvSpPr>
        <p:spPr>
          <a:xfrm>
            <a:off x="11615057" y="283080"/>
            <a:ext cx="330350" cy="3506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oppins SemiBold"/>
              <a:ea typeface="+mn-ea"/>
              <a:cs typeface="+mn-cs"/>
            </a:endParaRPr>
          </a:p>
        </p:txBody>
      </p:sp>
    </p:spTree>
    <p:custDataLst>
      <p:tags r:id="rId1"/>
    </p:custDataLst>
    <p:extLst>
      <p:ext uri="{BB962C8B-B14F-4D97-AF65-F5344CB8AC3E}">
        <p14:creationId xmlns:p14="http://schemas.microsoft.com/office/powerpoint/2010/main" val="38716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18CFB2F-446E-44CF-A21C-E47838A53238}"/>
              </a:ext>
            </a:extLst>
          </p:cNvPr>
          <p:cNvGrpSpPr/>
          <p:nvPr/>
        </p:nvGrpSpPr>
        <p:grpSpPr>
          <a:xfrm>
            <a:off x="1177782" y="1469440"/>
            <a:ext cx="9836435" cy="5077623"/>
            <a:chOff x="1177782" y="1469440"/>
            <a:chExt cx="9836435" cy="5077623"/>
          </a:xfrm>
        </p:grpSpPr>
        <p:sp>
          <p:nvSpPr>
            <p:cNvPr id="101" name="Arc 100">
              <a:extLst>
                <a:ext uri="{FF2B5EF4-FFF2-40B4-BE49-F238E27FC236}">
                  <a16:creationId xmlns:a16="http://schemas.microsoft.com/office/drawing/2014/main" id="{36D6DFA1-5F83-447E-BEB9-BFE6BD1100C1}"/>
                </a:ext>
              </a:extLst>
            </p:cNvPr>
            <p:cNvSpPr>
              <a:spLocks noChangeAspect="1"/>
            </p:cNvSpPr>
            <p:nvPr/>
          </p:nvSpPr>
          <p:spPr>
            <a:xfrm rot="11189424">
              <a:off x="3685172" y="2034157"/>
              <a:ext cx="3950959" cy="3960000"/>
            </a:xfrm>
            <a:prstGeom prst="arc">
              <a:avLst>
                <a:gd name="adj1" fmla="val 16200000"/>
                <a:gd name="adj2" fmla="val 14300552"/>
              </a:avLst>
            </a:prstGeom>
            <a:ln w="50800">
              <a:solidFill>
                <a:schemeClr val="accent1"/>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6" name="TextBox 85">
              <a:extLst>
                <a:ext uri="{FF2B5EF4-FFF2-40B4-BE49-F238E27FC236}">
                  <a16:creationId xmlns:a16="http://schemas.microsoft.com/office/drawing/2014/main" id="{CBCF68BC-AEBC-4D20-986F-1F7D3F0AC3D9}"/>
                </a:ext>
              </a:extLst>
            </p:cNvPr>
            <p:cNvSpPr txBox="1"/>
            <p:nvPr/>
          </p:nvSpPr>
          <p:spPr>
            <a:xfrm>
              <a:off x="4495744" y="4264555"/>
              <a:ext cx="2475184" cy="369332"/>
            </a:xfrm>
            <a:prstGeom prst="rect">
              <a:avLst/>
            </a:prstGeom>
            <a:noFill/>
          </p:spPr>
          <p:txBody>
            <a:bodyPr wrap="square" rtlCol="0">
              <a:spAutoFit/>
            </a:bodyPr>
            <a:lstStyle/>
            <a:p>
              <a:pPr algn="ctr"/>
              <a:r>
                <a:rPr lang="en-US">
                  <a:solidFill>
                    <a:schemeClr val="bg1"/>
                  </a:solidFill>
                  <a:latin typeface="+mj-lt"/>
                </a:rPr>
                <a:t>OUR SERVICES</a:t>
              </a:r>
            </a:p>
          </p:txBody>
        </p:sp>
        <p:grpSp>
          <p:nvGrpSpPr>
            <p:cNvPr id="8" name="Group 7">
              <a:extLst>
                <a:ext uri="{FF2B5EF4-FFF2-40B4-BE49-F238E27FC236}">
                  <a16:creationId xmlns:a16="http://schemas.microsoft.com/office/drawing/2014/main" id="{D3D91B9B-B5AD-4108-A838-13DAEC857AAD}"/>
                </a:ext>
              </a:extLst>
            </p:cNvPr>
            <p:cNvGrpSpPr/>
            <p:nvPr/>
          </p:nvGrpSpPr>
          <p:grpSpPr>
            <a:xfrm>
              <a:off x="5101230" y="5325303"/>
              <a:ext cx="1221760" cy="1221760"/>
              <a:chOff x="5406095" y="4981366"/>
              <a:chExt cx="1221760" cy="1221760"/>
            </a:xfrm>
          </p:grpSpPr>
          <p:sp>
            <p:nvSpPr>
              <p:cNvPr id="23" name="Oval 22">
                <a:extLst>
                  <a:ext uri="{FF2B5EF4-FFF2-40B4-BE49-F238E27FC236}">
                    <a16:creationId xmlns:a16="http://schemas.microsoft.com/office/drawing/2014/main" id="{A19B6D6C-C070-4BEE-95D2-7F04C165CC90}"/>
                  </a:ext>
                </a:extLst>
              </p:cNvPr>
              <p:cNvSpPr/>
              <p:nvPr/>
            </p:nvSpPr>
            <p:spPr>
              <a:xfrm rot="17239896">
                <a:off x="5406095" y="4981366"/>
                <a:ext cx="1221760" cy="1221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132E0E-D53C-43FB-8376-57B4D03AF43C}"/>
                  </a:ext>
                </a:extLst>
              </p:cNvPr>
              <p:cNvSpPr/>
              <p:nvPr/>
            </p:nvSpPr>
            <p:spPr>
              <a:xfrm rot="17239896">
                <a:off x="5546305" y="5121576"/>
                <a:ext cx="941340" cy="941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descr="Building outline">
                <a:extLst>
                  <a:ext uri="{FF2B5EF4-FFF2-40B4-BE49-F238E27FC236}">
                    <a16:creationId xmlns:a16="http://schemas.microsoft.com/office/drawing/2014/main" id="{F0A7508B-AF57-40D7-9C36-1334B2890A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8195" y="5170258"/>
                <a:ext cx="817559" cy="817559"/>
              </a:xfrm>
              <a:prstGeom prst="rect">
                <a:avLst/>
              </a:prstGeom>
            </p:spPr>
          </p:pic>
        </p:grpSp>
        <p:grpSp>
          <p:nvGrpSpPr>
            <p:cNvPr id="3" name="Group 2">
              <a:extLst>
                <a:ext uri="{FF2B5EF4-FFF2-40B4-BE49-F238E27FC236}">
                  <a16:creationId xmlns:a16="http://schemas.microsoft.com/office/drawing/2014/main" id="{F79308C6-9709-4403-B2E0-DC26C83F6704}"/>
                </a:ext>
              </a:extLst>
            </p:cNvPr>
            <p:cNvGrpSpPr/>
            <p:nvPr/>
          </p:nvGrpSpPr>
          <p:grpSpPr>
            <a:xfrm>
              <a:off x="1177782" y="3486003"/>
              <a:ext cx="3172190" cy="1221760"/>
              <a:chOff x="1183821" y="3220376"/>
              <a:chExt cx="3172190" cy="1221760"/>
            </a:xfrm>
          </p:grpSpPr>
          <p:sp>
            <p:nvSpPr>
              <p:cNvPr id="9" name="Oval 8">
                <a:extLst>
                  <a:ext uri="{FF2B5EF4-FFF2-40B4-BE49-F238E27FC236}">
                    <a16:creationId xmlns:a16="http://schemas.microsoft.com/office/drawing/2014/main" id="{032A5A05-A1CC-40DD-B226-E89780591E6A}"/>
                  </a:ext>
                </a:extLst>
              </p:cNvPr>
              <p:cNvSpPr/>
              <p:nvPr/>
            </p:nvSpPr>
            <p:spPr>
              <a:xfrm>
                <a:off x="3134252" y="3220376"/>
                <a:ext cx="1221759" cy="12217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03A86E-B787-4E09-A3C8-90F15DD39645}"/>
                  </a:ext>
                </a:extLst>
              </p:cNvPr>
              <p:cNvSpPr/>
              <p:nvPr/>
            </p:nvSpPr>
            <p:spPr>
              <a:xfrm>
                <a:off x="3274462" y="3360586"/>
                <a:ext cx="941340" cy="941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3207794-77ED-4582-92CD-0B78A427906E}"/>
                  </a:ext>
                </a:extLst>
              </p:cNvPr>
              <p:cNvSpPr txBox="1"/>
              <p:nvPr/>
            </p:nvSpPr>
            <p:spPr>
              <a:xfrm>
                <a:off x="1183821" y="3402437"/>
                <a:ext cx="1852343" cy="830997"/>
              </a:xfrm>
              <a:prstGeom prst="rect">
                <a:avLst/>
              </a:prstGeom>
              <a:noFill/>
            </p:spPr>
            <p:txBody>
              <a:bodyPr wrap="square" rtlCol="0">
                <a:spAutoFit/>
              </a:bodyPr>
              <a:lstStyle/>
              <a:p>
                <a:pPr algn="r"/>
                <a:r>
                  <a:rPr lang="en-US" sz="2400" b="1" dirty="0">
                    <a:latin typeface="+mj-lt"/>
                  </a:rPr>
                  <a:t>Reporting Entities</a:t>
                </a:r>
                <a:endParaRPr lang="en-CA" sz="2400" b="1" dirty="0">
                  <a:latin typeface="+mj-lt"/>
                </a:endParaRPr>
              </a:p>
            </p:txBody>
          </p:sp>
          <p:pic>
            <p:nvPicPr>
              <p:cNvPr id="62" name="Graphic 61" descr="Bank outline">
                <a:extLst>
                  <a:ext uri="{FF2B5EF4-FFF2-40B4-BE49-F238E27FC236}">
                    <a16:creationId xmlns:a16="http://schemas.microsoft.com/office/drawing/2014/main" id="{A268BB30-3157-4B57-9F3A-8D23756CB4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0798" y="3434034"/>
                <a:ext cx="730462" cy="730462"/>
              </a:xfrm>
              <a:prstGeom prst="rect">
                <a:avLst/>
              </a:prstGeom>
            </p:spPr>
          </p:pic>
        </p:grpSp>
        <p:sp>
          <p:nvSpPr>
            <p:cNvPr id="77" name="Shape 2430">
              <a:extLst>
                <a:ext uri="{FF2B5EF4-FFF2-40B4-BE49-F238E27FC236}">
                  <a16:creationId xmlns:a16="http://schemas.microsoft.com/office/drawing/2014/main" id="{BC8A111C-98D4-481E-BF31-339FBAFEB358}"/>
                </a:ext>
              </a:extLst>
            </p:cNvPr>
            <p:cNvSpPr/>
            <p:nvPr/>
          </p:nvSpPr>
          <p:spPr>
            <a:xfrm>
              <a:off x="1922433" y="2037653"/>
              <a:ext cx="454855" cy="41212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grpSp>
          <p:nvGrpSpPr>
            <p:cNvPr id="13" name="Group 12">
              <a:extLst>
                <a:ext uri="{FF2B5EF4-FFF2-40B4-BE49-F238E27FC236}">
                  <a16:creationId xmlns:a16="http://schemas.microsoft.com/office/drawing/2014/main" id="{436AE8C9-95DA-406B-8E91-A84C973465A9}"/>
                </a:ext>
              </a:extLst>
            </p:cNvPr>
            <p:cNvGrpSpPr/>
            <p:nvPr/>
          </p:nvGrpSpPr>
          <p:grpSpPr>
            <a:xfrm>
              <a:off x="6971331" y="3486003"/>
              <a:ext cx="1221759" cy="1221760"/>
              <a:chOff x="8142801" y="3617825"/>
              <a:chExt cx="1221759" cy="1221760"/>
            </a:xfrm>
          </p:grpSpPr>
          <p:sp>
            <p:nvSpPr>
              <p:cNvPr id="31" name="Oval 30">
                <a:extLst>
                  <a:ext uri="{FF2B5EF4-FFF2-40B4-BE49-F238E27FC236}">
                    <a16:creationId xmlns:a16="http://schemas.microsoft.com/office/drawing/2014/main" id="{E11F525E-F7B7-4411-AB1D-C104E74DEDCE}"/>
                  </a:ext>
                </a:extLst>
              </p:cNvPr>
              <p:cNvSpPr/>
              <p:nvPr/>
            </p:nvSpPr>
            <p:spPr>
              <a:xfrm rot="12997923">
                <a:off x="8142801" y="3617825"/>
                <a:ext cx="1221759" cy="1221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D2F24FD-A467-49F1-A616-35C2B6E99B76}"/>
                  </a:ext>
                </a:extLst>
              </p:cNvPr>
              <p:cNvSpPr/>
              <p:nvPr/>
            </p:nvSpPr>
            <p:spPr>
              <a:xfrm rot="12997923">
                <a:off x="8283011" y="3758035"/>
                <a:ext cx="941340" cy="941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a16="http://schemas.microsoft.com/office/drawing/2014/main" id="{D2A7BFAC-AE73-425B-B837-7E2E2B89C1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80505" y="3900062"/>
                <a:ext cx="600488" cy="600488"/>
              </a:xfrm>
              <a:prstGeom prst="rect">
                <a:avLst/>
              </a:prstGeom>
            </p:spPr>
          </p:pic>
        </p:grpSp>
        <p:grpSp>
          <p:nvGrpSpPr>
            <p:cNvPr id="84" name="Group 83">
              <a:extLst>
                <a:ext uri="{FF2B5EF4-FFF2-40B4-BE49-F238E27FC236}">
                  <a16:creationId xmlns:a16="http://schemas.microsoft.com/office/drawing/2014/main" id="{2173A7A2-517F-4813-B82B-47568629DAE0}"/>
                </a:ext>
              </a:extLst>
            </p:cNvPr>
            <p:cNvGrpSpPr/>
            <p:nvPr/>
          </p:nvGrpSpPr>
          <p:grpSpPr>
            <a:xfrm rot="10800000">
              <a:off x="5031666" y="1469440"/>
              <a:ext cx="1221760" cy="1221760"/>
              <a:chOff x="5389064" y="5332481"/>
              <a:chExt cx="1221760" cy="1221760"/>
            </a:xfrm>
          </p:grpSpPr>
          <p:sp>
            <p:nvSpPr>
              <p:cNvPr id="85" name="Oval 84">
                <a:extLst>
                  <a:ext uri="{FF2B5EF4-FFF2-40B4-BE49-F238E27FC236}">
                    <a16:creationId xmlns:a16="http://schemas.microsoft.com/office/drawing/2014/main" id="{74DBB28A-855D-4717-9D83-3E6CAEE761D4}"/>
                  </a:ext>
                </a:extLst>
              </p:cNvPr>
              <p:cNvSpPr/>
              <p:nvPr/>
            </p:nvSpPr>
            <p:spPr>
              <a:xfrm rot="17239896">
                <a:off x="5389064" y="5332481"/>
                <a:ext cx="1221760" cy="1221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A979DD8-E308-45A0-8717-0218C44971BF}"/>
                  </a:ext>
                </a:extLst>
              </p:cNvPr>
              <p:cNvSpPr/>
              <p:nvPr/>
            </p:nvSpPr>
            <p:spPr>
              <a:xfrm rot="17239896">
                <a:off x="5529274" y="5472691"/>
                <a:ext cx="941340" cy="941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Graphic 93" descr="Building outline">
              <a:extLst>
                <a:ext uri="{FF2B5EF4-FFF2-40B4-BE49-F238E27FC236}">
                  <a16:creationId xmlns:a16="http://schemas.microsoft.com/office/drawing/2014/main" id="{07748E8B-FD2D-4F43-A419-0CB9D90D7F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3766" y="1639328"/>
              <a:ext cx="817559" cy="817559"/>
            </a:xfrm>
            <a:prstGeom prst="rect">
              <a:avLst/>
            </a:prstGeom>
          </p:spPr>
        </p:pic>
        <p:sp>
          <p:nvSpPr>
            <p:cNvPr id="95" name="TextBox 94">
              <a:extLst>
                <a:ext uri="{FF2B5EF4-FFF2-40B4-BE49-F238E27FC236}">
                  <a16:creationId xmlns:a16="http://schemas.microsoft.com/office/drawing/2014/main" id="{8EE62D09-BE1C-4B16-BDBE-767E072411D0}"/>
                </a:ext>
              </a:extLst>
            </p:cNvPr>
            <p:cNvSpPr txBox="1"/>
            <p:nvPr/>
          </p:nvSpPr>
          <p:spPr>
            <a:xfrm>
              <a:off x="4734479" y="2687272"/>
              <a:ext cx="1852343" cy="461665"/>
            </a:xfrm>
            <a:prstGeom prst="rect">
              <a:avLst/>
            </a:prstGeom>
            <a:noFill/>
          </p:spPr>
          <p:txBody>
            <a:bodyPr wrap="square" rtlCol="0">
              <a:spAutoFit/>
            </a:bodyPr>
            <a:lstStyle/>
            <a:p>
              <a:pPr algn="ctr"/>
              <a:r>
                <a:rPr lang="en-US" sz="2400" b="1" dirty="0">
                  <a:latin typeface="+mj-lt"/>
                </a:rPr>
                <a:t>FIU</a:t>
              </a:r>
              <a:endParaRPr lang="en-CA" sz="2400" b="1" dirty="0">
                <a:latin typeface="+mj-lt"/>
              </a:endParaRPr>
            </a:p>
          </p:txBody>
        </p:sp>
        <p:sp>
          <p:nvSpPr>
            <p:cNvPr id="97" name="TextBox 96">
              <a:extLst>
                <a:ext uri="{FF2B5EF4-FFF2-40B4-BE49-F238E27FC236}">
                  <a16:creationId xmlns:a16="http://schemas.microsoft.com/office/drawing/2014/main" id="{18EBAA8C-5B58-4965-9282-786F31C1E501}"/>
                </a:ext>
              </a:extLst>
            </p:cNvPr>
            <p:cNvSpPr txBox="1"/>
            <p:nvPr/>
          </p:nvSpPr>
          <p:spPr>
            <a:xfrm>
              <a:off x="8302321" y="3611134"/>
              <a:ext cx="2126193" cy="830997"/>
            </a:xfrm>
            <a:prstGeom prst="rect">
              <a:avLst/>
            </a:prstGeom>
            <a:noFill/>
          </p:spPr>
          <p:txBody>
            <a:bodyPr wrap="square" rtlCol="0">
              <a:spAutoFit/>
            </a:bodyPr>
            <a:lstStyle/>
            <a:p>
              <a:r>
                <a:rPr lang="en-US" sz="2400" b="1" dirty="0">
                  <a:latin typeface="+mj-lt"/>
                </a:rPr>
                <a:t>Competent Authority</a:t>
              </a:r>
              <a:endParaRPr lang="en-CA" sz="2400" b="1" dirty="0">
                <a:latin typeface="+mj-lt"/>
              </a:endParaRPr>
            </a:p>
          </p:txBody>
        </p:sp>
        <p:pic>
          <p:nvPicPr>
            <p:cNvPr id="15" name="Graphic 14" descr="Folder Search outline">
              <a:extLst>
                <a:ext uri="{FF2B5EF4-FFF2-40B4-BE49-F238E27FC236}">
                  <a16:creationId xmlns:a16="http://schemas.microsoft.com/office/drawing/2014/main" id="{42D9AA2C-84C7-49D0-B6CB-21AE85205BD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55071" y="1849913"/>
              <a:ext cx="676861" cy="676861"/>
            </a:xfrm>
            <a:prstGeom prst="rect">
              <a:avLst/>
            </a:prstGeom>
          </p:spPr>
        </p:pic>
        <p:pic>
          <p:nvPicPr>
            <p:cNvPr id="17" name="Graphic 16" descr="Document outline">
              <a:extLst>
                <a:ext uri="{FF2B5EF4-FFF2-40B4-BE49-F238E27FC236}">
                  <a16:creationId xmlns:a16="http://schemas.microsoft.com/office/drawing/2014/main" id="{D14679DA-9768-45C5-A64D-2CE14301CC0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10274" y="5160599"/>
              <a:ext cx="551723" cy="551723"/>
            </a:xfrm>
            <a:prstGeom prst="rect">
              <a:avLst/>
            </a:prstGeom>
          </p:spPr>
        </p:pic>
        <p:sp>
          <p:nvSpPr>
            <p:cNvPr id="56" name="TextBox 55">
              <a:extLst>
                <a:ext uri="{FF2B5EF4-FFF2-40B4-BE49-F238E27FC236}">
                  <a16:creationId xmlns:a16="http://schemas.microsoft.com/office/drawing/2014/main" id="{283BD1CF-E896-4DA9-A76D-A146589A8B31}"/>
                </a:ext>
              </a:extLst>
            </p:cNvPr>
            <p:cNvSpPr txBox="1"/>
            <p:nvPr/>
          </p:nvSpPr>
          <p:spPr>
            <a:xfrm>
              <a:off x="2337009" y="2012886"/>
              <a:ext cx="1419422" cy="461665"/>
            </a:xfrm>
            <a:prstGeom prst="rect">
              <a:avLst/>
            </a:prstGeom>
            <a:noFill/>
          </p:spPr>
          <p:txBody>
            <a:bodyPr wrap="square" rtlCol="0">
              <a:spAutoFit/>
            </a:bodyPr>
            <a:lstStyle/>
            <a:p>
              <a:pPr algn="r"/>
              <a:r>
                <a:rPr lang="en-US" sz="2400" dirty="0">
                  <a:latin typeface="+mj-lt"/>
                </a:rPr>
                <a:t>Receipt</a:t>
              </a:r>
              <a:endParaRPr lang="en-CA" sz="2400" dirty="0">
                <a:latin typeface="+mj-lt"/>
              </a:endParaRPr>
            </a:p>
          </p:txBody>
        </p:sp>
        <p:cxnSp>
          <p:nvCxnSpPr>
            <p:cNvPr id="6" name="Straight Connector 5">
              <a:extLst>
                <a:ext uri="{FF2B5EF4-FFF2-40B4-BE49-F238E27FC236}">
                  <a16:creationId xmlns:a16="http://schemas.microsoft.com/office/drawing/2014/main" id="{0DDE4AB3-892A-492D-8B98-9A9149A052E4}"/>
                </a:ext>
              </a:extLst>
            </p:cNvPr>
            <p:cNvCxnSpPr>
              <a:cxnSpLocks/>
            </p:cNvCxnSpPr>
            <p:nvPr/>
          </p:nvCxnSpPr>
          <p:spPr>
            <a:xfrm>
              <a:off x="3836953" y="2297361"/>
              <a:ext cx="381307" cy="342838"/>
            </a:xfrm>
            <a:prstGeom prst="line">
              <a:avLst/>
            </a:prstGeom>
            <a:ln w="47625">
              <a:head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75ED93-A9A6-494F-A48F-A38223DC135C}"/>
                </a:ext>
              </a:extLst>
            </p:cNvPr>
            <p:cNvCxnSpPr>
              <a:cxnSpLocks/>
            </p:cNvCxnSpPr>
            <p:nvPr/>
          </p:nvCxnSpPr>
          <p:spPr>
            <a:xfrm flipH="1">
              <a:off x="7135247" y="2361266"/>
              <a:ext cx="417793" cy="306723"/>
            </a:xfrm>
            <a:prstGeom prst="line">
              <a:avLst/>
            </a:prstGeom>
            <a:ln w="47625">
              <a:head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F3E4B3C-E3EB-4AA6-B6F8-ACD95D7FF059}"/>
                </a:ext>
              </a:extLst>
            </p:cNvPr>
            <p:cNvCxnSpPr>
              <a:cxnSpLocks/>
            </p:cNvCxnSpPr>
            <p:nvPr/>
          </p:nvCxnSpPr>
          <p:spPr>
            <a:xfrm flipH="1" flipV="1">
              <a:off x="7052374" y="5436461"/>
              <a:ext cx="349106" cy="371065"/>
            </a:xfrm>
            <a:prstGeom prst="line">
              <a:avLst/>
            </a:prstGeom>
            <a:ln w="47625">
              <a:head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4C14DE9-F597-463E-861A-53E02ECC9C7F}"/>
                </a:ext>
              </a:extLst>
            </p:cNvPr>
            <p:cNvCxnSpPr>
              <a:cxnSpLocks/>
            </p:cNvCxnSpPr>
            <p:nvPr/>
          </p:nvCxnSpPr>
          <p:spPr>
            <a:xfrm flipV="1">
              <a:off x="3821756" y="5436461"/>
              <a:ext cx="396504" cy="434471"/>
            </a:xfrm>
            <a:prstGeom prst="line">
              <a:avLst/>
            </a:prstGeom>
            <a:ln w="47625">
              <a:headEnd type="ova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A38C275-5CB8-4E3E-B7A7-DDBB38FEB81B}"/>
                </a:ext>
              </a:extLst>
            </p:cNvPr>
            <p:cNvSpPr txBox="1"/>
            <p:nvPr/>
          </p:nvSpPr>
          <p:spPr>
            <a:xfrm>
              <a:off x="7450153" y="1932365"/>
              <a:ext cx="2560121" cy="461665"/>
            </a:xfrm>
            <a:prstGeom prst="rect">
              <a:avLst/>
            </a:prstGeom>
            <a:noFill/>
          </p:spPr>
          <p:txBody>
            <a:bodyPr wrap="square" rtlCol="0">
              <a:spAutoFit/>
            </a:bodyPr>
            <a:lstStyle/>
            <a:p>
              <a:pPr algn="r"/>
              <a:r>
                <a:rPr lang="en-US" sz="2400" dirty="0">
                  <a:latin typeface="+mj-lt"/>
                </a:rPr>
                <a:t>Dissemination</a:t>
              </a:r>
              <a:endParaRPr lang="en-CA" sz="2400" dirty="0">
                <a:latin typeface="+mj-lt"/>
              </a:endParaRPr>
            </a:p>
          </p:txBody>
        </p:sp>
        <p:sp>
          <p:nvSpPr>
            <p:cNvPr id="71" name="TextBox 70">
              <a:extLst>
                <a:ext uri="{FF2B5EF4-FFF2-40B4-BE49-F238E27FC236}">
                  <a16:creationId xmlns:a16="http://schemas.microsoft.com/office/drawing/2014/main" id="{EA54D6A8-7785-4324-8511-9A866A4A7040}"/>
                </a:ext>
              </a:extLst>
            </p:cNvPr>
            <p:cNvSpPr txBox="1"/>
            <p:nvPr/>
          </p:nvSpPr>
          <p:spPr>
            <a:xfrm>
              <a:off x="7514463" y="5653696"/>
              <a:ext cx="3499754" cy="830997"/>
            </a:xfrm>
            <a:prstGeom prst="rect">
              <a:avLst/>
            </a:prstGeom>
            <a:noFill/>
          </p:spPr>
          <p:txBody>
            <a:bodyPr wrap="square" rtlCol="0">
              <a:spAutoFit/>
            </a:bodyPr>
            <a:lstStyle/>
            <a:p>
              <a:r>
                <a:rPr lang="en-US" sz="2400" dirty="0">
                  <a:latin typeface="+mj-lt"/>
                </a:rPr>
                <a:t>Results of Investigation</a:t>
              </a:r>
              <a:endParaRPr lang="en-CA" sz="2400" dirty="0">
                <a:latin typeface="+mj-lt"/>
              </a:endParaRPr>
            </a:p>
          </p:txBody>
        </p:sp>
        <p:sp>
          <p:nvSpPr>
            <p:cNvPr id="72" name="TextBox 71">
              <a:extLst>
                <a:ext uri="{FF2B5EF4-FFF2-40B4-BE49-F238E27FC236}">
                  <a16:creationId xmlns:a16="http://schemas.microsoft.com/office/drawing/2014/main" id="{B373DF1A-D6FF-4CBD-9DFC-F6543A7FCAE0}"/>
                </a:ext>
              </a:extLst>
            </p:cNvPr>
            <p:cNvSpPr txBox="1"/>
            <p:nvPr/>
          </p:nvSpPr>
          <p:spPr>
            <a:xfrm>
              <a:off x="2055879" y="5640099"/>
              <a:ext cx="1706850" cy="461665"/>
            </a:xfrm>
            <a:prstGeom prst="rect">
              <a:avLst/>
            </a:prstGeom>
            <a:noFill/>
          </p:spPr>
          <p:txBody>
            <a:bodyPr wrap="square" rtlCol="0">
              <a:spAutoFit/>
            </a:bodyPr>
            <a:lstStyle/>
            <a:p>
              <a:r>
                <a:rPr lang="en-US" sz="2400" dirty="0">
                  <a:latin typeface="+mj-lt"/>
                </a:rPr>
                <a:t>Feedback</a:t>
              </a:r>
              <a:endParaRPr lang="en-CA" sz="2400" dirty="0">
                <a:latin typeface="+mj-lt"/>
              </a:endParaRPr>
            </a:p>
          </p:txBody>
        </p:sp>
        <p:sp>
          <p:nvSpPr>
            <p:cNvPr id="73" name="TextBox 72">
              <a:extLst>
                <a:ext uri="{FF2B5EF4-FFF2-40B4-BE49-F238E27FC236}">
                  <a16:creationId xmlns:a16="http://schemas.microsoft.com/office/drawing/2014/main" id="{0FC0D6D0-2213-4A0D-84FD-03724FDEEE4A}"/>
                </a:ext>
              </a:extLst>
            </p:cNvPr>
            <p:cNvSpPr txBox="1"/>
            <p:nvPr/>
          </p:nvSpPr>
          <p:spPr>
            <a:xfrm>
              <a:off x="4726798" y="4879425"/>
              <a:ext cx="1852343" cy="461665"/>
            </a:xfrm>
            <a:prstGeom prst="rect">
              <a:avLst/>
            </a:prstGeom>
            <a:noFill/>
          </p:spPr>
          <p:txBody>
            <a:bodyPr wrap="square" rtlCol="0">
              <a:spAutoFit/>
            </a:bodyPr>
            <a:lstStyle/>
            <a:p>
              <a:pPr algn="ctr"/>
              <a:r>
                <a:rPr lang="en-US" sz="2400" b="1" dirty="0">
                  <a:latin typeface="+mj-lt"/>
                </a:rPr>
                <a:t>FIU</a:t>
              </a:r>
              <a:endParaRPr lang="en-CA" sz="2400" b="1" dirty="0">
                <a:latin typeface="+mj-lt"/>
              </a:endParaRPr>
            </a:p>
          </p:txBody>
        </p:sp>
        <p:pic>
          <p:nvPicPr>
            <p:cNvPr id="27" name="Graphic 26" descr="Marketing outline">
              <a:extLst>
                <a:ext uri="{FF2B5EF4-FFF2-40B4-BE49-F238E27FC236}">
                  <a16:creationId xmlns:a16="http://schemas.microsoft.com/office/drawing/2014/main" id="{A8EE0F82-9BEC-48E8-8D8E-93CEACF35FD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90107" y="5514195"/>
              <a:ext cx="645495" cy="645495"/>
            </a:xfrm>
            <a:prstGeom prst="rect">
              <a:avLst/>
            </a:prstGeom>
          </p:spPr>
        </p:pic>
      </p:grpSp>
      <p:sp>
        <p:nvSpPr>
          <p:cNvPr id="79" name="TextBox 78">
            <a:extLst>
              <a:ext uri="{FF2B5EF4-FFF2-40B4-BE49-F238E27FC236}">
                <a16:creationId xmlns:a16="http://schemas.microsoft.com/office/drawing/2014/main" id="{C8985AD5-D66D-4837-860D-8EF8F0D4C344}"/>
              </a:ext>
            </a:extLst>
          </p:cNvPr>
          <p:cNvSpPr txBox="1"/>
          <p:nvPr/>
        </p:nvSpPr>
        <p:spPr>
          <a:xfrm>
            <a:off x="2337008" y="310937"/>
            <a:ext cx="6641432" cy="590931"/>
          </a:xfrm>
          <a:prstGeom prst="rect">
            <a:avLst/>
          </a:prstGeom>
          <a:noFill/>
        </p:spPr>
        <p:txBody>
          <a:bodyPr wrap="square" rtlCol="0">
            <a:spAutoFit/>
          </a:bodyPr>
          <a:lstStyle/>
          <a:p>
            <a:pPr algn="ctr">
              <a:lnSpc>
                <a:spcPct val="90000"/>
              </a:lnSpc>
            </a:pPr>
            <a:r>
              <a:rPr lang="en-US" sz="3600" spc="30" dirty="0">
                <a:latin typeface="+mj-lt"/>
              </a:rPr>
              <a:t>WHAT DO FIUs DO?</a:t>
            </a:r>
          </a:p>
        </p:txBody>
      </p:sp>
    </p:spTree>
    <p:custDataLst>
      <p:tags r:id="rId1"/>
    </p:custDataLst>
    <p:extLst>
      <p:ext uri="{BB962C8B-B14F-4D97-AF65-F5344CB8AC3E}">
        <p14:creationId xmlns:p14="http://schemas.microsoft.com/office/powerpoint/2010/main" val="244914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person, suit, holding&#10;&#10;Description automatically generated">
            <a:extLst>
              <a:ext uri="{FF2B5EF4-FFF2-40B4-BE49-F238E27FC236}">
                <a16:creationId xmlns:a16="http://schemas.microsoft.com/office/drawing/2014/main" id="{56E2BAA7-E57B-45B7-9E5F-114DB69FB4DE}"/>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16075" r="16075"/>
          <a:stretch>
            <a:fillRect/>
          </a:stretch>
        </p:blipFill>
        <p:spPr/>
      </p:pic>
      <p:sp>
        <p:nvSpPr>
          <p:cNvPr id="10" name="Right Triangle 9">
            <a:extLst>
              <a:ext uri="{FF2B5EF4-FFF2-40B4-BE49-F238E27FC236}">
                <a16:creationId xmlns:a16="http://schemas.microsoft.com/office/drawing/2014/main" id="{ACAD1A6E-4AD9-4B86-A3F4-5BA036AA7F4C}"/>
              </a:ext>
            </a:extLst>
          </p:cNvPr>
          <p:cNvSpPr/>
          <p:nvPr/>
        </p:nvSpPr>
        <p:spPr>
          <a:xfrm flipH="1">
            <a:off x="9706706" y="4303642"/>
            <a:ext cx="2485293" cy="2554358"/>
          </a:xfrm>
          <a:prstGeom prst="rtTriangle">
            <a:avLst/>
          </a:prstGeom>
          <a:gradFill>
            <a:gsLst>
              <a:gs pos="0">
                <a:schemeClr val="accent1">
                  <a:alpha val="70000"/>
                </a:schemeClr>
              </a:gs>
              <a:gs pos="100000">
                <a:schemeClr val="accent2">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5AB59173-05FC-4FC3-BE77-CACD95FA5AF4}"/>
              </a:ext>
            </a:extLst>
          </p:cNvPr>
          <p:cNvSpPr txBox="1"/>
          <p:nvPr/>
        </p:nvSpPr>
        <p:spPr>
          <a:xfrm>
            <a:off x="-290759" y="493661"/>
            <a:ext cx="6618515" cy="1592744"/>
          </a:xfrm>
          <a:prstGeom prst="rect">
            <a:avLst/>
          </a:prstGeom>
          <a:noFill/>
        </p:spPr>
        <p:txBody>
          <a:bodyPr wrap="square" rtlCol="0">
            <a:spAutoFit/>
          </a:bodyPr>
          <a:lstStyle/>
          <a:p>
            <a:pPr algn="ctr">
              <a:lnSpc>
                <a:spcPct val="90000"/>
              </a:lnSpc>
            </a:pPr>
            <a:r>
              <a:rPr lang="en-US" sz="3600" spc="30" dirty="0">
                <a:latin typeface="+mj-lt"/>
              </a:rPr>
              <a:t>WHY DO FIUs &amp;</a:t>
            </a:r>
          </a:p>
          <a:p>
            <a:pPr algn="ctr">
              <a:lnSpc>
                <a:spcPct val="90000"/>
              </a:lnSpc>
            </a:pPr>
            <a:r>
              <a:rPr lang="en-US" sz="3600" spc="30" dirty="0">
                <a:latin typeface="+mj-lt"/>
              </a:rPr>
              <a:t> THE EGMONT GROUP </a:t>
            </a:r>
          </a:p>
          <a:p>
            <a:pPr algn="ctr">
              <a:lnSpc>
                <a:spcPct val="90000"/>
              </a:lnSpc>
            </a:pPr>
            <a:r>
              <a:rPr lang="en-US" sz="3600" spc="30" dirty="0">
                <a:latin typeface="+mj-lt"/>
              </a:rPr>
              <a:t>DO WHAT THEY DO? </a:t>
            </a:r>
          </a:p>
        </p:txBody>
      </p:sp>
      <p:sp>
        <p:nvSpPr>
          <p:cNvPr id="2" name="Slide Number Placeholder 1">
            <a:extLst>
              <a:ext uri="{FF2B5EF4-FFF2-40B4-BE49-F238E27FC236}">
                <a16:creationId xmlns:a16="http://schemas.microsoft.com/office/drawing/2014/main" id="{B6AD30B6-44FD-476D-B05D-C3D55713B30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200" b="0" i="0" u="none" strike="noStrike" kern="1200" cap="none" spc="0" normalizeH="0" baseline="0" noProof="0" smtClean="0">
                <a:ln>
                  <a:noFill/>
                </a:ln>
                <a:solidFill>
                  <a:srgbClr val="FFFFFF"/>
                </a:solidFill>
                <a:effectLst/>
                <a:uLnTx/>
                <a:uFillTx/>
                <a:latin typeface="Open Sans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3" name="TextBox 2">
            <a:extLst>
              <a:ext uri="{FF2B5EF4-FFF2-40B4-BE49-F238E27FC236}">
                <a16:creationId xmlns:a16="http://schemas.microsoft.com/office/drawing/2014/main" id="{773908F9-3EC5-4FD0-B906-C6578DE55585}"/>
              </a:ext>
            </a:extLst>
          </p:cNvPr>
          <p:cNvSpPr txBox="1"/>
          <p:nvPr/>
        </p:nvSpPr>
        <p:spPr>
          <a:xfrm>
            <a:off x="992663" y="2713758"/>
            <a:ext cx="2448619" cy="369332"/>
          </a:xfrm>
          <a:prstGeom prst="rect">
            <a:avLst/>
          </a:prstGeom>
          <a:noFill/>
        </p:spPr>
        <p:txBody>
          <a:bodyPr wrap="none" rtlCol="0">
            <a:spAutoFit/>
          </a:bodyPr>
          <a:lstStyle/>
          <a:p>
            <a:pPr lvl="0"/>
            <a:r>
              <a:rPr lang="en-GB" sz="1800" dirty="0">
                <a:effectLst/>
                <a:latin typeface="Calibri" panose="020F0502020204030204" pitchFamily="34" charset="0"/>
                <a:ea typeface="Calibri" panose="020F0502020204030204" pitchFamily="34" charset="0"/>
                <a:cs typeface="Calibri" panose="020F0502020204030204" pitchFamily="34" charset="0"/>
              </a:rPr>
              <a:t>To better combat ML/TF</a:t>
            </a:r>
          </a:p>
        </p:txBody>
      </p:sp>
      <p:sp>
        <p:nvSpPr>
          <p:cNvPr id="11" name="Oval 10">
            <a:extLst>
              <a:ext uri="{FF2B5EF4-FFF2-40B4-BE49-F238E27FC236}">
                <a16:creationId xmlns:a16="http://schemas.microsoft.com/office/drawing/2014/main" id="{2FAA4022-E699-4D06-8621-C9843AC964AD}"/>
              </a:ext>
            </a:extLst>
          </p:cNvPr>
          <p:cNvSpPr/>
          <p:nvPr/>
        </p:nvSpPr>
        <p:spPr>
          <a:xfrm>
            <a:off x="327472" y="2554344"/>
            <a:ext cx="665191" cy="6651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1</a:t>
            </a:r>
          </a:p>
        </p:txBody>
      </p:sp>
      <p:sp>
        <p:nvSpPr>
          <p:cNvPr id="12" name="Oval 11">
            <a:extLst>
              <a:ext uri="{FF2B5EF4-FFF2-40B4-BE49-F238E27FC236}">
                <a16:creationId xmlns:a16="http://schemas.microsoft.com/office/drawing/2014/main" id="{10D8A5D9-2C68-4D6D-BB15-F84F85420683}"/>
              </a:ext>
            </a:extLst>
          </p:cNvPr>
          <p:cNvSpPr/>
          <p:nvPr/>
        </p:nvSpPr>
        <p:spPr>
          <a:xfrm>
            <a:off x="327471" y="3450658"/>
            <a:ext cx="665191" cy="665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2</a:t>
            </a:r>
          </a:p>
        </p:txBody>
      </p:sp>
      <p:sp>
        <p:nvSpPr>
          <p:cNvPr id="13" name="Oval 12">
            <a:extLst>
              <a:ext uri="{FF2B5EF4-FFF2-40B4-BE49-F238E27FC236}">
                <a16:creationId xmlns:a16="http://schemas.microsoft.com/office/drawing/2014/main" id="{9D04518D-EAA2-4ECD-BE08-65D84E12D713}"/>
              </a:ext>
            </a:extLst>
          </p:cNvPr>
          <p:cNvSpPr/>
          <p:nvPr/>
        </p:nvSpPr>
        <p:spPr>
          <a:xfrm>
            <a:off x="327471" y="4303642"/>
            <a:ext cx="665191" cy="6651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3</a:t>
            </a:r>
          </a:p>
        </p:txBody>
      </p:sp>
      <p:sp>
        <p:nvSpPr>
          <p:cNvPr id="4" name="TextBox 3">
            <a:extLst>
              <a:ext uri="{FF2B5EF4-FFF2-40B4-BE49-F238E27FC236}">
                <a16:creationId xmlns:a16="http://schemas.microsoft.com/office/drawing/2014/main" id="{DA1A223E-5AA3-468F-B217-8187AD538125}"/>
              </a:ext>
            </a:extLst>
          </p:cNvPr>
          <p:cNvSpPr txBox="1"/>
          <p:nvPr/>
        </p:nvSpPr>
        <p:spPr>
          <a:xfrm>
            <a:off x="992662" y="3579106"/>
            <a:ext cx="2141882" cy="64633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Knowledge is power</a:t>
            </a:r>
            <a:endParaRPr lang="en-CA" sz="1800" dirty="0">
              <a:effectLst/>
              <a:latin typeface="Calibri" panose="020F0502020204030204" pitchFamily="34" charset="0"/>
              <a:ea typeface="Calibri" panose="020F0502020204030204" pitchFamily="34" charset="0"/>
            </a:endParaRPr>
          </a:p>
          <a:p>
            <a:endParaRPr lang="en-CA" dirty="0"/>
          </a:p>
        </p:txBody>
      </p:sp>
      <p:sp>
        <p:nvSpPr>
          <p:cNvPr id="15" name="TextBox 14">
            <a:extLst>
              <a:ext uri="{FF2B5EF4-FFF2-40B4-BE49-F238E27FC236}">
                <a16:creationId xmlns:a16="http://schemas.microsoft.com/office/drawing/2014/main" id="{F9DA7CF4-206D-46A8-B3D4-7CB3A62A189C}"/>
              </a:ext>
            </a:extLst>
          </p:cNvPr>
          <p:cNvSpPr txBox="1"/>
          <p:nvPr/>
        </p:nvSpPr>
        <p:spPr>
          <a:xfrm>
            <a:off x="992662" y="4413230"/>
            <a:ext cx="4543920" cy="646331"/>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To improve the global AML/CFT framework</a:t>
            </a:r>
            <a:endParaRPr lang="en-CA" sz="1800" dirty="0">
              <a:effectLst/>
              <a:latin typeface="Calibri" panose="020F0502020204030204" pitchFamily="34" charset="0"/>
              <a:ea typeface="Calibri" panose="020F0502020204030204" pitchFamily="34" charset="0"/>
            </a:endParaRPr>
          </a:p>
          <a:p>
            <a:endParaRPr lang="en-CA" dirty="0"/>
          </a:p>
        </p:txBody>
      </p:sp>
      <p:sp>
        <p:nvSpPr>
          <p:cNvPr id="17" name="Oval 16">
            <a:extLst>
              <a:ext uri="{FF2B5EF4-FFF2-40B4-BE49-F238E27FC236}">
                <a16:creationId xmlns:a16="http://schemas.microsoft.com/office/drawing/2014/main" id="{6CF4BB7A-263A-4B44-ACBA-5AC9DF794BF1}"/>
              </a:ext>
            </a:extLst>
          </p:cNvPr>
          <p:cNvSpPr/>
          <p:nvPr/>
        </p:nvSpPr>
        <p:spPr>
          <a:xfrm>
            <a:off x="315293" y="5168047"/>
            <a:ext cx="665191" cy="6651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4</a:t>
            </a:r>
          </a:p>
        </p:txBody>
      </p:sp>
      <p:sp>
        <p:nvSpPr>
          <p:cNvPr id="18" name="TextBox 17">
            <a:extLst>
              <a:ext uri="{FF2B5EF4-FFF2-40B4-BE49-F238E27FC236}">
                <a16:creationId xmlns:a16="http://schemas.microsoft.com/office/drawing/2014/main" id="{01A3077D-D667-4BA6-B774-FD4ECF445985}"/>
              </a:ext>
            </a:extLst>
          </p:cNvPr>
          <p:cNvSpPr txBox="1"/>
          <p:nvPr/>
        </p:nvSpPr>
        <p:spPr>
          <a:xfrm>
            <a:off x="980485" y="5168047"/>
            <a:ext cx="4543920"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To promote integrity, transparency, &amp; accountability within the AML/CFT community</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spTree>
    <p:custDataLst>
      <p:tags r:id="rId1"/>
    </p:custDataLst>
    <p:extLst>
      <p:ext uri="{BB962C8B-B14F-4D97-AF65-F5344CB8AC3E}">
        <p14:creationId xmlns:p14="http://schemas.microsoft.com/office/powerpoint/2010/main" val="408709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E50BA0F-EAB9-47B2-812C-42CAA01989B1}"/>
              </a:ext>
            </a:extLst>
          </p:cNvPr>
          <p:cNvGrpSpPr/>
          <p:nvPr/>
        </p:nvGrpSpPr>
        <p:grpSpPr>
          <a:xfrm>
            <a:off x="1363825" y="1345786"/>
            <a:ext cx="4349269" cy="1269815"/>
            <a:chOff x="1716865" y="1608776"/>
            <a:chExt cx="4349269" cy="1269815"/>
          </a:xfrm>
        </p:grpSpPr>
        <p:sp>
          <p:nvSpPr>
            <p:cNvPr id="31" name="TextBox 30">
              <a:extLst>
                <a:ext uri="{FF2B5EF4-FFF2-40B4-BE49-F238E27FC236}">
                  <a16:creationId xmlns:a16="http://schemas.microsoft.com/office/drawing/2014/main" id="{42A51A15-CB5B-4847-A91E-283022A9FEE0}"/>
                </a:ext>
              </a:extLst>
            </p:cNvPr>
            <p:cNvSpPr txBox="1"/>
            <p:nvPr/>
          </p:nvSpPr>
          <p:spPr>
            <a:xfrm>
              <a:off x="1716865" y="1608776"/>
              <a:ext cx="4349269" cy="1083374"/>
            </a:xfrm>
            <a:prstGeom prst="rect">
              <a:avLst/>
            </a:prstGeom>
            <a:noFill/>
          </p:spPr>
          <p:txBody>
            <a:bodyPr wrap="none" rtlCol="0">
              <a:spAutoFit/>
            </a:bodyPr>
            <a:lstStyle/>
            <a:p>
              <a:pPr marR="0" lvl="0" algn="ctr" defTabSz="914400" rtl="0" eaLnBrk="1" fontAlgn="auto" latinLnBrk="0" hangingPunct="1">
                <a:lnSpc>
                  <a:spcPct val="140000"/>
                </a:lnSpc>
                <a:spcBef>
                  <a:spcPts val="0"/>
                </a:spcBef>
                <a:spcAft>
                  <a:spcPts val="0"/>
                </a:spcAft>
                <a:buClrTx/>
                <a:buSzTx/>
                <a:tabLst/>
                <a:defRPr/>
              </a:pPr>
              <a:r>
                <a:rPr lang="en-GB" sz="2400" b="1" dirty="0">
                  <a:effectLst/>
                  <a:latin typeface="Poppins SemiBold" panose="00000700000000000000" pitchFamily="2" charset="0"/>
                  <a:ea typeface="Calibri" panose="020F0502020204030204" pitchFamily="34" charset="0"/>
                  <a:cs typeface="Poppins SemiBold" panose="00000700000000000000" pitchFamily="2" charset="0"/>
                </a:rPr>
                <a:t>2. Based on mutual trust,</a:t>
              </a:r>
            </a:p>
            <a:p>
              <a:pPr marR="0" lvl="0" algn="ctr" defTabSz="914400" rtl="0" eaLnBrk="1" fontAlgn="auto" latinLnBrk="0" hangingPunct="1">
                <a:lnSpc>
                  <a:spcPct val="140000"/>
                </a:lnSpc>
                <a:spcBef>
                  <a:spcPts val="0"/>
                </a:spcBef>
                <a:spcAft>
                  <a:spcPts val="0"/>
                </a:spcAft>
                <a:buClrTx/>
                <a:buSzTx/>
                <a:tabLst/>
                <a:defRPr/>
              </a:pPr>
              <a:r>
                <a:rPr lang="en-GB" sz="2400" b="1" dirty="0">
                  <a:effectLst/>
                  <a:latin typeface="Poppins SemiBold" panose="00000700000000000000" pitchFamily="2" charset="0"/>
                  <a:ea typeface="Calibri" panose="020F0502020204030204" pitchFamily="34" charset="0"/>
                  <a:cs typeface="Poppins SemiBold" panose="00000700000000000000" pitchFamily="2" charset="0"/>
                </a:rPr>
                <a:t>oriented to meet FIU needs</a:t>
              </a:r>
              <a:endParaRPr kumimoji="0" lang="en-US" sz="2000" b="1" i="0" u="none" strike="noStrike" kern="1200" cap="none" spc="0" normalizeH="0" baseline="0" noProof="0" dirty="0">
                <a:ln>
                  <a:noFill/>
                </a:ln>
                <a:effectLst/>
                <a:uLnTx/>
                <a:uFillTx/>
                <a:latin typeface="Poppins SemiBold" panose="00000700000000000000" pitchFamily="2" charset="0"/>
                <a:cs typeface="Poppins SemiBold" panose="00000700000000000000" pitchFamily="2" charset="0"/>
              </a:endParaRPr>
            </a:p>
          </p:txBody>
        </p:sp>
        <p:sp>
          <p:nvSpPr>
            <p:cNvPr id="32" name="Circle: Hollow 31">
              <a:extLst>
                <a:ext uri="{FF2B5EF4-FFF2-40B4-BE49-F238E27FC236}">
                  <a16:creationId xmlns:a16="http://schemas.microsoft.com/office/drawing/2014/main" id="{E44A9E2E-561F-4965-B435-32A6692CAFE4}"/>
                </a:ext>
              </a:extLst>
            </p:cNvPr>
            <p:cNvSpPr/>
            <p:nvPr/>
          </p:nvSpPr>
          <p:spPr>
            <a:xfrm>
              <a:off x="4487922" y="2727381"/>
              <a:ext cx="151210" cy="15121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grpSp>
      <p:grpSp>
        <p:nvGrpSpPr>
          <p:cNvPr id="33" name="Group 32">
            <a:extLst>
              <a:ext uri="{FF2B5EF4-FFF2-40B4-BE49-F238E27FC236}">
                <a16:creationId xmlns:a16="http://schemas.microsoft.com/office/drawing/2014/main" id="{443536AD-D65A-4409-BDC3-274B251477CB}"/>
              </a:ext>
            </a:extLst>
          </p:cNvPr>
          <p:cNvGrpSpPr/>
          <p:nvPr/>
        </p:nvGrpSpPr>
        <p:grpSpPr>
          <a:xfrm>
            <a:off x="410472" y="4854669"/>
            <a:ext cx="3724410" cy="1528398"/>
            <a:chOff x="1148175" y="4741646"/>
            <a:chExt cx="3240709" cy="1773964"/>
          </a:xfrm>
        </p:grpSpPr>
        <p:sp>
          <p:nvSpPr>
            <p:cNvPr id="34" name="TextBox 33">
              <a:extLst>
                <a:ext uri="{FF2B5EF4-FFF2-40B4-BE49-F238E27FC236}">
                  <a16:creationId xmlns:a16="http://schemas.microsoft.com/office/drawing/2014/main" id="{B585E174-4EBE-41CD-A314-F25A349762BC}"/>
                </a:ext>
              </a:extLst>
            </p:cNvPr>
            <p:cNvSpPr txBox="1"/>
            <p:nvPr/>
          </p:nvSpPr>
          <p:spPr>
            <a:xfrm>
              <a:off x="1148175" y="4915172"/>
              <a:ext cx="3240709" cy="1600438"/>
            </a:xfrm>
            <a:prstGeom prst="rect">
              <a:avLst/>
            </a:prstGeom>
            <a:noFill/>
          </p:spPr>
          <p:txBody>
            <a:bodyPr wrap="square" rtlCol="0">
              <a:spAutoFit/>
            </a:bodyPr>
            <a:lstStyle/>
            <a:p>
              <a:pPr marR="0" lvl="0" defTabSz="914400" rtl="0" eaLnBrk="1" fontAlgn="auto" latinLnBrk="0" hangingPunct="1">
                <a:lnSpc>
                  <a:spcPct val="140000"/>
                </a:lnSpc>
                <a:spcBef>
                  <a:spcPts val="0"/>
                </a:spcBef>
                <a:spcAft>
                  <a:spcPts val="0"/>
                </a:spcAft>
                <a:buClrTx/>
                <a:buSzTx/>
                <a:tabLst/>
                <a:defRPr/>
              </a:pPr>
              <a:r>
                <a:rPr lang="en-GB" sz="2400" b="1" dirty="0">
                  <a:effectLst/>
                  <a:latin typeface="Poppins SemiBold" panose="00000700000000000000" pitchFamily="2" charset="0"/>
                  <a:ea typeface="Calibri" panose="020F0502020204030204" pitchFamily="34" charset="0"/>
                  <a:cs typeface="Poppins SemiBold" panose="00000700000000000000" pitchFamily="2" charset="0"/>
                </a:rPr>
                <a:t>1. Be set up in co-creation, prioritizing issues</a:t>
              </a:r>
              <a:endParaRPr kumimoji="0" lang="en-US" sz="2000" b="1" i="0" u="none" strike="noStrike" kern="1200" cap="none" spc="0" normalizeH="0" baseline="0" noProof="0" dirty="0">
                <a:ln>
                  <a:noFill/>
                </a:ln>
                <a:effectLst/>
                <a:uLnTx/>
                <a:uFillTx/>
                <a:latin typeface="Poppins SemiBold" panose="00000700000000000000" pitchFamily="2" charset="0"/>
                <a:cs typeface="Poppins SemiBold" panose="00000700000000000000" pitchFamily="2" charset="0"/>
              </a:endParaRPr>
            </a:p>
          </p:txBody>
        </p:sp>
        <p:sp>
          <p:nvSpPr>
            <p:cNvPr id="35" name="Circle: Hollow 34">
              <a:extLst>
                <a:ext uri="{FF2B5EF4-FFF2-40B4-BE49-F238E27FC236}">
                  <a16:creationId xmlns:a16="http://schemas.microsoft.com/office/drawing/2014/main" id="{DB67C833-2954-4217-B18B-E7CE6D016D3C}"/>
                </a:ext>
              </a:extLst>
            </p:cNvPr>
            <p:cNvSpPr/>
            <p:nvPr/>
          </p:nvSpPr>
          <p:spPr>
            <a:xfrm>
              <a:off x="2855624" y="4741646"/>
              <a:ext cx="151210" cy="15121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p:txBody>
        </p:sp>
      </p:grpSp>
      <p:grpSp>
        <p:nvGrpSpPr>
          <p:cNvPr id="36" name="Group 35">
            <a:extLst>
              <a:ext uri="{FF2B5EF4-FFF2-40B4-BE49-F238E27FC236}">
                <a16:creationId xmlns:a16="http://schemas.microsoft.com/office/drawing/2014/main" id="{67B28D1B-ABBB-4C76-9573-174B9EC08023}"/>
              </a:ext>
            </a:extLst>
          </p:cNvPr>
          <p:cNvGrpSpPr/>
          <p:nvPr/>
        </p:nvGrpSpPr>
        <p:grpSpPr>
          <a:xfrm>
            <a:off x="7830528" y="4800632"/>
            <a:ext cx="4401799" cy="1861991"/>
            <a:chOff x="1784713" y="4975880"/>
            <a:chExt cx="2743678" cy="1861991"/>
          </a:xfrm>
        </p:grpSpPr>
        <p:sp>
          <p:nvSpPr>
            <p:cNvPr id="37" name="TextBox 36">
              <a:extLst>
                <a:ext uri="{FF2B5EF4-FFF2-40B4-BE49-F238E27FC236}">
                  <a16:creationId xmlns:a16="http://schemas.microsoft.com/office/drawing/2014/main" id="{E40715BC-B3DE-4F12-AFA7-1CE2DFD53576}"/>
                </a:ext>
              </a:extLst>
            </p:cNvPr>
            <p:cNvSpPr txBox="1"/>
            <p:nvPr/>
          </p:nvSpPr>
          <p:spPr>
            <a:xfrm>
              <a:off x="1784713" y="5135867"/>
              <a:ext cx="2743678" cy="1702004"/>
            </a:xfrm>
            <a:prstGeom prst="rect">
              <a:avLst/>
            </a:prstGeom>
            <a:noFill/>
          </p:spPr>
          <p:txBody>
            <a:bodyPr wrap="square" rtlCol="0">
              <a:spAutoFit/>
            </a:bodyPr>
            <a:lstStyle/>
            <a:p>
              <a:pPr lvl="1">
                <a:lnSpc>
                  <a:spcPct val="150000"/>
                </a:lnSpc>
                <a:spcAft>
                  <a:spcPts val="80"/>
                </a:spcAft>
              </a:pPr>
              <a:r>
                <a:rPr lang="en-GB" sz="2400" dirty="0">
                  <a:effectLst/>
                  <a:latin typeface="Poppins SemiBold" panose="00000700000000000000" pitchFamily="2" charset="0"/>
                  <a:ea typeface="Calibri" panose="020F0502020204030204" pitchFamily="34" charset="0"/>
                  <a:cs typeface="Poppins SemiBold" panose="00000700000000000000" pitchFamily="2" charset="0"/>
                </a:rPr>
                <a:t>5. Complement </a:t>
              </a:r>
            </a:p>
            <a:p>
              <a:pPr lvl="1">
                <a:lnSpc>
                  <a:spcPct val="150000"/>
                </a:lnSpc>
                <a:spcAft>
                  <a:spcPts val="80"/>
                </a:spcAft>
              </a:pPr>
              <a:r>
                <a:rPr lang="en-GB" sz="2400" dirty="0">
                  <a:effectLst/>
                  <a:latin typeface="Poppins SemiBold" panose="00000700000000000000" pitchFamily="2" charset="0"/>
                  <a:ea typeface="Calibri" panose="020F0502020204030204" pitchFamily="34" charset="0"/>
                  <a:cs typeface="Poppins SemiBold" panose="00000700000000000000" pitchFamily="2" charset="0"/>
                </a:rPr>
                <a:t>existing STR/SAR reporting regimes</a:t>
              </a:r>
            </a:p>
          </p:txBody>
        </p:sp>
        <p:sp>
          <p:nvSpPr>
            <p:cNvPr id="38" name="Circle: Hollow 37">
              <a:extLst>
                <a:ext uri="{FF2B5EF4-FFF2-40B4-BE49-F238E27FC236}">
                  <a16:creationId xmlns:a16="http://schemas.microsoft.com/office/drawing/2014/main" id="{EC061CD1-1314-4306-8796-B9B99EFEECB3}"/>
                </a:ext>
              </a:extLst>
            </p:cNvPr>
            <p:cNvSpPr/>
            <p:nvPr/>
          </p:nvSpPr>
          <p:spPr>
            <a:xfrm>
              <a:off x="2599173" y="4975880"/>
              <a:ext cx="151210" cy="151210"/>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p:txBody>
        </p:sp>
      </p:grpSp>
      <p:grpSp>
        <p:nvGrpSpPr>
          <p:cNvPr id="39" name="Group 38">
            <a:extLst>
              <a:ext uri="{FF2B5EF4-FFF2-40B4-BE49-F238E27FC236}">
                <a16:creationId xmlns:a16="http://schemas.microsoft.com/office/drawing/2014/main" id="{C3F50EAF-8BA2-484F-BC98-A58A0779DA3B}"/>
              </a:ext>
            </a:extLst>
          </p:cNvPr>
          <p:cNvGrpSpPr/>
          <p:nvPr/>
        </p:nvGrpSpPr>
        <p:grpSpPr>
          <a:xfrm>
            <a:off x="5713094" y="1392260"/>
            <a:ext cx="6004869" cy="1217478"/>
            <a:chOff x="2703734" y="1661113"/>
            <a:chExt cx="6004869" cy="1217478"/>
          </a:xfrm>
        </p:grpSpPr>
        <p:sp>
          <p:nvSpPr>
            <p:cNvPr id="40" name="TextBox 39">
              <a:extLst>
                <a:ext uri="{FF2B5EF4-FFF2-40B4-BE49-F238E27FC236}">
                  <a16:creationId xmlns:a16="http://schemas.microsoft.com/office/drawing/2014/main" id="{AE02B8DA-DC1F-488A-9380-CD003581E036}"/>
                </a:ext>
              </a:extLst>
            </p:cNvPr>
            <p:cNvSpPr txBox="1"/>
            <p:nvPr/>
          </p:nvSpPr>
          <p:spPr>
            <a:xfrm>
              <a:off x="2703734" y="1661113"/>
              <a:ext cx="6004869" cy="1083374"/>
            </a:xfrm>
            <a:prstGeom prst="rect">
              <a:avLst/>
            </a:prstGeom>
            <a:noFill/>
          </p:spPr>
          <p:txBody>
            <a:bodyPr wrap="squar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lang="en-GB" sz="2400" dirty="0">
                  <a:effectLst/>
                  <a:latin typeface="Poppins SemiBold" panose="00000700000000000000" pitchFamily="2" charset="0"/>
                  <a:ea typeface="Calibri" panose="020F0502020204030204" pitchFamily="34" charset="0"/>
                  <a:cs typeface="Poppins SemiBold" panose="00000700000000000000" pitchFamily="2" charset="0"/>
                </a:rPr>
                <a:t>4. Consider jurisdiction’s size, characteristics, risk and context</a:t>
              </a:r>
              <a:endParaRPr kumimoji="0" lang="en-US" sz="2000" b="0" i="0" u="none" strike="noStrike" kern="1200" cap="none" spc="0" normalizeH="0" baseline="0" noProof="0" dirty="0">
                <a:ln>
                  <a:noFill/>
                </a:ln>
                <a:effectLst/>
                <a:uLnTx/>
                <a:uFillTx/>
                <a:latin typeface="Poppins SemiBold" panose="00000700000000000000" pitchFamily="2" charset="0"/>
                <a:cs typeface="Poppins SemiBold" panose="00000700000000000000" pitchFamily="2" charset="0"/>
              </a:endParaRPr>
            </a:p>
          </p:txBody>
        </p:sp>
        <p:sp>
          <p:nvSpPr>
            <p:cNvPr id="41" name="Circle: Hollow 40">
              <a:extLst>
                <a:ext uri="{FF2B5EF4-FFF2-40B4-BE49-F238E27FC236}">
                  <a16:creationId xmlns:a16="http://schemas.microsoft.com/office/drawing/2014/main" id="{F3BB7A44-554E-4F61-8D27-A98F8F9A1E9F}"/>
                </a:ext>
              </a:extLst>
            </p:cNvPr>
            <p:cNvSpPr/>
            <p:nvPr/>
          </p:nvSpPr>
          <p:spPr>
            <a:xfrm>
              <a:off x="4487922" y="2727381"/>
              <a:ext cx="151210" cy="151210"/>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grpSp>
      <p:grpSp>
        <p:nvGrpSpPr>
          <p:cNvPr id="42" name="Group 41">
            <a:extLst>
              <a:ext uri="{FF2B5EF4-FFF2-40B4-BE49-F238E27FC236}">
                <a16:creationId xmlns:a16="http://schemas.microsoft.com/office/drawing/2014/main" id="{8F0C31BC-C207-46FE-8670-C1D2FB39A48F}"/>
              </a:ext>
            </a:extLst>
          </p:cNvPr>
          <p:cNvGrpSpPr/>
          <p:nvPr/>
        </p:nvGrpSpPr>
        <p:grpSpPr>
          <a:xfrm>
            <a:off x="4106118" y="4827269"/>
            <a:ext cx="3724410" cy="2286573"/>
            <a:chOff x="2113408" y="5105198"/>
            <a:chExt cx="2168176" cy="2286573"/>
          </a:xfrm>
        </p:grpSpPr>
        <p:sp>
          <p:nvSpPr>
            <p:cNvPr id="43" name="TextBox 42">
              <a:extLst>
                <a:ext uri="{FF2B5EF4-FFF2-40B4-BE49-F238E27FC236}">
                  <a16:creationId xmlns:a16="http://schemas.microsoft.com/office/drawing/2014/main" id="{631A2B1E-7CFC-41B6-A88A-57DD41F891D9}"/>
                </a:ext>
              </a:extLst>
            </p:cNvPr>
            <p:cNvSpPr txBox="1"/>
            <p:nvPr/>
          </p:nvSpPr>
          <p:spPr>
            <a:xfrm>
              <a:off x="2113408" y="5274268"/>
              <a:ext cx="2168176" cy="2117503"/>
            </a:xfrm>
            <a:prstGeom prst="rect">
              <a:avLst/>
            </a:prstGeom>
            <a:noFill/>
          </p:spPr>
          <p:txBody>
            <a:bodyPr wrap="squar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lang="en-CA" sz="2400" dirty="0">
                  <a:effectLst/>
                  <a:latin typeface="+mj-lt"/>
                  <a:ea typeface="Calibri" panose="020F0502020204030204" pitchFamily="34" charset="0"/>
                  <a:cs typeface="Times New Roman" panose="02020603050405020304" pitchFamily="18" charset="0"/>
                </a:rPr>
                <a:t>3. Goal-oriented, mutual benefits and added value for all</a:t>
              </a:r>
              <a:endParaRPr kumimoji="0" lang="en-US" sz="2400" b="0" i="0" u="none" strike="noStrike" kern="1200" cap="none" spc="0" normalizeH="0" baseline="0" noProof="0" dirty="0">
                <a:ln>
                  <a:noFill/>
                </a:ln>
                <a:solidFill>
                  <a:srgbClr val="ACACAC"/>
                </a:solidFill>
                <a:effectLst/>
                <a:uLnTx/>
                <a:uFillTx/>
                <a:latin typeface="+mj-lt"/>
                <a:ea typeface="+mn-ea"/>
                <a:cs typeface="+mn-cs"/>
              </a:endParaRPr>
            </a:p>
          </p:txBody>
        </p:sp>
        <p:sp>
          <p:nvSpPr>
            <p:cNvPr id="44" name="Circle: Hollow 43">
              <a:extLst>
                <a:ext uri="{FF2B5EF4-FFF2-40B4-BE49-F238E27FC236}">
                  <a16:creationId xmlns:a16="http://schemas.microsoft.com/office/drawing/2014/main" id="{94AD81F7-9B9C-48DA-86A9-A231DA779189}"/>
                </a:ext>
              </a:extLst>
            </p:cNvPr>
            <p:cNvSpPr/>
            <p:nvPr/>
          </p:nvSpPr>
          <p:spPr>
            <a:xfrm>
              <a:off x="3071541" y="5105198"/>
              <a:ext cx="151210" cy="151210"/>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p:txBody>
        </p:sp>
      </p:grpSp>
      <p:sp>
        <p:nvSpPr>
          <p:cNvPr id="49" name="TextBox 48">
            <a:extLst>
              <a:ext uri="{FF2B5EF4-FFF2-40B4-BE49-F238E27FC236}">
                <a16:creationId xmlns:a16="http://schemas.microsoft.com/office/drawing/2014/main" id="{92DAD404-4479-4055-A03C-52C6CECD41F2}"/>
              </a:ext>
            </a:extLst>
          </p:cNvPr>
          <p:cNvSpPr txBox="1"/>
          <p:nvPr/>
        </p:nvSpPr>
        <p:spPr>
          <a:xfrm>
            <a:off x="925758" y="105887"/>
            <a:ext cx="8425668" cy="1200329"/>
          </a:xfrm>
          <a:prstGeom prst="rect">
            <a:avLst/>
          </a:prstGeom>
          <a:noFill/>
        </p:spPr>
        <p:txBody>
          <a:bodyPr wrap="square" rtlCol="0">
            <a:spAutoFit/>
          </a:bodyPr>
          <a:lstStyle/>
          <a:p>
            <a:pPr algn="ctr">
              <a:spcAft>
                <a:spcPts val="80"/>
              </a:spcAft>
            </a:pPr>
            <a:r>
              <a:rPr lang="en-CA" sz="3600" b="1" dirty="0">
                <a:effectLst/>
                <a:latin typeface="Poppins SemiBold" panose="00000700000000000000" pitchFamily="2" charset="0"/>
                <a:ea typeface="Calibri" panose="020F0502020204030204" pitchFamily="34" charset="0"/>
                <a:cs typeface="Poppins SemiBold" panose="00000700000000000000" pitchFamily="2" charset="0"/>
              </a:rPr>
              <a:t>IMPORTANCE OF PUBLIC-PRIVATE PARTNERSHIPS (PPPs</a:t>
            </a:r>
            <a:r>
              <a:rPr lang="en-CA" sz="3600" dirty="0">
                <a:effectLst/>
                <a:latin typeface="Poppins SemiBold" panose="00000700000000000000" pitchFamily="2" charset="0"/>
                <a:ea typeface="Calibri" panose="020F0502020204030204" pitchFamily="34" charset="0"/>
                <a:cs typeface="Poppins SemiBold" panose="00000700000000000000" pitchFamily="2" charset="0"/>
              </a:rPr>
              <a:t>) </a:t>
            </a:r>
          </a:p>
        </p:txBody>
      </p:sp>
      <p:grpSp>
        <p:nvGrpSpPr>
          <p:cNvPr id="52" name="Group 51">
            <a:extLst>
              <a:ext uri="{FF2B5EF4-FFF2-40B4-BE49-F238E27FC236}">
                <a16:creationId xmlns:a16="http://schemas.microsoft.com/office/drawing/2014/main" id="{6BA2A2DC-D84C-430E-BD10-EDE87886264B}"/>
              </a:ext>
            </a:extLst>
          </p:cNvPr>
          <p:cNvGrpSpPr/>
          <p:nvPr/>
        </p:nvGrpSpPr>
        <p:grpSpPr>
          <a:xfrm>
            <a:off x="1611030" y="2829102"/>
            <a:ext cx="8632526" cy="1845607"/>
            <a:chOff x="1815343" y="2905302"/>
            <a:chExt cx="8632526" cy="1845607"/>
          </a:xfrm>
        </p:grpSpPr>
        <p:grpSp>
          <p:nvGrpSpPr>
            <p:cNvPr id="4" name="Group 3">
              <a:extLst>
                <a:ext uri="{FF2B5EF4-FFF2-40B4-BE49-F238E27FC236}">
                  <a16:creationId xmlns:a16="http://schemas.microsoft.com/office/drawing/2014/main" id="{A38EB435-C9EE-4728-B882-22910F35193E}"/>
                </a:ext>
              </a:extLst>
            </p:cNvPr>
            <p:cNvGrpSpPr/>
            <p:nvPr/>
          </p:nvGrpSpPr>
          <p:grpSpPr>
            <a:xfrm>
              <a:off x="1815343" y="2905302"/>
              <a:ext cx="8632526" cy="1845607"/>
              <a:chOff x="1815343" y="3068140"/>
              <a:chExt cx="8632526" cy="1845607"/>
            </a:xfrm>
          </p:grpSpPr>
          <p:sp>
            <p:nvSpPr>
              <p:cNvPr id="5" name="Freeform 252">
                <a:extLst>
                  <a:ext uri="{FF2B5EF4-FFF2-40B4-BE49-F238E27FC236}">
                    <a16:creationId xmlns:a16="http://schemas.microsoft.com/office/drawing/2014/main" id="{9712038A-14CB-44B3-BD1A-94BDED316E7F}"/>
                  </a:ext>
                </a:extLst>
              </p:cNvPr>
              <p:cNvSpPr>
                <a:spLocks noEditPoints="1"/>
              </p:cNvSpPr>
              <p:nvPr/>
            </p:nvSpPr>
            <p:spPr bwMode="auto">
              <a:xfrm>
                <a:off x="1815343" y="3068140"/>
                <a:ext cx="1836514" cy="1845606"/>
              </a:xfrm>
              <a:custGeom>
                <a:avLst/>
                <a:gdLst>
                  <a:gd name="T0" fmla="*/ 194 w 389"/>
                  <a:gd name="T1" fmla="*/ 34 h 389"/>
                  <a:gd name="T2" fmla="*/ 355 w 389"/>
                  <a:gd name="T3" fmla="*/ 195 h 389"/>
                  <a:gd name="T4" fmla="*/ 194 w 389"/>
                  <a:gd name="T5" fmla="*/ 355 h 389"/>
                  <a:gd name="T6" fmla="*/ 34 w 389"/>
                  <a:gd name="T7" fmla="*/ 195 h 389"/>
                  <a:gd name="T8" fmla="*/ 194 w 389"/>
                  <a:gd name="T9" fmla="*/ 34 h 389"/>
                  <a:gd name="T10" fmla="*/ 194 w 389"/>
                  <a:gd name="T11" fmla="*/ 0 h 389"/>
                  <a:gd name="T12" fmla="*/ 0 w 389"/>
                  <a:gd name="T13" fmla="*/ 195 h 389"/>
                  <a:gd name="T14" fmla="*/ 194 w 389"/>
                  <a:gd name="T15" fmla="*/ 389 h 389"/>
                  <a:gd name="T16" fmla="*/ 389 w 389"/>
                  <a:gd name="T17" fmla="*/ 195 h 389"/>
                  <a:gd name="T18" fmla="*/ 194 w 389"/>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194" y="34"/>
                    </a:moveTo>
                    <a:cubicBezTo>
                      <a:pt x="283" y="34"/>
                      <a:pt x="355" y="106"/>
                      <a:pt x="355" y="195"/>
                    </a:cubicBezTo>
                    <a:cubicBezTo>
                      <a:pt x="355" y="283"/>
                      <a:pt x="283" y="355"/>
                      <a:pt x="194" y="355"/>
                    </a:cubicBezTo>
                    <a:cubicBezTo>
                      <a:pt x="106" y="355"/>
                      <a:pt x="34" y="283"/>
                      <a:pt x="34" y="195"/>
                    </a:cubicBezTo>
                    <a:cubicBezTo>
                      <a:pt x="34" y="106"/>
                      <a:pt x="106" y="34"/>
                      <a:pt x="194" y="34"/>
                    </a:cubicBezTo>
                    <a:moveTo>
                      <a:pt x="194" y="0"/>
                    </a:moveTo>
                    <a:cubicBezTo>
                      <a:pt x="87" y="0"/>
                      <a:pt x="0" y="87"/>
                      <a:pt x="0" y="195"/>
                    </a:cubicBezTo>
                    <a:cubicBezTo>
                      <a:pt x="0" y="302"/>
                      <a:pt x="87" y="389"/>
                      <a:pt x="194" y="389"/>
                    </a:cubicBezTo>
                    <a:cubicBezTo>
                      <a:pt x="302" y="389"/>
                      <a:pt x="389" y="302"/>
                      <a:pt x="389" y="195"/>
                    </a:cubicBezTo>
                    <a:cubicBezTo>
                      <a:pt x="389" y="87"/>
                      <a:pt x="302" y="0"/>
                      <a:pt x="194"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6" name="Freeform 253">
                <a:extLst>
                  <a:ext uri="{FF2B5EF4-FFF2-40B4-BE49-F238E27FC236}">
                    <a16:creationId xmlns:a16="http://schemas.microsoft.com/office/drawing/2014/main" id="{B0CCD637-F863-4565-A7F9-F3F705D934CB}"/>
                  </a:ext>
                </a:extLst>
              </p:cNvPr>
              <p:cNvSpPr>
                <a:spLocks noEditPoints="1"/>
              </p:cNvSpPr>
              <p:nvPr/>
            </p:nvSpPr>
            <p:spPr bwMode="auto">
              <a:xfrm>
                <a:off x="3488208" y="3068140"/>
                <a:ext cx="1836514" cy="1845606"/>
              </a:xfrm>
              <a:custGeom>
                <a:avLst/>
                <a:gdLst>
                  <a:gd name="T0" fmla="*/ 195 w 389"/>
                  <a:gd name="T1" fmla="*/ 34 h 389"/>
                  <a:gd name="T2" fmla="*/ 355 w 389"/>
                  <a:gd name="T3" fmla="*/ 195 h 389"/>
                  <a:gd name="T4" fmla="*/ 195 w 389"/>
                  <a:gd name="T5" fmla="*/ 355 h 389"/>
                  <a:gd name="T6" fmla="*/ 35 w 389"/>
                  <a:gd name="T7" fmla="*/ 195 h 389"/>
                  <a:gd name="T8" fmla="*/ 195 w 389"/>
                  <a:gd name="T9" fmla="*/ 34 h 389"/>
                  <a:gd name="T10" fmla="*/ 195 w 389"/>
                  <a:gd name="T11" fmla="*/ 0 h 389"/>
                  <a:gd name="T12" fmla="*/ 0 w 389"/>
                  <a:gd name="T13" fmla="*/ 195 h 389"/>
                  <a:gd name="T14" fmla="*/ 195 w 389"/>
                  <a:gd name="T15" fmla="*/ 389 h 389"/>
                  <a:gd name="T16" fmla="*/ 389 w 389"/>
                  <a:gd name="T17" fmla="*/ 195 h 389"/>
                  <a:gd name="T18" fmla="*/ 195 w 389"/>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195" y="34"/>
                    </a:moveTo>
                    <a:cubicBezTo>
                      <a:pt x="283" y="34"/>
                      <a:pt x="355" y="106"/>
                      <a:pt x="355" y="195"/>
                    </a:cubicBezTo>
                    <a:cubicBezTo>
                      <a:pt x="355" y="283"/>
                      <a:pt x="283" y="355"/>
                      <a:pt x="195" y="355"/>
                    </a:cubicBezTo>
                    <a:cubicBezTo>
                      <a:pt x="107" y="355"/>
                      <a:pt x="35" y="283"/>
                      <a:pt x="35" y="195"/>
                    </a:cubicBezTo>
                    <a:cubicBezTo>
                      <a:pt x="35" y="106"/>
                      <a:pt x="107" y="34"/>
                      <a:pt x="195" y="34"/>
                    </a:cubicBezTo>
                    <a:moveTo>
                      <a:pt x="195" y="0"/>
                    </a:moveTo>
                    <a:cubicBezTo>
                      <a:pt x="88" y="0"/>
                      <a:pt x="0" y="87"/>
                      <a:pt x="0" y="195"/>
                    </a:cubicBezTo>
                    <a:cubicBezTo>
                      <a:pt x="0" y="302"/>
                      <a:pt x="88" y="389"/>
                      <a:pt x="195" y="389"/>
                    </a:cubicBezTo>
                    <a:cubicBezTo>
                      <a:pt x="302" y="389"/>
                      <a:pt x="389" y="302"/>
                      <a:pt x="389" y="195"/>
                    </a:cubicBezTo>
                    <a:cubicBezTo>
                      <a:pt x="389" y="87"/>
                      <a:pt x="302" y="0"/>
                      <a:pt x="195"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7" name="Freeform 254">
                <a:extLst>
                  <a:ext uri="{FF2B5EF4-FFF2-40B4-BE49-F238E27FC236}">
                    <a16:creationId xmlns:a16="http://schemas.microsoft.com/office/drawing/2014/main" id="{C79675D8-7D25-4008-B123-967634F4AB5F}"/>
                  </a:ext>
                </a:extLst>
              </p:cNvPr>
              <p:cNvSpPr>
                <a:spLocks noEditPoints="1"/>
              </p:cNvSpPr>
              <p:nvPr/>
            </p:nvSpPr>
            <p:spPr bwMode="auto">
              <a:xfrm>
                <a:off x="5167891" y="3068140"/>
                <a:ext cx="1836514" cy="1845606"/>
              </a:xfrm>
              <a:custGeom>
                <a:avLst/>
                <a:gdLst>
                  <a:gd name="T0" fmla="*/ 194 w 389"/>
                  <a:gd name="T1" fmla="*/ 34 h 389"/>
                  <a:gd name="T2" fmla="*/ 354 w 389"/>
                  <a:gd name="T3" fmla="*/ 195 h 389"/>
                  <a:gd name="T4" fmla="*/ 194 w 389"/>
                  <a:gd name="T5" fmla="*/ 355 h 389"/>
                  <a:gd name="T6" fmla="*/ 34 w 389"/>
                  <a:gd name="T7" fmla="*/ 195 h 389"/>
                  <a:gd name="T8" fmla="*/ 194 w 389"/>
                  <a:gd name="T9" fmla="*/ 34 h 389"/>
                  <a:gd name="T10" fmla="*/ 194 w 389"/>
                  <a:gd name="T11" fmla="*/ 0 h 389"/>
                  <a:gd name="T12" fmla="*/ 0 w 389"/>
                  <a:gd name="T13" fmla="*/ 195 h 389"/>
                  <a:gd name="T14" fmla="*/ 194 w 389"/>
                  <a:gd name="T15" fmla="*/ 389 h 389"/>
                  <a:gd name="T16" fmla="*/ 389 w 389"/>
                  <a:gd name="T17" fmla="*/ 195 h 389"/>
                  <a:gd name="T18" fmla="*/ 194 w 389"/>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194" y="34"/>
                    </a:moveTo>
                    <a:cubicBezTo>
                      <a:pt x="282" y="34"/>
                      <a:pt x="354" y="106"/>
                      <a:pt x="354" y="195"/>
                    </a:cubicBezTo>
                    <a:cubicBezTo>
                      <a:pt x="354" y="283"/>
                      <a:pt x="282" y="355"/>
                      <a:pt x="194" y="355"/>
                    </a:cubicBezTo>
                    <a:cubicBezTo>
                      <a:pt x="106" y="355"/>
                      <a:pt x="34" y="283"/>
                      <a:pt x="34" y="195"/>
                    </a:cubicBezTo>
                    <a:cubicBezTo>
                      <a:pt x="34" y="106"/>
                      <a:pt x="106" y="34"/>
                      <a:pt x="194" y="34"/>
                    </a:cubicBezTo>
                    <a:moveTo>
                      <a:pt x="194" y="0"/>
                    </a:moveTo>
                    <a:cubicBezTo>
                      <a:pt x="87" y="0"/>
                      <a:pt x="0" y="87"/>
                      <a:pt x="0" y="195"/>
                    </a:cubicBezTo>
                    <a:cubicBezTo>
                      <a:pt x="0" y="302"/>
                      <a:pt x="87" y="389"/>
                      <a:pt x="194" y="389"/>
                    </a:cubicBezTo>
                    <a:cubicBezTo>
                      <a:pt x="302" y="389"/>
                      <a:pt x="389" y="302"/>
                      <a:pt x="389" y="195"/>
                    </a:cubicBezTo>
                    <a:cubicBezTo>
                      <a:pt x="389" y="87"/>
                      <a:pt x="302" y="0"/>
                      <a:pt x="194"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8" name="Freeform 255">
                <a:extLst>
                  <a:ext uri="{FF2B5EF4-FFF2-40B4-BE49-F238E27FC236}">
                    <a16:creationId xmlns:a16="http://schemas.microsoft.com/office/drawing/2014/main" id="{A29AEA43-5A73-4025-B9F6-24A93F5EAA91}"/>
                  </a:ext>
                </a:extLst>
              </p:cNvPr>
              <p:cNvSpPr>
                <a:spLocks noEditPoints="1"/>
              </p:cNvSpPr>
              <p:nvPr/>
            </p:nvSpPr>
            <p:spPr bwMode="auto">
              <a:xfrm>
                <a:off x="6845301" y="3068140"/>
                <a:ext cx="1831968" cy="1845606"/>
              </a:xfrm>
              <a:custGeom>
                <a:avLst/>
                <a:gdLst>
                  <a:gd name="T0" fmla="*/ 194 w 388"/>
                  <a:gd name="T1" fmla="*/ 34 h 389"/>
                  <a:gd name="T2" fmla="*/ 354 w 388"/>
                  <a:gd name="T3" fmla="*/ 195 h 389"/>
                  <a:gd name="T4" fmla="*/ 194 w 388"/>
                  <a:gd name="T5" fmla="*/ 355 h 389"/>
                  <a:gd name="T6" fmla="*/ 34 w 388"/>
                  <a:gd name="T7" fmla="*/ 195 h 389"/>
                  <a:gd name="T8" fmla="*/ 194 w 388"/>
                  <a:gd name="T9" fmla="*/ 34 h 389"/>
                  <a:gd name="T10" fmla="*/ 194 w 388"/>
                  <a:gd name="T11" fmla="*/ 0 h 389"/>
                  <a:gd name="T12" fmla="*/ 0 w 388"/>
                  <a:gd name="T13" fmla="*/ 195 h 389"/>
                  <a:gd name="T14" fmla="*/ 194 w 388"/>
                  <a:gd name="T15" fmla="*/ 389 h 389"/>
                  <a:gd name="T16" fmla="*/ 388 w 388"/>
                  <a:gd name="T17" fmla="*/ 195 h 389"/>
                  <a:gd name="T18" fmla="*/ 194 w 388"/>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8" h="389">
                    <a:moveTo>
                      <a:pt x="194" y="34"/>
                    </a:moveTo>
                    <a:cubicBezTo>
                      <a:pt x="282" y="34"/>
                      <a:pt x="354" y="106"/>
                      <a:pt x="354" y="195"/>
                    </a:cubicBezTo>
                    <a:cubicBezTo>
                      <a:pt x="354" y="283"/>
                      <a:pt x="282" y="355"/>
                      <a:pt x="194" y="355"/>
                    </a:cubicBezTo>
                    <a:cubicBezTo>
                      <a:pt x="106" y="355"/>
                      <a:pt x="34" y="283"/>
                      <a:pt x="34" y="195"/>
                    </a:cubicBezTo>
                    <a:cubicBezTo>
                      <a:pt x="34" y="106"/>
                      <a:pt x="106" y="34"/>
                      <a:pt x="194" y="34"/>
                    </a:cubicBezTo>
                    <a:moveTo>
                      <a:pt x="194" y="0"/>
                    </a:moveTo>
                    <a:cubicBezTo>
                      <a:pt x="87" y="0"/>
                      <a:pt x="0" y="87"/>
                      <a:pt x="0" y="195"/>
                    </a:cubicBezTo>
                    <a:cubicBezTo>
                      <a:pt x="0" y="302"/>
                      <a:pt x="87" y="389"/>
                      <a:pt x="194" y="389"/>
                    </a:cubicBezTo>
                    <a:cubicBezTo>
                      <a:pt x="301" y="389"/>
                      <a:pt x="388" y="302"/>
                      <a:pt x="388" y="195"/>
                    </a:cubicBezTo>
                    <a:cubicBezTo>
                      <a:pt x="388" y="87"/>
                      <a:pt x="301" y="0"/>
                      <a:pt x="194"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9" name="Freeform 256">
                <a:extLst>
                  <a:ext uri="{FF2B5EF4-FFF2-40B4-BE49-F238E27FC236}">
                    <a16:creationId xmlns:a16="http://schemas.microsoft.com/office/drawing/2014/main" id="{90620C62-EB9A-4D8F-A464-7F91A7235F4E}"/>
                  </a:ext>
                </a:extLst>
              </p:cNvPr>
              <p:cNvSpPr>
                <a:spLocks noEditPoints="1"/>
              </p:cNvSpPr>
              <p:nvPr/>
            </p:nvSpPr>
            <p:spPr bwMode="auto">
              <a:xfrm>
                <a:off x="8515891" y="3068140"/>
                <a:ext cx="1838788" cy="1845606"/>
              </a:xfrm>
              <a:custGeom>
                <a:avLst/>
                <a:gdLst>
                  <a:gd name="T0" fmla="*/ 195 w 389"/>
                  <a:gd name="T1" fmla="*/ 34 h 389"/>
                  <a:gd name="T2" fmla="*/ 355 w 389"/>
                  <a:gd name="T3" fmla="*/ 195 h 389"/>
                  <a:gd name="T4" fmla="*/ 195 w 389"/>
                  <a:gd name="T5" fmla="*/ 355 h 389"/>
                  <a:gd name="T6" fmla="*/ 34 w 389"/>
                  <a:gd name="T7" fmla="*/ 195 h 389"/>
                  <a:gd name="T8" fmla="*/ 195 w 389"/>
                  <a:gd name="T9" fmla="*/ 34 h 389"/>
                  <a:gd name="T10" fmla="*/ 195 w 389"/>
                  <a:gd name="T11" fmla="*/ 0 h 389"/>
                  <a:gd name="T12" fmla="*/ 0 w 389"/>
                  <a:gd name="T13" fmla="*/ 195 h 389"/>
                  <a:gd name="T14" fmla="*/ 195 w 389"/>
                  <a:gd name="T15" fmla="*/ 389 h 389"/>
                  <a:gd name="T16" fmla="*/ 389 w 389"/>
                  <a:gd name="T17" fmla="*/ 195 h 389"/>
                  <a:gd name="T18" fmla="*/ 195 w 389"/>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195" y="34"/>
                    </a:moveTo>
                    <a:cubicBezTo>
                      <a:pt x="283" y="34"/>
                      <a:pt x="355" y="106"/>
                      <a:pt x="355" y="195"/>
                    </a:cubicBezTo>
                    <a:cubicBezTo>
                      <a:pt x="355" y="283"/>
                      <a:pt x="283" y="355"/>
                      <a:pt x="195" y="355"/>
                    </a:cubicBezTo>
                    <a:cubicBezTo>
                      <a:pt x="106" y="355"/>
                      <a:pt x="34" y="283"/>
                      <a:pt x="34" y="195"/>
                    </a:cubicBezTo>
                    <a:cubicBezTo>
                      <a:pt x="34" y="106"/>
                      <a:pt x="106" y="34"/>
                      <a:pt x="195" y="34"/>
                    </a:cubicBezTo>
                    <a:moveTo>
                      <a:pt x="195" y="0"/>
                    </a:moveTo>
                    <a:cubicBezTo>
                      <a:pt x="87" y="0"/>
                      <a:pt x="0" y="87"/>
                      <a:pt x="0" y="195"/>
                    </a:cubicBezTo>
                    <a:cubicBezTo>
                      <a:pt x="0" y="302"/>
                      <a:pt x="87" y="389"/>
                      <a:pt x="195" y="389"/>
                    </a:cubicBezTo>
                    <a:cubicBezTo>
                      <a:pt x="302" y="389"/>
                      <a:pt x="389" y="302"/>
                      <a:pt x="389" y="195"/>
                    </a:cubicBezTo>
                    <a:cubicBezTo>
                      <a:pt x="389" y="87"/>
                      <a:pt x="302" y="0"/>
                      <a:pt x="195" y="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0" name="Freeform 257">
                <a:extLst>
                  <a:ext uri="{FF2B5EF4-FFF2-40B4-BE49-F238E27FC236}">
                    <a16:creationId xmlns:a16="http://schemas.microsoft.com/office/drawing/2014/main" id="{05E539AF-5A3E-457E-8134-588493CB9DEB}"/>
                  </a:ext>
                </a:extLst>
              </p:cNvPr>
              <p:cNvSpPr>
                <a:spLocks/>
              </p:cNvSpPr>
              <p:nvPr/>
            </p:nvSpPr>
            <p:spPr bwMode="auto">
              <a:xfrm>
                <a:off x="1815343" y="3068140"/>
                <a:ext cx="1836514" cy="938714"/>
              </a:xfrm>
              <a:custGeom>
                <a:avLst/>
                <a:gdLst>
                  <a:gd name="T0" fmla="*/ 34 w 389"/>
                  <a:gd name="T1" fmla="*/ 198 h 198"/>
                  <a:gd name="T2" fmla="*/ 34 w 389"/>
                  <a:gd name="T3" fmla="*/ 195 h 198"/>
                  <a:gd name="T4" fmla="*/ 194 w 389"/>
                  <a:gd name="T5" fmla="*/ 34 h 198"/>
                  <a:gd name="T6" fmla="*/ 355 w 389"/>
                  <a:gd name="T7" fmla="*/ 195 h 198"/>
                  <a:gd name="T8" fmla="*/ 354 w 389"/>
                  <a:gd name="T9" fmla="*/ 198 h 198"/>
                  <a:gd name="T10" fmla="*/ 389 w 389"/>
                  <a:gd name="T11" fmla="*/ 198 h 198"/>
                  <a:gd name="T12" fmla="*/ 389 w 389"/>
                  <a:gd name="T13" fmla="*/ 195 h 198"/>
                  <a:gd name="T14" fmla="*/ 194 w 389"/>
                  <a:gd name="T15" fmla="*/ 0 h 198"/>
                  <a:gd name="T16" fmla="*/ 0 w 389"/>
                  <a:gd name="T17" fmla="*/ 195 h 198"/>
                  <a:gd name="T18" fmla="*/ 0 w 389"/>
                  <a:gd name="T19" fmla="*/ 198 h 198"/>
                  <a:gd name="T20" fmla="*/ 34 w 389"/>
                  <a:gd name="T2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98">
                    <a:moveTo>
                      <a:pt x="34" y="198"/>
                    </a:moveTo>
                    <a:cubicBezTo>
                      <a:pt x="34" y="197"/>
                      <a:pt x="34" y="196"/>
                      <a:pt x="34" y="195"/>
                    </a:cubicBezTo>
                    <a:cubicBezTo>
                      <a:pt x="34" y="106"/>
                      <a:pt x="106" y="34"/>
                      <a:pt x="194" y="34"/>
                    </a:cubicBezTo>
                    <a:cubicBezTo>
                      <a:pt x="283" y="34"/>
                      <a:pt x="355" y="106"/>
                      <a:pt x="355" y="195"/>
                    </a:cubicBezTo>
                    <a:cubicBezTo>
                      <a:pt x="355" y="196"/>
                      <a:pt x="354" y="197"/>
                      <a:pt x="354" y="198"/>
                    </a:cubicBezTo>
                    <a:cubicBezTo>
                      <a:pt x="389" y="198"/>
                      <a:pt x="389" y="198"/>
                      <a:pt x="389" y="198"/>
                    </a:cubicBezTo>
                    <a:cubicBezTo>
                      <a:pt x="389" y="197"/>
                      <a:pt x="389" y="196"/>
                      <a:pt x="389" y="195"/>
                    </a:cubicBezTo>
                    <a:cubicBezTo>
                      <a:pt x="389" y="87"/>
                      <a:pt x="302" y="0"/>
                      <a:pt x="194" y="0"/>
                    </a:cubicBezTo>
                    <a:cubicBezTo>
                      <a:pt x="87" y="0"/>
                      <a:pt x="0" y="87"/>
                      <a:pt x="0" y="195"/>
                    </a:cubicBezTo>
                    <a:cubicBezTo>
                      <a:pt x="0" y="196"/>
                      <a:pt x="0" y="197"/>
                      <a:pt x="0" y="198"/>
                    </a:cubicBezTo>
                    <a:lnTo>
                      <a:pt x="34" y="19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1" name="Freeform 258">
                <a:extLst>
                  <a:ext uri="{FF2B5EF4-FFF2-40B4-BE49-F238E27FC236}">
                    <a16:creationId xmlns:a16="http://schemas.microsoft.com/office/drawing/2014/main" id="{B5BA21AC-15FE-4994-95EE-1C137984CB06}"/>
                  </a:ext>
                </a:extLst>
              </p:cNvPr>
              <p:cNvSpPr>
                <a:spLocks/>
              </p:cNvSpPr>
              <p:nvPr/>
            </p:nvSpPr>
            <p:spPr bwMode="auto">
              <a:xfrm>
                <a:off x="3492753" y="4006854"/>
                <a:ext cx="1831968" cy="906893"/>
              </a:xfrm>
              <a:custGeom>
                <a:avLst/>
                <a:gdLst>
                  <a:gd name="T0" fmla="*/ 354 w 388"/>
                  <a:gd name="T1" fmla="*/ 0 h 191"/>
                  <a:gd name="T2" fmla="*/ 194 w 388"/>
                  <a:gd name="T3" fmla="*/ 157 h 191"/>
                  <a:gd name="T4" fmla="*/ 34 w 388"/>
                  <a:gd name="T5" fmla="*/ 0 h 191"/>
                  <a:gd name="T6" fmla="*/ 0 w 388"/>
                  <a:gd name="T7" fmla="*/ 0 h 191"/>
                  <a:gd name="T8" fmla="*/ 194 w 388"/>
                  <a:gd name="T9" fmla="*/ 191 h 191"/>
                  <a:gd name="T10" fmla="*/ 388 w 388"/>
                  <a:gd name="T11" fmla="*/ 0 h 191"/>
                  <a:gd name="T12" fmla="*/ 354 w 388"/>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388" h="191">
                    <a:moveTo>
                      <a:pt x="354" y="0"/>
                    </a:moveTo>
                    <a:cubicBezTo>
                      <a:pt x="352" y="87"/>
                      <a:pt x="281" y="157"/>
                      <a:pt x="194" y="157"/>
                    </a:cubicBezTo>
                    <a:cubicBezTo>
                      <a:pt x="107" y="157"/>
                      <a:pt x="36" y="87"/>
                      <a:pt x="34" y="0"/>
                    </a:cubicBezTo>
                    <a:cubicBezTo>
                      <a:pt x="0" y="0"/>
                      <a:pt x="0" y="0"/>
                      <a:pt x="0" y="0"/>
                    </a:cubicBezTo>
                    <a:cubicBezTo>
                      <a:pt x="1" y="106"/>
                      <a:pt x="88" y="191"/>
                      <a:pt x="194" y="191"/>
                    </a:cubicBezTo>
                    <a:cubicBezTo>
                      <a:pt x="300" y="191"/>
                      <a:pt x="386" y="106"/>
                      <a:pt x="388" y="0"/>
                    </a:cubicBezTo>
                    <a:lnTo>
                      <a:pt x="3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2" name="Freeform 259">
                <a:extLst>
                  <a:ext uri="{FF2B5EF4-FFF2-40B4-BE49-F238E27FC236}">
                    <a16:creationId xmlns:a16="http://schemas.microsoft.com/office/drawing/2014/main" id="{6037326E-42C7-4C4A-8572-C589B60108F4}"/>
                  </a:ext>
                </a:extLst>
              </p:cNvPr>
              <p:cNvSpPr>
                <a:spLocks/>
              </p:cNvSpPr>
              <p:nvPr/>
            </p:nvSpPr>
            <p:spPr bwMode="auto">
              <a:xfrm>
                <a:off x="5167891" y="3068140"/>
                <a:ext cx="1836514" cy="938714"/>
              </a:xfrm>
              <a:custGeom>
                <a:avLst/>
                <a:gdLst>
                  <a:gd name="T0" fmla="*/ 34 w 389"/>
                  <a:gd name="T1" fmla="*/ 198 h 198"/>
                  <a:gd name="T2" fmla="*/ 34 w 389"/>
                  <a:gd name="T3" fmla="*/ 195 h 198"/>
                  <a:gd name="T4" fmla="*/ 194 w 389"/>
                  <a:gd name="T5" fmla="*/ 34 h 198"/>
                  <a:gd name="T6" fmla="*/ 354 w 389"/>
                  <a:gd name="T7" fmla="*/ 195 h 198"/>
                  <a:gd name="T8" fmla="*/ 354 w 389"/>
                  <a:gd name="T9" fmla="*/ 198 h 198"/>
                  <a:gd name="T10" fmla="*/ 389 w 389"/>
                  <a:gd name="T11" fmla="*/ 198 h 198"/>
                  <a:gd name="T12" fmla="*/ 389 w 389"/>
                  <a:gd name="T13" fmla="*/ 195 h 198"/>
                  <a:gd name="T14" fmla="*/ 194 w 389"/>
                  <a:gd name="T15" fmla="*/ 0 h 198"/>
                  <a:gd name="T16" fmla="*/ 0 w 389"/>
                  <a:gd name="T17" fmla="*/ 195 h 198"/>
                  <a:gd name="T18" fmla="*/ 0 w 389"/>
                  <a:gd name="T19" fmla="*/ 198 h 198"/>
                  <a:gd name="T20" fmla="*/ 34 w 389"/>
                  <a:gd name="T2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98">
                    <a:moveTo>
                      <a:pt x="34" y="198"/>
                    </a:moveTo>
                    <a:cubicBezTo>
                      <a:pt x="34" y="197"/>
                      <a:pt x="34" y="196"/>
                      <a:pt x="34" y="195"/>
                    </a:cubicBezTo>
                    <a:cubicBezTo>
                      <a:pt x="34" y="106"/>
                      <a:pt x="106" y="34"/>
                      <a:pt x="194" y="34"/>
                    </a:cubicBezTo>
                    <a:cubicBezTo>
                      <a:pt x="282" y="34"/>
                      <a:pt x="354" y="106"/>
                      <a:pt x="354" y="195"/>
                    </a:cubicBezTo>
                    <a:cubicBezTo>
                      <a:pt x="354" y="196"/>
                      <a:pt x="354" y="197"/>
                      <a:pt x="354" y="198"/>
                    </a:cubicBezTo>
                    <a:cubicBezTo>
                      <a:pt x="389" y="198"/>
                      <a:pt x="389" y="198"/>
                      <a:pt x="389" y="198"/>
                    </a:cubicBezTo>
                    <a:cubicBezTo>
                      <a:pt x="389" y="197"/>
                      <a:pt x="389" y="196"/>
                      <a:pt x="389" y="195"/>
                    </a:cubicBezTo>
                    <a:cubicBezTo>
                      <a:pt x="389" y="87"/>
                      <a:pt x="302" y="0"/>
                      <a:pt x="194" y="0"/>
                    </a:cubicBezTo>
                    <a:cubicBezTo>
                      <a:pt x="87" y="0"/>
                      <a:pt x="0" y="87"/>
                      <a:pt x="0" y="195"/>
                    </a:cubicBezTo>
                    <a:cubicBezTo>
                      <a:pt x="0" y="196"/>
                      <a:pt x="0" y="197"/>
                      <a:pt x="0" y="198"/>
                    </a:cubicBezTo>
                    <a:lnTo>
                      <a:pt x="34" y="19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3" name="Freeform 260">
                <a:extLst>
                  <a:ext uri="{FF2B5EF4-FFF2-40B4-BE49-F238E27FC236}">
                    <a16:creationId xmlns:a16="http://schemas.microsoft.com/office/drawing/2014/main" id="{AB6DDAFF-283A-472C-BF1C-2A81EB981AA4}"/>
                  </a:ext>
                </a:extLst>
              </p:cNvPr>
              <p:cNvSpPr>
                <a:spLocks/>
              </p:cNvSpPr>
              <p:nvPr/>
            </p:nvSpPr>
            <p:spPr bwMode="auto">
              <a:xfrm>
                <a:off x="6845301" y="4006854"/>
                <a:ext cx="1831968" cy="906893"/>
              </a:xfrm>
              <a:custGeom>
                <a:avLst/>
                <a:gdLst>
                  <a:gd name="T0" fmla="*/ 354 w 388"/>
                  <a:gd name="T1" fmla="*/ 0 h 191"/>
                  <a:gd name="T2" fmla="*/ 194 w 388"/>
                  <a:gd name="T3" fmla="*/ 157 h 191"/>
                  <a:gd name="T4" fmla="*/ 34 w 388"/>
                  <a:gd name="T5" fmla="*/ 0 h 191"/>
                  <a:gd name="T6" fmla="*/ 0 w 388"/>
                  <a:gd name="T7" fmla="*/ 0 h 191"/>
                  <a:gd name="T8" fmla="*/ 194 w 388"/>
                  <a:gd name="T9" fmla="*/ 191 h 191"/>
                  <a:gd name="T10" fmla="*/ 388 w 388"/>
                  <a:gd name="T11" fmla="*/ 0 h 191"/>
                  <a:gd name="T12" fmla="*/ 354 w 388"/>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388" h="191">
                    <a:moveTo>
                      <a:pt x="354" y="0"/>
                    </a:moveTo>
                    <a:cubicBezTo>
                      <a:pt x="352" y="87"/>
                      <a:pt x="281" y="157"/>
                      <a:pt x="194" y="157"/>
                    </a:cubicBezTo>
                    <a:cubicBezTo>
                      <a:pt x="107" y="157"/>
                      <a:pt x="36" y="87"/>
                      <a:pt x="34" y="0"/>
                    </a:cubicBezTo>
                    <a:cubicBezTo>
                      <a:pt x="0" y="0"/>
                      <a:pt x="0" y="0"/>
                      <a:pt x="0" y="0"/>
                    </a:cubicBezTo>
                    <a:cubicBezTo>
                      <a:pt x="2" y="106"/>
                      <a:pt x="88" y="191"/>
                      <a:pt x="194" y="191"/>
                    </a:cubicBezTo>
                    <a:cubicBezTo>
                      <a:pt x="300" y="191"/>
                      <a:pt x="387" y="106"/>
                      <a:pt x="388" y="0"/>
                    </a:cubicBezTo>
                    <a:lnTo>
                      <a:pt x="35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4" name="Freeform 261">
                <a:extLst>
                  <a:ext uri="{FF2B5EF4-FFF2-40B4-BE49-F238E27FC236}">
                    <a16:creationId xmlns:a16="http://schemas.microsoft.com/office/drawing/2014/main" id="{D62DB34F-E51F-44EE-B7EA-FCD8D32E4118}"/>
                  </a:ext>
                </a:extLst>
              </p:cNvPr>
              <p:cNvSpPr>
                <a:spLocks/>
              </p:cNvSpPr>
              <p:nvPr/>
            </p:nvSpPr>
            <p:spPr bwMode="auto">
              <a:xfrm>
                <a:off x="8515891" y="3068140"/>
                <a:ext cx="1838788" cy="938714"/>
              </a:xfrm>
              <a:custGeom>
                <a:avLst/>
                <a:gdLst>
                  <a:gd name="T0" fmla="*/ 35 w 389"/>
                  <a:gd name="T1" fmla="*/ 198 h 198"/>
                  <a:gd name="T2" fmla="*/ 34 w 389"/>
                  <a:gd name="T3" fmla="*/ 195 h 198"/>
                  <a:gd name="T4" fmla="*/ 195 w 389"/>
                  <a:gd name="T5" fmla="*/ 34 h 198"/>
                  <a:gd name="T6" fmla="*/ 355 w 389"/>
                  <a:gd name="T7" fmla="*/ 195 h 198"/>
                  <a:gd name="T8" fmla="*/ 355 w 389"/>
                  <a:gd name="T9" fmla="*/ 198 h 198"/>
                  <a:gd name="T10" fmla="*/ 389 w 389"/>
                  <a:gd name="T11" fmla="*/ 198 h 198"/>
                  <a:gd name="T12" fmla="*/ 389 w 389"/>
                  <a:gd name="T13" fmla="*/ 195 h 198"/>
                  <a:gd name="T14" fmla="*/ 195 w 389"/>
                  <a:gd name="T15" fmla="*/ 0 h 198"/>
                  <a:gd name="T16" fmla="*/ 0 w 389"/>
                  <a:gd name="T17" fmla="*/ 195 h 198"/>
                  <a:gd name="T18" fmla="*/ 0 w 389"/>
                  <a:gd name="T19" fmla="*/ 198 h 198"/>
                  <a:gd name="T20" fmla="*/ 35 w 389"/>
                  <a:gd name="T2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98">
                    <a:moveTo>
                      <a:pt x="35" y="198"/>
                    </a:moveTo>
                    <a:cubicBezTo>
                      <a:pt x="35" y="197"/>
                      <a:pt x="34" y="196"/>
                      <a:pt x="34" y="195"/>
                    </a:cubicBezTo>
                    <a:cubicBezTo>
                      <a:pt x="34" y="106"/>
                      <a:pt x="106" y="34"/>
                      <a:pt x="195" y="34"/>
                    </a:cubicBezTo>
                    <a:cubicBezTo>
                      <a:pt x="283" y="34"/>
                      <a:pt x="355" y="106"/>
                      <a:pt x="355" y="195"/>
                    </a:cubicBezTo>
                    <a:cubicBezTo>
                      <a:pt x="355" y="196"/>
                      <a:pt x="355" y="197"/>
                      <a:pt x="355" y="198"/>
                    </a:cubicBezTo>
                    <a:cubicBezTo>
                      <a:pt x="389" y="198"/>
                      <a:pt x="389" y="198"/>
                      <a:pt x="389" y="198"/>
                    </a:cubicBezTo>
                    <a:cubicBezTo>
                      <a:pt x="389" y="197"/>
                      <a:pt x="389" y="196"/>
                      <a:pt x="389" y="195"/>
                    </a:cubicBezTo>
                    <a:cubicBezTo>
                      <a:pt x="389" y="87"/>
                      <a:pt x="302" y="0"/>
                      <a:pt x="195" y="0"/>
                    </a:cubicBezTo>
                    <a:cubicBezTo>
                      <a:pt x="87" y="0"/>
                      <a:pt x="0" y="87"/>
                      <a:pt x="0" y="195"/>
                    </a:cubicBezTo>
                    <a:cubicBezTo>
                      <a:pt x="0" y="196"/>
                      <a:pt x="0" y="197"/>
                      <a:pt x="0" y="198"/>
                    </a:cubicBezTo>
                    <a:lnTo>
                      <a:pt x="35" y="19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5" name="Oval 14">
                <a:extLst>
                  <a:ext uri="{FF2B5EF4-FFF2-40B4-BE49-F238E27FC236}">
                    <a16:creationId xmlns:a16="http://schemas.microsoft.com/office/drawing/2014/main" id="{0A12D5F9-388F-4BFB-8386-4D8C450D5CEE}"/>
                  </a:ext>
                </a:extLst>
              </p:cNvPr>
              <p:cNvSpPr>
                <a:spLocks noChangeArrowheads="1"/>
              </p:cNvSpPr>
              <p:nvPr/>
            </p:nvSpPr>
            <p:spPr bwMode="auto">
              <a:xfrm>
                <a:off x="3401836" y="3836384"/>
                <a:ext cx="340937" cy="34093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6" name="Oval 15">
                <a:extLst>
                  <a:ext uri="{FF2B5EF4-FFF2-40B4-BE49-F238E27FC236}">
                    <a16:creationId xmlns:a16="http://schemas.microsoft.com/office/drawing/2014/main" id="{6A9DEFEA-A13D-486F-B099-3502A49135D7}"/>
                  </a:ext>
                </a:extLst>
              </p:cNvPr>
              <p:cNvSpPr>
                <a:spLocks noChangeArrowheads="1"/>
              </p:cNvSpPr>
              <p:nvPr/>
            </p:nvSpPr>
            <p:spPr bwMode="auto">
              <a:xfrm>
                <a:off x="5079246" y="3836384"/>
                <a:ext cx="338665" cy="3409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7" name="Oval 16">
                <a:extLst>
                  <a:ext uri="{FF2B5EF4-FFF2-40B4-BE49-F238E27FC236}">
                    <a16:creationId xmlns:a16="http://schemas.microsoft.com/office/drawing/2014/main" id="{265CCA68-A649-4E42-BB46-491AE834E9AF}"/>
                  </a:ext>
                </a:extLst>
              </p:cNvPr>
              <p:cNvSpPr>
                <a:spLocks noChangeArrowheads="1"/>
              </p:cNvSpPr>
              <p:nvPr/>
            </p:nvSpPr>
            <p:spPr bwMode="auto">
              <a:xfrm>
                <a:off x="6754385" y="3836384"/>
                <a:ext cx="340937" cy="340937"/>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8" name="Oval 17">
                <a:extLst>
                  <a:ext uri="{FF2B5EF4-FFF2-40B4-BE49-F238E27FC236}">
                    <a16:creationId xmlns:a16="http://schemas.microsoft.com/office/drawing/2014/main" id="{4F87917E-FC52-40AA-8EBB-29CF64769912}"/>
                  </a:ext>
                </a:extLst>
              </p:cNvPr>
              <p:cNvSpPr>
                <a:spLocks noChangeArrowheads="1"/>
              </p:cNvSpPr>
              <p:nvPr/>
            </p:nvSpPr>
            <p:spPr bwMode="auto">
              <a:xfrm>
                <a:off x="8431795" y="3836384"/>
                <a:ext cx="340937" cy="340937"/>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19" name="Oval 18">
                <a:extLst>
                  <a:ext uri="{FF2B5EF4-FFF2-40B4-BE49-F238E27FC236}">
                    <a16:creationId xmlns:a16="http://schemas.microsoft.com/office/drawing/2014/main" id="{34EB61A6-FF10-4B09-A097-B4E5C69ED77C}"/>
                  </a:ext>
                </a:extLst>
              </p:cNvPr>
              <p:cNvSpPr>
                <a:spLocks noChangeArrowheads="1"/>
              </p:cNvSpPr>
              <p:nvPr/>
            </p:nvSpPr>
            <p:spPr bwMode="auto">
              <a:xfrm>
                <a:off x="10109204" y="3836384"/>
                <a:ext cx="338665" cy="340937"/>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20" name="Oval 19">
                <a:extLst>
                  <a:ext uri="{FF2B5EF4-FFF2-40B4-BE49-F238E27FC236}">
                    <a16:creationId xmlns:a16="http://schemas.microsoft.com/office/drawing/2014/main" id="{3E3C0BCF-FADD-49D2-9AD7-C09EF6DC8D0D}"/>
                  </a:ext>
                </a:extLst>
              </p:cNvPr>
              <p:cNvSpPr>
                <a:spLocks noChangeArrowheads="1"/>
              </p:cNvSpPr>
              <p:nvPr/>
            </p:nvSpPr>
            <p:spPr bwMode="auto">
              <a:xfrm>
                <a:off x="3472297" y="3906846"/>
                <a:ext cx="193198" cy="2000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21" name="Oval 20">
                <a:extLst>
                  <a:ext uri="{FF2B5EF4-FFF2-40B4-BE49-F238E27FC236}">
                    <a16:creationId xmlns:a16="http://schemas.microsoft.com/office/drawing/2014/main" id="{BD35112D-3588-42A0-AC14-6FCB8CD8A129}"/>
                  </a:ext>
                </a:extLst>
              </p:cNvPr>
              <p:cNvSpPr>
                <a:spLocks noChangeArrowheads="1"/>
              </p:cNvSpPr>
              <p:nvPr/>
            </p:nvSpPr>
            <p:spPr bwMode="auto">
              <a:xfrm>
                <a:off x="5149707" y="3906846"/>
                <a:ext cx="193198" cy="2000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22" name="Oval 21">
                <a:extLst>
                  <a:ext uri="{FF2B5EF4-FFF2-40B4-BE49-F238E27FC236}">
                    <a16:creationId xmlns:a16="http://schemas.microsoft.com/office/drawing/2014/main" id="{920220E2-B729-4A74-9972-BB066C599B62}"/>
                  </a:ext>
                </a:extLst>
              </p:cNvPr>
              <p:cNvSpPr>
                <a:spLocks noChangeArrowheads="1"/>
              </p:cNvSpPr>
              <p:nvPr/>
            </p:nvSpPr>
            <p:spPr bwMode="auto">
              <a:xfrm>
                <a:off x="6824844" y="3906846"/>
                <a:ext cx="200017" cy="2000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23" name="Oval 22">
                <a:extLst>
                  <a:ext uri="{FF2B5EF4-FFF2-40B4-BE49-F238E27FC236}">
                    <a16:creationId xmlns:a16="http://schemas.microsoft.com/office/drawing/2014/main" id="{B34E59C3-63D8-4A34-94BA-06E90ACE1608}"/>
                  </a:ext>
                </a:extLst>
              </p:cNvPr>
              <p:cNvSpPr>
                <a:spLocks noChangeArrowheads="1"/>
              </p:cNvSpPr>
              <p:nvPr/>
            </p:nvSpPr>
            <p:spPr bwMode="auto">
              <a:xfrm>
                <a:off x="8502254" y="3906846"/>
                <a:ext cx="197744" cy="2000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24" name="Oval 23">
                <a:extLst>
                  <a:ext uri="{FF2B5EF4-FFF2-40B4-BE49-F238E27FC236}">
                    <a16:creationId xmlns:a16="http://schemas.microsoft.com/office/drawing/2014/main" id="{A842F17D-0C5B-442B-8BF1-7AF088605285}"/>
                  </a:ext>
                </a:extLst>
              </p:cNvPr>
              <p:cNvSpPr>
                <a:spLocks noChangeArrowheads="1"/>
              </p:cNvSpPr>
              <p:nvPr/>
            </p:nvSpPr>
            <p:spPr bwMode="auto">
              <a:xfrm>
                <a:off x="10184209" y="3906846"/>
                <a:ext cx="193198" cy="2000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25" name="Shape 2369">
                <a:extLst>
                  <a:ext uri="{FF2B5EF4-FFF2-40B4-BE49-F238E27FC236}">
                    <a16:creationId xmlns:a16="http://schemas.microsoft.com/office/drawing/2014/main" id="{FD2A8C35-0AA8-412C-A2AA-EFCC21D5FE94}"/>
                  </a:ext>
                </a:extLst>
              </p:cNvPr>
              <p:cNvSpPr/>
              <p:nvPr/>
            </p:nvSpPr>
            <p:spPr>
              <a:xfrm>
                <a:off x="5852915" y="3795232"/>
                <a:ext cx="423278" cy="42324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7" name="Shape 2430">
                <a:extLst>
                  <a:ext uri="{FF2B5EF4-FFF2-40B4-BE49-F238E27FC236}">
                    <a16:creationId xmlns:a16="http://schemas.microsoft.com/office/drawing/2014/main" id="{DC395BF6-BA95-4077-BC6B-CB710E10AA2C}"/>
                  </a:ext>
                </a:extLst>
              </p:cNvPr>
              <p:cNvSpPr/>
              <p:nvPr/>
            </p:nvSpPr>
            <p:spPr>
              <a:xfrm>
                <a:off x="2521961" y="3739743"/>
                <a:ext cx="423278" cy="42324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28" name="Shape 2435">
                <a:extLst>
                  <a:ext uri="{FF2B5EF4-FFF2-40B4-BE49-F238E27FC236}">
                    <a16:creationId xmlns:a16="http://schemas.microsoft.com/office/drawing/2014/main" id="{7F3187AD-A62B-4594-A780-393E015A5B5E}"/>
                  </a:ext>
                </a:extLst>
              </p:cNvPr>
              <p:cNvSpPr/>
              <p:nvPr/>
            </p:nvSpPr>
            <p:spPr>
              <a:xfrm>
                <a:off x="4148828" y="3773954"/>
                <a:ext cx="423278" cy="423246"/>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19049" tIns="19049" rIns="19049" bIns="19049" anchor="ctr"/>
              <a:lstStyle/>
              <a:p>
                <a:pPr marL="0" marR="0" lvl="0" indent="0" algn="ctr" defTabSz="22858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2"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grpSp>
        <p:pic>
          <p:nvPicPr>
            <p:cNvPr id="47" name="Graphic 46" descr="Magnifying glass outline">
              <a:extLst>
                <a:ext uri="{FF2B5EF4-FFF2-40B4-BE49-F238E27FC236}">
                  <a16:creationId xmlns:a16="http://schemas.microsoft.com/office/drawing/2014/main" id="{82D31268-AE38-4F7B-8543-D160C5AC50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91011" y="3505201"/>
              <a:ext cx="633636" cy="633636"/>
            </a:xfrm>
            <a:prstGeom prst="rect">
              <a:avLst/>
            </a:prstGeom>
          </p:spPr>
        </p:pic>
      </p:grpSp>
      <p:pic>
        <p:nvPicPr>
          <p:cNvPr id="53" name="Graphic 52">
            <a:extLst>
              <a:ext uri="{FF2B5EF4-FFF2-40B4-BE49-F238E27FC236}">
                <a16:creationId xmlns:a16="http://schemas.microsoft.com/office/drawing/2014/main" id="{CE05E8EE-E250-4BD2-99E5-610C624D54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7750" y="3481905"/>
            <a:ext cx="540000" cy="540000"/>
          </a:xfrm>
          <a:prstGeom prst="rect">
            <a:avLst/>
          </a:prstGeom>
        </p:spPr>
      </p:pic>
    </p:spTree>
    <p:custDataLst>
      <p:tags r:id="rId1"/>
    </p:custDataLst>
    <p:extLst>
      <p:ext uri="{BB962C8B-B14F-4D97-AF65-F5344CB8AC3E}">
        <p14:creationId xmlns:p14="http://schemas.microsoft.com/office/powerpoint/2010/main" val="69572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D83A6369-E6C4-4EA1-9902-215A9E9CFE04}"/>
              </a:ext>
            </a:extLst>
          </p:cNvPr>
          <p:cNvSpPr>
            <a:spLocks/>
          </p:cNvSpPr>
          <p:nvPr/>
        </p:nvSpPr>
        <p:spPr bwMode="auto">
          <a:xfrm>
            <a:off x="1891474" y="3521963"/>
            <a:ext cx="2514753" cy="3319843"/>
          </a:xfrm>
          <a:custGeom>
            <a:avLst/>
            <a:gdLst>
              <a:gd name="T0" fmla="*/ 1536 w 1547"/>
              <a:gd name="T1" fmla="*/ 2045 h 2045"/>
              <a:gd name="T2" fmla="*/ 1322 w 1547"/>
              <a:gd name="T3" fmla="*/ 1733 h 2045"/>
              <a:gd name="T4" fmla="*/ 1174 w 1547"/>
              <a:gd name="T5" fmla="*/ 1340 h 2045"/>
              <a:gd name="T6" fmla="*/ 1242 w 1547"/>
              <a:gd name="T7" fmla="*/ 1000 h 2045"/>
              <a:gd name="T8" fmla="*/ 1415 w 1547"/>
              <a:gd name="T9" fmla="*/ 657 h 2045"/>
              <a:gd name="T10" fmla="*/ 1250 w 1547"/>
              <a:gd name="T11" fmla="*/ 219 h 2045"/>
              <a:gd name="T12" fmla="*/ 689 w 1547"/>
              <a:gd name="T13" fmla="*/ 1 h 2045"/>
              <a:gd name="T14" fmla="*/ 212 w 1547"/>
              <a:gd name="T15" fmla="*/ 191 h 2045"/>
              <a:gd name="T16" fmla="*/ 72 w 1547"/>
              <a:gd name="T17" fmla="*/ 612 h 2045"/>
              <a:gd name="T18" fmla="*/ 94 w 1547"/>
              <a:gd name="T19" fmla="*/ 790 h 2045"/>
              <a:gd name="T20" fmla="*/ 3 w 1547"/>
              <a:gd name="T21" fmla="*/ 983 h 2045"/>
              <a:gd name="T22" fmla="*/ 80 w 1547"/>
              <a:gd name="T23" fmla="*/ 1035 h 2045"/>
              <a:gd name="T24" fmla="*/ 93 w 1547"/>
              <a:gd name="T25" fmla="*/ 1080 h 2045"/>
              <a:gd name="T26" fmla="*/ 93 w 1547"/>
              <a:gd name="T27" fmla="*/ 1143 h 2045"/>
              <a:gd name="T28" fmla="*/ 129 w 1547"/>
              <a:gd name="T29" fmla="*/ 1173 h 2045"/>
              <a:gd name="T30" fmla="*/ 126 w 1547"/>
              <a:gd name="T31" fmla="*/ 1191 h 2045"/>
              <a:gd name="T32" fmla="*/ 139 w 1547"/>
              <a:gd name="T33" fmla="*/ 1255 h 2045"/>
              <a:gd name="T34" fmla="*/ 157 w 1547"/>
              <a:gd name="T35" fmla="*/ 1331 h 2045"/>
              <a:gd name="T36" fmla="*/ 174 w 1547"/>
              <a:gd name="T37" fmla="*/ 1428 h 2045"/>
              <a:gd name="T38" fmla="*/ 350 w 1547"/>
              <a:gd name="T39" fmla="*/ 1452 h 2045"/>
              <a:gd name="T40" fmla="*/ 544 w 1547"/>
              <a:gd name="T41" fmla="*/ 1490 h 2045"/>
              <a:gd name="T42" fmla="*/ 570 w 1547"/>
              <a:gd name="T43" fmla="*/ 1767 h 2045"/>
              <a:gd name="T44" fmla="*/ 441 w 1547"/>
              <a:gd name="T45" fmla="*/ 2045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7" h="2045">
                <a:moveTo>
                  <a:pt x="1536" y="2045"/>
                </a:moveTo>
                <a:cubicBezTo>
                  <a:pt x="1547" y="1986"/>
                  <a:pt x="1415" y="1858"/>
                  <a:pt x="1322" y="1733"/>
                </a:cubicBezTo>
                <a:cubicBezTo>
                  <a:pt x="1230" y="1609"/>
                  <a:pt x="1174" y="1340"/>
                  <a:pt x="1174" y="1340"/>
                </a:cubicBezTo>
                <a:cubicBezTo>
                  <a:pt x="1174" y="1340"/>
                  <a:pt x="1109" y="1192"/>
                  <a:pt x="1242" y="1000"/>
                </a:cubicBezTo>
                <a:cubicBezTo>
                  <a:pt x="1242" y="1000"/>
                  <a:pt x="1410" y="779"/>
                  <a:pt x="1415" y="657"/>
                </a:cubicBezTo>
                <a:cubicBezTo>
                  <a:pt x="1415" y="657"/>
                  <a:pt x="1459" y="453"/>
                  <a:pt x="1250" y="219"/>
                </a:cubicBezTo>
                <a:cubicBezTo>
                  <a:pt x="1150" y="107"/>
                  <a:pt x="1017" y="3"/>
                  <a:pt x="689" y="1"/>
                </a:cubicBezTo>
                <a:cubicBezTo>
                  <a:pt x="560" y="0"/>
                  <a:pt x="365" y="30"/>
                  <a:pt x="212" y="191"/>
                </a:cubicBezTo>
                <a:cubicBezTo>
                  <a:pt x="120" y="288"/>
                  <a:pt x="52" y="411"/>
                  <a:pt x="72" y="612"/>
                </a:cubicBezTo>
                <a:cubicBezTo>
                  <a:pt x="76" y="656"/>
                  <a:pt x="138" y="706"/>
                  <a:pt x="94" y="790"/>
                </a:cubicBezTo>
                <a:cubicBezTo>
                  <a:pt x="94" y="790"/>
                  <a:pt x="0" y="955"/>
                  <a:pt x="3" y="983"/>
                </a:cubicBezTo>
                <a:cubicBezTo>
                  <a:pt x="3" y="983"/>
                  <a:pt x="2" y="1033"/>
                  <a:pt x="80" y="1035"/>
                </a:cubicBezTo>
                <a:cubicBezTo>
                  <a:pt x="80" y="1035"/>
                  <a:pt x="99" y="1038"/>
                  <a:pt x="93" y="1080"/>
                </a:cubicBezTo>
                <a:cubicBezTo>
                  <a:pt x="93" y="1143"/>
                  <a:pt x="93" y="1143"/>
                  <a:pt x="93" y="1143"/>
                </a:cubicBezTo>
                <a:cubicBezTo>
                  <a:pt x="93" y="1143"/>
                  <a:pt x="95" y="1161"/>
                  <a:pt x="129" y="1173"/>
                </a:cubicBezTo>
                <a:cubicBezTo>
                  <a:pt x="129" y="1173"/>
                  <a:pt x="136" y="1179"/>
                  <a:pt x="126" y="1191"/>
                </a:cubicBezTo>
                <a:cubicBezTo>
                  <a:pt x="126" y="1191"/>
                  <a:pt x="108" y="1211"/>
                  <a:pt x="139" y="1255"/>
                </a:cubicBezTo>
                <a:cubicBezTo>
                  <a:pt x="150" y="1270"/>
                  <a:pt x="169" y="1290"/>
                  <a:pt x="157" y="1331"/>
                </a:cubicBezTo>
                <a:cubicBezTo>
                  <a:pt x="157" y="1331"/>
                  <a:pt x="143" y="1409"/>
                  <a:pt x="174" y="1428"/>
                </a:cubicBezTo>
                <a:cubicBezTo>
                  <a:pt x="174" y="1428"/>
                  <a:pt x="209" y="1469"/>
                  <a:pt x="350" y="1452"/>
                </a:cubicBezTo>
                <a:cubicBezTo>
                  <a:pt x="399" y="1446"/>
                  <a:pt x="490" y="1422"/>
                  <a:pt x="544" y="1490"/>
                </a:cubicBezTo>
                <a:cubicBezTo>
                  <a:pt x="544" y="1490"/>
                  <a:pt x="598" y="1666"/>
                  <a:pt x="570" y="1767"/>
                </a:cubicBezTo>
                <a:cubicBezTo>
                  <a:pt x="441" y="2045"/>
                  <a:pt x="441" y="2045"/>
                  <a:pt x="441" y="2045"/>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4B52A68B-F017-4017-98DB-2DB60D30DDE2}"/>
              </a:ext>
            </a:extLst>
          </p:cNvPr>
          <p:cNvSpPr>
            <a:spLocks noEditPoints="1"/>
          </p:cNvSpPr>
          <p:nvPr/>
        </p:nvSpPr>
        <p:spPr bwMode="auto">
          <a:xfrm>
            <a:off x="2260475" y="1860884"/>
            <a:ext cx="1035282" cy="1035282"/>
          </a:xfrm>
          <a:custGeom>
            <a:avLst/>
            <a:gdLst>
              <a:gd name="T0" fmla="*/ 594 w 637"/>
              <a:gd name="T1" fmla="*/ 285 h 638"/>
              <a:gd name="T2" fmla="*/ 583 w 637"/>
              <a:gd name="T3" fmla="*/ 238 h 638"/>
              <a:gd name="T4" fmla="*/ 565 w 637"/>
              <a:gd name="T5" fmla="*/ 193 h 638"/>
              <a:gd name="T6" fmla="*/ 540 w 637"/>
              <a:gd name="T7" fmla="*/ 152 h 638"/>
              <a:gd name="T8" fmla="*/ 507 w 637"/>
              <a:gd name="T9" fmla="*/ 116 h 638"/>
              <a:gd name="T10" fmla="*/ 469 w 637"/>
              <a:gd name="T11" fmla="*/ 86 h 638"/>
              <a:gd name="T12" fmla="*/ 427 w 637"/>
              <a:gd name="T13" fmla="*/ 64 h 638"/>
              <a:gd name="T14" fmla="*/ 381 w 637"/>
              <a:gd name="T15" fmla="*/ 49 h 638"/>
              <a:gd name="T16" fmla="*/ 333 w 637"/>
              <a:gd name="T17" fmla="*/ 42 h 638"/>
              <a:gd name="T18" fmla="*/ 285 w 637"/>
              <a:gd name="T19" fmla="*/ 44 h 638"/>
              <a:gd name="T20" fmla="*/ 237 w 637"/>
              <a:gd name="T21" fmla="*/ 54 h 638"/>
              <a:gd name="T22" fmla="*/ 193 w 637"/>
              <a:gd name="T23" fmla="*/ 72 h 638"/>
              <a:gd name="T24" fmla="*/ 152 w 637"/>
              <a:gd name="T25" fmla="*/ 98 h 638"/>
              <a:gd name="T26" fmla="*/ 116 w 637"/>
              <a:gd name="T27" fmla="*/ 130 h 638"/>
              <a:gd name="T28" fmla="*/ 86 w 637"/>
              <a:gd name="T29" fmla="*/ 168 h 638"/>
              <a:gd name="T30" fmla="*/ 64 w 637"/>
              <a:gd name="T31" fmla="*/ 211 h 638"/>
              <a:gd name="T32" fmla="*/ 49 w 637"/>
              <a:gd name="T33" fmla="*/ 257 h 638"/>
              <a:gd name="T34" fmla="*/ 42 w 637"/>
              <a:gd name="T35" fmla="*/ 305 h 638"/>
              <a:gd name="T36" fmla="*/ 44 w 637"/>
              <a:gd name="T37" fmla="*/ 353 h 638"/>
              <a:gd name="T38" fmla="*/ 54 w 637"/>
              <a:gd name="T39" fmla="*/ 401 h 638"/>
              <a:gd name="T40" fmla="*/ 72 w 637"/>
              <a:gd name="T41" fmla="*/ 446 h 638"/>
              <a:gd name="T42" fmla="*/ 98 w 637"/>
              <a:gd name="T43" fmla="*/ 486 h 638"/>
              <a:gd name="T44" fmla="*/ 130 w 637"/>
              <a:gd name="T45" fmla="*/ 522 h 638"/>
              <a:gd name="T46" fmla="*/ 168 w 637"/>
              <a:gd name="T47" fmla="*/ 552 h 638"/>
              <a:gd name="T48" fmla="*/ 211 w 637"/>
              <a:gd name="T49" fmla="*/ 575 h 638"/>
              <a:gd name="T50" fmla="*/ 257 w 637"/>
              <a:gd name="T51" fmla="*/ 590 h 638"/>
              <a:gd name="T52" fmla="*/ 305 w 637"/>
              <a:gd name="T53" fmla="*/ 596 h 638"/>
              <a:gd name="T54" fmla="*/ 353 w 637"/>
              <a:gd name="T55" fmla="*/ 594 h 638"/>
              <a:gd name="T56" fmla="*/ 400 w 637"/>
              <a:gd name="T57" fmla="*/ 584 h 638"/>
              <a:gd name="T58" fmla="*/ 445 w 637"/>
              <a:gd name="T59" fmla="*/ 566 h 638"/>
              <a:gd name="T60" fmla="*/ 486 w 637"/>
              <a:gd name="T61" fmla="*/ 540 h 638"/>
              <a:gd name="T62" fmla="*/ 522 w 637"/>
              <a:gd name="T63" fmla="*/ 508 h 638"/>
              <a:gd name="T64" fmla="*/ 551 w 637"/>
              <a:gd name="T65" fmla="*/ 470 h 638"/>
              <a:gd name="T66" fmla="*/ 574 w 637"/>
              <a:gd name="T67" fmla="*/ 427 h 638"/>
              <a:gd name="T68" fmla="*/ 589 w 637"/>
              <a:gd name="T69" fmla="*/ 381 h 638"/>
              <a:gd name="T70" fmla="*/ 595 w 637"/>
              <a:gd name="T71" fmla="*/ 333 h 638"/>
              <a:gd name="T72" fmla="*/ 524 w 637"/>
              <a:gd name="T73" fmla="*/ 313 h 638"/>
              <a:gd name="T74" fmla="*/ 483 w 637"/>
              <a:gd name="T75" fmla="*/ 146 h 638"/>
              <a:gd name="T76" fmla="*/ 494 w 637"/>
              <a:gd name="T77" fmla="*/ 211 h 638"/>
              <a:gd name="T78" fmla="*/ 405 w 637"/>
              <a:gd name="T79" fmla="*/ 82 h 638"/>
              <a:gd name="T80" fmla="*/ 325 w 637"/>
              <a:gd name="T81" fmla="*/ 113 h 638"/>
              <a:gd name="T82" fmla="*/ 312 w 637"/>
              <a:gd name="T83" fmla="*/ 113 h 638"/>
              <a:gd name="T84" fmla="*/ 242 w 637"/>
              <a:gd name="T85" fmla="*/ 109 h 638"/>
              <a:gd name="T86" fmla="*/ 210 w 637"/>
              <a:gd name="T87" fmla="*/ 144 h 638"/>
              <a:gd name="T88" fmla="*/ 227 w 637"/>
              <a:gd name="T89" fmla="*/ 274 h 638"/>
              <a:gd name="T90" fmla="*/ 106 w 637"/>
              <a:gd name="T91" fmla="*/ 213 h 638"/>
              <a:gd name="T92" fmla="*/ 87 w 637"/>
              <a:gd name="T93" fmla="*/ 375 h 638"/>
              <a:gd name="T94" fmla="*/ 106 w 637"/>
              <a:gd name="T95" fmla="*/ 426 h 638"/>
              <a:gd name="T96" fmla="*/ 113 w 637"/>
              <a:gd name="T97" fmla="*/ 326 h 638"/>
              <a:gd name="T98" fmla="*/ 234 w 637"/>
              <a:gd name="T99" fmla="*/ 376 h 638"/>
              <a:gd name="T100" fmla="*/ 242 w 637"/>
              <a:gd name="T101" fmla="*/ 529 h 638"/>
              <a:gd name="T102" fmla="*/ 319 w 637"/>
              <a:gd name="T103" fmla="*/ 572 h 638"/>
              <a:gd name="T104" fmla="*/ 364 w 637"/>
              <a:gd name="T105" fmla="*/ 411 h 638"/>
              <a:gd name="T106" fmla="*/ 405 w 637"/>
              <a:gd name="T107" fmla="*/ 556 h 638"/>
              <a:gd name="T108" fmla="*/ 460 w 637"/>
              <a:gd name="T109" fmla="*/ 511 h 638"/>
              <a:gd name="T110" fmla="*/ 524 w 637"/>
              <a:gd name="T111" fmla="*/ 326 h 638"/>
              <a:gd name="T112" fmla="*/ 567 w 637"/>
              <a:gd name="T113" fmla="*/ 363 h 638"/>
              <a:gd name="T114" fmla="*/ 550 w 637"/>
              <a:gd name="T115" fmla="*/ 26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7" h="638">
                <a:moveTo>
                  <a:pt x="628" y="330"/>
                </a:moveTo>
                <a:cubicBezTo>
                  <a:pt x="630" y="330"/>
                  <a:pt x="633" y="328"/>
                  <a:pt x="634" y="326"/>
                </a:cubicBezTo>
                <a:cubicBezTo>
                  <a:pt x="636" y="325"/>
                  <a:pt x="637" y="322"/>
                  <a:pt x="637" y="319"/>
                </a:cubicBezTo>
                <a:cubicBezTo>
                  <a:pt x="637" y="316"/>
                  <a:pt x="636" y="314"/>
                  <a:pt x="634" y="312"/>
                </a:cubicBezTo>
                <a:cubicBezTo>
                  <a:pt x="633" y="310"/>
                  <a:pt x="630" y="308"/>
                  <a:pt x="628" y="308"/>
                </a:cubicBezTo>
                <a:cubicBezTo>
                  <a:pt x="624" y="308"/>
                  <a:pt x="609" y="306"/>
                  <a:pt x="595" y="305"/>
                </a:cubicBezTo>
                <a:cubicBezTo>
                  <a:pt x="595" y="298"/>
                  <a:pt x="594" y="292"/>
                  <a:pt x="594" y="285"/>
                </a:cubicBezTo>
                <a:cubicBezTo>
                  <a:pt x="607" y="281"/>
                  <a:pt x="622" y="277"/>
                  <a:pt x="625" y="276"/>
                </a:cubicBezTo>
                <a:cubicBezTo>
                  <a:pt x="628" y="276"/>
                  <a:pt x="630" y="274"/>
                  <a:pt x="631" y="271"/>
                </a:cubicBezTo>
                <a:cubicBezTo>
                  <a:pt x="632" y="269"/>
                  <a:pt x="633" y="267"/>
                  <a:pt x="632" y="264"/>
                </a:cubicBezTo>
                <a:cubicBezTo>
                  <a:pt x="632" y="261"/>
                  <a:pt x="630" y="259"/>
                  <a:pt x="628" y="257"/>
                </a:cubicBezTo>
                <a:cubicBezTo>
                  <a:pt x="626" y="255"/>
                  <a:pt x="624" y="254"/>
                  <a:pt x="621" y="255"/>
                </a:cubicBezTo>
                <a:cubicBezTo>
                  <a:pt x="618" y="255"/>
                  <a:pt x="603" y="256"/>
                  <a:pt x="589" y="257"/>
                </a:cubicBezTo>
                <a:cubicBezTo>
                  <a:pt x="587" y="251"/>
                  <a:pt x="585" y="244"/>
                  <a:pt x="583" y="238"/>
                </a:cubicBezTo>
                <a:cubicBezTo>
                  <a:pt x="596" y="232"/>
                  <a:pt x="610" y="225"/>
                  <a:pt x="613" y="224"/>
                </a:cubicBezTo>
                <a:cubicBezTo>
                  <a:pt x="615" y="223"/>
                  <a:pt x="617" y="220"/>
                  <a:pt x="618" y="218"/>
                </a:cubicBezTo>
                <a:cubicBezTo>
                  <a:pt x="619" y="215"/>
                  <a:pt x="619" y="213"/>
                  <a:pt x="618" y="210"/>
                </a:cubicBezTo>
                <a:cubicBezTo>
                  <a:pt x="617" y="207"/>
                  <a:pt x="615" y="205"/>
                  <a:pt x="613" y="204"/>
                </a:cubicBezTo>
                <a:cubicBezTo>
                  <a:pt x="611" y="203"/>
                  <a:pt x="608" y="202"/>
                  <a:pt x="605" y="203"/>
                </a:cubicBezTo>
                <a:cubicBezTo>
                  <a:pt x="602" y="204"/>
                  <a:pt x="587" y="208"/>
                  <a:pt x="574" y="211"/>
                </a:cubicBezTo>
                <a:cubicBezTo>
                  <a:pt x="571" y="205"/>
                  <a:pt x="568" y="199"/>
                  <a:pt x="565" y="193"/>
                </a:cubicBezTo>
                <a:cubicBezTo>
                  <a:pt x="577" y="185"/>
                  <a:pt x="589" y="176"/>
                  <a:pt x="592" y="174"/>
                </a:cubicBezTo>
                <a:cubicBezTo>
                  <a:pt x="594" y="172"/>
                  <a:pt x="595" y="170"/>
                  <a:pt x="596" y="167"/>
                </a:cubicBezTo>
                <a:cubicBezTo>
                  <a:pt x="596" y="165"/>
                  <a:pt x="596" y="162"/>
                  <a:pt x="594" y="160"/>
                </a:cubicBezTo>
                <a:cubicBezTo>
                  <a:pt x="593" y="157"/>
                  <a:pt x="591" y="156"/>
                  <a:pt x="588" y="155"/>
                </a:cubicBezTo>
                <a:cubicBezTo>
                  <a:pt x="586" y="154"/>
                  <a:pt x="583" y="154"/>
                  <a:pt x="581" y="155"/>
                </a:cubicBezTo>
                <a:cubicBezTo>
                  <a:pt x="578" y="156"/>
                  <a:pt x="564" y="163"/>
                  <a:pt x="551" y="168"/>
                </a:cubicBezTo>
                <a:cubicBezTo>
                  <a:pt x="548" y="163"/>
                  <a:pt x="544" y="157"/>
                  <a:pt x="540" y="152"/>
                </a:cubicBezTo>
                <a:cubicBezTo>
                  <a:pt x="549" y="142"/>
                  <a:pt x="560" y="131"/>
                  <a:pt x="562" y="129"/>
                </a:cubicBezTo>
                <a:cubicBezTo>
                  <a:pt x="564" y="127"/>
                  <a:pt x="565" y="124"/>
                  <a:pt x="565" y="121"/>
                </a:cubicBezTo>
                <a:cubicBezTo>
                  <a:pt x="565" y="119"/>
                  <a:pt x="564" y="116"/>
                  <a:pt x="563" y="114"/>
                </a:cubicBezTo>
                <a:cubicBezTo>
                  <a:pt x="561" y="112"/>
                  <a:pt x="558" y="111"/>
                  <a:pt x="556" y="110"/>
                </a:cubicBezTo>
                <a:cubicBezTo>
                  <a:pt x="553" y="110"/>
                  <a:pt x="551" y="110"/>
                  <a:pt x="548" y="112"/>
                </a:cubicBezTo>
                <a:cubicBezTo>
                  <a:pt x="546" y="114"/>
                  <a:pt x="533" y="122"/>
                  <a:pt x="522" y="130"/>
                </a:cubicBezTo>
                <a:cubicBezTo>
                  <a:pt x="517" y="125"/>
                  <a:pt x="512" y="121"/>
                  <a:pt x="507" y="116"/>
                </a:cubicBezTo>
                <a:cubicBezTo>
                  <a:pt x="515" y="105"/>
                  <a:pt x="524" y="92"/>
                  <a:pt x="526" y="89"/>
                </a:cubicBezTo>
                <a:cubicBezTo>
                  <a:pt x="527" y="87"/>
                  <a:pt x="528" y="84"/>
                  <a:pt x="527" y="82"/>
                </a:cubicBezTo>
                <a:cubicBezTo>
                  <a:pt x="527" y="79"/>
                  <a:pt x="526" y="77"/>
                  <a:pt x="523" y="75"/>
                </a:cubicBezTo>
                <a:cubicBezTo>
                  <a:pt x="521" y="73"/>
                  <a:pt x="519" y="72"/>
                  <a:pt x="516" y="72"/>
                </a:cubicBezTo>
                <a:cubicBezTo>
                  <a:pt x="513" y="72"/>
                  <a:pt x="511" y="73"/>
                  <a:pt x="509" y="75"/>
                </a:cubicBezTo>
                <a:cubicBezTo>
                  <a:pt x="507" y="77"/>
                  <a:pt x="496" y="88"/>
                  <a:pt x="486" y="98"/>
                </a:cubicBezTo>
                <a:cubicBezTo>
                  <a:pt x="480" y="94"/>
                  <a:pt x="475" y="90"/>
                  <a:pt x="469" y="86"/>
                </a:cubicBezTo>
                <a:cubicBezTo>
                  <a:pt x="475" y="74"/>
                  <a:pt x="481" y="60"/>
                  <a:pt x="483" y="57"/>
                </a:cubicBezTo>
                <a:cubicBezTo>
                  <a:pt x="484" y="54"/>
                  <a:pt x="484" y="51"/>
                  <a:pt x="483" y="49"/>
                </a:cubicBezTo>
                <a:cubicBezTo>
                  <a:pt x="482" y="46"/>
                  <a:pt x="480" y="44"/>
                  <a:pt x="478" y="43"/>
                </a:cubicBezTo>
                <a:cubicBezTo>
                  <a:pt x="476" y="42"/>
                  <a:pt x="473" y="41"/>
                  <a:pt x="470" y="42"/>
                </a:cubicBezTo>
                <a:cubicBezTo>
                  <a:pt x="468" y="42"/>
                  <a:pt x="465" y="43"/>
                  <a:pt x="464" y="46"/>
                </a:cubicBezTo>
                <a:cubicBezTo>
                  <a:pt x="462" y="48"/>
                  <a:pt x="453" y="61"/>
                  <a:pt x="445" y="72"/>
                </a:cubicBezTo>
                <a:cubicBezTo>
                  <a:pt x="439" y="69"/>
                  <a:pt x="433" y="66"/>
                  <a:pt x="427" y="64"/>
                </a:cubicBezTo>
                <a:cubicBezTo>
                  <a:pt x="430" y="50"/>
                  <a:pt x="434" y="35"/>
                  <a:pt x="435" y="32"/>
                </a:cubicBezTo>
                <a:cubicBezTo>
                  <a:pt x="435" y="29"/>
                  <a:pt x="435" y="27"/>
                  <a:pt x="434" y="24"/>
                </a:cubicBezTo>
                <a:cubicBezTo>
                  <a:pt x="432" y="22"/>
                  <a:pt x="430" y="20"/>
                  <a:pt x="428" y="19"/>
                </a:cubicBezTo>
                <a:cubicBezTo>
                  <a:pt x="425" y="18"/>
                  <a:pt x="422" y="19"/>
                  <a:pt x="420" y="19"/>
                </a:cubicBezTo>
                <a:cubicBezTo>
                  <a:pt x="417" y="20"/>
                  <a:pt x="415" y="22"/>
                  <a:pt x="414" y="25"/>
                </a:cubicBezTo>
                <a:cubicBezTo>
                  <a:pt x="413" y="27"/>
                  <a:pt x="406" y="41"/>
                  <a:pt x="400" y="54"/>
                </a:cubicBezTo>
                <a:cubicBezTo>
                  <a:pt x="394" y="52"/>
                  <a:pt x="387" y="50"/>
                  <a:pt x="381" y="49"/>
                </a:cubicBezTo>
                <a:cubicBezTo>
                  <a:pt x="382" y="35"/>
                  <a:pt x="383" y="19"/>
                  <a:pt x="383" y="16"/>
                </a:cubicBezTo>
                <a:cubicBezTo>
                  <a:pt x="383" y="14"/>
                  <a:pt x="382" y="11"/>
                  <a:pt x="381" y="9"/>
                </a:cubicBezTo>
                <a:cubicBezTo>
                  <a:pt x="379" y="7"/>
                  <a:pt x="377" y="6"/>
                  <a:pt x="374" y="5"/>
                </a:cubicBezTo>
                <a:cubicBezTo>
                  <a:pt x="371" y="5"/>
                  <a:pt x="369" y="5"/>
                  <a:pt x="366" y="6"/>
                </a:cubicBezTo>
                <a:cubicBezTo>
                  <a:pt x="364" y="8"/>
                  <a:pt x="362" y="10"/>
                  <a:pt x="362" y="13"/>
                </a:cubicBezTo>
                <a:cubicBezTo>
                  <a:pt x="361" y="16"/>
                  <a:pt x="357" y="30"/>
                  <a:pt x="353" y="44"/>
                </a:cubicBezTo>
                <a:cubicBezTo>
                  <a:pt x="346" y="43"/>
                  <a:pt x="340" y="42"/>
                  <a:pt x="333" y="42"/>
                </a:cubicBezTo>
                <a:cubicBezTo>
                  <a:pt x="331" y="28"/>
                  <a:pt x="330" y="13"/>
                  <a:pt x="330" y="10"/>
                </a:cubicBezTo>
                <a:cubicBezTo>
                  <a:pt x="329" y="7"/>
                  <a:pt x="328" y="5"/>
                  <a:pt x="326" y="3"/>
                </a:cubicBezTo>
                <a:cubicBezTo>
                  <a:pt x="324" y="1"/>
                  <a:pt x="322" y="0"/>
                  <a:pt x="319" y="0"/>
                </a:cubicBezTo>
                <a:cubicBezTo>
                  <a:pt x="316" y="0"/>
                  <a:pt x="313" y="1"/>
                  <a:pt x="311" y="3"/>
                </a:cubicBezTo>
                <a:cubicBezTo>
                  <a:pt x="309" y="5"/>
                  <a:pt x="308" y="7"/>
                  <a:pt x="308" y="10"/>
                </a:cubicBezTo>
                <a:cubicBezTo>
                  <a:pt x="307" y="13"/>
                  <a:pt x="306" y="28"/>
                  <a:pt x="305" y="42"/>
                </a:cubicBezTo>
                <a:cubicBezTo>
                  <a:pt x="298" y="42"/>
                  <a:pt x="291" y="43"/>
                  <a:pt x="285" y="44"/>
                </a:cubicBezTo>
                <a:cubicBezTo>
                  <a:pt x="281" y="30"/>
                  <a:pt x="277" y="16"/>
                  <a:pt x="276" y="13"/>
                </a:cubicBezTo>
                <a:cubicBezTo>
                  <a:pt x="275" y="10"/>
                  <a:pt x="273" y="8"/>
                  <a:pt x="271" y="6"/>
                </a:cubicBezTo>
                <a:cubicBezTo>
                  <a:pt x="269" y="5"/>
                  <a:pt x="266" y="5"/>
                  <a:pt x="263" y="5"/>
                </a:cubicBezTo>
                <a:cubicBezTo>
                  <a:pt x="261" y="6"/>
                  <a:pt x="258" y="7"/>
                  <a:pt x="257" y="9"/>
                </a:cubicBezTo>
                <a:cubicBezTo>
                  <a:pt x="255" y="11"/>
                  <a:pt x="254" y="14"/>
                  <a:pt x="254" y="16"/>
                </a:cubicBezTo>
                <a:cubicBezTo>
                  <a:pt x="255" y="19"/>
                  <a:pt x="256" y="35"/>
                  <a:pt x="257" y="49"/>
                </a:cubicBezTo>
                <a:cubicBezTo>
                  <a:pt x="250" y="50"/>
                  <a:pt x="244" y="52"/>
                  <a:pt x="237" y="54"/>
                </a:cubicBezTo>
                <a:cubicBezTo>
                  <a:pt x="231" y="41"/>
                  <a:pt x="225" y="27"/>
                  <a:pt x="223" y="25"/>
                </a:cubicBezTo>
                <a:cubicBezTo>
                  <a:pt x="222" y="22"/>
                  <a:pt x="220" y="20"/>
                  <a:pt x="218" y="19"/>
                </a:cubicBezTo>
                <a:cubicBezTo>
                  <a:pt x="215" y="19"/>
                  <a:pt x="212" y="18"/>
                  <a:pt x="210" y="19"/>
                </a:cubicBezTo>
                <a:cubicBezTo>
                  <a:pt x="207" y="20"/>
                  <a:pt x="205" y="22"/>
                  <a:pt x="204" y="24"/>
                </a:cubicBezTo>
                <a:cubicBezTo>
                  <a:pt x="203" y="27"/>
                  <a:pt x="202" y="29"/>
                  <a:pt x="203" y="32"/>
                </a:cubicBezTo>
                <a:cubicBezTo>
                  <a:pt x="204" y="35"/>
                  <a:pt x="207" y="50"/>
                  <a:pt x="211" y="64"/>
                </a:cubicBezTo>
                <a:cubicBezTo>
                  <a:pt x="205" y="66"/>
                  <a:pt x="199" y="69"/>
                  <a:pt x="193" y="72"/>
                </a:cubicBezTo>
                <a:cubicBezTo>
                  <a:pt x="185" y="61"/>
                  <a:pt x="176" y="48"/>
                  <a:pt x="174" y="46"/>
                </a:cubicBezTo>
                <a:cubicBezTo>
                  <a:pt x="172" y="43"/>
                  <a:pt x="170" y="42"/>
                  <a:pt x="167" y="42"/>
                </a:cubicBezTo>
                <a:cubicBezTo>
                  <a:pt x="165" y="41"/>
                  <a:pt x="162" y="42"/>
                  <a:pt x="160" y="43"/>
                </a:cubicBezTo>
                <a:cubicBezTo>
                  <a:pt x="157" y="44"/>
                  <a:pt x="155" y="46"/>
                  <a:pt x="155" y="49"/>
                </a:cubicBezTo>
                <a:cubicBezTo>
                  <a:pt x="154" y="51"/>
                  <a:pt x="154" y="54"/>
                  <a:pt x="155" y="57"/>
                </a:cubicBezTo>
                <a:cubicBezTo>
                  <a:pt x="156" y="60"/>
                  <a:pt x="162" y="74"/>
                  <a:pt x="168" y="86"/>
                </a:cubicBezTo>
                <a:cubicBezTo>
                  <a:pt x="163" y="90"/>
                  <a:pt x="157" y="94"/>
                  <a:pt x="152" y="98"/>
                </a:cubicBezTo>
                <a:cubicBezTo>
                  <a:pt x="142" y="88"/>
                  <a:pt x="131" y="77"/>
                  <a:pt x="129" y="75"/>
                </a:cubicBezTo>
                <a:cubicBezTo>
                  <a:pt x="127" y="73"/>
                  <a:pt x="124" y="72"/>
                  <a:pt x="121" y="72"/>
                </a:cubicBezTo>
                <a:cubicBezTo>
                  <a:pt x="119" y="72"/>
                  <a:pt x="116" y="73"/>
                  <a:pt x="114" y="75"/>
                </a:cubicBezTo>
                <a:cubicBezTo>
                  <a:pt x="112" y="77"/>
                  <a:pt x="111" y="79"/>
                  <a:pt x="110" y="82"/>
                </a:cubicBezTo>
                <a:cubicBezTo>
                  <a:pt x="110" y="84"/>
                  <a:pt x="110" y="87"/>
                  <a:pt x="112" y="89"/>
                </a:cubicBezTo>
                <a:cubicBezTo>
                  <a:pt x="114" y="92"/>
                  <a:pt x="122" y="105"/>
                  <a:pt x="130" y="116"/>
                </a:cubicBezTo>
                <a:cubicBezTo>
                  <a:pt x="125" y="121"/>
                  <a:pt x="121" y="125"/>
                  <a:pt x="116" y="130"/>
                </a:cubicBezTo>
                <a:cubicBezTo>
                  <a:pt x="104" y="122"/>
                  <a:pt x="92" y="114"/>
                  <a:pt x="89" y="112"/>
                </a:cubicBezTo>
                <a:cubicBezTo>
                  <a:pt x="87" y="110"/>
                  <a:pt x="84" y="110"/>
                  <a:pt x="82" y="110"/>
                </a:cubicBezTo>
                <a:cubicBezTo>
                  <a:pt x="79" y="111"/>
                  <a:pt x="77" y="112"/>
                  <a:pt x="75" y="114"/>
                </a:cubicBezTo>
                <a:cubicBezTo>
                  <a:pt x="73" y="116"/>
                  <a:pt x="72" y="119"/>
                  <a:pt x="72" y="121"/>
                </a:cubicBezTo>
                <a:cubicBezTo>
                  <a:pt x="72" y="124"/>
                  <a:pt x="73" y="127"/>
                  <a:pt x="75" y="129"/>
                </a:cubicBezTo>
                <a:cubicBezTo>
                  <a:pt x="77" y="131"/>
                  <a:pt x="88" y="142"/>
                  <a:pt x="98" y="152"/>
                </a:cubicBezTo>
                <a:cubicBezTo>
                  <a:pt x="94" y="157"/>
                  <a:pt x="90" y="163"/>
                  <a:pt x="86" y="168"/>
                </a:cubicBezTo>
                <a:cubicBezTo>
                  <a:pt x="74" y="163"/>
                  <a:pt x="60" y="156"/>
                  <a:pt x="57" y="155"/>
                </a:cubicBezTo>
                <a:cubicBezTo>
                  <a:pt x="54" y="154"/>
                  <a:pt x="51" y="154"/>
                  <a:pt x="49" y="155"/>
                </a:cubicBezTo>
                <a:cubicBezTo>
                  <a:pt x="46" y="156"/>
                  <a:pt x="44" y="157"/>
                  <a:pt x="43" y="160"/>
                </a:cubicBezTo>
                <a:cubicBezTo>
                  <a:pt x="42" y="162"/>
                  <a:pt x="41" y="165"/>
                  <a:pt x="42" y="167"/>
                </a:cubicBezTo>
                <a:cubicBezTo>
                  <a:pt x="42" y="170"/>
                  <a:pt x="43" y="172"/>
                  <a:pt x="46" y="174"/>
                </a:cubicBezTo>
                <a:cubicBezTo>
                  <a:pt x="48" y="176"/>
                  <a:pt x="61" y="185"/>
                  <a:pt x="72" y="193"/>
                </a:cubicBezTo>
                <a:cubicBezTo>
                  <a:pt x="69" y="199"/>
                  <a:pt x="66" y="205"/>
                  <a:pt x="64" y="211"/>
                </a:cubicBezTo>
                <a:cubicBezTo>
                  <a:pt x="50" y="208"/>
                  <a:pt x="35" y="204"/>
                  <a:pt x="32" y="203"/>
                </a:cubicBezTo>
                <a:cubicBezTo>
                  <a:pt x="30" y="202"/>
                  <a:pt x="27" y="203"/>
                  <a:pt x="25" y="204"/>
                </a:cubicBezTo>
                <a:cubicBezTo>
                  <a:pt x="22" y="205"/>
                  <a:pt x="20" y="207"/>
                  <a:pt x="20" y="210"/>
                </a:cubicBezTo>
                <a:cubicBezTo>
                  <a:pt x="19" y="213"/>
                  <a:pt x="19" y="215"/>
                  <a:pt x="20" y="218"/>
                </a:cubicBezTo>
                <a:cubicBezTo>
                  <a:pt x="20" y="220"/>
                  <a:pt x="22" y="223"/>
                  <a:pt x="25" y="224"/>
                </a:cubicBezTo>
                <a:cubicBezTo>
                  <a:pt x="28" y="225"/>
                  <a:pt x="41" y="232"/>
                  <a:pt x="54" y="238"/>
                </a:cubicBezTo>
                <a:cubicBezTo>
                  <a:pt x="52" y="244"/>
                  <a:pt x="50" y="251"/>
                  <a:pt x="49" y="257"/>
                </a:cubicBezTo>
                <a:cubicBezTo>
                  <a:pt x="35" y="256"/>
                  <a:pt x="20" y="255"/>
                  <a:pt x="16" y="255"/>
                </a:cubicBezTo>
                <a:cubicBezTo>
                  <a:pt x="14" y="254"/>
                  <a:pt x="11" y="255"/>
                  <a:pt x="9" y="257"/>
                </a:cubicBezTo>
                <a:cubicBezTo>
                  <a:pt x="7" y="259"/>
                  <a:pt x="6" y="261"/>
                  <a:pt x="5" y="264"/>
                </a:cubicBezTo>
                <a:cubicBezTo>
                  <a:pt x="5" y="267"/>
                  <a:pt x="5" y="269"/>
                  <a:pt x="7" y="271"/>
                </a:cubicBezTo>
                <a:cubicBezTo>
                  <a:pt x="8" y="274"/>
                  <a:pt x="10" y="276"/>
                  <a:pt x="13" y="276"/>
                </a:cubicBezTo>
                <a:cubicBezTo>
                  <a:pt x="16" y="277"/>
                  <a:pt x="31" y="281"/>
                  <a:pt x="44" y="285"/>
                </a:cubicBezTo>
                <a:cubicBezTo>
                  <a:pt x="43" y="292"/>
                  <a:pt x="43" y="298"/>
                  <a:pt x="42" y="305"/>
                </a:cubicBezTo>
                <a:cubicBezTo>
                  <a:pt x="28" y="306"/>
                  <a:pt x="13" y="308"/>
                  <a:pt x="10" y="308"/>
                </a:cubicBezTo>
                <a:cubicBezTo>
                  <a:pt x="7" y="308"/>
                  <a:pt x="5" y="310"/>
                  <a:pt x="3" y="312"/>
                </a:cubicBezTo>
                <a:cubicBezTo>
                  <a:pt x="1" y="314"/>
                  <a:pt x="0" y="316"/>
                  <a:pt x="0" y="319"/>
                </a:cubicBezTo>
                <a:cubicBezTo>
                  <a:pt x="0" y="322"/>
                  <a:pt x="1" y="325"/>
                  <a:pt x="3" y="326"/>
                </a:cubicBezTo>
                <a:cubicBezTo>
                  <a:pt x="5" y="328"/>
                  <a:pt x="7" y="330"/>
                  <a:pt x="10" y="330"/>
                </a:cubicBezTo>
                <a:cubicBezTo>
                  <a:pt x="13" y="330"/>
                  <a:pt x="28" y="332"/>
                  <a:pt x="42" y="333"/>
                </a:cubicBezTo>
                <a:cubicBezTo>
                  <a:pt x="43" y="340"/>
                  <a:pt x="43" y="347"/>
                  <a:pt x="44" y="353"/>
                </a:cubicBezTo>
                <a:cubicBezTo>
                  <a:pt x="31" y="357"/>
                  <a:pt x="16" y="361"/>
                  <a:pt x="13" y="362"/>
                </a:cubicBezTo>
                <a:cubicBezTo>
                  <a:pt x="10" y="363"/>
                  <a:pt x="8" y="365"/>
                  <a:pt x="7" y="367"/>
                </a:cubicBezTo>
                <a:cubicBezTo>
                  <a:pt x="5" y="369"/>
                  <a:pt x="5" y="372"/>
                  <a:pt x="5" y="375"/>
                </a:cubicBezTo>
                <a:cubicBezTo>
                  <a:pt x="6" y="377"/>
                  <a:pt x="7" y="380"/>
                  <a:pt x="9" y="381"/>
                </a:cubicBezTo>
                <a:cubicBezTo>
                  <a:pt x="11" y="383"/>
                  <a:pt x="14" y="384"/>
                  <a:pt x="16" y="384"/>
                </a:cubicBezTo>
                <a:cubicBezTo>
                  <a:pt x="20" y="384"/>
                  <a:pt x="35" y="382"/>
                  <a:pt x="49" y="381"/>
                </a:cubicBezTo>
                <a:cubicBezTo>
                  <a:pt x="50" y="388"/>
                  <a:pt x="52" y="394"/>
                  <a:pt x="54" y="401"/>
                </a:cubicBezTo>
                <a:cubicBezTo>
                  <a:pt x="41" y="407"/>
                  <a:pt x="28" y="413"/>
                  <a:pt x="25" y="415"/>
                </a:cubicBezTo>
                <a:cubicBezTo>
                  <a:pt x="22" y="416"/>
                  <a:pt x="20" y="418"/>
                  <a:pt x="20" y="420"/>
                </a:cubicBezTo>
                <a:cubicBezTo>
                  <a:pt x="19" y="423"/>
                  <a:pt x="19" y="426"/>
                  <a:pt x="20" y="428"/>
                </a:cubicBezTo>
                <a:cubicBezTo>
                  <a:pt x="20" y="431"/>
                  <a:pt x="22" y="433"/>
                  <a:pt x="25" y="434"/>
                </a:cubicBezTo>
                <a:cubicBezTo>
                  <a:pt x="27" y="436"/>
                  <a:pt x="30" y="436"/>
                  <a:pt x="32" y="435"/>
                </a:cubicBezTo>
                <a:cubicBezTo>
                  <a:pt x="35" y="435"/>
                  <a:pt x="50" y="431"/>
                  <a:pt x="64" y="427"/>
                </a:cubicBezTo>
                <a:cubicBezTo>
                  <a:pt x="66" y="433"/>
                  <a:pt x="69" y="440"/>
                  <a:pt x="72" y="446"/>
                </a:cubicBezTo>
                <a:cubicBezTo>
                  <a:pt x="61" y="454"/>
                  <a:pt x="48" y="463"/>
                  <a:pt x="46" y="464"/>
                </a:cubicBezTo>
                <a:cubicBezTo>
                  <a:pt x="43" y="466"/>
                  <a:pt x="42" y="468"/>
                  <a:pt x="42" y="471"/>
                </a:cubicBezTo>
                <a:cubicBezTo>
                  <a:pt x="41" y="474"/>
                  <a:pt x="42" y="476"/>
                  <a:pt x="43" y="479"/>
                </a:cubicBezTo>
                <a:cubicBezTo>
                  <a:pt x="44" y="481"/>
                  <a:pt x="46" y="483"/>
                  <a:pt x="49" y="484"/>
                </a:cubicBezTo>
                <a:cubicBezTo>
                  <a:pt x="51" y="485"/>
                  <a:pt x="54" y="485"/>
                  <a:pt x="57" y="483"/>
                </a:cubicBezTo>
                <a:cubicBezTo>
                  <a:pt x="60" y="482"/>
                  <a:pt x="74" y="476"/>
                  <a:pt x="86" y="470"/>
                </a:cubicBezTo>
                <a:cubicBezTo>
                  <a:pt x="90" y="476"/>
                  <a:pt x="94" y="481"/>
                  <a:pt x="98" y="486"/>
                </a:cubicBezTo>
                <a:cubicBezTo>
                  <a:pt x="88" y="496"/>
                  <a:pt x="77" y="507"/>
                  <a:pt x="75" y="510"/>
                </a:cubicBezTo>
                <a:cubicBezTo>
                  <a:pt x="73" y="512"/>
                  <a:pt x="72" y="514"/>
                  <a:pt x="72" y="517"/>
                </a:cubicBezTo>
                <a:cubicBezTo>
                  <a:pt x="72" y="519"/>
                  <a:pt x="73" y="522"/>
                  <a:pt x="75" y="524"/>
                </a:cubicBezTo>
                <a:cubicBezTo>
                  <a:pt x="77" y="526"/>
                  <a:pt x="79" y="528"/>
                  <a:pt x="82" y="528"/>
                </a:cubicBezTo>
                <a:cubicBezTo>
                  <a:pt x="84" y="529"/>
                  <a:pt x="87" y="528"/>
                  <a:pt x="89" y="527"/>
                </a:cubicBezTo>
                <a:cubicBezTo>
                  <a:pt x="92" y="525"/>
                  <a:pt x="104" y="516"/>
                  <a:pt x="116" y="508"/>
                </a:cubicBezTo>
                <a:cubicBezTo>
                  <a:pt x="121" y="513"/>
                  <a:pt x="125" y="518"/>
                  <a:pt x="130" y="522"/>
                </a:cubicBezTo>
                <a:cubicBezTo>
                  <a:pt x="122" y="534"/>
                  <a:pt x="114" y="547"/>
                  <a:pt x="112" y="549"/>
                </a:cubicBezTo>
                <a:cubicBezTo>
                  <a:pt x="110" y="551"/>
                  <a:pt x="110" y="554"/>
                  <a:pt x="110" y="557"/>
                </a:cubicBezTo>
                <a:cubicBezTo>
                  <a:pt x="111" y="559"/>
                  <a:pt x="112" y="562"/>
                  <a:pt x="114" y="564"/>
                </a:cubicBezTo>
                <a:cubicBezTo>
                  <a:pt x="116" y="565"/>
                  <a:pt x="119" y="566"/>
                  <a:pt x="121" y="566"/>
                </a:cubicBezTo>
                <a:cubicBezTo>
                  <a:pt x="124" y="566"/>
                  <a:pt x="127" y="565"/>
                  <a:pt x="129" y="563"/>
                </a:cubicBezTo>
                <a:cubicBezTo>
                  <a:pt x="131" y="561"/>
                  <a:pt x="142" y="550"/>
                  <a:pt x="152" y="540"/>
                </a:cubicBezTo>
                <a:cubicBezTo>
                  <a:pt x="157" y="544"/>
                  <a:pt x="163" y="548"/>
                  <a:pt x="168" y="552"/>
                </a:cubicBezTo>
                <a:cubicBezTo>
                  <a:pt x="162" y="565"/>
                  <a:pt x="156" y="579"/>
                  <a:pt x="155" y="582"/>
                </a:cubicBezTo>
                <a:cubicBezTo>
                  <a:pt x="154" y="584"/>
                  <a:pt x="154" y="587"/>
                  <a:pt x="155" y="589"/>
                </a:cubicBezTo>
                <a:cubicBezTo>
                  <a:pt x="155" y="592"/>
                  <a:pt x="157" y="594"/>
                  <a:pt x="160" y="595"/>
                </a:cubicBezTo>
                <a:cubicBezTo>
                  <a:pt x="162" y="597"/>
                  <a:pt x="165" y="597"/>
                  <a:pt x="167" y="597"/>
                </a:cubicBezTo>
                <a:cubicBezTo>
                  <a:pt x="170" y="596"/>
                  <a:pt x="172" y="595"/>
                  <a:pt x="174" y="593"/>
                </a:cubicBezTo>
                <a:cubicBezTo>
                  <a:pt x="176" y="590"/>
                  <a:pt x="185" y="578"/>
                  <a:pt x="193" y="566"/>
                </a:cubicBezTo>
                <a:cubicBezTo>
                  <a:pt x="199" y="569"/>
                  <a:pt x="205" y="572"/>
                  <a:pt x="211" y="575"/>
                </a:cubicBezTo>
                <a:cubicBezTo>
                  <a:pt x="207" y="588"/>
                  <a:pt x="204" y="603"/>
                  <a:pt x="203" y="606"/>
                </a:cubicBezTo>
                <a:cubicBezTo>
                  <a:pt x="202" y="609"/>
                  <a:pt x="203" y="612"/>
                  <a:pt x="204" y="614"/>
                </a:cubicBezTo>
                <a:cubicBezTo>
                  <a:pt x="205" y="616"/>
                  <a:pt x="207" y="618"/>
                  <a:pt x="210" y="619"/>
                </a:cubicBezTo>
                <a:cubicBezTo>
                  <a:pt x="212" y="620"/>
                  <a:pt x="215" y="620"/>
                  <a:pt x="218" y="619"/>
                </a:cubicBezTo>
                <a:cubicBezTo>
                  <a:pt x="220" y="618"/>
                  <a:pt x="222" y="616"/>
                  <a:pt x="223" y="614"/>
                </a:cubicBezTo>
                <a:cubicBezTo>
                  <a:pt x="225" y="611"/>
                  <a:pt x="231" y="597"/>
                  <a:pt x="237" y="584"/>
                </a:cubicBezTo>
                <a:cubicBezTo>
                  <a:pt x="244" y="586"/>
                  <a:pt x="250" y="588"/>
                  <a:pt x="257" y="590"/>
                </a:cubicBezTo>
                <a:cubicBezTo>
                  <a:pt x="256" y="603"/>
                  <a:pt x="254" y="619"/>
                  <a:pt x="254" y="622"/>
                </a:cubicBezTo>
                <a:cubicBezTo>
                  <a:pt x="254" y="625"/>
                  <a:pt x="255" y="627"/>
                  <a:pt x="257" y="629"/>
                </a:cubicBezTo>
                <a:cubicBezTo>
                  <a:pt x="258" y="631"/>
                  <a:pt x="261" y="633"/>
                  <a:pt x="263" y="633"/>
                </a:cubicBezTo>
                <a:cubicBezTo>
                  <a:pt x="266" y="634"/>
                  <a:pt x="269" y="633"/>
                  <a:pt x="271" y="632"/>
                </a:cubicBezTo>
                <a:cubicBezTo>
                  <a:pt x="273" y="631"/>
                  <a:pt x="275" y="628"/>
                  <a:pt x="276" y="626"/>
                </a:cubicBezTo>
                <a:cubicBezTo>
                  <a:pt x="277" y="623"/>
                  <a:pt x="281" y="608"/>
                  <a:pt x="285" y="594"/>
                </a:cubicBezTo>
                <a:cubicBezTo>
                  <a:pt x="291" y="595"/>
                  <a:pt x="298" y="596"/>
                  <a:pt x="305" y="596"/>
                </a:cubicBezTo>
                <a:cubicBezTo>
                  <a:pt x="306" y="610"/>
                  <a:pt x="307" y="625"/>
                  <a:pt x="308" y="629"/>
                </a:cubicBezTo>
                <a:cubicBezTo>
                  <a:pt x="308" y="631"/>
                  <a:pt x="309" y="634"/>
                  <a:pt x="311" y="635"/>
                </a:cubicBezTo>
                <a:cubicBezTo>
                  <a:pt x="313" y="637"/>
                  <a:pt x="316" y="638"/>
                  <a:pt x="319" y="638"/>
                </a:cubicBezTo>
                <a:cubicBezTo>
                  <a:pt x="322" y="638"/>
                  <a:pt x="324" y="637"/>
                  <a:pt x="326" y="635"/>
                </a:cubicBezTo>
                <a:cubicBezTo>
                  <a:pt x="328" y="634"/>
                  <a:pt x="329" y="631"/>
                  <a:pt x="330" y="629"/>
                </a:cubicBezTo>
                <a:cubicBezTo>
                  <a:pt x="330" y="625"/>
                  <a:pt x="331" y="610"/>
                  <a:pt x="333" y="596"/>
                </a:cubicBezTo>
                <a:cubicBezTo>
                  <a:pt x="340" y="596"/>
                  <a:pt x="346" y="595"/>
                  <a:pt x="353" y="594"/>
                </a:cubicBezTo>
                <a:cubicBezTo>
                  <a:pt x="357" y="608"/>
                  <a:pt x="361" y="623"/>
                  <a:pt x="362" y="626"/>
                </a:cubicBezTo>
                <a:cubicBezTo>
                  <a:pt x="362" y="628"/>
                  <a:pt x="364" y="631"/>
                  <a:pt x="366" y="632"/>
                </a:cubicBezTo>
                <a:cubicBezTo>
                  <a:pt x="369" y="633"/>
                  <a:pt x="371" y="634"/>
                  <a:pt x="374" y="633"/>
                </a:cubicBezTo>
                <a:cubicBezTo>
                  <a:pt x="377" y="633"/>
                  <a:pt x="379" y="631"/>
                  <a:pt x="381" y="629"/>
                </a:cubicBezTo>
                <a:cubicBezTo>
                  <a:pt x="382" y="627"/>
                  <a:pt x="383" y="625"/>
                  <a:pt x="383" y="622"/>
                </a:cubicBezTo>
                <a:cubicBezTo>
                  <a:pt x="383" y="619"/>
                  <a:pt x="382" y="603"/>
                  <a:pt x="381" y="590"/>
                </a:cubicBezTo>
                <a:cubicBezTo>
                  <a:pt x="387" y="588"/>
                  <a:pt x="394" y="586"/>
                  <a:pt x="400" y="584"/>
                </a:cubicBezTo>
                <a:cubicBezTo>
                  <a:pt x="406" y="597"/>
                  <a:pt x="413" y="611"/>
                  <a:pt x="414" y="614"/>
                </a:cubicBezTo>
                <a:cubicBezTo>
                  <a:pt x="415" y="616"/>
                  <a:pt x="417" y="618"/>
                  <a:pt x="420" y="619"/>
                </a:cubicBezTo>
                <a:cubicBezTo>
                  <a:pt x="422" y="620"/>
                  <a:pt x="425" y="620"/>
                  <a:pt x="428" y="619"/>
                </a:cubicBezTo>
                <a:cubicBezTo>
                  <a:pt x="430" y="618"/>
                  <a:pt x="432" y="616"/>
                  <a:pt x="434" y="614"/>
                </a:cubicBezTo>
                <a:cubicBezTo>
                  <a:pt x="435" y="612"/>
                  <a:pt x="435" y="609"/>
                  <a:pt x="435" y="606"/>
                </a:cubicBezTo>
                <a:cubicBezTo>
                  <a:pt x="434" y="603"/>
                  <a:pt x="430" y="588"/>
                  <a:pt x="427" y="575"/>
                </a:cubicBezTo>
                <a:cubicBezTo>
                  <a:pt x="433" y="572"/>
                  <a:pt x="439" y="569"/>
                  <a:pt x="445" y="566"/>
                </a:cubicBezTo>
                <a:cubicBezTo>
                  <a:pt x="453" y="578"/>
                  <a:pt x="462" y="590"/>
                  <a:pt x="464" y="593"/>
                </a:cubicBezTo>
                <a:cubicBezTo>
                  <a:pt x="465" y="595"/>
                  <a:pt x="468" y="596"/>
                  <a:pt x="470" y="597"/>
                </a:cubicBezTo>
                <a:cubicBezTo>
                  <a:pt x="473" y="597"/>
                  <a:pt x="476" y="597"/>
                  <a:pt x="478" y="595"/>
                </a:cubicBezTo>
                <a:cubicBezTo>
                  <a:pt x="480" y="594"/>
                  <a:pt x="482" y="592"/>
                  <a:pt x="483" y="589"/>
                </a:cubicBezTo>
                <a:cubicBezTo>
                  <a:pt x="484" y="587"/>
                  <a:pt x="484" y="584"/>
                  <a:pt x="483" y="582"/>
                </a:cubicBezTo>
                <a:cubicBezTo>
                  <a:pt x="481" y="579"/>
                  <a:pt x="475" y="565"/>
                  <a:pt x="469" y="552"/>
                </a:cubicBezTo>
                <a:cubicBezTo>
                  <a:pt x="475" y="548"/>
                  <a:pt x="480" y="544"/>
                  <a:pt x="486" y="540"/>
                </a:cubicBezTo>
                <a:cubicBezTo>
                  <a:pt x="496" y="550"/>
                  <a:pt x="507" y="561"/>
                  <a:pt x="509" y="563"/>
                </a:cubicBezTo>
                <a:cubicBezTo>
                  <a:pt x="511" y="565"/>
                  <a:pt x="513" y="566"/>
                  <a:pt x="516" y="566"/>
                </a:cubicBezTo>
                <a:cubicBezTo>
                  <a:pt x="519" y="566"/>
                  <a:pt x="521" y="565"/>
                  <a:pt x="523" y="564"/>
                </a:cubicBezTo>
                <a:cubicBezTo>
                  <a:pt x="526" y="562"/>
                  <a:pt x="527" y="559"/>
                  <a:pt x="527" y="557"/>
                </a:cubicBezTo>
                <a:cubicBezTo>
                  <a:pt x="528" y="554"/>
                  <a:pt x="527" y="551"/>
                  <a:pt x="526" y="549"/>
                </a:cubicBezTo>
                <a:cubicBezTo>
                  <a:pt x="524" y="547"/>
                  <a:pt x="515" y="534"/>
                  <a:pt x="507" y="522"/>
                </a:cubicBezTo>
                <a:cubicBezTo>
                  <a:pt x="512" y="518"/>
                  <a:pt x="517" y="513"/>
                  <a:pt x="522" y="508"/>
                </a:cubicBezTo>
                <a:cubicBezTo>
                  <a:pt x="533" y="516"/>
                  <a:pt x="546" y="525"/>
                  <a:pt x="548" y="527"/>
                </a:cubicBezTo>
                <a:cubicBezTo>
                  <a:pt x="551" y="528"/>
                  <a:pt x="553" y="529"/>
                  <a:pt x="556" y="528"/>
                </a:cubicBezTo>
                <a:cubicBezTo>
                  <a:pt x="558" y="528"/>
                  <a:pt x="561" y="526"/>
                  <a:pt x="563" y="524"/>
                </a:cubicBezTo>
                <a:cubicBezTo>
                  <a:pt x="564" y="522"/>
                  <a:pt x="565" y="519"/>
                  <a:pt x="565" y="517"/>
                </a:cubicBezTo>
                <a:cubicBezTo>
                  <a:pt x="565" y="514"/>
                  <a:pt x="564" y="512"/>
                  <a:pt x="562" y="510"/>
                </a:cubicBezTo>
                <a:cubicBezTo>
                  <a:pt x="560" y="507"/>
                  <a:pt x="549" y="496"/>
                  <a:pt x="540" y="486"/>
                </a:cubicBezTo>
                <a:cubicBezTo>
                  <a:pt x="544" y="481"/>
                  <a:pt x="548" y="476"/>
                  <a:pt x="551" y="470"/>
                </a:cubicBezTo>
                <a:cubicBezTo>
                  <a:pt x="564" y="476"/>
                  <a:pt x="578" y="482"/>
                  <a:pt x="581" y="483"/>
                </a:cubicBezTo>
                <a:cubicBezTo>
                  <a:pt x="583" y="485"/>
                  <a:pt x="586" y="485"/>
                  <a:pt x="588" y="484"/>
                </a:cubicBezTo>
                <a:cubicBezTo>
                  <a:pt x="591" y="483"/>
                  <a:pt x="593" y="481"/>
                  <a:pt x="594" y="479"/>
                </a:cubicBezTo>
                <a:cubicBezTo>
                  <a:pt x="596" y="476"/>
                  <a:pt x="596" y="474"/>
                  <a:pt x="596" y="471"/>
                </a:cubicBezTo>
                <a:cubicBezTo>
                  <a:pt x="595" y="468"/>
                  <a:pt x="594" y="466"/>
                  <a:pt x="592" y="464"/>
                </a:cubicBezTo>
                <a:cubicBezTo>
                  <a:pt x="589" y="463"/>
                  <a:pt x="577" y="454"/>
                  <a:pt x="565" y="446"/>
                </a:cubicBezTo>
                <a:cubicBezTo>
                  <a:pt x="568" y="440"/>
                  <a:pt x="571" y="433"/>
                  <a:pt x="574" y="427"/>
                </a:cubicBezTo>
                <a:cubicBezTo>
                  <a:pt x="587" y="431"/>
                  <a:pt x="602" y="435"/>
                  <a:pt x="605" y="435"/>
                </a:cubicBezTo>
                <a:cubicBezTo>
                  <a:pt x="608" y="436"/>
                  <a:pt x="611" y="436"/>
                  <a:pt x="613" y="434"/>
                </a:cubicBezTo>
                <a:cubicBezTo>
                  <a:pt x="615" y="433"/>
                  <a:pt x="617" y="431"/>
                  <a:pt x="618" y="428"/>
                </a:cubicBezTo>
                <a:cubicBezTo>
                  <a:pt x="619" y="426"/>
                  <a:pt x="619" y="423"/>
                  <a:pt x="618" y="420"/>
                </a:cubicBezTo>
                <a:cubicBezTo>
                  <a:pt x="617" y="418"/>
                  <a:pt x="615" y="416"/>
                  <a:pt x="613" y="415"/>
                </a:cubicBezTo>
                <a:cubicBezTo>
                  <a:pt x="610" y="413"/>
                  <a:pt x="596" y="407"/>
                  <a:pt x="583" y="401"/>
                </a:cubicBezTo>
                <a:cubicBezTo>
                  <a:pt x="585" y="394"/>
                  <a:pt x="587" y="388"/>
                  <a:pt x="589" y="381"/>
                </a:cubicBezTo>
                <a:cubicBezTo>
                  <a:pt x="603" y="382"/>
                  <a:pt x="618" y="384"/>
                  <a:pt x="621" y="384"/>
                </a:cubicBezTo>
                <a:cubicBezTo>
                  <a:pt x="624" y="384"/>
                  <a:pt x="626" y="383"/>
                  <a:pt x="628" y="381"/>
                </a:cubicBezTo>
                <a:cubicBezTo>
                  <a:pt x="630" y="380"/>
                  <a:pt x="632" y="377"/>
                  <a:pt x="632" y="375"/>
                </a:cubicBezTo>
                <a:cubicBezTo>
                  <a:pt x="633" y="372"/>
                  <a:pt x="632" y="369"/>
                  <a:pt x="631" y="367"/>
                </a:cubicBezTo>
                <a:cubicBezTo>
                  <a:pt x="630" y="365"/>
                  <a:pt x="628" y="363"/>
                  <a:pt x="625" y="362"/>
                </a:cubicBezTo>
                <a:cubicBezTo>
                  <a:pt x="622" y="361"/>
                  <a:pt x="607" y="357"/>
                  <a:pt x="594" y="353"/>
                </a:cubicBezTo>
                <a:cubicBezTo>
                  <a:pt x="594" y="347"/>
                  <a:pt x="595" y="340"/>
                  <a:pt x="595" y="333"/>
                </a:cubicBezTo>
                <a:cubicBezTo>
                  <a:pt x="609" y="332"/>
                  <a:pt x="624" y="330"/>
                  <a:pt x="628" y="330"/>
                </a:cubicBezTo>
                <a:close/>
                <a:moveTo>
                  <a:pt x="517" y="188"/>
                </a:moveTo>
                <a:cubicBezTo>
                  <a:pt x="524" y="184"/>
                  <a:pt x="533" y="186"/>
                  <a:pt x="537" y="193"/>
                </a:cubicBezTo>
                <a:cubicBezTo>
                  <a:pt x="541" y="200"/>
                  <a:pt x="539" y="209"/>
                  <a:pt x="532" y="213"/>
                </a:cubicBezTo>
                <a:cubicBezTo>
                  <a:pt x="525" y="217"/>
                  <a:pt x="516" y="214"/>
                  <a:pt x="512" y="207"/>
                </a:cubicBezTo>
                <a:cubicBezTo>
                  <a:pt x="508" y="200"/>
                  <a:pt x="510" y="192"/>
                  <a:pt x="517" y="188"/>
                </a:cubicBezTo>
                <a:close/>
                <a:moveTo>
                  <a:pt x="524" y="313"/>
                </a:moveTo>
                <a:cubicBezTo>
                  <a:pt x="421" y="313"/>
                  <a:pt x="421" y="313"/>
                  <a:pt x="421" y="313"/>
                </a:cubicBezTo>
                <a:cubicBezTo>
                  <a:pt x="420" y="299"/>
                  <a:pt x="416" y="286"/>
                  <a:pt x="410" y="274"/>
                </a:cubicBezTo>
                <a:cubicBezTo>
                  <a:pt x="500" y="222"/>
                  <a:pt x="500" y="222"/>
                  <a:pt x="500" y="222"/>
                </a:cubicBezTo>
                <a:cubicBezTo>
                  <a:pt x="515" y="249"/>
                  <a:pt x="523" y="280"/>
                  <a:pt x="524" y="313"/>
                </a:cubicBezTo>
                <a:close/>
                <a:moveTo>
                  <a:pt x="460" y="127"/>
                </a:moveTo>
                <a:cubicBezTo>
                  <a:pt x="466" y="121"/>
                  <a:pt x="475" y="121"/>
                  <a:pt x="481" y="126"/>
                </a:cubicBezTo>
                <a:cubicBezTo>
                  <a:pt x="487" y="131"/>
                  <a:pt x="488" y="140"/>
                  <a:pt x="483" y="146"/>
                </a:cubicBezTo>
                <a:cubicBezTo>
                  <a:pt x="477" y="152"/>
                  <a:pt x="468" y="153"/>
                  <a:pt x="462" y="148"/>
                </a:cubicBezTo>
                <a:cubicBezTo>
                  <a:pt x="456" y="143"/>
                  <a:pt x="455" y="134"/>
                  <a:pt x="460" y="127"/>
                </a:cubicBezTo>
                <a:close/>
                <a:moveTo>
                  <a:pt x="494" y="211"/>
                </a:moveTo>
                <a:cubicBezTo>
                  <a:pt x="404" y="263"/>
                  <a:pt x="404" y="263"/>
                  <a:pt x="404" y="263"/>
                </a:cubicBezTo>
                <a:cubicBezTo>
                  <a:pt x="396" y="251"/>
                  <a:pt x="387" y="241"/>
                  <a:pt x="375" y="234"/>
                </a:cubicBezTo>
                <a:cubicBezTo>
                  <a:pt x="427" y="144"/>
                  <a:pt x="427" y="144"/>
                  <a:pt x="427" y="144"/>
                </a:cubicBezTo>
                <a:cubicBezTo>
                  <a:pt x="454" y="161"/>
                  <a:pt x="477" y="184"/>
                  <a:pt x="494" y="211"/>
                </a:cubicBezTo>
                <a:close/>
                <a:moveTo>
                  <a:pt x="319" y="384"/>
                </a:moveTo>
                <a:cubicBezTo>
                  <a:pt x="283" y="384"/>
                  <a:pt x="254" y="355"/>
                  <a:pt x="254" y="319"/>
                </a:cubicBezTo>
                <a:cubicBezTo>
                  <a:pt x="254" y="283"/>
                  <a:pt x="283" y="254"/>
                  <a:pt x="319" y="254"/>
                </a:cubicBezTo>
                <a:cubicBezTo>
                  <a:pt x="354" y="254"/>
                  <a:pt x="383" y="283"/>
                  <a:pt x="383" y="319"/>
                </a:cubicBezTo>
                <a:cubicBezTo>
                  <a:pt x="383" y="355"/>
                  <a:pt x="354" y="384"/>
                  <a:pt x="319" y="384"/>
                </a:cubicBezTo>
                <a:close/>
                <a:moveTo>
                  <a:pt x="386" y="91"/>
                </a:moveTo>
                <a:cubicBezTo>
                  <a:pt x="389" y="83"/>
                  <a:pt x="397" y="79"/>
                  <a:pt x="405" y="82"/>
                </a:cubicBezTo>
                <a:cubicBezTo>
                  <a:pt x="412" y="85"/>
                  <a:pt x="416" y="93"/>
                  <a:pt x="414" y="100"/>
                </a:cubicBezTo>
                <a:cubicBezTo>
                  <a:pt x="411" y="108"/>
                  <a:pt x="403" y="112"/>
                  <a:pt x="395" y="109"/>
                </a:cubicBezTo>
                <a:cubicBezTo>
                  <a:pt x="388" y="106"/>
                  <a:pt x="384" y="98"/>
                  <a:pt x="386" y="91"/>
                </a:cubicBezTo>
                <a:close/>
                <a:moveTo>
                  <a:pt x="416" y="138"/>
                </a:moveTo>
                <a:cubicBezTo>
                  <a:pt x="364" y="227"/>
                  <a:pt x="364" y="227"/>
                  <a:pt x="364" y="227"/>
                </a:cubicBezTo>
                <a:cubicBezTo>
                  <a:pt x="352" y="222"/>
                  <a:pt x="339" y="218"/>
                  <a:pt x="325" y="217"/>
                </a:cubicBezTo>
                <a:cubicBezTo>
                  <a:pt x="325" y="113"/>
                  <a:pt x="325" y="113"/>
                  <a:pt x="325" y="113"/>
                </a:cubicBezTo>
                <a:cubicBezTo>
                  <a:pt x="358" y="114"/>
                  <a:pt x="389" y="123"/>
                  <a:pt x="416" y="138"/>
                </a:cubicBezTo>
                <a:close/>
                <a:moveTo>
                  <a:pt x="319" y="67"/>
                </a:moveTo>
                <a:cubicBezTo>
                  <a:pt x="327" y="67"/>
                  <a:pt x="333" y="73"/>
                  <a:pt x="333" y="81"/>
                </a:cubicBezTo>
                <a:cubicBezTo>
                  <a:pt x="333" y="89"/>
                  <a:pt x="327" y="96"/>
                  <a:pt x="319" y="96"/>
                </a:cubicBezTo>
                <a:cubicBezTo>
                  <a:pt x="311" y="96"/>
                  <a:pt x="304" y="89"/>
                  <a:pt x="304" y="81"/>
                </a:cubicBezTo>
                <a:cubicBezTo>
                  <a:pt x="304" y="73"/>
                  <a:pt x="311" y="67"/>
                  <a:pt x="319" y="67"/>
                </a:cubicBezTo>
                <a:close/>
                <a:moveTo>
                  <a:pt x="312" y="113"/>
                </a:moveTo>
                <a:cubicBezTo>
                  <a:pt x="312" y="217"/>
                  <a:pt x="312" y="217"/>
                  <a:pt x="312" y="217"/>
                </a:cubicBezTo>
                <a:cubicBezTo>
                  <a:pt x="298" y="218"/>
                  <a:pt x="285" y="222"/>
                  <a:pt x="273" y="227"/>
                </a:cubicBezTo>
                <a:cubicBezTo>
                  <a:pt x="221" y="138"/>
                  <a:pt x="221" y="138"/>
                  <a:pt x="221" y="138"/>
                </a:cubicBezTo>
                <a:cubicBezTo>
                  <a:pt x="249" y="123"/>
                  <a:pt x="280" y="114"/>
                  <a:pt x="312" y="113"/>
                </a:cubicBezTo>
                <a:close/>
                <a:moveTo>
                  <a:pt x="232" y="82"/>
                </a:moveTo>
                <a:cubicBezTo>
                  <a:pt x="240" y="79"/>
                  <a:pt x="248" y="83"/>
                  <a:pt x="251" y="91"/>
                </a:cubicBezTo>
                <a:cubicBezTo>
                  <a:pt x="254" y="98"/>
                  <a:pt x="250" y="106"/>
                  <a:pt x="242" y="109"/>
                </a:cubicBezTo>
                <a:cubicBezTo>
                  <a:pt x="235" y="112"/>
                  <a:pt x="227" y="108"/>
                  <a:pt x="224" y="100"/>
                </a:cubicBezTo>
                <a:cubicBezTo>
                  <a:pt x="221" y="93"/>
                  <a:pt x="225" y="85"/>
                  <a:pt x="232" y="82"/>
                </a:cubicBezTo>
                <a:close/>
                <a:moveTo>
                  <a:pt x="210" y="144"/>
                </a:moveTo>
                <a:cubicBezTo>
                  <a:pt x="262" y="234"/>
                  <a:pt x="262" y="234"/>
                  <a:pt x="262" y="234"/>
                </a:cubicBezTo>
                <a:cubicBezTo>
                  <a:pt x="251" y="241"/>
                  <a:pt x="241" y="251"/>
                  <a:pt x="234" y="263"/>
                </a:cubicBezTo>
                <a:cubicBezTo>
                  <a:pt x="144" y="211"/>
                  <a:pt x="144" y="211"/>
                  <a:pt x="144" y="211"/>
                </a:cubicBezTo>
                <a:cubicBezTo>
                  <a:pt x="161" y="184"/>
                  <a:pt x="183" y="161"/>
                  <a:pt x="210" y="144"/>
                </a:cubicBezTo>
                <a:close/>
                <a:moveTo>
                  <a:pt x="157" y="126"/>
                </a:moveTo>
                <a:cubicBezTo>
                  <a:pt x="163" y="121"/>
                  <a:pt x="172" y="121"/>
                  <a:pt x="177" y="127"/>
                </a:cubicBezTo>
                <a:cubicBezTo>
                  <a:pt x="182" y="134"/>
                  <a:pt x="181" y="143"/>
                  <a:pt x="175" y="148"/>
                </a:cubicBezTo>
                <a:cubicBezTo>
                  <a:pt x="169" y="153"/>
                  <a:pt x="160" y="152"/>
                  <a:pt x="155" y="146"/>
                </a:cubicBezTo>
                <a:cubicBezTo>
                  <a:pt x="150" y="140"/>
                  <a:pt x="151" y="131"/>
                  <a:pt x="157" y="126"/>
                </a:cubicBezTo>
                <a:close/>
                <a:moveTo>
                  <a:pt x="137" y="222"/>
                </a:moveTo>
                <a:cubicBezTo>
                  <a:pt x="227" y="274"/>
                  <a:pt x="227" y="274"/>
                  <a:pt x="227" y="274"/>
                </a:cubicBezTo>
                <a:cubicBezTo>
                  <a:pt x="221" y="286"/>
                  <a:pt x="218" y="299"/>
                  <a:pt x="217" y="313"/>
                </a:cubicBezTo>
                <a:cubicBezTo>
                  <a:pt x="113" y="313"/>
                  <a:pt x="113" y="313"/>
                  <a:pt x="113" y="313"/>
                </a:cubicBezTo>
                <a:cubicBezTo>
                  <a:pt x="114" y="280"/>
                  <a:pt x="123" y="249"/>
                  <a:pt x="137" y="222"/>
                </a:cubicBezTo>
                <a:close/>
                <a:moveTo>
                  <a:pt x="100" y="193"/>
                </a:moveTo>
                <a:cubicBezTo>
                  <a:pt x="104" y="186"/>
                  <a:pt x="113" y="184"/>
                  <a:pt x="120" y="188"/>
                </a:cubicBezTo>
                <a:cubicBezTo>
                  <a:pt x="127" y="192"/>
                  <a:pt x="129" y="200"/>
                  <a:pt x="125" y="207"/>
                </a:cubicBezTo>
                <a:cubicBezTo>
                  <a:pt x="121" y="214"/>
                  <a:pt x="113" y="217"/>
                  <a:pt x="106" y="213"/>
                </a:cubicBezTo>
                <a:cubicBezTo>
                  <a:pt x="99" y="209"/>
                  <a:pt x="96" y="200"/>
                  <a:pt x="100" y="193"/>
                </a:cubicBezTo>
                <a:close/>
                <a:moveTo>
                  <a:pt x="70" y="275"/>
                </a:moveTo>
                <a:cubicBezTo>
                  <a:pt x="72" y="267"/>
                  <a:pt x="79" y="262"/>
                  <a:pt x="87" y="264"/>
                </a:cubicBezTo>
                <a:cubicBezTo>
                  <a:pt x="95" y="265"/>
                  <a:pt x="100" y="272"/>
                  <a:pt x="99" y="280"/>
                </a:cubicBezTo>
                <a:cubicBezTo>
                  <a:pt x="98" y="288"/>
                  <a:pt x="90" y="293"/>
                  <a:pt x="82" y="292"/>
                </a:cubicBezTo>
                <a:cubicBezTo>
                  <a:pt x="74" y="291"/>
                  <a:pt x="69" y="283"/>
                  <a:pt x="70" y="275"/>
                </a:cubicBezTo>
                <a:close/>
                <a:moveTo>
                  <a:pt x="87" y="375"/>
                </a:moveTo>
                <a:cubicBezTo>
                  <a:pt x="79" y="376"/>
                  <a:pt x="72" y="371"/>
                  <a:pt x="70" y="363"/>
                </a:cubicBezTo>
                <a:cubicBezTo>
                  <a:pt x="69" y="355"/>
                  <a:pt x="74" y="348"/>
                  <a:pt x="82" y="346"/>
                </a:cubicBezTo>
                <a:cubicBezTo>
                  <a:pt x="90" y="345"/>
                  <a:pt x="98" y="350"/>
                  <a:pt x="99" y="358"/>
                </a:cubicBezTo>
                <a:cubicBezTo>
                  <a:pt x="100" y="366"/>
                  <a:pt x="95" y="373"/>
                  <a:pt x="87" y="375"/>
                </a:cubicBezTo>
                <a:close/>
                <a:moveTo>
                  <a:pt x="120" y="451"/>
                </a:moveTo>
                <a:cubicBezTo>
                  <a:pt x="113" y="455"/>
                  <a:pt x="104" y="452"/>
                  <a:pt x="100" y="445"/>
                </a:cubicBezTo>
                <a:cubicBezTo>
                  <a:pt x="96" y="439"/>
                  <a:pt x="99" y="430"/>
                  <a:pt x="106" y="426"/>
                </a:cubicBezTo>
                <a:cubicBezTo>
                  <a:pt x="113" y="422"/>
                  <a:pt x="121" y="424"/>
                  <a:pt x="125" y="431"/>
                </a:cubicBezTo>
                <a:cubicBezTo>
                  <a:pt x="129" y="438"/>
                  <a:pt x="127" y="447"/>
                  <a:pt x="120" y="451"/>
                </a:cubicBezTo>
                <a:close/>
                <a:moveTo>
                  <a:pt x="113" y="326"/>
                </a:moveTo>
                <a:cubicBezTo>
                  <a:pt x="217" y="326"/>
                  <a:pt x="217" y="326"/>
                  <a:pt x="217" y="326"/>
                </a:cubicBezTo>
                <a:cubicBezTo>
                  <a:pt x="218" y="340"/>
                  <a:pt x="221" y="353"/>
                  <a:pt x="227" y="365"/>
                </a:cubicBezTo>
                <a:cubicBezTo>
                  <a:pt x="137" y="417"/>
                  <a:pt x="137" y="417"/>
                  <a:pt x="137" y="417"/>
                </a:cubicBezTo>
                <a:cubicBezTo>
                  <a:pt x="123" y="389"/>
                  <a:pt x="114" y="358"/>
                  <a:pt x="113" y="326"/>
                </a:cubicBezTo>
                <a:close/>
                <a:moveTo>
                  <a:pt x="177" y="511"/>
                </a:moveTo>
                <a:cubicBezTo>
                  <a:pt x="172" y="517"/>
                  <a:pt x="163" y="518"/>
                  <a:pt x="157" y="513"/>
                </a:cubicBezTo>
                <a:cubicBezTo>
                  <a:pt x="151" y="507"/>
                  <a:pt x="150" y="498"/>
                  <a:pt x="155" y="492"/>
                </a:cubicBezTo>
                <a:cubicBezTo>
                  <a:pt x="160" y="486"/>
                  <a:pt x="169" y="485"/>
                  <a:pt x="175" y="490"/>
                </a:cubicBezTo>
                <a:cubicBezTo>
                  <a:pt x="181" y="496"/>
                  <a:pt x="182" y="505"/>
                  <a:pt x="177" y="511"/>
                </a:cubicBezTo>
                <a:close/>
                <a:moveTo>
                  <a:pt x="144" y="428"/>
                </a:moveTo>
                <a:cubicBezTo>
                  <a:pt x="234" y="376"/>
                  <a:pt x="234" y="376"/>
                  <a:pt x="234" y="376"/>
                </a:cubicBezTo>
                <a:cubicBezTo>
                  <a:pt x="241" y="387"/>
                  <a:pt x="251" y="397"/>
                  <a:pt x="262" y="404"/>
                </a:cubicBezTo>
                <a:cubicBezTo>
                  <a:pt x="210" y="494"/>
                  <a:pt x="210" y="494"/>
                  <a:pt x="210" y="494"/>
                </a:cubicBezTo>
                <a:cubicBezTo>
                  <a:pt x="183" y="478"/>
                  <a:pt x="161" y="455"/>
                  <a:pt x="144" y="428"/>
                </a:cubicBezTo>
                <a:close/>
                <a:moveTo>
                  <a:pt x="251" y="548"/>
                </a:moveTo>
                <a:cubicBezTo>
                  <a:pt x="248" y="555"/>
                  <a:pt x="240" y="559"/>
                  <a:pt x="232" y="556"/>
                </a:cubicBezTo>
                <a:cubicBezTo>
                  <a:pt x="225" y="554"/>
                  <a:pt x="221" y="545"/>
                  <a:pt x="224" y="538"/>
                </a:cubicBezTo>
                <a:cubicBezTo>
                  <a:pt x="227" y="530"/>
                  <a:pt x="235" y="527"/>
                  <a:pt x="242" y="529"/>
                </a:cubicBezTo>
                <a:cubicBezTo>
                  <a:pt x="250" y="532"/>
                  <a:pt x="254" y="540"/>
                  <a:pt x="251" y="548"/>
                </a:cubicBezTo>
                <a:close/>
                <a:moveTo>
                  <a:pt x="221" y="501"/>
                </a:moveTo>
                <a:cubicBezTo>
                  <a:pt x="273" y="411"/>
                  <a:pt x="273" y="411"/>
                  <a:pt x="273" y="411"/>
                </a:cubicBezTo>
                <a:cubicBezTo>
                  <a:pt x="285" y="417"/>
                  <a:pt x="298" y="420"/>
                  <a:pt x="312" y="421"/>
                </a:cubicBezTo>
                <a:cubicBezTo>
                  <a:pt x="312" y="525"/>
                  <a:pt x="312" y="525"/>
                  <a:pt x="312" y="525"/>
                </a:cubicBezTo>
                <a:cubicBezTo>
                  <a:pt x="280" y="524"/>
                  <a:pt x="249" y="515"/>
                  <a:pt x="221" y="501"/>
                </a:cubicBezTo>
                <a:close/>
                <a:moveTo>
                  <a:pt x="319" y="572"/>
                </a:moveTo>
                <a:cubicBezTo>
                  <a:pt x="311" y="572"/>
                  <a:pt x="304" y="565"/>
                  <a:pt x="304" y="557"/>
                </a:cubicBezTo>
                <a:cubicBezTo>
                  <a:pt x="304" y="549"/>
                  <a:pt x="311" y="543"/>
                  <a:pt x="319" y="543"/>
                </a:cubicBezTo>
                <a:cubicBezTo>
                  <a:pt x="327" y="543"/>
                  <a:pt x="333" y="549"/>
                  <a:pt x="333" y="557"/>
                </a:cubicBezTo>
                <a:cubicBezTo>
                  <a:pt x="333" y="565"/>
                  <a:pt x="327" y="572"/>
                  <a:pt x="319" y="572"/>
                </a:cubicBezTo>
                <a:close/>
                <a:moveTo>
                  <a:pt x="325" y="525"/>
                </a:moveTo>
                <a:cubicBezTo>
                  <a:pt x="325" y="421"/>
                  <a:pt x="325" y="421"/>
                  <a:pt x="325" y="421"/>
                </a:cubicBezTo>
                <a:cubicBezTo>
                  <a:pt x="339" y="420"/>
                  <a:pt x="352" y="417"/>
                  <a:pt x="364" y="411"/>
                </a:cubicBezTo>
                <a:cubicBezTo>
                  <a:pt x="416" y="501"/>
                  <a:pt x="416" y="501"/>
                  <a:pt x="416" y="501"/>
                </a:cubicBezTo>
                <a:cubicBezTo>
                  <a:pt x="389" y="515"/>
                  <a:pt x="358" y="524"/>
                  <a:pt x="325" y="525"/>
                </a:cubicBezTo>
                <a:close/>
                <a:moveTo>
                  <a:pt x="405" y="556"/>
                </a:moveTo>
                <a:cubicBezTo>
                  <a:pt x="397" y="559"/>
                  <a:pt x="389" y="555"/>
                  <a:pt x="386" y="548"/>
                </a:cubicBezTo>
                <a:cubicBezTo>
                  <a:pt x="384" y="540"/>
                  <a:pt x="388" y="532"/>
                  <a:pt x="395" y="529"/>
                </a:cubicBezTo>
                <a:cubicBezTo>
                  <a:pt x="403" y="527"/>
                  <a:pt x="411" y="530"/>
                  <a:pt x="414" y="538"/>
                </a:cubicBezTo>
                <a:cubicBezTo>
                  <a:pt x="416" y="545"/>
                  <a:pt x="412" y="554"/>
                  <a:pt x="405" y="556"/>
                </a:cubicBezTo>
                <a:close/>
                <a:moveTo>
                  <a:pt x="427" y="494"/>
                </a:moveTo>
                <a:cubicBezTo>
                  <a:pt x="375" y="404"/>
                  <a:pt x="375" y="404"/>
                  <a:pt x="375" y="404"/>
                </a:cubicBezTo>
                <a:cubicBezTo>
                  <a:pt x="387" y="397"/>
                  <a:pt x="396" y="387"/>
                  <a:pt x="404" y="376"/>
                </a:cubicBezTo>
                <a:cubicBezTo>
                  <a:pt x="494" y="428"/>
                  <a:pt x="494" y="428"/>
                  <a:pt x="494" y="428"/>
                </a:cubicBezTo>
                <a:cubicBezTo>
                  <a:pt x="477" y="455"/>
                  <a:pt x="454" y="478"/>
                  <a:pt x="427" y="494"/>
                </a:cubicBezTo>
                <a:close/>
                <a:moveTo>
                  <a:pt x="481" y="513"/>
                </a:moveTo>
                <a:cubicBezTo>
                  <a:pt x="475" y="518"/>
                  <a:pt x="466" y="517"/>
                  <a:pt x="460" y="511"/>
                </a:cubicBezTo>
                <a:cubicBezTo>
                  <a:pt x="455" y="505"/>
                  <a:pt x="456" y="496"/>
                  <a:pt x="462" y="490"/>
                </a:cubicBezTo>
                <a:cubicBezTo>
                  <a:pt x="468" y="485"/>
                  <a:pt x="477" y="486"/>
                  <a:pt x="483" y="492"/>
                </a:cubicBezTo>
                <a:cubicBezTo>
                  <a:pt x="488" y="498"/>
                  <a:pt x="487" y="507"/>
                  <a:pt x="481" y="513"/>
                </a:cubicBezTo>
                <a:close/>
                <a:moveTo>
                  <a:pt x="500" y="417"/>
                </a:moveTo>
                <a:cubicBezTo>
                  <a:pt x="410" y="365"/>
                  <a:pt x="410" y="365"/>
                  <a:pt x="410" y="365"/>
                </a:cubicBezTo>
                <a:cubicBezTo>
                  <a:pt x="416" y="353"/>
                  <a:pt x="420" y="340"/>
                  <a:pt x="421" y="326"/>
                </a:cubicBezTo>
                <a:cubicBezTo>
                  <a:pt x="524" y="326"/>
                  <a:pt x="524" y="326"/>
                  <a:pt x="524" y="326"/>
                </a:cubicBezTo>
                <a:cubicBezTo>
                  <a:pt x="523" y="358"/>
                  <a:pt x="515" y="389"/>
                  <a:pt x="500" y="417"/>
                </a:cubicBezTo>
                <a:close/>
                <a:moveTo>
                  <a:pt x="537" y="445"/>
                </a:moveTo>
                <a:cubicBezTo>
                  <a:pt x="533" y="452"/>
                  <a:pt x="524" y="455"/>
                  <a:pt x="517" y="451"/>
                </a:cubicBezTo>
                <a:cubicBezTo>
                  <a:pt x="510" y="447"/>
                  <a:pt x="508" y="438"/>
                  <a:pt x="512" y="431"/>
                </a:cubicBezTo>
                <a:cubicBezTo>
                  <a:pt x="516" y="424"/>
                  <a:pt x="525" y="422"/>
                  <a:pt x="532" y="426"/>
                </a:cubicBezTo>
                <a:cubicBezTo>
                  <a:pt x="539" y="430"/>
                  <a:pt x="541" y="439"/>
                  <a:pt x="537" y="445"/>
                </a:cubicBezTo>
                <a:close/>
                <a:moveTo>
                  <a:pt x="567" y="363"/>
                </a:moveTo>
                <a:cubicBezTo>
                  <a:pt x="566" y="371"/>
                  <a:pt x="558" y="376"/>
                  <a:pt x="550" y="375"/>
                </a:cubicBezTo>
                <a:cubicBezTo>
                  <a:pt x="542" y="373"/>
                  <a:pt x="537" y="366"/>
                  <a:pt x="539" y="358"/>
                </a:cubicBezTo>
                <a:cubicBezTo>
                  <a:pt x="540" y="350"/>
                  <a:pt x="547" y="345"/>
                  <a:pt x="555" y="346"/>
                </a:cubicBezTo>
                <a:cubicBezTo>
                  <a:pt x="563" y="348"/>
                  <a:pt x="568" y="355"/>
                  <a:pt x="567" y="363"/>
                </a:cubicBezTo>
                <a:close/>
                <a:moveTo>
                  <a:pt x="555" y="292"/>
                </a:moveTo>
                <a:cubicBezTo>
                  <a:pt x="547" y="293"/>
                  <a:pt x="540" y="288"/>
                  <a:pt x="539" y="280"/>
                </a:cubicBezTo>
                <a:cubicBezTo>
                  <a:pt x="537" y="272"/>
                  <a:pt x="542" y="265"/>
                  <a:pt x="550" y="264"/>
                </a:cubicBezTo>
                <a:cubicBezTo>
                  <a:pt x="558" y="262"/>
                  <a:pt x="566" y="267"/>
                  <a:pt x="567" y="275"/>
                </a:cubicBezTo>
                <a:cubicBezTo>
                  <a:pt x="568" y="283"/>
                  <a:pt x="563" y="291"/>
                  <a:pt x="555" y="2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34B679FD-1898-469A-B622-0BCF1FD6A994}"/>
              </a:ext>
            </a:extLst>
          </p:cNvPr>
          <p:cNvSpPr>
            <a:spLocks noEditPoints="1"/>
          </p:cNvSpPr>
          <p:nvPr/>
        </p:nvSpPr>
        <p:spPr bwMode="auto">
          <a:xfrm>
            <a:off x="2239653" y="2948220"/>
            <a:ext cx="505496" cy="506652"/>
          </a:xfrm>
          <a:custGeom>
            <a:avLst/>
            <a:gdLst>
              <a:gd name="T0" fmla="*/ 156 w 311"/>
              <a:gd name="T1" fmla="*/ 0 h 312"/>
              <a:gd name="T2" fmla="*/ 0 w 311"/>
              <a:gd name="T3" fmla="*/ 156 h 312"/>
              <a:gd name="T4" fmla="*/ 156 w 311"/>
              <a:gd name="T5" fmla="*/ 312 h 312"/>
              <a:gd name="T6" fmla="*/ 311 w 311"/>
              <a:gd name="T7" fmla="*/ 156 h 312"/>
              <a:gd name="T8" fmla="*/ 156 w 311"/>
              <a:gd name="T9" fmla="*/ 0 h 312"/>
              <a:gd name="T10" fmla="*/ 156 w 311"/>
              <a:gd name="T11" fmla="*/ 219 h 312"/>
              <a:gd name="T12" fmla="*/ 92 w 311"/>
              <a:gd name="T13" fmla="*/ 156 h 312"/>
              <a:gd name="T14" fmla="*/ 156 w 311"/>
              <a:gd name="T15" fmla="*/ 93 h 312"/>
              <a:gd name="T16" fmla="*/ 219 w 311"/>
              <a:gd name="T17" fmla="*/ 156 h 312"/>
              <a:gd name="T18" fmla="*/ 156 w 311"/>
              <a:gd name="T19" fmla="*/ 2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2">
                <a:moveTo>
                  <a:pt x="156" y="0"/>
                </a:moveTo>
                <a:cubicBezTo>
                  <a:pt x="70" y="0"/>
                  <a:pt x="0" y="70"/>
                  <a:pt x="0" y="156"/>
                </a:cubicBezTo>
                <a:cubicBezTo>
                  <a:pt x="0" y="242"/>
                  <a:pt x="70" y="312"/>
                  <a:pt x="156" y="312"/>
                </a:cubicBezTo>
                <a:cubicBezTo>
                  <a:pt x="241" y="312"/>
                  <a:pt x="311" y="242"/>
                  <a:pt x="311" y="156"/>
                </a:cubicBezTo>
                <a:cubicBezTo>
                  <a:pt x="311" y="70"/>
                  <a:pt x="241" y="0"/>
                  <a:pt x="156" y="0"/>
                </a:cubicBezTo>
                <a:close/>
                <a:moveTo>
                  <a:pt x="156" y="219"/>
                </a:moveTo>
                <a:cubicBezTo>
                  <a:pt x="121" y="219"/>
                  <a:pt x="92" y="191"/>
                  <a:pt x="92" y="156"/>
                </a:cubicBezTo>
                <a:cubicBezTo>
                  <a:pt x="92" y="121"/>
                  <a:pt x="121" y="93"/>
                  <a:pt x="156" y="93"/>
                </a:cubicBezTo>
                <a:cubicBezTo>
                  <a:pt x="190" y="93"/>
                  <a:pt x="219" y="121"/>
                  <a:pt x="219" y="156"/>
                </a:cubicBezTo>
                <a:cubicBezTo>
                  <a:pt x="219" y="191"/>
                  <a:pt x="190" y="219"/>
                  <a:pt x="156" y="21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44B768EF-DDA4-44DF-B106-B6D00E17B1FE}"/>
              </a:ext>
            </a:extLst>
          </p:cNvPr>
          <p:cNvSpPr>
            <a:spLocks noEditPoints="1"/>
          </p:cNvSpPr>
          <p:nvPr/>
        </p:nvSpPr>
        <p:spPr bwMode="auto">
          <a:xfrm>
            <a:off x="2369209" y="3078931"/>
            <a:ext cx="245229" cy="246386"/>
          </a:xfrm>
          <a:custGeom>
            <a:avLst/>
            <a:gdLst>
              <a:gd name="T0" fmla="*/ 76 w 151"/>
              <a:gd name="T1" fmla="*/ 0 h 152"/>
              <a:gd name="T2" fmla="*/ 0 w 151"/>
              <a:gd name="T3" fmla="*/ 76 h 152"/>
              <a:gd name="T4" fmla="*/ 76 w 151"/>
              <a:gd name="T5" fmla="*/ 152 h 152"/>
              <a:gd name="T6" fmla="*/ 151 w 151"/>
              <a:gd name="T7" fmla="*/ 76 h 152"/>
              <a:gd name="T8" fmla="*/ 76 w 151"/>
              <a:gd name="T9" fmla="*/ 0 h 152"/>
              <a:gd name="T10" fmla="*/ 76 w 151"/>
              <a:gd name="T11" fmla="*/ 117 h 152"/>
              <a:gd name="T12" fmla="*/ 35 w 151"/>
              <a:gd name="T13" fmla="*/ 76 h 152"/>
              <a:gd name="T14" fmla="*/ 76 w 151"/>
              <a:gd name="T15" fmla="*/ 35 h 152"/>
              <a:gd name="T16" fmla="*/ 117 w 151"/>
              <a:gd name="T17" fmla="*/ 76 h 152"/>
              <a:gd name="T18" fmla="*/ 76 w 151"/>
              <a:gd name="T19"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2">
                <a:moveTo>
                  <a:pt x="76" y="0"/>
                </a:moveTo>
                <a:cubicBezTo>
                  <a:pt x="34" y="0"/>
                  <a:pt x="0" y="34"/>
                  <a:pt x="0" y="76"/>
                </a:cubicBezTo>
                <a:cubicBezTo>
                  <a:pt x="0" y="118"/>
                  <a:pt x="34" y="152"/>
                  <a:pt x="76" y="152"/>
                </a:cubicBezTo>
                <a:cubicBezTo>
                  <a:pt x="117" y="152"/>
                  <a:pt x="151" y="118"/>
                  <a:pt x="151" y="76"/>
                </a:cubicBezTo>
                <a:cubicBezTo>
                  <a:pt x="151" y="34"/>
                  <a:pt x="117" y="0"/>
                  <a:pt x="76" y="0"/>
                </a:cubicBezTo>
                <a:close/>
                <a:moveTo>
                  <a:pt x="76" y="117"/>
                </a:moveTo>
                <a:cubicBezTo>
                  <a:pt x="53" y="117"/>
                  <a:pt x="35" y="99"/>
                  <a:pt x="35" y="76"/>
                </a:cubicBezTo>
                <a:cubicBezTo>
                  <a:pt x="35" y="53"/>
                  <a:pt x="53" y="35"/>
                  <a:pt x="76" y="35"/>
                </a:cubicBezTo>
                <a:cubicBezTo>
                  <a:pt x="98" y="35"/>
                  <a:pt x="117" y="53"/>
                  <a:pt x="117" y="76"/>
                </a:cubicBezTo>
                <a:cubicBezTo>
                  <a:pt x="117" y="99"/>
                  <a:pt x="98" y="117"/>
                  <a:pt x="76" y="1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74F0E6D7-7218-4080-8EBD-6164A34F2C48}"/>
              </a:ext>
            </a:extLst>
          </p:cNvPr>
          <p:cNvSpPr>
            <a:spLocks noEditPoints="1"/>
          </p:cNvSpPr>
          <p:nvPr/>
        </p:nvSpPr>
        <p:spPr bwMode="auto">
          <a:xfrm>
            <a:off x="2437456" y="3148336"/>
            <a:ext cx="108733" cy="107577"/>
          </a:xfrm>
          <a:custGeom>
            <a:avLst/>
            <a:gdLst>
              <a:gd name="T0" fmla="*/ 66 w 67"/>
              <a:gd name="T1" fmla="*/ 30 h 66"/>
              <a:gd name="T2" fmla="*/ 64 w 67"/>
              <a:gd name="T3" fmla="*/ 29 h 66"/>
              <a:gd name="T4" fmla="*/ 55 w 67"/>
              <a:gd name="T5" fmla="*/ 28 h 66"/>
              <a:gd name="T6" fmla="*/ 52 w 67"/>
              <a:gd name="T7" fmla="*/ 22 h 66"/>
              <a:gd name="T8" fmla="*/ 58 w 67"/>
              <a:gd name="T9" fmla="*/ 15 h 66"/>
              <a:gd name="T10" fmla="*/ 58 w 67"/>
              <a:gd name="T11" fmla="*/ 12 h 66"/>
              <a:gd name="T12" fmla="*/ 57 w 67"/>
              <a:gd name="T13" fmla="*/ 9 h 66"/>
              <a:gd name="T14" fmla="*/ 55 w 67"/>
              <a:gd name="T15" fmla="*/ 8 h 66"/>
              <a:gd name="T16" fmla="*/ 52 w 67"/>
              <a:gd name="T17" fmla="*/ 9 h 66"/>
              <a:gd name="T18" fmla="*/ 45 w 67"/>
              <a:gd name="T19" fmla="*/ 15 h 66"/>
              <a:gd name="T20" fmla="*/ 38 w 67"/>
              <a:gd name="T21" fmla="*/ 12 h 66"/>
              <a:gd name="T22" fmla="*/ 37 w 67"/>
              <a:gd name="T23" fmla="*/ 3 h 66"/>
              <a:gd name="T24" fmla="*/ 36 w 67"/>
              <a:gd name="T25" fmla="*/ 1 h 66"/>
              <a:gd name="T26" fmla="*/ 34 w 67"/>
              <a:gd name="T27" fmla="*/ 0 h 66"/>
              <a:gd name="T28" fmla="*/ 31 w 67"/>
              <a:gd name="T29" fmla="*/ 1 h 66"/>
              <a:gd name="T30" fmla="*/ 30 w 67"/>
              <a:gd name="T31" fmla="*/ 3 h 66"/>
              <a:gd name="T32" fmla="*/ 29 w 67"/>
              <a:gd name="T33" fmla="*/ 12 h 66"/>
              <a:gd name="T34" fmla="*/ 22 w 67"/>
              <a:gd name="T35" fmla="*/ 15 h 66"/>
              <a:gd name="T36" fmla="*/ 15 w 67"/>
              <a:gd name="T37" fmla="*/ 9 h 66"/>
              <a:gd name="T38" fmla="*/ 13 w 67"/>
              <a:gd name="T39" fmla="*/ 8 h 66"/>
              <a:gd name="T40" fmla="*/ 10 w 67"/>
              <a:gd name="T41" fmla="*/ 9 h 66"/>
              <a:gd name="T42" fmla="*/ 9 w 67"/>
              <a:gd name="T43" fmla="*/ 12 h 66"/>
              <a:gd name="T44" fmla="*/ 10 w 67"/>
              <a:gd name="T45" fmla="*/ 15 h 66"/>
              <a:gd name="T46" fmla="*/ 15 w 67"/>
              <a:gd name="T47" fmla="*/ 22 h 66"/>
              <a:gd name="T48" fmla="*/ 13 w 67"/>
              <a:gd name="T49" fmla="*/ 28 h 66"/>
              <a:gd name="T50" fmla="*/ 4 w 67"/>
              <a:gd name="T51" fmla="*/ 29 h 66"/>
              <a:gd name="T52" fmla="*/ 1 w 67"/>
              <a:gd name="T53" fmla="*/ 30 h 66"/>
              <a:gd name="T54" fmla="*/ 0 w 67"/>
              <a:gd name="T55" fmla="*/ 33 h 66"/>
              <a:gd name="T56" fmla="*/ 1 w 67"/>
              <a:gd name="T57" fmla="*/ 36 h 66"/>
              <a:gd name="T58" fmla="*/ 4 w 67"/>
              <a:gd name="T59" fmla="*/ 37 h 66"/>
              <a:gd name="T60" fmla="*/ 13 w 67"/>
              <a:gd name="T61" fmla="*/ 38 h 66"/>
              <a:gd name="T62" fmla="*/ 15 w 67"/>
              <a:gd name="T63" fmla="*/ 44 h 66"/>
              <a:gd name="T64" fmla="*/ 10 w 67"/>
              <a:gd name="T65" fmla="*/ 51 h 66"/>
              <a:gd name="T66" fmla="*/ 9 w 67"/>
              <a:gd name="T67" fmla="*/ 54 h 66"/>
              <a:gd name="T68" fmla="*/ 10 w 67"/>
              <a:gd name="T69" fmla="*/ 57 h 66"/>
              <a:gd name="T70" fmla="*/ 13 w 67"/>
              <a:gd name="T71" fmla="*/ 58 h 66"/>
              <a:gd name="T72" fmla="*/ 15 w 67"/>
              <a:gd name="T73" fmla="*/ 57 h 66"/>
              <a:gd name="T74" fmla="*/ 22 w 67"/>
              <a:gd name="T75" fmla="*/ 51 h 66"/>
              <a:gd name="T76" fmla="*/ 29 w 67"/>
              <a:gd name="T77" fmla="*/ 54 h 66"/>
              <a:gd name="T78" fmla="*/ 30 w 67"/>
              <a:gd name="T79" fmla="*/ 63 h 66"/>
              <a:gd name="T80" fmla="*/ 31 w 67"/>
              <a:gd name="T81" fmla="*/ 65 h 66"/>
              <a:gd name="T82" fmla="*/ 34 w 67"/>
              <a:gd name="T83" fmla="*/ 66 h 66"/>
              <a:gd name="T84" fmla="*/ 36 w 67"/>
              <a:gd name="T85" fmla="*/ 65 h 66"/>
              <a:gd name="T86" fmla="*/ 37 w 67"/>
              <a:gd name="T87" fmla="*/ 63 h 66"/>
              <a:gd name="T88" fmla="*/ 38 w 67"/>
              <a:gd name="T89" fmla="*/ 54 h 66"/>
              <a:gd name="T90" fmla="*/ 45 w 67"/>
              <a:gd name="T91" fmla="*/ 51 h 66"/>
              <a:gd name="T92" fmla="*/ 52 w 67"/>
              <a:gd name="T93" fmla="*/ 57 h 66"/>
              <a:gd name="T94" fmla="*/ 55 w 67"/>
              <a:gd name="T95" fmla="*/ 58 h 66"/>
              <a:gd name="T96" fmla="*/ 57 w 67"/>
              <a:gd name="T97" fmla="*/ 57 h 66"/>
              <a:gd name="T98" fmla="*/ 58 w 67"/>
              <a:gd name="T99" fmla="*/ 54 h 66"/>
              <a:gd name="T100" fmla="*/ 58 w 67"/>
              <a:gd name="T101" fmla="*/ 51 h 66"/>
              <a:gd name="T102" fmla="*/ 52 w 67"/>
              <a:gd name="T103" fmla="*/ 44 h 66"/>
              <a:gd name="T104" fmla="*/ 55 w 67"/>
              <a:gd name="T105" fmla="*/ 38 h 66"/>
              <a:gd name="T106" fmla="*/ 64 w 67"/>
              <a:gd name="T107" fmla="*/ 37 h 66"/>
              <a:gd name="T108" fmla="*/ 66 w 67"/>
              <a:gd name="T109" fmla="*/ 36 h 66"/>
              <a:gd name="T110" fmla="*/ 67 w 67"/>
              <a:gd name="T111" fmla="*/ 33 h 66"/>
              <a:gd name="T112" fmla="*/ 66 w 67"/>
              <a:gd name="T113" fmla="*/ 30 h 66"/>
              <a:gd name="T114" fmla="*/ 46 w 67"/>
              <a:gd name="T115" fmla="*/ 33 h 66"/>
              <a:gd name="T116" fmla="*/ 34 w 67"/>
              <a:gd name="T117" fmla="*/ 46 h 66"/>
              <a:gd name="T118" fmla="*/ 21 w 67"/>
              <a:gd name="T119" fmla="*/ 33 h 66"/>
              <a:gd name="T120" fmla="*/ 34 w 67"/>
              <a:gd name="T121" fmla="*/ 20 h 66"/>
              <a:gd name="T122" fmla="*/ 46 w 67"/>
              <a:gd name="T123"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 h="66">
                <a:moveTo>
                  <a:pt x="66" y="30"/>
                </a:moveTo>
                <a:cubicBezTo>
                  <a:pt x="65" y="30"/>
                  <a:pt x="64" y="29"/>
                  <a:pt x="64" y="29"/>
                </a:cubicBezTo>
                <a:cubicBezTo>
                  <a:pt x="63" y="29"/>
                  <a:pt x="59" y="29"/>
                  <a:pt x="55" y="28"/>
                </a:cubicBezTo>
                <a:cubicBezTo>
                  <a:pt x="54" y="26"/>
                  <a:pt x="53" y="24"/>
                  <a:pt x="52" y="22"/>
                </a:cubicBezTo>
                <a:cubicBezTo>
                  <a:pt x="54" y="18"/>
                  <a:pt x="57" y="15"/>
                  <a:pt x="58" y="15"/>
                </a:cubicBezTo>
                <a:cubicBezTo>
                  <a:pt x="58" y="14"/>
                  <a:pt x="58" y="13"/>
                  <a:pt x="58" y="12"/>
                </a:cubicBezTo>
                <a:cubicBezTo>
                  <a:pt x="58" y="11"/>
                  <a:pt x="58" y="10"/>
                  <a:pt x="57" y="9"/>
                </a:cubicBezTo>
                <a:cubicBezTo>
                  <a:pt x="56" y="9"/>
                  <a:pt x="56" y="8"/>
                  <a:pt x="55" y="8"/>
                </a:cubicBezTo>
                <a:cubicBezTo>
                  <a:pt x="54" y="8"/>
                  <a:pt x="53" y="8"/>
                  <a:pt x="52" y="9"/>
                </a:cubicBezTo>
                <a:cubicBezTo>
                  <a:pt x="51" y="10"/>
                  <a:pt x="48" y="12"/>
                  <a:pt x="45" y="15"/>
                </a:cubicBezTo>
                <a:cubicBezTo>
                  <a:pt x="43" y="14"/>
                  <a:pt x="41" y="13"/>
                  <a:pt x="38" y="12"/>
                </a:cubicBezTo>
                <a:cubicBezTo>
                  <a:pt x="38" y="8"/>
                  <a:pt x="38" y="4"/>
                  <a:pt x="37" y="3"/>
                </a:cubicBezTo>
                <a:cubicBezTo>
                  <a:pt x="37" y="2"/>
                  <a:pt x="37" y="1"/>
                  <a:pt x="36" y="1"/>
                </a:cubicBezTo>
                <a:cubicBezTo>
                  <a:pt x="35" y="0"/>
                  <a:pt x="35" y="0"/>
                  <a:pt x="34" y="0"/>
                </a:cubicBezTo>
                <a:cubicBezTo>
                  <a:pt x="33" y="0"/>
                  <a:pt x="32" y="0"/>
                  <a:pt x="31" y="1"/>
                </a:cubicBezTo>
                <a:cubicBezTo>
                  <a:pt x="30" y="1"/>
                  <a:pt x="30" y="2"/>
                  <a:pt x="30" y="3"/>
                </a:cubicBezTo>
                <a:cubicBezTo>
                  <a:pt x="30" y="4"/>
                  <a:pt x="29" y="8"/>
                  <a:pt x="29" y="12"/>
                </a:cubicBezTo>
                <a:cubicBezTo>
                  <a:pt x="26" y="13"/>
                  <a:pt x="24" y="14"/>
                  <a:pt x="22" y="15"/>
                </a:cubicBezTo>
                <a:cubicBezTo>
                  <a:pt x="19" y="12"/>
                  <a:pt x="16" y="10"/>
                  <a:pt x="15" y="9"/>
                </a:cubicBezTo>
                <a:cubicBezTo>
                  <a:pt x="14" y="8"/>
                  <a:pt x="13" y="8"/>
                  <a:pt x="13" y="8"/>
                </a:cubicBezTo>
                <a:cubicBezTo>
                  <a:pt x="12" y="8"/>
                  <a:pt x="11" y="9"/>
                  <a:pt x="10" y="9"/>
                </a:cubicBezTo>
                <a:cubicBezTo>
                  <a:pt x="9" y="10"/>
                  <a:pt x="9" y="11"/>
                  <a:pt x="9" y="12"/>
                </a:cubicBezTo>
                <a:cubicBezTo>
                  <a:pt x="9" y="13"/>
                  <a:pt x="9" y="14"/>
                  <a:pt x="10" y="15"/>
                </a:cubicBezTo>
                <a:cubicBezTo>
                  <a:pt x="10" y="15"/>
                  <a:pt x="13" y="18"/>
                  <a:pt x="15" y="22"/>
                </a:cubicBezTo>
                <a:cubicBezTo>
                  <a:pt x="14" y="24"/>
                  <a:pt x="13" y="26"/>
                  <a:pt x="13" y="28"/>
                </a:cubicBezTo>
                <a:cubicBezTo>
                  <a:pt x="9" y="29"/>
                  <a:pt x="5" y="29"/>
                  <a:pt x="4" y="29"/>
                </a:cubicBezTo>
                <a:cubicBezTo>
                  <a:pt x="3" y="29"/>
                  <a:pt x="2" y="30"/>
                  <a:pt x="1" y="30"/>
                </a:cubicBezTo>
                <a:cubicBezTo>
                  <a:pt x="1" y="31"/>
                  <a:pt x="0" y="32"/>
                  <a:pt x="0" y="33"/>
                </a:cubicBezTo>
                <a:cubicBezTo>
                  <a:pt x="0" y="34"/>
                  <a:pt x="1" y="35"/>
                  <a:pt x="1" y="36"/>
                </a:cubicBezTo>
                <a:cubicBezTo>
                  <a:pt x="2" y="36"/>
                  <a:pt x="3" y="37"/>
                  <a:pt x="4" y="37"/>
                </a:cubicBezTo>
                <a:cubicBezTo>
                  <a:pt x="5" y="37"/>
                  <a:pt x="9" y="37"/>
                  <a:pt x="13" y="38"/>
                </a:cubicBezTo>
                <a:cubicBezTo>
                  <a:pt x="13" y="40"/>
                  <a:pt x="14" y="42"/>
                  <a:pt x="15" y="44"/>
                </a:cubicBezTo>
                <a:cubicBezTo>
                  <a:pt x="13" y="48"/>
                  <a:pt x="10" y="51"/>
                  <a:pt x="10" y="51"/>
                </a:cubicBezTo>
                <a:cubicBezTo>
                  <a:pt x="9" y="52"/>
                  <a:pt x="9" y="53"/>
                  <a:pt x="9" y="54"/>
                </a:cubicBezTo>
                <a:cubicBezTo>
                  <a:pt x="9" y="55"/>
                  <a:pt x="9" y="56"/>
                  <a:pt x="10" y="57"/>
                </a:cubicBezTo>
                <a:cubicBezTo>
                  <a:pt x="11" y="57"/>
                  <a:pt x="12" y="58"/>
                  <a:pt x="13" y="58"/>
                </a:cubicBezTo>
                <a:cubicBezTo>
                  <a:pt x="13" y="58"/>
                  <a:pt x="14" y="58"/>
                  <a:pt x="15" y="57"/>
                </a:cubicBezTo>
                <a:cubicBezTo>
                  <a:pt x="16" y="56"/>
                  <a:pt x="19" y="54"/>
                  <a:pt x="22" y="51"/>
                </a:cubicBezTo>
                <a:cubicBezTo>
                  <a:pt x="24" y="53"/>
                  <a:pt x="26" y="53"/>
                  <a:pt x="29" y="54"/>
                </a:cubicBezTo>
                <a:cubicBezTo>
                  <a:pt x="29" y="58"/>
                  <a:pt x="30" y="62"/>
                  <a:pt x="30" y="63"/>
                </a:cubicBezTo>
                <a:cubicBezTo>
                  <a:pt x="30" y="64"/>
                  <a:pt x="30" y="65"/>
                  <a:pt x="31" y="65"/>
                </a:cubicBezTo>
                <a:cubicBezTo>
                  <a:pt x="32" y="66"/>
                  <a:pt x="33" y="66"/>
                  <a:pt x="34" y="66"/>
                </a:cubicBezTo>
                <a:cubicBezTo>
                  <a:pt x="35" y="66"/>
                  <a:pt x="35" y="66"/>
                  <a:pt x="36" y="65"/>
                </a:cubicBezTo>
                <a:cubicBezTo>
                  <a:pt x="37" y="65"/>
                  <a:pt x="37" y="64"/>
                  <a:pt x="37" y="63"/>
                </a:cubicBezTo>
                <a:cubicBezTo>
                  <a:pt x="38" y="62"/>
                  <a:pt x="38" y="58"/>
                  <a:pt x="38" y="54"/>
                </a:cubicBezTo>
                <a:cubicBezTo>
                  <a:pt x="41" y="53"/>
                  <a:pt x="43" y="53"/>
                  <a:pt x="45" y="51"/>
                </a:cubicBezTo>
                <a:cubicBezTo>
                  <a:pt x="48" y="54"/>
                  <a:pt x="51" y="56"/>
                  <a:pt x="52" y="57"/>
                </a:cubicBezTo>
                <a:cubicBezTo>
                  <a:pt x="53" y="58"/>
                  <a:pt x="54" y="58"/>
                  <a:pt x="55" y="58"/>
                </a:cubicBezTo>
                <a:cubicBezTo>
                  <a:pt x="56" y="58"/>
                  <a:pt x="56" y="57"/>
                  <a:pt x="57" y="57"/>
                </a:cubicBezTo>
                <a:cubicBezTo>
                  <a:pt x="58" y="56"/>
                  <a:pt x="58" y="55"/>
                  <a:pt x="58" y="54"/>
                </a:cubicBezTo>
                <a:cubicBezTo>
                  <a:pt x="58" y="53"/>
                  <a:pt x="58" y="52"/>
                  <a:pt x="58" y="51"/>
                </a:cubicBezTo>
                <a:cubicBezTo>
                  <a:pt x="57" y="51"/>
                  <a:pt x="54" y="48"/>
                  <a:pt x="52" y="44"/>
                </a:cubicBezTo>
                <a:cubicBezTo>
                  <a:pt x="53" y="42"/>
                  <a:pt x="54" y="40"/>
                  <a:pt x="55" y="38"/>
                </a:cubicBezTo>
                <a:cubicBezTo>
                  <a:pt x="59" y="37"/>
                  <a:pt x="63" y="37"/>
                  <a:pt x="64" y="37"/>
                </a:cubicBezTo>
                <a:cubicBezTo>
                  <a:pt x="64" y="37"/>
                  <a:pt x="65" y="36"/>
                  <a:pt x="66" y="36"/>
                </a:cubicBezTo>
                <a:cubicBezTo>
                  <a:pt x="67" y="35"/>
                  <a:pt x="67" y="34"/>
                  <a:pt x="67" y="33"/>
                </a:cubicBezTo>
                <a:cubicBezTo>
                  <a:pt x="67" y="32"/>
                  <a:pt x="67" y="31"/>
                  <a:pt x="66" y="30"/>
                </a:cubicBezTo>
                <a:close/>
                <a:moveTo>
                  <a:pt x="46" y="33"/>
                </a:moveTo>
                <a:cubicBezTo>
                  <a:pt x="46" y="40"/>
                  <a:pt x="41" y="46"/>
                  <a:pt x="34" y="46"/>
                </a:cubicBezTo>
                <a:cubicBezTo>
                  <a:pt x="27" y="46"/>
                  <a:pt x="21" y="40"/>
                  <a:pt x="21" y="33"/>
                </a:cubicBezTo>
                <a:cubicBezTo>
                  <a:pt x="21" y="26"/>
                  <a:pt x="27" y="20"/>
                  <a:pt x="34" y="20"/>
                </a:cubicBezTo>
                <a:cubicBezTo>
                  <a:pt x="41" y="20"/>
                  <a:pt x="46" y="26"/>
                  <a:pt x="46"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2D1BBBAA-675B-4F08-824B-E9B40E661ED7}"/>
              </a:ext>
            </a:extLst>
          </p:cNvPr>
          <p:cNvSpPr>
            <a:spLocks noEditPoints="1"/>
          </p:cNvSpPr>
          <p:nvPr/>
        </p:nvSpPr>
        <p:spPr bwMode="auto">
          <a:xfrm>
            <a:off x="2164465" y="2874188"/>
            <a:ext cx="655872" cy="655872"/>
          </a:xfrm>
          <a:custGeom>
            <a:avLst/>
            <a:gdLst>
              <a:gd name="T0" fmla="*/ 397 w 403"/>
              <a:gd name="T1" fmla="*/ 195 h 404"/>
              <a:gd name="T2" fmla="*/ 400 w 403"/>
              <a:gd name="T3" fmla="*/ 167 h 404"/>
              <a:gd name="T4" fmla="*/ 388 w 403"/>
              <a:gd name="T5" fmla="*/ 141 h 404"/>
              <a:gd name="T6" fmla="*/ 363 w 403"/>
              <a:gd name="T7" fmla="*/ 133 h 404"/>
              <a:gd name="T8" fmla="*/ 373 w 403"/>
              <a:gd name="T9" fmla="*/ 98 h 404"/>
              <a:gd name="T10" fmla="*/ 358 w 403"/>
              <a:gd name="T11" fmla="*/ 77 h 404"/>
              <a:gd name="T12" fmla="*/ 321 w 403"/>
              <a:gd name="T13" fmla="*/ 73 h 404"/>
              <a:gd name="T14" fmla="*/ 322 w 403"/>
              <a:gd name="T15" fmla="*/ 47 h 404"/>
              <a:gd name="T16" fmla="*/ 302 w 403"/>
              <a:gd name="T17" fmla="*/ 27 h 404"/>
              <a:gd name="T18" fmla="*/ 275 w 403"/>
              <a:gd name="T19" fmla="*/ 20 h 404"/>
              <a:gd name="T20" fmla="*/ 253 w 403"/>
              <a:gd name="T21" fmla="*/ 34 h 404"/>
              <a:gd name="T22" fmla="*/ 232 w 403"/>
              <a:gd name="T23" fmla="*/ 4 h 404"/>
              <a:gd name="T24" fmla="*/ 206 w 403"/>
              <a:gd name="T25" fmla="*/ 1 h 404"/>
              <a:gd name="T26" fmla="*/ 180 w 403"/>
              <a:gd name="T27" fmla="*/ 27 h 404"/>
              <a:gd name="T28" fmla="*/ 161 w 403"/>
              <a:gd name="T29" fmla="*/ 10 h 404"/>
              <a:gd name="T30" fmla="*/ 132 w 403"/>
              <a:gd name="T31" fmla="*/ 12 h 404"/>
              <a:gd name="T32" fmla="*/ 110 w 403"/>
              <a:gd name="T33" fmla="*/ 29 h 404"/>
              <a:gd name="T34" fmla="*/ 106 w 403"/>
              <a:gd name="T35" fmla="*/ 54 h 404"/>
              <a:gd name="T36" fmla="*/ 69 w 403"/>
              <a:gd name="T37" fmla="*/ 51 h 404"/>
              <a:gd name="T38" fmla="*/ 51 w 403"/>
              <a:gd name="T39" fmla="*/ 69 h 404"/>
              <a:gd name="T40" fmla="*/ 54 w 403"/>
              <a:gd name="T41" fmla="*/ 106 h 404"/>
              <a:gd name="T42" fmla="*/ 28 w 403"/>
              <a:gd name="T43" fmla="*/ 110 h 404"/>
              <a:gd name="T44" fmla="*/ 12 w 403"/>
              <a:gd name="T45" fmla="*/ 133 h 404"/>
              <a:gd name="T46" fmla="*/ 10 w 403"/>
              <a:gd name="T47" fmla="*/ 161 h 404"/>
              <a:gd name="T48" fmla="*/ 27 w 403"/>
              <a:gd name="T49" fmla="*/ 180 h 404"/>
              <a:gd name="T50" fmla="*/ 1 w 403"/>
              <a:gd name="T51" fmla="*/ 207 h 404"/>
              <a:gd name="T52" fmla="*/ 4 w 403"/>
              <a:gd name="T53" fmla="*/ 232 h 404"/>
              <a:gd name="T54" fmla="*/ 34 w 403"/>
              <a:gd name="T55" fmla="*/ 254 h 404"/>
              <a:gd name="T56" fmla="*/ 20 w 403"/>
              <a:gd name="T57" fmla="*/ 276 h 404"/>
              <a:gd name="T58" fmla="*/ 27 w 403"/>
              <a:gd name="T59" fmla="*/ 303 h 404"/>
              <a:gd name="T60" fmla="*/ 47 w 403"/>
              <a:gd name="T61" fmla="*/ 323 h 404"/>
              <a:gd name="T62" fmla="*/ 73 w 403"/>
              <a:gd name="T63" fmla="*/ 322 h 404"/>
              <a:gd name="T64" fmla="*/ 76 w 403"/>
              <a:gd name="T65" fmla="*/ 359 h 404"/>
              <a:gd name="T66" fmla="*/ 97 w 403"/>
              <a:gd name="T67" fmla="*/ 373 h 404"/>
              <a:gd name="T68" fmla="*/ 133 w 403"/>
              <a:gd name="T69" fmla="*/ 364 h 404"/>
              <a:gd name="T70" fmla="*/ 141 w 403"/>
              <a:gd name="T71" fmla="*/ 389 h 404"/>
              <a:gd name="T72" fmla="*/ 166 w 403"/>
              <a:gd name="T73" fmla="*/ 401 h 404"/>
              <a:gd name="T74" fmla="*/ 195 w 403"/>
              <a:gd name="T75" fmla="*/ 398 h 404"/>
              <a:gd name="T76" fmla="*/ 210 w 403"/>
              <a:gd name="T77" fmla="*/ 378 h 404"/>
              <a:gd name="T78" fmla="*/ 241 w 403"/>
              <a:gd name="T79" fmla="*/ 399 h 404"/>
              <a:gd name="T80" fmla="*/ 266 w 403"/>
              <a:gd name="T81" fmla="*/ 392 h 404"/>
              <a:gd name="T82" fmla="*/ 282 w 403"/>
              <a:gd name="T83" fmla="*/ 359 h 404"/>
              <a:gd name="T84" fmla="*/ 306 w 403"/>
              <a:gd name="T85" fmla="*/ 368 h 404"/>
              <a:gd name="T86" fmla="*/ 331 w 403"/>
              <a:gd name="T87" fmla="*/ 357 h 404"/>
              <a:gd name="T88" fmla="*/ 347 w 403"/>
              <a:gd name="T89" fmla="*/ 333 h 404"/>
              <a:gd name="T90" fmla="*/ 342 w 403"/>
              <a:gd name="T91" fmla="*/ 308 h 404"/>
              <a:gd name="T92" fmla="*/ 377 w 403"/>
              <a:gd name="T93" fmla="*/ 298 h 404"/>
              <a:gd name="T94" fmla="*/ 388 w 403"/>
              <a:gd name="T95" fmla="*/ 275 h 404"/>
              <a:gd name="T96" fmla="*/ 373 w 403"/>
              <a:gd name="T97" fmla="*/ 241 h 404"/>
              <a:gd name="T98" fmla="*/ 396 w 403"/>
              <a:gd name="T99" fmla="*/ 229 h 404"/>
              <a:gd name="T100" fmla="*/ 60 w 403"/>
              <a:gd name="T101"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04">
                <a:moveTo>
                  <a:pt x="397" y="209"/>
                </a:moveTo>
                <a:cubicBezTo>
                  <a:pt x="399" y="209"/>
                  <a:pt x="401" y="208"/>
                  <a:pt x="402" y="207"/>
                </a:cubicBezTo>
                <a:cubicBezTo>
                  <a:pt x="403" y="205"/>
                  <a:pt x="403" y="204"/>
                  <a:pt x="403" y="202"/>
                </a:cubicBezTo>
                <a:cubicBezTo>
                  <a:pt x="403" y="200"/>
                  <a:pt x="403" y="199"/>
                  <a:pt x="402" y="197"/>
                </a:cubicBezTo>
                <a:cubicBezTo>
                  <a:pt x="401" y="196"/>
                  <a:pt x="399" y="195"/>
                  <a:pt x="397" y="195"/>
                </a:cubicBezTo>
                <a:cubicBezTo>
                  <a:pt x="395" y="195"/>
                  <a:pt x="386" y="194"/>
                  <a:pt x="377" y="193"/>
                </a:cubicBezTo>
                <a:cubicBezTo>
                  <a:pt x="377" y="189"/>
                  <a:pt x="376" y="184"/>
                  <a:pt x="376" y="180"/>
                </a:cubicBezTo>
                <a:cubicBezTo>
                  <a:pt x="384" y="178"/>
                  <a:pt x="394" y="175"/>
                  <a:pt x="396" y="175"/>
                </a:cubicBezTo>
                <a:cubicBezTo>
                  <a:pt x="397" y="174"/>
                  <a:pt x="399" y="173"/>
                  <a:pt x="400" y="172"/>
                </a:cubicBezTo>
                <a:cubicBezTo>
                  <a:pt x="400" y="170"/>
                  <a:pt x="401" y="169"/>
                  <a:pt x="400" y="167"/>
                </a:cubicBezTo>
                <a:cubicBezTo>
                  <a:pt x="400" y="165"/>
                  <a:pt x="399" y="164"/>
                  <a:pt x="398" y="163"/>
                </a:cubicBezTo>
                <a:cubicBezTo>
                  <a:pt x="397" y="162"/>
                  <a:pt x="395" y="161"/>
                  <a:pt x="393" y="161"/>
                </a:cubicBezTo>
                <a:cubicBezTo>
                  <a:pt x="391" y="161"/>
                  <a:pt x="381" y="162"/>
                  <a:pt x="373" y="163"/>
                </a:cubicBezTo>
                <a:cubicBezTo>
                  <a:pt x="372" y="158"/>
                  <a:pt x="371" y="154"/>
                  <a:pt x="369" y="150"/>
                </a:cubicBezTo>
                <a:cubicBezTo>
                  <a:pt x="377" y="146"/>
                  <a:pt x="386" y="142"/>
                  <a:pt x="388" y="141"/>
                </a:cubicBezTo>
                <a:cubicBezTo>
                  <a:pt x="390" y="141"/>
                  <a:pt x="391" y="139"/>
                  <a:pt x="391" y="138"/>
                </a:cubicBezTo>
                <a:cubicBezTo>
                  <a:pt x="392" y="136"/>
                  <a:pt x="392" y="134"/>
                  <a:pt x="391" y="133"/>
                </a:cubicBezTo>
                <a:cubicBezTo>
                  <a:pt x="391" y="131"/>
                  <a:pt x="390" y="130"/>
                  <a:pt x="388" y="129"/>
                </a:cubicBezTo>
                <a:cubicBezTo>
                  <a:pt x="387" y="128"/>
                  <a:pt x="385" y="128"/>
                  <a:pt x="383" y="128"/>
                </a:cubicBezTo>
                <a:cubicBezTo>
                  <a:pt x="381" y="129"/>
                  <a:pt x="372" y="131"/>
                  <a:pt x="363" y="133"/>
                </a:cubicBezTo>
                <a:cubicBezTo>
                  <a:pt x="362" y="130"/>
                  <a:pt x="360" y="126"/>
                  <a:pt x="358" y="122"/>
                </a:cubicBezTo>
                <a:cubicBezTo>
                  <a:pt x="365" y="117"/>
                  <a:pt x="373" y="111"/>
                  <a:pt x="375" y="110"/>
                </a:cubicBezTo>
                <a:cubicBezTo>
                  <a:pt x="376" y="109"/>
                  <a:pt x="377" y="107"/>
                  <a:pt x="377" y="106"/>
                </a:cubicBezTo>
                <a:cubicBezTo>
                  <a:pt x="378" y="104"/>
                  <a:pt x="377" y="102"/>
                  <a:pt x="376" y="101"/>
                </a:cubicBezTo>
                <a:cubicBezTo>
                  <a:pt x="376" y="99"/>
                  <a:pt x="374" y="98"/>
                  <a:pt x="373" y="98"/>
                </a:cubicBezTo>
                <a:cubicBezTo>
                  <a:pt x="371" y="97"/>
                  <a:pt x="369" y="97"/>
                  <a:pt x="368" y="98"/>
                </a:cubicBezTo>
                <a:cubicBezTo>
                  <a:pt x="366" y="99"/>
                  <a:pt x="357" y="103"/>
                  <a:pt x="349" y="106"/>
                </a:cubicBezTo>
                <a:cubicBezTo>
                  <a:pt x="347" y="103"/>
                  <a:pt x="344" y="99"/>
                  <a:pt x="342" y="96"/>
                </a:cubicBezTo>
                <a:cubicBezTo>
                  <a:pt x="348" y="90"/>
                  <a:pt x="355" y="83"/>
                  <a:pt x="356" y="81"/>
                </a:cubicBezTo>
                <a:cubicBezTo>
                  <a:pt x="357" y="80"/>
                  <a:pt x="358" y="78"/>
                  <a:pt x="358" y="77"/>
                </a:cubicBezTo>
                <a:cubicBezTo>
                  <a:pt x="358" y="75"/>
                  <a:pt x="357" y="73"/>
                  <a:pt x="356" y="72"/>
                </a:cubicBezTo>
                <a:cubicBezTo>
                  <a:pt x="355" y="71"/>
                  <a:pt x="354" y="70"/>
                  <a:pt x="352" y="69"/>
                </a:cubicBezTo>
                <a:cubicBezTo>
                  <a:pt x="350" y="69"/>
                  <a:pt x="349" y="69"/>
                  <a:pt x="347" y="70"/>
                </a:cubicBezTo>
                <a:cubicBezTo>
                  <a:pt x="345" y="72"/>
                  <a:pt x="337" y="77"/>
                  <a:pt x="330" y="82"/>
                </a:cubicBezTo>
                <a:cubicBezTo>
                  <a:pt x="327" y="79"/>
                  <a:pt x="324" y="76"/>
                  <a:pt x="321" y="73"/>
                </a:cubicBezTo>
                <a:cubicBezTo>
                  <a:pt x="326" y="66"/>
                  <a:pt x="332" y="58"/>
                  <a:pt x="333" y="56"/>
                </a:cubicBezTo>
                <a:cubicBezTo>
                  <a:pt x="334" y="55"/>
                  <a:pt x="334" y="53"/>
                  <a:pt x="334" y="51"/>
                </a:cubicBezTo>
                <a:cubicBezTo>
                  <a:pt x="333" y="50"/>
                  <a:pt x="333" y="48"/>
                  <a:pt x="331" y="47"/>
                </a:cubicBezTo>
                <a:cubicBezTo>
                  <a:pt x="330" y="46"/>
                  <a:pt x="328" y="45"/>
                  <a:pt x="327" y="45"/>
                </a:cubicBezTo>
                <a:cubicBezTo>
                  <a:pt x="325" y="45"/>
                  <a:pt x="323" y="46"/>
                  <a:pt x="322" y="47"/>
                </a:cubicBezTo>
                <a:cubicBezTo>
                  <a:pt x="321" y="49"/>
                  <a:pt x="314" y="55"/>
                  <a:pt x="307" y="62"/>
                </a:cubicBezTo>
                <a:cubicBezTo>
                  <a:pt x="304" y="59"/>
                  <a:pt x="301" y="57"/>
                  <a:pt x="297" y="54"/>
                </a:cubicBezTo>
                <a:cubicBezTo>
                  <a:pt x="301" y="46"/>
                  <a:pt x="305" y="37"/>
                  <a:pt x="306" y="36"/>
                </a:cubicBezTo>
                <a:cubicBezTo>
                  <a:pt x="306" y="34"/>
                  <a:pt x="306" y="32"/>
                  <a:pt x="306" y="31"/>
                </a:cubicBezTo>
                <a:cubicBezTo>
                  <a:pt x="305" y="29"/>
                  <a:pt x="304" y="28"/>
                  <a:pt x="302" y="27"/>
                </a:cubicBezTo>
                <a:cubicBezTo>
                  <a:pt x="301" y="26"/>
                  <a:pt x="299" y="26"/>
                  <a:pt x="298" y="26"/>
                </a:cubicBezTo>
                <a:cubicBezTo>
                  <a:pt x="296" y="26"/>
                  <a:pt x="294" y="27"/>
                  <a:pt x="293" y="29"/>
                </a:cubicBezTo>
                <a:cubicBezTo>
                  <a:pt x="292" y="30"/>
                  <a:pt x="287" y="38"/>
                  <a:pt x="282" y="45"/>
                </a:cubicBezTo>
                <a:cubicBezTo>
                  <a:pt x="278" y="43"/>
                  <a:pt x="274" y="42"/>
                  <a:pt x="270" y="40"/>
                </a:cubicBezTo>
                <a:cubicBezTo>
                  <a:pt x="272" y="31"/>
                  <a:pt x="275" y="22"/>
                  <a:pt x="275" y="20"/>
                </a:cubicBezTo>
                <a:cubicBezTo>
                  <a:pt x="276" y="18"/>
                  <a:pt x="275" y="17"/>
                  <a:pt x="274" y="15"/>
                </a:cubicBezTo>
                <a:cubicBezTo>
                  <a:pt x="274" y="14"/>
                  <a:pt x="272" y="12"/>
                  <a:pt x="271" y="12"/>
                </a:cubicBezTo>
                <a:cubicBezTo>
                  <a:pt x="269" y="11"/>
                  <a:pt x="267" y="11"/>
                  <a:pt x="266" y="12"/>
                </a:cubicBezTo>
                <a:cubicBezTo>
                  <a:pt x="264" y="12"/>
                  <a:pt x="263" y="14"/>
                  <a:pt x="262" y="15"/>
                </a:cubicBezTo>
                <a:cubicBezTo>
                  <a:pt x="261" y="17"/>
                  <a:pt x="257" y="26"/>
                  <a:pt x="253" y="34"/>
                </a:cubicBezTo>
                <a:cubicBezTo>
                  <a:pt x="249" y="33"/>
                  <a:pt x="245" y="31"/>
                  <a:pt x="241" y="30"/>
                </a:cubicBezTo>
                <a:cubicBezTo>
                  <a:pt x="241" y="22"/>
                  <a:pt x="242" y="12"/>
                  <a:pt x="242" y="10"/>
                </a:cubicBezTo>
                <a:cubicBezTo>
                  <a:pt x="243" y="8"/>
                  <a:pt x="242" y="7"/>
                  <a:pt x="241" y="5"/>
                </a:cubicBezTo>
                <a:cubicBezTo>
                  <a:pt x="240" y="4"/>
                  <a:pt x="238" y="3"/>
                  <a:pt x="237" y="3"/>
                </a:cubicBezTo>
                <a:cubicBezTo>
                  <a:pt x="235" y="2"/>
                  <a:pt x="233" y="3"/>
                  <a:pt x="232" y="4"/>
                </a:cubicBezTo>
                <a:cubicBezTo>
                  <a:pt x="230" y="4"/>
                  <a:pt x="229" y="6"/>
                  <a:pt x="229" y="8"/>
                </a:cubicBezTo>
                <a:cubicBezTo>
                  <a:pt x="228" y="9"/>
                  <a:pt x="226" y="19"/>
                  <a:pt x="223" y="27"/>
                </a:cubicBezTo>
                <a:cubicBezTo>
                  <a:pt x="219" y="27"/>
                  <a:pt x="215" y="27"/>
                  <a:pt x="210" y="26"/>
                </a:cubicBezTo>
                <a:cubicBezTo>
                  <a:pt x="210" y="17"/>
                  <a:pt x="209" y="8"/>
                  <a:pt x="209" y="6"/>
                </a:cubicBezTo>
                <a:cubicBezTo>
                  <a:pt x="208" y="4"/>
                  <a:pt x="207" y="2"/>
                  <a:pt x="206" y="1"/>
                </a:cubicBezTo>
                <a:cubicBezTo>
                  <a:pt x="205" y="0"/>
                  <a:pt x="203" y="0"/>
                  <a:pt x="202" y="0"/>
                </a:cubicBezTo>
                <a:cubicBezTo>
                  <a:pt x="200" y="0"/>
                  <a:pt x="198" y="0"/>
                  <a:pt x="197" y="1"/>
                </a:cubicBezTo>
                <a:cubicBezTo>
                  <a:pt x="196" y="2"/>
                  <a:pt x="195" y="4"/>
                  <a:pt x="195" y="6"/>
                </a:cubicBezTo>
                <a:cubicBezTo>
                  <a:pt x="194" y="8"/>
                  <a:pt x="193" y="17"/>
                  <a:pt x="193" y="26"/>
                </a:cubicBezTo>
                <a:cubicBezTo>
                  <a:pt x="188" y="27"/>
                  <a:pt x="184" y="27"/>
                  <a:pt x="180" y="27"/>
                </a:cubicBezTo>
                <a:cubicBezTo>
                  <a:pt x="178" y="19"/>
                  <a:pt x="175" y="9"/>
                  <a:pt x="174" y="8"/>
                </a:cubicBezTo>
                <a:cubicBezTo>
                  <a:pt x="174" y="6"/>
                  <a:pt x="173" y="4"/>
                  <a:pt x="171" y="4"/>
                </a:cubicBezTo>
                <a:cubicBezTo>
                  <a:pt x="170" y="3"/>
                  <a:pt x="168" y="2"/>
                  <a:pt x="166" y="3"/>
                </a:cubicBezTo>
                <a:cubicBezTo>
                  <a:pt x="165" y="3"/>
                  <a:pt x="163" y="4"/>
                  <a:pt x="162" y="5"/>
                </a:cubicBezTo>
                <a:cubicBezTo>
                  <a:pt x="161" y="7"/>
                  <a:pt x="160" y="8"/>
                  <a:pt x="161" y="10"/>
                </a:cubicBezTo>
                <a:cubicBezTo>
                  <a:pt x="161" y="12"/>
                  <a:pt x="162" y="22"/>
                  <a:pt x="162" y="30"/>
                </a:cubicBezTo>
                <a:cubicBezTo>
                  <a:pt x="158" y="31"/>
                  <a:pt x="154" y="33"/>
                  <a:pt x="150" y="34"/>
                </a:cubicBezTo>
                <a:cubicBezTo>
                  <a:pt x="146" y="26"/>
                  <a:pt x="142" y="17"/>
                  <a:pt x="141" y="15"/>
                </a:cubicBezTo>
                <a:cubicBezTo>
                  <a:pt x="140" y="14"/>
                  <a:pt x="139" y="12"/>
                  <a:pt x="137" y="12"/>
                </a:cubicBezTo>
                <a:cubicBezTo>
                  <a:pt x="136" y="11"/>
                  <a:pt x="134" y="11"/>
                  <a:pt x="132" y="12"/>
                </a:cubicBezTo>
                <a:cubicBezTo>
                  <a:pt x="131" y="12"/>
                  <a:pt x="130" y="14"/>
                  <a:pt x="129" y="15"/>
                </a:cubicBezTo>
                <a:cubicBezTo>
                  <a:pt x="128" y="17"/>
                  <a:pt x="128" y="18"/>
                  <a:pt x="128" y="20"/>
                </a:cubicBezTo>
                <a:cubicBezTo>
                  <a:pt x="128" y="22"/>
                  <a:pt x="131" y="31"/>
                  <a:pt x="133" y="40"/>
                </a:cubicBezTo>
                <a:cubicBezTo>
                  <a:pt x="129" y="42"/>
                  <a:pt x="125" y="43"/>
                  <a:pt x="122" y="45"/>
                </a:cubicBezTo>
                <a:cubicBezTo>
                  <a:pt x="116" y="38"/>
                  <a:pt x="111" y="30"/>
                  <a:pt x="110" y="29"/>
                </a:cubicBezTo>
                <a:cubicBezTo>
                  <a:pt x="109" y="27"/>
                  <a:pt x="107" y="26"/>
                  <a:pt x="105" y="26"/>
                </a:cubicBezTo>
                <a:cubicBezTo>
                  <a:pt x="104" y="26"/>
                  <a:pt x="102" y="26"/>
                  <a:pt x="101" y="27"/>
                </a:cubicBezTo>
                <a:cubicBezTo>
                  <a:pt x="99" y="28"/>
                  <a:pt x="98" y="29"/>
                  <a:pt x="97" y="31"/>
                </a:cubicBezTo>
                <a:cubicBezTo>
                  <a:pt x="97" y="32"/>
                  <a:pt x="97" y="34"/>
                  <a:pt x="98" y="36"/>
                </a:cubicBezTo>
                <a:cubicBezTo>
                  <a:pt x="98" y="37"/>
                  <a:pt x="102" y="46"/>
                  <a:pt x="106" y="54"/>
                </a:cubicBezTo>
                <a:cubicBezTo>
                  <a:pt x="103" y="57"/>
                  <a:pt x="99" y="59"/>
                  <a:pt x="96" y="62"/>
                </a:cubicBezTo>
                <a:cubicBezTo>
                  <a:pt x="89" y="55"/>
                  <a:pt x="82" y="49"/>
                  <a:pt x="81" y="47"/>
                </a:cubicBezTo>
                <a:cubicBezTo>
                  <a:pt x="80" y="46"/>
                  <a:pt x="78" y="45"/>
                  <a:pt x="76" y="45"/>
                </a:cubicBezTo>
                <a:cubicBezTo>
                  <a:pt x="75" y="45"/>
                  <a:pt x="73" y="46"/>
                  <a:pt x="72" y="47"/>
                </a:cubicBezTo>
                <a:cubicBezTo>
                  <a:pt x="70" y="48"/>
                  <a:pt x="70" y="50"/>
                  <a:pt x="69" y="51"/>
                </a:cubicBezTo>
                <a:cubicBezTo>
                  <a:pt x="69" y="53"/>
                  <a:pt x="69" y="55"/>
                  <a:pt x="70" y="56"/>
                </a:cubicBezTo>
                <a:cubicBezTo>
                  <a:pt x="71" y="58"/>
                  <a:pt x="77" y="66"/>
                  <a:pt x="82" y="73"/>
                </a:cubicBezTo>
                <a:cubicBezTo>
                  <a:pt x="79" y="76"/>
                  <a:pt x="76" y="79"/>
                  <a:pt x="73" y="82"/>
                </a:cubicBezTo>
                <a:cubicBezTo>
                  <a:pt x="66" y="77"/>
                  <a:pt x="58" y="72"/>
                  <a:pt x="56" y="70"/>
                </a:cubicBezTo>
                <a:cubicBezTo>
                  <a:pt x="55" y="69"/>
                  <a:pt x="53" y="69"/>
                  <a:pt x="51" y="69"/>
                </a:cubicBezTo>
                <a:cubicBezTo>
                  <a:pt x="49" y="70"/>
                  <a:pt x="48" y="71"/>
                  <a:pt x="47" y="72"/>
                </a:cubicBezTo>
                <a:cubicBezTo>
                  <a:pt x="46" y="73"/>
                  <a:pt x="45" y="75"/>
                  <a:pt x="45" y="77"/>
                </a:cubicBezTo>
                <a:cubicBezTo>
                  <a:pt x="45" y="78"/>
                  <a:pt x="46" y="80"/>
                  <a:pt x="47" y="81"/>
                </a:cubicBezTo>
                <a:cubicBezTo>
                  <a:pt x="48" y="83"/>
                  <a:pt x="55" y="90"/>
                  <a:pt x="61" y="96"/>
                </a:cubicBezTo>
                <a:cubicBezTo>
                  <a:pt x="59" y="99"/>
                  <a:pt x="56" y="103"/>
                  <a:pt x="54" y="106"/>
                </a:cubicBezTo>
                <a:cubicBezTo>
                  <a:pt x="46" y="103"/>
                  <a:pt x="37" y="99"/>
                  <a:pt x="35" y="98"/>
                </a:cubicBezTo>
                <a:cubicBezTo>
                  <a:pt x="34" y="97"/>
                  <a:pt x="32" y="97"/>
                  <a:pt x="30" y="98"/>
                </a:cubicBezTo>
                <a:cubicBezTo>
                  <a:pt x="29" y="98"/>
                  <a:pt x="28" y="99"/>
                  <a:pt x="27" y="101"/>
                </a:cubicBezTo>
                <a:cubicBezTo>
                  <a:pt x="26" y="102"/>
                  <a:pt x="26" y="104"/>
                  <a:pt x="26" y="106"/>
                </a:cubicBezTo>
                <a:cubicBezTo>
                  <a:pt x="26" y="107"/>
                  <a:pt x="27" y="109"/>
                  <a:pt x="28" y="110"/>
                </a:cubicBezTo>
                <a:cubicBezTo>
                  <a:pt x="30" y="111"/>
                  <a:pt x="38" y="117"/>
                  <a:pt x="45" y="122"/>
                </a:cubicBezTo>
                <a:cubicBezTo>
                  <a:pt x="43" y="126"/>
                  <a:pt x="41" y="130"/>
                  <a:pt x="40" y="133"/>
                </a:cubicBezTo>
                <a:cubicBezTo>
                  <a:pt x="31" y="131"/>
                  <a:pt x="22" y="129"/>
                  <a:pt x="20" y="128"/>
                </a:cubicBezTo>
                <a:cubicBezTo>
                  <a:pt x="18" y="128"/>
                  <a:pt x="16" y="128"/>
                  <a:pt x="15" y="129"/>
                </a:cubicBezTo>
                <a:cubicBezTo>
                  <a:pt x="14" y="130"/>
                  <a:pt x="12" y="131"/>
                  <a:pt x="12" y="133"/>
                </a:cubicBezTo>
                <a:cubicBezTo>
                  <a:pt x="11" y="134"/>
                  <a:pt x="11" y="136"/>
                  <a:pt x="12" y="138"/>
                </a:cubicBezTo>
                <a:cubicBezTo>
                  <a:pt x="12" y="139"/>
                  <a:pt x="13" y="141"/>
                  <a:pt x="15" y="141"/>
                </a:cubicBezTo>
                <a:cubicBezTo>
                  <a:pt x="17" y="142"/>
                  <a:pt x="26" y="146"/>
                  <a:pt x="34" y="150"/>
                </a:cubicBezTo>
                <a:cubicBezTo>
                  <a:pt x="32" y="154"/>
                  <a:pt x="31" y="158"/>
                  <a:pt x="30" y="163"/>
                </a:cubicBezTo>
                <a:cubicBezTo>
                  <a:pt x="22" y="162"/>
                  <a:pt x="12" y="161"/>
                  <a:pt x="10" y="161"/>
                </a:cubicBezTo>
                <a:cubicBezTo>
                  <a:pt x="8" y="161"/>
                  <a:pt x="6" y="162"/>
                  <a:pt x="5" y="163"/>
                </a:cubicBezTo>
                <a:cubicBezTo>
                  <a:pt x="4" y="164"/>
                  <a:pt x="3" y="165"/>
                  <a:pt x="3" y="167"/>
                </a:cubicBezTo>
                <a:cubicBezTo>
                  <a:pt x="2" y="169"/>
                  <a:pt x="3" y="170"/>
                  <a:pt x="4" y="172"/>
                </a:cubicBezTo>
                <a:cubicBezTo>
                  <a:pt x="4" y="173"/>
                  <a:pt x="6" y="174"/>
                  <a:pt x="7" y="175"/>
                </a:cubicBezTo>
                <a:cubicBezTo>
                  <a:pt x="9" y="175"/>
                  <a:pt x="19" y="178"/>
                  <a:pt x="27" y="180"/>
                </a:cubicBezTo>
                <a:cubicBezTo>
                  <a:pt x="27" y="184"/>
                  <a:pt x="26" y="189"/>
                  <a:pt x="26" y="193"/>
                </a:cubicBezTo>
                <a:cubicBezTo>
                  <a:pt x="17" y="194"/>
                  <a:pt x="8" y="195"/>
                  <a:pt x="6" y="195"/>
                </a:cubicBezTo>
                <a:cubicBezTo>
                  <a:pt x="4" y="195"/>
                  <a:pt x="2" y="196"/>
                  <a:pt x="1" y="197"/>
                </a:cubicBezTo>
                <a:cubicBezTo>
                  <a:pt x="0" y="199"/>
                  <a:pt x="0" y="200"/>
                  <a:pt x="0" y="202"/>
                </a:cubicBezTo>
                <a:cubicBezTo>
                  <a:pt x="0" y="204"/>
                  <a:pt x="0" y="205"/>
                  <a:pt x="1" y="207"/>
                </a:cubicBezTo>
                <a:cubicBezTo>
                  <a:pt x="2" y="208"/>
                  <a:pt x="4" y="209"/>
                  <a:pt x="6" y="209"/>
                </a:cubicBezTo>
                <a:cubicBezTo>
                  <a:pt x="8" y="209"/>
                  <a:pt x="17" y="210"/>
                  <a:pt x="26" y="211"/>
                </a:cubicBezTo>
                <a:cubicBezTo>
                  <a:pt x="26" y="215"/>
                  <a:pt x="27" y="219"/>
                  <a:pt x="27" y="224"/>
                </a:cubicBezTo>
                <a:cubicBezTo>
                  <a:pt x="19" y="226"/>
                  <a:pt x="9" y="229"/>
                  <a:pt x="7" y="229"/>
                </a:cubicBezTo>
                <a:cubicBezTo>
                  <a:pt x="6" y="230"/>
                  <a:pt x="4" y="231"/>
                  <a:pt x="4" y="232"/>
                </a:cubicBezTo>
                <a:cubicBezTo>
                  <a:pt x="3" y="234"/>
                  <a:pt x="2" y="235"/>
                  <a:pt x="3" y="237"/>
                </a:cubicBezTo>
                <a:cubicBezTo>
                  <a:pt x="3" y="239"/>
                  <a:pt x="4" y="240"/>
                  <a:pt x="5" y="241"/>
                </a:cubicBezTo>
                <a:cubicBezTo>
                  <a:pt x="6" y="242"/>
                  <a:pt x="8" y="243"/>
                  <a:pt x="10" y="243"/>
                </a:cubicBezTo>
                <a:cubicBezTo>
                  <a:pt x="12" y="243"/>
                  <a:pt x="22" y="242"/>
                  <a:pt x="30" y="241"/>
                </a:cubicBezTo>
                <a:cubicBezTo>
                  <a:pt x="31" y="245"/>
                  <a:pt x="32" y="250"/>
                  <a:pt x="34" y="254"/>
                </a:cubicBezTo>
                <a:cubicBezTo>
                  <a:pt x="26" y="257"/>
                  <a:pt x="17" y="262"/>
                  <a:pt x="15" y="263"/>
                </a:cubicBezTo>
                <a:cubicBezTo>
                  <a:pt x="13" y="263"/>
                  <a:pt x="12" y="265"/>
                  <a:pt x="12" y="266"/>
                </a:cubicBezTo>
                <a:cubicBezTo>
                  <a:pt x="11" y="268"/>
                  <a:pt x="11" y="269"/>
                  <a:pt x="12" y="271"/>
                </a:cubicBezTo>
                <a:cubicBezTo>
                  <a:pt x="12" y="273"/>
                  <a:pt x="14" y="274"/>
                  <a:pt x="15" y="275"/>
                </a:cubicBezTo>
                <a:cubicBezTo>
                  <a:pt x="16" y="276"/>
                  <a:pt x="18" y="276"/>
                  <a:pt x="20" y="276"/>
                </a:cubicBezTo>
                <a:cubicBezTo>
                  <a:pt x="22" y="275"/>
                  <a:pt x="31" y="273"/>
                  <a:pt x="40" y="270"/>
                </a:cubicBezTo>
                <a:cubicBezTo>
                  <a:pt x="41" y="274"/>
                  <a:pt x="43" y="278"/>
                  <a:pt x="45" y="282"/>
                </a:cubicBezTo>
                <a:cubicBezTo>
                  <a:pt x="38" y="287"/>
                  <a:pt x="30" y="293"/>
                  <a:pt x="28" y="294"/>
                </a:cubicBezTo>
                <a:cubicBezTo>
                  <a:pt x="27" y="295"/>
                  <a:pt x="26" y="297"/>
                  <a:pt x="26" y="298"/>
                </a:cubicBezTo>
                <a:cubicBezTo>
                  <a:pt x="26" y="300"/>
                  <a:pt x="26" y="302"/>
                  <a:pt x="27" y="303"/>
                </a:cubicBezTo>
                <a:cubicBezTo>
                  <a:pt x="28" y="305"/>
                  <a:pt x="29" y="306"/>
                  <a:pt x="30" y="306"/>
                </a:cubicBezTo>
                <a:cubicBezTo>
                  <a:pt x="32" y="307"/>
                  <a:pt x="34" y="307"/>
                  <a:pt x="35" y="306"/>
                </a:cubicBezTo>
                <a:cubicBezTo>
                  <a:pt x="37" y="305"/>
                  <a:pt x="46" y="301"/>
                  <a:pt x="54" y="298"/>
                </a:cubicBezTo>
                <a:cubicBezTo>
                  <a:pt x="56" y="301"/>
                  <a:pt x="59" y="305"/>
                  <a:pt x="61" y="308"/>
                </a:cubicBezTo>
                <a:cubicBezTo>
                  <a:pt x="55" y="314"/>
                  <a:pt x="48" y="321"/>
                  <a:pt x="47" y="323"/>
                </a:cubicBezTo>
                <a:cubicBezTo>
                  <a:pt x="46" y="324"/>
                  <a:pt x="45" y="326"/>
                  <a:pt x="45" y="327"/>
                </a:cubicBezTo>
                <a:cubicBezTo>
                  <a:pt x="45" y="329"/>
                  <a:pt x="46" y="331"/>
                  <a:pt x="47" y="332"/>
                </a:cubicBezTo>
                <a:cubicBezTo>
                  <a:pt x="48" y="333"/>
                  <a:pt x="49" y="334"/>
                  <a:pt x="51" y="334"/>
                </a:cubicBezTo>
                <a:cubicBezTo>
                  <a:pt x="53" y="335"/>
                  <a:pt x="55" y="334"/>
                  <a:pt x="56" y="333"/>
                </a:cubicBezTo>
                <a:cubicBezTo>
                  <a:pt x="58" y="332"/>
                  <a:pt x="66" y="327"/>
                  <a:pt x="73" y="322"/>
                </a:cubicBezTo>
                <a:cubicBezTo>
                  <a:pt x="76" y="325"/>
                  <a:pt x="79" y="328"/>
                  <a:pt x="82" y="331"/>
                </a:cubicBezTo>
                <a:cubicBezTo>
                  <a:pt x="77" y="338"/>
                  <a:pt x="71" y="346"/>
                  <a:pt x="70" y="348"/>
                </a:cubicBezTo>
                <a:cubicBezTo>
                  <a:pt x="69" y="349"/>
                  <a:pt x="69" y="351"/>
                  <a:pt x="69" y="353"/>
                </a:cubicBezTo>
                <a:cubicBezTo>
                  <a:pt x="70" y="354"/>
                  <a:pt x="70" y="356"/>
                  <a:pt x="72" y="357"/>
                </a:cubicBezTo>
                <a:cubicBezTo>
                  <a:pt x="73" y="358"/>
                  <a:pt x="75" y="359"/>
                  <a:pt x="76" y="359"/>
                </a:cubicBezTo>
                <a:cubicBezTo>
                  <a:pt x="78" y="359"/>
                  <a:pt x="80" y="358"/>
                  <a:pt x="81" y="357"/>
                </a:cubicBezTo>
                <a:cubicBezTo>
                  <a:pt x="82" y="355"/>
                  <a:pt x="89" y="348"/>
                  <a:pt x="96" y="342"/>
                </a:cubicBezTo>
                <a:cubicBezTo>
                  <a:pt x="99" y="345"/>
                  <a:pt x="103" y="347"/>
                  <a:pt x="106" y="350"/>
                </a:cubicBezTo>
                <a:cubicBezTo>
                  <a:pt x="102" y="358"/>
                  <a:pt x="98" y="367"/>
                  <a:pt x="98" y="368"/>
                </a:cubicBezTo>
                <a:cubicBezTo>
                  <a:pt x="97" y="370"/>
                  <a:pt x="97" y="372"/>
                  <a:pt x="97" y="373"/>
                </a:cubicBezTo>
                <a:cubicBezTo>
                  <a:pt x="98" y="375"/>
                  <a:pt x="99" y="376"/>
                  <a:pt x="101" y="377"/>
                </a:cubicBezTo>
                <a:cubicBezTo>
                  <a:pt x="102" y="378"/>
                  <a:pt x="104" y="378"/>
                  <a:pt x="105" y="378"/>
                </a:cubicBezTo>
                <a:cubicBezTo>
                  <a:pt x="107" y="378"/>
                  <a:pt x="109" y="377"/>
                  <a:pt x="110" y="375"/>
                </a:cubicBezTo>
                <a:cubicBezTo>
                  <a:pt x="111" y="374"/>
                  <a:pt x="116" y="366"/>
                  <a:pt x="122" y="359"/>
                </a:cubicBezTo>
                <a:cubicBezTo>
                  <a:pt x="125" y="361"/>
                  <a:pt x="129" y="362"/>
                  <a:pt x="133" y="364"/>
                </a:cubicBezTo>
                <a:cubicBezTo>
                  <a:pt x="131" y="373"/>
                  <a:pt x="128" y="382"/>
                  <a:pt x="128" y="384"/>
                </a:cubicBezTo>
                <a:cubicBezTo>
                  <a:pt x="128" y="386"/>
                  <a:pt x="128" y="387"/>
                  <a:pt x="129" y="389"/>
                </a:cubicBezTo>
                <a:cubicBezTo>
                  <a:pt x="130" y="390"/>
                  <a:pt x="131" y="391"/>
                  <a:pt x="132" y="392"/>
                </a:cubicBezTo>
                <a:cubicBezTo>
                  <a:pt x="134" y="393"/>
                  <a:pt x="136" y="393"/>
                  <a:pt x="137" y="392"/>
                </a:cubicBezTo>
                <a:cubicBezTo>
                  <a:pt x="139" y="391"/>
                  <a:pt x="140" y="390"/>
                  <a:pt x="141" y="389"/>
                </a:cubicBezTo>
                <a:cubicBezTo>
                  <a:pt x="142" y="387"/>
                  <a:pt x="146" y="378"/>
                  <a:pt x="150" y="370"/>
                </a:cubicBezTo>
                <a:cubicBezTo>
                  <a:pt x="154" y="371"/>
                  <a:pt x="158" y="373"/>
                  <a:pt x="162" y="373"/>
                </a:cubicBezTo>
                <a:cubicBezTo>
                  <a:pt x="162" y="382"/>
                  <a:pt x="161" y="392"/>
                  <a:pt x="161" y="394"/>
                </a:cubicBezTo>
                <a:cubicBezTo>
                  <a:pt x="160" y="396"/>
                  <a:pt x="161" y="397"/>
                  <a:pt x="162" y="399"/>
                </a:cubicBezTo>
                <a:cubicBezTo>
                  <a:pt x="163" y="400"/>
                  <a:pt x="165" y="401"/>
                  <a:pt x="166" y="401"/>
                </a:cubicBezTo>
                <a:cubicBezTo>
                  <a:pt x="168" y="401"/>
                  <a:pt x="170" y="401"/>
                  <a:pt x="171" y="400"/>
                </a:cubicBezTo>
                <a:cubicBezTo>
                  <a:pt x="173" y="399"/>
                  <a:pt x="174" y="398"/>
                  <a:pt x="174" y="396"/>
                </a:cubicBezTo>
                <a:cubicBezTo>
                  <a:pt x="175" y="395"/>
                  <a:pt x="178" y="385"/>
                  <a:pt x="180" y="377"/>
                </a:cubicBezTo>
                <a:cubicBezTo>
                  <a:pt x="184" y="377"/>
                  <a:pt x="188" y="377"/>
                  <a:pt x="193" y="378"/>
                </a:cubicBezTo>
                <a:cubicBezTo>
                  <a:pt x="193" y="386"/>
                  <a:pt x="194" y="396"/>
                  <a:pt x="195" y="398"/>
                </a:cubicBezTo>
                <a:cubicBezTo>
                  <a:pt x="195" y="400"/>
                  <a:pt x="196" y="401"/>
                  <a:pt x="197" y="403"/>
                </a:cubicBezTo>
                <a:cubicBezTo>
                  <a:pt x="198" y="404"/>
                  <a:pt x="200" y="404"/>
                  <a:pt x="202" y="404"/>
                </a:cubicBezTo>
                <a:cubicBezTo>
                  <a:pt x="203" y="404"/>
                  <a:pt x="205" y="404"/>
                  <a:pt x="206" y="403"/>
                </a:cubicBezTo>
                <a:cubicBezTo>
                  <a:pt x="207" y="401"/>
                  <a:pt x="208" y="400"/>
                  <a:pt x="209" y="398"/>
                </a:cubicBezTo>
                <a:cubicBezTo>
                  <a:pt x="209" y="396"/>
                  <a:pt x="210" y="386"/>
                  <a:pt x="210" y="378"/>
                </a:cubicBezTo>
                <a:cubicBezTo>
                  <a:pt x="215" y="377"/>
                  <a:pt x="219" y="377"/>
                  <a:pt x="223" y="377"/>
                </a:cubicBezTo>
                <a:cubicBezTo>
                  <a:pt x="226" y="385"/>
                  <a:pt x="228" y="395"/>
                  <a:pt x="229" y="396"/>
                </a:cubicBezTo>
                <a:cubicBezTo>
                  <a:pt x="229" y="398"/>
                  <a:pt x="230" y="399"/>
                  <a:pt x="232" y="400"/>
                </a:cubicBezTo>
                <a:cubicBezTo>
                  <a:pt x="233" y="401"/>
                  <a:pt x="235" y="401"/>
                  <a:pt x="237" y="401"/>
                </a:cubicBezTo>
                <a:cubicBezTo>
                  <a:pt x="238" y="401"/>
                  <a:pt x="240" y="400"/>
                  <a:pt x="241" y="399"/>
                </a:cubicBezTo>
                <a:cubicBezTo>
                  <a:pt x="242" y="397"/>
                  <a:pt x="243" y="396"/>
                  <a:pt x="242" y="394"/>
                </a:cubicBezTo>
                <a:cubicBezTo>
                  <a:pt x="242" y="392"/>
                  <a:pt x="241" y="382"/>
                  <a:pt x="241" y="373"/>
                </a:cubicBezTo>
                <a:cubicBezTo>
                  <a:pt x="245" y="373"/>
                  <a:pt x="249" y="371"/>
                  <a:pt x="253" y="370"/>
                </a:cubicBezTo>
                <a:cubicBezTo>
                  <a:pt x="257" y="378"/>
                  <a:pt x="261" y="387"/>
                  <a:pt x="262" y="389"/>
                </a:cubicBezTo>
                <a:cubicBezTo>
                  <a:pt x="263" y="390"/>
                  <a:pt x="264" y="391"/>
                  <a:pt x="266" y="392"/>
                </a:cubicBezTo>
                <a:cubicBezTo>
                  <a:pt x="267" y="393"/>
                  <a:pt x="269" y="393"/>
                  <a:pt x="271" y="392"/>
                </a:cubicBezTo>
                <a:cubicBezTo>
                  <a:pt x="272" y="391"/>
                  <a:pt x="274" y="390"/>
                  <a:pt x="274" y="389"/>
                </a:cubicBezTo>
                <a:cubicBezTo>
                  <a:pt x="275" y="387"/>
                  <a:pt x="276" y="386"/>
                  <a:pt x="275" y="384"/>
                </a:cubicBezTo>
                <a:cubicBezTo>
                  <a:pt x="275" y="382"/>
                  <a:pt x="272" y="373"/>
                  <a:pt x="270" y="364"/>
                </a:cubicBezTo>
                <a:cubicBezTo>
                  <a:pt x="274" y="362"/>
                  <a:pt x="278" y="361"/>
                  <a:pt x="282" y="359"/>
                </a:cubicBezTo>
                <a:cubicBezTo>
                  <a:pt x="287" y="366"/>
                  <a:pt x="292" y="374"/>
                  <a:pt x="293" y="375"/>
                </a:cubicBezTo>
                <a:cubicBezTo>
                  <a:pt x="294" y="377"/>
                  <a:pt x="296" y="378"/>
                  <a:pt x="298" y="378"/>
                </a:cubicBezTo>
                <a:cubicBezTo>
                  <a:pt x="299" y="378"/>
                  <a:pt x="301" y="378"/>
                  <a:pt x="302" y="377"/>
                </a:cubicBezTo>
                <a:cubicBezTo>
                  <a:pt x="304" y="376"/>
                  <a:pt x="305" y="375"/>
                  <a:pt x="306" y="373"/>
                </a:cubicBezTo>
                <a:cubicBezTo>
                  <a:pt x="306" y="372"/>
                  <a:pt x="306" y="370"/>
                  <a:pt x="306" y="368"/>
                </a:cubicBezTo>
                <a:cubicBezTo>
                  <a:pt x="305" y="367"/>
                  <a:pt x="301" y="358"/>
                  <a:pt x="297" y="350"/>
                </a:cubicBezTo>
                <a:cubicBezTo>
                  <a:pt x="301" y="347"/>
                  <a:pt x="304" y="345"/>
                  <a:pt x="307" y="342"/>
                </a:cubicBezTo>
                <a:cubicBezTo>
                  <a:pt x="314" y="348"/>
                  <a:pt x="321" y="355"/>
                  <a:pt x="322" y="357"/>
                </a:cubicBezTo>
                <a:cubicBezTo>
                  <a:pt x="323" y="358"/>
                  <a:pt x="325" y="359"/>
                  <a:pt x="327" y="359"/>
                </a:cubicBezTo>
                <a:cubicBezTo>
                  <a:pt x="328" y="359"/>
                  <a:pt x="330" y="358"/>
                  <a:pt x="331" y="357"/>
                </a:cubicBezTo>
                <a:cubicBezTo>
                  <a:pt x="333" y="356"/>
                  <a:pt x="333" y="354"/>
                  <a:pt x="334" y="353"/>
                </a:cubicBezTo>
                <a:cubicBezTo>
                  <a:pt x="334" y="351"/>
                  <a:pt x="334" y="349"/>
                  <a:pt x="333" y="348"/>
                </a:cubicBezTo>
                <a:cubicBezTo>
                  <a:pt x="332" y="346"/>
                  <a:pt x="326" y="338"/>
                  <a:pt x="321" y="331"/>
                </a:cubicBezTo>
                <a:cubicBezTo>
                  <a:pt x="324" y="328"/>
                  <a:pt x="327" y="325"/>
                  <a:pt x="330" y="322"/>
                </a:cubicBezTo>
                <a:cubicBezTo>
                  <a:pt x="337" y="327"/>
                  <a:pt x="345" y="332"/>
                  <a:pt x="347" y="333"/>
                </a:cubicBezTo>
                <a:cubicBezTo>
                  <a:pt x="349" y="334"/>
                  <a:pt x="350" y="335"/>
                  <a:pt x="352" y="334"/>
                </a:cubicBezTo>
                <a:cubicBezTo>
                  <a:pt x="354" y="334"/>
                  <a:pt x="355" y="333"/>
                  <a:pt x="356" y="332"/>
                </a:cubicBezTo>
                <a:cubicBezTo>
                  <a:pt x="357" y="331"/>
                  <a:pt x="358" y="329"/>
                  <a:pt x="358" y="327"/>
                </a:cubicBezTo>
                <a:cubicBezTo>
                  <a:pt x="358" y="326"/>
                  <a:pt x="357" y="324"/>
                  <a:pt x="356" y="323"/>
                </a:cubicBezTo>
                <a:cubicBezTo>
                  <a:pt x="355" y="321"/>
                  <a:pt x="348" y="314"/>
                  <a:pt x="342" y="308"/>
                </a:cubicBezTo>
                <a:cubicBezTo>
                  <a:pt x="344" y="305"/>
                  <a:pt x="347" y="301"/>
                  <a:pt x="349" y="298"/>
                </a:cubicBezTo>
                <a:cubicBezTo>
                  <a:pt x="357" y="301"/>
                  <a:pt x="366" y="305"/>
                  <a:pt x="368" y="306"/>
                </a:cubicBezTo>
                <a:cubicBezTo>
                  <a:pt x="369" y="307"/>
                  <a:pt x="371" y="307"/>
                  <a:pt x="373" y="306"/>
                </a:cubicBezTo>
                <a:cubicBezTo>
                  <a:pt x="374" y="306"/>
                  <a:pt x="376" y="305"/>
                  <a:pt x="376" y="303"/>
                </a:cubicBezTo>
                <a:cubicBezTo>
                  <a:pt x="377" y="302"/>
                  <a:pt x="378" y="300"/>
                  <a:pt x="377" y="298"/>
                </a:cubicBezTo>
                <a:cubicBezTo>
                  <a:pt x="377" y="297"/>
                  <a:pt x="376" y="295"/>
                  <a:pt x="375" y="294"/>
                </a:cubicBezTo>
                <a:cubicBezTo>
                  <a:pt x="373" y="293"/>
                  <a:pt x="365" y="287"/>
                  <a:pt x="358" y="282"/>
                </a:cubicBezTo>
                <a:cubicBezTo>
                  <a:pt x="360" y="278"/>
                  <a:pt x="362" y="274"/>
                  <a:pt x="363" y="270"/>
                </a:cubicBezTo>
                <a:cubicBezTo>
                  <a:pt x="372" y="273"/>
                  <a:pt x="381" y="275"/>
                  <a:pt x="383" y="276"/>
                </a:cubicBezTo>
                <a:cubicBezTo>
                  <a:pt x="385" y="276"/>
                  <a:pt x="387" y="276"/>
                  <a:pt x="388" y="275"/>
                </a:cubicBezTo>
                <a:cubicBezTo>
                  <a:pt x="390" y="274"/>
                  <a:pt x="391" y="273"/>
                  <a:pt x="391" y="271"/>
                </a:cubicBezTo>
                <a:cubicBezTo>
                  <a:pt x="392" y="270"/>
                  <a:pt x="392" y="268"/>
                  <a:pt x="391" y="266"/>
                </a:cubicBezTo>
                <a:cubicBezTo>
                  <a:pt x="391" y="265"/>
                  <a:pt x="390" y="263"/>
                  <a:pt x="388" y="263"/>
                </a:cubicBezTo>
                <a:cubicBezTo>
                  <a:pt x="386" y="262"/>
                  <a:pt x="377" y="257"/>
                  <a:pt x="369" y="254"/>
                </a:cubicBezTo>
                <a:cubicBezTo>
                  <a:pt x="371" y="250"/>
                  <a:pt x="372" y="245"/>
                  <a:pt x="373" y="241"/>
                </a:cubicBezTo>
                <a:cubicBezTo>
                  <a:pt x="381" y="242"/>
                  <a:pt x="391" y="243"/>
                  <a:pt x="393" y="243"/>
                </a:cubicBezTo>
                <a:cubicBezTo>
                  <a:pt x="395" y="243"/>
                  <a:pt x="397" y="242"/>
                  <a:pt x="398" y="241"/>
                </a:cubicBezTo>
                <a:cubicBezTo>
                  <a:pt x="399" y="240"/>
                  <a:pt x="400" y="239"/>
                  <a:pt x="400" y="237"/>
                </a:cubicBezTo>
                <a:cubicBezTo>
                  <a:pt x="401" y="235"/>
                  <a:pt x="400" y="234"/>
                  <a:pt x="400" y="232"/>
                </a:cubicBezTo>
                <a:cubicBezTo>
                  <a:pt x="399" y="231"/>
                  <a:pt x="397" y="230"/>
                  <a:pt x="396" y="229"/>
                </a:cubicBezTo>
                <a:cubicBezTo>
                  <a:pt x="394" y="229"/>
                  <a:pt x="384" y="226"/>
                  <a:pt x="376" y="224"/>
                </a:cubicBezTo>
                <a:cubicBezTo>
                  <a:pt x="376" y="219"/>
                  <a:pt x="377" y="215"/>
                  <a:pt x="377" y="211"/>
                </a:cubicBezTo>
                <a:cubicBezTo>
                  <a:pt x="386" y="210"/>
                  <a:pt x="395" y="209"/>
                  <a:pt x="397" y="209"/>
                </a:cubicBezTo>
                <a:close/>
                <a:moveTo>
                  <a:pt x="202" y="344"/>
                </a:moveTo>
                <a:cubicBezTo>
                  <a:pt x="123" y="344"/>
                  <a:pt x="60" y="281"/>
                  <a:pt x="60" y="202"/>
                </a:cubicBezTo>
                <a:cubicBezTo>
                  <a:pt x="60" y="123"/>
                  <a:pt x="123" y="60"/>
                  <a:pt x="202" y="60"/>
                </a:cubicBezTo>
                <a:cubicBezTo>
                  <a:pt x="280" y="60"/>
                  <a:pt x="344" y="123"/>
                  <a:pt x="344" y="202"/>
                </a:cubicBezTo>
                <a:cubicBezTo>
                  <a:pt x="344" y="281"/>
                  <a:pt x="280" y="344"/>
                  <a:pt x="202" y="34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546FDB0E-F800-40EB-8BAB-9E69AE96CC37}"/>
              </a:ext>
            </a:extLst>
          </p:cNvPr>
          <p:cNvSpPr>
            <a:spLocks noEditPoints="1"/>
          </p:cNvSpPr>
          <p:nvPr/>
        </p:nvSpPr>
        <p:spPr bwMode="auto">
          <a:xfrm>
            <a:off x="2712760" y="3815774"/>
            <a:ext cx="1127821" cy="1127821"/>
          </a:xfrm>
          <a:custGeom>
            <a:avLst/>
            <a:gdLst>
              <a:gd name="T0" fmla="*/ 347 w 694"/>
              <a:gd name="T1" fmla="*/ 0 h 695"/>
              <a:gd name="T2" fmla="*/ 0 w 694"/>
              <a:gd name="T3" fmla="*/ 348 h 695"/>
              <a:gd name="T4" fmla="*/ 347 w 694"/>
              <a:gd name="T5" fmla="*/ 695 h 695"/>
              <a:gd name="T6" fmla="*/ 694 w 694"/>
              <a:gd name="T7" fmla="*/ 348 h 695"/>
              <a:gd name="T8" fmla="*/ 347 w 694"/>
              <a:gd name="T9" fmla="*/ 0 h 695"/>
              <a:gd name="T10" fmla="*/ 347 w 694"/>
              <a:gd name="T11" fmla="*/ 489 h 695"/>
              <a:gd name="T12" fmla="*/ 207 w 694"/>
              <a:gd name="T13" fmla="*/ 348 h 695"/>
              <a:gd name="T14" fmla="*/ 347 w 694"/>
              <a:gd name="T15" fmla="*/ 207 h 695"/>
              <a:gd name="T16" fmla="*/ 488 w 694"/>
              <a:gd name="T17" fmla="*/ 348 h 695"/>
              <a:gd name="T18" fmla="*/ 347 w 694"/>
              <a:gd name="T19" fmla="*/ 48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4" h="695">
                <a:moveTo>
                  <a:pt x="347" y="0"/>
                </a:moveTo>
                <a:cubicBezTo>
                  <a:pt x="156" y="0"/>
                  <a:pt x="0" y="156"/>
                  <a:pt x="0" y="348"/>
                </a:cubicBezTo>
                <a:cubicBezTo>
                  <a:pt x="0" y="540"/>
                  <a:pt x="156" y="695"/>
                  <a:pt x="347" y="695"/>
                </a:cubicBezTo>
                <a:cubicBezTo>
                  <a:pt x="539" y="695"/>
                  <a:pt x="694" y="540"/>
                  <a:pt x="694" y="348"/>
                </a:cubicBezTo>
                <a:cubicBezTo>
                  <a:pt x="694" y="156"/>
                  <a:pt x="539" y="0"/>
                  <a:pt x="347" y="0"/>
                </a:cubicBezTo>
                <a:close/>
                <a:moveTo>
                  <a:pt x="347" y="489"/>
                </a:moveTo>
                <a:cubicBezTo>
                  <a:pt x="269" y="489"/>
                  <a:pt x="207" y="426"/>
                  <a:pt x="207" y="348"/>
                </a:cubicBezTo>
                <a:cubicBezTo>
                  <a:pt x="207" y="270"/>
                  <a:pt x="269" y="207"/>
                  <a:pt x="347" y="207"/>
                </a:cubicBezTo>
                <a:cubicBezTo>
                  <a:pt x="425" y="207"/>
                  <a:pt x="488" y="270"/>
                  <a:pt x="488" y="348"/>
                </a:cubicBezTo>
                <a:cubicBezTo>
                  <a:pt x="488" y="426"/>
                  <a:pt x="425" y="489"/>
                  <a:pt x="347" y="48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7F81CCC7-0E99-44B7-B2A9-A386BDAFC202}"/>
              </a:ext>
            </a:extLst>
          </p:cNvPr>
          <p:cNvSpPr>
            <a:spLocks noEditPoints="1"/>
          </p:cNvSpPr>
          <p:nvPr/>
        </p:nvSpPr>
        <p:spPr bwMode="auto">
          <a:xfrm>
            <a:off x="2592458" y="3695474"/>
            <a:ext cx="1368423" cy="1369580"/>
          </a:xfrm>
          <a:custGeom>
            <a:avLst/>
            <a:gdLst>
              <a:gd name="T0" fmla="*/ 808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6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1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3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7 h 844"/>
              <a:gd name="T84" fmla="*/ 329 w 842"/>
              <a:gd name="T85" fmla="*/ 799 h 844"/>
              <a:gd name="T86" fmla="*/ 369 w 842"/>
              <a:gd name="T87" fmla="*/ 807 h 844"/>
              <a:gd name="T88" fmla="*/ 410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5" y="431"/>
                </a:moveTo>
                <a:cubicBezTo>
                  <a:pt x="837" y="431"/>
                  <a:pt x="839" y="430"/>
                  <a:pt x="840" y="428"/>
                </a:cubicBezTo>
                <a:cubicBezTo>
                  <a:pt x="842" y="426"/>
                  <a:pt x="842" y="424"/>
                  <a:pt x="842" y="422"/>
                </a:cubicBezTo>
                <a:cubicBezTo>
                  <a:pt x="842" y="420"/>
                  <a:pt x="842" y="418"/>
                  <a:pt x="840" y="416"/>
                </a:cubicBezTo>
                <a:cubicBezTo>
                  <a:pt x="839" y="414"/>
                  <a:pt x="837" y="413"/>
                  <a:pt x="835" y="413"/>
                </a:cubicBezTo>
                <a:cubicBezTo>
                  <a:pt x="832" y="413"/>
                  <a:pt x="820" y="411"/>
                  <a:pt x="808" y="410"/>
                </a:cubicBezTo>
                <a:cubicBezTo>
                  <a:pt x="808" y="405"/>
                  <a:pt x="808" y="399"/>
                  <a:pt x="808" y="393"/>
                </a:cubicBezTo>
                <a:cubicBezTo>
                  <a:pt x="819" y="391"/>
                  <a:pt x="831" y="388"/>
                  <a:pt x="833" y="388"/>
                </a:cubicBezTo>
                <a:cubicBezTo>
                  <a:pt x="835" y="387"/>
                  <a:pt x="837" y="386"/>
                  <a:pt x="839"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4" y="358"/>
                  <a:pt x="802" y="353"/>
                </a:cubicBezTo>
                <a:cubicBezTo>
                  <a:pt x="813" y="349"/>
                  <a:pt x="825" y="346"/>
                  <a:pt x="827" y="345"/>
                </a:cubicBezTo>
                <a:cubicBezTo>
                  <a:pt x="830" y="344"/>
                  <a:pt x="831" y="343"/>
                  <a:pt x="832" y="341"/>
                </a:cubicBezTo>
                <a:cubicBezTo>
                  <a:pt x="833" y="339"/>
                  <a:pt x="834" y="336"/>
                  <a:pt x="833" y="334"/>
                </a:cubicBezTo>
                <a:cubicBezTo>
                  <a:pt x="833" y="332"/>
                  <a:pt x="831" y="330"/>
                  <a:pt x="830" y="329"/>
                </a:cubicBezTo>
                <a:cubicBezTo>
                  <a:pt x="828" y="327"/>
                  <a:pt x="826" y="327"/>
                  <a:pt x="824" y="327"/>
                </a:cubicBezTo>
                <a:cubicBezTo>
                  <a:pt x="821" y="327"/>
                  <a:pt x="809" y="329"/>
                  <a:pt x="798" y="330"/>
                </a:cubicBezTo>
                <a:cubicBezTo>
                  <a:pt x="796" y="324"/>
                  <a:pt x="795" y="319"/>
                  <a:pt x="793" y="313"/>
                </a:cubicBezTo>
                <a:cubicBezTo>
                  <a:pt x="804" y="309"/>
                  <a:pt x="815" y="304"/>
                  <a:pt x="817" y="303"/>
                </a:cubicBezTo>
                <a:cubicBezTo>
                  <a:pt x="819" y="302"/>
                  <a:pt x="821" y="300"/>
                  <a:pt x="822" y="298"/>
                </a:cubicBezTo>
                <a:cubicBezTo>
                  <a:pt x="822" y="296"/>
                  <a:pt x="822" y="294"/>
                  <a:pt x="822" y="292"/>
                </a:cubicBezTo>
                <a:cubicBezTo>
                  <a:pt x="821" y="289"/>
                  <a:pt x="820" y="288"/>
                  <a:pt x="818" y="286"/>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2"/>
                  <a:pt x="806" y="250"/>
                </a:cubicBezTo>
                <a:cubicBezTo>
                  <a:pt x="805" y="248"/>
                  <a:pt x="803" y="247"/>
                  <a:pt x="801" y="246"/>
                </a:cubicBezTo>
                <a:cubicBezTo>
                  <a:pt x="800" y="245"/>
                  <a:pt x="797" y="244"/>
                  <a:pt x="795" y="245"/>
                </a:cubicBezTo>
                <a:cubicBezTo>
                  <a:pt x="793" y="246"/>
                  <a:pt x="781" y="250"/>
                  <a:pt x="770" y="254"/>
                </a:cubicBezTo>
                <a:cubicBezTo>
                  <a:pt x="768" y="248"/>
                  <a:pt x="765" y="243"/>
                  <a:pt x="762" y="238"/>
                </a:cubicBezTo>
                <a:cubicBezTo>
                  <a:pt x="772" y="231"/>
                  <a:pt x="782" y="224"/>
                  <a:pt x="784" y="223"/>
                </a:cubicBezTo>
                <a:cubicBezTo>
                  <a:pt x="786" y="221"/>
                  <a:pt x="787" y="219"/>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5" y="208"/>
                  <a:pt x="741" y="203"/>
                </a:cubicBezTo>
                <a:cubicBezTo>
                  <a:pt x="750" y="196"/>
                  <a:pt x="759" y="188"/>
                  <a:pt x="761" y="186"/>
                </a:cubicBezTo>
                <a:cubicBezTo>
                  <a:pt x="763" y="184"/>
                  <a:pt x="764" y="182"/>
                  <a:pt x="764" y="180"/>
                </a:cubicBezTo>
                <a:cubicBezTo>
                  <a:pt x="764" y="178"/>
                  <a:pt x="763" y="176"/>
                  <a:pt x="762" y="174"/>
                </a:cubicBezTo>
                <a:cubicBezTo>
                  <a:pt x="761" y="172"/>
                  <a:pt x="759" y="171"/>
                  <a:pt x="757" y="170"/>
                </a:cubicBezTo>
                <a:cubicBezTo>
                  <a:pt x="754" y="170"/>
                  <a:pt x="752" y="170"/>
                  <a:pt x="750" y="171"/>
                </a:cubicBezTo>
                <a:cubicBezTo>
                  <a:pt x="748" y="172"/>
                  <a:pt x="737" y="179"/>
                  <a:pt x="728" y="185"/>
                </a:cubicBezTo>
                <a:cubicBezTo>
                  <a:pt x="724" y="180"/>
                  <a:pt x="720" y="175"/>
                  <a:pt x="717" y="171"/>
                </a:cubicBezTo>
                <a:cubicBezTo>
                  <a:pt x="724" y="163"/>
                  <a:pt x="733" y="154"/>
                  <a:pt x="734" y="152"/>
                </a:cubicBezTo>
                <a:cubicBezTo>
                  <a:pt x="736" y="150"/>
                  <a:pt x="737" y="148"/>
                  <a:pt x="737" y="146"/>
                </a:cubicBezTo>
                <a:cubicBezTo>
                  <a:pt x="737" y="143"/>
                  <a:pt x="736" y="141"/>
                  <a:pt x="734" y="140"/>
                </a:cubicBezTo>
                <a:cubicBezTo>
                  <a:pt x="733" y="138"/>
                  <a:pt x="731" y="137"/>
                  <a:pt x="728" y="137"/>
                </a:cubicBezTo>
                <a:cubicBezTo>
                  <a:pt x="726" y="136"/>
                  <a:pt x="724" y="137"/>
                  <a:pt x="722" y="138"/>
                </a:cubicBezTo>
                <a:cubicBezTo>
                  <a:pt x="720" y="140"/>
                  <a:pt x="710" y="147"/>
                  <a:pt x="701" y="154"/>
                </a:cubicBezTo>
                <a:cubicBezTo>
                  <a:pt x="697" y="150"/>
                  <a:pt x="693" y="145"/>
                  <a:pt x="689" y="141"/>
                </a:cubicBezTo>
                <a:cubicBezTo>
                  <a:pt x="696" y="132"/>
                  <a:pt x="703" y="122"/>
                  <a:pt x="705" y="120"/>
                </a:cubicBezTo>
                <a:cubicBezTo>
                  <a:pt x="706" y="118"/>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8"/>
                  <a:pt x="658" y="115"/>
                </a:cubicBezTo>
                <a:cubicBezTo>
                  <a:pt x="664" y="105"/>
                  <a:pt x="670" y="94"/>
                  <a:pt x="671" y="92"/>
                </a:cubicBezTo>
                <a:cubicBezTo>
                  <a:pt x="673" y="90"/>
                  <a:pt x="673" y="88"/>
                  <a:pt x="672" y="86"/>
                </a:cubicBezTo>
                <a:cubicBezTo>
                  <a:pt x="672" y="84"/>
                  <a:pt x="671" y="82"/>
                  <a:pt x="669" y="81"/>
                </a:cubicBezTo>
                <a:cubicBezTo>
                  <a:pt x="667" y="79"/>
                  <a:pt x="665" y="79"/>
                  <a:pt x="663" y="79"/>
                </a:cubicBezTo>
                <a:cubicBezTo>
                  <a:pt x="660" y="79"/>
                  <a:pt x="658" y="80"/>
                  <a:pt x="657" y="82"/>
                </a:cubicBezTo>
                <a:cubicBezTo>
                  <a:pt x="655" y="84"/>
                  <a:pt x="647" y="93"/>
                  <a:pt x="639" y="101"/>
                </a:cubicBezTo>
                <a:cubicBezTo>
                  <a:pt x="635" y="98"/>
                  <a:pt x="630" y="95"/>
                  <a:pt x="625" y="92"/>
                </a:cubicBezTo>
                <a:cubicBezTo>
                  <a:pt x="630" y="81"/>
                  <a:pt x="635" y="70"/>
                  <a:pt x="636" y="68"/>
                </a:cubicBezTo>
                <a:cubicBezTo>
                  <a:pt x="637" y="66"/>
                  <a:pt x="637" y="64"/>
                  <a:pt x="636" y="61"/>
                </a:cubicBezTo>
                <a:cubicBezTo>
                  <a:pt x="635" y="59"/>
                  <a:pt x="634" y="58"/>
                  <a:pt x="632" y="57"/>
                </a:cubicBezTo>
                <a:cubicBezTo>
                  <a:pt x="630" y="55"/>
                  <a:pt x="628" y="55"/>
                  <a:pt x="625" y="55"/>
                </a:cubicBezTo>
                <a:cubicBezTo>
                  <a:pt x="623" y="56"/>
                  <a:pt x="621" y="57"/>
                  <a:pt x="620" y="59"/>
                </a:cubicBezTo>
                <a:cubicBezTo>
                  <a:pt x="618" y="61"/>
                  <a:pt x="611" y="71"/>
                  <a:pt x="605" y="80"/>
                </a:cubicBezTo>
                <a:cubicBezTo>
                  <a:pt x="600" y="77"/>
                  <a:pt x="595" y="75"/>
                  <a:pt x="589" y="72"/>
                </a:cubicBezTo>
                <a:cubicBezTo>
                  <a:pt x="593" y="61"/>
                  <a:pt x="597" y="50"/>
                  <a:pt x="598" y="47"/>
                </a:cubicBezTo>
                <a:cubicBezTo>
                  <a:pt x="598" y="45"/>
                  <a:pt x="598" y="43"/>
                  <a:pt x="597" y="41"/>
                </a:cubicBezTo>
                <a:cubicBezTo>
                  <a:pt x="596" y="39"/>
                  <a:pt x="595" y="37"/>
                  <a:pt x="592" y="36"/>
                </a:cubicBezTo>
                <a:cubicBezTo>
                  <a:pt x="590" y="36"/>
                  <a:pt x="588" y="35"/>
                  <a:pt x="586" y="36"/>
                </a:cubicBezTo>
                <a:cubicBezTo>
                  <a:pt x="584" y="37"/>
                  <a:pt x="582" y="38"/>
                  <a:pt x="581" y="40"/>
                </a:cubicBezTo>
                <a:cubicBezTo>
                  <a:pt x="580" y="42"/>
                  <a:pt x="574" y="53"/>
                  <a:pt x="568" y="63"/>
                </a:cubicBezTo>
                <a:cubicBezTo>
                  <a:pt x="563" y="61"/>
                  <a:pt x="557" y="58"/>
                  <a:pt x="552" y="56"/>
                </a:cubicBezTo>
                <a:cubicBezTo>
                  <a:pt x="554" y="45"/>
                  <a:pt x="557" y="33"/>
                  <a:pt x="558" y="31"/>
                </a:cubicBezTo>
                <a:cubicBezTo>
                  <a:pt x="558" y="29"/>
                  <a:pt x="558" y="26"/>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7"/>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4"/>
                  <a:pt x="439" y="34"/>
                  <a:pt x="433" y="34"/>
                </a:cubicBezTo>
                <a:cubicBezTo>
                  <a:pt x="432" y="23"/>
                  <a:pt x="430" y="10"/>
                  <a:pt x="430" y="8"/>
                </a:cubicBezTo>
                <a:cubicBezTo>
                  <a:pt x="430" y="6"/>
                  <a:pt x="429" y="4"/>
                  <a:pt x="427" y="2"/>
                </a:cubicBezTo>
                <a:cubicBezTo>
                  <a:pt x="426" y="1"/>
                  <a:pt x="423" y="0"/>
                  <a:pt x="421" y="0"/>
                </a:cubicBezTo>
                <a:cubicBezTo>
                  <a:pt x="419" y="0"/>
                  <a:pt x="417" y="1"/>
                  <a:pt x="415" y="2"/>
                </a:cubicBezTo>
                <a:cubicBezTo>
                  <a:pt x="413" y="4"/>
                  <a:pt x="412" y="6"/>
                  <a:pt x="412" y="8"/>
                </a:cubicBezTo>
                <a:cubicBezTo>
                  <a:pt x="412" y="10"/>
                  <a:pt x="411" y="23"/>
                  <a:pt x="410" y="34"/>
                </a:cubicBezTo>
                <a:cubicBezTo>
                  <a:pt x="404" y="34"/>
                  <a:pt x="398" y="34"/>
                  <a:pt x="392" y="35"/>
                </a:cubicBezTo>
                <a:cubicBezTo>
                  <a:pt x="390" y="24"/>
                  <a:pt x="387" y="12"/>
                  <a:pt x="387" y="9"/>
                </a:cubicBezTo>
                <a:cubicBezTo>
                  <a:pt x="387" y="7"/>
                  <a:pt x="385" y="5"/>
                  <a:pt x="383" y="4"/>
                </a:cubicBezTo>
                <a:cubicBezTo>
                  <a:pt x="382"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9" y="29"/>
                  <a:pt x="345" y="17"/>
                  <a:pt x="344" y="15"/>
                </a:cubicBezTo>
                <a:cubicBezTo>
                  <a:pt x="343" y="13"/>
                  <a:pt x="342" y="11"/>
                  <a:pt x="340" y="10"/>
                </a:cubicBezTo>
                <a:cubicBezTo>
                  <a:pt x="338" y="9"/>
                  <a:pt x="336" y="9"/>
                  <a:pt x="334"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6"/>
                  <a:pt x="284" y="29"/>
                  <a:pt x="285" y="31"/>
                </a:cubicBezTo>
                <a:cubicBezTo>
                  <a:pt x="285" y="33"/>
                  <a:pt x="288" y="45"/>
                  <a:pt x="290" y="56"/>
                </a:cubicBezTo>
                <a:cubicBezTo>
                  <a:pt x="285" y="58"/>
                  <a:pt x="280" y="61"/>
                  <a:pt x="274" y="63"/>
                </a:cubicBezTo>
                <a:cubicBezTo>
                  <a:pt x="269" y="53"/>
                  <a:pt x="263" y="42"/>
                  <a:pt x="261" y="40"/>
                </a:cubicBezTo>
                <a:cubicBezTo>
                  <a:pt x="260" y="38"/>
                  <a:pt x="258" y="37"/>
                  <a:pt x="256" y="36"/>
                </a:cubicBezTo>
                <a:cubicBezTo>
                  <a:pt x="254" y="35"/>
                  <a:pt x="252" y="36"/>
                  <a:pt x="250" y="36"/>
                </a:cubicBezTo>
                <a:cubicBezTo>
                  <a:pt x="248" y="37"/>
                  <a:pt x="246" y="39"/>
                  <a:pt x="245" y="41"/>
                </a:cubicBezTo>
                <a:cubicBezTo>
                  <a:pt x="244" y="43"/>
                  <a:pt x="244" y="45"/>
                  <a:pt x="245" y="47"/>
                </a:cubicBezTo>
                <a:cubicBezTo>
                  <a:pt x="246" y="50"/>
                  <a:pt x="249" y="61"/>
                  <a:pt x="253" y="72"/>
                </a:cubicBezTo>
                <a:cubicBezTo>
                  <a:pt x="248" y="75"/>
                  <a:pt x="243" y="77"/>
                  <a:pt x="237" y="80"/>
                </a:cubicBezTo>
                <a:cubicBezTo>
                  <a:pt x="231" y="71"/>
                  <a:pt x="224" y="61"/>
                  <a:pt x="222" y="59"/>
                </a:cubicBezTo>
                <a:cubicBezTo>
                  <a:pt x="221" y="57"/>
                  <a:pt x="219" y="56"/>
                  <a:pt x="217" y="55"/>
                </a:cubicBezTo>
                <a:cubicBezTo>
                  <a:pt x="215" y="55"/>
                  <a:pt x="213" y="55"/>
                  <a:pt x="211" y="57"/>
                </a:cubicBezTo>
                <a:cubicBezTo>
                  <a:pt x="209" y="58"/>
                  <a:pt x="207" y="59"/>
                  <a:pt x="206" y="61"/>
                </a:cubicBezTo>
                <a:cubicBezTo>
                  <a:pt x="206" y="64"/>
                  <a:pt x="206" y="66"/>
                  <a:pt x="207" y="68"/>
                </a:cubicBezTo>
                <a:cubicBezTo>
                  <a:pt x="208" y="70"/>
                  <a:pt x="213" y="81"/>
                  <a:pt x="217" y="92"/>
                </a:cubicBezTo>
                <a:cubicBezTo>
                  <a:pt x="213" y="95"/>
                  <a:pt x="208" y="98"/>
                  <a:pt x="203" y="101"/>
                </a:cubicBezTo>
                <a:cubicBezTo>
                  <a:pt x="195" y="93"/>
                  <a:pt x="187" y="84"/>
                  <a:pt x="186" y="82"/>
                </a:cubicBezTo>
                <a:cubicBezTo>
                  <a:pt x="184" y="80"/>
                  <a:pt x="182" y="79"/>
                  <a:pt x="180" y="79"/>
                </a:cubicBezTo>
                <a:cubicBezTo>
                  <a:pt x="178" y="79"/>
                  <a:pt x="175" y="79"/>
                  <a:pt x="174" y="81"/>
                </a:cubicBezTo>
                <a:cubicBezTo>
                  <a:pt x="172" y="82"/>
                  <a:pt x="170" y="84"/>
                  <a:pt x="170" y="86"/>
                </a:cubicBezTo>
                <a:cubicBezTo>
                  <a:pt x="169" y="88"/>
                  <a:pt x="170" y="90"/>
                  <a:pt x="171" y="92"/>
                </a:cubicBezTo>
                <a:cubicBezTo>
                  <a:pt x="172" y="94"/>
                  <a:pt x="178" y="105"/>
                  <a:pt x="184" y="115"/>
                </a:cubicBezTo>
                <a:cubicBezTo>
                  <a:pt x="180" y="118"/>
                  <a:pt x="175" y="122"/>
                  <a:pt x="171" y="126"/>
                </a:cubicBezTo>
                <a:cubicBezTo>
                  <a:pt x="162" y="118"/>
                  <a:pt x="153" y="110"/>
                  <a:pt x="151" y="108"/>
                </a:cubicBezTo>
                <a:cubicBezTo>
                  <a:pt x="150" y="107"/>
                  <a:pt x="147" y="106"/>
                  <a:pt x="145" y="106"/>
                </a:cubicBezTo>
                <a:cubicBezTo>
                  <a:pt x="143" y="106"/>
                  <a:pt x="141" y="107"/>
                  <a:pt x="139" y="108"/>
                </a:cubicBezTo>
                <a:cubicBezTo>
                  <a:pt x="138" y="110"/>
                  <a:pt x="137" y="112"/>
                  <a:pt x="136" y="114"/>
                </a:cubicBezTo>
                <a:cubicBezTo>
                  <a:pt x="136" y="116"/>
                  <a:pt x="136" y="118"/>
                  <a:pt x="138" y="120"/>
                </a:cubicBezTo>
                <a:cubicBezTo>
                  <a:pt x="139" y="122"/>
                  <a:pt x="147" y="132"/>
                  <a:pt x="153" y="141"/>
                </a:cubicBezTo>
                <a:cubicBezTo>
                  <a:pt x="149" y="145"/>
                  <a:pt x="145" y="150"/>
                  <a:pt x="141" y="154"/>
                </a:cubicBezTo>
                <a:cubicBezTo>
                  <a:pt x="132" y="147"/>
                  <a:pt x="122" y="140"/>
                  <a:pt x="120" y="138"/>
                </a:cubicBezTo>
                <a:cubicBezTo>
                  <a:pt x="118" y="137"/>
                  <a:pt x="116" y="136"/>
                  <a:pt x="114" y="137"/>
                </a:cubicBezTo>
                <a:cubicBezTo>
                  <a:pt x="112" y="137"/>
                  <a:pt x="110" y="138"/>
                  <a:pt x="108" y="140"/>
                </a:cubicBezTo>
                <a:cubicBezTo>
                  <a:pt x="107" y="141"/>
                  <a:pt x="106" y="143"/>
                  <a:pt x="106" y="146"/>
                </a:cubicBezTo>
                <a:cubicBezTo>
                  <a:pt x="106" y="148"/>
                  <a:pt x="106" y="150"/>
                  <a:pt x="108" y="152"/>
                </a:cubicBezTo>
                <a:cubicBezTo>
                  <a:pt x="110" y="154"/>
                  <a:pt x="118" y="163"/>
                  <a:pt x="126" y="171"/>
                </a:cubicBezTo>
                <a:cubicBezTo>
                  <a:pt x="122" y="175"/>
                  <a:pt x="118" y="180"/>
                  <a:pt x="115" y="185"/>
                </a:cubicBezTo>
                <a:cubicBezTo>
                  <a:pt x="105" y="179"/>
                  <a:pt x="94" y="172"/>
                  <a:pt x="92" y="171"/>
                </a:cubicBezTo>
                <a:cubicBezTo>
                  <a:pt x="90" y="170"/>
                  <a:pt x="88" y="170"/>
                  <a:pt x="86" y="170"/>
                </a:cubicBezTo>
                <a:cubicBezTo>
                  <a:pt x="84" y="171"/>
                  <a:pt x="82" y="172"/>
                  <a:pt x="80" y="174"/>
                </a:cubicBezTo>
                <a:cubicBezTo>
                  <a:pt x="79" y="176"/>
                  <a:pt x="78" y="178"/>
                  <a:pt x="79" y="180"/>
                </a:cubicBezTo>
                <a:cubicBezTo>
                  <a:pt x="79" y="182"/>
                  <a:pt x="80" y="184"/>
                  <a:pt x="81" y="186"/>
                </a:cubicBezTo>
                <a:cubicBezTo>
                  <a:pt x="83" y="188"/>
                  <a:pt x="93" y="196"/>
                  <a:pt x="101" y="203"/>
                </a:cubicBezTo>
                <a:cubicBezTo>
                  <a:pt x="98" y="208"/>
                  <a:pt x="95"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19"/>
                  <a:pt x="57" y="221"/>
                  <a:pt x="59" y="223"/>
                </a:cubicBezTo>
                <a:cubicBezTo>
                  <a:pt x="61" y="224"/>
                  <a:pt x="71" y="231"/>
                  <a:pt x="80" y="238"/>
                </a:cubicBezTo>
                <a:cubicBezTo>
                  <a:pt x="77" y="243"/>
                  <a:pt x="74" y="248"/>
                  <a:pt x="72" y="254"/>
                </a:cubicBezTo>
                <a:cubicBezTo>
                  <a:pt x="61" y="250"/>
                  <a:pt x="50" y="246"/>
                  <a:pt x="47" y="245"/>
                </a:cubicBezTo>
                <a:cubicBezTo>
                  <a:pt x="45" y="244"/>
                  <a:pt x="43" y="245"/>
                  <a:pt x="41" y="246"/>
                </a:cubicBezTo>
                <a:cubicBezTo>
                  <a:pt x="39" y="247"/>
                  <a:pt x="37" y="248"/>
                  <a:pt x="36" y="250"/>
                </a:cubicBezTo>
                <a:cubicBezTo>
                  <a:pt x="35" y="252"/>
                  <a:pt x="35" y="255"/>
                  <a:pt x="36" y="257"/>
                </a:cubicBezTo>
                <a:cubicBezTo>
                  <a:pt x="37" y="259"/>
                  <a:pt x="38" y="261"/>
                  <a:pt x="40" y="262"/>
                </a:cubicBezTo>
                <a:cubicBezTo>
                  <a:pt x="42" y="263"/>
                  <a:pt x="53" y="269"/>
                  <a:pt x="63" y="275"/>
                </a:cubicBezTo>
                <a:cubicBezTo>
                  <a:pt x="60" y="280"/>
                  <a:pt x="58" y="286"/>
                  <a:pt x="56" y="291"/>
                </a:cubicBezTo>
                <a:cubicBezTo>
                  <a:pt x="45" y="289"/>
                  <a:pt x="33" y="286"/>
                  <a:pt x="31" y="285"/>
                </a:cubicBezTo>
                <a:cubicBezTo>
                  <a:pt x="29" y="285"/>
                  <a:pt x="26" y="285"/>
                  <a:pt x="24" y="286"/>
                </a:cubicBezTo>
                <a:cubicBezTo>
                  <a:pt x="23" y="288"/>
                  <a:pt x="21" y="289"/>
                  <a:pt x="21" y="292"/>
                </a:cubicBezTo>
                <a:cubicBezTo>
                  <a:pt x="20" y="294"/>
                  <a:pt x="20" y="296"/>
                  <a:pt x="21" y="298"/>
                </a:cubicBezTo>
                <a:cubicBezTo>
                  <a:pt x="22" y="300"/>
                  <a:pt x="23" y="302"/>
                  <a:pt x="25" y="303"/>
                </a:cubicBezTo>
                <a:cubicBezTo>
                  <a:pt x="28" y="304"/>
                  <a:pt x="39" y="309"/>
                  <a:pt x="49" y="313"/>
                </a:cubicBezTo>
                <a:cubicBezTo>
                  <a:pt x="48" y="319"/>
                  <a:pt x="46" y="324"/>
                  <a:pt x="45" y="330"/>
                </a:cubicBezTo>
                <a:cubicBezTo>
                  <a:pt x="33" y="329"/>
                  <a:pt x="21" y="327"/>
                  <a:pt x="19" y="327"/>
                </a:cubicBezTo>
                <a:cubicBezTo>
                  <a:pt x="16" y="327"/>
                  <a:pt x="14" y="327"/>
                  <a:pt x="13" y="329"/>
                </a:cubicBezTo>
                <a:cubicBezTo>
                  <a:pt x="11" y="330"/>
                  <a:pt x="10" y="332"/>
                  <a:pt x="9" y="334"/>
                </a:cubicBezTo>
                <a:cubicBezTo>
                  <a:pt x="9" y="336"/>
                  <a:pt x="9" y="339"/>
                  <a:pt x="10" y="341"/>
                </a:cubicBezTo>
                <a:cubicBezTo>
                  <a:pt x="11" y="343"/>
                  <a:pt x="13" y="344"/>
                  <a:pt x="15" y="345"/>
                </a:cubicBezTo>
                <a:cubicBezTo>
                  <a:pt x="17" y="346"/>
                  <a:pt x="29" y="349"/>
                  <a:pt x="40" y="353"/>
                </a:cubicBezTo>
                <a:cubicBezTo>
                  <a:pt x="39" y="358"/>
                  <a:pt x="38" y="364"/>
                  <a:pt x="37" y="370"/>
                </a:cubicBezTo>
                <a:cubicBezTo>
                  <a:pt x="26" y="370"/>
                  <a:pt x="14" y="370"/>
                  <a:pt x="11" y="370"/>
                </a:cubicBezTo>
                <a:cubicBezTo>
                  <a:pt x="9" y="370"/>
                  <a:pt x="7" y="371"/>
                  <a:pt x="5" y="372"/>
                </a:cubicBezTo>
                <a:cubicBezTo>
                  <a:pt x="3" y="374"/>
                  <a:pt x="2" y="376"/>
                  <a:pt x="2" y="378"/>
                </a:cubicBezTo>
                <a:cubicBezTo>
                  <a:pt x="2" y="380"/>
                  <a:pt x="3" y="382"/>
                  <a:pt x="4" y="384"/>
                </a:cubicBezTo>
                <a:cubicBezTo>
                  <a:pt x="5" y="386"/>
                  <a:pt x="7" y="387"/>
                  <a:pt x="9" y="388"/>
                </a:cubicBezTo>
                <a:cubicBezTo>
                  <a:pt x="12" y="388"/>
                  <a:pt x="24" y="391"/>
                  <a:pt x="35" y="393"/>
                </a:cubicBezTo>
                <a:cubicBezTo>
                  <a:pt x="34" y="399"/>
                  <a:pt x="34" y="405"/>
                  <a:pt x="34" y="410"/>
                </a:cubicBezTo>
                <a:cubicBezTo>
                  <a:pt x="23" y="411"/>
                  <a:pt x="10" y="413"/>
                  <a:pt x="8" y="413"/>
                </a:cubicBezTo>
                <a:cubicBezTo>
                  <a:pt x="5" y="413"/>
                  <a:pt x="4" y="414"/>
                  <a:pt x="2" y="416"/>
                </a:cubicBezTo>
                <a:cubicBezTo>
                  <a:pt x="1" y="418"/>
                  <a:pt x="0" y="420"/>
                  <a:pt x="0" y="422"/>
                </a:cubicBezTo>
                <a:cubicBezTo>
                  <a:pt x="0" y="424"/>
                  <a:pt x="1" y="426"/>
                  <a:pt x="2" y="428"/>
                </a:cubicBezTo>
                <a:cubicBezTo>
                  <a:pt x="4" y="430"/>
                  <a:pt x="5" y="431"/>
                  <a:pt x="8" y="431"/>
                </a:cubicBezTo>
                <a:cubicBezTo>
                  <a:pt x="10" y="431"/>
                  <a:pt x="23" y="432"/>
                  <a:pt x="34" y="434"/>
                </a:cubicBezTo>
                <a:cubicBezTo>
                  <a:pt x="34" y="439"/>
                  <a:pt x="34" y="445"/>
                  <a:pt x="35" y="451"/>
                </a:cubicBezTo>
                <a:cubicBezTo>
                  <a:pt x="24" y="453"/>
                  <a:pt x="12" y="456"/>
                  <a:pt x="9" y="456"/>
                </a:cubicBezTo>
                <a:cubicBezTo>
                  <a:pt x="7" y="457"/>
                  <a:pt x="5" y="458"/>
                  <a:pt x="4" y="460"/>
                </a:cubicBezTo>
                <a:cubicBezTo>
                  <a:pt x="3" y="462"/>
                  <a:pt x="2" y="464"/>
                  <a:pt x="2" y="466"/>
                </a:cubicBezTo>
                <a:cubicBezTo>
                  <a:pt x="2" y="468"/>
                  <a:pt x="3" y="470"/>
                  <a:pt x="5" y="472"/>
                </a:cubicBezTo>
                <a:cubicBezTo>
                  <a:pt x="7" y="473"/>
                  <a:pt x="9" y="474"/>
                  <a:pt x="11" y="474"/>
                </a:cubicBezTo>
                <a:cubicBezTo>
                  <a:pt x="14" y="474"/>
                  <a:pt x="26" y="474"/>
                  <a:pt x="37" y="474"/>
                </a:cubicBezTo>
                <a:cubicBezTo>
                  <a:pt x="38" y="480"/>
                  <a:pt x="39" y="486"/>
                  <a:pt x="40" y="491"/>
                </a:cubicBezTo>
                <a:cubicBezTo>
                  <a:pt x="29" y="495"/>
                  <a:pt x="17" y="498"/>
                  <a:pt x="15" y="499"/>
                </a:cubicBezTo>
                <a:cubicBezTo>
                  <a:pt x="13" y="500"/>
                  <a:pt x="11" y="501"/>
                  <a:pt x="10" y="503"/>
                </a:cubicBezTo>
                <a:cubicBezTo>
                  <a:pt x="9" y="505"/>
                  <a:pt x="9" y="507"/>
                  <a:pt x="9" y="510"/>
                </a:cubicBezTo>
                <a:cubicBezTo>
                  <a:pt x="10" y="512"/>
                  <a:pt x="11" y="514"/>
                  <a:pt x="13" y="515"/>
                </a:cubicBezTo>
                <a:cubicBezTo>
                  <a:pt x="14" y="516"/>
                  <a:pt x="16" y="517"/>
                  <a:pt x="19" y="517"/>
                </a:cubicBezTo>
                <a:cubicBezTo>
                  <a:pt x="21" y="517"/>
                  <a:pt x="33" y="515"/>
                  <a:pt x="45" y="514"/>
                </a:cubicBezTo>
                <a:cubicBezTo>
                  <a:pt x="46" y="520"/>
                  <a:pt x="48" y="525"/>
                  <a:pt x="49" y="531"/>
                </a:cubicBezTo>
                <a:cubicBezTo>
                  <a:pt x="39" y="535"/>
                  <a:pt x="28" y="540"/>
                  <a:pt x="25" y="541"/>
                </a:cubicBezTo>
                <a:cubicBezTo>
                  <a:pt x="23" y="542"/>
                  <a:pt x="22" y="544"/>
                  <a:pt x="21" y="546"/>
                </a:cubicBezTo>
                <a:cubicBezTo>
                  <a:pt x="20" y="548"/>
                  <a:pt x="20" y="550"/>
                  <a:pt x="21" y="552"/>
                </a:cubicBezTo>
                <a:cubicBezTo>
                  <a:pt x="21" y="555"/>
                  <a:pt x="23" y="556"/>
                  <a:pt x="24" y="557"/>
                </a:cubicBezTo>
                <a:cubicBezTo>
                  <a:pt x="26" y="559"/>
                  <a:pt x="29" y="559"/>
                  <a:pt x="31" y="559"/>
                </a:cubicBezTo>
                <a:cubicBezTo>
                  <a:pt x="33" y="558"/>
                  <a:pt x="45" y="555"/>
                  <a:pt x="56" y="553"/>
                </a:cubicBezTo>
                <a:cubicBezTo>
                  <a:pt x="58" y="558"/>
                  <a:pt x="60" y="564"/>
                  <a:pt x="63" y="569"/>
                </a:cubicBezTo>
                <a:cubicBezTo>
                  <a:pt x="53" y="575"/>
                  <a:pt x="42" y="581"/>
                  <a:pt x="40" y="582"/>
                </a:cubicBezTo>
                <a:cubicBezTo>
                  <a:pt x="38" y="583"/>
                  <a:pt x="37" y="585"/>
                  <a:pt x="36" y="587"/>
                </a:cubicBezTo>
                <a:cubicBezTo>
                  <a:pt x="35" y="589"/>
                  <a:pt x="35" y="591"/>
                  <a:pt x="36" y="594"/>
                </a:cubicBezTo>
                <a:cubicBezTo>
                  <a:pt x="37" y="596"/>
                  <a:pt x="39" y="597"/>
                  <a:pt x="41" y="598"/>
                </a:cubicBezTo>
                <a:cubicBezTo>
                  <a:pt x="43" y="599"/>
                  <a:pt x="45" y="599"/>
                  <a:pt x="47" y="599"/>
                </a:cubicBezTo>
                <a:cubicBezTo>
                  <a:pt x="50" y="598"/>
                  <a:pt x="61" y="594"/>
                  <a:pt x="72" y="590"/>
                </a:cubicBezTo>
                <a:cubicBezTo>
                  <a:pt x="74" y="596"/>
                  <a:pt x="77" y="601"/>
                  <a:pt x="80" y="606"/>
                </a:cubicBezTo>
                <a:cubicBezTo>
                  <a:pt x="71" y="613"/>
                  <a:pt x="61" y="620"/>
                  <a:pt x="59" y="621"/>
                </a:cubicBezTo>
                <a:cubicBezTo>
                  <a:pt x="57" y="622"/>
                  <a:pt x="56" y="624"/>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5" y="631"/>
                  <a:pt x="98" y="636"/>
                  <a:pt x="101" y="641"/>
                </a:cubicBezTo>
                <a:cubicBezTo>
                  <a:pt x="93"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1"/>
                  <a:pt x="105" y="665"/>
                  <a:pt x="115" y="659"/>
                </a:cubicBezTo>
                <a:cubicBezTo>
                  <a:pt x="118" y="664"/>
                  <a:pt x="122" y="669"/>
                  <a:pt x="126" y="673"/>
                </a:cubicBezTo>
                <a:cubicBezTo>
                  <a:pt x="118" y="681"/>
                  <a:pt x="110" y="690"/>
                  <a:pt x="108" y="692"/>
                </a:cubicBezTo>
                <a:cubicBezTo>
                  <a:pt x="106" y="694"/>
                  <a:pt x="106" y="696"/>
                  <a:pt x="106" y="698"/>
                </a:cubicBezTo>
                <a:cubicBezTo>
                  <a:pt x="106" y="701"/>
                  <a:pt x="107"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5"/>
                  <a:pt x="136" y="728"/>
                  <a:pt x="136" y="730"/>
                </a:cubicBezTo>
                <a:cubicBezTo>
                  <a:pt x="137" y="732"/>
                  <a:pt x="138" y="734"/>
                  <a:pt x="139" y="736"/>
                </a:cubicBezTo>
                <a:cubicBezTo>
                  <a:pt x="141" y="737"/>
                  <a:pt x="143" y="738"/>
                  <a:pt x="145" y="738"/>
                </a:cubicBezTo>
                <a:cubicBezTo>
                  <a:pt x="147" y="738"/>
                  <a:pt x="150" y="737"/>
                  <a:pt x="151" y="736"/>
                </a:cubicBezTo>
                <a:cubicBezTo>
                  <a:pt x="153" y="734"/>
                  <a:pt x="162" y="726"/>
                  <a:pt x="171" y="718"/>
                </a:cubicBezTo>
                <a:cubicBezTo>
                  <a:pt x="175" y="722"/>
                  <a:pt x="180" y="725"/>
                  <a:pt x="184" y="729"/>
                </a:cubicBezTo>
                <a:cubicBezTo>
                  <a:pt x="178" y="739"/>
                  <a:pt x="172" y="749"/>
                  <a:pt x="171" y="752"/>
                </a:cubicBezTo>
                <a:cubicBezTo>
                  <a:pt x="170" y="754"/>
                  <a:pt x="169" y="756"/>
                  <a:pt x="170" y="758"/>
                </a:cubicBezTo>
                <a:cubicBezTo>
                  <a:pt x="170" y="760"/>
                  <a:pt x="172" y="762"/>
                  <a:pt x="174" y="763"/>
                </a:cubicBezTo>
                <a:cubicBezTo>
                  <a:pt x="175" y="765"/>
                  <a:pt x="178" y="765"/>
                  <a:pt x="180" y="765"/>
                </a:cubicBezTo>
                <a:cubicBezTo>
                  <a:pt x="182" y="765"/>
                  <a:pt x="184" y="764"/>
                  <a:pt x="186" y="762"/>
                </a:cubicBezTo>
                <a:cubicBezTo>
                  <a:pt x="187" y="760"/>
                  <a:pt x="195" y="751"/>
                  <a:pt x="203" y="743"/>
                </a:cubicBezTo>
                <a:cubicBezTo>
                  <a:pt x="208" y="746"/>
                  <a:pt x="213" y="749"/>
                  <a:pt x="217" y="752"/>
                </a:cubicBezTo>
                <a:cubicBezTo>
                  <a:pt x="213" y="763"/>
                  <a:pt x="208" y="774"/>
                  <a:pt x="207" y="776"/>
                </a:cubicBezTo>
                <a:cubicBezTo>
                  <a:pt x="206" y="778"/>
                  <a:pt x="206" y="780"/>
                  <a:pt x="206" y="782"/>
                </a:cubicBezTo>
                <a:cubicBezTo>
                  <a:pt x="207" y="784"/>
                  <a:pt x="209" y="786"/>
                  <a:pt x="211" y="787"/>
                </a:cubicBezTo>
                <a:cubicBezTo>
                  <a:pt x="213" y="789"/>
                  <a:pt x="215" y="789"/>
                  <a:pt x="217" y="789"/>
                </a:cubicBezTo>
                <a:cubicBezTo>
                  <a:pt x="219" y="788"/>
                  <a:pt x="221" y="787"/>
                  <a:pt x="222" y="785"/>
                </a:cubicBezTo>
                <a:cubicBezTo>
                  <a:pt x="224" y="783"/>
                  <a:pt x="231" y="773"/>
                  <a:pt x="237" y="764"/>
                </a:cubicBezTo>
                <a:cubicBezTo>
                  <a:pt x="243" y="767"/>
                  <a:pt x="248" y="769"/>
                  <a:pt x="253" y="772"/>
                </a:cubicBezTo>
                <a:cubicBezTo>
                  <a:pt x="249" y="783"/>
                  <a:pt x="246" y="794"/>
                  <a:pt x="245" y="797"/>
                </a:cubicBezTo>
                <a:cubicBezTo>
                  <a:pt x="244" y="799"/>
                  <a:pt x="244" y="801"/>
                  <a:pt x="245" y="803"/>
                </a:cubicBezTo>
                <a:cubicBezTo>
                  <a:pt x="246" y="805"/>
                  <a:pt x="248" y="807"/>
                  <a:pt x="250" y="807"/>
                </a:cubicBezTo>
                <a:cubicBezTo>
                  <a:pt x="252" y="808"/>
                  <a:pt x="254" y="808"/>
                  <a:pt x="256" y="808"/>
                </a:cubicBezTo>
                <a:cubicBezTo>
                  <a:pt x="258" y="807"/>
                  <a:pt x="260" y="806"/>
                  <a:pt x="261" y="804"/>
                </a:cubicBezTo>
                <a:cubicBezTo>
                  <a:pt x="263" y="802"/>
                  <a:pt x="269" y="791"/>
                  <a:pt x="274" y="781"/>
                </a:cubicBezTo>
                <a:cubicBezTo>
                  <a:pt x="280" y="783"/>
                  <a:pt x="285" y="785"/>
                  <a:pt x="290" y="787"/>
                </a:cubicBezTo>
                <a:cubicBezTo>
                  <a:pt x="288" y="799"/>
                  <a:pt x="285" y="811"/>
                  <a:pt x="285" y="813"/>
                </a:cubicBezTo>
                <a:cubicBezTo>
                  <a:pt x="284" y="815"/>
                  <a:pt x="285" y="817"/>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4" y="835"/>
                </a:cubicBezTo>
                <a:cubicBezTo>
                  <a:pt x="336" y="835"/>
                  <a:pt x="338" y="835"/>
                  <a:pt x="340" y="834"/>
                </a:cubicBezTo>
                <a:cubicBezTo>
                  <a:pt x="342" y="833"/>
                  <a:pt x="343" y="831"/>
                  <a:pt x="344" y="829"/>
                </a:cubicBezTo>
                <a:cubicBezTo>
                  <a:pt x="345" y="826"/>
                  <a:pt x="349" y="815"/>
                  <a:pt x="352" y="804"/>
                </a:cubicBezTo>
                <a:cubicBezTo>
                  <a:pt x="358" y="805"/>
                  <a:pt x="363" y="806"/>
                  <a:pt x="369" y="807"/>
                </a:cubicBezTo>
                <a:cubicBezTo>
                  <a:pt x="369" y="818"/>
                  <a:pt x="369" y="830"/>
                  <a:pt x="369" y="833"/>
                </a:cubicBezTo>
                <a:cubicBezTo>
                  <a:pt x="369" y="835"/>
                  <a:pt x="370" y="837"/>
                  <a:pt x="371" y="839"/>
                </a:cubicBezTo>
                <a:cubicBezTo>
                  <a:pt x="373" y="840"/>
                  <a:pt x="375" y="841"/>
                  <a:pt x="377" y="842"/>
                </a:cubicBezTo>
                <a:cubicBezTo>
                  <a:pt x="379" y="842"/>
                  <a:pt x="382" y="841"/>
                  <a:pt x="383" y="840"/>
                </a:cubicBezTo>
                <a:cubicBezTo>
                  <a:pt x="385" y="839"/>
                  <a:pt x="387" y="837"/>
                  <a:pt x="387" y="835"/>
                </a:cubicBezTo>
                <a:cubicBezTo>
                  <a:pt x="387" y="832"/>
                  <a:pt x="390" y="820"/>
                  <a:pt x="392" y="809"/>
                </a:cubicBezTo>
                <a:cubicBezTo>
                  <a:pt x="398" y="809"/>
                  <a:pt x="404" y="810"/>
                  <a:pt x="410" y="810"/>
                </a:cubicBezTo>
                <a:cubicBezTo>
                  <a:pt x="411" y="821"/>
                  <a:pt x="412" y="834"/>
                  <a:pt x="412" y="836"/>
                </a:cubicBezTo>
                <a:cubicBezTo>
                  <a:pt x="412" y="838"/>
                  <a:pt x="413" y="840"/>
                  <a:pt x="415" y="842"/>
                </a:cubicBezTo>
                <a:cubicBezTo>
                  <a:pt x="417" y="843"/>
                  <a:pt x="419" y="844"/>
                  <a:pt x="421" y="844"/>
                </a:cubicBezTo>
                <a:cubicBezTo>
                  <a:pt x="423" y="844"/>
                  <a:pt x="426" y="843"/>
                  <a:pt x="427" y="842"/>
                </a:cubicBezTo>
                <a:cubicBezTo>
                  <a:pt x="429" y="840"/>
                  <a:pt x="430" y="838"/>
                  <a:pt x="430" y="836"/>
                </a:cubicBezTo>
                <a:cubicBezTo>
                  <a:pt x="430" y="834"/>
                  <a:pt x="432" y="821"/>
                  <a:pt x="433" y="810"/>
                </a:cubicBezTo>
                <a:cubicBezTo>
                  <a:pt x="439" y="810"/>
                  <a:pt x="444" y="809"/>
                  <a:pt x="450" y="809"/>
                </a:cubicBezTo>
                <a:cubicBezTo>
                  <a:pt x="452" y="820"/>
                  <a:pt x="455" y="832"/>
                  <a:pt x="455" y="835"/>
                </a:cubicBezTo>
                <a:cubicBezTo>
                  <a:pt x="456" y="837"/>
                  <a:pt x="457" y="839"/>
                  <a:pt x="459" y="840"/>
                </a:cubicBezTo>
                <a:cubicBezTo>
                  <a:pt x="461" y="841"/>
                  <a:pt x="463" y="842"/>
                  <a:pt x="465" y="842"/>
                </a:cubicBezTo>
                <a:cubicBezTo>
                  <a:pt x="467" y="841"/>
                  <a:pt x="469" y="840"/>
                  <a:pt x="471" y="839"/>
                </a:cubicBezTo>
                <a:cubicBezTo>
                  <a:pt x="472" y="837"/>
                  <a:pt x="473" y="835"/>
                  <a:pt x="473" y="833"/>
                </a:cubicBezTo>
                <a:cubicBezTo>
                  <a:pt x="473" y="830"/>
                  <a:pt x="473" y="818"/>
                  <a:pt x="473" y="807"/>
                </a:cubicBezTo>
                <a:cubicBezTo>
                  <a:pt x="479" y="806"/>
                  <a:pt x="485" y="805"/>
                  <a:pt x="490" y="804"/>
                </a:cubicBezTo>
                <a:cubicBezTo>
                  <a:pt x="494" y="815"/>
                  <a:pt x="497" y="826"/>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4" y="823"/>
                  <a:pt x="555" y="821"/>
                  <a:pt x="556" y="819"/>
                </a:cubicBezTo>
                <a:cubicBezTo>
                  <a:pt x="558" y="817"/>
                  <a:pt x="558" y="815"/>
                  <a:pt x="558" y="813"/>
                </a:cubicBezTo>
                <a:cubicBezTo>
                  <a:pt x="557" y="811"/>
                  <a:pt x="554" y="799"/>
                  <a:pt x="552" y="787"/>
                </a:cubicBezTo>
                <a:cubicBezTo>
                  <a:pt x="557" y="785"/>
                  <a:pt x="563" y="783"/>
                  <a:pt x="568" y="781"/>
                </a:cubicBezTo>
                <a:cubicBezTo>
                  <a:pt x="574" y="791"/>
                  <a:pt x="580" y="802"/>
                  <a:pt x="581" y="804"/>
                </a:cubicBezTo>
                <a:cubicBezTo>
                  <a:pt x="582" y="806"/>
                  <a:pt x="584" y="807"/>
                  <a:pt x="586" y="808"/>
                </a:cubicBezTo>
                <a:cubicBezTo>
                  <a:pt x="588" y="808"/>
                  <a:pt x="590" y="808"/>
                  <a:pt x="592" y="807"/>
                </a:cubicBezTo>
                <a:cubicBezTo>
                  <a:pt x="595" y="807"/>
                  <a:pt x="596" y="805"/>
                  <a:pt x="597" y="803"/>
                </a:cubicBezTo>
                <a:cubicBezTo>
                  <a:pt x="598" y="801"/>
                  <a:pt x="598" y="799"/>
                  <a:pt x="598" y="797"/>
                </a:cubicBezTo>
                <a:cubicBezTo>
                  <a:pt x="597" y="794"/>
                  <a:pt x="593" y="783"/>
                  <a:pt x="589" y="772"/>
                </a:cubicBezTo>
                <a:cubicBezTo>
                  <a:pt x="595" y="769"/>
                  <a:pt x="600" y="767"/>
                  <a:pt x="605" y="764"/>
                </a:cubicBezTo>
                <a:cubicBezTo>
                  <a:pt x="611" y="773"/>
                  <a:pt x="618" y="783"/>
                  <a:pt x="620" y="785"/>
                </a:cubicBezTo>
                <a:cubicBezTo>
                  <a:pt x="621" y="787"/>
                  <a:pt x="623" y="788"/>
                  <a:pt x="625" y="788"/>
                </a:cubicBezTo>
                <a:cubicBezTo>
                  <a:pt x="628" y="789"/>
                  <a:pt x="630" y="789"/>
                  <a:pt x="632" y="787"/>
                </a:cubicBezTo>
                <a:cubicBezTo>
                  <a:pt x="634" y="786"/>
                  <a:pt x="635" y="784"/>
                  <a:pt x="636" y="782"/>
                </a:cubicBezTo>
                <a:cubicBezTo>
                  <a:pt x="637" y="780"/>
                  <a:pt x="637" y="778"/>
                  <a:pt x="636" y="776"/>
                </a:cubicBezTo>
                <a:cubicBezTo>
                  <a:pt x="635" y="774"/>
                  <a:pt x="630" y="763"/>
                  <a:pt x="625" y="752"/>
                </a:cubicBezTo>
                <a:cubicBezTo>
                  <a:pt x="630" y="749"/>
                  <a:pt x="635" y="746"/>
                  <a:pt x="639" y="743"/>
                </a:cubicBezTo>
                <a:cubicBezTo>
                  <a:pt x="647" y="751"/>
                  <a:pt x="655" y="760"/>
                  <a:pt x="657" y="762"/>
                </a:cubicBezTo>
                <a:cubicBezTo>
                  <a:pt x="658" y="764"/>
                  <a:pt x="660" y="765"/>
                  <a:pt x="663" y="765"/>
                </a:cubicBezTo>
                <a:cubicBezTo>
                  <a:pt x="665" y="765"/>
                  <a:pt x="667" y="765"/>
                  <a:pt x="669" y="763"/>
                </a:cubicBezTo>
                <a:cubicBezTo>
                  <a:pt x="671" y="762"/>
                  <a:pt x="672" y="760"/>
                  <a:pt x="672" y="758"/>
                </a:cubicBezTo>
                <a:cubicBezTo>
                  <a:pt x="673" y="756"/>
                  <a:pt x="673" y="754"/>
                  <a:pt x="671" y="752"/>
                </a:cubicBezTo>
                <a:cubicBezTo>
                  <a:pt x="670" y="749"/>
                  <a:pt x="664" y="739"/>
                  <a:pt x="658" y="729"/>
                </a:cubicBezTo>
                <a:cubicBezTo>
                  <a:pt x="663" y="725"/>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5"/>
                  <a:pt x="705" y="724"/>
                </a:cubicBezTo>
                <a:cubicBezTo>
                  <a:pt x="703" y="722"/>
                  <a:pt x="696" y="712"/>
                  <a:pt x="689" y="703"/>
                </a:cubicBezTo>
                <a:cubicBezTo>
                  <a:pt x="693" y="699"/>
                  <a:pt x="697" y="694"/>
                  <a:pt x="701" y="690"/>
                </a:cubicBezTo>
                <a:cubicBezTo>
                  <a:pt x="710" y="697"/>
                  <a:pt x="720" y="704"/>
                  <a:pt x="722" y="706"/>
                </a:cubicBezTo>
                <a:cubicBezTo>
                  <a:pt x="724" y="707"/>
                  <a:pt x="726" y="708"/>
                  <a:pt x="729" y="707"/>
                </a:cubicBezTo>
                <a:cubicBezTo>
                  <a:pt x="731" y="707"/>
                  <a:pt x="733" y="706"/>
                  <a:pt x="734" y="704"/>
                </a:cubicBezTo>
                <a:cubicBezTo>
                  <a:pt x="736" y="703"/>
                  <a:pt x="737" y="700"/>
                  <a:pt x="737" y="698"/>
                </a:cubicBezTo>
                <a:cubicBezTo>
                  <a:pt x="737" y="696"/>
                  <a:pt x="736" y="694"/>
                  <a:pt x="734" y="692"/>
                </a:cubicBezTo>
                <a:cubicBezTo>
                  <a:pt x="733" y="690"/>
                  <a:pt x="724" y="681"/>
                  <a:pt x="717" y="673"/>
                </a:cubicBezTo>
                <a:cubicBezTo>
                  <a:pt x="720" y="669"/>
                  <a:pt x="724" y="664"/>
                  <a:pt x="728" y="659"/>
                </a:cubicBezTo>
                <a:cubicBezTo>
                  <a:pt x="737" y="665"/>
                  <a:pt x="748" y="671"/>
                  <a:pt x="750" y="673"/>
                </a:cubicBezTo>
                <a:cubicBezTo>
                  <a:pt x="752" y="674"/>
                  <a:pt x="754" y="674"/>
                  <a:pt x="757" y="674"/>
                </a:cubicBezTo>
                <a:cubicBezTo>
                  <a:pt x="759" y="673"/>
                  <a:pt x="761" y="672"/>
                  <a:pt x="762" y="670"/>
                </a:cubicBezTo>
                <a:cubicBezTo>
                  <a:pt x="763" y="668"/>
                  <a:pt x="764" y="666"/>
                  <a:pt x="764" y="664"/>
                </a:cubicBezTo>
                <a:cubicBezTo>
                  <a:pt x="764" y="662"/>
                  <a:pt x="763" y="660"/>
                  <a:pt x="761" y="658"/>
                </a:cubicBezTo>
                <a:cubicBezTo>
                  <a:pt x="759" y="656"/>
                  <a:pt x="750" y="648"/>
                  <a:pt x="741" y="641"/>
                </a:cubicBezTo>
                <a:cubicBezTo>
                  <a:pt x="745"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4"/>
                  <a:pt x="786" y="622"/>
                  <a:pt x="784" y="621"/>
                </a:cubicBezTo>
                <a:cubicBezTo>
                  <a:pt x="782" y="620"/>
                  <a:pt x="772" y="613"/>
                  <a:pt x="762" y="606"/>
                </a:cubicBezTo>
                <a:cubicBezTo>
                  <a:pt x="765" y="601"/>
                  <a:pt x="768" y="596"/>
                  <a:pt x="770" y="590"/>
                </a:cubicBezTo>
                <a:cubicBezTo>
                  <a:pt x="781" y="594"/>
                  <a:pt x="793" y="598"/>
                  <a:pt x="795" y="599"/>
                </a:cubicBezTo>
                <a:cubicBezTo>
                  <a:pt x="797" y="599"/>
                  <a:pt x="800" y="599"/>
                  <a:pt x="801" y="598"/>
                </a:cubicBezTo>
                <a:cubicBezTo>
                  <a:pt x="803" y="597"/>
                  <a:pt x="805" y="596"/>
                  <a:pt x="806" y="594"/>
                </a:cubicBezTo>
                <a:cubicBezTo>
                  <a:pt x="807" y="591"/>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7"/>
                </a:cubicBezTo>
                <a:cubicBezTo>
                  <a:pt x="820" y="556"/>
                  <a:pt x="821" y="555"/>
                  <a:pt x="822" y="552"/>
                </a:cubicBezTo>
                <a:cubicBezTo>
                  <a:pt x="822" y="550"/>
                  <a:pt x="822" y="548"/>
                  <a:pt x="822" y="546"/>
                </a:cubicBezTo>
                <a:cubicBezTo>
                  <a:pt x="821" y="544"/>
                  <a:pt x="819" y="542"/>
                  <a:pt x="817" y="541"/>
                </a:cubicBezTo>
                <a:cubicBezTo>
                  <a:pt x="815" y="540"/>
                  <a:pt x="804" y="535"/>
                  <a:pt x="793" y="531"/>
                </a:cubicBezTo>
                <a:cubicBezTo>
                  <a:pt x="795" y="525"/>
                  <a:pt x="796" y="520"/>
                  <a:pt x="798" y="514"/>
                </a:cubicBezTo>
                <a:cubicBezTo>
                  <a:pt x="809" y="515"/>
                  <a:pt x="821" y="517"/>
                  <a:pt x="824" y="517"/>
                </a:cubicBezTo>
                <a:cubicBezTo>
                  <a:pt x="826" y="517"/>
                  <a:pt x="828" y="516"/>
                  <a:pt x="830" y="515"/>
                </a:cubicBezTo>
                <a:cubicBezTo>
                  <a:pt x="831" y="514"/>
                  <a:pt x="833" y="512"/>
                  <a:pt x="833" y="510"/>
                </a:cubicBezTo>
                <a:cubicBezTo>
                  <a:pt x="834" y="507"/>
                  <a:pt x="833" y="505"/>
                  <a:pt x="832" y="503"/>
                </a:cubicBezTo>
                <a:cubicBezTo>
                  <a:pt x="831" y="501"/>
                  <a:pt x="830" y="500"/>
                  <a:pt x="827" y="499"/>
                </a:cubicBezTo>
                <a:cubicBezTo>
                  <a:pt x="825" y="498"/>
                  <a:pt x="813" y="495"/>
                  <a:pt x="802" y="491"/>
                </a:cubicBezTo>
                <a:cubicBezTo>
                  <a:pt x="804"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9" y="460"/>
                </a:cubicBezTo>
                <a:cubicBezTo>
                  <a:pt x="837" y="458"/>
                  <a:pt x="835" y="457"/>
                  <a:pt x="833" y="456"/>
                </a:cubicBezTo>
                <a:cubicBezTo>
                  <a:pt x="831" y="456"/>
                  <a:pt x="819" y="453"/>
                  <a:pt x="808" y="451"/>
                </a:cubicBezTo>
                <a:cubicBezTo>
                  <a:pt x="808" y="445"/>
                  <a:pt x="808" y="439"/>
                  <a:pt x="808" y="434"/>
                </a:cubicBezTo>
                <a:cubicBezTo>
                  <a:pt x="820" y="432"/>
                  <a:pt x="832" y="431"/>
                  <a:pt x="835" y="431"/>
                </a:cubicBezTo>
                <a:close/>
                <a:moveTo>
                  <a:pt x="421" y="758"/>
                </a:moveTo>
                <a:cubicBezTo>
                  <a:pt x="236" y="758"/>
                  <a:pt x="85" y="608"/>
                  <a:pt x="85" y="422"/>
                </a:cubicBezTo>
                <a:cubicBezTo>
                  <a:pt x="85" y="236"/>
                  <a:pt x="236" y="86"/>
                  <a:pt x="421" y="86"/>
                </a:cubicBezTo>
                <a:cubicBezTo>
                  <a:pt x="607" y="86"/>
                  <a:pt x="757" y="236"/>
                  <a:pt x="757" y="422"/>
                </a:cubicBezTo>
                <a:cubicBezTo>
                  <a:pt x="757" y="608"/>
                  <a:pt x="607" y="758"/>
                  <a:pt x="421" y="75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8116DA30-E507-45C9-8601-A442872DC75D}"/>
              </a:ext>
            </a:extLst>
          </p:cNvPr>
          <p:cNvGrpSpPr/>
          <p:nvPr/>
        </p:nvGrpSpPr>
        <p:grpSpPr>
          <a:xfrm>
            <a:off x="3517851" y="3903686"/>
            <a:ext cx="342395" cy="342395"/>
            <a:chOff x="3854695" y="4036528"/>
            <a:chExt cx="326999" cy="326999"/>
          </a:xfrm>
          <a:solidFill>
            <a:schemeClr val="accent2"/>
          </a:solidFill>
        </p:grpSpPr>
        <p:sp>
          <p:nvSpPr>
            <p:cNvPr id="97" name="Freeform 13">
              <a:extLst>
                <a:ext uri="{FF2B5EF4-FFF2-40B4-BE49-F238E27FC236}">
                  <a16:creationId xmlns:a16="http://schemas.microsoft.com/office/drawing/2014/main" id="{AF3B0B4B-F36D-441A-8B16-F3AA79ED99FC}"/>
                </a:ext>
              </a:extLst>
            </p:cNvPr>
            <p:cNvSpPr>
              <a:spLocks/>
            </p:cNvSpPr>
            <p:nvPr/>
          </p:nvSpPr>
          <p:spPr bwMode="auto">
            <a:xfrm>
              <a:off x="4011566" y="4190086"/>
              <a:ext cx="23200" cy="27619"/>
            </a:xfrm>
            <a:custGeom>
              <a:avLst/>
              <a:gdLst>
                <a:gd name="T0" fmla="*/ 11 w 15"/>
                <a:gd name="T1" fmla="*/ 0 h 18"/>
                <a:gd name="T2" fmla="*/ 0 w 15"/>
                <a:gd name="T3" fmla="*/ 15 h 18"/>
                <a:gd name="T4" fmla="*/ 12 w 15"/>
                <a:gd name="T5" fmla="*/ 13 h 18"/>
                <a:gd name="T6" fmla="*/ 11 w 15"/>
                <a:gd name="T7" fmla="*/ 0 h 18"/>
              </a:gdLst>
              <a:ahLst/>
              <a:cxnLst>
                <a:cxn ang="0">
                  <a:pos x="T0" y="T1"/>
                </a:cxn>
                <a:cxn ang="0">
                  <a:pos x="T2" y="T3"/>
                </a:cxn>
                <a:cxn ang="0">
                  <a:pos x="T4" y="T5"/>
                </a:cxn>
                <a:cxn ang="0">
                  <a:pos x="T6" y="T7"/>
                </a:cxn>
              </a:cxnLst>
              <a:rect l="0" t="0" r="r" b="b"/>
              <a:pathLst>
                <a:path w="15" h="18">
                  <a:moveTo>
                    <a:pt x="11" y="0"/>
                  </a:moveTo>
                  <a:cubicBezTo>
                    <a:pt x="0" y="15"/>
                    <a:pt x="0" y="15"/>
                    <a:pt x="0" y="15"/>
                  </a:cubicBezTo>
                  <a:cubicBezTo>
                    <a:pt x="4" y="18"/>
                    <a:pt x="9" y="17"/>
                    <a:pt x="12" y="13"/>
                  </a:cubicBezTo>
                  <a:cubicBezTo>
                    <a:pt x="15" y="9"/>
                    <a:pt x="15" y="3"/>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
              <a:extLst>
                <a:ext uri="{FF2B5EF4-FFF2-40B4-BE49-F238E27FC236}">
                  <a16:creationId xmlns:a16="http://schemas.microsoft.com/office/drawing/2014/main" id="{95F3E40A-5AD9-4D42-8687-FC0BF097DCCE}"/>
                </a:ext>
              </a:extLst>
            </p:cNvPr>
            <p:cNvSpPr>
              <a:spLocks/>
            </p:cNvSpPr>
            <p:nvPr/>
          </p:nvSpPr>
          <p:spPr bwMode="auto">
            <a:xfrm>
              <a:off x="4001624" y="4183457"/>
              <a:ext cx="23200" cy="27619"/>
            </a:xfrm>
            <a:custGeom>
              <a:avLst/>
              <a:gdLst>
                <a:gd name="T0" fmla="*/ 3 w 15"/>
                <a:gd name="T1" fmla="*/ 5 h 18"/>
                <a:gd name="T2" fmla="*/ 4 w 15"/>
                <a:gd name="T3" fmla="*/ 18 h 18"/>
                <a:gd name="T4" fmla="*/ 15 w 15"/>
                <a:gd name="T5" fmla="*/ 3 h 18"/>
                <a:gd name="T6" fmla="*/ 3 w 15"/>
                <a:gd name="T7" fmla="*/ 5 h 18"/>
              </a:gdLst>
              <a:ahLst/>
              <a:cxnLst>
                <a:cxn ang="0">
                  <a:pos x="T0" y="T1"/>
                </a:cxn>
                <a:cxn ang="0">
                  <a:pos x="T2" y="T3"/>
                </a:cxn>
                <a:cxn ang="0">
                  <a:pos x="T4" y="T5"/>
                </a:cxn>
                <a:cxn ang="0">
                  <a:pos x="T6" y="T7"/>
                </a:cxn>
              </a:cxnLst>
              <a:rect l="0" t="0" r="r" b="b"/>
              <a:pathLst>
                <a:path w="15" h="18">
                  <a:moveTo>
                    <a:pt x="3" y="5"/>
                  </a:moveTo>
                  <a:cubicBezTo>
                    <a:pt x="0" y="9"/>
                    <a:pt x="0" y="15"/>
                    <a:pt x="4" y="18"/>
                  </a:cubicBezTo>
                  <a:cubicBezTo>
                    <a:pt x="15" y="3"/>
                    <a:pt x="15" y="3"/>
                    <a:pt x="15" y="3"/>
                  </a:cubicBezTo>
                  <a:cubicBezTo>
                    <a:pt x="11" y="0"/>
                    <a:pt x="6" y="1"/>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
              <a:extLst>
                <a:ext uri="{FF2B5EF4-FFF2-40B4-BE49-F238E27FC236}">
                  <a16:creationId xmlns:a16="http://schemas.microsoft.com/office/drawing/2014/main" id="{E5D4C200-A7C5-4782-8631-95D5B390B838}"/>
                </a:ext>
              </a:extLst>
            </p:cNvPr>
            <p:cNvSpPr>
              <a:spLocks noEditPoints="1"/>
            </p:cNvSpPr>
            <p:nvPr/>
          </p:nvSpPr>
          <p:spPr bwMode="auto">
            <a:xfrm>
              <a:off x="3969587" y="4152525"/>
              <a:ext cx="97216" cy="96112"/>
            </a:xfrm>
            <a:custGeom>
              <a:avLst/>
              <a:gdLst>
                <a:gd name="T0" fmla="*/ 32 w 63"/>
                <a:gd name="T1" fmla="*/ 0 h 62"/>
                <a:gd name="T2" fmla="*/ 0 w 63"/>
                <a:gd name="T3" fmla="*/ 31 h 62"/>
                <a:gd name="T4" fmla="*/ 32 w 63"/>
                <a:gd name="T5" fmla="*/ 62 h 62"/>
                <a:gd name="T6" fmla="*/ 63 w 63"/>
                <a:gd name="T7" fmla="*/ 31 h 62"/>
                <a:gd name="T8" fmla="*/ 32 w 63"/>
                <a:gd name="T9" fmla="*/ 0 h 62"/>
                <a:gd name="T10" fmla="*/ 32 w 63"/>
                <a:gd name="T11" fmla="*/ 47 h 62"/>
                <a:gd name="T12" fmla="*/ 16 w 63"/>
                <a:gd name="T13" fmla="*/ 31 h 62"/>
                <a:gd name="T14" fmla="*/ 32 w 63"/>
                <a:gd name="T15" fmla="*/ 15 h 62"/>
                <a:gd name="T16" fmla="*/ 47 w 63"/>
                <a:gd name="T17" fmla="*/ 31 h 62"/>
                <a:gd name="T18" fmla="*/ 32 w 63"/>
                <a:gd name="T19" fmla="*/ 4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32" y="0"/>
                  </a:moveTo>
                  <a:cubicBezTo>
                    <a:pt x="14" y="0"/>
                    <a:pt x="0" y="14"/>
                    <a:pt x="0" y="31"/>
                  </a:cubicBezTo>
                  <a:cubicBezTo>
                    <a:pt x="0" y="48"/>
                    <a:pt x="14" y="62"/>
                    <a:pt x="32" y="62"/>
                  </a:cubicBezTo>
                  <a:cubicBezTo>
                    <a:pt x="49" y="62"/>
                    <a:pt x="63" y="48"/>
                    <a:pt x="63" y="31"/>
                  </a:cubicBezTo>
                  <a:cubicBezTo>
                    <a:pt x="63" y="14"/>
                    <a:pt x="49" y="0"/>
                    <a:pt x="32" y="0"/>
                  </a:cubicBezTo>
                  <a:close/>
                  <a:moveTo>
                    <a:pt x="32" y="47"/>
                  </a:moveTo>
                  <a:cubicBezTo>
                    <a:pt x="23" y="47"/>
                    <a:pt x="16" y="40"/>
                    <a:pt x="16" y="31"/>
                  </a:cubicBezTo>
                  <a:cubicBezTo>
                    <a:pt x="16" y="22"/>
                    <a:pt x="23" y="15"/>
                    <a:pt x="32" y="15"/>
                  </a:cubicBezTo>
                  <a:cubicBezTo>
                    <a:pt x="40" y="15"/>
                    <a:pt x="47" y="22"/>
                    <a:pt x="47" y="31"/>
                  </a:cubicBezTo>
                  <a:cubicBezTo>
                    <a:pt x="47" y="40"/>
                    <a:pt x="40" y="47"/>
                    <a:pt x="3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6">
              <a:extLst>
                <a:ext uri="{FF2B5EF4-FFF2-40B4-BE49-F238E27FC236}">
                  <a16:creationId xmlns:a16="http://schemas.microsoft.com/office/drawing/2014/main" id="{31BB4486-F8BB-48FE-9CF4-6B800443ECF4}"/>
                </a:ext>
              </a:extLst>
            </p:cNvPr>
            <p:cNvSpPr>
              <a:spLocks noEditPoints="1"/>
            </p:cNvSpPr>
            <p:nvPr/>
          </p:nvSpPr>
          <p:spPr bwMode="auto">
            <a:xfrm>
              <a:off x="3854695" y="4036528"/>
              <a:ext cx="326999" cy="326999"/>
            </a:xfrm>
            <a:custGeom>
              <a:avLst/>
              <a:gdLst>
                <a:gd name="T0" fmla="*/ 210 w 211"/>
                <a:gd name="T1" fmla="*/ 103 h 211"/>
                <a:gd name="T2" fmla="*/ 206 w 211"/>
                <a:gd name="T3" fmla="*/ 89 h 211"/>
                <a:gd name="T4" fmla="*/ 204 w 211"/>
                <a:gd name="T5" fmla="*/ 80 h 211"/>
                <a:gd name="T6" fmla="*/ 202 w 211"/>
                <a:gd name="T7" fmla="*/ 66 h 211"/>
                <a:gd name="T8" fmla="*/ 183 w 211"/>
                <a:gd name="T9" fmla="*/ 65 h 211"/>
                <a:gd name="T10" fmla="*/ 191 w 211"/>
                <a:gd name="T11" fmla="*/ 44 h 211"/>
                <a:gd name="T12" fmla="*/ 169 w 211"/>
                <a:gd name="T13" fmla="*/ 45 h 211"/>
                <a:gd name="T14" fmla="*/ 173 w 211"/>
                <a:gd name="T15" fmla="*/ 26 h 211"/>
                <a:gd name="T16" fmla="*/ 161 w 211"/>
                <a:gd name="T17" fmla="*/ 20 h 211"/>
                <a:gd name="T18" fmla="*/ 152 w 211"/>
                <a:gd name="T19" fmla="*/ 15 h 211"/>
                <a:gd name="T20" fmla="*/ 141 w 211"/>
                <a:gd name="T21" fmla="*/ 7 h 211"/>
                <a:gd name="T22" fmla="*/ 127 w 211"/>
                <a:gd name="T23" fmla="*/ 21 h 211"/>
                <a:gd name="T24" fmla="*/ 117 w 211"/>
                <a:gd name="T25" fmla="*/ 1 h 211"/>
                <a:gd name="T26" fmla="*/ 106 w 211"/>
                <a:gd name="T27" fmla="*/ 18 h 211"/>
                <a:gd name="T28" fmla="*/ 95 w 211"/>
                <a:gd name="T29" fmla="*/ 1 h 211"/>
                <a:gd name="T30" fmla="*/ 84 w 211"/>
                <a:gd name="T31" fmla="*/ 21 h 211"/>
                <a:gd name="T32" fmla="*/ 70 w 211"/>
                <a:gd name="T33" fmla="*/ 7 h 211"/>
                <a:gd name="T34" fmla="*/ 59 w 211"/>
                <a:gd name="T35" fmla="*/ 15 h 211"/>
                <a:gd name="T36" fmla="*/ 51 w 211"/>
                <a:gd name="T37" fmla="*/ 20 h 211"/>
                <a:gd name="T38" fmla="*/ 38 w 211"/>
                <a:gd name="T39" fmla="*/ 26 h 211"/>
                <a:gd name="T40" fmla="*/ 43 w 211"/>
                <a:gd name="T41" fmla="*/ 45 h 211"/>
                <a:gd name="T42" fmla="*/ 20 w 211"/>
                <a:gd name="T43" fmla="*/ 44 h 211"/>
                <a:gd name="T44" fmla="*/ 28 w 211"/>
                <a:gd name="T45" fmla="*/ 65 h 211"/>
                <a:gd name="T46" fmla="*/ 9 w 211"/>
                <a:gd name="T47" fmla="*/ 66 h 211"/>
                <a:gd name="T48" fmla="*/ 7 w 211"/>
                <a:gd name="T49" fmla="*/ 80 h 211"/>
                <a:gd name="T50" fmla="*/ 5 w 211"/>
                <a:gd name="T51" fmla="*/ 89 h 211"/>
                <a:gd name="T52" fmla="*/ 1 w 211"/>
                <a:gd name="T53" fmla="*/ 103 h 211"/>
                <a:gd name="T54" fmla="*/ 18 w 211"/>
                <a:gd name="T55" fmla="*/ 112 h 211"/>
                <a:gd name="T56" fmla="*/ 2 w 211"/>
                <a:gd name="T57" fmla="*/ 128 h 211"/>
                <a:gd name="T58" fmla="*/ 23 w 211"/>
                <a:gd name="T59" fmla="*/ 136 h 211"/>
                <a:gd name="T60" fmla="*/ 11 w 211"/>
                <a:gd name="T61" fmla="*/ 151 h 211"/>
                <a:gd name="T62" fmla="*/ 21 w 211"/>
                <a:gd name="T63" fmla="*/ 162 h 211"/>
                <a:gd name="T64" fmla="*/ 26 w 211"/>
                <a:gd name="T65" fmla="*/ 170 h 211"/>
                <a:gd name="T66" fmla="*/ 33 w 211"/>
                <a:gd name="T67" fmla="*/ 182 h 211"/>
                <a:gd name="T68" fmla="*/ 52 w 211"/>
                <a:gd name="T69" fmla="*/ 175 h 211"/>
                <a:gd name="T70" fmla="*/ 53 w 211"/>
                <a:gd name="T71" fmla="*/ 198 h 211"/>
                <a:gd name="T72" fmla="*/ 73 w 211"/>
                <a:gd name="T73" fmla="*/ 187 h 211"/>
                <a:gd name="T74" fmla="*/ 76 w 211"/>
                <a:gd name="T75" fmla="*/ 207 h 211"/>
                <a:gd name="T76" fmla="*/ 90 w 211"/>
                <a:gd name="T77" fmla="*/ 207 h 211"/>
                <a:gd name="T78" fmla="*/ 100 w 211"/>
                <a:gd name="T79" fmla="*/ 208 h 211"/>
                <a:gd name="T80" fmla="*/ 111 w 211"/>
                <a:gd name="T81" fmla="*/ 208 h 211"/>
                <a:gd name="T82" fmla="*/ 121 w 211"/>
                <a:gd name="T83" fmla="*/ 207 h 211"/>
                <a:gd name="T84" fmla="*/ 135 w 211"/>
                <a:gd name="T85" fmla="*/ 207 h 211"/>
                <a:gd name="T86" fmla="*/ 138 w 211"/>
                <a:gd name="T87" fmla="*/ 187 h 211"/>
                <a:gd name="T88" fmla="*/ 159 w 211"/>
                <a:gd name="T89" fmla="*/ 198 h 211"/>
                <a:gd name="T90" fmla="*/ 160 w 211"/>
                <a:gd name="T91" fmla="*/ 175 h 211"/>
                <a:gd name="T92" fmla="*/ 178 w 211"/>
                <a:gd name="T93" fmla="*/ 182 h 211"/>
                <a:gd name="T94" fmla="*/ 185 w 211"/>
                <a:gd name="T95" fmla="*/ 170 h 211"/>
                <a:gd name="T96" fmla="*/ 191 w 211"/>
                <a:gd name="T97" fmla="*/ 162 h 211"/>
                <a:gd name="T98" fmla="*/ 200 w 211"/>
                <a:gd name="T99" fmla="*/ 151 h 211"/>
                <a:gd name="T100" fmla="*/ 188 w 211"/>
                <a:gd name="T101" fmla="*/ 136 h 211"/>
                <a:gd name="T102" fmla="*/ 209 w 211"/>
                <a:gd name="T103" fmla="*/ 128 h 211"/>
                <a:gd name="T104" fmla="*/ 193 w 211"/>
                <a:gd name="T105" fmla="*/ 112 h 211"/>
                <a:gd name="T106" fmla="*/ 106 w 211"/>
                <a:gd name="T107" fmla="*/ 3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 h="211">
                  <a:moveTo>
                    <a:pt x="207" y="111"/>
                  </a:moveTo>
                  <a:cubicBezTo>
                    <a:pt x="208" y="111"/>
                    <a:pt x="209" y="110"/>
                    <a:pt x="210" y="109"/>
                  </a:cubicBezTo>
                  <a:cubicBezTo>
                    <a:pt x="211" y="108"/>
                    <a:pt x="211" y="107"/>
                    <a:pt x="211" y="106"/>
                  </a:cubicBezTo>
                  <a:cubicBezTo>
                    <a:pt x="211" y="105"/>
                    <a:pt x="211" y="104"/>
                    <a:pt x="210" y="103"/>
                  </a:cubicBezTo>
                  <a:cubicBezTo>
                    <a:pt x="209" y="102"/>
                    <a:pt x="208" y="101"/>
                    <a:pt x="207" y="101"/>
                  </a:cubicBezTo>
                  <a:cubicBezTo>
                    <a:pt x="206" y="101"/>
                    <a:pt x="199" y="100"/>
                    <a:pt x="193" y="100"/>
                  </a:cubicBezTo>
                  <a:cubicBezTo>
                    <a:pt x="193" y="98"/>
                    <a:pt x="193" y="96"/>
                    <a:pt x="192" y="94"/>
                  </a:cubicBezTo>
                  <a:cubicBezTo>
                    <a:pt x="198" y="92"/>
                    <a:pt x="205" y="90"/>
                    <a:pt x="206" y="89"/>
                  </a:cubicBezTo>
                  <a:cubicBezTo>
                    <a:pt x="207" y="89"/>
                    <a:pt x="208" y="88"/>
                    <a:pt x="209" y="87"/>
                  </a:cubicBezTo>
                  <a:cubicBezTo>
                    <a:pt x="209" y="86"/>
                    <a:pt x="209" y="85"/>
                    <a:pt x="209" y="84"/>
                  </a:cubicBezTo>
                  <a:cubicBezTo>
                    <a:pt x="209" y="83"/>
                    <a:pt x="208" y="82"/>
                    <a:pt x="207" y="81"/>
                  </a:cubicBezTo>
                  <a:cubicBezTo>
                    <a:pt x="206" y="80"/>
                    <a:pt x="205" y="80"/>
                    <a:pt x="204" y="80"/>
                  </a:cubicBezTo>
                  <a:cubicBezTo>
                    <a:pt x="203" y="80"/>
                    <a:pt x="196" y="81"/>
                    <a:pt x="190" y="82"/>
                  </a:cubicBezTo>
                  <a:cubicBezTo>
                    <a:pt x="189" y="80"/>
                    <a:pt x="189" y="78"/>
                    <a:pt x="188" y="76"/>
                  </a:cubicBezTo>
                  <a:cubicBezTo>
                    <a:pt x="193" y="73"/>
                    <a:pt x="199" y="70"/>
                    <a:pt x="200" y="69"/>
                  </a:cubicBezTo>
                  <a:cubicBezTo>
                    <a:pt x="201" y="68"/>
                    <a:pt x="202" y="67"/>
                    <a:pt x="202" y="66"/>
                  </a:cubicBezTo>
                  <a:cubicBezTo>
                    <a:pt x="203" y="65"/>
                    <a:pt x="203" y="64"/>
                    <a:pt x="202" y="63"/>
                  </a:cubicBezTo>
                  <a:cubicBezTo>
                    <a:pt x="202" y="62"/>
                    <a:pt x="201" y="61"/>
                    <a:pt x="200" y="60"/>
                  </a:cubicBezTo>
                  <a:cubicBezTo>
                    <a:pt x="199" y="60"/>
                    <a:pt x="198" y="60"/>
                    <a:pt x="197" y="60"/>
                  </a:cubicBezTo>
                  <a:cubicBezTo>
                    <a:pt x="195" y="61"/>
                    <a:pt x="189" y="63"/>
                    <a:pt x="183" y="65"/>
                  </a:cubicBezTo>
                  <a:cubicBezTo>
                    <a:pt x="182" y="63"/>
                    <a:pt x="181" y="61"/>
                    <a:pt x="180" y="59"/>
                  </a:cubicBezTo>
                  <a:cubicBezTo>
                    <a:pt x="185" y="55"/>
                    <a:pt x="190" y="51"/>
                    <a:pt x="191" y="50"/>
                  </a:cubicBezTo>
                  <a:cubicBezTo>
                    <a:pt x="192" y="49"/>
                    <a:pt x="192" y="48"/>
                    <a:pt x="192" y="47"/>
                  </a:cubicBezTo>
                  <a:cubicBezTo>
                    <a:pt x="192" y="46"/>
                    <a:pt x="192" y="45"/>
                    <a:pt x="191" y="44"/>
                  </a:cubicBezTo>
                  <a:cubicBezTo>
                    <a:pt x="190" y="43"/>
                    <a:pt x="189" y="42"/>
                    <a:pt x="188" y="42"/>
                  </a:cubicBezTo>
                  <a:cubicBezTo>
                    <a:pt x="187" y="42"/>
                    <a:pt x="186" y="42"/>
                    <a:pt x="185" y="42"/>
                  </a:cubicBezTo>
                  <a:cubicBezTo>
                    <a:pt x="184" y="43"/>
                    <a:pt x="178" y="46"/>
                    <a:pt x="173" y="49"/>
                  </a:cubicBezTo>
                  <a:cubicBezTo>
                    <a:pt x="172" y="48"/>
                    <a:pt x="170" y="46"/>
                    <a:pt x="169" y="45"/>
                  </a:cubicBezTo>
                  <a:cubicBezTo>
                    <a:pt x="172" y="40"/>
                    <a:pt x="176" y="35"/>
                    <a:pt x="177" y="34"/>
                  </a:cubicBezTo>
                  <a:cubicBezTo>
                    <a:pt x="178" y="33"/>
                    <a:pt x="178" y="31"/>
                    <a:pt x="178" y="30"/>
                  </a:cubicBezTo>
                  <a:cubicBezTo>
                    <a:pt x="178" y="29"/>
                    <a:pt x="177" y="28"/>
                    <a:pt x="176" y="27"/>
                  </a:cubicBezTo>
                  <a:cubicBezTo>
                    <a:pt x="175" y="26"/>
                    <a:pt x="174" y="26"/>
                    <a:pt x="173" y="26"/>
                  </a:cubicBezTo>
                  <a:cubicBezTo>
                    <a:pt x="172" y="26"/>
                    <a:pt x="171" y="26"/>
                    <a:pt x="170" y="27"/>
                  </a:cubicBezTo>
                  <a:cubicBezTo>
                    <a:pt x="169" y="28"/>
                    <a:pt x="164" y="33"/>
                    <a:pt x="160" y="37"/>
                  </a:cubicBezTo>
                  <a:cubicBezTo>
                    <a:pt x="158" y="35"/>
                    <a:pt x="156" y="34"/>
                    <a:pt x="155" y="33"/>
                  </a:cubicBezTo>
                  <a:cubicBezTo>
                    <a:pt x="157" y="28"/>
                    <a:pt x="160" y="21"/>
                    <a:pt x="161" y="20"/>
                  </a:cubicBezTo>
                  <a:cubicBezTo>
                    <a:pt x="161" y="19"/>
                    <a:pt x="161" y="18"/>
                    <a:pt x="161" y="17"/>
                  </a:cubicBezTo>
                  <a:cubicBezTo>
                    <a:pt x="160" y="16"/>
                    <a:pt x="160" y="15"/>
                    <a:pt x="159" y="14"/>
                  </a:cubicBezTo>
                  <a:cubicBezTo>
                    <a:pt x="157" y="14"/>
                    <a:pt x="156" y="13"/>
                    <a:pt x="155" y="14"/>
                  </a:cubicBezTo>
                  <a:cubicBezTo>
                    <a:pt x="154" y="14"/>
                    <a:pt x="153" y="14"/>
                    <a:pt x="152" y="15"/>
                  </a:cubicBezTo>
                  <a:cubicBezTo>
                    <a:pt x="152" y="17"/>
                    <a:pt x="148" y="22"/>
                    <a:pt x="144" y="27"/>
                  </a:cubicBezTo>
                  <a:cubicBezTo>
                    <a:pt x="142" y="26"/>
                    <a:pt x="140" y="25"/>
                    <a:pt x="138" y="25"/>
                  </a:cubicBezTo>
                  <a:cubicBezTo>
                    <a:pt x="140" y="19"/>
                    <a:pt x="141" y="12"/>
                    <a:pt x="142" y="11"/>
                  </a:cubicBezTo>
                  <a:cubicBezTo>
                    <a:pt x="142" y="9"/>
                    <a:pt x="142" y="8"/>
                    <a:pt x="141" y="7"/>
                  </a:cubicBezTo>
                  <a:cubicBezTo>
                    <a:pt x="140" y="6"/>
                    <a:pt x="139" y="6"/>
                    <a:pt x="138" y="5"/>
                  </a:cubicBezTo>
                  <a:cubicBezTo>
                    <a:pt x="137" y="5"/>
                    <a:pt x="136" y="5"/>
                    <a:pt x="135" y="5"/>
                  </a:cubicBezTo>
                  <a:cubicBezTo>
                    <a:pt x="134" y="6"/>
                    <a:pt x="133" y="7"/>
                    <a:pt x="132" y="8"/>
                  </a:cubicBezTo>
                  <a:cubicBezTo>
                    <a:pt x="132" y="9"/>
                    <a:pt x="129" y="15"/>
                    <a:pt x="127" y="21"/>
                  </a:cubicBezTo>
                  <a:cubicBezTo>
                    <a:pt x="125" y="20"/>
                    <a:pt x="123" y="20"/>
                    <a:pt x="121" y="19"/>
                  </a:cubicBezTo>
                  <a:cubicBezTo>
                    <a:pt x="121" y="13"/>
                    <a:pt x="121" y="7"/>
                    <a:pt x="121" y="5"/>
                  </a:cubicBezTo>
                  <a:cubicBezTo>
                    <a:pt x="121" y="4"/>
                    <a:pt x="121" y="3"/>
                    <a:pt x="120" y="2"/>
                  </a:cubicBezTo>
                  <a:cubicBezTo>
                    <a:pt x="119" y="1"/>
                    <a:pt x="118" y="1"/>
                    <a:pt x="117" y="1"/>
                  </a:cubicBezTo>
                  <a:cubicBezTo>
                    <a:pt x="115" y="0"/>
                    <a:pt x="114" y="1"/>
                    <a:pt x="113" y="1"/>
                  </a:cubicBezTo>
                  <a:cubicBezTo>
                    <a:pt x="112" y="2"/>
                    <a:pt x="112" y="3"/>
                    <a:pt x="111" y="4"/>
                  </a:cubicBezTo>
                  <a:cubicBezTo>
                    <a:pt x="111" y="6"/>
                    <a:pt x="110" y="12"/>
                    <a:pt x="109" y="18"/>
                  </a:cubicBezTo>
                  <a:cubicBezTo>
                    <a:pt x="108" y="18"/>
                    <a:pt x="107" y="18"/>
                    <a:pt x="106" y="18"/>
                  </a:cubicBezTo>
                  <a:cubicBezTo>
                    <a:pt x="105" y="18"/>
                    <a:pt x="104" y="18"/>
                    <a:pt x="103" y="18"/>
                  </a:cubicBezTo>
                  <a:cubicBezTo>
                    <a:pt x="101" y="12"/>
                    <a:pt x="100" y="6"/>
                    <a:pt x="100" y="4"/>
                  </a:cubicBezTo>
                  <a:cubicBezTo>
                    <a:pt x="100" y="3"/>
                    <a:pt x="99" y="2"/>
                    <a:pt x="98" y="1"/>
                  </a:cubicBezTo>
                  <a:cubicBezTo>
                    <a:pt x="97" y="1"/>
                    <a:pt x="96" y="0"/>
                    <a:pt x="95" y="1"/>
                  </a:cubicBezTo>
                  <a:cubicBezTo>
                    <a:pt x="93" y="1"/>
                    <a:pt x="92" y="1"/>
                    <a:pt x="92" y="2"/>
                  </a:cubicBezTo>
                  <a:cubicBezTo>
                    <a:pt x="91" y="3"/>
                    <a:pt x="90" y="4"/>
                    <a:pt x="90" y="5"/>
                  </a:cubicBezTo>
                  <a:cubicBezTo>
                    <a:pt x="90" y="7"/>
                    <a:pt x="90" y="13"/>
                    <a:pt x="90" y="19"/>
                  </a:cubicBezTo>
                  <a:cubicBezTo>
                    <a:pt x="88" y="20"/>
                    <a:pt x="86" y="20"/>
                    <a:pt x="84" y="21"/>
                  </a:cubicBezTo>
                  <a:cubicBezTo>
                    <a:pt x="82" y="15"/>
                    <a:pt x="79" y="9"/>
                    <a:pt x="79" y="8"/>
                  </a:cubicBezTo>
                  <a:cubicBezTo>
                    <a:pt x="78" y="7"/>
                    <a:pt x="77" y="6"/>
                    <a:pt x="76" y="5"/>
                  </a:cubicBezTo>
                  <a:cubicBezTo>
                    <a:pt x="75" y="5"/>
                    <a:pt x="74" y="5"/>
                    <a:pt x="73" y="5"/>
                  </a:cubicBezTo>
                  <a:cubicBezTo>
                    <a:pt x="72" y="6"/>
                    <a:pt x="71" y="6"/>
                    <a:pt x="70" y="7"/>
                  </a:cubicBezTo>
                  <a:cubicBezTo>
                    <a:pt x="70" y="8"/>
                    <a:pt x="69" y="9"/>
                    <a:pt x="70" y="11"/>
                  </a:cubicBezTo>
                  <a:cubicBezTo>
                    <a:pt x="70" y="12"/>
                    <a:pt x="71" y="19"/>
                    <a:pt x="73" y="25"/>
                  </a:cubicBezTo>
                  <a:cubicBezTo>
                    <a:pt x="71" y="25"/>
                    <a:pt x="69" y="26"/>
                    <a:pt x="67" y="27"/>
                  </a:cubicBezTo>
                  <a:cubicBezTo>
                    <a:pt x="64" y="22"/>
                    <a:pt x="60" y="17"/>
                    <a:pt x="59" y="15"/>
                  </a:cubicBezTo>
                  <a:cubicBezTo>
                    <a:pt x="58" y="14"/>
                    <a:pt x="57" y="14"/>
                    <a:pt x="56" y="14"/>
                  </a:cubicBezTo>
                  <a:cubicBezTo>
                    <a:pt x="55" y="13"/>
                    <a:pt x="54" y="14"/>
                    <a:pt x="53" y="14"/>
                  </a:cubicBezTo>
                  <a:cubicBezTo>
                    <a:pt x="52" y="15"/>
                    <a:pt x="51" y="16"/>
                    <a:pt x="51" y="17"/>
                  </a:cubicBezTo>
                  <a:cubicBezTo>
                    <a:pt x="50" y="18"/>
                    <a:pt x="50" y="19"/>
                    <a:pt x="51" y="20"/>
                  </a:cubicBezTo>
                  <a:cubicBezTo>
                    <a:pt x="51" y="21"/>
                    <a:pt x="54" y="28"/>
                    <a:pt x="57" y="33"/>
                  </a:cubicBezTo>
                  <a:cubicBezTo>
                    <a:pt x="55" y="34"/>
                    <a:pt x="53" y="35"/>
                    <a:pt x="52" y="37"/>
                  </a:cubicBezTo>
                  <a:cubicBezTo>
                    <a:pt x="47" y="33"/>
                    <a:pt x="42" y="28"/>
                    <a:pt x="41" y="27"/>
                  </a:cubicBezTo>
                  <a:cubicBezTo>
                    <a:pt x="40" y="26"/>
                    <a:pt x="39" y="26"/>
                    <a:pt x="38" y="26"/>
                  </a:cubicBezTo>
                  <a:cubicBezTo>
                    <a:pt x="37" y="26"/>
                    <a:pt x="36" y="26"/>
                    <a:pt x="35" y="27"/>
                  </a:cubicBezTo>
                  <a:cubicBezTo>
                    <a:pt x="34" y="28"/>
                    <a:pt x="33" y="29"/>
                    <a:pt x="33" y="30"/>
                  </a:cubicBezTo>
                  <a:cubicBezTo>
                    <a:pt x="33" y="31"/>
                    <a:pt x="33" y="33"/>
                    <a:pt x="34" y="34"/>
                  </a:cubicBezTo>
                  <a:cubicBezTo>
                    <a:pt x="35" y="35"/>
                    <a:pt x="39" y="40"/>
                    <a:pt x="43" y="45"/>
                  </a:cubicBezTo>
                  <a:cubicBezTo>
                    <a:pt x="41" y="46"/>
                    <a:pt x="40" y="48"/>
                    <a:pt x="38" y="49"/>
                  </a:cubicBezTo>
                  <a:cubicBezTo>
                    <a:pt x="33" y="46"/>
                    <a:pt x="27" y="43"/>
                    <a:pt x="26" y="42"/>
                  </a:cubicBezTo>
                  <a:cubicBezTo>
                    <a:pt x="25" y="42"/>
                    <a:pt x="24" y="42"/>
                    <a:pt x="23" y="42"/>
                  </a:cubicBezTo>
                  <a:cubicBezTo>
                    <a:pt x="22" y="42"/>
                    <a:pt x="21" y="43"/>
                    <a:pt x="20" y="44"/>
                  </a:cubicBezTo>
                  <a:cubicBezTo>
                    <a:pt x="19" y="45"/>
                    <a:pt x="19" y="46"/>
                    <a:pt x="19" y="47"/>
                  </a:cubicBezTo>
                  <a:cubicBezTo>
                    <a:pt x="19" y="48"/>
                    <a:pt x="20" y="49"/>
                    <a:pt x="21" y="50"/>
                  </a:cubicBezTo>
                  <a:cubicBezTo>
                    <a:pt x="22" y="51"/>
                    <a:pt x="27" y="55"/>
                    <a:pt x="31" y="59"/>
                  </a:cubicBezTo>
                  <a:cubicBezTo>
                    <a:pt x="30" y="61"/>
                    <a:pt x="29" y="63"/>
                    <a:pt x="28" y="65"/>
                  </a:cubicBezTo>
                  <a:cubicBezTo>
                    <a:pt x="22" y="63"/>
                    <a:pt x="16" y="61"/>
                    <a:pt x="15" y="60"/>
                  </a:cubicBezTo>
                  <a:cubicBezTo>
                    <a:pt x="14" y="60"/>
                    <a:pt x="12" y="60"/>
                    <a:pt x="11" y="60"/>
                  </a:cubicBezTo>
                  <a:cubicBezTo>
                    <a:pt x="10" y="61"/>
                    <a:pt x="10" y="62"/>
                    <a:pt x="9" y="63"/>
                  </a:cubicBezTo>
                  <a:cubicBezTo>
                    <a:pt x="9" y="64"/>
                    <a:pt x="8" y="65"/>
                    <a:pt x="9" y="66"/>
                  </a:cubicBezTo>
                  <a:cubicBezTo>
                    <a:pt x="9" y="67"/>
                    <a:pt x="10" y="68"/>
                    <a:pt x="11" y="69"/>
                  </a:cubicBezTo>
                  <a:cubicBezTo>
                    <a:pt x="12" y="70"/>
                    <a:pt x="18" y="73"/>
                    <a:pt x="23" y="76"/>
                  </a:cubicBezTo>
                  <a:cubicBezTo>
                    <a:pt x="22" y="78"/>
                    <a:pt x="22" y="80"/>
                    <a:pt x="21" y="82"/>
                  </a:cubicBezTo>
                  <a:cubicBezTo>
                    <a:pt x="15" y="81"/>
                    <a:pt x="9" y="80"/>
                    <a:pt x="7" y="80"/>
                  </a:cubicBezTo>
                  <a:cubicBezTo>
                    <a:pt x="6" y="80"/>
                    <a:pt x="5" y="80"/>
                    <a:pt x="4" y="81"/>
                  </a:cubicBezTo>
                  <a:cubicBezTo>
                    <a:pt x="3" y="82"/>
                    <a:pt x="2" y="83"/>
                    <a:pt x="2" y="84"/>
                  </a:cubicBezTo>
                  <a:cubicBezTo>
                    <a:pt x="2" y="85"/>
                    <a:pt x="2" y="86"/>
                    <a:pt x="3" y="87"/>
                  </a:cubicBezTo>
                  <a:cubicBezTo>
                    <a:pt x="3" y="88"/>
                    <a:pt x="4" y="89"/>
                    <a:pt x="5" y="89"/>
                  </a:cubicBezTo>
                  <a:cubicBezTo>
                    <a:pt x="7" y="90"/>
                    <a:pt x="13" y="92"/>
                    <a:pt x="19" y="94"/>
                  </a:cubicBezTo>
                  <a:cubicBezTo>
                    <a:pt x="18" y="96"/>
                    <a:pt x="18" y="98"/>
                    <a:pt x="18" y="100"/>
                  </a:cubicBezTo>
                  <a:cubicBezTo>
                    <a:pt x="12" y="100"/>
                    <a:pt x="5" y="101"/>
                    <a:pt x="4" y="101"/>
                  </a:cubicBezTo>
                  <a:cubicBezTo>
                    <a:pt x="3" y="101"/>
                    <a:pt x="2" y="102"/>
                    <a:pt x="1" y="103"/>
                  </a:cubicBezTo>
                  <a:cubicBezTo>
                    <a:pt x="0" y="104"/>
                    <a:pt x="0" y="105"/>
                    <a:pt x="0" y="106"/>
                  </a:cubicBezTo>
                  <a:cubicBezTo>
                    <a:pt x="0" y="107"/>
                    <a:pt x="0" y="108"/>
                    <a:pt x="1" y="109"/>
                  </a:cubicBezTo>
                  <a:cubicBezTo>
                    <a:pt x="2" y="110"/>
                    <a:pt x="3" y="111"/>
                    <a:pt x="4" y="111"/>
                  </a:cubicBezTo>
                  <a:cubicBezTo>
                    <a:pt x="5" y="111"/>
                    <a:pt x="12" y="112"/>
                    <a:pt x="18" y="112"/>
                  </a:cubicBezTo>
                  <a:cubicBezTo>
                    <a:pt x="18" y="114"/>
                    <a:pt x="18" y="116"/>
                    <a:pt x="19" y="118"/>
                  </a:cubicBezTo>
                  <a:cubicBezTo>
                    <a:pt x="13" y="120"/>
                    <a:pt x="7" y="122"/>
                    <a:pt x="5" y="122"/>
                  </a:cubicBezTo>
                  <a:cubicBezTo>
                    <a:pt x="4" y="123"/>
                    <a:pt x="3" y="124"/>
                    <a:pt x="3" y="125"/>
                  </a:cubicBezTo>
                  <a:cubicBezTo>
                    <a:pt x="2" y="126"/>
                    <a:pt x="2" y="127"/>
                    <a:pt x="2" y="128"/>
                  </a:cubicBezTo>
                  <a:cubicBezTo>
                    <a:pt x="2" y="129"/>
                    <a:pt x="3" y="130"/>
                    <a:pt x="4" y="131"/>
                  </a:cubicBezTo>
                  <a:cubicBezTo>
                    <a:pt x="5" y="132"/>
                    <a:pt x="6" y="132"/>
                    <a:pt x="7" y="132"/>
                  </a:cubicBezTo>
                  <a:cubicBezTo>
                    <a:pt x="9" y="132"/>
                    <a:pt x="15" y="131"/>
                    <a:pt x="21" y="130"/>
                  </a:cubicBezTo>
                  <a:cubicBezTo>
                    <a:pt x="22" y="132"/>
                    <a:pt x="22" y="134"/>
                    <a:pt x="23" y="136"/>
                  </a:cubicBezTo>
                  <a:cubicBezTo>
                    <a:pt x="18" y="139"/>
                    <a:pt x="12" y="142"/>
                    <a:pt x="11" y="143"/>
                  </a:cubicBezTo>
                  <a:cubicBezTo>
                    <a:pt x="10" y="144"/>
                    <a:pt x="9" y="145"/>
                    <a:pt x="9" y="146"/>
                  </a:cubicBezTo>
                  <a:cubicBezTo>
                    <a:pt x="8" y="147"/>
                    <a:pt x="9" y="148"/>
                    <a:pt x="9" y="149"/>
                  </a:cubicBezTo>
                  <a:cubicBezTo>
                    <a:pt x="10" y="150"/>
                    <a:pt x="10" y="151"/>
                    <a:pt x="11" y="151"/>
                  </a:cubicBezTo>
                  <a:cubicBezTo>
                    <a:pt x="12" y="152"/>
                    <a:pt x="14" y="152"/>
                    <a:pt x="15" y="152"/>
                  </a:cubicBezTo>
                  <a:cubicBezTo>
                    <a:pt x="16" y="151"/>
                    <a:pt x="22" y="149"/>
                    <a:pt x="28" y="147"/>
                  </a:cubicBezTo>
                  <a:cubicBezTo>
                    <a:pt x="29" y="149"/>
                    <a:pt x="30" y="151"/>
                    <a:pt x="31" y="153"/>
                  </a:cubicBezTo>
                  <a:cubicBezTo>
                    <a:pt x="27" y="157"/>
                    <a:pt x="22" y="161"/>
                    <a:pt x="21" y="162"/>
                  </a:cubicBezTo>
                  <a:cubicBezTo>
                    <a:pt x="20" y="163"/>
                    <a:pt x="19" y="164"/>
                    <a:pt x="19" y="165"/>
                  </a:cubicBezTo>
                  <a:cubicBezTo>
                    <a:pt x="19" y="166"/>
                    <a:pt x="19" y="167"/>
                    <a:pt x="20" y="168"/>
                  </a:cubicBezTo>
                  <a:cubicBezTo>
                    <a:pt x="21" y="169"/>
                    <a:pt x="22" y="170"/>
                    <a:pt x="23" y="170"/>
                  </a:cubicBezTo>
                  <a:cubicBezTo>
                    <a:pt x="24" y="170"/>
                    <a:pt x="25" y="170"/>
                    <a:pt x="26" y="170"/>
                  </a:cubicBezTo>
                  <a:cubicBezTo>
                    <a:pt x="27" y="169"/>
                    <a:pt x="33" y="166"/>
                    <a:pt x="38" y="162"/>
                  </a:cubicBezTo>
                  <a:cubicBezTo>
                    <a:pt x="40" y="164"/>
                    <a:pt x="41" y="166"/>
                    <a:pt x="43" y="167"/>
                  </a:cubicBezTo>
                  <a:cubicBezTo>
                    <a:pt x="39" y="172"/>
                    <a:pt x="35" y="177"/>
                    <a:pt x="34" y="178"/>
                  </a:cubicBezTo>
                  <a:cubicBezTo>
                    <a:pt x="33" y="179"/>
                    <a:pt x="33" y="181"/>
                    <a:pt x="33" y="182"/>
                  </a:cubicBezTo>
                  <a:cubicBezTo>
                    <a:pt x="33" y="183"/>
                    <a:pt x="34" y="184"/>
                    <a:pt x="35" y="185"/>
                  </a:cubicBezTo>
                  <a:cubicBezTo>
                    <a:pt x="36" y="186"/>
                    <a:pt x="37" y="186"/>
                    <a:pt x="38" y="186"/>
                  </a:cubicBezTo>
                  <a:cubicBezTo>
                    <a:pt x="39" y="186"/>
                    <a:pt x="40" y="186"/>
                    <a:pt x="41" y="185"/>
                  </a:cubicBezTo>
                  <a:cubicBezTo>
                    <a:pt x="42" y="184"/>
                    <a:pt x="47" y="179"/>
                    <a:pt x="52" y="175"/>
                  </a:cubicBezTo>
                  <a:cubicBezTo>
                    <a:pt x="53" y="176"/>
                    <a:pt x="55" y="178"/>
                    <a:pt x="57" y="179"/>
                  </a:cubicBezTo>
                  <a:cubicBezTo>
                    <a:pt x="54" y="184"/>
                    <a:pt x="51" y="190"/>
                    <a:pt x="51" y="192"/>
                  </a:cubicBezTo>
                  <a:cubicBezTo>
                    <a:pt x="50" y="193"/>
                    <a:pt x="50" y="194"/>
                    <a:pt x="51" y="195"/>
                  </a:cubicBezTo>
                  <a:cubicBezTo>
                    <a:pt x="51" y="196"/>
                    <a:pt x="52" y="197"/>
                    <a:pt x="53" y="198"/>
                  </a:cubicBezTo>
                  <a:cubicBezTo>
                    <a:pt x="54" y="198"/>
                    <a:pt x="55" y="199"/>
                    <a:pt x="56" y="198"/>
                  </a:cubicBezTo>
                  <a:cubicBezTo>
                    <a:pt x="57" y="198"/>
                    <a:pt x="58" y="198"/>
                    <a:pt x="59" y="197"/>
                  </a:cubicBezTo>
                  <a:cubicBezTo>
                    <a:pt x="60" y="195"/>
                    <a:pt x="64" y="190"/>
                    <a:pt x="67" y="185"/>
                  </a:cubicBezTo>
                  <a:cubicBezTo>
                    <a:pt x="69" y="186"/>
                    <a:pt x="71" y="187"/>
                    <a:pt x="73" y="187"/>
                  </a:cubicBezTo>
                  <a:cubicBezTo>
                    <a:pt x="71" y="193"/>
                    <a:pt x="70" y="200"/>
                    <a:pt x="70" y="201"/>
                  </a:cubicBezTo>
                  <a:cubicBezTo>
                    <a:pt x="69" y="202"/>
                    <a:pt x="70" y="204"/>
                    <a:pt x="70" y="205"/>
                  </a:cubicBezTo>
                  <a:cubicBezTo>
                    <a:pt x="71" y="206"/>
                    <a:pt x="72" y="206"/>
                    <a:pt x="73" y="207"/>
                  </a:cubicBezTo>
                  <a:cubicBezTo>
                    <a:pt x="74" y="207"/>
                    <a:pt x="75" y="207"/>
                    <a:pt x="76" y="207"/>
                  </a:cubicBezTo>
                  <a:cubicBezTo>
                    <a:pt x="77" y="206"/>
                    <a:pt x="78" y="205"/>
                    <a:pt x="79" y="204"/>
                  </a:cubicBezTo>
                  <a:cubicBezTo>
                    <a:pt x="79" y="203"/>
                    <a:pt x="82" y="197"/>
                    <a:pt x="84" y="191"/>
                  </a:cubicBezTo>
                  <a:cubicBezTo>
                    <a:pt x="86" y="192"/>
                    <a:pt x="88" y="192"/>
                    <a:pt x="90" y="192"/>
                  </a:cubicBezTo>
                  <a:cubicBezTo>
                    <a:pt x="90" y="199"/>
                    <a:pt x="90" y="205"/>
                    <a:pt x="90" y="207"/>
                  </a:cubicBezTo>
                  <a:cubicBezTo>
                    <a:pt x="90" y="208"/>
                    <a:pt x="91" y="209"/>
                    <a:pt x="92" y="210"/>
                  </a:cubicBezTo>
                  <a:cubicBezTo>
                    <a:pt x="92" y="211"/>
                    <a:pt x="93" y="211"/>
                    <a:pt x="95" y="211"/>
                  </a:cubicBezTo>
                  <a:cubicBezTo>
                    <a:pt x="96" y="211"/>
                    <a:pt x="97" y="211"/>
                    <a:pt x="98" y="210"/>
                  </a:cubicBezTo>
                  <a:cubicBezTo>
                    <a:pt x="99" y="210"/>
                    <a:pt x="100" y="209"/>
                    <a:pt x="100" y="208"/>
                  </a:cubicBezTo>
                  <a:cubicBezTo>
                    <a:pt x="100" y="206"/>
                    <a:pt x="101" y="200"/>
                    <a:pt x="103" y="194"/>
                  </a:cubicBezTo>
                  <a:cubicBezTo>
                    <a:pt x="104" y="194"/>
                    <a:pt x="105" y="194"/>
                    <a:pt x="106" y="194"/>
                  </a:cubicBezTo>
                  <a:cubicBezTo>
                    <a:pt x="107" y="194"/>
                    <a:pt x="108" y="194"/>
                    <a:pt x="109" y="194"/>
                  </a:cubicBezTo>
                  <a:cubicBezTo>
                    <a:pt x="110" y="200"/>
                    <a:pt x="111" y="206"/>
                    <a:pt x="111" y="208"/>
                  </a:cubicBezTo>
                  <a:cubicBezTo>
                    <a:pt x="112" y="209"/>
                    <a:pt x="112" y="210"/>
                    <a:pt x="113" y="210"/>
                  </a:cubicBezTo>
                  <a:cubicBezTo>
                    <a:pt x="114" y="211"/>
                    <a:pt x="115" y="211"/>
                    <a:pt x="117" y="211"/>
                  </a:cubicBezTo>
                  <a:cubicBezTo>
                    <a:pt x="118" y="211"/>
                    <a:pt x="119" y="211"/>
                    <a:pt x="120" y="210"/>
                  </a:cubicBezTo>
                  <a:cubicBezTo>
                    <a:pt x="121" y="209"/>
                    <a:pt x="121" y="208"/>
                    <a:pt x="121" y="207"/>
                  </a:cubicBezTo>
                  <a:cubicBezTo>
                    <a:pt x="121" y="205"/>
                    <a:pt x="121" y="199"/>
                    <a:pt x="121" y="192"/>
                  </a:cubicBezTo>
                  <a:cubicBezTo>
                    <a:pt x="123" y="192"/>
                    <a:pt x="125" y="192"/>
                    <a:pt x="127" y="191"/>
                  </a:cubicBezTo>
                  <a:cubicBezTo>
                    <a:pt x="129" y="197"/>
                    <a:pt x="132" y="203"/>
                    <a:pt x="132" y="204"/>
                  </a:cubicBezTo>
                  <a:cubicBezTo>
                    <a:pt x="133" y="205"/>
                    <a:pt x="134" y="206"/>
                    <a:pt x="135" y="207"/>
                  </a:cubicBezTo>
                  <a:cubicBezTo>
                    <a:pt x="136" y="207"/>
                    <a:pt x="137" y="207"/>
                    <a:pt x="138" y="207"/>
                  </a:cubicBezTo>
                  <a:cubicBezTo>
                    <a:pt x="139" y="206"/>
                    <a:pt x="140" y="206"/>
                    <a:pt x="141" y="205"/>
                  </a:cubicBezTo>
                  <a:cubicBezTo>
                    <a:pt x="142" y="204"/>
                    <a:pt x="142" y="202"/>
                    <a:pt x="142" y="201"/>
                  </a:cubicBezTo>
                  <a:cubicBezTo>
                    <a:pt x="141" y="200"/>
                    <a:pt x="140" y="193"/>
                    <a:pt x="138" y="187"/>
                  </a:cubicBezTo>
                  <a:cubicBezTo>
                    <a:pt x="140" y="187"/>
                    <a:pt x="142" y="186"/>
                    <a:pt x="144" y="185"/>
                  </a:cubicBezTo>
                  <a:cubicBezTo>
                    <a:pt x="148" y="190"/>
                    <a:pt x="152" y="195"/>
                    <a:pt x="152" y="197"/>
                  </a:cubicBezTo>
                  <a:cubicBezTo>
                    <a:pt x="153" y="198"/>
                    <a:pt x="154" y="198"/>
                    <a:pt x="155" y="198"/>
                  </a:cubicBezTo>
                  <a:cubicBezTo>
                    <a:pt x="156" y="199"/>
                    <a:pt x="157" y="198"/>
                    <a:pt x="159" y="198"/>
                  </a:cubicBezTo>
                  <a:cubicBezTo>
                    <a:pt x="160" y="197"/>
                    <a:pt x="160" y="196"/>
                    <a:pt x="161" y="195"/>
                  </a:cubicBezTo>
                  <a:cubicBezTo>
                    <a:pt x="161" y="194"/>
                    <a:pt x="161" y="193"/>
                    <a:pt x="161" y="192"/>
                  </a:cubicBezTo>
                  <a:cubicBezTo>
                    <a:pt x="160" y="190"/>
                    <a:pt x="157" y="184"/>
                    <a:pt x="155" y="179"/>
                  </a:cubicBezTo>
                  <a:cubicBezTo>
                    <a:pt x="156" y="178"/>
                    <a:pt x="158" y="176"/>
                    <a:pt x="160" y="175"/>
                  </a:cubicBezTo>
                  <a:cubicBezTo>
                    <a:pt x="164" y="179"/>
                    <a:pt x="169" y="184"/>
                    <a:pt x="170" y="185"/>
                  </a:cubicBezTo>
                  <a:cubicBezTo>
                    <a:pt x="171" y="186"/>
                    <a:pt x="172" y="186"/>
                    <a:pt x="173" y="186"/>
                  </a:cubicBezTo>
                  <a:cubicBezTo>
                    <a:pt x="174" y="186"/>
                    <a:pt x="175" y="186"/>
                    <a:pt x="176" y="185"/>
                  </a:cubicBezTo>
                  <a:cubicBezTo>
                    <a:pt x="177" y="184"/>
                    <a:pt x="178" y="183"/>
                    <a:pt x="178" y="182"/>
                  </a:cubicBezTo>
                  <a:cubicBezTo>
                    <a:pt x="178" y="181"/>
                    <a:pt x="178" y="179"/>
                    <a:pt x="177" y="178"/>
                  </a:cubicBezTo>
                  <a:cubicBezTo>
                    <a:pt x="176" y="177"/>
                    <a:pt x="172" y="172"/>
                    <a:pt x="169" y="167"/>
                  </a:cubicBezTo>
                  <a:cubicBezTo>
                    <a:pt x="170" y="166"/>
                    <a:pt x="172" y="164"/>
                    <a:pt x="173" y="162"/>
                  </a:cubicBezTo>
                  <a:cubicBezTo>
                    <a:pt x="178" y="166"/>
                    <a:pt x="184" y="169"/>
                    <a:pt x="185" y="170"/>
                  </a:cubicBezTo>
                  <a:cubicBezTo>
                    <a:pt x="186" y="170"/>
                    <a:pt x="187" y="170"/>
                    <a:pt x="188" y="170"/>
                  </a:cubicBezTo>
                  <a:cubicBezTo>
                    <a:pt x="189" y="170"/>
                    <a:pt x="190" y="169"/>
                    <a:pt x="191" y="168"/>
                  </a:cubicBezTo>
                  <a:cubicBezTo>
                    <a:pt x="192" y="167"/>
                    <a:pt x="192" y="166"/>
                    <a:pt x="192" y="165"/>
                  </a:cubicBezTo>
                  <a:cubicBezTo>
                    <a:pt x="192" y="164"/>
                    <a:pt x="192" y="163"/>
                    <a:pt x="191" y="162"/>
                  </a:cubicBezTo>
                  <a:cubicBezTo>
                    <a:pt x="190" y="161"/>
                    <a:pt x="185" y="157"/>
                    <a:pt x="180" y="153"/>
                  </a:cubicBezTo>
                  <a:cubicBezTo>
                    <a:pt x="181" y="151"/>
                    <a:pt x="182" y="149"/>
                    <a:pt x="183" y="147"/>
                  </a:cubicBezTo>
                  <a:cubicBezTo>
                    <a:pt x="189" y="149"/>
                    <a:pt x="195" y="151"/>
                    <a:pt x="197" y="152"/>
                  </a:cubicBezTo>
                  <a:cubicBezTo>
                    <a:pt x="198" y="152"/>
                    <a:pt x="199" y="152"/>
                    <a:pt x="200" y="151"/>
                  </a:cubicBezTo>
                  <a:cubicBezTo>
                    <a:pt x="201" y="151"/>
                    <a:pt x="202" y="150"/>
                    <a:pt x="202" y="149"/>
                  </a:cubicBezTo>
                  <a:cubicBezTo>
                    <a:pt x="203" y="148"/>
                    <a:pt x="203" y="147"/>
                    <a:pt x="202" y="146"/>
                  </a:cubicBezTo>
                  <a:cubicBezTo>
                    <a:pt x="202" y="145"/>
                    <a:pt x="201" y="144"/>
                    <a:pt x="200" y="143"/>
                  </a:cubicBezTo>
                  <a:cubicBezTo>
                    <a:pt x="199" y="142"/>
                    <a:pt x="193" y="139"/>
                    <a:pt x="188" y="136"/>
                  </a:cubicBezTo>
                  <a:cubicBezTo>
                    <a:pt x="189" y="134"/>
                    <a:pt x="189" y="132"/>
                    <a:pt x="190" y="130"/>
                  </a:cubicBezTo>
                  <a:cubicBezTo>
                    <a:pt x="196" y="131"/>
                    <a:pt x="203" y="132"/>
                    <a:pt x="204" y="132"/>
                  </a:cubicBezTo>
                  <a:cubicBezTo>
                    <a:pt x="205" y="132"/>
                    <a:pt x="206" y="132"/>
                    <a:pt x="207" y="131"/>
                  </a:cubicBezTo>
                  <a:cubicBezTo>
                    <a:pt x="208" y="130"/>
                    <a:pt x="209" y="129"/>
                    <a:pt x="209" y="128"/>
                  </a:cubicBezTo>
                  <a:cubicBezTo>
                    <a:pt x="209" y="127"/>
                    <a:pt x="209" y="126"/>
                    <a:pt x="209" y="125"/>
                  </a:cubicBezTo>
                  <a:cubicBezTo>
                    <a:pt x="208" y="124"/>
                    <a:pt x="207" y="123"/>
                    <a:pt x="206" y="122"/>
                  </a:cubicBezTo>
                  <a:cubicBezTo>
                    <a:pt x="205" y="122"/>
                    <a:pt x="198" y="120"/>
                    <a:pt x="192" y="118"/>
                  </a:cubicBezTo>
                  <a:cubicBezTo>
                    <a:pt x="193" y="116"/>
                    <a:pt x="193" y="114"/>
                    <a:pt x="193" y="112"/>
                  </a:cubicBezTo>
                  <a:cubicBezTo>
                    <a:pt x="199" y="112"/>
                    <a:pt x="206" y="111"/>
                    <a:pt x="207" y="111"/>
                  </a:cubicBezTo>
                  <a:close/>
                  <a:moveTo>
                    <a:pt x="106" y="176"/>
                  </a:moveTo>
                  <a:cubicBezTo>
                    <a:pt x="67" y="176"/>
                    <a:pt x="36" y="145"/>
                    <a:pt x="36" y="106"/>
                  </a:cubicBezTo>
                  <a:cubicBezTo>
                    <a:pt x="36" y="67"/>
                    <a:pt x="67" y="36"/>
                    <a:pt x="106" y="36"/>
                  </a:cubicBezTo>
                  <a:cubicBezTo>
                    <a:pt x="144" y="36"/>
                    <a:pt x="176" y="67"/>
                    <a:pt x="176" y="106"/>
                  </a:cubicBezTo>
                  <a:cubicBezTo>
                    <a:pt x="176" y="145"/>
                    <a:pt x="144" y="176"/>
                    <a:pt x="106" y="1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7">
              <a:extLst>
                <a:ext uri="{FF2B5EF4-FFF2-40B4-BE49-F238E27FC236}">
                  <a16:creationId xmlns:a16="http://schemas.microsoft.com/office/drawing/2014/main" id="{E4E06B91-02E8-4C41-97DB-A44013971284}"/>
                </a:ext>
              </a:extLst>
            </p:cNvPr>
            <p:cNvSpPr>
              <a:spLocks/>
            </p:cNvSpPr>
            <p:nvPr/>
          </p:nvSpPr>
          <p:spPr bwMode="auto">
            <a:xfrm>
              <a:off x="4004938" y="4087346"/>
              <a:ext cx="26513" cy="72912"/>
            </a:xfrm>
            <a:custGeom>
              <a:avLst/>
              <a:gdLst>
                <a:gd name="T0" fmla="*/ 9 w 17"/>
                <a:gd name="T1" fmla="*/ 45 h 47"/>
                <a:gd name="T2" fmla="*/ 17 w 17"/>
                <a:gd name="T3" fmla="*/ 46 h 47"/>
                <a:gd name="T4" fmla="*/ 17 w 17"/>
                <a:gd name="T5" fmla="*/ 0 h 47"/>
                <a:gd name="T6" fmla="*/ 0 w 17"/>
                <a:gd name="T7" fmla="*/ 0 h 47"/>
                <a:gd name="T8" fmla="*/ 0 w 17"/>
                <a:gd name="T9" fmla="*/ 47 h 47"/>
                <a:gd name="T10" fmla="*/ 9 w 17"/>
                <a:gd name="T11" fmla="*/ 45 h 47"/>
              </a:gdLst>
              <a:ahLst/>
              <a:cxnLst>
                <a:cxn ang="0">
                  <a:pos x="T0" y="T1"/>
                </a:cxn>
                <a:cxn ang="0">
                  <a:pos x="T2" y="T3"/>
                </a:cxn>
                <a:cxn ang="0">
                  <a:pos x="T4" y="T5"/>
                </a:cxn>
                <a:cxn ang="0">
                  <a:pos x="T6" y="T7"/>
                </a:cxn>
                <a:cxn ang="0">
                  <a:pos x="T8" y="T9"/>
                </a:cxn>
                <a:cxn ang="0">
                  <a:pos x="T10" y="T11"/>
                </a:cxn>
              </a:cxnLst>
              <a:rect l="0" t="0" r="r" b="b"/>
              <a:pathLst>
                <a:path w="17" h="47">
                  <a:moveTo>
                    <a:pt x="9" y="45"/>
                  </a:moveTo>
                  <a:cubicBezTo>
                    <a:pt x="12" y="45"/>
                    <a:pt x="14" y="46"/>
                    <a:pt x="17" y="46"/>
                  </a:cubicBezTo>
                  <a:cubicBezTo>
                    <a:pt x="17" y="0"/>
                    <a:pt x="17" y="0"/>
                    <a:pt x="17" y="0"/>
                  </a:cubicBezTo>
                  <a:cubicBezTo>
                    <a:pt x="0" y="0"/>
                    <a:pt x="0" y="0"/>
                    <a:pt x="0" y="0"/>
                  </a:cubicBezTo>
                  <a:cubicBezTo>
                    <a:pt x="0" y="47"/>
                    <a:pt x="0" y="47"/>
                    <a:pt x="0" y="47"/>
                  </a:cubicBezTo>
                  <a:cubicBezTo>
                    <a:pt x="3" y="46"/>
                    <a:pt x="6" y="45"/>
                    <a:pt x="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8">
              <a:extLst>
                <a:ext uri="{FF2B5EF4-FFF2-40B4-BE49-F238E27FC236}">
                  <a16:creationId xmlns:a16="http://schemas.microsoft.com/office/drawing/2014/main" id="{27C21756-DA27-4E2B-AEA5-BAC93832B42D}"/>
                </a:ext>
              </a:extLst>
            </p:cNvPr>
            <p:cNvSpPr>
              <a:spLocks/>
            </p:cNvSpPr>
            <p:nvPr/>
          </p:nvSpPr>
          <p:spPr bwMode="auto">
            <a:xfrm>
              <a:off x="3914351" y="4209971"/>
              <a:ext cx="76226" cy="57446"/>
            </a:xfrm>
            <a:custGeom>
              <a:avLst/>
              <a:gdLst>
                <a:gd name="T0" fmla="*/ 40 w 49"/>
                <a:gd name="T1" fmla="*/ 0 h 37"/>
                <a:gd name="T2" fmla="*/ 0 w 49"/>
                <a:gd name="T3" fmla="*/ 23 h 37"/>
                <a:gd name="T4" fmla="*/ 8 w 49"/>
                <a:gd name="T5" fmla="*/ 37 h 37"/>
                <a:gd name="T6" fmla="*/ 49 w 49"/>
                <a:gd name="T7" fmla="*/ 14 h 37"/>
                <a:gd name="T8" fmla="*/ 40 w 49"/>
                <a:gd name="T9" fmla="*/ 0 h 37"/>
              </a:gdLst>
              <a:ahLst/>
              <a:cxnLst>
                <a:cxn ang="0">
                  <a:pos x="T0" y="T1"/>
                </a:cxn>
                <a:cxn ang="0">
                  <a:pos x="T2" y="T3"/>
                </a:cxn>
                <a:cxn ang="0">
                  <a:pos x="T4" y="T5"/>
                </a:cxn>
                <a:cxn ang="0">
                  <a:pos x="T6" y="T7"/>
                </a:cxn>
                <a:cxn ang="0">
                  <a:pos x="T8" y="T9"/>
                </a:cxn>
              </a:cxnLst>
              <a:rect l="0" t="0" r="r" b="b"/>
              <a:pathLst>
                <a:path w="49" h="37">
                  <a:moveTo>
                    <a:pt x="40" y="0"/>
                  </a:moveTo>
                  <a:cubicBezTo>
                    <a:pt x="0" y="23"/>
                    <a:pt x="0" y="23"/>
                    <a:pt x="0" y="23"/>
                  </a:cubicBezTo>
                  <a:cubicBezTo>
                    <a:pt x="8" y="37"/>
                    <a:pt x="8" y="37"/>
                    <a:pt x="8" y="37"/>
                  </a:cubicBezTo>
                  <a:cubicBezTo>
                    <a:pt x="49" y="14"/>
                    <a:pt x="49" y="14"/>
                    <a:pt x="49" y="14"/>
                  </a:cubicBezTo>
                  <a:cubicBezTo>
                    <a:pt x="45" y="10"/>
                    <a:pt x="42" y="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9">
              <a:extLst>
                <a:ext uri="{FF2B5EF4-FFF2-40B4-BE49-F238E27FC236}">
                  <a16:creationId xmlns:a16="http://schemas.microsoft.com/office/drawing/2014/main" id="{07A34A69-4BC3-4B8F-A3B5-C50D31B849F0}"/>
                </a:ext>
              </a:extLst>
            </p:cNvPr>
            <p:cNvSpPr>
              <a:spLocks/>
            </p:cNvSpPr>
            <p:nvPr/>
          </p:nvSpPr>
          <p:spPr bwMode="auto">
            <a:xfrm>
              <a:off x="4044708" y="4209971"/>
              <a:ext cx="78436" cy="58551"/>
            </a:xfrm>
            <a:custGeom>
              <a:avLst/>
              <a:gdLst>
                <a:gd name="T0" fmla="*/ 9 w 50"/>
                <a:gd name="T1" fmla="*/ 0 h 38"/>
                <a:gd name="T2" fmla="*/ 0 w 50"/>
                <a:gd name="T3" fmla="*/ 14 h 38"/>
                <a:gd name="T4" fmla="*/ 42 w 50"/>
                <a:gd name="T5" fmla="*/ 38 h 38"/>
                <a:gd name="T6" fmla="*/ 50 w 50"/>
                <a:gd name="T7" fmla="*/ 23 h 38"/>
                <a:gd name="T8" fmla="*/ 9 w 50"/>
                <a:gd name="T9" fmla="*/ 0 h 38"/>
              </a:gdLst>
              <a:ahLst/>
              <a:cxnLst>
                <a:cxn ang="0">
                  <a:pos x="T0" y="T1"/>
                </a:cxn>
                <a:cxn ang="0">
                  <a:pos x="T2" y="T3"/>
                </a:cxn>
                <a:cxn ang="0">
                  <a:pos x="T4" y="T5"/>
                </a:cxn>
                <a:cxn ang="0">
                  <a:pos x="T6" y="T7"/>
                </a:cxn>
                <a:cxn ang="0">
                  <a:pos x="T8" y="T9"/>
                </a:cxn>
              </a:cxnLst>
              <a:rect l="0" t="0" r="r" b="b"/>
              <a:pathLst>
                <a:path w="50" h="38">
                  <a:moveTo>
                    <a:pt x="9" y="0"/>
                  </a:moveTo>
                  <a:cubicBezTo>
                    <a:pt x="8" y="5"/>
                    <a:pt x="5" y="10"/>
                    <a:pt x="0" y="14"/>
                  </a:cubicBezTo>
                  <a:cubicBezTo>
                    <a:pt x="42" y="38"/>
                    <a:pt x="42" y="38"/>
                    <a:pt x="42" y="38"/>
                  </a:cubicBezTo>
                  <a:cubicBezTo>
                    <a:pt x="50" y="23"/>
                    <a:pt x="50" y="23"/>
                    <a:pt x="50" y="23"/>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20">
            <a:extLst>
              <a:ext uri="{FF2B5EF4-FFF2-40B4-BE49-F238E27FC236}">
                <a16:creationId xmlns:a16="http://schemas.microsoft.com/office/drawing/2014/main" id="{F0F5AC88-3CB6-4010-AA1B-9E2CC002C7DA}"/>
              </a:ext>
            </a:extLst>
          </p:cNvPr>
          <p:cNvSpPr>
            <a:spLocks noEditPoints="1"/>
          </p:cNvSpPr>
          <p:nvPr/>
        </p:nvSpPr>
        <p:spPr bwMode="auto">
          <a:xfrm>
            <a:off x="3126873" y="3672338"/>
            <a:ext cx="415270" cy="414113"/>
          </a:xfrm>
          <a:custGeom>
            <a:avLst/>
            <a:gdLst>
              <a:gd name="T0" fmla="*/ 253 w 255"/>
              <a:gd name="T1" fmla="*/ 124 h 255"/>
              <a:gd name="T2" fmla="*/ 248 w 255"/>
              <a:gd name="T3" fmla="*/ 108 h 255"/>
              <a:gd name="T4" fmla="*/ 246 w 255"/>
              <a:gd name="T5" fmla="*/ 96 h 255"/>
              <a:gd name="T6" fmla="*/ 244 w 255"/>
              <a:gd name="T7" fmla="*/ 80 h 255"/>
              <a:gd name="T8" fmla="*/ 221 w 255"/>
              <a:gd name="T9" fmla="*/ 78 h 255"/>
              <a:gd name="T10" fmla="*/ 230 w 255"/>
              <a:gd name="T11" fmla="*/ 52 h 255"/>
              <a:gd name="T12" fmla="*/ 203 w 255"/>
              <a:gd name="T13" fmla="*/ 54 h 255"/>
              <a:gd name="T14" fmla="*/ 209 w 255"/>
              <a:gd name="T15" fmla="*/ 31 h 255"/>
              <a:gd name="T16" fmla="*/ 193 w 255"/>
              <a:gd name="T17" fmla="*/ 24 h 255"/>
              <a:gd name="T18" fmla="*/ 183 w 255"/>
              <a:gd name="T19" fmla="*/ 18 h 255"/>
              <a:gd name="T20" fmla="*/ 170 w 255"/>
              <a:gd name="T21" fmla="*/ 9 h 255"/>
              <a:gd name="T22" fmla="*/ 153 w 255"/>
              <a:gd name="T23" fmla="*/ 25 h 255"/>
              <a:gd name="T24" fmla="*/ 141 w 255"/>
              <a:gd name="T25" fmla="*/ 0 h 255"/>
              <a:gd name="T26" fmla="*/ 127 w 255"/>
              <a:gd name="T27" fmla="*/ 22 h 255"/>
              <a:gd name="T28" fmla="*/ 114 w 255"/>
              <a:gd name="T29" fmla="*/ 0 h 255"/>
              <a:gd name="T30" fmla="*/ 102 w 255"/>
              <a:gd name="T31" fmla="*/ 25 h 255"/>
              <a:gd name="T32" fmla="*/ 85 w 255"/>
              <a:gd name="T33" fmla="*/ 9 h 255"/>
              <a:gd name="T34" fmla="*/ 71 w 255"/>
              <a:gd name="T35" fmla="*/ 18 h 255"/>
              <a:gd name="T36" fmla="*/ 61 w 255"/>
              <a:gd name="T37" fmla="*/ 24 h 255"/>
              <a:gd name="T38" fmla="*/ 46 w 255"/>
              <a:gd name="T39" fmla="*/ 31 h 255"/>
              <a:gd name="T40" fmla="*/ 51 w 255"/>
              <a:gd name="T41" fmla="*/ 54 h 255"/>
              <a:gd name="T42" fmla="*/ 24 w 255"/>
              <a:gd name="T43" fmla="*/ 52 h 255"/>
              <a:gd name="T44" fmla="*/ 34 w 255"/>
              <a:gd name="T45" fmla="*/ 78 h 255"/>
              <a:gd name="T46" fmla="*/ 11 w 255"/>
              <a:gd name="T47" fmla="*/ 80 h 255"/>
              <a:gd name="T48" fmla="*/ 9 w 255"/>
              <a:gd name="T49" fmla="*/ 96 h 255"/>
              <a:gd name="T50" fmla="*/ 6 w 255"/>
              <a:gd name="T51" fmla="*/ 108 h 255"/>
              <a:gd name="T52" fmla="*/ 1 w 255"/>
              <a:gd name="T53" fmla="*/ 124 h 255"/>
              <a:gd name="T54" fmla="*/ 22 w 255"/>
              <a:gd name="T55" fmla="*/ 135 h 255"/>
              <a:gd name="T56" fmla="*/ 3 w 255"/>
              <a:gd name="T57" fmla="*/ 154 h 255"/>
              <a:gd name="T58" fmla="*/ 28 w 255"/>
              <a:gd name="T59" fmla="*/ 164 h 255"/>
              <a:gd name="T60" fmla="*/ 14 w 255"/>
              <a:gd name="T61" fmla="*/ 182 h 255"/>
              <a:gd name="T62" fmla="*/ 25 w 255"/>
              <a:gd name="T63" fmla="*/ 195 h 255"/>
              <a:gd name="T64" fmla="*/ 32 w 255"/>
              <a:gd name="T65" fmla="*/ 204 h 255"/>
              <a:gd name="T66" fmla="*/ 40 w 255"/>
              <a:gd name="T67" fmla="*/ 219 h 255"/>
              <a:gd name="T68" fmla="*/ 62 w 255"/>
              <a:gd name="T69" fmla="*/ 211 h 255"/>
              <a:gd name="T70" fmla="*/ 63 w 255"/>
              <a:gd name="T71" fmla="*/ 238 h 255"/>
              <a:gd name="T72" fmla="*/ 88 w 255"/>
              <a:gd name="T73" fmla="*/ 226 h 255"/>
              <a:gd name="T74" fmla="*/ 92 w 255"/>
              <a:gd name="T75" fmla="*/ 249 h 255"/>
              <a:gd name="T76" fmla="*/ 109 w 255"/>
              <a:gd name="T77" fmla="*/ 249 h 255"/>
              <a:gd name="T78" fmla="*/ 120 w 255"/>
              <a:gd name="T79" fmla="*/ 250 h 255"/>
              <a:gd name="T80" fmla="*/ 134 w 255"/>
              <a:gd name="T81" fmla="*/ 250 h 255"/>
              <a:gd name="T82" fmla="*/ 146 w 255"/>
              <a:gd name="T83" fmla="*/ 249 h 255"/>
              <a:gd name="T84" fmla="*/ 163 w 255"/>
              <a:gd name="T85" fmla="*/ 249 h 255"/>
              <a:gd name="T86" fmla="*/ 167 w 255"/>
              <a:gd name="T87" fmla="*/ 226 h 255"/>
              <a:gd name="T88" fmla="*/ 191 w 255"/>
              <a:gd name="T89" fmla="*/ 238 h 255"/>
              <a:gd name="T90" fmla="*/ 192 w 255"/>
              <a:gd name="T91" fmla="*/ 211 h 255"/>
              <a:gd name="T92" fmla="*/ 214 w 255"/>
              <a:gd name="T93" fmla="*/ 219 h 255"/>
              <a:gd name="T94" fmla="*/ 223 w 255"/>
              <a:gd name="T95" fmla="*/ 204 h 255"/>
              <a:gd name="T96" fmla="*/ 230 w 255"/>
              <a:gd name="T97" fmla="*/ 195 h 255"/>
              <a:gd name="T98" fmla="*/ 241 w 255"/>
              <a:gd name="T99" fmla="*/ 182 h 255"/>
              <a:gd name="T100" fmla="*/ 227 w 255"/>
              <a:gd name="T101" fmla="*/ 164 h 255"/>
              <a:gd name="T102" fmla="*/ 252 w 255"/>
              <a:gd name="T103" fmla="*/ 154 h 255"/>
              <a:gd name="T104" fmla="*/ 233 w 255"/>
              <a:gd name="T105" fmla="*/ 135 h 255"/>
              <a:gd name="T106" fmla="*/ 127 w 255"/>
              <a:gd name="T107" fmla="*/ 148 h 255"/>
              <a:gd name="T108" fmla="*/ 117 w 255"/>
              <a:gd name="T109" fmla="*/ 44 h 255"/>
              <a:gd name="T110" fmla="*/ 50 w 255"/>
              <a:gd name="T111" fmla="*/ 160 h 255"/>
              <a:gd name="T112" fmla="*/ 72 w 255"/>
              <a:gd name="T113" fmla="*/ 171 h 255"/>
              <a:gd name="T114" fmla="*/ 127 w 255"/>
              <a:gd name="T115" fmla="*/ 212 h 255"/>
              <a:gd name="T116" fmla="*/ 137 w 255"/>
              <a:gd name="T117" fmla="*/ 5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5">
                <a:moveTo>
                  <a:pt x="250" y="133"/>
                </a:moveTo>
                <a:cubicBezTo>
                  <a:pt x="251" y="133"/>
                  <a:pt x="252" y="132"/>
                  <a:pt x="253" y="131"/>
                </a:cubicBezTo>
                <a:cubicBezTo>
                  <a:pt x="254" y="130"/>
                  <a:pt x="255" y="129"/>
                  <a:pt x="255" y="127"/>
                </a:cubicBezTo>
                <a:cubicBezTo>
                  <a:pt x="255" y="126"/>
                  <a:pt x="254" y="125"/>
                  <a:pt x="253" y="124"/>
                </a:cubicBezTo>
                <a:cubicBezTo>
                  <a:pt x="252" y="123"/>
                  <a:pt x="251" y="122"/>
                  <a:pt x="250" y="122"/>
                </a:cubicBezTo>
                <a:cubicBezTo>
                  <a:pt x="248" y="122"/>
                  <a:pt x="240" y="121"/>
                  <a:pt x="233" y="120"/>
                </a:cubicBezTo>
                <a:cubicBezTo>
                  <a:pt x="232" y="118"/>
                  <a:pt x="232" y="115"/>
                  <a:pt x="232" y="113"/>
                </a:cubicBezTo>
                <a:cubicBezTo>
                  <a:pt x="239" y="111"/>
                  <a:pt x="247" y="108"/>
                  <a:pt x="248" y="108"/>
                </a:cubicBezTo>
                <a:cubicBezTo>
                  <a:pt x="250" y="107"/>
                  <a:pt x="251" y="106"/>
                  <a:pt x="251" y="105"/>
                </a:cubicBezTo>
                <a:cubicBezTo>
                  <a:pt x="252" y="104"/>
                  <a:pt x="252" y="102"/>
                  <a:pt x="252" y="101"/>
                </a:cubicBezTo>
                <a:cubicBezTo>
                  <a:pt x="252" y="99"/>
                  <a:pt x="251" y="98"/>
                  <a:pt x="250" y="97"/>
                </a:cubicBezTo>
                <a:cubicBezTo>
                  <a:pt x="249" y="97"/>
                  <a:pt x="247" y="96"/>
                  <a:pt x="246" y="96"/>
                </a:cubicBezTo>
                <a:cubicBezTo>
                  <a:pt x="244" y="96"/>
                  <a:pt x="236" y="97"/>
                  <a:pt x="229" y="98"/>
                </a:cubicBezTo>
                <a:cubicBezTo>
                  <a:pt x="228" y="96"/>
                  <a:pt x="227" y="94"/>
                  <a:pt x="227" y="91"/>
                </a:cubicBezTo>
                <a:cubicBezTo>
                  <a:pt x="233" y="88"/>
                  <a:pt x="240" y="84"/>
                  <a:pt x="241" y="83"/>
                </a:cubicBezTo>
                <a:cubicBezTo>
                  <a:pt x="243" y="82"/>
                  <a:pt x="244" y="81"/>
                  <a:pt x="244" y="80"/>
                </a:cubicBezTo>
                <a:cubicBezTo>
                  <a:pt x="244" y="78"/>
                  <a:pt x="244" y="77"/>
                  <a:pt x="244" y="76"/>
                </a:cubicBezTo>
                <a:cubicBezTo>
                  <a:pt x="243" y="74"/>
                  <a:pt x="242" y="73"/>
                  <a:pt x="241" y="73"/>
                </a:cubicBezTo>
                <a:cubicBezTo>
                  <a:pt x="240" y="72"/>
                  <a:pt x="238" y="72"/>
                  <a:pt x="237" y="72"/>
                </a:cubicBezTo>
                <a:cubicBezTo>
                  <a:pt x="235" y="73"/>
                  <a:pt x="227" y="75"/>
                  <a:pt x="221" y="78"/>
                </a:cubicBezTo>
                <a:cubicBezTo>
                  <a:pt x="219" y="76"/>
                  <a:pt x="218" y="73"/>
                  <a:pt x="217" y="71"/>
                </a:cubicBezTo>
                <a:cubicBezTo>
                  <a:pt x="222" y="67"/>
                  <a:pt x="228" y="61"/>
                  <a:pt x="230" y="60"/>
                </a:cubicBezTo>
                <a:cubicBezTo>
                  <a:pt x="231" y="59"/>
                  <a:pt x="231" y="58"/>
                  <a:pt x="231" y="56"/>
                </a:cubicBezTo>
                <a:cubicBezTo>
                  <a:pt x="232" y="55"/>
                  <a:pt x="231" y="54"/>
                  <a:pt x="230" y="52"/>
                </a:cubicBezTo>
                <a:cubicBezTo>
                  <a:pt x="229" y="51"/>
                  <a:pt x="228" y="50"/>
                  <a:pt x="227" y="50"/>
                </a:cubicBezTo>
                <a:cubicBezTo>
                  <a:pt x="226" y="50"/>
                  <a:pt x="224" y="50"/>
                  <a:pt x="223" y="51"/>
                </a:cubicBezTo>
                <a:cubicBezTo>
                  <a:pt x="221" y="52"/>
                  <a:pt x="214" y="56"/>
                  <a:pt x="208" y="59"/>
                </a:cubicBezTo>
                <a:cubicBezTo>
                  <a:pt x="207" y="58"/>
                  <a:pt x="205" y="56"/>
                  <a:pt x="203" y="54"/>
                </a:cubicBezTo>
                <a:cubicBezTo>
                  <a:pt x="208" y="48"/>
                  <a:pt x="212" y="41"/>
                  <a:pt x="213" y="40"/>
                </a:cubicBezTo>
                <a:cubicBezTo>
                  <a:pt x="214" y="39"/>
                  <a:pt x="215" y="38"/>
                  <a:pt x="214" y="36"/>
                </a:cubicBezTo>
                <a:cubicBezTo>
                  <a:pt x="214" y="35"/>
                  <a:pt x="214" y="34"/>
                  <a:pt x="212" y="33"/>
                </a:cubicBezTo>
                <a:cubicBezTo>
                  <a:pt x="211" y="32"/>
                  <a:pt x="210" y="31"/>
                  <a:pt x="209" y="31"/>
                </a:cubicBezTo>
                <a:cubicBezTo>
                  <a:pt x="207" y="31"/>
                  <a:pt x="206" y="31"/>
                  <a:pt x="205" y="32"/>
                </a:cubicBezTo>
                <a:cubicBezTo>
                  <a:pt x="204" y="34"/>
                  <a:pt x="198" y="39"/>
                  <a:pt x="192" y="44"/>
                </a:cubicBezTo>
                <a:cubicBezTo>
                  <a:pt x="190" y="43"/>
                  <a:pt x="188" y="41"/>
                  <a:pt x="186" y="40"/>
                </a:cubicBezTo>
                <a:cubicBezTo>
                  <a:pt x="189" y="33"/>
                  <a:pt x="193" y="26"/>
                  <a:pt x="193" y="24"/>
                </a:cubicBezTo>
                <a:cubicBezTo>
                  <a:pt x="194" y="23"/>
                  <a:pt x="194" y="21"/>
                  <a:pt x="194" y="20"/>
                </a:cubicBezTo>
                <a:cubicBezTo>
                  <a:pt x="193" y="19"/>
                  <a:pt x="192" y="18"/>
                  <a:pt x="191" y="17"/>
                </a:cubicBezTo>
                <a:cubicBezTo>
                  <a:pt x="190" y="16"/>
                  <a:pt x="188" y="16"/>
                  <a:pt x="187" y="16"/>
                </a:cubicBezTo>
                <a:cubicBezTo>
                  <a:pt x="186" y="16"/>
                  <a:pt x="184" y="17"/>
                  <a:pt x="183" y="18"/>
                </a:cubicBezTo>
                <a:cubicBezTo>
                  <a:pt x="182" y="20"/>
                  <a:pt x="178" y="26"/>
                  <a:pt x="174" y="32"/>
                </a:cubicBezTo>
                <a:cubicBezTo>
                  <a:pt x="171" y="31"/>
                  <a:pt x="169" y="30"/>
                  <a:pt x="167" y="29"/>
                </a:cubicBezTo>
                <a:cubicBezTo>
                  <a:pt x="168" y="22"/>
                  <a:pt x="170" y="14"/>
                  <a:pt x="171" y="13"/>
                </a:cubicBezTo>
                <a:cubicBezTo>
                  <a:pt x="171" y="11"/>
                  <a:pt x="171" y="10"/>
                  <a:pt x="170" y="9"/>
                </a:cubicBezTo>
                <a:cubicBezTo>
                  <a:pt x="169" y="7"/>
                  <a:pt x="168" y="6"/>
                  <a:pt x="167" y="6"/>
                </a:cubicBezTo>
                <a:cubicBezTo>
                  <a:pt x="165" y="6"/>
                  <a:pt x="164" y="6"/>
                  <a:pt x="163" y="6"/>
                </a:cubicBezTo>
                <a:cubicBezTo>
                  <a:pt x="161" y="7"/>
                  <a:pt x="160" y="8"/>
                  <a:pt x="160" y="9"/>
                </a:cubicBezTo>
                <a:cubicBezTo>
                  <a:pt x="159" y="11"/>
                  <a:pt x="156" y="18"/>
                  <a:pt x="153" y="25"/>
                </a:cubicBezTo>
                <a:cubicBezTo>
                  <a:pt x="150" y="24"/>
                  <a:pt x="148" y="24"/>
                  <a:pt x="146" y="23"/>
                </a:cubicBezTo>
                <a:cubicBezTo>
                  <a:pt x="146" y="16"/>
                  <a:pt x="146" y="8"/>
                  <a:pt x="146" y="6"/>
                </a:cubicBezTo>
                <a:cubicBezTo>
                  <a:pt x="146" y="5"/>
                  <a:pt x="145" y="3"/>
                  <a:pt x="144" y="2"/>
                </a:cubicBezTo>
                <a:cubicBezTo>
                  <a:pt x="143" y="1"/>
                  <a:pt x="142" y="1"/>
                  <a:pt x="141" y="0"/>
                </a:cubicBezTo>
                <a:cubicBezTo>
                  <a:pt x="139" y="0"/>
                  <a:pt x="138" y="1"/>
                  <a:pt x="137" y="1"/>
                </a:cubicBezTo>
                <a:cubicBezTo>
                  <a:pt x="135" y="2"/>
                  <a:pt x="135" y="3"/>
                  <a:pt x="134" y="5"/>
                </a:cubicBezTo>
                <a:cubicBezTo>
                  <a:pt x="134" y="6"/>
                  <a:pt x="132" y="14"/>
                  <a:pt x="131" y="22"/>
                </a:cubicBezTo>
                <a:cubicBezTo>
                  <a:pt x="130" y="22"/>
                  <a:pt x="128" y="22"/>
                  <a:pt x="127" y="22"/>
                </a:cubicBezTo>
                <a:cubicBezTo>
                  <a:pt x="126" y="22"/>
                  <a:pt x="125" y="22"/>
                  <a:pt x="124" y="22"/>
                </a:cubicBezTo>
                <a:cubicBezTo>
                  <a:pt x="122" y="14"/>
                  <a:pt x="120" y="6"/>
                  <a:pt x="120" y="5"/>
                </a:cubicBezTo>
                <a:cubicBezTo>
                  <a:pt x="120" y="3"/>
                  <a:pt x="119" y="2"/>
                  <a:pt x="118" y="1"/>
                </a:cubicBezTo>
                <a:cubicBezTo>
                  <a:pt x="117" y="1"/>
                  <a:pt x="115" y="0"/>
                  <a:pt x="114" y="0"/>
                </a:cubicBezTo>
                <a:cubicBezTo>
                  <a:pt x="112" y="1"/>
                  <a:pt x="111" y="1"/>
                  <a:pt x="110" y="2"/>
                </a:cubicBezTo>
                <a:cubicBezTo>
                  <a:pt x="109" y="3"/>
                  <a:pt x="109" y="5"/>
                  <a:pt x="109" y="6"/>
                </a:cubicBezTo>
                <a:cubicBezTo>
                  <a:pt x="109" y="8"/>
                  <a:pt x="109" y="16"/>
                  <a:pt x="109" y="23"/>
                </a:cubicBezTo>
                <a:cubicBezTo>
                  <a:pt x="106" y="24"/>
                  <a:pt x="104" y="24"/>
                  <a:pt x="102" y="25"/>
                </a:cubicBezTo>
                <a:cubicBezTo>
                  <a:pt x="99" y="18"/>
                  <a:pt x="95" y="11"/>
                  <a:pt x="95" y="9"/>
                </a:cubicBezTo>
                <a:cubicBezTo>
                  <a:pt x="94" y="8"/>
                  <a:pt x="93" y="7"/>
                  <a:pt x="92" y="6"/>
                </a:cubicBezTo>
                <a:cubicBezTo>
                  <a:pt x="91" y="6"/>
                  <a:pt x="89" y="6"/>
                  <a:pt x="88" y="6"/>
                </a:cubicBezTo>
                <a:cubicBezTo>
                  <a:pt x="86" y="6"/>
                  <a:pt x="85" y="7"/>
                  <a:pt x="85" y="9"/>
                </a:cubicBezTo>
                <a:cubicBezTo>
                  <a:pt x="84" y="10"/>
                  <a:pt x="84" y="11"/>
                  <a:pt x="84" y="13"/>
                </a:cubicBezTo>
                <a:cubicBezTo>
                  <a:pt x="84" y="14"/>
                  <a:pt x="86" y="22"/>
                  <a:pt x="88" y="29"/>
                </a:cubicBezTo>
                <a:cubicBezTo>
                  <a:pt x="85" y="30"/>
                  <a:pt x="83" y="31"/>
                  <a:pt x="81" y="32"/>
                </a:cubicBezTo>
                <a:cubicBezTo>
                  <a:pt x="77" y="26"/>
                  <a:pt x="72" y="20"/>
                  <a:pt x="71" y="18"/>
                </a:cubicBezTo>
                <a:cubicBezTo>
                  <a:pt x="70" y="17"/>
                  <a:pt x="69" y="16"/>
                  <a:pt x="68" y="16"/>
                </a:cubicBezTo>
                <a:cubicBezTo>
                  <a:pt x="66" y="16"/>
                  <a:pt x="65" y="16"/>
                  <a:pt x="63" y="17"/>
                </a:cubicBezTo>
                <a:cubicBezTo>
                  <a:pt x="62" y="18"/>
                  <a:pt x="61" y="19"/>
                  <a:pt x="61" y="20"/>
                </a:cubicBezTo>
                <a:cubicBezTo>
                  <a:pt x="60" y="21"/>
                  <a:pt x="60" y="23"/>
                  <a:pt x="61" y="24"/>
                </a:cubicBezTo>
                <a:cubicBezTo>
                  <a:pt x="62" y="26"/>
                  <a:pt x="65" y="33"/>
                  <a:pt x="68" y="40"/>
                </a:cubicBezTo>
                <a:cubicBezTo>
                  <a:pt x="66" y="41"/>
                  <a:pt x="64" y="43"/>
                  <a:pt x="62" y="44"/>
                </a:cubicBezTo>
                <a:cubicBezTo>
                  <a:pt x="57" y="39"/>
                  <a:pt x="51" y="34"/>
                  <a:pt x="50" y="32"/>
                </a:cubicBezTo>
                <a:cubicBezTo>
                  <a:pt x="48" y="31"/>
                  <a:pt x="47" y="31"/>
                  <a:pt x="46" y="31"/>
                </a:cubicBezTo>
                <a:cubicBezTo>
                  <a:pt x="44" y="31"/>
                  <a:pt x="43" y="32"/>
                  <a:pt x="42" y="33"/>
                </a:cubicBezTo>
                <a:cubicBezTo>
                  <a:pt x="41" y="34"/>
                  <a:pt x="40" y="35"/>
                  <a:pt x="40" y="36"/>
                </a:cubicBezTo>
                <a:cubicBezTo>
                  <a:pt x="40" y="38"/>
                  <a:pt x="40" y="39"/>
                  <a:pt x="41" y="40"/>
                </a:cubicBezTo>
                <a:cubicBezTo>
                  <a:pt x="42" y="41"/>
                  <a:pt x="47" y="48"/>
                  <a:pt x="51" y="54"/>
                </a:cubicBezTo>
                <a:cubicBezTo>
                  <a:pt x="49" y="56"/>
                  <a:pt x="48" y="58"/>
                  <a:pt x="46" y="59"/>
                </a:cubicBezTo>
                <a:cubicBezTo>
                  <a:pt x="40" y="56"/>
                  <a:pt x="33" y="52"/>
                  <a:pt x="32" y="51"/>
                </a:cubicBezTo>
                <a:cubicBezTo>
                  <a:pt x="30" y="50"/>
                  <a:pt x="29" y="50"/>
                  <a:pt x="27" y="50"/>
                </a:cubicBezTo>
                <a:cubicBezTo>
                  <a:pt x="26" y="50"/>
                  <a:pt x="25" y="51"/>
                  <a:pt x="24" y="52"/>
                </a:cubicBezTo>
                <a:cubicBezTo>
                  <a:pt x="23" y="54"/>
                  <a:pt x="23" y="55"/>
                  <a:pt x="23" y="56"/>
                </a:cubicBezTo>
                <a:cubicBezTo>
                  <a:pt x="23" y="58"/>
                  <a:pt x="24" y="59"/>
                  <a:pt x="25" y="60"/>
                </a:cubicBezTo>
                <a:cubicBezTo>
                  <a:pt x="26" y="61"/>
                  <a:pt x="32" y="67"/>
                  <a:pt x="38" y="71"/>
                </a:cubicBezTo>
                <a:cubicBezTo>
                  <a:pt x="36" y="73"/>
                  <a:pt x="35" y="76"/>
                  <a:pt x="34" y="78"/>
                </a:cubicBezTo>
                <a:cubicBezTo>
                  <a:pt x="27" y="75"/>
                  <a:pt x="19" y="73"/>
                  <a:pt x="18" y="72"/>
                </a:cubicBezTo>
                <a:cubicBezTo>
                  <a:pt x="16" y="72"/>
                  <a:pt x="15" y="72"/>
                  <a:pt x="14" y="73"/>
                </a:cubicBezTo>
                <a:cubicBezTo>
                  <a:pt x="12" y="73"/>
                  <a:pt x="11" y="74"/>
                  <a:pt x="11" y="76"/>
                </a:cubicBezTo>
                <a:cubicBezTo>
                  <a:pt x="10" y="77"/>
                  <a:pt x="10" y="78"/>
                  <a:pt x="11" y="80"/>
                </a:cubicBezTo>
                <a:cubicBezTo>
                  <a:pt x="11" y="81"/>
                  <a:pt x="12" y="82"/>
                  <a:pt x="13" y="83"/>
                </a:cubicBezTo>
                <a:cubicBezTo>
                  <a:pt x="14" y="84"/>
                  <a:pt x="22" y="88"/>
                  <a:pt x="28" y="91"/>
                </a:cubicBezTo>
                <a:cubicBezTo>
                  <a:pt x="27" y="94"/>
                  <a:pt x="26" y="96"/>
                  <a:pt x="26" y="98"/>
                </a:cubicBezTo>
                <a:cubicBezTo>
                  <a:pt x="18" y="97"/>
                  <a:pt x="10" y="96"/>
                  <a:pt x="9" y="96"/>
                </a:cubicBezTo>
                <a:cubicBezTo>
                  <a:pt x="7" y="96"/>
                  <a:pt x="6" y="97"/>
                  <a:pt x="5" y="97"/>
                </a:cubicBezTo>
                <a:cubicBezTo>
                  <a:pt x="4" y="98"/>
                  <a:pt x="3" y="99"/>
                  <a:pt x="3" y="101"/>
                </a:cubicBezTo>
                <a:cubicBezTo>
                  <a:pt x="2" y="102"/>
                  <a:pt x="2" y="104"/>
                  <a:pt x="3" y="105"/>
                </a:cubicBezTo>
                <a:cubicBezTo>
                  <a:pt x="4" y="106"/>
                  <a:pt x="5" y="107"/>
                  <a:pt x="6" y="108"/>
                </a:cubicBezTo>
                <a:cubicBezTo>
                  <a:pt x="8" y="108"/>
                  <a:pt x="16" y="111"/>
                  <a:pt x="23" y="113"/>
                </a:cubicBezTo>
                <a:cubicBezTo>
                  <a:pt x="22" y="115"/>
                  <a:pt x="22" y="118"/>
                  <a:pt x="22" y="120"/>
                </a:cubicBezTo>
                <a:cubicBezTo>
                  <a:pt x="15" y="121"/>
                  <a:pt x="6" y="122"/>
                  <a:pt x="5" y="122"/>
                </a:cubicBezTo>
                <a:cubicBezTo>
                  <a:pt x="3" y="122"/>
                  <a:pt x="2" y="123"/>
                  <a:pt x="1" y="124"/>
                </a:cubicBezTo>
                <a:cubicBezTo>
                  <a:pt x="0" y="125"/>
                  <a:pt x="0" y="126"/>
                  <a:pt x="0" y="127"/>
                </a:cubicBezTo>
                <a:cubicBezTo>
                  <a:pt x="0" y="129"/>
                  <a:pt x="0" y="130"/>
                  <a:pt x="1" y="131"/>
                </a:cubicBezTo>
                <a:cubicBezTo>
                  <a:pt x="2" y="132"/>
                  <a:pt x="3" y="133"/>
                  <a:pt x="5" y="133"/>
                </a:cubicBezTo>
                <a:cubicBezTo>
                  <a:pt x="6" y="133"/>
                  <a:pt x="15" y="134"/>
                  <a:pt x="22" y="135"/>
                </a:cubicBezTo>
                <a:cubicBezTo>
                  <a:pt x="22" y="137"/>
                  <a:pt x="22" y="140"/>
                  <a:pt x="23" y="142"/>
                </a:cubicBezTo>
                <a:cubicBezTo>
                  <a:pt x="16" y="144"/>
                  <a:pt x="8" y="147"/>
                  <a:pt x="6" y="147"/>
                </a:cubicBezTo>
                <a:cubicBezTo>
                  <a:pt x="5" y="148"/>
                  <a:pt x="4" y="149"/>
                  <a:pt x="3" y="150"/>
                </a:cubicBezTo>
                <a:cubicBezTo>
                  <a:pt x="2" y="151"/>
                  <a:pt x="2" y="153"/>
                  <a:pt x="3" y="154"/>
                </a:cubicBezTo>
                <a:cubicBezTo>
                  <a:pt x="3" y="155"/>
                  <a:pt x="4" y="157"/>
                  <a:pt x="5" y="157"/>
                </a:cubicBezTo>
                <a:cubicBezTo>
                  <a:pt x="6" y="158"/>
                  <a:pt x="7" y="159"/>
                  <a:pt x="9" y="159"/>
                </a:cubicBezTo>
                <a:cubicBezTo>
                  <a:pt x="10" y="158"/>
                  <a:pt x="18" y="157"/>
                  <a:pt x="26" y="157"/>
                </a:cubicBezTo>
                <a:cubicBezTo>
                  <a:pt x="26" y="159"/>
                  <a:pt x="27" y="161"/>
                  <a:pt x="28" y="164"/>
                </a:cubicBezTo>
                <a:cubicBezTo>
                  <a:pt x="22" y="167"/>
                  <a:pt x="14" y="171"/>
                  <a:pt x="13" y="172"/>
                </a:cubicBezTo>
                <a:cubicBezTo>
                  <a:pt x="12" y="173"/>
                  <a:pt x="11" y="174"/>
                  <a:pt x="11" y="175"/>
                </a:cubicBezTo>
                <a:cubicBezTo>
                  <a:pt x="10" y="177"/>
                  <a:pt x="10" y="178"/>
                  <a:pt x="11" y="179"/>
                </a:cubicBezTo>
                <a:cubicBezTo>
                  <a:pt x="11" y="181"/>
                  <a:pt x="12" y="182"/>
                  <a:pt x="14" y="182"/>
                </a:cubicBezTo>
                <a:cubicBezTo>
                  <a:pt x="15" y="183"/>
                  <a:pt x="16" y="183"/>
                  <a:pt x="18" y="183"/>
                </a:cubicBezTo>
                <a:cubicBezTo>
                  <a:pt x="19" y="182"/>
                  <a:pt x="27" y="179"/>
                  <a:pt x="34" y="177"/>
                </a:cubicBezTo>
                <a:cubicBezTo>
                  <a:pt x="35" y="179"/>
                  <a:pt x="36" y="181"/>
                  <a:pt x="38" y="184"/>
                </a:cubicBezTo>
                <a:cubicBezTo>
                  <a:pt x="32" y="188"/>
                  <a:pt x="26" y="194"/>
                  <a:pt x="25" y="195"/>
                </a:cubicBezTo>
                <a:cubicBezTo>
                  <a:pt x="24" y="196"/>
                  <a:pt x="23" y="197"/>
                  <a:pt x="23" y="199"/>
                </a:cubicBezTo>
                <a:cubicBezTo>
                  <a:pt x="23" y="200"/>
                  <a:pt x="23" y="201"/>
                  <a:pt x="24" y="202"/>
                </a:cubicBezTo>
                <a:cubicBezTo>
                  <a:pt x="25" y="204"/>
                  <a:pt x="26" y="204"/>
                  <a:pt x="27" y="205"/>
                </a:cubicBezTo>
                <a:cubicBezTo>
                  <a:pt x="29" y="205"/>
                  <a:pt x="30" y="205"/>
                  <a:pt x="32" y="204"/>
                </a:cubicBezTo>
                <a:cubicBezTo>
                  <a:pt x="33" y="203"/>
                  <a:pt x="40" y="199"/>
                  <a:pt x="46" y="195"/>
                </a:cubicBezTo>
                <a:cubicBezTo>
                  <a:pt x="48" y="197"/>
                  <a:pt x="49" y="199"/>
                  <a:pt x="51" y="201"/>
                </a:cubicBezTo>
                <a:cubicBezTo>
                  <a:pt x="47" y="207"/>
                  <a:pt x="42" y="213"/>
                  <a:pt x="41" y="215"/>
                </a:cubicBezTo>
                <a:cubicBezTo>
                  <a:pt x="40" y="216"/>
                  <a:pt x="40" y="217"/>
                  <a:pt x="40" y="219"/>
                </a:cubicBezTo>
                <a:cubicBezTo>
                  <a:pt x="40" y="220"/>
                  <a:pt x="41" y="221"/>
                  <a:pt x="42" y="222"/>
                </a:cubicBezTo>
                <a:cubicBezTo>
                  <a:pt x="43" y="223"/>
                  <a:pt x="44" y="224"/>
                  <a:pt x="46" y="224"/>
                </a:cubicBezTo>
                <a:cubicBezTo>
                  <a:pt x="47" y="224"/>
                  <a:pt x="48" y="223"/>
                  <a:pt x="50" y="222"/>
                </a:cubicBezTo>
                <a:cubicBezTo>
                  <a:pt x="51" y="221"/>
                  <a:pt x="57" y="216"/>
                  <a:pt x="62" y="211"/>
                </a:cubicBezTo>
                <a:cubicBezTo>
                  <a:pt x="64" y="212"/>
                  <a:pt x="66" y="214"/>
                  <a:pt x="68" y="215"/>
                </a:cubicBezTo>
                <a:cubicBezTo>
                  <a:pt x="65" y="222"/>
                  <a:pt x="62" y="229"/>
                  <a:pt x="61" y="231"/>
                </a:cubicBezTo>
                <a:cubicBezTo>
                  <a:pt x="60" y="232"/>
                  <a:pt x="60" y="234"/>
                  <a:pt x="61" y="235"/>
                </a:cubicBezTo>
                <a:cubicBezTo>
                  <a:pt x="61" y="236"/>
                  <a:pt x="62" y="237"/>
                  <a:pt x="63" y="238"/>
                </a:cubicBezTo>
                <a:cubicBezTo>
                  <a:pt x="65" y="239"/>
                  <a:pt x="66" y="239"/>
                  <a:pt x="68" y="239"/>
                </a:cubicBezTo>
                <a:cubicBezTo>
                  <a:pt x="69" y="238"/>
                  <a:pt x="70" y="238"/>
                  <a:pt x="71" y="237"/>
                </a:cubicBezTo>
                <a:cubicBezTo>
                  <a:pt x="72" y="235"/>
                  <a:pt x="77" y="229"/>
                  <a:pt x="81" y="223"/>
                </a:cubicBezTo>
                <a:cubicBezTo>
                  <a:pt x="83" y="224"/>
                  <a:pt x="85" y="225"/>
                  <a:pt x="88" y="226"/>
                </a:cubicBezTo>
                <a:cubicBezTo>
                  <a:pt x="86" y="233"/>
                  <a:pt x="84" y="241"/>
                  <a:pt x="84" y="242"/>
                </a:cubicBezTo>
                <a:cubicBezTo>
                  <a:pt x="84" y="244"/>
                  <a:pt x="84" y="245"/>
                  <a:pt x="85" y="246"/>
                </a:cubicBezTo>
                <a:cubicBezTo>
                  <a:pt x="85" y="247"/>
                  <a:pt x="86" y="248"/>
                  <a:pt x="88" y="249"/>
                </a:cubicBezTo>
                <a:cubicBezTo>
                  <a:pt x="89" y="249"/>
                  <a:pt x="91" y="249"/>
                  <a:pt x="92" y="249"/>
                </a:cubicBezTo>
                <a:cubicBezTo>
                  <a:pt x="93" y="248"/>
                  <a:pt x="94" y="247"/>
                  <a:pt x="95" y="246"/>
                </a:cubicBezTo>
                <a:cubicBezTo>
                  <a:pt x="95" y="244"/>
                  <a:pt x="99" y="237"/>
                  <a:pt x="102" y="230"/>
                </a:cubicBezTo>
                <a:cubicBezTo>
                  <a:pt x="104" y="231"/>
                  <a:pt x="106" y="231"/>
                  <a:pt x="109" y="232"/>
                </a:cubicBezTo>
                <a:cubicBezTo>
                  <a:pt x="109" y="239"/>
                  <a:pt x="109" y="247"/>
                  <a:pt x="109" y="249"/>
                </a:cubicBezTo>
                <a:cubicBezTo>
                  <a:pt x="109" y="250"/>
                  <a:pt x="109" y="252"/>
                  <a:pt x="110" y="253"/>
                </a:cubicBezTo>
                <a:cubicBezTo>
                  <a:pt x="111" y="254"/>
                  <a:pt x="112" y="254"/>
                  <a:pt x="114" y="254"/>
                </a:cubicBezTo>
                <a:cubicBezTo>
                  <a:pt x="115" y="255"/>
                  <a:pt x="117" y="254"/>
                  <a:pt x="118" y="253"/>
                </a:cubicBezTo>
                <a:cubicBezTo>
                  <a:pt x="119" y="253"/>
                  <a:pt x="120" y="251"/>
                  <a:pt x="120" y="250"/>
                </a:cubicBezTo>
                <a:cubicBezTo>
                  <a:pt x="120" y="248"/>
                  <a:pt x="122" y="240"/>
                  <a:pt x="124" y="233"/>
                </a:cubicBezTo>
                <a:cubicBezTo>
                  <a:pt x="125" y="233"/>
                  <a:pt x="126" y="233"/>
                  <a:pt x="127" y="233"/>
                </a:cubicBezTo>
                <a:cubicBezTo>
                  <a:pt x="128" y="233"/>
                  <a:pt x="130" y="233"/>
                  <a:pt x="131" y="233"/>
                </a:cubicBezTo>
                <a:cubicBezTo>
                  <a:pt x="132" y="240"/>
                  <a:pt x="134" y="248"/>
                  <a:pt x="134" y="250"/>
                </a:cubicBezTo>
                <a:cubicBezTo>
                  <a:pt x="135" y="251"/>
                  <a:pt x="135" y="253"/>
                  <a:pt x="137" y="253"/>
                </a:cubicBezTo>
                <a:cubicBezTo>
                  <a:pt x="138" y="254"/>
                  <a:pt x="139" y="255"/>
                  <a:pt x="141" y="254"/>
                </a:cubicBezTo>
                <a:cubicBezTo>
                  <a:pt x="142" y="254"/>
                  <a:pt x="143" y="254"/>
                  <a:pt x="144" y="253"/>
                </a:cubicBezTo>
                <a:cubicBezTo>
                  <a:pt x="145" y="252"/>
                  <a:pt x="146" y="250"/>
                  <a:pt x="146" y="249"/>
                </a:cubicBezTo>
                <a:cubicBezTo>
                  <a:pt x="146" y="247"/>
                  <a:pt x="146" y="239"/>
                  <a:pt x="146" y="232"/>
                </a:cubicBezTo>
                <a:cubicBezTo>
                  <a:pt x="148" y="231"/>
                  <a:pt x="150" y="231"/>
                  <a:pt x="153" y="230"/>
                </a:cubicBezTo>
                <a:cubicBezTo>
                  <a:pt x="156" y="237"/>
                  <a:pt x="159" y="244"/>
                  <a:pt x="160" y="246"/>
                </a:cubicBezTo>
                <a:cubicBezTo>
                  <a:pt x="160" y="247"/>
                  <a:pt x="161" y="248"/>
                  <a:pt x="163" y="249"/>
                </a:cubicBezTo>
                <a:cubicBezTo>
                  <a:pt x="164" y="249"/>
                  <a:pt x="165" y="249"/>
                  <a:pt x="167" y="249"/>
                </a:cubicBezTo>
                <a:cubicBezTo>
                  <a:pt x="168" y="248"/>
                  <a:pt x="169" y="247"/>
                  <a:pt x="170" y="246"/>
                </a:cubicBezTo>
                <a:cubicBezTo>
                  <a:pt x="171" y="245"/>
                  <a:pt x="171" y="244"/>
                  <a:pt x="171" y="242"/>
                </a:cubicBezTo>
                <a:cubicBezTo>
                  <a:pt x="170" y="241"/>
                  <a:pt x="168" y="233"/>
                  <a:pt x="167" y="226"/>
                </a:cubicBezTo>
                <a:cubicBezTo>
                  <a:pt x="169" y="225"/>
                  <a:pt x="171" y="224"/>
                  <a:pt x="174" y="223"/>
                </a:cubicBezTo>
                <a:cubicBezTo>
                  <a:pt x="178" y="229"/>
                  <a:pt x="182" y="235"/>
                  <a:pt x="183" y="237"/>
                </a:cubicBezTo>
                <a:cubicBezTo>
                  <a:pt x="184" y="238"/>
                  <a:pt x="186" y="238"/>
                  <a:pt x="187" y="239"/>
                </a:cubicBezTo>
                <a:cubicBezTo>
                  <a:pt x="188" y="239"/>
                  <a:pt x="190" y="239"/>
                  <a:pt x="191" y="238"/>
                </a:cubicBezTo>
                <a:cubicBezTo>
                  <a:pt x="192" y="237"/>
                  <a:pt x="193" y="236"/>
                  <a:pt x="194" y="235"/>
                </a:cubicBezTo>
                <a:cubicBezTo>
                  <a:pt x="194" y="234"/>
                  <a:pt x="194" y="232"/>
                  <a:pt x="193" y="231"/>
                </a:cubicBezTo>
                <a:cubicBezTo>
                  <a:pt x="193" y="229"/>
                  <a:pt x="189" y="222"/>
                  <a:pt x="186" y="215"/>
                </a:cubicBezTo>
                <a:cubicBezTo>
                  <a:pt x="188" y="214"/>
                  <a:pt x="190" y="212"/>
                  <a:pt x="192" y="211"/>
                </a:cubicBezTo>
                <a:cubicBezTo>
                  <a:pt x="198" y="216"/>
                  <a:pt x="204" y="221"/>
                  <a:pt x="205" y="222"/>
                </a:cubicBezTo>
                <a:cubicBezTo>
                  <a:pt x="206" y="223"/>
                  <a:pt x="207" y="224"/>
                  <a:pt x="209" y="224"/>
                </a:cubicBezTo>
                <a:cubicBezTo>
                  <a:pt x="210" y="224"/>
                  <a:pt x="211" y="223"/>
                  <a:pt x="212" y="222"/>
                </a:cubicBezTo>
                <a:cubicBezTo>
                  <a:pt x="214" y="221"/>
                  <a:pt x="214" y="220"/>
                  <a:pt x="214" y="219"/>
                </a:cubicBezTo>
                <a:cubicBezTo>
                  <a:pt x="215" y="217"/>
                  <a:pt x="214" y="216"/>
                  <a:pt x="213" y="215"/>
                </a:cubicBezTo>
                <a:cubicBezTo>
                  <a:pt x="212" y="213"/>
                  <a:pt x="208" y="207"/>
                  <a:pt x="203" y="201"/>
                </a:cubicBezTo>
                <a:cubicBezTo>
                  <a:pt x="205" y="199"/>
                  <a:pt x="207" y="197"/>
                  <a:pt x="208" y="195"/>
                </a:cubicBezTo>
                <a:cubicBezTo>
                  <a:pt x="214" y="199"/>
                  <a:pt x="221" y="203"/>
                  <a:pt x="223" y="204"/>
                </a:cubicBezTo>
                <a:cubicBezTo>
                  <a:pt x="224" y="205"/>
                  <a:pt x="226" y="205"/>
                  <a:pt x="227" y="205"/>
                </a:cubicBezTo>
                <a:cubicBezTo>
                  <a:pt x="228" y="204"/>
                  <a:pt x="229" y="204"/>
                  <a:pt x="230" y="202"/>
                </a:cubicBezTo>
                <a:cubicBezTo>
                  <a:pt x="231" y="201"/>
                  <a:pt x="232" y="200"/>
                  <a:pt x="231" y="199"/>
                </a:cubicBezTo>
                <a:cubicBezTo>
                  <a:pt x="231" y="197"/>
                  <a:pt x="231" y="196"/>
                  <a:pt x="230" y="195"/>
                </a:cubicBezTo>
                <a:cubicBezTo>
                  <a:pt x="228" y="194"/>
                  <a:pt x="222" y="188"/>
                  <a:pt x="217" y="184"/>
                </a:cubicBezTo>
                <a:cubicBezTo>
                  <a:pt x="218" y="181"/>
                  <a:pt x="219" y="179"/>
                  <a:pt x="221" y="177"/>
                </a:cubicBezTo>
                <a:cubicBezTo>
                  <a:pt x="227" y="179"/>
                  <a:pt x="235" y="182"/>
                  <a:pt x="237" y="183"/>
                </a:cubicBezTo>
                <a:cubicBezTo>
                  <a:pt x="238" y="183"/>
                  <a:pt x="240" y="183"/>
                  <a:pt x="241" y="182"/>
                </a:cubicBezTo>
                <a:cubicBezTo>
                  <a:pt x="242" y="182"/>
                  <a:pt x="243" y="181"/>
                  <a:pt x="244" y="179"/>
                </a:cubicBezTo>
                <a:cubicBezTo>
                  <a:pt x="244" y="178"/>
                  <a:pt x="244" y="177"/>
                  <a:pt x="244" y="175"/>
                </a:cubicBezTo>
                <a:cubicBezTo>
                  <a:pt x="244" y="174"/>
                  <a:pt x="243" y="173"/>
                  <a:pt x="241" y="172"/>
                </a:cubicBezTo>
                <a:cubicBezTo>
                  <a:pt x="240" y="171"/>
                  <a:pt x="233" y="167"/>
                  <a:pt x="227" y="164"/>
                </a:cubicBezTo>
                <a:cubicBezTo>
                  <a:pt x="227" y="161"/>
                  <a:pt x="228" y="159"/>
                  <a:pt x="229" y="157"/>
                </a:cubicBezTo>
                <a:cubicBezTo>
                  <a:pt x="236" y="157"/>
                  <a:pt x="244" y="158"/>
                  <a:pt x="246" y="159"/>
                </a:cubicBezTo>
                <a:cubicBezTo>
                  <a:pt x="247" y="159"/>
                  <a:pt x="249" y="158"/>
                  <a:pt x="250" y="157"/>
                </a:cubicBezTo>
                <a:cubicBezTo>
                  <a:pt x="251" y="157"/>
                  <a:pt x="252" y="155"/>
                  <a:pt x="252" y="154"/>
                </a:cubicBezTo>
                <a:cubicBezTo>
                  <a:pt x="252" y="153"/>
                  <a:pt x="252" y="151"/>
                  <a:pt x="251" y="150"/>
                </a:cubicBezTo>
                <a:cubicBezTo>
                  <a:pt x="251" y="149"/>
                  <a:pt x="250" y="148"/>
                  <a:pt x="248" y="147"/>
                </a:cubicBezTo>
                <a:cubicBezTo>
                  <a:pt x="247" y="147"/>
                  <a:pt x="239" y="144"/>
                  <a:pt x="232" y="142"/>
                </a:cubicBezTo>
                <a:cubicBezTo>
                  <a:pt x="232" y="140"/>
                  <a:pt x="232" y="137"/>
                  <a:pt x="233" y="135"/>
                </a:cubicBezTo>
                <a:cubicBezTo>
                  <a:pt x="240" y="134"/>
                  <a:pt x="248" y="133"/>
                  <a:pt x="250" y="133"/>
                </a:cubicBezTo>
                <a:close/>
                <a:moveTo>
                  <a:pt x="127" y="107"/>
                </a:moveTo>
                <a:cubicBezTo>
                  <a:pt x="139" y="107"/>
                  <a:pt x="148" y="116"/>
                  <a:pt x="148" y="127"/>
                </a:cubicBezTo>
                <a:cubicBezTo>
                  <a:pt x="148" y="139"/>
                  <a:pt x="139" y="148"/>
                  <a:pt x="127" y="148"/>
                </a:cubicBezTo>
                <a:cubicBezTo>
                  <a:pt x="116" y="148"/>
                  <a:pt x="106" y="139"/>
                  <a:pt x="106" y="127"/>
                </a:cubicBezTo>
                <a:cubicBezTo>
                  <a:pt x="106" y="116"/>
                  <a:pt x="116" y="107"/>
                  <a:pt x="127" y="107"/>
                </a:cubicBezTo>
                <a:close/>
                <a:moveTo>
                  <a:pt x="43" y="127"/>
                </a:moveTo>
                <a:cubicBezTo>
                  <a:pt x="43" y="84"/>
                  <a:pt x="75" y="49"/>
                  <a:pt x="117" y="44"/>
                </a:cubicBezTo>
                <a:cubicBezTo>
                  <a:pt x="117" y="58"/>
                  <a:pt x="117" y="58"/>
                  <a:pt x="117" y="58"/>
                </a:cubicBezTo>
                <a:cubicBezTo>
                  <a:pt x="83" y="62"/>
                  <a:pt x="57" y="92"/>
                  <a:pt x="57" y="127"/>
                </a:cubicBezTo>
                <a:cubicBezTo>
                  <a:pt x="57" y="137"/>
                  <a:pt x="59" y="145"/>
                  <a:pt x="62" y="154"/>
                </a:cubicBezTo>
                <a:cubicBezTo>
                  <a:pt x="50" y="160"/>
                  <a:pt x="50" y="160"/>
                  <a:pt x="50" y="160"/>
                </a:cubicBezTo>
                <a:cubicBezTo>
                  <a:pt x="45" y="150"/>
                  <a:pt x="43" y="139"/>
                  <a:pt x="43" y="127"/>
                </a:cubicBezTo>
                <a:close/>
                <a:moveTo>
                  <a:pt x="127" y="212"/>
                </a:moveTo>
                <a:cubicBezTo>
                  <a:pt x="99" y="212"/>
                  <a:pt x="75" y="198"/>
                  <a:pt x="59" y="178"/>
                </a:cubicBezTo>
                <a:cubicBezTo>
                  <a:pt x="72" y="171"/>
                  <a:pt x="72" y="171"/>
                  <a:pt x="72" y="171"/>
                </a:cubicBezTo>
                <a:cubicBezTo>
                  <a:pt x="84" y="187"/>
                  <a:pt x="105" y="198"/>
                  <a:pt x="127" y="198"/>
                </a:cubicBezTo>
                <a:cubicBezTo>
                  <a:pt x="150" y="198"/>
                  <a:pt x="170" y="187"/>
                  <a:pt x="183" y="171"/>
                </a:cubicBezTo>
                <a:cubicBezTo>
                  <a:pt x="195" y="178"/>
                  <a:pt x="195" y="178"/>
                  <a:pt x="195" y="178"/>
                </a:cubicBezTo>
                <a:cubicBezTo>
                  <a:pt x="179" y="198"/>
                  <a:pt x="155" y="212"/>
                  <a:pt x="127" y="212"/>
                </a:cubicBezTo>
                <a:close/>
                <a:moveTo>
                  <a:pt x="205" y="161"/>
                </a:moveTo>
                <a:cubicBezTo>
                  <a:pt x="193" y="154"/>
                  <a:pt x="193" y="154"/>
                  <a:pt x="193" y="154"/>
                </a:cubicBezTo>
                <a:cubicBezTo>
                  <a:pt x="196" y="146"/>
                  <a:pt x="198" y="137"/>
                  <a:pt x="198" y="127"/>
                </a:cubicBezTo>
                <a:cubicBezTo>
                  <a:pt x="198" y="92"/>
                  <a:pt x="171" y="62"/>
                  <a:pt x="137" y="58"/>
                </a:cubicBezTo>
                <a:cubicBezTo>
                  <a:pt x="137" y="44"/>
                  <a:pt x="137" y="44"/>
                  <a:pt x="137" y="44"/>
                </a:cubicBezTo>
                <a:cubicBezTo>
                  <a:pt x="179" y="49"/>
                  <a:pt x="211" y="84"/>
                  <a:pt x="211" y="127"/>
                </a:cubicBezTo>
                <a:cubicBezTo>
                  <a:pt x="211" y="139"/>
                  <a:pt x="209" y="150"/>
                  <a:pt x="205" y="1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1">
            <a:extLst>
              <a:ext uri="{FF2B5EF4-FFF2-40B4-BE49-F238E27FC236}">
                <a16:creationId xmlns:a16="http://schemas.microsoft.com/office/drawing/2014/main" id="{93FD9FEC-F3A1-4D93-961D-DAAE3E13CC54}"/>
              </a:ext>
            </a:extLst>
          </p:cNvPr>
          <p:cNvSpPr>
            <a:spLocks noEditPoints="1"/>
          </p:cNvSpPr>
          <p:nvPr/>
        </p:nvSpPr>
        <p:spPr bwMode="auto">
          <a:xfrm>
            <a:off x="926754" y="2701834"/>
            <a:ext cx="919609" cy="928862"/>
          </a:xfrm>
          <a:custGeom>
            <a:avLst/>
            <a:gdLst>
              <a:gd name="T0" fmla="*/ 505 w 565"/>
              <a:gd name="T1" fmla="*/ 304 h 572"/>
              <a:gd name="T2" fmla="*/ 497 w 565"/>
              <a:gd name="T3" fmla="*/ 270 h 572"/>
              <a:gd name="T4" fmla="*/ 553 w 565"/>
              <a:gd name="T5" fmla="*/ 254 h 572"/>
              <a:gd name="T6" fmla="*/ 521 w 565"/>
              <a:gd name="T7" fmla="*/ 225 h 572"/>
              <a:gd name="T8" fmla="*/ 479 w 565"/>
              <a:gd name="T9" fmla="*/ 197 h 572"/>
              <a:gd name="T10" fmla="*/ 526 w 565"/>
              <a:gd name="T11" fmla="*/ 164 h 572"/>
              <a:gd name="T12" fmla="*/ 486 w 565"/>
              <a:gd name="T13" fmla="*/ 147 h 572"/>
              <a:gd name="T14" fmla="*/ 437 w 565"/>
              <a:gd name="T15" fmla="*/ 135 h 572"/>
              <a:gd name="T16" fmla="*/ 469 w 565"/>
              <a:gd name="T17" fmla="*/ 88 h 572"/>
              <a:gd name="T18" fmla="*/ 426 w 565"/>
              <a:gd name="T19" fmla="*/ 85 h 572"/>
              <a:gd name="T20" fmla="*/ 376 w 565"/>
              <a:gd name="T21" fmla="*/ 91 h 572"/>
              <a:gd name="T22" fmla="*/ 390 w 565"/>
              <a:gd name="T23" fmla="*/ 35 h 572"/>
              <a:gd name="T24" fmla="*/ 349 w 565"/>
              <a:gd name="T25" fmla="*/ 48 h 572"/>
              <a:gd name="T26" fmla="*/ 304 w 565"/>
              <a:gd name="T27" fmla="*/ 71 h 572"/>
              <a:gd name="T28" fmla="*/ 298 w 565"/>
              <a:gd name="T29" fmla="*/ 14 h 572"/>
              <a:gd name="T30" fmla="*/ 264 w 565"/>
              <a:gd name="T31" fmla="*/ 40 h 572"/>
              <a:gd name="T32" fmla="*/ 229 w 565"/>
              <a:gd name="T33" fmla="*/ 77 h 572"/>
              <a:gd name="T34" fmla="*/ 204 w 565"/>
              <a:gd name="T35" fmla="*/ 25 h 572"/>
              <a:gd name="T36" fmla="*/ 181 w 565"/>
              <a:gd name="T37" fmla="*/ 61 h 572"/>
              <a:gd name="T38" fmla="*/ 161 w 565"/>
              <a:gd name="T39" fmla="*/ 108 h 572"/>
              <a:gd name="T40" fmla="*/ 120 w 565"/>
              <a:gd name="T41" fmla="*/ 67 h 572"/>
              <a:gd name="T42" fmla="*/ 110 w 565"/>
              <a:gd name="T43" fmla="*/ 109 h 572"/>
              <a:gd name="T44" fmla="*/ 107 w 565"/>
              <a:gd name="T45" fmla="*/ 160 h 572"/>
              <a:gd name="T46" fmla="*/ 55 w 565"/>
              <a:gd name="T47" fmla="*/ 136 h 572"/>
              <a:gd name="T48" fmla="*/ 60 w 565"/>
              <a:gd name="T49" fmla="*/ 179 h 572"/>
              <a:gd name="T50" fmla="*/ 75 w 565"/>
              <a:gd name="T51" fmla="*/ 227 h 572"/>
              <a:gd name="T52" fmla="*/ 17 w 565"/>
              <a:gd name="T53" fmla="*/ 223 h 572"/>
              <a:gd name="T54" fmla="*/ 37 w 565"/>
              <a:gd name="T55" fmla="*/ 261 h 572"/>
              <a:gd name="T56" fmla="*/ 67 w 565"/>
              <a:gd name="T57" fmla="*/ 286 h 572"/>
              <a:gd name="T58" fmla="*/ 37 w 565"/>
              <a:gd name="T59" fmla="*/ 310 h 572"/>
              <a:gd name="T60" fmla="*/ 17 w 565"/>
              <a:gd name="T61" fmla="*/ 349 h 572"/>
              <a:gd name="T62" fmla="*/ 75 w 565"/>
              <a:gd name="T63" fmla="*/ 344 h 572"/>
              <a:gd name="T64" fmla="*/ 60 w 565"/>
              <a:gd name="T65" fmla="*/ 393 h 572"/>
              <a:gd name="T66" fmla="*/ 55 w 565"/>
              <a:gd name="T67" fmla="*/ 436 h 572"/>
              <a:gd name="T68" fmla="*/ 107 w 565"/>
              <a:gd name="T69" fmla="*/ 412 h 572"/>
              <a:gd name="T70" fmla="*/ 110 w 565"/>
              <a:gd name="T71" fmla="*/ 463 h 572"/>
              <a:gd name="T72" fmla="*/ 120 w 565"/>
              <a:gd name="T73" fmla="*/ 505 h 572"/>
              <a:gd name="T74" fmla="*/ 161 w 565"/>
              <a:gd name="T75" fmla="*/ 464 h 572"/>
              <a:gd name="T76" fmla="*/ 181 w 565"/>
              <a:gd name="T77" fmla="*/ 511 h 572"/>
              <a:gd name="T78" fmla="*/ 204 w 565"/>
              <a:gd name="T79" fmla="*/ 547 h 572"/>
              <a:gd name="T80" fmla="*/ 229 w 565"/>
              <a:gd name="T81" fmla="*/ 495 h 572"/>
              <a:gd name="T82" fmla="*/ 264 w 565"/>
              <a:gd name="T83" fmla="*/ 532 h 572"/>
              <a:gd name="T84" fmla="*/ 298 w 565"/>
              <a:gd name="T85" fmla="*/ 558 h 572"/>
              <a:gd name="T86" fmla="*/ 304 w 565"/>
              <a:gd name="T87" fmla="*/ 501 h 572"/>
              <a:gd name="T88" fmla="*/ 349 w 565"/>
              <a:gd name="T89" fmla="*/ 524 h 572"/>
              <a:gd name="T90" fmla="*/ 390 w 565"/>
              <a:gd name="T91" fmla="*/ 536 h 572"/>
              <a:gd name="T92" fmla="*/ 376 w 565"/>
              <a:gd name="T93" fmla="*/ 480 h 572"/>
              <a:gd name="T94" fmla="*/ 426 w 565"/>
              <a:gd name="T95" fmla="*/ 486 h 572"/>
              <a:gd name="T96" fmla="*/ 469 w 565"/>
              <a:gd name="T97" fmla="*/ 484 h 572"/>
              <a:gd name="T98" fmla="*/ 437 w 565"/>
              <a:gd name="T99" fmla="*/ 437 h 572"/>
              <a:gd name="T100" fmla="*/ 486 w 565"/>
              <a:gd name="T101" fmla="*/ 425 h 572"/>
              <a:gd name="T102" fmla="*/ 526 w 565"/>
              <a:gd name="T103" fmla="*/ 408 h 572"/>
              <a:gd name="T104" fmla="*/ 479 w 565"/>
              <a:gd name="T105" fmla="*/ 375 h 572"/>
              <a:gd name="T106" fmla="*/ 521 w 565"/>
              <a:gd name="T107" fmla="*/ 347 h 572"/>
              <a:gd name="T108" fmla="*/ 553 w 565"/>
              <a:gd name="T109" fmla="*/ 317 h 572"/>
              <a:gd name="T110" fmla="*/ 229 w 565"/>
              <a:gd name="T111"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5" h="572">
                <a:moveTo>
                  <a:pt x="553" y="317"/>
                </a:moveTo>
                <a:cubicBezTo>
                  <a:pt x="544" y="315"/>
                  <a:pt x="536" y="313"/>
                  <a:pt x="528" y="310"/>
                </a:cubicBezTo>
                <a:cubicBezTo>
                  <a:pt x="520" y="308"/>
                  <a:pt x="512" y="306"/>
                  <a:pt x="505" y="304"/>
                </a:cubicBezTo>
                <a:cubicBezTo>
                  <a:pt x="502" y="303"/>
                  <a:pt x="500" y="303"/>
                  <a:pt x="497" y="302"/>
                </a:cubicBezTo>
                <a:cubicBezTo>
                  <a:pt x="498" y="297"/>
                  <a:pt x="498" y="291"/>
                  <a:pt x="498" y="286"/>
                </a:cubicBezTo>
                <a:cubicBezTo>
                  <a:pt x="498" y="280"/>
                  <a:pt x="498" y="275"/>
                  <a:pt x="497" y="270"/>
                </a:cubicBezTo>
                <a:cubicBezTo>
                  <a:pt x="500" y="269"/>
                  <a:pt x="502" y="268"/>
                  <a:pt x="505" y="268"/>
                </a:cubicBezTo>
                <a:cubicBezTo>
                  <a:pt x="512" y="266"/>
                  <a:pt x="520" y="263"/>
                  <a:pt x="528" y="261"/>
                </a:cubicBezTo>
                <a:cubicBezTo>
                  <a:pt x="536" y="259"/>
                  <a:pt x="544" y="257"/>
                  <a:pt x="553" y="254"/>
                </a:cubicBezTo>
                <a:cubicBezTo>
                  <a:pt x="561" y="252"/>
                  <a:pt x="565" y="244"/>
                  <a:pt x="564" y="236"/>
                </a:cubicBezTo>
                <a:cubicBezTo>
                  <a:pt x="562" y="228"/>
                  <a:pt x="555" y="222"/>
                  <a:pt x="547" y="223"/>
                </a:cubicBezTo>
                <a:cubicBezTo>
                  <a:pt x="538" y="224"/>
                  <a:pt x="529" y="224"/>
                  <a:pt x="521" y="225"/>
                </a:cubicBezTo>
                <a:cubicBezTo>
                  <a:pt x="513" y="226"/>
                  <a:pt x="505" y="226"/>
                  <a:pt x="498" y="227"/>
                </a:cubicBezTo>
                <a:cubicBezTo>
                  <a:pt x="495" y="227"/>
                  <a:pt x="492" y="227"/>
                  <a:pt x="490" y="227"/>
                </a:cubicBezTo>
                <a:cubicBezTo>
                  <a:pt x="487" y="217"/>
                  <a:pt x="483" y="207"/>
                  <a:pt x="479" y="197"/>
                </a:cubicBezTo>
                <a:cubicBezTo>
                  <a:pt x="481" y="195"/>
                  <a:pt x="483" y="194"/>
                  <a:pt x="485" y="192"/>
                </a:cubicBezTo>
                <a:cubicBezTo>
                  <a:pt x="491" y="188"/>
                  <a:pt x="498" y="183"/>
                  <a:pt x="504" y="179"/>
                </a:cubicBezTo>
                <a:cubicBezTo>
                  <a:pt x="511" y="174"/>
                  <a:pt x="518" y="169"/>
                  <a:pt x="526" y="164"/>
                </a:cubicBezTo>
                <a:cubicBezTo>
                  <a:pt x="532" y="159"/>
                  <a:pt x="534" y="150"/>
                  <a:pt x="530" y="143"/>
                </a:cubicBezTo>
                <a:cubicBezTo>
                  <a:pt x="526" y="136"/>
                  <a:pt x="517" y="132"/>
                  <a:pt x="510" y="136"/>
                </a:cubicBezTo>
                <a:cubicBezTo>
                  <a:pt x="501" y="140"/>
                  <a:pt x="493" y="143"/>
                  <a:pt x="486" y="147"/>
                </a:cubicBezTo>
                <a:cubicBezTo>
                  <a:pt x="479" y="150"/>
                  <a:pt x="471" y="153"/>
                  <a:pt x="465" y="157"/>
                </a:cubicBezTo>
                <a:cubicBezTo>
                  <a:pt x="462" y="158"/>
                  <a:pt x="460" y="159"/>
                  <a:pt x="457" y="160"/>
                </a:cubicBezTo>
                <a:cubicBezTo>
                  <a:pt x="451" y="151"/>
                  <a:pt x="444" y="143"/>
                  <a:pt x="437" y="135"/>
                </a:cubicBezTo>
                <a:cubicBezTo>
                  <a:pt x="438" y="133"/>
                  <a:pt x="440" y="131"/>
                  <a:pt x="441" y="128"/>
                </a:cubicBezTo>
                <a:cubicBezTo>
                  <a:pt x="445" y="122"/>
                  <a:pt x="450" y="116"/>
                  <a:pt x="454" y="109"/>
                </a:cubicBezTo>
                <a:cubicBezTo>
                  <a:pt x="459" y="102"/>
                  <a:pt x="464" y="95"/>
                  <a:pt x="469" y="88"/>
                </a:cubicBezTo>
                <a:cubicBezTo>
                  <a:pt x="474" y="81"/>
                  <a:pt x="472" y="72"/>
                  <a:pt x="466" y="67"/>
                </a:cubicBezTo>
                <a:cubicBezTo>
                  <a:pt x="460" y="61"/>
                  <a:pt x="451" y="61"/>
                  <a:pt x="445" y="67"/>
                </a:cubicBezTo>
                <a:cubicBezTo>
                  <a:pt x="438" y="73"/>
                  <a:pt x="432" y="80"/>
                  <a:pt x="426" y="85"/>
                </a:cubicBezTo>
                <a:cubicBezTo>
                  <a:pt x="420" y="91"/>
                  <a:pt x="415" y="97"/>
                  <a:pt x="410" y="102"/>
                </a:cubicBezTo>
                <a:cubicBezTo>
                  <a:pt x="408" y="104"/>
                  <a:pt x="406" y="106"/>
                  <a:pt x="404" y="108"/>
                </a:cubicBezTo>
                <a:cubicBezTo>
                  <a:pt x="395" y="101"/>
                  <a:pt x="386" y="96"/>
                  <a:pt x="376" y="91"/>
                </a:cubicBezTo>
                <a:cubicBezTo>
                  <a:pt x="376" y="89"/>
                  <a:pt x="377" y="86"/>
                  <a:pt x="378" y="84"/>
                </a:cubicBezTo>
                <a:cubicBezTo>
                  <a:pt x="380" y="76"/>
                  <a:pt x="382" y="69"/>
                  <a:pt x="384" y="61"/>
                </a:cubicBezTo>
                <a:cubicBezTo>
                  <a:pt x="386" y="53"/>
                  <a:pt x="388" y="44"/>
                  <a:pt x="390" y="35"/>
                </a:cubicBezTo>
                <a:cubicBezTo>
                  <a:pt x="392" y="28"/>
                  <a:pt x="388" y="20"/>
                  <a:pt x="380" y="17"/>
                </a:cubicBezTo>
                <a:cubicBezTo>
                  <a:pt x="372" y="14"/>
                  <a:pt x="364" y="17"/>
                  <a:pt x="360" y="25"/>
                </a:cubicBezTo>
                <a:cubicBezTo>
                  <a:pt x="356" y="33"/>
                  <a:pt x="353" y="41"/>
                  <a:pt x="349" y="48"/>
                </a:cubicBezTo>
                <a:cubicBezTo>
                  <a:pt x="346" y="56"/>
                  <a:pt x="342" y="63"/>
                  <a:pt x="339" y="69"/>
                </a:cubicBezTo>
                <a:cubicBezTo>
                  <a:pt x="338" y="72"/>
                  <a:pt x="337" y="74"/>
                  <a:pt x="336" y="77"/>
                </a:cubicBezTo>
                <a:cubicBezTo>
                  <a:pt x="325" y="74"/>
                  <a:pt x="315" y="72"/>
                  <a:pt x="304" y="71"/>
                </a:cubicBezTo>
                <a:cubicBezTo>
                  <a:pt x="303" y="68"/>
                  <a:pt x="303" y="66"/>
                  <a:pt x="303" y="63"/>
                </a:cubicBezTo>
                <a:cubicBezTo>
                  <a:pt x="302" y="56"/>
                  <a:pt x="302" y="48"/>
                  <a:pt x="301" y="40"/>
                </a:cubicBezTo>
                <a:cubicBezTo>
                  <a:pt x="300" y="31"/>
                  <a:pt x="299" y="23"/>
                  <a:pt x="298" y="14"/>
                </a:cubicBezTo>
                <a:cubicBezTo>
                  <a:pt x="298" y="6"/>
                  <a:pt x="290" y="0"/>
                  <a:pt x="282" y="0"/>
                </a:cubicBezTo>
                <a:cubicBezTo>
                  <a:pt x="274" y="0"/>
                  <a:pt x="267" y="6"/>
                  <a:pt x="266" y="14"/>
                </a:cubicBezTo>
                <a:cubicBezTo>
                  <a:pt x="265" y="23"/>
                  <a:pt x="265" y="31"/>
                  <a:pt x="264" y="40"/>
                </a:cubicBezTo>
                <a:cubicBezTo>
                  <a:pt x="263" y="48"/>
                  <a:pt x="262" y="56"/>
                  <a:pt x="262" y="63"/>
                </a:cubicBezTo>
                <a:cubicBezTo>
                  <a:pt x="261" y="66"/>
                  <a:pt x="261" y="68"/>
                  <a:pt x="261" y="71"/>
                </a:cubicBezTo>
                <a:cubicBezTo>
                  <a:pt x="250" y="72"/>
                  <a:pt x="239" y="74"/>
                  <a:pt x="229" y="77"/>
                </a:cubicBezTo>
                <a:cubicBezTo>
                  <a:pt x="228" y="74"/>
                  <a:pt x="227" y="72"/>
                  <a:pt x="226" y="69"/>
                </a:cubicBezTo>
                <a:cubicBezTo>
                  <a:pt x="222" y="63"/>
                  <a:pt x="219" y="56"/>
                  <a:pt x="216" y="48"/>
                </a:cubicBezTo>
                <a:cubicBezTo>
                  <a:pt x="212" y="41"/>
                  <a:pt x="208" y="33"/>
                  <a:pt x="204" y="25"/>
                </a:cubicBezTo>
                <a:cubicBezTo>
                  <a:pt x="201" y="17"/>
                  <a:pt x="192" y="14"/>
                  <a:pt x="185" y="17"/>
                </a:cubicBezTo>
                <a:cubicBezTo>
                  <a:pt x="177" y="20"/>
                  <a:pt x="172" y="28"/>
                  <a:pt x="174" y="35"/>
                </a:cubicBezTo>
                <a:cubicBezTo>
                  <a:pt x="177" y="44"/>
                  <a:pt x="179" y="53"/>
                  <a:pt x="181" y="61"/>
                </a:cubicBezTo>
                <a:cubicBezTo>
                  <a:pt x="183" y="69"/>
                  <a:pt x="185" y="76"/>
                  <a:pt x="187" y="84"/>
                </a:cubicBezTo>
                <a:cubicBezTo>
                  <a:pt x="188" y="86"/>
                  <a:pt x="188" y="89"/>
                  <a:pt x="189" y="91"/>
                </a:cubicBezTo>
                <a:cubicBezTo>
                  <a:pt x="179" y="96"/>
                  <a:pt x="170" y="101"/>
                  <a:pt x="161" y="108"/>
                </a:cubicBezTo>
                <a:cubicBezTo>
                  <a:pt x="159" y="106"/>
                  <a:pt x="157" y="104"/>
                  <a:pt x="155" y="102"/>
                </a:cubicBezTo>
                <a:cubicBezTo>
                  <a:pt x="150" y="97"/>
                  <a:pt x="144" y="91"/>
                  <a:pt x="138" y="85"/>
                </a:cubicBezTo>
                <a:cubicBezTo>
                  <a:pt x="133" y="80"/>
                  <a:pt x="126" y="73"/>
                  <a:pt x="120" y="67"/>
                </a:cubicBezTo>
                <a:cubicBezTo>
                  <a:pt x="114" y="61"/>
                  <a:pt x="105" y="61"/>
                  <a:pt x="99" y="67"/>
                </a:cubicBezTo>
                <a:cubicBezTo>
                  <a:pt x="93" y="72"/>
                  <a:pt x="91" y="81"/>
                  <a:pt x="95" y="88"/>
                </a:cubicBezTo>
                <a:cubicBezTo>
                  <a:pt x="101" y="95"/>
                  <a:pt x="106" y="102"/>
                  <a:pt x="110" y="109"/>
                </a:cubicBezTo>
                <a:cubicBezTo>
                  <a:pt x="115" y="116"/>
                  <a:pt x="119" y="122"/>
                  <a:pt x="124" y="128"/>
                </a:cubicBezTo>
                <a:cubicBezTo>
                  <a:pt x="125" y="131"/>
                  <a:pt x="127" y="133"/>
                  <a:pt x="128" y="135"/>
                </a:cubicBezTo>
                <a:cubicBezTo>
                  <a:pt x="121" y="143"/>
                  <a:pt x="114" y="151"/>
                  <a:pt x="107" y="160"/>
                </a:cubicBezTo>
                <a:cubicBezTo>
                  <a:pt x="105" y="159"/>
                  <a:pt x="103" y="158"/>
                  <a:pt x="100" y="157"/>
                </a:cubicBezTo>
                <a:cubicBezTo>
                  <a:pt x="93" y="153"/>
                  <a:pt x="86" y="150"/>
                  <a:pt x="79" y="147"/>
                </a:cubicBezTo>
                <a:cubicBezTo>
                  <a:pt x="71" y="143"/>
                  <a:pt x="63" y="140"/>
                  <a:pt x="55" y="136"/>
                </a:cubicBezTo>
                <a:cubicBezTo>
                  <a:pt x="48" y="132"/>
                  <a:pt x="39" y="136"/>
                  <a:pt x="35" y="143"/>
                </a:cubicBezTo>
                <a:cubicBezTo>
                  <a:pt x="31" y="150"/>
                  <a:pt x="32" y="159"/>
                  <a:pt x="39" y="164"/>
                </a:cubicBezTo>
                <a:cubicBezTo>
                  <a:pt x="46" y="169"/>
                  <a:pt x="54" y="174"/>
                  <a:pt x="60" y="179"/>
                </a:cubicBezTo>
                <a:cubicBezTo>
                  <a:pt x="67" y="183"/>
                  <a:pt x="73" y="188"/>
                  <a:pt x="79" y="192"/>
                </a:cubicBezTo>
                <a:cubicBezTo>
                  <a:pt x="82" y="194"/>
                  <a:pt x="84" y="195"/>
                  <a:pt x="86" y="197"/>
                </a:cubicBezTo>
                <a:cubicBezTo>
                  <a:pt x="82" y="207"/>
                  <a:pt x="78" y="217"/>
                  <a:pt x="75" y="227"/>
                </a:cubicBezTo>
                <a:cubicBezTo>
                  <a:pt x="72" y="227"/>
                  <a:pt x="70" y="227"/>
                  <a:pt x="67" y="227"/>
                </a:cubicBezTo>
                <a:cubicBezTo>
                  <a:pt x="59" y="226"/>
                  <a:pt x="52" y="226"/>
                  <a:pt x="43" y="225"/>
                </a:cubicBezTo>
                <a:cubicBezTo>
                  <a:pt x="35" y="224"/>
                  <a:pt x="27" y="224"/>
                  <a:pt x="17" y="223"/>
                </a:cubicBezTo>
                <a:cubicBezTo>
                  <a:pt x="9" y="222"/>
                  <a:pt x="2" y="228"/>
                  <a:pt x="1" y="236"/>
                </a:cubicBezTo>
                <a:cubicBezTo>
                  <a:pt x="0" y="244"/>
                  <a:pt x="4" y="252"/>
                  <a:pt x="12" y="254"/>
                </a:cubicBezTo>
                <a:cubicBezTo>
                  <a:pt x="21" y="257"/>
                  <a:pt x="29" y="259"/>
                  <a:pt x="37" y="261"/>
                </a:cubicBezTo>
                <a:cubicBezTo>
                  <a:pt x="45" y="263"/>
                  <a:pt x="52" y="266"/>
                  <a:pt x="60" y="268"/>
                </a:cubicBezTo>
                <a:cubicBezTo>
                  <a:pt x="62" y="268"/>
                  <a:pt x="65" y="269"/>
                  <a:pt x="67" y="270"/>
                </a:cubicBezTo>
                <a:cubicBezTo>
                  <a:pt x="67" y="275"/>
                  <a:pt x="67" y="280"/>
                  <a:pt x="67" y="286"/>
                </a:cubicBezTo>
                <a:cubicBezTo>
                  <a:pt x="67" y="291"/>
                  <a:pt x="67" y="297"/>
                  <a:pt x="67" y="302"/>
                </a:cubicBezTo>
                <a:cubicBezTo>
                  <a:pt x="65" y="303"/>
                  <a:pt x="62" y="303"/>
                  <a:pt x="60" y="304"/>
                </a:cubicBezTo>
                <a:cubicBezTo>
                  <a:pt x="52" y="306"/>
                  <a:pt x="45" y="308"/>
                  <a:pt x="37" y="310"/>
                </a:cubicBezTo>
                <a:cubicBezTo>
                  <a:pt x="29" y="313"/>
                  <a:pt x="21" y="315"/>
                  <a:pt x="12" y="317"/>
                </a:cubicBezTo>
                <a:cubicBezTo>
                  <a:pt x="4" y="320"/>
                  <a:pt x="0" y="328"/>
                  <a:pt x="1" y="336"/>
                </a:cubicBezTo>
                <a:cubicBezTo>
                  <a:pt x="2" y="344"/>
                  <a:pt x="9" y="350"/>
                  <a:pt x="17" y="349"/>
                </a:cubicBezTo>
                <a:cubicBezTo>
                  <a:pt x="27" y="348"/>
                  <a:pt x="35" y="347"/>
                  <a:pt x="43" y="347"/>
                </a:cubicBezTo>
                <a:cubicBezTo>
                  <a:pt x="52" y="346"/>
                  <a:pt x="59" y="346"/>
                  <a:pt x="67" y="345"/>
                </a:cubicBezTo>
                <a:cubicBezTo>
                  <a:pt x="70" y="345"/>
                  <a:pt x="72" y="344"/>
                  <a:pt x="75" y="344"/>
                </a:cubicBezTo>
                <a:cubicBezTo>
                  <a:pt x="78" y="355"/>
                  <a:pt x="82" y="365"/>
                  <a:pt x="86" y="375"/>
                </a:cubicBezTo>
                <a:cubicBezTo>
                  <a:pt x="84" y="376"/>
                  <a:pt x="82" y="378"/>
                  <a:pt x="79" y="379"/>
                </a:cubicBezTo>
                <a:cubicBezTo>
                  <a:pt x="73" y="384"/>
                  <a:pt x="67" y="388"/>
                  <a:pt x="60" y="393"/>
                </a:cubicBezTo>
                <a:cubicBezTo>
                  <a:pt x="54" y="398"/>
                  <a:pt x="46" y="403"/>
                  <a:pt x="39" y="408"/>
                </a:cubicBezTo>
                <a:cubicBezTo>
                  <a:pt x="32" y="413"/>
                  <a:pt x="31" y="422"/>
                  <a:pt x="35" y="429"/>
                </a:cubicBezTo>
                <a:cubicBezTo>
                  <a:pt x="39" y="436"/>
                  <a:pt x="48" y="439"/>
                  <a:pt x="55" y="436"/>
                </a:cubicBezTo>
                <a:cubicBezTo>
                  <a:pt x="63" y="432"/>
                  <a:pt x="71" y="428"/>
                  <a:pt x="79" y="425"/>
                </a:cubicBezTo>
                <a:cubicBezTo>
                  <a:pt x="86" y="422"/>
                  <a:pt x="93" y="418"/>
                  <a:pt x="100" y="415"/>
                </a:cubicBezTo>
                <a:cubicBezTo>
                  <a:pt x="103" y="414"/>
                  <a:pt x="105" y="413"/>
                  <a:pt x="107" y="412"/>
                </a:cubicBezTo>
                <a:cubicBezTo>
                  <a:pt x="114" y="421"/>
                  <a:pt x="121" y="429"/>
                  <a:pt x="128" y="437"/>
                </a:cubicBezTo>
                <a:cubicBezTo>
                  <a:pt x="127" y="439"/>
                  <a:pt x="125" y="441"/>
                  <a:pt x="124" y="443"/>
                </a:cubicBezTo>
                <a:cubicBezTo>
                  <a:pt x="119" y="449"/>
                  <a:pt x="115" y="456"/>
                  <a:pt x="110" y="463"/>
                </a:cubicBezTo>
                <a:cubicBezTo>
                  <a:pt x="106" y="469"/>
                  <a:pt x="101" y="477"/>
                  <a:pt x="95" y="484"/>
                </a:cubicBezTo>
                <a:cubicBezTo>
                  <a:pt x="91" y="491"/>
                  <a:pt x="93" y="500"/>
                  <a:pt x="99" y="505"/>
                </a:cubicBezTo>
                <a:cubicBezTo>
                  <a:pt x="105" y="510"/>
                  <a:pt x="114" y="510"/>
                  <a:pt x="120" y="505"/>
                </a:cubicBezTo>
                <a:cubicBezTo>
                  <a:pt x="126" y="498"/>
                  <a:pt x="133" y="492"/>
                  <a:pt x="138" y="486"/>
                </a:cubicBezTo>
                <a:cubicBezTo>
                  <a:pt x="144" y="481"/>
                  <a:pt x="150" y="475"/>
                  <a:pt x="155" y="470"/>
                </a:cubicBezTo>
                <a:cubicBezTo>
                  <a:pt x="157" y="468"/>
                  <a:pt x="159" y="466"/>
                  <a:pt x="161" y="464"/>
                </a:cubicBezTo>
                <a:cubicBezTo>
                  <a:pt x="170" y="470"/>
                  <a:pt x="179" y="476"/>
                  <a:pt x="189" y="480"/>
                </a:cubicBezTo>
                <a:cubicBezTo>
                  <a:pt x="188" y="483"/>
                  <a:pt x="188" y="486"/>
                  <a:pt x="187" y="488"/>
                </a:cubicBezTo>
                <a:cubicBezTo>
                  <a:pt x="185" y="495"/>
                  <a:pt x="183" y="503"/>
                  <a:pt x="181" y="511"/>
                </a:cubicBezTo>
                <a:cubicBezTo>
                  <a:pt x="179" y="519"/>
                  <a:pt x="177" y="527"/>
                  <a:pt x="174" y="536"/>
                </a:cubicBezTo>
                <a:cubicBezTo>
                  <a:pt x="172" y="544"/>
                  <a:pt x="177" y="552"/>
                  <a:pt x="185" y="555"/>
                </a:cubicBezTo>
                <a:cubicBezTo>
                  <a:pt x="192" y="558"/>
                  <a:pt x="201" y="554"/>
                  <a:pt x="204" y="547"/>
                </a:cubicBezTo>
                <a:cubicBezTo>
                  <a:pt x="208" y="539"/>
                  <a:pt x="212" y="531"/>
                  <a:pt x="216" y="524"/>
                </a:cubicBezTo>
                <a:cubicBezTo>
                  <a:pt x="219" y="516"/>
                  <a:pt x="222" y="509"/>
                  <a:pt x="226" y="502"/>
                </a:cubicBezTo>
                <a:cubicBezTo>
                  <a:pt x="227" y="500"/>
                  <a:pt x="228" y="498"/>
                  <a:pt x="229" y="495"/>
                </a:cubicBezTo>
                <a:cubicBezTo>
                  <a:pt x="239" y="498"/>
                  <a:pt x="250" y="500"/>
                  <a:pt x="261" y="501"/>
                </a:cubicBezTo>
                <a:cubicBezTo>
                  <a:pt x="261" y="503"/>
                  <a:pt x="261" y="506"/>
                  <a:pt x="262" y="509"/>
                </a:cubicBezTo>
                <a:cubicBezTo>
                  <a:pt x="262" y="516"/>
                  <a:pt x="263" y="524"/>
                  <a:pt x="264" y="532"/>
                </a:cubicBezTo>
                <a:cubicBezTo>
                  <a:pt x="265" y="540"/>
                  <a:pt x="265" y="549"/>
                  <a:pt x="266" y="558"/>
                </a:cubicBezTo>
                <a:cubicBezTo>
                  <a:pt x="267" y="566"/>
                  <a:pt x="274" y="572"/>
                  <a:pt x="282" y="572"/>
                </a:cubicBezTo>
                <a:cubicBezTo>
                  <a:pt x="290" y="572"/>
                  <a:pt x="298" y="566"/>
                  <a:pt x="298" y="558"/>
                </a:cubicBezTo>
                <a:cubicBezTo>
                  <a:pt x="299" y="549"/>
                  <a:pt x="300" y="540"/>
                  <a:pt x="301" y="532"/>
                </a:cubicBezTo>
                <a:cubicBezTo>
                  <a:pt x="302" y="524"/>
                  <a:pt x="302" y="516"/>
                  <a:pt x="303" y="509"/>
                </a:cubicBezTo>
                <a:cubicBezTo>
                  <a:pt x="303" y="506"/>
                  <a:pt x="303" y="503"/>
                  <a:pt x="304" y="501"/>
                </a:cubicBezTo>
                <a:cubicBezTo>
                  <a:pt x="315" y="500"/>
                  <a:pt x="325" y="498"/>
                  <a:pt x="336" y="495"/>
                </a:cubicBezTo>
                <a:cubicBezTo>
                  <a:pt x="337" y="497"/>
                  <a:pt x="338" y="500"/>
                  <a:pt x="339" y="502"/>
                </a:cubicBezTo>
                <a:cubicBezTo>
                  <a:pt x="342" y="509"/>
                  <a:pt x="346" y="516"/>
                  <a:pt x="349" y="524"/>
                </a:cubicBezTo>
                <a:cubicBezTo>
                  <a:pt x="353" y="531"/>
                  <a:pt x="356" y="539"/>
                  <a:pt x="360" y="547"/>
                </a:cubicBezTo>
                <a:cubicBezTo>
                  <a:pt x="364" y="554"/>
                  <a:pt x="372" y="558"/>
                  <a:pt x="380" y="555"/>
                </a:cubicBezTo>
                <a:cubicBezTo>
                  <a:pt x="388" y="552"/>
                  <a:pt x="392" y="544"/>
                  <a:pt x="390" y="536"/>
                </a:cubicBezTo>
                <a:cubicBezTo>
                  <a:pt x="388" y="527"/>
                  <a:pt x="386" y="519"/>
                  <a:pt x="384" y="511"/>
                </a:cubicBezTo>
                <a:cubicBezTo>
                  <a:pt x="382" y="503"/>
                  <a:pt x="380" y="495"/>
                  <a:pt x="378" y="488"/>
                </a:cubicBezTo>
                <a:cubicBezTo>
                  <a:pt x="377" y="486"/>
                  <a:pt x="376" y="483"/>
                  <a:pt x="376" y="480"/>
                </a:cubicBezTo>
                <a:cubicBezTo>
                  <a:pt x="386" y="476"/>
                  <a:pt x="395" y="470"/>
                  <a:pt x="404" y="464"/>
                </a:cubicBezTo>
                <a:cubicBezTo>
                  <a:pt x="406" y="466"/>
                  <a:pt x="408" y="468"/>
                  <a:pt x="410" y="470"/>
                </a:cubicBezTo>
                <a:cubicBezTo>
                  <a:pt x="415" y="475"/>
                  <a:pt x="420" y="481"/>
                  <a:pt x="426" y="486"/>
                </a:cubicBezTo>
                <a:cubicBezTo>
                  <a:pt x="432" y="492"/>
                  <a:pt x="438" y="498"/>
                  <a:pt x="445" y="505"/>
                </a:cubicBezTo>
                <a:cubicBezTo>
                  <a:pt x="451" y="510"/>
                  <a:pt x="460" y="510"/>
                  <a:pt x="466" y="505"/>
                </a:cubicBezTo>
                <a:cubicBezTo>
                  <a:pt x="472" y="500"/>
                  <a:pt x="474" y="491"/>
                  <a:pt x="469" y="484"/>
                </a:cubicBezTo>
                <a:cubicBezTo>
                  <a:pt x="464" y="477"/>
                  <a:pt x="459" y="469"/>
                  <a:pt x="454" y="463"/>
                </a:cubicBezTo>
                <a:cubicBezTo>
                  <a:pt x="450" y="456"/>
                  <a:pt x="445" y="449"/>
                  <a:pt x="441" y="443"/>
                </a:cubicBezTo>
                <a:cubicBezTo>
                  <a:pt x="440" y="441"/>
                  <a:pt x="438" y="439"/>
                  <a:pt x="437" y="437"/>
                </a:cubicBezTo>
                <a:cubicBezTo>
                  <a:pt x="444" y="429"/>
                  <a:pt x="451" y="421"/>
                  <a:pt x="457" y="412"/>
                </a:cubicBezTo>
                <a:cubicBezTo>
                  <a:pt x="460" y="413"/>
                  <a:pt x="462" y="414"/>
                  <a:pt x="465" y="415"/>
                </a:cubicBezTo>
                <a:cubicBezTo>
                  <a:pt x="471" y="418"/>
                  <a:pt x="479" y="422"/>
                  <a:pt x="486" y="425"/>
                </a:cubicBezTo>
                <a:cubicBezTo>
                  <a:pt x="493" y="428"/>
                  <a:pt x="501" y="432"/>
                  <a:pt x="510" y="436"/>
                </a:cubicBezTo>
                <a:cubicBezTo>
                  <a:pt x="517" y="439"/>
                  <a:pt x="526" y="436"/>
                  <a:pt x="530" y="429"/>
                </a:cubicBezTo>
                <a:cubicBezTo>
                  <a:pt x="534" y="422"/>
                  <a:pt x="532" y="413"/>
                  <a:pt x="526" y="408"/>
                </a:cubicBezTo>
                <a:cubicBezTo>
                  <a:pt x="518" y="403"/>
                  <a:pt x="511" y="398"/>
                  <a:pt x="504" y="393"/>
                </a:cubicBezTo>
                <a:cubicBezTo>
                  <a:pt x="498" y="388"/>
                  <a:pt x="491" y="384"/>
                  <a:pt x="485" y="379"/>
                </a:cubicBezTo>
                <a:cubicBezTo>
                  <a:pt x="483" y="378"/>
                  <a:pt x="481" y="376"/>
                  <a:pt x="479" y="375"/>
                </a:cubicBezTo>
                <a:cubicBezTo>
                  <a:pt x="483" y="365"/>
                  <a:pt x="487" y="355"/>
                  <a:pt x="490" y="344"/>
                </a:cubicBezTo>
                <a:cubicBezTo>
                  <a:pt x="492" y="344"/>
                  <a:pt x="495" y="345"/>
                  <a:pt x="498" y="345"/>
                </a:cubicBezTo>
                <a:cubicBezTo>
                  <a:pt x="505" y="346"/>
                  <a:pt x="513" y="346"/>
                  <a:pt x="521" y="347"/>
                </a:cubicBezTo>
                <a:cubicBezTo>
                  <a:pt x="529" y="347"/>
                  <a:pt x="538" y="348"/>
                  <a:pt x="547" y="349"/>
                </a:cubicBezTo>
                <a:cubicBezTo>
                  <a:pt x="555" y="350"/>
                  <a:pt x="562" y="344"/>
                  <a:pt x="564" y="336"/>
                </a:cubicBezTo>
                <a:cubicBezTo>
                  <a:pt x="565" y="328"/>
                  <a:pt x="561" y="320"/>
                  <a:pt x="553" y="317"/>
                </a:cubicBezTo>
                <a:close/>
                <a:moveTo>
                  <a:pt x="336" y="286"/>
                </a:moveTo>
                <a:cubicBezTo>
                  <a:pt x="336" y="316"/>
                  <a:pt x="312" y="340"/>
                  <a:pt x="282" y="340"/>
                </a:cubicBezTo>
                <a:cubicBezTo>
                  <a:pt x="253" y="340"/>
                  <a:pt x="229" y="316"/>
                  <a:pt x="229" y="286"/>
                </a:cubicBezTo>
                <a:cubicBezTo>
                  <a:pt x="229" y="256"/>
                  <a:pt x="253" y="232"/>
                  <a:pt x="282" y="232"/>
                </a:cubicBezTo>
                <a:cubicBezTo>
                  <a:pt x="312" y="232"/>
                  <a:pt x="336" y="256"/>
                  <a:pt x="336" y="28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537885B9-B52C-43ED-AE6E-E56E8CA15AB1}"/>
              </a:ext>
            </a:extLst>
          </p:cNvPr>
          <p:cNvSpPr>
            <a:spLocks noEditPoints="1"/>
          </p:cNvSpPr>
          <p:nvPr/>
        </p:nvSpPr>
        <p:spPr bwMode="auto">
          <a:xfrm>
            <a:off x="1077129" y="2857994"/>
            <a:ext cx="617699" cy="616542"/>
          </a:xfrm>
          <a:custGeom>
            <a:avLst/>
            <a:gdLst>
              <a:gd name="T0" fmla="*/ 349 w 380"/>
              <a:gd name="T1" fmla="*/ 247 h 380"/>
              <a:gd name="T2" fmla="*/ 247 w 380"/>
              <a:gd name="T3" fmla="*/ 31 h 380"/>
              <a:gd name="T4" fmla="*/ 32 w 380"/>
              <a:gd name="T5" fmla="*/ 133 h 380"/>
              <a:gd name="T6" fmla="*/ 133 w 380"/>
              <a:gd name="T7" fmla="*/ 349 h 380"/>
              <a:gd name="T8" fmla="*/ 349 w 380"/>
              <a:gd name="T9" fmla="*/ 247 h 380"/>
              <a:gd name="T10" fmla="*/ 143 w 380"/>
              <a:gd name="T11" fmla="*/ 323 h 380"/>
              <a:gd name="T12" fmla="*/ 94 w 380"/>
              <a:gd name="T13" fmla="*/ 293 h 380"/>
              <a:gd name="T14" fmla="*/ 154 w 380"/>
              <a:gd name="T15" fmla="*/ 242 h 380"/>
              <a:gd name="T16" fmla="*/ 169 w 380"/>
              <a:gd name="T17" fmla="*/ 249 h 380"/>
              <a:gd name="T18" fmla="*/ 242 w 380"/>
              <a:gd name="T19" fmla="*/ 225 h 380"/>
              <a:gd name="T20" fmla="*/ 317 w 380"/>
              <a:gd name="T21" fmla="*/ 252 h 380"/>
              <a:gd name="T22" fmla="*/ 143 w 380"/>
              <a:gd name="T23" fmla="*/ 323 h 380"/>
              <a:gd name="T24" fmla="*/ 220 w 380"/>
              <a:gd name="T25" fmla="*/ 200 h 380"/>
              <a:gd name="T26" fmla="*/ 180 w 380"/>
              <a:gd name="T27" fmla="*/ 219 h 380"/>
              <a:gd name="T28" fmla="*/ 161 w 380"/>
              <a:gd name="T29" fmla="*/ 179 h 380"/>
              <a:gd name="T30" fmla="*/ 201 w 380"/>
              <a:gd name="T31" fmla="*/ 160 h 380"/>
              <a:gd name="T32" fmla="*/ 220 w 380"/>
              <a:gd name="T33" fmla="*/ 200 h 380"/>
              <a:gd name="T34" fmla="*/ 328 w 380"/>
              <a:gd name="T35" fmla="*/ 221 h 380"/>
              <a:gd name="T36" fmla="*/ 253 w 380"/>
              <a:gd name="T37" fmla="*/ 194 h 380"/>
              <a:gd name="T38" fmla="*/ 212 w 380"/>
              <a:gd name="T39" fmla="*/ 131 h 380"/>
              <a:gd name="T40" fmla="*/ 196 w 380"/>
              <a:gd name="T41" fmla="*/ 127 h 380"/>
              <a:gd name="T42" fmla="*/ 183 w 380"/>
              <a:gd name="T43" fmla="*/ 49 h 380"/>
              <a:gd name="T44" fmla="*/ 238 w 380"/>
              <a:gd name="T45" fmla="*/ 57 h 380"/>
              <a:gd name="T46" fmla="*/ 328 w 380"/>
              <a:gd name="T47" fmla="*/ 221 h 380"/>
              <a:gd name="T48" fmla="*/ 58 w 380"/>
              <a:gd name="T49" fmla="*/ 142 h 380"/>
              <a:gd name="T50" fmla="*/ 150 w 380"/>
              <a:gd name="T51" fmla="*/ 55 h 380"/>
              <a:gd name="T52" fmla="*/ 164 w 380"/>
              <a:gd name="T53" fmla="*/ 133 h 380"/>
              <a:gd name="T54" fmla="*/ 131 w 380"/>
              <a:gd name="T55" fmla="*/ 169 h 380"/>
              <a:gd name="T56" fmla="*/ 133 w 380"/>
              <a:gd name="T57" fmla="*/ 216 h 380"/>
              <a:gd name="T58" fmla="*/ 73 w 380"/>
              <a:gd name="T59" fmla="*/ 268 h 380"/>
              <a:gd name="T60" fmla="*/ 58 w 380"/>
              <a:gd name="T61" fmla="*/ 14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0" h="380">
                <a:moveTo>
                  <a:pt x="349" y="247"/>
                </a:moveTo>
                <a:cubicBezTo>
                  <a:pt x="380" y="159"/>
                  <a:pt x="335" y="63"/>
                  <a:pt x="247" y="31"/>
                </a:cubicBezTo>
                <a:cubicBezTo>
                  <a:pt x="160" y="0"/>
                  <a:pt x="63" y="45"/>
                  <a:pt x="32" y="133"/>
                </a:cubicBezTo>
                <a:cubicBezTo>
                  <a:pt x="0" y="221"/>
                  <a:pt x="46" y="317"/>
                  <a:pt x="133" y="349"/>
                </a:cubicBezTo>
                <a:cubicBezTo>
                  <a:pt x="221" y="380"/>
                  <a:pt x="317" y="335"/>
                  <a:pt x="349" y="247"/>
                </a:cubicBezTo>
                <a:close/>
                <a:moveTo>
                  <a:pt x="143" y="323"/>
                </a:moveTo>
                <a:cubicBezTo>
                  <a:pt x="124" y="316"/>
                  <a:pt x="108" y="306"/>
                  <a:pt x="94" y="293"/>
                </a:cubicBezTo>
                <a:cubicBezTo>
                  <a:pt x="154" y="242"/>
                  <a:pt x="154" y="242"/>
                  <a:pt x="154" y="242"/>
                </a:cubicBezTo>
                <a:cubicBezTo>
                  <a:pt x="159" y="245"/>
                  <a:pt x="164" y="247"/>
                  <a:pt x="169" y="249"/>
                </a:cubicBezTo>
                <a:cubicBezTo>
                  <a:pt x="197" y="259"/>
                  <a:pt x="227" y="248"/>
                  <a:pt x="242" y="225"/>
                </a:cubicBezTo>
                <a:cubicBezTo>
                  <a:pt x="317" y="252"/>
                  <a:pt x="317" y="252"/>
                  <a:pt x="317" y="252"/>
                </a:cubicBezTo>
                <a:cubicBezTo>
                  <a:pt x="286" y="316"/>
                  <a:pt x="211" y="347"/>
                  <a:pt x="143" y="323"/>
                </a:cubicBezTo>
                <a:close/>
                <a:moveTo>
                  <a:pt x="220" y="200"/>
                </a:moveTo>
                <a:cubicBezTo>
                  <a:pt x="214" y="217"/>
                  <a:pt x="196" y="225"/>
                  <a:pt x="180" y="219"/>
                </a:cubicBezTo>
                <a:cubicBezTo>
                  <a:pt x="163" y="214"/>
                  <a:pt x="155" y="196"/>
                  <a:pt x="161" y="179"/>
                </a:cubicBezTo>
                <a:cubicBezTo>
                  <a:pt x="167" y="163"/>
                  <a:pt x="185" y="154"/>
                  <a:pt x="201" y="160"/>
                </a:cubicBezTo>
                <a:cubicBezTo>
                  <a:pt x="217" y="166"/>
                  <a:pt x="226" y="184"/>
                  <a:pt x="220" y="200"/>
                </a:cubicBezTo>
                <a:close/>
                <a:moveTo>
                  <a:pt x="328" y="221"/>
                </a:moveTo>
                <a:cubicBezTo>
                  <a:pt x="253" y="194"/>
                  <a:pt x="253" y="194"/>
                  <a:pt x="253" y="194"/>
                </a:cubicBezTo>
                <a:cubicBezTo>
                  <a:pt x="255" y="167"/>
                  <a:pt x="239" y="140"/>
                  <a:pt x="212" y="131"/>
                </a:cubicBezTo>
                <a:cubicBezTo>
                  <a:pt x="207" y="129"/>
                  <a:pt x="201" y="128"/>
                  <a:pt x="196" y="127"/>
                </a:cubicBezTo>
                <a:cubicBezTo>
                  <a:pt x="183" y="49"/>
                  <a:pt x="183" y="49"/>
                  <a:pt x="183" y="49"/>
                </a:cubicBezTo>
                <a:cubicBezTo>
                  <a:pt x="201" y="48"/>
                  <a:pt x="220" y="51"/>
                  <a:pt x="238" y="57"/>
                </a:cubicBezTo>
                <a:cubicBezTo>
                  <a:pt x="306" y="81"/>
                  <a:pt x="343" y="152"/>
                  <a:pt x="328" y="221"/>
                </a:cubicBezTo>
                <a:close/>
                <a:moveTo>
                  <a:pt x="58" y="142"/>
                </a:moveTo>
                <a:cubicBezTo>
                  <a:pt x="74" y="98"/>
                  <a:pt x="109" y="67"/>
                  <a:pt x="150" y="55"/>
                </a:cubicBezTo>
                <a:cubicBezTo>
                  <a:pt x="164" y="133"/>
                  <a:pt x="164" y="133"/>
                  <a:pt x="164" y="133"/>
                </a:cubicBezTo>
                <a:cubicBezTo>
                  <a:pt x="149" y="140"/>
                  <a:pt x="137" y="152"/>
                  <a:pt x="131" y="169"/>
                </a:cubicBezTo>
                <a:cubicBezTo>
                  <a:pt x="125" y="185"/>
                  <a:pt x="127" y="202"/>
                  <a:pt x="133" y="216"/>
                </a:cubicBezTo>
                <a:cubicBezTo>
                  <a:pt x="73" y="268"/>
                  <a:pt x="73" y="268"/>
                  <a:pt x="73" y="268"/>
                </a:cubicBezTo>
                <a:cubicBezTo>
                  <a:pt x="49" y="232"/>
                  <a:pt x="42" y="186"/>
                  <a:pt x="58" y="14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3">
            <a:extLst>
              <a:ext uri="{FF2B5EF4-FFF2-40B4-BE49-F238E27FC236}">
                <a16:creationId xmlns:a16="http://schemas.microsoft.com/office/drawing/2014/main" id="{D7D62F22-E3C4-4E96-8F23-676E591CBC34}"/>
              </a:ext>
            </a:extLst>
          </p:cNvPr>
          <p:cNvSpPr>
            <a:spLocks/>
          </p:cNvSpPr>
          <p:nvPr/>
        </p:nvSpPr>
        <p:spPr bwMode="auto">
          <a:xfrm>
            <a:off x="4157528" y="2618549"/>
            <a:ext cx="102950" cy="106420"/>
          </a:xfrm>
          <a:custGeom>
            <a:avLst/>
            <a:gdLst>
              <a:gd name="T0" fmla="*/ 50 w 63"/>
              <a:gd name="T1" fmla="*/ 0 h 65"/>
              <a:gd name="T2" fmla="*/ 0 w 63"/>
              <a:gd name="T3" fmla="*/ 55 h 65"/>
              <a:gd name="T4" fmla="*/ 48 w 63"/>
              <a:gd name="T5" fmla="*/ 51 h 65"/>
              <a:gd name="T6" fmla="*/ 50 w 63"/>
              <a:gd name="T7" fmla="*/ 0 h 65"/>
            </a:gdLst>
            <a:ahLst/>
            <a:cxnLst>
              <a:cxn ang="0">
                <a:pos x="T0" y="T1"/>
              </a:cxn>
              <a:cxn ang="0">
                <a:pos x="T2" y="T3"/>
              </a:cxn>
              <a:cxn ang="0">
                <a:pos x="T4" y="T5"/>
              </a:cxn>
              <a:cxn ang="0">
                <a:pos x="T6" y="T7"/>
              </a:cxn>
            </a:cxnLst>
            <a:rect l="0" t="0" r="r" b="b"/>
            <a:pathLst>
              <a:path w="63" h="65">
                <a:moveTo>
                  <a:pt x="50" y="0"/>
                </a:moveTo>
                <a:cubicBezTo>
                  <a:pt x="0" y="55"/>
                  <a:pt x="0" y="55"/>
                  <a:pt x="0" y="55"/>
                </a:cubicBezTo>
                <a:cubicBezTo>
                  <a:pt x="15" y="65"/>
                  <a:pt x="35" y="64"/>
                  <a:pt x="48" y="51"/>
                </a:cubicBezTo>
                <a:cubicBezTo>
                  <a:pt x="62" y="37"/>
                  <a:pt x="63" y="15"/>
                  <a:pt x="5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4">
            <a:extLst>
              <a:ext uri="{FF2B5EF4-FFF2-40B4-BE49-F238E27FC236}">
                <a16:creationId xmlns:a16="http://schemas.microsoft.com/office/drawing/2014/main" id="{477B5C31-2D57-4FF6-A18E-76F15132295D}"/>
              </a:ext>
            </a:extLst>
          </p:cNvPr>
          <p:cNvSpPr>
            <a:spLocks/>
          </p:cNvSpPr>
          <p:nvPr/>
        </p:nvSpPr>
        <p:spPr bwMode="auto">
          <a:xfrm>
            <a:off x="4127453" y="2594257"/>
            <a:ext cx="100637" cy="104106"/>
          </a:xfrm>
          <a:custGeom>
            <a:avLst/>
            <a:gdLst>
              <a:gd name="T0" fmla="*/ 14 w 62"/>
              <a:gd name="T1" fmla="*/ 14 h 64"/>
              <a:gd name="T2" fmla="*/ 13 w 62"/>
              <a:gd name="T3" fmla="*/ 64 h 64"/>
              <a:gd name="T4" fmla="*/ 62 w 62"/>
              <a:gd name="T5" fmla="*/ 10 h 64"/>
              <a:gd name="T6" fmla="*/ 14 w 62"/>
              <a:gd name="T7" fmla="*/ 14 h 64"/>
            </a:gdLst>
            <a:ahLst/>
            <a:cxnLst>
              <a:cxn ang="0">
                <a:pos x="T0" y="T1"/>
              </a:cxn>
              <a:cxn ang="0">
                <a:pos x="T2" y="T3"/>
              </a:cxn>
              <a:cxn ang="0">
                <a:pos x="T4" y="T5"/>
              </a:cxn>
              <a:cxn ang="0">
                <a:pos x="T6" y="T7"/>
              </a:cxn>
            </a:cxnLst>
            <a:rect l="0" t="0" r="r" b="b"/>
            <a:pathLst>
              <a:path w="62" h="64">
                <a:moveTo>
                  <a:pt x="14" y="14"/>
                </a:moveTo>
                <a:cubicBezTo>
                  <a:pt x="0" y="28"/>
                  <a:pt x="0" y="50"/>
                  <a:pt x="13" y="64"/>
                </a:cubicBezTo>
                <a:cubicBezTo>
                  <a:pt x="62" y="10"/>
                  <a:pt x="62" y="10"/>
                  <a:pt x="62" y="10"/>
                </a:cubicBezTo>
                <a:cubicBezTo>
                  <a:pt x="48" y="0"/>
                  <a:pt x="27" y="1"/>
                  <a:pt x="14"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5">
            <a:extLst>
              <a:ext uri="{FF2B5EF4-FFF2-40B4-BE49-F238E27FC236}">
                <a16:creationId xmlns:a16="http://schemas.microsoft.com/office/drawing/2014/main" id="{3EE4EF4A-54E3-46AC-B2A4-9A02924CB9D4}"/>
              </a:ext>
            </a:extLst>
          </p:cNvPr>
          <p:cNvSpPr>
            <a:spLocks noEditPoints="1"/>
          </p:cNvSpPr>
          <p:nvPr/>
        </p:nvSpPr>
        <p:spPr bwMode="auto">
          <a:xfrm>
            <a:off x="3699460" y="2170891"/>
            <a:ext cx="989013" cy="977446"/>
          </a:xfrm>
          <a:custGeom>
            <a:avLst/>
            <a:gdLst>
              <a:gd name="T0" fmla="*/ 331 w 608"/>
              <a:gd name="T1" fmla="*/ 15 h 602"/>
              <a:gd name="T2" fmla="*/ 15 w 608"/>
              <a:gd name="T3" fmla="*/ 273 h 602"/>
              <a:gd name="T4" fmla="*/ 277 w 608"/>
              <a:gd name="T5" fmla="*/ 587 h 602"/>
              <a:gd name="T6" fmla="*/ 593 w 608"/>
              <a:gd name="T7" fmla="*/ 329 h 602"/>
              <a:gd name="T8" fmla="*/ 331 w 608"/>
              <a:gd name="T9" fmla="*/ 15 h 602"/>
              <a:gd name="T10" fmla="*/ 296 w 608"/>
              <a:gd name="T11" fmla="*/ 379 h 602"/>
              <a:gd name="T12" fmla="*/ 225 w 608"/>
              <a:gd name="T13" fmla="*/ 293 h 602"/>
              <a:gd name="T14" fmla="*/ 311 w 608"/>
              <a:gd name="T15" fmla="*/ 222 h 602"/>
              <a:gd name="T16" fmla="*/ 383 w 608"/>
              <a:gd name="T17" fmla="*/ 309 h 602"/>
              <a:gd name="T18" fmla="*/ 296 w 608"/>
              <a:gd name="T19"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8" h="602">
                <a:moveTo>
                  <a:pt x="331" y="15"/>
                </a:moveTo>
                <a:cubicBezTo>
                  <a:pt x="172" y="0"/>
                  <a:pt x="30" y="115"/>
                  <a:pt x="15" y="273"/>
                </a:cubicBezTo>
                <a:cubicBezTo>
                  <a:pt x="0" y="431"/>
                  <a:pt x="117" y="571"/>
                  <a:pt x="277" y="587"/>
                </a:cubicBezTo>
                <a:cubicBezTo>
                  <a:pt x="436" y="602"/>
                  <a:pt x="577" y="486"/>
                  <a:pt x="593" y="329"/>
                </a:cubicBezTo>
                <a:cubicBezTo>
                  <a:pt x="608" y="171"/>
                  <a:pt x="491" y="30"/>
                  <a:pt x="331" y="15"/>
                </a:cubicBezTo>
                <a:close/>
                <a:moveTo>
                  <a:pt x="296" y="379"/>
                </a:moveTo>
                <a:cubicBezTo>
                  <a:pt x="253" y="375"/>
                  <a:pt x="220" y="337"/>
                  <a:pt x="225" y="293"/>
                </a:cubicBezTo>
                <a:cubicBezTo>
                  <a:pt x="229" y="250"/>
                  <a:pt x="268" y="218"/>
                  <a:pt x="311" y="222"/>
                </a:cubicBezTo>
                <a:cubicBezTo>
                  <a:pt x="355" y="227"/>
                  <a:pt x="387" y="265"/>
                  <a:pt x="383" y="309"/>
                </a:cubicBezTo>
                <a:cubicBezTo>
                  <a:pt x="379" y="352"/>
                  <a:pt x="340" y="384"/>
                  <a:pt x="296" y="37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6">
            <a:extLst>
              <a:ext uri="{FF2B5EF4-FFF2-40B4-BE49-F238E27FC236}">
                <a16:creationId xmlns:a16="http://schemas.microsoft.com/office/drawing/2014/main" id="{4E2DC119-F1EB-4764-84CE-60FF088599CA}"/>
              </a:ext>
            </a:extLst>
          </p:cNvPr>
          <p:cNvSpPr>
            <a:spLocks noEditPoints="1"/>
          </p:cNvSpPr>
          <p:nvPr/>
        </p:nvSpPr>
        <p:spPr bwMode="auto">
          <a:xfrm>
            <a:off x="3988644" y="2456605"/>
            <a:ext cx="409486" cy="404859"/>
          </a:xfrm>
          <a:custGeom>
            <a:avLst/>
            <a:gdLst>
              <a:gd name="T0" fmla="*/ 137 w 252"/>
              <a:gd name="T1" fmla="*/ 7 h 249"/>
              <a:gd name="T2" fmla="*/ 6 w 252"/>
              <a:gd name="T3" fmla="*/ 113 h 249"/>
              <a:gd name="T4" fmla="*/ 115 w 252"/>
              <a:gd name="T5" fmla="*/ 243 h 249"/>
              <a:gd name="T6" fmla="*/ 245 w 252"/>
              <a:gd name="T7" fmla="*/ 136 h 249"/>
              <a:gd name="T8" fmla="*/ 137 w 252"/>
              <a:gd name="T9" fmla="*/ 7 h 249"/>
              <a:gd name="T10" fmla="*/ 120 w 252"/>
              <a:gd name="T11" fmla="*/ 184 h 249"/>
              <a:gd name="T12" fmla="*/ 66 w 252"/>
              <a:gd name="T13" fmla="*/ 119 h 249"/>
              <a:gd name="T14" fmla="*/ 131 w 252"/>
              <a:gd name="T15" fmla="*/ 66 h 249"/>
              <a:gd name="T16" fmla="*/ 185 w 252"/>
              <a:gd name="T17" fmla="*/ 131 h 249"/>
              <a:gd name="T18" fmla="*/ 120 w 252"/>
              <a:gd name="T19" fmla="*/ 18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49">
                <a:moveTo>
                  <a:pt x="137" y="7"/>
                </a:moveTo>
                <a:cubicBezTo>
                  <a:pt x="71" y="0"/>
                  <a:pt x="13" y="48"/>
                  <a:pt x="6" y="113"/>
                </a:cubicBezTo>
                <a:cubicBezTo>
                  <a:pt x="0" y="179"/>
                  <a:pt x="49" y="237"/>
                  <a:pt x="115" y="243"/>
                </a:cubicBezTo>
                <a:cubicBezTo>
                  <a:pt x="181" y="249"/>
                  <a:pt x="239" y="202"/>
                  <a:pt x="245" y="136"/>
                </a:cubicBezTo>
                <a:cubicBezTo>
                  <a:pt x="252" y="71"/>
                  <a:pt x="203" y="13"/>
                  <a:pt x="137" y="7"/>
                </a:cubicBezTo>
                <a:close/>
                <a:moveTo>
                  <a:pt x="120" y="184"/>
                </a:moveTo>
                <a:cubicBezTo>
                  <a:pt x="87" y="181"/>
                  <a:pt x="63" y="152"/>
                  <a:pt x="66" y="119"/>
                </a:cubicBezTo>
                <a:cubicBezTo>
                  <a:pt x="69" y="87"/>
                  <a:pt x="99" y="63"/>
                  <a:pt x="131" y="66"/>
                </a:cubicBezTo>
                <a:cubicBezTo>
                  <a:pt x="164" y="69"/>
                  <a:pt x="189" y="98"/>
                  <a:pt x="185" y="131"/>
                </a:cubicBezTo>
                <a:cubicBezTo>
                  <a:pt x="182" y="163"/>
                  <a:pt x="153" y="187"/>
                  <a:pt x="120" y="1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7">
            <a:extLst>
              <a:ext uri="{FF2B5EF4-FFF2-40B4-BE49-F238E27FC236}">
                <a16:creationId xmlns:a16="http://schemas.microsoft.com/office/drawing/2014/main" id="{72EDCC84-0C31-4D6E-A771-0550CC509CF3}"/>
              </a:ext>
            </a:extLst>
          </p:cNvPr>
          <p:cNvSpPr>
            <a:spLocks noEditPoints="1"/>
          </p:cNvSpPr>
          <p:nvPr/>
        </p:nvSpPr>
        <p:spPr bwMode="auto">
          <a:xfrm>
            <a:off x="3535203" y="2006633"/>
            <a:ext cx="1317527" cy="1305959"/>
          </a:xfrm>
          <a:custGeom>
            <a:avLst/>
            <a:gdLst>
              <a:gd name="T0" fmla="*/ 806 w 810"/>
              <a:gd name="T1" fmla="*/ 428 h 804"/>
              <a:gd name="T2" fmla="*/ 794 w 810"/>
              <a:gd name="T3" fmla="*/ 376 h 804"/>
              <a:gd name="T4" fmla="*/ 790 w 810"/>
              <a:gd name="T5" fmla="*/ 340 h 804"/>
              <a:gd name="T6" fmla="*/ 789 w 810"/>
              <a:gd name="T7" fmla="*/ 287 h 804"/>
              <a:gd name="T8" fmla="*/ 716 w 810"/>
              <a:gd name="T9" fmla="*/ 274 h 804"/>
              <a:gd name="T10" fmla="*/ 754 w 810"/>
              <a:gd name="T11" fmla="*/ 198 h 804"/>
              <a:gd name="T12" fmla="*/ 668 w 810"/>
              <a:gd name="T13" fmla="*/ 194 h 804"/>
              <a:gd name="T14" fmla="*/ 692 w 810"/>
              <a:gd name="T15" fmla="*/ 125 h 804"/>
              <a:gd name="T16" fmla="*/ 646 w 810"/>
              <a:gd name="T17" fmla="*/ 98 h 804"/>
              <a:gd name="T18" fmla="*/ 616 w 810"/>
              <a:gd name="T19" fmla="*/ 77 h 804"/>
              <a:gd name="T20" fmla="*/ 575 w 810"/>
              <a:gd name="T21" fmla="*/ 42 h 804"/>
              <a:gd name="T22" fmla="*/ 517 w 810"/>
              <a:gd name="T23" fmla="*/ 88 h 804"/>
              <a:gd name="T24" fmla="*/ 485 w 810"/>
              <a:gd name="T25" fmla="*/ 8 h 804"/>
              <a:gd name="T26" fmla="*/ 437 w 810"/>
              <a:gd name="T27" fmla="*/ 70 h 804"/>
              <a:gd name="T28" fmla="*/ 401 w 810"/>
              <a:gd name="T29" fmla="*/ 0 h 804"/>
              <a:gd name="T30" fmla="*/ 354 w 810"/>
              <a:gd name="T31" fmla="*/ 72 h 804"/>
              <a:gd name="T32" fmla="*/ 305 w 810"/>
              <a:gd name="T33" fmla="*/ 16 h 804"/>
              <a:gd name="T34" fmla="*/ 259 w 810"/>
              <a:gd name="T35" fmla="*/ 43 h 804"/>
              <a:gd name="T36" fmla="*/ 226 w 810"/>
              <a:gd name="T37" fmla="*/ 58 h 804"/>
              <a:gd name="T38" fmla="*/ 175 w 810"/>
              <a:gd name="T39" fmla="*/ 75 h 804"/>
              <a:gd name="T40" fmla="*/ 186 w 810"/>
              <a:gd name="T41" fmla="*/ 148 h 804"/>
              <a:gd name="T42" fmla="*/ 100 w 810"/>
              <a:gd name="T43" fmla="*/ 135 h 804"/>
              <a:gd name="T44" fmla="*/ 124 w 810"/>
              <a:gd name="T45" fmla="*/ 218 h 804"/>
              <a:gd name="T46" fmla="*/ 49 w 810"/>
              <a:gd name="T47" fmla="*/ 217 h 804"/>
              <a:gd name="T48" fmla="*/ 38 w 810"/>
              <a:gd name="T49" fmla="*/ 268 h 804"/>
              <a:gd name="T50" fmla="*/ 27 w 810"/>
              <a:gd name="T51" fmla="*/ 303 h 804"/>
              <a:gd name="T52" fmla="*/ 6 w 810"/>
              <a:gd name="T53" fmla="*/ 352 h 804"/>
              <a:gd name="T54" fmla="*/ 68 w 810"/>
              <a:gd name="T55" fmla="*/ 393 h 804"/>
              <a:gd name="T56" fmla="*/ 2 w 810"/>
              <a:gd name="T57" fmla="*/ 447 h 804"/>
              <a:gd name="T58" fmla="*/ 79 w 810"/>
              <a:gd name="T59" fmla="*/ 485 h 804"/>
              <a:gd name="T60" fmla="*/ 28 w 810"/>
              <a:gd name="T61" fmla="*/ 539 h 804"/>
              <a:gd name="T62" fmla="*/ 60 w 810"/>
              <a:gd name="T63" fmla="*/ 582 h 804"/>
              <a:gd name="T64" fmla="*/ 78 w 810"/>
              <a:gd name="T65" fmla="*/ 614 h 804"/>
              <a:gd name="T66" fmla="*/ 101 w 810"/>
              <a:gd name="T67" fmla="*/ 662 h 804"/>
              <a:gd name="T68" fmla="*/ 174 w 810"/>
              <a:gd name="T69" fmla="*/ 644 h 804"/>
              <a:gd name="T70" fmla="*/ 170 w 810"/>
              <a:gd name="T71" fmla="*/ 729 h 804"/>
              <a:gd name="T72" fmla="*/ 250 w 810"/>
              <a:gd name="T73" fmla="*/ 698 h 804"/>
              <a:gd name="T74" fmla="*/ 257 w 810"/>
              <a:gd name="T75" fmla="*/ 771 h 804"/>
              <a:gd name="T76" fmla="*/ 310 w 810"/>
              <a:gd name="T77" fmla="*/ 777 h 804"/>
              <a:gd name="T78" fmla="*/ 346 w 810"/>
              <a:gd name="T79" fmla="*/ 784 h 804"/>
              <a:gd name="T80" fmla="*/ 391 w 810"/>
              <a:gd name="T81" fmla="*/ 788 h 804"/>
              <a:gd name="T82" fmla="*/ 427 w 810"/>
              <a:gd name="T83" fmla="*/ 788 h 804"/>
              <a:gd name="T84" fmla="*/ 481 w 810"/>
              <a:gd name="T85" fmla="*/ 793 h 804"/>
              <a:gd name="T86" fmla="*/ 501 w 810"/>
              <a:gd name="T87" fmla="*/ 722 h 804"/>
              <a:gd name="T88" fmla="*/ 574 w 810"/>
              <a:gd name="T89" fmla="*/ 768 h 804"/>
              <a:gd name="T90" fmla="*/ 586 w 810"/>
              <a:gd name="T91" fmla="*/ 683 h 804"/>
              <a:gd name="T92" fmla="*/ 654 w 810"/>
              <a:gd name="T93" fmla="*/ 714 h 804"/>
              <a:gd name="T94" fmla="*/ 685 w 810"/>
              <a:gd name="T95" fmla="*/ 672 h 804"/>
              <a:gd name="T96" fmla="*/ 710 w 810"/>
              <a:gd name="T97" fmla="*/ 644 h 804"/>
              <a:gd name="T98" fmla="*/ 749 w 810"/>
              <a:gd name="T99" fmla="*/ 608 h 804"/>
              <a:gd name="T100" fmla="*/ 709 w 810"/>
              <a:gd name="T101" fmla="*/ 546 h 804"/>
              <a:gd name="T102" fmla="*/ 792 w 810"/>
              <a:gd name="T103" fmla="*/ 523 h 804"/>
              <a:gd name="T104" fmla="*/ 737 w 810"/>
              <a:gd name="T105" fmla="*/ 457 h 804"/>
              <a:gd name="T106" fmla="*/ 430 w 810"/>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0" h="804">
                <a:moveTo>
                  <a:pt x="792" y="457"/>
                </a:moveTo>
                <a:cubicBezTo>
                  <a:pt x="796" y="457"/>
                  <a:pt x="800" y="455"/>
                  <a:pt x="803" y="452"/>
                </a:cubicBezTo>
                <a:cubicBezTo>
                  <a:pt x="807" y="449"/>
                  <a:pt x="809" y="445"/>
                  <a:pt x="809" y="441"/>
                </a:cubicBezTo>
                <a:cubicBezTo>
                  <a:pt x="810" y="436"/>
                  <a:pt x="808" y="432"/>
                  <a:pt x="806" y="428"/>
                </a:cubicBezTo>
                <a:cubicBezTo>
                  <a:pt x="803" y="425"/>
                  <a:pt x="800" y="422"/>
                  <a:pt x="795" y="421"/>
                </a:cubicBezTo>
                <a:cubicBezTo>
                  <a:pt x="790" y="420"/>
                  <a:pt x="764" y="415"/>
                  <a:pt x="741" y="411"/>
                </a:cubicBezTo>
                <a:cubicBezTo>
                  <a:pt x="742" y="403"/>
                  <a:pt x="742" y="395"/>
                  <a:pt x="741" y="388"/>
                </a:cubicBezTo>
                <a:cubicBezTo>
                  <a:pt x="764" y="383"/>
                  <a:pt x="789" y="377"/>
                  <a:pt x="794" y="376"/>
                </a:cubicBezTo>
                <a:cubicBezTo>
                  <a:pt x="799" y="375"/>
                  <a:pt x="803" y="373"/>
                  <a:pt x="805" y="369"/>
                </a:cubicBezTo>
                <a:cubicBezTo>
                  <a:pt x="808" y="365"/>
                  <a:pt x="809" y="361"/>
                  <a:pt x="808" y="357"/>
                </a:cubicBezTo>
                <a:cubicBezTo>
                  <a:pt x="808" y="352"/>
                  <a:pt x="806" y="348"/>
                  <a:pt x="802" y="345"/>
                </a:cubicBezTo>
                <a:cubicBezTo>
                  <a:pt x="799" y="342"/>
                  <a:pt x="795" y="340"/>
                  <a:pt x="790" y="340"/>
                </a:cubicBezTo>
                <a:cubicBezTo>
                  <a:pt x="785" y="340"/>
                  <a:pt x="759" y="341"/>
                  <a:pt x="736" y="341"/>
                </a:cubicBezTo>
                <a:cubicBezTo>
                  <a:pt x="734" y="334"/>
                  <a:pt x="733" y="326"/>
                  <a:pt x="731" y="319"/>
                </a:cubicBezTo>
                <a:cubicBezTo>
                  <a:pt x="752" y="309"/>
                  <a:pt x="776" y="299"/>
                  <a:pt x="780" y="297"/>
                </a:cubicBezTo>
                <a:cubicBezTo>
                  <a:pt x="785" y="295"/>
                  <a:pt x="788" y="291"/>
                  <a:pt x="789" y="287"/>
                </a:cubicBezTo>
                <a:cubicBezTo>
                  <a:pt x="791" y="283"/>
                  <a:pt x="791" y="279"/>
                  <a:pt x="790" y="275"/>
                </a:cubicBezTo>
                <a:cubicBezTo>
                  <a:pt x="788" y="270"/>
                  <a:pt x="785" y="267"/>
                  <a:pt x="781" y="264"/>
                </a:cubicBezTo>
                <a:cubicBezTo>
                  <a:pt x="778" y="262"/>
                  <a:pt x="773" y="261"/>
                  <a:pt x="769" y="262"/>
                </a:cubicBezTo>
                <a:cubicBezTo>
                  <a:pt x="764" y="263"/>
                  <a:pt x="738" y="269"/>
                  <a:pt x="716" y="274"/>
                </a:cubicBezTo>
                <a:cubicBezTo>
                  <a:pt x="713" y="267"/>
                  <a:pt x="709" y="260"/>
                  <a:pt x="706" y="253"/>
                </a:cubicBezTo>
                <a:cubicBezTo>
                  <a:pt x="725" y="240"/>
                  <a:pt x="746" y="225"/>
                  <a:pt x="750" y="222"/>
                </a:cubicBezTo>
                <a:cubicBezTo>
                  <a:pt x="754" y="219"/>
                  <a:pt x="756" y="215"/>
                  <a:pt x="757" y="211"/>
                </a:cubicBezTo>
                <a:cubicBezTo>
                  <a:pt x="757" y="206"/>
                  <a:pt x="757" y="202"/>
                  <a:pt x="754" y="198"/>
                </a:cubicBezTo>
                <a:cubicBezTo>
                  <a:pt x="752" y="194"/>
                  <a:pt x="748" y="191"/>
                  <a:pt x="744" y="190"/>
                </a:cubicBezTo>
                <a:cubicBezTo>
                  <a:pt x="740" y="188"/>
                  <a:pt x="735" y="188"/>
                  <a:pt x="731" y="190"/>
                </a:cubicBezTo>
                <a:cubicBezTo>
                  <a:pt x="727" y="193"/>
                  <a:pt x="703" y="203"/>
                  <a:pt x="682" y="213"/>
                </a:cubicBezTo>
                <a:cubicBezTo>
                  <a:pt x="678" y="207"/>
                  <a:pt x="673" y="201"/>
                  <a:pt x="668" y="194"/>
                </a:cubicBezTo>
                <a:cubicBezTo>
                  <a:pt x="684" y="177"/>
                  <a:pt x="701" y="158"/>
                  <a:pt x="704" y="154"/>
                </a:cubicBezTo>
                <a:cubicBezTo>
                  <a:pt x="708" y="151"/>
                  <a:pt x="709" y="147"/>
                  <a:pt x="709" y="142"/>
                </a:cubicBezTo>
                <a:cubicBezTo>
                  <a:pt x="708" y="138"/>
                  <a:pt x="707" y="134"/>
                  <a:pt x="704" y="130"/>
                </a:cubicBezTo>
                <a:cubicBezTo>
                  <a:pt x="701" y="127"/>
                  <a:pt x="696" y="125"/>
                  <a:pt x="692" y="125"/>
                </a:cubicBezTo>
                <a:cubicBezTo>
                  <a:pt x="688" y="124"/>
                  <a:pt x="683" y="125"/>
                  <a:pt x="680" y="128"/>
                </a:cubicBezTo>
                <a:cubicBezTo>
                  <a:pt x="675" y="131"/>
                  <a:pt x="655" y="146"/>
                  <a:pt x="636" y="160"/>
                </a:cubicBezTo>
                <a:cubicBezTo>
                  <a:pt x="630" y="155"/>
                  <a:pt x="625" y="150"/>
                  <a:pt x="619" y="145"/>
                </a:cubicBezTo>
                <a:cubicBezTo>
                  <a:pt x="630" y="125"/>
                  <a:pt x="643" y="103"/>
                  <a:pt x="646" y="98"/>
                </a:cubicBezTo>
                <a:cubicBezTo>
                  <a:pt x="648" y="94"/>
                  <a:pt x="648" y="90"/>
                  <a:pt x="647" y="85"/>
                </a:cubicBezTo>
                <a:cubicBezTo>
                  <a:pt x="646" y="81"/>
                  <a:pt x="644" y="77"/>
                  <a:pt x="640" y="75"/>
                </a:cubicBezTo>
                <a:cubicBezTo>
                  <a:pt x="636" y="72"/>
                  <a:pt x="632" y="71"/>
                  <a:pt x="627" y="71"/>
                </a:cubicBezTo>
                <a:cubicBezTo>
                  <a:pt x="623" y="72"/>
                  <a:pt x="619" y="73"/>
                  <a:pt x="616" y="77"/>
                </a:cubicBezTo>
                <a:cubicBezTo>
                  <a:pt x="612" y="81"/>
                  <a:pt x="596" y="100"/>
                  <a:pt x="580" y="118"/>
                </a:cubicBezTo>
                <a:cubicBezTo>
                  <a:pt x="574" y="114"/>
                  <a:pt x="567" y="110"/>
                  <a:pt x="560" y="106"/>
                </a:cubicBezTo>
                <a:cubicBezTo>
                  <a:pt x="567" y="84"/>
                  <a:pt x="575" y="60"/>
                  <a:pt x="577" y="55"/>
                </a:cubicBezTo>
                <a:cubicBezTo>
                  <a:pt x="578" y="51"/>
                  <a:pt x="577" y="46"/>
                  <a:pt x="575" y="42"/>
                </a:cubicBezTo>
                <a:cubicBezTo>
                  <a:pt x="574" y="38"/>
                  <a:pt x="570" y="35"/>
                  <a:pt x="566" y="33"/>
                </a:cubicBezTo>
                <a:cubicBezTo>
                  <a:pt x="562" y="31"/>
                  <a:pt x="557" y="31"/>
                  <a:pt x="553" y="33"/>
                </a:cubicBezTo>
                <a:cubicBezTo>
                  <a:pt x="549" y="34"/>
                  <a:pt x="545" y="36"/>
                  <a:pt x="543" y="40"/>
                </a:cubicBezTo>
                <a:cubicBezTo>
                  <a:pt x="540" y="45"/>
                  <a:pt x="528" y="67"/>
                  <a:pt x="517" y="88"/>
                </a:cubicBezTo>
                <a:cubicBezTo>
                  <a:pt x="509" y="85"/>
                  <a:pt x="502" y="83"/>
                  <a:pt x="494" y="81"/>
                </a:cubicBezTo>
                <a:cubicBezTo>
                  <a:pt x="497" y="58"/>
                  <a:pt x="499" y="32"/>
                  <a:pt x="500" y="27"/>
                </a:cubicBezTo>
                <a:cubicBezTo>
                  <a:pt x="500" y="22"/>
                  <a:pt x="499" y="18"/>
                  <a:pt x="496" y="15"/>
                </a:cubicBezTo>
                <a:cubicBezTo>
                  <a:pt x="493" y="11"/>
                  <a:pt x="490" y="9"/>
                  <a:pt x="485" y="8"/>
                </a:cubicBezTo>
                <a:cubicBezTo>
                  <a:pt x="481" y="7"/>
                  <a:pt x="476" y="8"/>
                  <a:pt x="472" y="10"/>
                </a:cubicBezTo>
                <a:cubicBezTo>
                  <a:pt x="468" y="12"/>
                  <a:pt x="465" y="15"/>
                  <a:pt x="464" y="20"/>
                </a:cubicBezTo>
                <a:cubicBezTo>
                  <a:pt x="462" y="25"/>
                  <a:pt x="455" y="49"/>
                  <a:pt x="448" y="71"/>
                </a:cubicBezTo>
                <a:cubicBezTo>
                  <a:pt x="444" y="71"/>
                  <a:pt x="440" y="70"/>
                  <a:pt x="437" y="70"/>
                </a:cubicBezTo>
                <a:cubicBezTo>
                  <a:pt x="433" y="70"/>
                  <a:pt x="429" y="69"/>
                  <a:pt x="425" y="69"/>
                </a:cubicBezTo>
                <a:cubicBezTo>
                  <a:pt x="422" y="46"/>
                  <a:pt x="420" y="21"/>
                  <a:pt x="419" y="16"/>
                </a:cubicBezTo>
                <a:cubicBezTo>
                  <a:pt x="419" y="11"/>
                  <a:pt x="416" y="7"/>
                  <a:pt x="413" y="4"/>
                </a:cubicBezTo>
                <a:cubicBezTo>
                  <a:pt x="409" y="1"/>
                  <a:pt x="405" y="0"/>
                  <a:pt x="401" y="0"/>
                </a:cubicBezTo>
                <a:cubicBezTo>
                  <a:pt x="396" y="0"/>
                  <a:pt x="392" y="2"/>
                  <a:pt x="388" y="4"/>
                </a:cubicBezTo>
                <a:cubicBezTo>
                  <a:pt x="385" y="7"/>
                  <a:pt x="383" y="11"/>
                  <a:pt x="382" y="16"/>
                </a:cubicBezTo>
                <a:cubicBezTo>
                  <a:pt x="382" y="21"/>
                  <a:pt x="380" y="47"/>
                  <a:pt x="378" y="70"/>
                </a:cubicBezTo>
                <a:cubicBezTo>
                  <a:pt x="370" y="70"/>
                  <a:pt x="362" y="71"/>
                  <a:pt x="354" y="72"/>
                </a:cubicBezTo>
                <a:cubicBezTo>
                  <a:pt x="347" y="50"/>
                  <a:pt x="339" y="26"/>
                  <a:pt x="338" y="21"/>
                </a:cubicBezTo>
                <a:cubicBezTo>
                  <a:pt x="336" y="16"/>
                  <a:pt x="333" y="13"/>
                  <a:pt x="329" y="11"/>
                </a:cubicBezTo>
                <a:cubicBezTo>
                  <a:pt x="325" y="9"/>
                  <a:pt x="321" y="8"/>
                  <a:pt x="316" y="9"/>
                </a:cubicBezTo>
                <a:cubicBezTo>
                  <a:pt x="312" y="10"/>
                  <a:pt x="308" y="13"/>
                  <a:pt x="305" y="16"/>
                </a:cubicBezTo>
                <a:cubicBezTo>
                  <a:pt x="303" y="20"/>
                  <a:pt x="301" y="24"/>
                  <a:pt x="302" y="29"/>
                </a:cubicBezTo>
                <a:cubicBezTo>
                  <a:pt x="302" y="34"/>
                  <a:pt x="306" y="59"/>
                  <a:pt x="309" y="82"/>
                </a:cubicBezTo>
                <a:cubicBezTo>
                  <a:pt x="301" y="84"/>
                  <a:pt x="294" y="87"/>
                  <a:pt x="286" y="89"/>
                </a:cubicBezTo>
                <a:cubicBezTo>
                  <a:pt x="275" y="70"/>
                  <a:pt x="262" y="47"/>
                  <a:pt x="259" y="43"/>
                </a:cubicBezTo>
                <a:cubicBezTo>
                  <a:pt x="257" y="39"/>
                  <a:pt x="253" y="36"/>
                  <a:pt x="249" y="35"/>
                </a:cubicBezTo>
                <a:cubicBezTo>
                  <a:pt x="245" y="34"/>
                  <a:pt x="240" y="34"/>
                  <a:pt x="236" y="36"/>
                </a:cubicBezTo>
                <a:cubicBezTo>
                  <a:pt x="232" y="38"/>
                  <a:pt x="228" y="41"/>
                  <a:pt x="227" y="45"/>
                </a:cubicBezTo>
                <a:cubicBezTo>
                  <a:pt x="225" y="49"/>
                  <a:pt x="224" y="54"/>
                  <a:pt x="226" y="58"/>
                </a:cubicBezTo>
                <a:cubicBezTo>
                  <a:pt x="227" y="63"/>
                  <a:pt x="236" y="87"/>
                  <a:pt x="244" y="109"/>
                </a:cubicBezTo>
                <a:cubicBezTo>
                  <a:pt x="237" y="112"/>
                  <a:pt x="230" y="117"/>
                  <a:pt x="223" y="121"/>
                </a:cubicBezTo>
                <a:cubicBezTo>
                  <a:pt x="208" y="104"/>
                  <a:pt x="190" y="84"/>
                  <a:pt x="187" y="81"/>
                </a:cubicBezTo>
                <a:cubicBezTo>
                  <a:pt x="184" y="77"/>
                  <a:pt x="180" y="75"/>
                  <a:pt x="175" y="75"/>
                </a:cubicBezTo>
                <a:cubicBezTo>
                  <a:pt x="171" y="75"/>
                  <a:pt x="166" y="76"/>
                  <a:pt x="163" y="79"/>
                </a:cubicBezTo>
                <a:cubicBezTo>
                  <a:pt x="159" y="81"/>
                  <a:pt x="157" y="85"/>
                  <a:pt x="156" y="89"/>
                </a:cubicBezTo>
                <a:cubicBezTo>
                  <a:pt x="155" y="94"/>
                  <a:pt x="155" y="98"/>
                  <a:pt x="157" y="102"/>
                </a:cubicBezTo>
                <a:cubicBezTo>
                  <a:pt x="160" y="107"/>
                  <a:pt x="174" y="129"/>
                  <a:pt x="186" y="148"/>
                </a:cubicBezTo>
                <a:cubicBezTo>
                  <a:pt x="180" y="153"/>
                  <a:pt x="174" y="159"/>
                  <a:pt x="168" y="164"/>
                </a:cubicBezTo>
                <a:cubicBezTo>
                  <a:pt x="150" y="150"/>
                  <a:pt x="129" y="135"/>
                  <a:pt x="124" y="132"/>
                </a:cubicBezTo>
                <a:cubicBezTo>
                  <a:pt x="121" y="130"/>
                  <a:pt x="116" y="129"/>
                  <a:pt x="112" y="129"/>
                </a:cubicBezTo>
                <a:cubicBezTo>
                  <a:pt x="107" y="130"/>
                  <a:pt x="103" y="132"/>
                  <a:pt x="100" y="135"/>
                </a:cubicBezTo>
                <a:cubicBezTo>
                  <a:pt x="97" y="139"/>
                  <a:pt x="96" y="143"/>
                  <a:pt x="96" y="147"/>
                </a:cubicBezTo>
                <a:cubicBezTo>
                  <a:pt x="95" y="152"/>
                  <a:pt x="97" y="156"/>
                  <a:pt x="100" y="159"/>
                </a:cubicBezTo>
                <a:cubicBezTo>
                  <a:pt x="104" y="163"/>
                  <a:pt x="121" y="182"/>
                  <a:pt x="137" y="199"/>
                </a:cubicBezTo>
                <a:cubicBezTo>
                  <a:pt x="133" y="205"/>
                  <a:pt x="128" y="211"/>
                  <a:pt x="124" y="218"/>
                </a:cubicBezTo>
                <a:cubicBezTo>
                  <a:pt x="102" y="208"/>
                  <a:pt x="79" y="198"/>
                  <a:pt x="74" y="196"/>
                </a:cubicBezTo>
                <a:cubicBezTo>
                  <a:pt x="70" y="194"/>
                  <a:pt x="65" y="194"/>
                  <a:pt x="61" y="196"/>
                </a:cubicBezTo>
                <a:cubicBezTo>
                  <a:pt x="57" y="197"/>
                  <a:pt x="53" y="200"/>
                  <a:pt x="51" y="204"/>
                </a:cubicBezTo>
                <a:cubicBezTo>
                  <a:pt x="49" y="208"/>
                  <a:pt x="48" y="212"/>
                  <a:pt x="49" y="217"/>
                </a:cubicBezTo>
                <a:cubicBezTo>
                  <a:pt x="50" y="221"/>
                  <a:pt x="52" y="225"/>
                  <a:pt x="56" y="227"/>
                </a:cubicBezTo>
                <a:cubicBezTo>
                  <a:pt x="60" y="230"/>
                  <a:pt x="81" y="245"/>
                  <a:pt x="101" y="258"/>
                </a:cubicBezTo>
                <a:cubicBezTo>
                  <a:pt x="97" y="265"/>
                  <a:pt x="94" y="272"/>
                  <a:pt x="91" y="280"/>
                </a:cubicBezTo>
                <a:cubicBezTo>
                  <a:pt x="69" y="275"/>
                  <a:pt x="43" y="269"/>
                  <a:pt x="38" y="268"/>
                </a:cubicBezTo>
                <a:cubicBezTo>
                  <a:pt x="34" y="267"/>
                  <a:pt x="29" y="268"/>
                  <a:pt x="25" y="271"/>
                </a:cubicBezTo>
                <a:cubicBezTo>
                  <a:pt x="22" y="273"/>
                  <a:pt x="19" y="277"/>
                  <a:pt x="17" y="281"/>
                </a:cubicBezTo>
                <a:cubicBezTo>
                  <a:pt x="16" y="285"/>
                  <a:pt x="16" y="290"/>
                  <a:pt x="18" y="294"/>
                </a:cubicBezTo>
                <a:cubicBezTo>
                  <a:pt x="20" y="298"/>
                  <a:pt x="23" y="301"/>
                  <a:pt x="27" y="303"/>
                </a:cubicBezTo>
                <a:cubicBezTo>
                  <a:pt x="32" y="305"/>
                  <a:pt x="56" y="315"/>
                  <a:pt x="77" y="324"/>
                </a:cubicBezTo>
                <a:cubicBezTo>
                  <a:pt x="75" y="331"/>
                  <a:pt x="74" y="339"/>
                  <a:pt x="73" y="347"/>
                </a:cubicBezTo>
                <a:cubicBezTo>
                  <a:pt x="49" y="347"/>
                  <a:pt x="23" y="347"/>
                  <a:pt x="18" y="347"/>
                </a:cubicBezTo>
                <a:cubicBezTo>
                  <a:pt x="14" y="347"/>
                  <a:pt x="9" y="349"/>
                  <a:pt x="6" y="352"/>
                </a:cubicBezTo>
                <a:cubicBezTo>
                  <a:pt x="3" y="355"/>
                  <a:pt x="1" y="359"/>
                  <a:pt x="1" y="363"/>
                </a:cubicBezTo>
                <a:cubicBezTo>
                  <a:pt x="0" y="368"/>
                  <a:pt x="1" y="372"/>
                  <a:pt x="4" y="376"/>
                </a:cubicBezTo>
                <a:cubicBezTo>
                  <a:pt x="6" y="379"/>
                  <a:pt x="10" y="382"/>
                  <a:pt x="15" y="383"/>
                </a:cubicBezTo>
                <a:cubicBezTo>
                  <a:pt x="20" y="384"/>
                  <a:pt x="45" y="389"/>
                  <a:pt x="68" y="393"/>
                </a:cubicBezTo>
                <a:cubicBezTo>
                  <a:pt x="68" y="401"/>
                  <a:pt x="68" y="409"/>
                  <a:pt x="68" y="416"/>
                </a:cubicBezTo>
                <a:cubicBezTo>
                  <a:pt x="46" y="421"/>
                  <a:pt x="20" y="426"/>
                  <a:pt x="15" y="427"/>
                </a:cubicBezTo>
                <a:cubicBezTo>
                  <a:pt x="11" y="428"/>
                  <a:pt x="7" y="431"/>
                  <a:pt x="5" y="435"/>
                </a:cubicBezTo>
                <a:cubicBezTo>
                  <a:pt x="2" y="438"/>
                  <a:pt x="1" y="443"/>
                  <a:pt x="2" y="447"/>
                </a:cubicBezTo>
                <a:cubicBezTo>
                  <a:pt x="2" y="452"/>
                  <a:pt x="4" y="456"/>
                  <a:pt x="7" y="459"/>
                </a:cubicBezTo>
                <a:cubicBezTo>
                  <a:pt x="11" y="462"/>
                  <a:pt x="15" y="464"/>
                  <a:pt x="19" y="464"/>
                </a:cubicBezTo>
                <a:cubicBezTo>
                  <a:pt x="25" y="463"/>
                  <a:pt x="51" y="463"/>
                  <a:pt x="74" y="463"/>
                </a:cubicBezTo>
                <a:cubicBezTo>
                  <a:pt x="75" y="470"/>
                  <a:pt x="77" y="478"/>
                  <a:pt x="79" y="485"/>
                </a:cubicBezTo>
                <a:cubicBezTo>
                  <a:pt x="58" y="495"/>
                  <a:pt x="34" y="505"/>
                  <a:pt x="29" y="507"/>
                </a:cubicBezTo>
                <a:cubicBezTo>
                  <a:pt x="25" y="509"/>
                  <a:pt x="22" y="512"/>
                  <a:pt x="20" y="516"/>
                </a:cubicBezTo>
                <a:cubicBezTo>
                  <a:pt x="19" y="520"/>
                  <a:pt x="19" y="525"/>
                  <a:pt x="20" y="529"/>
                </a:cubicBezTo>
                <a:cubicBezTo>
                  <a:pt x="22" y="534"/>
                  <a:pt x="24" y="537"/>
                  <a:pt x="28" y="539"/>
                </a:cubicBezTo>
                <a:cubicBezTo>
                  <a:pt x="32" y="542"/>
                  <a:pt x="36" y="543"/>
                  <a:pt x="41" y="542"/>
                </a:cubicBezTo>
                <a:cubicBezTo>
                  <a:pt x="46" y="540"/>
                  <a:pt x="71" y="535"/>
                  <a:pt x="94" y="529"/>
                </a:cubicBezTo>
                <a:cubicBezTo>
                  <a:pt x="97" y="537"/>
                  <a:pt x="100" y="544"/>
                  <a:pt x="104" y="551"/>
                </a:cubicBezTo>
                <a:cubicBezTo>
                  <a:pt x="85" y="564"/>
                  <a:pt x="64" y="579"/>
                  <a:pt x="60" y="582"/>
                </a:cubicBezTo>
                <a:cubicBezTo>
                  <a:pt x="56" y="585"/>
                  <a:pt x="54" y="589"/>
                  <a:pt x="53" y="593"/>
                </a:cubicBezTo>
                <a:cubicBezTo>
                  <a:pt x="52" y="597"/>
                  <a:pt x="53" y="602"/>
                  <a:pt x="55" y="606"/>
                </a:cubicBezTo>
                <a:cubicBezTo>
                  <a:pt x="58" y="610"/>
                  <a:pt x="61" y="613"/>
                  <a:pt x="65" y="614"/>
                </a:cubicBezTo>
                <a:cubicBezTo>
                  <a:pt x="70" y="615"/>
                  <a:pt x="74" y="615"/>
                  <a:pt x="78" y="614"/>
                </a:cubicBezTo>
                <a:cubicBezTo>
                  <a:pt x="83" y="611"/>
                  <a:pt x="107" y="600"/>
                  <a:pt x="128" y="591"/>
                </a:cubicBezTo>
                <a:cubicBezTo>
                  <a:pt x="132" y="597"/>
                  <a:pt x="137" y="603"/>
                  <a:pt x="142" y="609"/>
                </a:cubicBezTo>
                <a:cubicBezTo>
                  <a:pt x="126" y="626"/>
                  <a:pt x="109" y="646"/>
                  <a:pt x="105" y="649"/>
                </a:cubicBezTo>
                <a:cubicBezTo>
                  <a:pt x="102" y="653"/>
                  <a:pt x="101" y="657"/>
                  <a:pt x="101" y="662"/>
                </a:cubicBezTo>
                <a:cubicBezTo>
                  <a:pt x="101" y="666"/>
                  <a:pt x="103" y="670"/>
                  <a:pt x="106" y="673"/>
                </a:cubicBezTo>
                <a:cubicBezTo>
                  <a:pt x="109" y="677"/>
                  <a:pt x="113" y="679"/>
                  <a:pt x="118" y="679"/>
                </a:cubicBezTo>
                <a:cubicBezTo>
                  <a:pt x="122" y="680"/>
                  <a:pt x="126" y="679"/>
                  <a:pt x="130" y="676"/>
                </a:cubicBezTo>
                <a:cubicBezTo>
                  <a:pt x="134" y="673"/>
                  <a:pt x="155" y="658"/>
                  <a:pt x="174" y="644"/>
                </a:cubicBezTo>
                <a:cubicBezTo>
                  <a:pt x="179" y="649"/>
                  <a:pt x="185" y="654"/>
                  <a:pt x="191" y="659"/>
                </a:cubicBezTo>
                <a:cubicBezTo>
                  <a:pt x="179" y="679"/>
                  <a:pt x="167" y="701"/>
                  <a:pt x="164" y="706"/>
                </a:cubicBezTo>
                <a:cubicBezTo>
                  <a:pt x="162" y="710"/>
                  <a:pt x="161" y="714"/>
                  <a:pt x="162" y="719"/>
                </a:cubicBezTo>
                <a:cubicBezTo>
                  <a:pt x="163" y="723"/>
                  <a:pt x="166" y="726"/>
                  <a:pt x="170" y="729"/>
                </a:cubicBezTo>
                <a:cubicBezTo>
                  <a:pt x="173" y="732"/>
                  <a:pt x="178" y="733"/>
                  <a:pt x="182" y="733"/>
                </a:cubicBezTo>
                <a:cubicBezTo>
                  <a:pt x="187" y="732"/>
                  <a:pt x="191" y="730"/>
                  <a:pt x="194" y="727"/>
                </a:cubicBezTo>
                <a:cubicBezTo>
                  <a:pt x="197" y="723"/>
                  <a:pt x="214" y="704"/>
                  <a:pt x="229" y="686"/>
                </a:cubicBezTo>
                <a:cubicBezTo>
                  <a:pt x="236" y="690"/>
                  <a:pt x="243" y="694"/>
                  <a:pt x="250" y="698"/>
                </a:cubicBezTo>
                <a:cubicBezTo>
                  <a:pt x="243" y="720"/>
                  <a:pt x="235" y="744"/>
                  <a:pt x="233" y="749"/>
                </a:cubicBezTo>
                <a:cubicBezTo>
                  <a:pt x="232" y="753"/>
                  <a:pt x="232" y="758"/>
                  <a:pt x="234" y="762"/>
                </a:cubicBezTo>
                <a:cubicBezTo>
                  <a:pt x="236" y="766"/>
                  <a:pt x="239" y="769"/>
                  <a:pt x="244" y="771"/>
                </a:cubicBezTo>
                <a:cubicBezTo>
                  <a:pt x="248" y="772"/>
                  <a:pt x="252" y="773"/>
                  <a:pt x="257" y="771"/>
                </a:cubicBezTo>
                <a:cubicBezTo>
                  <a:pt x="261" y="770"/>
                  <a:pt x="265" y="767"/>
                  <a:pt x="267" y="763"/>
                </a:cubicBezTo>
                <a:cubicBezTo>
                  <a:pt x="269" y="759"/>
                  <a:pt x="282" y="736"/>
                  <a:pt x="293" y="716"/>
                </a:cubicBezTo>
                <a:cubicBezTo>
                  <a:pt x="300" y="719"/>
                  <a:pt x="308" y="721"/>
                  <a:pt x="315" y="723"/>
                </a:cubicBezTo>
                <a:cubicBezTo>
                  <a:pt x="313" y="746"/>
                  <a:pt x="310" y="772"/>
                  <a:pt x="310" y="777"/>
                </a:cubicBezTo>
                <a:cubicBezTo>
                  <a:pt x="309" y="781"/>
                  <a:pt x="311" y="786"/>
                  <a:pt x="314" y="789"/>
                </a:cubicBezTo>
                <a:cubicBezTo>
                  <a:pt x="316" y="793"/>
                  <a:pt x="320" y="795"/>
                  <a:pt x="325" y="796"/>
                </a:cubicBezTo>
                <a:cubicBezTo>
                  <a:pt x="329" y="797"/>
                  <a:pt x="334" y="796"/>
                  <a:pt x="337" y="794"/>
                </a:cubicBezTo>
                <a:cubicBezTo>
                  <a:pt x="341" y="792"/>
                  <a:pt x="344" y="788"/>
                  <a:pt x="346" y="784"/>
                </a:cubicBezTo>
                <a:cubicBezTo>
                  <a:pt x="347" y="779"/>
                  <a:pt x="355" y="755"/>
                  <a:pt x="362" y="732"/>
                </a:cubicBezTo>
                <a:cubicBezTo>
                  <a:pt x="365" y="733"/>
                  <a:pt x="369" y="733"/>
                  <a:pt x="373" y="734"/>
                </a:cubicBezTo>
                <a:cubicBezTo>
                  <a:pt x="377" y="734"/>
                  <a:pt x="381" y="734"/>
                  <a:pt x="385" y="735"/>
                </a:cubicBezTo>
                <a:cubicBezTo>
                  <a:pt x="387" y="758"/>
                  <a:pt x="390" y="783"/>
                  <a:pt x="391" y="788"/>
                </a:cubicBezTo>
                <a:cubicBezTo>
                  <a:pt x="391" y="793"/>
                  <a:pt x="394" y="797"/>
                  <a:pt x="397" y="800"/>
                </a:cubicBezTo>
                <a:cubicBezTo>
                  <a:pt x="400" y="802"/>
                  <a:pt x="405" y="804"/>
                  <a:pt x="409" y="804"/>
                </a:cubicBezTo>
                <a:cubicBezTo>
                  <a:pt x="414" y="804"/>
                  <a:pt x="418" y="802"/>
                  <a:pt x="421" y="799"/>
                </a:cubicBezTo>
                <a:cubicBezTo>
                  <a:pt x="425" y="797"/>
                  <a:pt x="427" y="793"/>
                  <a:pt x="427" y="788"/>
                </a:cubicBezTo>
                <a:cubicBezTo>
                  <a:pt x="428" y="783"/>
                  <a:pt x="430" y="757"/>
                  <a:pt x="432" y="734"/>
                </a:cubicBezTo>
                <a:cubicBezTo>
                  <a:pt x="440" y="734"/>
                  <a:pt x="448" y="733"/>
                  <a:pt x="455" y="732"/>
                </a:cubicBezTo>
                <a:cubicBezTo>
                  <a:pt x="462" y="754"/>
                  <a:pt x="470" y="778"/>
                  <a:pt x="472" y="783"/>
                </a:cubicBezTo>
                <a:cubicBezTo>
                  <a:pt x="474" y="787"/>
                  <a:pt x="477" y="791"/>
                  <a:pt x="481" y="793"/>
                </a:cubicBezTo>
                <a:cubicBezTo>
                  <a:pt x="484" y="795"/>
                  <a:pt x="489" y="795"/>
                  <a:pt x="493" y="794"/>
                </a:cubicBezTo>
                <a:cubicBezTo>
                  <a:pt x="498" y="794"/>
                  <a:pt x="502" y="791"/>
                  <a:pt x="504" y="788"/>
                </a:cubicBezTo>
                <a:cubicBezTo>
                  <a:pt x="507" y="784"/>
                  <a:pt x="509" y="780"/>
                  <a:pt x="508" y="775"/>
                </a:cubicBezTo>
                <a:cubicBezTo>
                  <a:pt x="507" y="770"/>
                  <a:pt x="504" y="745"/>
                  <a:pt x="501" y="722"/>
                </a:cubicBezTo>
                <a:cubicBezTo>
                  <a:pt x="509" y="720"/>
                  <a:pt x="516" y="717"/>
                  <a:pt x="523" y="714"/>
                </a:cubicBezTo>
                <a:cubicBezTo>
                  <a:pt x="535" y="734"/>
                  <a:pt x="548" y="757"/>
                  <a:pt x="551" y="761"/>
                </a:cubicBezTo>
                <a:cubicBezTo>
                  <a:pt x="553" y="765"/>
                  <a:pt x="557" y="768"/>
                  <a:pt x="561" y="769"/>
                </a:cubicBezTo>
                <a:cubicBezTo>
                  <a:pt x="565" y="770"/>
                  <a:pt x="570" y="770"/>
                  <a:pt x="574" y="768"/>
                </a:cubicBezTo>
                <a:cubicBezTo>
                  <a:pt x="578" y="766"/>
                  <a:pt x="581" y="763"/>
                  <a:pt x="583" y="759"/>
                </a:cubicBezTo>
                <a:cubicBezTo>
                  <a:pt x="585" y="755"/>
                  <a:pt x="586" y="750"/>
                  <a:pt x="584" y="746"/>
                </a:cubicBezTo>
                <a:cubicBezTo>
                  <a:pt x="582" y="741"/>
                  <a:pt x="574" y="717"/>
                  <a:pt x="566" y="695"/>
                </a:cubicBezTo>
                <a:cubicBezTo>
                  <a:pt x="573" y="691"/>
                  <a:pt x="580" y="687"/>
                  <a:pt x="586" y="683"/>
                </a:cubicBezTo>
                <a:cubicBezTo>
                  <a:pt x="602" y="700"/>
                  <a:pt x="619" y="719"/>
                  <a:pt x="623" y="723"/>
                </a:cubicBezTo>
                <a:cubicBezTo>
                  <a:pt x="626" y="727"/>
                  <a:pt x="630" y="729"/>
                  <a:pt x="634" y="729"/>
                </a:cubicBezTo>
                <a:cubicBezTo>
                  <a:pt x="639" y="729"/>
                  <a:pt x="643" y="728"/>
                  <a:pt x="647" y="725"/>
                </a:cubicBezTo>
                <a:cubicBezTo>
                  <a:pt x="651" y="722"/>
                  <a:pt x="653" y="719"/>
                  <a:pt x="654" y="714"/>
                </a:cubicBezTo>
                <a:cubicBezTo>
                  <a:pt x="655" y="710"/>
                  <a:pt x="655" y="706"/>
                  <a:pt x="652" y="702"/>
                </a:cubicBezTo>
                <a:cubicBezTo>
                  <a:pt x="650" y="697"/>
                  <a:pt x="636" y="675"/>
                  <a:pt x="624" y="656"/>
                </a:cubicBezTo>
                <a:cubicBezTo>
                  <a:pt x="630" y="650"/>
                  <a:pt x="636" y="645"/>
                  <a:pt x="641" y="640"/>
                </a:cubicBezTo>
                <a:cubicBezTo>
                  <a:pt x="660" y="653"/>
                  <a:pt x="681" y="669"/>
                  <a:pt x="685" y="672"/>
                </a:cubicBezTo>
                <a:cubicBezTo>
                  <a:pt x="689" y="674"/>
                  <a:pt x="694" y="675"/>
                  <a:pt x="698" y="675"/>
                </a:cubicBezTo>
                <a:cubicBezTo>
                  <a:pt x="702" y="674"/>
                  <a:pt x="706" y="672"/>
                  <a:pt x="709" y="668"/>
                </a:cubicBezTo>
                <a:cubicBezTo>
                  <a:pt x="713" y="665"/>
                  <a:pt x="714" y="661"/>
                  <a:pt x="714" y="656"/>
                </a:cubicBezTo>
                <a:cubicBezTo>
                  <a:pt x="714" y="652"/>
                  <a:pt x="713" y="648"/>
                  <a:pt x="710" y="644"/>
                </a:cubicBezTo>
                <a:cubicBezTo>
                  <a:pt x="706" y="641"/>
                  <a:pt x="688" y="622"/>
                  <a:pt x="672" y="605"/>
                </a:cubicBezTo>
                <a:cubicBezTo>
                  <a:pt x="677" y="599"/>
                  <a:pt x="682" y="593"/>
                  <a:pt x="686" y="586"/>
                </a:cubicBezTo>
                <a:cubicBezTo>
                  <a:pt x="707" y="596"/>
                  <a:pt x="731" y="606"/>
                  <a:pt x="736" y="608"/>
                </a:cubicBezTo>
                <a:cubicBezTo>
                  <a:pt x="740" y="610"/>
                  <a:pt x="745" y="610"/>
                  <a:pt x="749" y="608"/>
                </a:cubicBezTo>
                <a:cubicBezTo>
                  <a:pt x="753" y="607"/>
                  <a:pt x="756" y="604"/>
                  <a:pt x="759" y="600"/>
                </a:cubicBezTo>
                <a:cubicBezTo>
                  <a:pt x="761" y="596"/>
                  <a:pt x="762" y="592"/>
                  <a:pt x="761" y="587"/>
                </a:cubicBezTo>
                <a:cubicBezTo>
                  <a:pt x="760" y="583"/>
                  <a:pt x="758" y="579"/>
                  <a:pt x="754" y="576"/>
                </a:cubicBezTo>
                <a:cubicBezTo>
                  <a:pt x="749" y="573"/>
                  <a:pt x="728" y="559"/>
                  <a:pt x="709" y="546"/>
                </a:cubicBezTo>
                <a:cubicBezTo>
                  <a:pt x="713" y="539"/>
                  <a:pt x="716" y="532"/>
                  <a:pt x="718" y="524"/>
                </a:cubicBezTo>
                <a:cubicBezTo>
                  <a:pt x="741" y="529"/>
                  <a:pt x="767" y="534"/>
                  <a:pt x="772" y="536"/>
                </a:cubicBezTo>
                <a:cubicBezTo>
                  <a:pt x="776" y="537"/>
                  <a:pt x="781" y="535"/>
                  <a:pt x="784" y="533"/>
                </a:cubicBezTo>
                <a:cubicBezTo>
                  <a:pt x="788" y="531"/>
                  <a:pt x="791" y="527"/>
                  <a:pt x="792" y="523"/>
                </a:cubicBezTo>
                <a:cubicBezTo>
                  <a:pt x="794" y="519"/>
                  <a:pt x="793" y="514"/>
                  <a:pt x="792" y="510"/>
                </a:cubicBezTo>
                <a:cubicBezTo>
                  <a:pt x="790" y="506"/>
                  <a:pt x="787" y="503"/>
                  <a:pt x="783" y="501"/>
                </a:cubicBezTo>
                <a:cubicBezTo>
                  <a:pt x="778" y="499"/>
                  <a:pt x="754" y="489"/>
                  <a:pt x="732" y="480"/>
                </a:cubicBezTo>
                <a:cubicBezTo>
                  <a:pt x="734" y="472"/>
                  <a:pt x="736" y="465"/>
                  <a:pt x="737" y="457"/>
                </a:cubicBezTo>
                <a:cubicBezTo>
                  <a:pt x="760" y="457"/>
                  <a:pt x="786" y="457"/>
                  <a:pt x="792" y="457"/>
                </a:cubicBezTo>
                <a:close/>
                <a:moveTo>
                  <a:pt x="380" y="667"/>
                </a:moveTo>
                <a:cubicBezTo>
                  <a:pt x="232" y="652"/>
                  <a:pt x="124" y="522"/>
                  <a:pt x="138" y="376"/>
                </a:cubicBezTo>
                <a:cubicBezTo>
                  <a:pt x="152" y="230"/>
                  <a:pt x="282" y="123"/>
                  <a:pt x="430" y="137"/>
                </a:cubicBezTo>
                <a:cubicBezTo>
                  <a:pt x="578" y="151"/>
                  <a:pt x="686" y="281"/>
                  <a:pt x="672" y="428"/>
                </a:cubicBezTo>
                <a:cubicBezTo>
                  <a:pt x="658" y="574"/>
                  <a:pt x="527" y="681"/>
                  <a:pt x="380" y="66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8">
            <a:extLst>
              <a:ext uri="{FF2B5EF4-FFF2-40B4-BE49-F238E27FC236}">
                <a16:creationId xmlns:a16="http://schemas.microsoft.com/office/drawing/2014/main" id="{2549ED33-474F-4840-86AC-392366136E49}"/>
              </a:ext>
            </a:extLst>
          </p:cNvPr>
          <p:cNvSpPr>
            <a:spLocks/>
          </p:cNvSpPr>
          <p:nvPr/>
        </p:nvSpPr>
        <p:spPr bwMode="auto">
          <a:xfrm>
            <a:off x="2107786" y="2778179"/>
            <a:ext cx="19665" cy="33545"/>
          </a:xfrm>
          <a:custGeom>
            <a:avLst/>
            <a:gdLst>
              <a:gd name="T0" fmla="*/ 0 w 12"/>
              <a:gd name="T1" fmla="*/ 1 h 21"/>
              <a:gd name="T2" fmla="*/ 5 w 12"/>
              <a:gd name="T3" fmla="*/ 21 h 21"/>
              <a:gd name="T4" fmla="*/ 11 w 12"/>
              <a:gd name="T5" fmla="*/ 9 h 21"/>
              <a:gd name="T6" fmla="*/ 0 w 12"/>
              <a:gd name="T7" fmla="*/ 1 h 21"/>
            </a:gdLst>
            <a:ahLst/>
            <a:cxnLst>
              <a:cxn ang="0">
                <a:pos x="T0" y="T1"/>
              </a:cxn>
              <a:cxn ang="0">
                <a:pos x="T2" y="T3"/>
              </a:cxn>
              <a:cxn ang="0">
                <a:pos x="T4" y="T5"/>
              </a:cxn>
              <a:cxn ang="0">
                <a:pos x="T6" y="T7"/>
              </a:cxn>
            </a:cxnLst>
            <a:rect l="0" t="0" r="r" b="b"/>
            <a:pathLst>
              <a:path w="12" h="21">
                <a:moveTo>
                  <a:pt x="0" y="1"/>
                </a:moveTo>
                <a:cubicBezTo>
                  <a:pt x="5" y="21"/>
                  <a:pt x="5" y="21"/>
                  <a:pt x="5" y="21"/>
                </a:cubicBezTo>
                <a:cubicBezTo>
                  <a:pt x="10" y="19"/>
                  <a:pt x="12" y="14"/>
                  <a:pt x="11" y="9"/>
                </a:cubicBezTo>
                <a:cubicBezTo>
                  <a:pt x="11" y="4"/>
                  <a:pt x="6" y="0"/>
                  <a:pt x="0" y="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a:extLst>
              <a:ext uri="{FF2B5EF4-FFF2-40B4-BE49-F238E27FC236}">
                <a16:creationId xmlns:a16="http://schemas.microsoft.com/office/drawing/2014/main" id="{44570C7C-9E76-4B77-82AC-AA31D3A2BDE0}"/>
              </a:ext>
            </a:extLst>
          </p:cNvPr>
          <p:cNvSpPr>
            <a:spLocks/>
          </p:cNvSpPr>
          <p:nvPr/>
        </p:nvSpPr>
        <p:spPr bwMode="auto">
          <a:xfrm>
            <a:off x="2092748" y="2781649"/>
            <a:ext cx="19665" cy="32388"/>
          </a:xfrm>
          <a:custGeom>
            <a:avLst/>
            <a:gdLst>
              <a:gd name="T0" fmla="*/ 0 w 12"/>
              <a:gd name="T1" fmla="*/ 11 h 20"/>
              <a:gd name="T2" fmla="*/ 12 w 12"/>
              <a:gd name="T3" fmla="*/ 19 h 20"/>
              <a:gd name="T4" fmla="*/ 7 w 12"/>
              <a:gd name="T5" fmla="*/ 0 h 20"/>
              <a:gd name="T6" fmla="*/ 0 w 12"/>
              <a:gd name="T7" fmla="*/ 11 h 20"/>
            </a:gdLst>
            <a:ahLst/>
            <a:cxnLst>
              <a:cxn ang="0">
                <a:pos x="T0" y="T1"/>
              </a:cxn>
              <a:cxn ang="0">
                <a:pos x="T2" y="T3"/>
              </a:cxn>
              <a:cxn ang="0">
                <a:pos x="T4" y="T5"/>
              </a:cxn>
              <a:cxn ang="0">
                <a:pos x="T6" y="T7"/>
              </a:cxn>
            </a:cxnLst>
            <a:rect l="0" t="0" r="r" b="b"/>
            <a:pathLst>
              <a:path w="12" h="20">
                <a:moveTo>
                  <a:pt x="0" y="11"/>
                </a:moveTo>
                <a:cubicBezTo>
                  <a:pt x="1" y="16"/>
                  <a:pt x="6" y="20"/>
                  <a:pt x="12" y="19"/>
                </a:cubicBezTo>
                <a:cubicBezTo>
                  <a:pt x="7" y="0"/>
                  <a:pt x="7" y="0"/>
                  <a:pt x="7" y="0"/>
                </a:cubicBezTo>
                <a:cubicBezTo>
                  <a:pt x="2" y="1"/>
                  <a:pt x="0" y="6"/>
                  <a:pt x="0" y="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30">
            <a:extLst>
              <a:ext uri="{FF2B5EF4-FFF2-40B4-BE49-F238E27FC236}">
                <a16:creationId xmlns:a16="http://schemas.microsoft.com/office/drawing/2014/main" id="{C6310560-728C-434E-80E3-A0156D37CAC2}"/>
              </a:ext>
            </a:extLst>
          </p:cNvPr>
          <p:cNvSpPr>
            <a:spLocks noEditPoints="1"/>
          </p:cNvSpPr>
          <p:nvPr/>
        </p:nvSpPr>
        <p:spPr bwMode="auto">
          <a:xfrm>
            <a:off x="1930804" y="2617392"/>
            <a:ext cx="358589" cy="358589"/>
          </a:xfrm>
          <a:custGeom>
            <a:avLst/>
            <a:gdLst>
              <a:gd name="T0" fmla="*/ 220 w 221"/>
              <a:gd name="T1" fmla="*/ 107 h 221"/>
              <a:gd name="T2" fmla="*/ 216 w 221"/>
              <a:gd name="T3" fmla="*/ 93 h 221"/>
              <a:gd name="T4" fmla="*/ 214 w 221"/>
              <a:gd name="T5" fmla="*/ 83 h 221"/>
              <a:gd name="T6" fmla="*/ 212 w 221"/>
              <a:gd name="T7" fmla="*/ 69 h 221"/>
              <a:gd name="T8" fmla="*/ 192 w 221"/>
              <a:gd name="T9" fmla="*/ 67 h 221"/>
              <a:gd name="T10" fmla="*/ 200 w 221"/>
              <a:gd name="T11" fmla="*/ 45 h 221"/>
              <a:gd name="T12" fmla="*/ 177 w 221"/>
              <a:gd name="T13" fmla="*/ 46 h 221"/>
              <a:gd name="T14" fmla="*/ 181 w 221"/>
              <a:gd name="T15" fmla="*/ 26 h 221"/>
              <a:gd name="T16" fmla="*/ 168 w 221"/>
              <a:gd name="T17" fmla="*/ 20 h 221"/>
              <a:gd name="T18" fmla="*/ 159 w 221"/>
              <a:gd name="T19" fmla="*/ 15 h 221"/>
              <a:gd name="T20" fmla="*/ 148 w 221"/>
              <a:gd name="T21" fmla="*/ 7 h 221"/>
              <a:gd name="T22" fmla="*/ 133 w 221"/>
              <a:gd name="T23" fmla="*/ 21 h 221"/>
              <a:gd name="T24" fmla="*/ 122 w 221"/>
              <a:gd name="T25" fmla="*/ 0 h 221"/>
              <a:gd name="T26" fmla="*/ 110 w 221"/>
              <a:gd name="T27" fmla="*/ 18 h 221"/>
              <a:gd name="T28" fmla="*/ 99 w 221"/>
              <a:gd name="T29" fmla="*/ 0 h 221"/>
              <a:gd name="T30" fmla="*/ 88 w 221"/>
              <a:gd name="T31" fmla="*/ 21 h 221"/>
              <a:gd name="T32" fmla="*/ 73 w 221"/>
              <a:gd name="T33" fmla="*/ 7 h 221"/>
              <a:gd name="T34" fmla="*/ 62 w 221"/>
              <a:gd name="T35" fmla="*/ 15 h 221"/>
              <a:gd name="T36" fmla="*/ 53 w 221"/>
              <a:gd name="T37" fmla="*/ 20 h 221"/>
              <a:gd name="T38" fmla="*/ 40 w 221"/>
              <a:gd name="T39" fmla="*/ 26 h 221"/>
              <a:gd name="T40" fmla="*/ 44 w 221"/>
              <a:gd name="T41" fmla="*/ 46 h 221"/>
              <a:gd name="T42" fmla="*/ 21 w 221"/>
              <a:gd name="T43" fmla="*/ 45 h 221"/>
              <a:gd name="T44" fmla="*/ 29 w 221"/>
              <a:gd name="T45" fmla="*/ 67 h 221"/>
              <a:gd name="T46" fmla="*/ 9 w 221"/>
              <a:gd name="T47" fmla="*/ 69 h 221"/>
              <a:gd name="T48" fmla="*/ 7 w 221"/>
              <a:gd name="T49" fmla="*/ 83 h 221"/>
              <a:gd name="T50" fmla="*/ 5 w 221"/>
              <a:gd name="T51" fmla="*/ 93 h 221"/>
              <a:gd name="T52" fmla="*/ 1 w 221"/>
              <a:gd name="T53" fmla="*/ 107 h 221"/>
              <a:gd name="T54" fmla="*/ 19 w 221"/>
              <a:gd name="T55" fmla="*/ 117 h 221"/>
              <a:gd name="T56" fmla="*/ 2 w 221"/>
              <a:gd name="T57" fmla="*/ 133 h 221"/>
              <a:gd name="T58" fmla="*/ 24 w 221"/>
              <a:gd name="T59" fmla="*/ 142 h 221"/>
              <a:gd name="T60" fmla="*/ 12 w 221"/>
              <a:gd name="T61" fmla="*/ 158 h 221"/>
              <a:gd name="T62" fmla="*/ 21 w 221"/>
              <a:gd name="T63" fmla="*/ 169 h 221"/>
              <a:gd name="T64" fmla="*/ 27 w 221"/>
              <a:gd name="T65" fmla="*/ 177 h 221"/>
              <a:gd name="T66" fmla="*/ 35 w 221"/>
              <a:gd name="T67" fmla="*/ 190 h 221"/>
              <a:gd name="T68" fmla="*/ 54 w 221"/>
              <a:gd name="T69" fmla="*/ 183 h 221"/>
              <a:gd name="T70" fmla="*/ 55 w 221"/>
              <a:gd name="T71" fmla="*/ 206 h 221"/>
              <a:gd name="T72" fmla="*/ 76 w 221"/>
              <a:gd name="T73" fmla="*/ 196 h 221"/>
              <a:gd name="T74" fmla="*/ 80 w 221"/>
              <a:gd name="T75" fmla="*/ 216 h 221"/>
              <a:gd name="T76" fmla="*/ 94 w 221"/>
              <a:gd name="T77" fmla="*/ 216 h 221"/>
              <a:gd name="T78" fmla="*/ 104 w 221"/>
              <a:gd name="T79" fmla="*/ 217 h 221"/>
              <a:gd name="T80" fmla="*/ 117 w 221"/>
              <a:gd name="T81" fmla="*/ 217 h 221"/>
              <a:gd name="T82" fmla="*/ 127 w 221"/>
              <a:gd name="T83" fmla="*/ 216 h 221"/>
              <a:gd name="T84" fmla="*/ 141 w 221"/>
              <a:gd name="T85" fmla="*/ 216 h 221"/>
              <a:gd name="T86" fmla="*/ 145 w 221"/>
              <a:gd name="T87" fmla="*/ 196 h 221"/>
              <a:gd name="T88" fmla="*/ 166 w 221"/>
              <a:gd name="T89" fmla="*/ 206 h 221"/>
              <a:gd name="T90" fmla="*/ 167 w 221"/>
              <a:gd name="T91" fmla="*/ 183 h 221"/>
              <a:gd name="T92" fmla="*/ 186 w 221"/>
              <a:gd name="T93" fmla="*/ 190 h 221"/>
              <a:gd name="T94" fmla="*/ 194 w 221"/>
              <a:gd name="T95" fmla="*/ 177 h 221"/>
              <a:gd name="T96" fmla="*/ 200 w 221"/>
              <a:gd name="T97" fmla="*/ 169 h 221"/>
              <a:gd name="T98" fmla="*/ 209 w 221"/>
              <a:gd name="T99" fmla="*/ 158 h 221"/>
              <a:gd name="T100" fmla="*/ 197 w 221"/>
              <a:gd name="T101" fmla="*/ 142 h 221"/>
              <a:gd name="T102" fmla="*/ 219 w 221"/>
              <a:gd name="T103" fmla="*/ 133 h 221"/>
              <a:gd name="T104" fmla="*/ 202 w 221"/>
              <a:gd name="T105" fmla="*/ 117 h 221"/>
              <a:gd name="T106" fmla="*/ 49 w 221"/>
              <a:gd name="T107" fmla="*/ 94 h 221"/>
              <a:gd name="T108" fmla="*/ 126 w 221"/>
              <a:gd name="T109" fmla="*/ 49 h 221"/>
              <a:gd name="T110" fmla="*/ 110 w 221"/>
              <a:gd name="T111" fmla="*/ 187 h 221"/>
              <a:gd name="T112" fmla="*/ 110 w 221"/>
              <a:gd name="T113" fmla="*/ 187 h 221"/>
              <a:gd name="T114" fmla="*/ 132 w 221"/>
              <a:gd name="T115" fmla="*/ 110 h 221"/>
              <a:gd name="T116" fmla="*/ 172 w 221"/>
              <a:gd name="T117"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221">
                <a:moveTo>
                  <a:pt x="217" y="115"/>
                </a:moveTo>
                <a:cubicBezTo>
                  <a:pt x="218" y="115"/>
                  <a:pt x="219" y="114"/>
                  <a:pt x="220" y="114"/>
                </a:cubicBezTo>
                <a:cubicBezTo>
                  <a:pt x="221" y="113"/>
                  <a:pt x="221" y="112"/>
                  <a:pt x="221" y="110"/>
                </a:cubicBezTo>
                <a:cubicBezTo>
                  <a:pt x="221" y="109"/>
                  <a:pt x="221" y="108"/>
                  <a:pt x="220" y="107"/>
                </a:cubicBezTo>
                <a:cubicBezTo>
                  <a:pt x="219" y="106"/>
                  <a:pt x="218" y="105"/>
                  <a:pt x="217" y="105"/>
                </a:cubicBezTo>
                <a:cubicBezTo>
                  <a:pt x="216" y="105"/>
                  <a:pt x="209" y="104"/>
                  <a:pt x="202" y="104"/>
                </a:cubicBezTo>
                <a:cubicBezTo>
                  <a:pt x="202" y="102"/>
                  <a:pt x="202" y="100"/>
                  <a:pt x="202" y="97"/>
                </a:cubicBezTo>
                <a:cubicBezTo>
                  <a:pt x="208" y="96"/>
                  <a:pt x="214" y="93"/>
                  <a:pt x="216" y="93"/>
                </a:cubicBezTo>
                <a:cubicBezTo>
                  <a:pt x="217" y="93"/>
                  <a:pt x="218" y="92"/>
                  <a:pt x="218" y="91"/>
                </a:cubicBezTo>
                <a:cubicBezTo>
                  <a:pt x="219" y="90"/>
                  <a:pt x="219" y="88"/>
                  <a:pt x="219" y="87"/>
                </a:cubicBezTo>
                <a:cubicBezTo>
                  <a:pt x="219" y="86"/>
                  <a:pt x="218" y="85"/>
                  <a:pt x="217" y="84"/>
                </a:cubicBezTo>
                <a:cubicBezTo>
                  <a:pt x="216" y="83"/>
                  <a:pt x="215" y="83"/>
                  <a:pt x="214" y="83"/>
                </a:cubicBezTo>
                <a:cubicBezTo>
                  <a:pt x="212" y="83"/>
                  <a:pt x="205" y="84"/>
                  <a:pt x="199" y="85"/>
                </a:cubicBezTo>
                <a:cubicBezTo>
                  <a:pt x="198" y="83"/>
                  <a:pt x="198" y="81"/>
                  <a:pt x="197" y="79"/>
                </a:cubicBezTo>
                <a:cubicBezTo>
                  <a:pt x="202" y="76"/>
                  <a:pt x="209" y="72"/>
                  <a:pt x="210" y="71"/>
                </a:cubicBezTo>
                <a:cubicBezTo>
                  <a:pt x="211" y="71"/>
                  <a:pt x="212" y="70"/>
                  <a:pt x="212" y="69"/>
                </a:cubicBezTo>
                <a:cubicBezTo>
                  <a:pt x="212" y="67"/>
                  <a:pt x="212" y="66"/>
                  <a:pt x="212" y="65"/>
                </a:cubicBezTo>
                <a:cubicBezTo>
                  <a:pt x="211" y="64"/>
                  <a:pt x="210" y="63"/>
                  <a:pt x="209" y="63"/>
                </a:cubicBezTo>
                <a:cubicBezTo>
                  <a:pt x="208" y="62"/>
                  <a:pt x="207" y="62"/>
                  <a:pt x="206" y="62"/>
                </a:cubicBezTo>
                <a:cubicBezTo>
                  <a:pt x="204" y="63"/>
                  <a:pt x="198" y="65"/>
                  <a:pt x="192" y="67"/>
                </a:cubicBezTo>
                <a:cubicBezTo>
                  <a:pt x="191" y="65"/>
                  <a:pt x="190" y="63"/>
                  <a:pt x="188" y="61"/>
                </a:cubicBezTo>
                <a:cubicBezTo>
                  <a:pt x="193" y="57"/>
                  <a:pt x="199" y="53"/>
                  <a:pt x="200" y="52"/>
                </a:cubicBezTo>
                <a:cubicBezTo>
                  <a:pt x="201" y="51"/>
                  <a:pt x="201" y="50"/>
                  <a:pt x="201" y="48"/>
                </a:cubicBezTo>
                <a:cubicBezTo>
                  <a:pt x="201" y="47"/>
                  <a:pt x="201" y="46"/>
                  <a:pt x="200" y="45"/>
                </a:cubicBezTo>
                <a:cubicBezTo>
                  <a:pt x="199" y="44"/>
                  <a:pt x="198" y="43"/>
                  <a:pt x="197" y="43"/>
                </a:cubicBezTo>
                <a:cubicBezTo>
                  <a:pt x="196" y="43"/>
                  <a:pt x="195" y="43"/>
                  <a:pt x="194" y="43"/>
                </a:cubicBezTo>
                <a:cubicBezTo>
                  <a:pt x="193" y="44"/>
                  <a:pt x="186" y="48"/>
                  <a:pt x="181" y="51"/>
                </a:cubicBezTo>
                <a:cubicBezTo>
                  <a:pt x="180" y="49"/>
                  <a:pt x="178" y="48"/>
                  <a:pt x="177" y="46"/>
                </a:cubicBezTo>
                <a:cubicBezTo>
                  <a:pt x="180" y="41"/>
                  <a:pt x="185" y="35"/>
                  <a:pt x="186" y="34"/>
                </a:cubicBezTo>
                <a:cubicBezTo>
                  <a:pt x="186" y="33"/>
                  <a:pt x="187" y="32"/>
                  <a:pt x="186" y="31"/>
                </a:cubicBezTo>
                <a:cubicBezTo>
                  <a:pt x="186" y="30"/>
                  <a:pt x="186" y="29"/>
                  <a:pt x="185" y="28"/>
                </a:cubicBezTo>
                <a:cubicBezTo>
                  <a:pt x="184" y="27"/>
                  <a:pt x="183" y="26"/>
                  <a:pt x="181" y="26"/>
                </a:cubicBezTo>
                <a:cubicBezTo>
                  <a:pt x="180" y="26"/>
                  <a:pt x="179" y="27"/>
                  <a:pt x="178" y="28"/>
                </a:cubicBezTo>
                <a:cubicBezTo>
                  <a:pt x="177" y="29"/>
                  <a:pt x="172" y="33"/>
                  <a:pt x="167" y="38"/>
                </a:cubicBezTo>
                <a:cubicBezTo>
                  <a:pt x="165" y="36"/>
                  <a:pt x="164" y="35"/>
                  <a:pt x="162" y="34"/>
                </a:cubicBezTo>
                <a:cubicBezTo>
                  <a:pt x="165" y="28"/>
                  <a:pt x="168" y="22"/>
                  <a:pt x="168" y="20"/>
                </a:cubicBezTo>
                <a:cubicBezTo>
                  <a:pt x="169" y="19"/>
                  <a:pt x="169" y="18"/>
                  <a:pt x="168" y="17"/>
                </a:cubicBezTo>
                <a:cubicBezTo>
                  <a:pt x="168" y="16"/>
                  <a:pt x="167" y="15"/>
                  <a:pt x="166" y="14"/>
                </a:cubicBezTo>
                <a:cubicBezTo>
                  <a:pt x="165" y="13"/>
                  <a:pt x="164" y="13"/>
                  <a:pt x="162" y="13"/>
                </a:cubicBezTo>
                <a:cubicBezTo>
                  <a:pt x="161" y="14"/>
                  <a:pt x="160" y="14"/>
                  <a:pt x="159" y="15"/>
                </a:cubicBezTo>
                <a:cubicBezTo>
                  <a:pt x="159" y="16"/>
                  <a:pt x="155" y="22"/>
                  <a:pt x="151" y="27"/>
                </a:cubicBezTo>
                <a:cubicBezTo>
                  <a:pt x="149" y="26"/>
                  <a:pt x="147" y="26"/>
                  <a:pt x="145" y="25"/>
                </a:cubicBezTo>
                <a:cubicBezTo>
                  <a:pt x="146" y="19"/>
                  <a:pt x="148" y="12"/>
                  <a:pt x="148" y="10"/>
                </a:cubicBezTo>
                <a:cubicBezTo>
                  <a:pt x="148" y="9"/>
                  <a:pt x="148" y="8"/>
                  <a:pt x="148" y="7"/>
                </a:cubicBezTo>
                <a:cubicBezTo>
                  <a:pt x="147" y="6"/>
                  <a:pt x="146" y="5"/>
                  <a:pt x="145" y="5"/>
                </a:cubicBezTo>
                <a:cubicBezTo>
                  <a:pt x="144" y="4"/>
                  <a:pt x="142" y="4"/>
                  <a:pt x="141" y="5"/>
                </a:cubicBezTo>
                <a:cubicBezTo>
                  <a:pt x="140" y="5"/>
                  <a:pt x="139" y="6"/>
                  <a:pt x="139" y="7"/>
                </a:cubicBezTo>
                <a:cubicBezTo>
                  <a:pt x="138" y="8"/>
                  <a:pt x="135" y="15"/>
                  <a:pt x="133" y="21"/>
                </a:cubicBezTo>
                <a:cubicBezTo>
                  <a:pt x="131" y="20"/>
                  <a:pt x="129" y="20"/>
                  <a:pt x="126" y="19"/>
                </a:cubicBezTo>
                <a:cubicBezTo>
                  <a:pt x="127" y="13"/>
                  <a:pt x="127" y="6"/>
                  <a:pt x="127" y="5"/>
                </a:cubicBezTo>
                <a:cubicBezTo>
                  <a:pt x="127" y="3"/>
                  <a:pt x="126" y="2"/>
                  <a:pt x="125" y="1"/>
                </a:cubicBezTo>
                <a:cubicBezTo>
                  <a:pt x="124" y="0"/>
                  <a:pt x="123" y="0"/>
                  <a:pt x="122" y="0"/>
                </a:cubicBezTo>
                <a:cubicBezTo>
                  <a:pt x="121" y="0"/>
                  <a:pt x="120" y="0"/>
                  <a:pt x="119" y="1"/>
                </a:cubicBezTo>
                <a:cubicBezTo>
                  <a:pt x="118" y="1"/>
                  <a:pt x="117" y="2"/>
                  <a:pt x="117" y="4"/>
                </a:cubicBezTo>
                <a:cubicBezTo>
                  <a:pt x="116" y="5"/>
                  <a:pt x="115" y="12"/>
                  <a:pt x="114" y="18"/>
                </a:cubicBezTo>
                <a:cubicBezTo>
                  <a:pt x="113" y="18"/>
                  <a:pt x="112" y="18"/>
                  <a:pt x="110" y="18"/>
                </a:cubicBezTo>
                <a:cubicBezTo>
                  <a:pt x="109" y="18"/>
                  <a:pt x="108" y="18"/>
                  <a:pt x="107" y="18"/>
                </a:cubicBezTo>
                <a:cubicBezTo>
                  <a:pt x="106" y="12"/>
                  <a:pt x="105" y="5"/>
                  <a:pt x="104" y="4"/>
                </a:cubicBezTo>
                <a:cubicBezTo>
                  <a:pt x="104" y="2"/>
                  <a:pt x="103" y="1"/>
                  <a:pt x="102" y="1"/>
                </a:cubicBezTo>
                <a:cubicBezTo>
                  <a:pt x="101" y="0"/>
                  <a:pt x="100" y="0"/>
                  <a:pt x="99" y="0"/>
                </a:cubicBezTo>
                <a:cubicBezTo>
                  <a:pt x="98" y="0"/>
                  <a:pt x="97" y="0"/>
                  <a:pt x="96" y="1"/>
                </a:cubicBezTo>
                <a:cubicBezTo>
                  <a:pt x="95" y="2"/>
                  <a:pt x="94" y="3"/>
                  <a:pt x="94" y="5"/>
                </a:cubicBezTo>
                <a:cubicBezTo>
                  <a:pt x="94" y="6"/>
                  <a:pt x="94" y="13"/>
                  <a:pt x="95" y="19"/>
                </a:cubicBezTo>
                <a:cubicBezTo>
                  <a:pt x="92" y="20"/>
                  <a:pt x="90" y="20"/>
                  <a:pt x="88" y="21"/>
                </a:cubicBezTo>
                <a:cubicBezTo>
                  <a:pt x="86" y="15"/>
                  <a:pt x="83" y="8"/>
                  <a:pt x="82" y="7"/>
                </a:cubicBezTo>
                <a:cubicBezTo>
                  <a:pt x="82" y="6"/>
                  <a:pt x="81" y="5"/>
                  <a:pt x="80" y="5"/>
                </a:cubicBezTo>
                <a:cubicBezTo>
                  <a:pt x="79" y="4"/>
                  <a:pt x="77" y="4"/>
                  <a:pt x="76" y="5"/>
                </a:cubicBezTo>
                <a:cubicBezTo>
                  <a:pt x="75" y="5"/>
                  <a:pt x="74" y="6"/>
                  <a:pt x="73" y="7"/>
                </a:cubicBezTo>
                <a:cubicBezTo>
                  <a:pt x="73" y="8"/>
                  <a:pt x="72" y="9"/>
                  <a:pt x="73" y="10"/>
                </a:cubicBezTo>
                <a:cubicBezTo>
                  <a:pt x="73" y="12"/>
                  <a:pt x="75" y="19"/>
                  <a:pt x="76" y="25"/>
                </a:cubicBezTo>
                <a:cubicBezTo>
                  <a:pt x="74" y="26"/>
                  <a:pt x="72" y="26"/>
                  <a:pt x="70" y="27"/>
                </a:cubicBezTo>
                <a:cubicBezTo>
                  <a:pt x="66" y="22"/>
                  <a:pt x="62" y="16"/>
                  <a:pt x="62" y="15"/>
                </a:cubicBezTo>
                <a:cubicBezTo>
                  <a:pt x="61" y="14"/>
                  <a:pt x="60" y="14"/>
                  <a:pt x="59" y="13"/>
                </a:cubicBezTo>
                <a:cubicBezTo>
                  <a:pt x="57" y="13"/>
                  <a:pt x="56" y="13"/>
                  <a:pt x="55" y="14"/>
                </a:cubicBezTo>
                <a:cubicBezTo>
                  <a:pt x="54" y="15"/>
                  <a:pt x="53" y="16"/>
                  <a:pt x="53" y="17"/>
                </a:cubicBezTo>
                <a:cubicBezTo>
                  <a:pt x="52" y="18"/>
                  <a:pt x="52" y="19"/>
                  <a:pt x="53" y="20"/>
                </a:cubicBezTo>
                <a:cubicBezTo>
                  <a:pt x="53" y="22"/>
                  <a:pt x="56" y="28"/>
                  <a:pt x="59" y="34"/>
                </a:cubicBezTo>
                <a:cubicBezTo>
                  <a:pt x="57" y="35"/>
                  <a:pt x="56" y="36"/>
                  <a:pt x="54" y="38"/>
                </a:cubicBezTo>
                <a:cubicBezTo>
                  <a:pt x="49" y="33"/>
                  <a:pt x="44" y="29"/>
                  <a:pt x="43" y="28"/>
                </a:cubicBezTo>
                <a:cubicBezTo>
                  <a:pt x="42" y="27"/>
                  <a:pt x="41" y="26"/>
                  <a:pt x="40" y="26"/>
                </a:cubicBezTo>
                <a:cubicBezTo>
                  <a:pt x="38" y="26"/>
                  <a:pt x="37" y="27"/>
                  <a:pt x="36" y="28"/>
                </a:cubicBezTo>
                <a:cubicBezTo>
                  <a:pt x="35" y="29"/>
                  <a:pt x="35" y="30"/>
                  <a:pt x="35" y="31"/>
                </a:cubicBezTo>
                <a:cubicBezTo>
                  <a:pt x="34" y="32"/>
                  <a:pt x="35" y="33"/>
                  <a:pt x="35" y="34"/>
                </a:cubicBezTo>
                <a:cubicBezTo>
                  <a:pt x="36" y="35"/>
                  <a:pt x="41" y="41"/>
                  <a:pt x="44" y="46"/>
                </a:cubicBezTo>
                <a:cubicBezTo>
                  <a:pt x="43" y="48"/>
                  <a:pt x="41" y="49"/>
                  <a:pt x="40" y="51"/>
                </a:cubicBezTo>
                <a:cubicBezTo>
                  <a:pt x="35" y="48"/>
                  <a:pt x="28" y="44"/>
                  <a:pt x="27" y="43"/>
                </a:cubicBezTo>
                <a:cubicBezTo>
                  <a:pt x="26" y="43"/>
                  <a:pt x="25" y="43"/>
                  <a:pt x="24" y="43"/>
                </a:cubicBezTo>
                <a:cubicBezTo>
                  <a:pt x="23" y="43"/>
                  <a:pt x="21" y="44"/>
                  <a:pt x="21" y="45"/>
                </a:cubicBezTo>
                <a:cubicBezTo>
                  <a:pt x="20" y="46"/>
                  <a:pt x="20" y="47"/>
                  <a:pt x="20" y="48"/>
                </a:cubicBezTo>
                <a:cubicBezTo>
                  <a:pt x="20" y="50"/>
                  <a:pt x="20" y="51"/>
                  <a:pt x="21" y="52"/>
                </a:cubicBezTo>
                <a:cubicBezTo>
                  <a:pt x="22" y="53"/>
                  <a:pt x="28" y="57"/>
                  <a:pt x="32" y="61"/>
                </a:cubicBezTo>
                <a:cubicBezTo>
                  <a:pt x="31" y="63"/>
                  <a:pt x="30" y="65"/>
                  <a:pt x="29" y="67"/>
                </a:cubicBezTo>
                <a:cubicBezTo>
                  <a:pt x="23" y="65"/>
                  <a:pt x="17" y="63"/>
                  <a:pt x="15" y="62"/>
                </a:cubicBezTo>
                <a:cubicBezTo>
                  <a:pt x="14" y="62"/>
                  <a:pt x="13" y="62"/>
                  <a:pt x="12" y="63"/>
                </a:cubicBezTo>
                <a:cubicBezTo>
                  <a:pt x="11" y="63"/>
                  <a:pt x="10" y="64"/>
                  <a:pt x="9" y="65"/>
                </a:cubicBezTo>
                <a:cubicBezTo>
                  <a:pt x="9" y="66"/>
                  <a:pt x="9" y="67"/>
                  <a:pt x="9" y="69"/>
                </a:cubicBezTo>
                <a:cubicBezTo>
                  <a:pt x="9" y="70"/>
                  <a:pt x="10" y="71"/>
                  <a:pt x="11" y="71"/>
                </a:cubicBezTo>
                <a:cubicBezTo>
                  <a:pt x="12" y="72"/>
                  <a:pt x="18" y="76"/>
                  <a:pt x="24" y="79"/>
                </a:cubicBezTo>
                <a:cubicBezTo>
                  <a:pt x="23" y="81"/>
                  <a:pt x="23" y="83"/>
                  <a:pt x="22" y="85"/>
                </a:cubicBezTo>
                <a:cubicBezTo>
                  <a:pt x="16" y="84"/>
                  <a:pt x="9" y="83"/>
                  <a:pt x="7" y="83"/>
                </a:cubicBezTo>
                <a:cubicBezTo>
                  <a:pt x="6" y="83"/>
                  <a:pt x="5" y="83"/>
                  <a:pt x="4" y="84"/>
                </a:cubicBezTo>
                <a:cubicBezTo>
                  <a:pt x="3" y="85"/>
                  <a:pt x="2" y="86"/>
                  <a:pt x="2" y="87"/>
                </a:cubicBezTo>
                <a:cubicBezTo>
                  <a:pt x="2" y="88"/>
                  <a:pt x="2" y="90"/>
                  <a:pt x="2" y="91"/>
                </a:cubicBezTo>
                <a:cubicBezTo>
                  <a:pt x="3" y="92"/>
                  <a:pt x="4" y="93"/>
                  <a:pt x="5" y="93"/>
                </a:cubicBezTo>
                <a:cubicBezTo>
                  <a:pt x="7" y="93"/>
                  <a:pt x="13" y="96"/>
                  <a:pt x="19" y="97"/>
                </a:cubicBezTo>
                <a:cubicBezTo>
                  <a:pt x="19" y="100"/>
                  <a:pt x="19" y="102"/>
                  <a:pt x="19" y="104"/>
                </a:cubicBezTo>
                <a:cubicBezTo>
                  <a:pt x="12" y="104"/>
                  <a:pt x="5" y="105"/>
                  <a:pt x="4" y="105"/>
                </a:cubicBezTo>
                <a:cubicBezTo>
                  <a:pt x="3" y="105"/>
                  <a:pt x="2" y="106"/>
                  <a:pt x="1" y="107"/>
                </a:cubicBezTo>
                <a:cubicBezTo>
                  <a:pt x="0" y="108"/>
                  <a:pt x="0" y="109"/>
                  <a:pt x="0" y="110"/>
                </a:cubicBezTo>
                <a:cubicBezTo>
                  <a:pt x="0" y="112"/>
                  <a:pt x="0" y="113"/>
                  <a:pt x="1" y="114"/>
                </a:cubicBezTo>
                <a:cubicBezTo>
                  <a:pt x="2" y="114"/>
                  <a:pt x="3" y="115"/>
                  <a:pt x="4" y="115"/>
                </a:cubicBezTo>
                <a:cubicBezTo>
                  <a:pt x="5" y="115"/>
                  <a:pt x="12" y="116"/>
                  <a:pt x="19" y="117"/>
                </a:cubicBezTo>
                <a:cubicBezTo>
                  <a:pt x="19" y="119"/>
                  <a:pt x="19" y="121"/>
                  <a:pt x="19" y="123"/>
                </a:cubicBezTo>
                <a:cubicBezTo>
                  <a:pt x="13" y="125"/>
                  <a:pt x="7" y="127"/>
                  <a:pt x="5" y="128"/>
                </a:cubicBezTo>
                <a:cubicBezTo>
                  <a:pt x="4" y="128"/>
                  <a:pt x="3" y="129"/>
                  <a:pt x="2" y="130"/>
                </a:cubicBezTo>
                <a:cubicBezTo>
                  <a:pt x="2" y="131"/>
                  <a:pt x="2" y="132"/>
                  <a:pt x="2" y="133"/>
                </a:cubicBezTo>
                <a:cubicBezTo>
                  <a:pt x="2" y="135"/>
                  <a:pt x="3" y="136"/>
                  <a:pt x="4" y="136"/>
                </a:cubicBezTo>
                <a:cubicBezTo>
                  <a:pt x="5" y="137"/>
                  <a:pt x="6" y="138"/>
                  <a:pt x="7" y="137"/>
                </a:cubicBezTo>
                <a:cubicBezTo>
                  <a:pt x="9" y="137"/>
                  <a:pt x="16" y="136"/>
                  <a:pt x="22" y="136"/>
                </a:cubicBezTo>
                <a:cubicBezTo>
                  <a:pt x="23" y="138"/>
                  <a:pt x="23" y="140"/>
                  <a:pt x="24" y="142"/>
                </a:cubicBezTo>
                <a:cubicBezTo>
                  <a:pt x="18" y="145"/>
                  <a:pt x="12" y="148"/>
                  <a:pt x="11" y="149"/>
                </a:cubicBezTo>
                <a:cubicBezTo>
                  <a:pt x="10" y="150"/>
                  <a:pt x="9" y="151"/>
                  <a:pt x="9" y="152"/>
                </a:cubicBezTo>
                <a:cubicBezTo>
                  <a:pt x="9" y="153"/>
                  <a:pt x="9" y="154"/>
                  <a:pt x="9" y="155"/>
                </a:cubicBezTo>
                <a:cubicBezTo>
                  <a:pt x="10" y="157"/>
                  <a:pt x="11" y="157"/>
                  <a:pt x="12" y="158"/>
                </a:cubicBezTo>
                <a:cubicBezTo>
                  <a:pt x="13" y="158"/>
                  <a:pt x="14" y="159"/>
                  <a:pt x="15" y="158"/>
                </a:cubicBezTo>
                <a:cubicBezTo>
                  <a:pt x="17" y="158"/>
                  <a:pt x="23" y="156"/>
                  <a:pt x="29" y="154"/>
                </a:cubicBezTo>
                <a:cubicBezTo>
                  <a:pt x="30" y="155"/>
                  <a:pt x="31" y="157"/>
                  <a:pt x="32" y="159"/>
                </a:cubicBezTo>
                <a:cubicBezTo>
                  <a:pt x="28" y="163"/>
                  <a:pt x="22" y="168"/>
                  <a:pt x="21" y="169"/>
                </a:cubicBezTo>
                <a:cubicBezTo>
                  <a:pt x="20" y="170"/>
                  <a:pt x="20" y="171"/>
                  <a:pt x="20" y="172"/>
                </a:cubicBezTo>
                <a:cubicBezTo>
                  <a:pt x="20" y="173"/>
                  <a:pt x="20" y="175"/>
                  <a:pt x="21" y="176"/>
                </a:cubicBezTo>
                <a:cubicBezTo>
                  <a:pt x="21" y="177"/>
                  <a:pt x="23" y="177"/>
                  <a:pt x="24" y="178"/>
                </a:cubicBezTo>
                <a:cubicBezTo>
                  <a:pt x="25" y="178"/>
                  <a:pt x="26" y="178"/>
                  <a:pt x="27" y="177"/>
                </a:cubicBezTo>
                <a:cubicBezTo>
                  <a:pt x="28" y="176"/>
                  <a:pt x="35" y="173"/>
                  <a:pt x="40" y="169"/>
                </a:cubicBezTo>
                <a:cubicBezTo>
                  <a:pt x="41" y="171"/>
                  <a:pt x="43" y="173"/>
                  <a:pt x="44" y="174"/>
                </a:cubicBezTo>
                <a:cubicBezTo>
                  <a:pt x="41" y="179"/>
                  <a:pt x="36" y="185"/>
                  <a:pt x="35" y="186"/>
                </a:cubicBezTo>
                <a:cubicBezTo>
                  <a:pt x="35" y="187"/>
                  <a:pt x="34" y="188"/>
                  <a:pt x="35" y="190"/>
                </a:cubicBezTo>
                <a:cubicBezTo>
                  <a:pt x="35" y="191"/>
                  <a:pt x="35" y="192"/>
                  <a:pt x="36" y="193"/>
                </a:cubicBezTo>
                <a:cubicBezTo>
                  <a:pt x="37" y="194"/>
                  <a:pt x="38" y="194"/>
                  <a:pt x="40" y="194"/>
                </a:cubicBezTo>
                <a:cubicBezTo>
                  <a:pt x="41" y="194"/>
                  <a:pt x="42" y="194"/>
                  <a:pt x="43" y="193"/>
                </a:cubicBezTo>
                <a:cubicBezTo>
                  <a:pt x="44" y="192"/>
                  <a:pt x="49" y="187"/>
                  <a:pt x="54" y="183"/>
                </a:cubicBezTo>
                <a:cubicBezTo>
                  <a:pt x="56" y="184"/>
                  <a:pt x="57" y="185"/>
                  <a:pt x="59" y="187"/>
                </a:cubicBezTo>
                <a:cubicBezTo>
                  <a:pt x="56" y="192"/>
                  <a:pt x="53" y="199"/>
                  <a:pt x="53" y="200"/>
                </a:cubicBezTo>
                <a:cubicBezTo>
                  <a:pt x="52" y="201"/>
                  <a:pt x="52" y="203"/>
                  <a:pt x="53" y="204"/>
                </a:cubicBezTo>
                <a:cubicBezTo>
                  <a:pt x="53" y="205"/>
                  <a:pt x="54" y="206"/>
                  <a:pt x="55" y="206"/>
                </a:cubicBezTo>
                <a:cubicBezTo>
                  <a:pt x="56" y="207"/>
                  <a:pt x="57" y="207"/>
                  <a:pt x="59" y="207"/>
                </a:cubicBezTo>
                <a:cubicBezTo>
                  <a:pt x="60" y="207"/>
                  <a:pt x="61" y="206"/>
                  <a:pt x="62" y="205"/>
                </a:cubicBezTo>
                <a:cubicBezTo>
                  <a:pt x="62" y="204"/>
                  <a:pt x="66" y="198"/>
                  <a:pt x="70" y="193"/>
                </a:cubicBezTo>
                <a:cubicBezTo>
                  <a:pt x="72" y="194"/>
                  <a:pt x="74" y="195"/>
                  <a:pt x="76" y="196"/>
                </a:cubicBezTo>
                <a:cubicBezTo>
                  <a:pt x="75" y="202"/>
                  <a:pt x="73" y="209"/>
                  <a:pt x="73" y="210"/>
                </a:cubicBezTo>
                <a:cubicBezTo>
                  <a:pt x="72" y="211"/>
                  <a:pt x="73" y="213"/>
                  <a:pt x="73" y="214"/>
                </a:cubicBezTo>
                <a:cubicBezTo>
                  <a:pt x="74" y="215"/>
                  <a:pt x="75" y="216"/>
                  <a:pt x="76" y="216"/>
                </a:cubicBezTo>
                <a:cubicBezTo>
                  <a:pt x="77" y="216"/>
                  <a:pt x="79" y="216"/>
                  <a:pt x="80" y="216"/>
                </a:cubicBezTo>
                <a:cubicBezTo>
                  <a:pt x="81" y="215"/>
                  <a:pt x="82" y="214"/>
                  <a:pt x="82" y="213"/>
                </a:cubicBezTo>
                <a:cubicBezTo>
                  <a:pt x="83" y="212"/>
                  <a:pt x="86" y="206"/>
                  <a:pt x="88" y="200"/>
                </a:cubicBezTo>
                <a:cubicBezTo>
                  <a:pt x="90" y="200"/>
                  <a:pt x="92" y="201"/>
                  <a:pt x="95" y="201"/>
                </a:cubicBezTo>
                <a:cubicBezTo>
                  <a:pt x="94" y="207"/>
                  <a:pt x="94" y="214"/>
                  <a:pt x="94" y="216"/>
                </a:cubicBezTo>
                <a:cubicBezTo>
                  <a:pt x="94" y="217"/>
                  <a:pt x="95" y="218"/>
                  <a:pt x="96" y="219"/>
                </a:cubicBezTo>
                <a:cubicBezTo>
                  <a:pt x="97" y="220"/>
                  <a:pt x="98" y="221"/>
                  <a:pt x="99" y="221"/>
                </a:cubicBezTo>
                <a:cubicBezTo>
                  <a:pt x="100" y="221"/>
                  <a:pt x="101" y="221"/>
                  <a:pt x="102" y="220"/>
                </a:cubicBezTo>
                <a:cubicBezTo>
                  <a:pt x="103" y="219"/>
                  <a:pt x="104" y="218"/>
                  <a:pt x="104" y="217"/>
                </a:cubicBezTo>
                <a:cubicBezTo>
                  <a:pt x="105" y="216"/>
                  <a:pt x="106" y="209"/>
                  <a:pt x="107" y="202"/>
                </a:cubicBezTo>
                <a:cubicBezTo>
                  <a:pt x="108" y="202"/>
                  <a:pt x="109" y="202"/>
                  <a:pt x="110" y="202"/>
                </a:cubicBezTo>
                <a:cubicBezTo>
                  <a:pt x="112" y="202"/>
                  <a:pt x="113" y="202"/>
                  <a:pt x="114" y="202"/>
                </a:cubicBezTo>
                <a:cubicBezTo>
                  <a:pt x="115" y="209"/>
                  <a:pt x="116" y="216"/>
                  <a:pt x="117" y="217"/>
                </a:cubicBezTo>
                <a:cubicBezTo>
                  <a:pt x="117" y="218"/>
                  <a:pt x="118" y="219"/>
                  <a:pt x="119" y="220"/>
                </a:cubicBezTo>
                <a:cubicBezTo>
                  <a:pt x="120" y="221"/>
                  <a:pt x="121" y="221"/>
                  <a:pt x="122" y="221"/>
                </a:cubicBezTo>
                <a:cubicBezTo>
                  <a:pt x="123" y="221"/>
                  <a:pt x="124" y="220"/>
                  <a:pt x="125" y="219"/>
                </a:cubicBezTo>
                <a:cubicBezTo>
                  <a:pt x="126" y="218"/>
                  <a:pt x="127" y="217"/>
                  <a:pt x="127" y="216"/>
                </a:cubicBezTo>
                <a:cubicBezTo>
                  <a:pt x="127" y="214"/>
                  <a:pt x="127" y="207"/>
                  <a:pt x="126" y="201"/>
                </a:cubicBezTo>
                <a:cubicBezTo>
                  <a:pt x="129" y="201"/>
                  <a:pt x="131" y="200"/>
                  <a:pt x="133" y="200"/>
                </a:cubicBezTo>
                <a:cubicBezTo>
                  <a:pt x="135" y="206"/>
                  <a:pt x="138" y="212"/>
                  <a:pt x="139" y="213"/>
                </a:cubicBezTo>
                <a:cubicBezTo>
                  <a:pt x="139" y="214"/>
                  <a:pt x="140" y="215"/>
                  <a:pt x="141" y="216"/>
                </a:cubicBezTo>
                <a:cubicBezTo>
                  <a:pt x="142" y="216"/>
                  <a:pt x="144" y="216"/>
                  <a:pt x="145" y="216"/>
                </a:cubicBezTo>
                <a:cubicBezTo>
                  <a:pt x="146" y="216"/>
                  <a:pt x="147" y="215"/>
                  <a:pt x="148" y="214"/>
                </a:cubicBezTo>
                <a:cubicBezTo>
                  <a:pt x="148" y="213"/>
                  <a:pt x="148" y="211"/>
                  <a:pt x="148" y="210"/>
                </a:cubicBezTo>
                <a:cubicBezTo>
                  <a:pt x="148" y="209"/>
                  <a:pt x="146" y="202"/>
                  <a:pt x="145" y="196"/>
                </a:cubicBezTo>
                <a:cubicBezTo>
                  <a:pt x="147" y="195"/>
                  <a:pt x="149" y="194"/>
                  <a:pt x="151" y="193"/>
                </a:cubicBezTo>
                <a:cubicBezTo>
                  <a:pt x="155" y="198"/>
                  <a:pt x="159" y="204"/>
                  <a:pt x="159" y="205"/>
                </a:cubicBezTo>
                <a:cubicBezTo>
                  <a:pt x="160" y="206"/>
                  <a:pt x="161" y="207"/>
                  <a:pt x="162" y="207"/>
                </a:cubicBezTo>
                <a:cubicBezTo>
                  <a:pt x="164" y="207"/>
                  <a:pt x="165" y="207"/>
                  <a:pt x="166" y="206"/>
                </a:cubicBezTo>
                <a:cubicBezTo>
                  <a:pt x="167" y="206"/>
                  <a:pt x="168" y="205"/>
                  <a:pt x="168" y="204"/>
                </a:cubicBezTo>
                <a:cubicBezTo>
                  <a:pt x="169" y="203"/>
                  <a:pt x="169" y="201"/>
                  <a:pt x="168" y="200"/>
                </a:cubicBezTo>
                <a:cubicBezTo>
                  <a:pt x="168" y="199"/>
                  <a:pt x="165" y="192"/>
                  <a:pt x="162" y="187"/>
                </a:cubicBezTo>
                <a:cubicBezTo>
                  <a:pt x="164" y="185"/>
                  <a:pt x="165" y="184"/>
                  <a:pt x="167" y="183"/>
                </a:cubicBezTo>
                <a:cubicBezTo>
                  <a:pt x="172" y="187"/>
                  <a:pt x="177" y="192"/>
                  <a:pt x="178" y="193"/>
                </a:cubicBezTo>
                <a:cubicBezTo>
                  <a:pt x="179" y="194"/>
                  <a:pt x="180" y="194"/>
                  <a:pt x="181" y="194"/>
                </a:cubicBezTo>
                <a:cubicBezTo>
                  <a:pt x="183" y="194"/>
                  <a:pt x="184" y="194"/>
                  <a:pt x="185" y="193"/>
                </a:cubicBezTo>
                <a:cubicBezTo>
                  <a:pt x="186" y="192"/>
                  <a:pt x="186" y="191"/>
                  <a:pt x="186" y="190"/>
                </a:cubicBezTo>
                <a:cubicBezTo>
                  <a:pt x="187" y="188"/>
                  <a:pt x="186" y="187"/>
                  <a:pt x="186" y="186"/>
                </a:cubicBezTo>
                <a:cubicBezTo>
                  <a:pt x="185" y="185"/>
                  <a:pt x="180" y="179"/>
                  <a:pt x="177" y="174"/>
                </a:cubicBezTo>
                <a:cubicBezTo>
                  <a:pt x="178" y="173"/>
                  <a:pt x="180" y="171"/>
                  <a:pt x="181" y="169"/>
                </a:cubicBezTo>
                <a:cubicBezTo>
                  <a:pt x="186" y="173"/>
                  <a:pt x="193" y="176"/>
                  <a:pt x="194" y="177"/>
                </a:cubicBezTo>
                <a:cubicBezTo>
                  <a:pt x="195" y="178"/>
                  <a:pt x="196" y="178"/>
                  <a:pt x="197" y="178"/>
                </a:cubicBezTo>
                <a:cubicBezTo>
                  <a:pt x="198" y="177"/>
                  <a:pt x="199" y="177"/>
                  <a:pt x="200" y="176"/>
                </a:cubicBezTo>
                <a:cubicBezTo>
                  <a:pt x="201" y="175"/>
                  <a:pt x="201" y="173"/>
                  <a:pt x="201" y="172"/>
                </a:cubicBezTo>
                <a:cubicBezTo>
                  <a:pt x="201" y="171"/>
                  <a:pt x="201" y="170"/>
                  <a:pt x="200" y="169"/>
                </a:cubicBezTo>
                <a:cubicBezTo>
                  <a:pt x="199" y="168"/>
                  <a:pt x="193" y="163"/>
                  <a:pt x="188" y="159"/>
                </a:cubicBezTo>
                <a:cubicBezTo>
                  <a:pt x="190" y="157"/>
                  <a:pt x="191" y="155"/>
                  <a:pt x="192" y="154"/>
                </a:cubicBezTo>
                <a:cubicBezTo>
                  <a:pt x="198" y="156"/>
                  <a:pt x="204" y="158"/>
                  <a:pt x="206" y="158"/>
                </a:cubicBezTo>
                <a:cubicBezTo>
                  <a:pt x="207" y="159"/>
                  <a:pt x="208" y="159"/>
                  <a:pt x="209" y="158"/>
                </a:cubicBezTo>
                <a:cubicBezTo>
                  <a:pt x="210" y="157"/>
                  <a:pt x="211" y="157"/>
                  <a:pt x="212" y="155"/>
                </a:cubicBezTo>
                <a:cubicBezTo>
                  <a:pt x="212" y="154"/>
                  <a:pt x="212" y="153"/>
                  <a:pt x="212" y="152"/>
                </a:cubicBezTo>
                <a:cubicBezTo>
                  <a:pt x="212" y="151"/>
                  <a:pt x="211" y="150"/>
                  <a:pt x="210" y="149"/>
                </a:cubicBezTo>
                <a:cubicBezTo>
                  <a:pt x="209" y="148"/>
                  <a:pt x="202" y="145"/>
                  <a:pt x="197" y="142"/>
                </a:cubicBezTo>
                <a:cubicBezTo>
                  <a:pt x="198" y="140"/>
                  <a:pt x="198" y="138"/>
                  <a:pt x="199" y="136"/>
                </a:cubicBezTo>
                <a:cubicBezTo>
                  <a:pt x="205" y="136"/>
                  <a:pt x="212" y="137"/>
                  <a:pt x="214" y="137"/>
                </a:cubicBezTo>
                <a:cubicBezTo>
                  <a:pt x="215" y="138"/>
                  <a:pt x="216" y="137"/>
                  <a:pt x="217" y="136"/>
                </a:cubicBezTo>
                <a:cubicBezTo>
                  <a:pt x="218" y="136"/>
                  <a:pt x="219" y="135"/>
                  <a:pt x="219" y="133"/>
                </a:cubicBezTo>
                <a:cubicBezTo>
                  <a:pt x="219" y="132"/>
                  <a:pt x="219" y="131"/>
                  <a:pt x="218" y="130"/>
                </a:cubicBezTo>
                <a:cubicBezTo>
                  <a:pt x="218" y="129"/>
                  <a:pt x="217" y="128"/>
                  <a:pt x="216" y="128"/>
                </a:cubicBezTo>
                <a:cubicBezTo>
                  <a:pt x="214" y="127"/>
                  <a:pt x="208" y="125"/>
                  <a:pt x="202" y="123"/>
                </a:cubicBezTo>
                <a:cubicBezTo>
                  <a:pt x="202" y="121"/>
                  <a:pt x="202" y="119"/>
                  <a:pt x="202" y="117"/>
                </a:cubicBezTo>
                <a:cubicBezTo>
                  <a:pt x="209" y="116"/>
                  <a:pt x="216" y="115"/>
                  <a:pt x="217" y="115"/>
                </a:cubicBezTo>
                <a:close/>
                <a:moveTo>
                  <a:pt x="49" y="126"/>
                </a:moveTo>
                <a:cubicBezTo>
                  <a:pt x="41" y="126"/>
                  <a:pt x="34" y="119"/>
                  <a:pt x="34" y="110"/>
                </a:cubicBezTo>
                <a:cubicBezTo>
                  <a:pt x="34" y="102"/>
                  <a:pt x="41" y="94"/>
                  <a:pt x="49" y="94"/>
                </a:cubicBezTo>
                <a:cubicBezTo>
                  <a:pt x="58" y="94"/>
                  <a:pt x="65" y="102"/>
                  <a:pt x="65" y="110"/>
                </a:cubicBezTo>
                <a:cubicBezTo>
                  <a:pt x="65" y="119"/>
                  <a:pt x="58" y="126"/>
                  <a:pt x="49" y="126"/>
                </a:cubicBezTo>
                <a:close/>
                <a:moveTo>
                  <a:pt x="110" y="33"/>
                </a:moveTo>
                <a:cubicBezTo>
                  <a:pt x="119" y="33"/>
                  <a:pt x="126" y="40"/>
                  <a:pt x="126" y="49"/>
                </a:cubicBezTo>
                <a:cubicBezTo>
                  <a:pt x="126" y="58"/>
                  <a:pt x="119" y="65"/>
                  <a:pt x="110" y="65"/>
                </a:cubicBezTo>
                <a:cubicBezTo>
                  <a:pt x="102" y="65"/>
                  <a:pt x="95" y="58"/>
                  <a:pt x="95" y="49"/>
                </a:cubicBezTo>
                <a:cubicBezTo>
                  <a:pt x="95" y="40"/>
                  <a:pt x="102" y="33"/>
                  <a:pt x="110" y="33"/>
                </a:cubicBezTo>
                <a:close/>
                <a:moveTo>
                  <a:pt x="110" y="187"/>
                </a:moveTo>
                <a:cubicBezTo>
                  <a:pt x="102" y="187"/>
                  <a:pt x="95" y="180"/>
                  <a:pt x="95" y="172"/>
                </a:cubicBezTo>
                <a:cubicBezTo>
                  <a:pt x="95" y="163"/>
                  <a:pt x="102" y="156"/>
                  <a:pt x="110" y="156"/>
                </a:cubicBezTo>
                <a:cubicBezTo>
                  <a:pt x="119" y="156"/>
                  <a:pt x="126" y="163"/>
                  <a:pt x="126" y="172"/>
                </a:cubicBezTo>
                <a:cubicBezTo>
                  <a:pt x="126" y="180"/>
                  <a:pt x="119" y="187"/>
                  <a:pt x="110" y="187"/>
                </a:cubicBezTo>
                <a:close/>
                <a:moveTo>
                  <a:pt x="110" y="132"/>
                </a:moveTo>
                <a:cubicBezTo>
                  <a:pt x="98" y="132"/>
                  <a:pt x="89" y="122"/>
                  <a:pt x="89" y="110"/>
                </a:cubicBezTo>
                <a:cubicBezTo>
                  <a:pt x="89" y="98"/>
                  <a:pt x="98" y="88"/>
                  <a:pt x="110" y="88"/>
                </a:cubicBezTo>
                <a:cubicBezTo>
                  <a:pt x="122" y="88"/>
                  <a:pt x="132" y="98"/>
                  <a:pt x="132" y="110"/>
                </a:cubicBezTo>
                <a:cubicBezTo>
                  <a:pt x="132" y="122"/>
                  <a:pt x="122" y="132"/>
                  <a:pt x="110" y="132"/>
                </a:cubicBezTo>
                <a:close/>
                <a:moveTo>
                  <a:pt x="172" y="126"/>
                </a:moveTo>
                <a:cubicBezTo>
                  <a:pt x="163" y="126"/>
                  <a:pt x="156" y="119"/>
                  <a:pt x="156" y="110"/>
                </a:cubicBezTo>
                <a:cubicBezTo>
                  <a:pt x="156" y="102"/>
                  <a:pt x="163" y="94"/>
                  <a:pt x="172" y="94"/>
                </a:cubicBezTo>
                <a:cubicBezTo>
                  <a:pt x="180" y="94"/>
                  <a:pt x="187" y="102"/>
                  <a:pt x="187" y="110"/>
                </a:cubicBezTo>
                <a:cubicBezTo>
                  <a:pt x="187" y="119"/>
                  <a:pt x="180" y="126"/>
                  <a:pt x="172" y="12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a:extLst>
              <a:ext uri="{FF2B5EF4-FFF2-40B4-BE49-F238E27FC236}">
                <a16:creationId xmlns:a16="http://schemas.microsoft.com/office/drawing/2014/main" id="{8060C0EA-249B-4B14-9F14-1B0A8B3C62C9}"/>
              </a:ext>
            </a:extLst>
          </p:cNvPr>
          <p:cNvSpPr>
            <a:spLocks noEditPoints="1"/>
          </p:cNvSpPr>
          <p:nvPr/>
        </p:nvSpPr>
        <p:spPr bwMode="auto">
          <a:xfrm>
            <a:off x="2056889" y="2742319"/>
            <a:ext cx="106420" cy="107577"/>
          </a:xfrm>
          <a:custGeom>
            <a:avLst/>
            <a:gdLst>
              <a:gd name="T0" fmla="*/ 32 w 65"/>
              <a:gd name="T1" fmla="*/ 0 h 66"/>
              <a:gd name="T2" fmla="*/ 0 w 65"/>
              <a:gd name="T3" fmla="*/ 33 h 66"/>
              <a:gd name="T4" fmla="*/ 32 w 65"/>
              <a:gd name="T5" fmla="*/ 66 h 66"/>
              <a:gd name="T6" fmla="*/ 65 w 65"/>
              <a:gd name="T7" fmla="*/ 33 h 66"/>
              <a:gd name="T8" fmla="*/ 32 w 65"/>
              <a:gd name="T9" fmla="*/ 0 h 66"/>
              <a:gd name="T10" fmla="*/ 32 w 65"/>
              <a:gd name="T11" fmla="*/ 50 h 66"/>
              <a:gd name="T12" fmla="*/ 16 w 65"/>
              <a:gd name="T13" fmla="*/ 33 h 66"/>
              <a:gd name="T14" fmla="*/ 32 w 65"/>
              <a:gd name="T15" fmla="*/ 17 h 66"/>
              <a:gd name="T16" fmla="*/ 49 w 65"/>
              <a:gd name="T17" fmla="*/ 33 h 66"/>
              <a:gd name="T18" fmla="*/ 32 w 65"/>
              <a:gd name="T1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32" y="0"/>
                </a:moveTo>
                <a:cubicBezTo>
                  <a:pt x="14" y="0"/>
                  <a:pt x="0" y="15"/>
                  <a:pt x="0" y="33"/>
                </a:cubicBezTo>
                <a:cubicBezTo>
                  <a:pt x="0" y="51"/>
                  <a:pt x="14" y="66"/>
                  <a:pt x="32" y="66"/>
                </a:cubicBezTo>
                <a:cubicBezTo>
                  <a:pt x="51" y="66"/>
                  <a:pt x="65" y="51"/>
                  <a:pt x="65" y="33"/>
                </a:cubicBezTo>
                <a:cubicBezTo>
                  <a:pt x="65" y="15"/>
                  <a:pt x="51" y="0"/>
                  <a:pt x="32" y="0"/>
                </a:cubicBezTo>
                <a:close/>
                <a:moveTo>
                  <a:pt x="32" y="50"/>
                </a:moveTo>
                <a:cubicBezTo>
                  <a:pt x="23" y="50"/>
                  <a:pt x="16" y="42"/>
                  <a:pt x="16" y="33"/>
                </a:cubicBezTo>
                <a:cubicBezTo>
                  <a:pt x="16" y="24"/>
                  <a:pt x="23" y="17"/>
                  <a:pt x="32" y="17"/>
                </a:cubicBezTo>
                <a:cubicBezTo>
                  <a:pt x="42" y="17"/>
                  <a:pt x="49" y="24"/>
                  <a:pt x="49" y="33"/>
                </a:cubicBezTo>
                <a:cubicBezTo>
                  <a:pt x="49" y="42"/>
                  <a:pt x="42" y="50"/>
                  <a:pt x="32" y="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a:extLst>
              <a:ext uri="{FF2B5EF4-FFF2-40B4-BE49-F238E27FC236}">
                <a16:creationId xmlns:a16="http://schemas.microsoft.com/office/drawing/2014/main" id="{B7853188-968F-4882-8EC7-707332181259}"/>
              </a:ext>
            </a:extLst>
          </p:cNvPr>
          <p:cNvSpPr>
            <a:spLocks noEditPoints="1"/>
          </p:cNvSpPr>
          <p:nvPr/>
        </p:nvSpPr>
        <p:spPr bwMode="auto">
          <a:xfrm>
            <a:off x="989217" y="3752154"/>
            <a:ext cx="360903" cy="358589"/>
          </a:xfrm>
          <a:custGeom>
            <a:avLst/>
            <a:gdLst>
              <a:gd name="T0" fmla="*/ 221 w 222"/>
              <a:gd name="T1" fmla="*/ 107 h 221"/>
              <a:gd name="T2" fmla="*/ 216 w 222"/>
              <a:gd name="T3" fmla="*/ 93 h 221"/>
              <a:gd name="T4" fmla="*/ 214 w 222"/>
              <a:gd name="T5" fmla="*/ 84 h 221"/>
              <a:gd name="T6" fmla="*/ 212 w 222"/>
              <a:gd name="T7" fmla="*/ 69 h 221"/>
              <a:gd name="T8" fmla="*/ 192 w 222"/>
              <a:gd name="T9" fmla="*/ 67 h 221"/>
              <a:gd name="T10" fmla="*/ 201 w 222"/>
              <a:gd name="T11" fmla="*/ 45 h 221"/>
              <a:gd name="T12" fmla="*/ 177 w 222"/>
              <a:gd name="T13" fmla="*/ 47 h 221"/>
              <a:gd name="T14" fmla="*/ 182 w 222"/>
              <a:gd name="T15" fmla="*/ 27 h 221"/>
              <a:gd name="T16" fmla="*/ 168 w 222"/>
              <a:gd name="T17" fmla="*/ 21 h 221"/>
              <a:gd name="T18" fmla="*/ 160 w 222"/>
              <a:gd name="T19" fmla="*/ 16 h 221"/>
              <a:gd name="T20" fmla="*/ 148 w 222"/>
              <a:gd name="T21" fmla="*/ 7 h 221"/>
              <a:gd name="T22" fmla="*/ 133 w 222"/>
              <a:gd name="T23" fmla="*/ 21 h 221"/>
              <a:gd name="T24" fmla="*/ 122 w 222"/>
              <a:gd name="T25" fmla="*/ 0 h 221"/>
              <a:gd name="T26" fmla="*/ 111 w 222"/>
              <a:gd name="T27" fmla="*/ 19 h 221"/>
              <a:gd name="T28" fmla="*/ 99 w 222"/>
              <a:gd name="T29" fmla="*/ 0 h 221"/>
              <a:gd name="T30" fmla="*/ 89 w 222"/>
              <a:gd name="T31" fmla="*/ 21 h 221"/>
              <a:gd name="T32" fmla="*/ 74 w 222"/>
              <a:gd name="T33" fmla="*/ 7 h 221"/>
              <a:gd name="T34" fmla="*/ 62 w 222"/>
              <a:gd name="T35" fmla="*/ 16 h 221"/>
              <a:gd name="T36" fmla="*/ 53 w 222"/>
              <a:gd name="T37" fmla="*/ 21 h 221"/>
              <a:gd name="T38" fmla="*/ 40 w 222"/>
              <a:gd name="T39" fmla="*/ 27 h 221"/>
              <a:gd name="T40" fmla="*/ 45 w 222"/>
              <a:gd name="T41" fmla="*/ 47 h 221"/>
              <a:gd name="T42" fmla="*/ 21 w 222"/>
              <a:gd name="T43" fmla="*/ 45 h 221"/>
              <a:gd name="T44" fmla="*/ 30 w 222"/>
              <a:gd name="T45" fmla="*/ 67 h 221"/>
              <a:gd name="T46" fmla="*/ 9 w 222"/>
              <a:gd name="T47" fmla="*/ 69 h 221"/>
              <a:gd name="T48" fmla="*/ 8 w 222"/>
              <a:gd name="T49" fmla="*/ 84 h 221"/>
              <a:gd name="T50" fmla="*/ 6 w 222"/>
              <a:gd name="T51" fmla="*/ 93 h 221"/>
              <a:gd name="T52" fmla="*/ 1 w 222"/>
              <a:gd name="T53" fmla="*/ 107 h 221"/>
              <a:gd name="T54" fmla="*/ 19 w 222"/>
              <a:gd name="T55" fmla="*/ 117 h 221"/>
              <a:gd name="T56" fmla="*/ 2 w 222"/>
              <a:gd name="T57" fmla="*/ 134 h 221"/>
              <a:gd name="T58" fmla="*/ 24 w 222"/>
              <a:gd name="T59" fmla="*/ 142 h 221"/>
              <a:gd name="T60" fmla="*/ 12 w 222"/>
              <a:gd name="T61" fmla="*/ 158 h 221"/>
              <a:gd name="T62" fmla="*/ 22 w 222"/>
              <a:gd name="T63" fmla="*/ 169 h 221"/>
              <a:gd name="T64" fmla="*/ 28 w 222"/>
              <a:gd name="T65" fmla="*/ 178 h 221"/>
              <a:gd name="T66" fmla="*/ 35 w 222"/>
              <a:gd name="T67" fmla="*/ 190 h 221"/>
              <a:gd name="T68" fmla="*/ 54 w 222"/>
              <a:gd name="T69" fmla="*/ 183 h 221"/>
              <a:gd name="T70" fmla="*/ 55 w 222"/>
              <a:gd name="T71" fmla="*/ 207 h 221"/>
              <a:gd name="T72" fmla="*/ 76 w 222"/>
              <a:gd name="T73" fmla="*/ 196 h 221"/>
              <a:gd name="T74" fmla="*/ 80 w 222"/>
              <a:gd name="T75" fmla="*/ 216 h 221"/>
              <a:gd name="T76" fmla="*/ 95 w 222"/>
              <a:gd name="T77" fmla="*/ 216 h 221"/>
              <a:gd name="T78" fmla="*/ 105 w 222"/>
              <a:gd name="T79" fmla="*/ 217 h 221"/>
              <a:gd name="T80" fmla="*/ 117 w 222"/>
              <a:gd name="T81" fmla="*/ 217 h 221"/>
              <a:gd name="T82" fmla="*/ 127 w 222"/>
              <a:gd name="T83" fmla="*/ 216 h 221"/>
              <a:gd name="T84" fmla="*/ 142 w 222"/>
              <a:gd name="T85" fmla="*/ 216 h 221"/>
              <a:gd name="T86" fmla="*/ 145 w 222"/>
              <a:gd name="T87" fmla="*/ 196 h 221"/>
              <a:gd name="T88" fmla="*/ 166 w 222"/>
              <a:gd name="T89" fmla="*/ 207 h 221"/>
              <a:gd name="T90" fmla="*/ 167 w 222"/>
              <a:gd name="T91" fmla="*/ 183 h 221"/>
              <a:gd name="T92" fmla="*/ 187 w 222"/>
              <a:gd name="T93" fmla="*/ 190 h 221"/>
              <a:gd name="T94" fmla="*/ 194 w 222"/>
              <a:gd name="T95" fmla="*/ 178 h 221"/>
              <a:gd name="T96" fmla="*/ 200 w 222"/>
              <a:gd name="T97" fmla="*/ 169 h 221"/>
              <a:gd name="T98" fmla="*/ 210 w 222"/>
              <a:gd name="T99" fmla="*/ 158 h 221"/>
              <a:gd name="T100" fmla="*/ 197 w 222"/>
              <a:gd name="T101" fmla="*/ 142 h 221"/>
              <a:gd name="T102" fmla="*/ 219 w 222"/>
              <a:gd name="T103" fmla="*/ 134 h 221"/>
              <a:gd name="T104" fmla="*/ 203 w 222"/>
              <a:gd name="T105" fmla="*/ 117 h 221"/>
              <a:gd name="T106" fmla="*/ 50 w 222"/>
              <a:gd name="T107" fmla="*/ 95 h 221"/>
              <a:gd name="T108" fmla="*/ 127 w 222"/>
              <a:gd name="T109" fmla="*/ 49 h 221"/>
              <a:gd name="T110" fmla="*/ 111 w 222"/>
              <a:gd name="T111" fmla="*/ 188 h 221"/>
              <a:gd name="T112" fmla="*/ 111 w 222"/>
              <a:gd name="T113" fmla="*/ 188 h 221"/>
              <a:gd name="T114" fmla="*/ 133 w 222"/>
              <a:gd name="T115" fmla="*/ 111 h 221"/>
              <a:gd name="T116" fmla="*/ 172 w 222"/>
              <a:gd name="T117" fmla="*/ 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1">
                <a:moveTo>
                  <a:pt x="217" y="116"/>
                </a:moveTo>
                <a:cubicBezTo>
                  <a:pt x="219" y="116"/>
                  <a:pt x="220" y="115"/>
                  <a:pt x="221" y="114"/>
                </a:cubicBezTo>
                <a:cubicBezTo>
                  <a:pt x="221" y="113"/>
                  <a:pt x="222" y="112"/>
                  <a:pt x="222" y="111"/>
                </a:cubicBezTo>
                <a:cubicBezTo>
                  <a:pt x="222" y="109"/>
                  <a:pt x="221" y="108"/>
                  <a:pt x="221" y="107"/>
                </a:cubicBezTo>
                <a:cubicBezTo>
                  <a:pt x="220" y="106"/>
                  <a:pt x="219" y="106"/>
                  <a:pt x="217" y="106"/>
                </a:cubicBezTo>
                <a:cubicBezTo>
                  <a:pt x="216" y="106"/>
                  <a:pt x="209" y="105"/>
                  <a:pt x="203" y="104"/>
                </a:cubicBezTo>
                <a:cubicBezTo>
                  <a:pt x="202" y="102"/>
                  <a:pt x="202" y="100"/>
                  <a:pt x="202" y="98"/>
                </a:cubicBezTo>
                <a:cubicBezTo>
                  <a:pt x="208" y="96"/>
                  <a:pt x="215" y="94"/>
                  <a:pt x="216" y="93"/>
                </a:cubicBezTo>
                <a:cubicBezTo>
                  <a:pt x="217" y="93"/>
                  <a:pt x="218" y="92"/>
                  <a:pt x="219" y="91"/>
                </a:cubicBezTo>
                <a:cubicBezTo>
                  <a:pt x="219" y="90"/>
                  <a:pt x="220" y="89"/>
                  <a:pt x="219" y="88"/>
                </a:cubicBezTo>
                <a:cubicBezTo>
                  <a:pt x="219" y="86"/>
                  <a:pt x="218" y="85"/>
                  <a:pt x="217" y="85"/>
                </a:cubicBezTo>
                <a:cubicBezTo>
                  <a:pt x="216" y="84"/>
                  <a:pt x="215" y="83"/>
                  <a:pt x="214" y="84"/>
                </a:cubicBezTo>
                <a:cubicBezTo>
                  <a:pt x="213" y="84"/>
                  <a:pt x="206" y="85"/>
                  <a:pt x="199" y="85"/>
                </a:cubicBezTo>
                <a:cubicBezTo>
                  <a:pt x="199" y="83"/>
                  <a:pt x="198" y="81"/>
                  <a:pt x="197" y="79"/>
                </a:cubicBezTo>
                <a:cubicBezTo>
                  <a:pt x="203" y="76"/>
                  <a:pt x="209" y="73"/>
                  <a:pt x="210" y="72"/>
                </a:cubicBezTo>
                <a:cubicBezTo>
                  <a:pt x="211" y="71"/>
                  <a:pt x="212" y="70"/>
                  <a:pt x="212" y="69"/>
                </a:cubicBezTo>
                <a:cubicBezTo>
                  <a:pt x="213" y="68"/>
                  <a:pt x="213" y="67"/>
                  <a:pt x="212" y="66"/>
                </a:cubicBezTo>
                <a:cubicBezTo>
                  <a:pt x="212" y="64"/>
                  <a:pt x="211" y="64"/>
                  <a:pt x="210" y="63"/>
                </a:cubicBezTo>
                <a:cubicBezTo>
                  <a:pt x="209" y="62"/>
                  <a:pt x="207" y="62"/>
                  <a:pt x="206" y="63"/>
                </a:cubicBezTo>
                <a:cubicBezTo>
                  <a:pt x="205" y="63"/>
                  <a:pt x="198" y="65"/>
                  <a:pt x="192" y="67"/>
                </a:cubicBezTo>
                <a:cubicBezTo>
                  <a:pt x="191" y="66"/>
                  <a:pt x="190" y="64"/>
                  <a:pt x="189" y="62"/>
                </a:cubicBezTo>
                <a:cubicBezTo>
                  <a:pt x="194" y="58"/>
                  <a:pt x="199" y="53"/>
                  <a:pt x="200" y="52"/>
                </a:cubicBezTo>
                <a:cubicBezTo>
                  <a:pt x="201" y="51"/>
                  <a:pt x="201" y="50"/>
                  <a:pt x="202" y="49"/>
                </a:cubicBezTo>
                <a:cubicBezTo>
                  <a:pt x="202" y="48"/>
                  <a:pt x="201" y="46"/>
                  <a:pt x="201" y="45"/>
                </a:cubicBezTo>
                <a:cubicBezTo>
                  <a:pt x="200" y="44"/>
                  <a:pt x="199" y="44"/>
                  <a:pt x="198" y="43"/>
                </a:cubicBezTo>
                <a:cubicBezTo>
                  <a:pt x="196" y="43"/>
                  <a:pt x="195" y="43"/>
                  <a:pt x="194" y="44"/>
                </a:cubicBezTo>
                <a:cubicBezTo>
                  <a:pt x="193" y="45"/>
                  <a:pt x="187" y="48"/>
                  <a:pt x="181" y="52"/>
                </a:cubicBezTo>
                <a:cubicBezTo>
                  <a:pt x="180" y="50"/>
                  <a:pt x="178" y="48"/>
                  <a:pt x="177" y="47"/>
                </a:cubicBezTo>
                <a:cubicBezTo>
                  <a:pt x="181" y="42"/>
                  <a:pt x="185" y="36"/>
                  <a:pt x="186" y="35"/>
                </a:cubicBezTo>
                <a:cubicBezTo>
                  <a:pt x="187" y="34"/>
                  <a:pt x="187" y="32"/>
                  <a:pt x="187" y="31"/>
                </a:cubicBezTo>
                <a:cubicBezTo>
                  <a:pt x="187" y="30"/>
                  <a:pt x="186" y="29"/>
                  <a:pt x="185" y="28"/>
                </a:cubicBezTo>
                <a:cubicBezTo>
                  <a:pt x="184" y="27"/>
                  <a:pt x="183" y="27"/>
                  <a:pt x="182" y="27"/>
                </a:cubicBezTo>
                <a:cubicBezTo>
                  <a:pt x="181" y="27"/>
                  <a:pt x="179" y="27"/>
                  <a:pt x="178" y="28"/>
                </a:cubicBezTo>
                <a:cubicBezTo>
                  <a:pt x="177" y="29"/>
                  <a:pt x="172" y="34"/>
                  <a:pt x="167" y="38"/>
                </a:cubicBezTo>
                <a:cubicBezTo>
                  <a:pt x="166" y="37"/>
                  <a:pt x="164" y="36"/>
                  <a:pt x="162" y="34"/>
                </a:cubicBezTo>
                <a:cubicBezTo>
                  <a:pt x="165" y="29"/>
                  <a:pt x="168" y="22"/>
                  <a:pt x="168" y="21"/>
                </a:cubicBezTo>
                <a:cubicBezTo>
                  <a:pt x="169" y="20"/>
                  <a:pt x="169" y="18"/>
                  <a:pt x="169" y="17"/>
                </a:cubicBezTo>
                <a:cubicBezTo>
                  <a:pt x="168" y="16"/>
                  <a:pt x="167" y="15"/>
                  <a:pt x="166" y="15"/>
                </a:cubicBezTo>
                <a:cubicBezTo>
                  <a:pt x="165" y="14"/>
                  <a:pt x="164" y="14"/>
                  <a:pt x="163" y="14"/>
                </a:cubicBezTo>
                <a:cubicBezTo>
                  <a:pt x="162" y="14"/>
                  <a:pt x="161" y="15"/>
                  <a:pt x="160" y="16"/>
                </a:cubicBezTo>
                <a:cubicBezTo>
                  <a:pt x="159" y="17"/>
                  <a:pt x="155" y="23"/>
                  <a:pt x="151" y="28"/>
                </a:cubicBezTo>
                <a:cubicBezTo>
                  <a:pt x="149" y="27"/>
                  <a:pt x="147" y="26"/>
                  <a:pt x="145" y="25"/>
                </a:cubicBezTo>
                <a:cubicBezTo>
                  <a:pt x="147" y="19"/>
                  <a:pt x="148" y="12"/>
                  <a:pt x="149" y="11"/>
                </a:cubicBezTo>
                <a:cubicBezTo>
                  <a:pt x="149" y="10"/>
                  <a:pt x="149" y="8"/>
                  <a:pt x="148" y="7"/>
                </a:cubicBezTo>
                <a:cubicBezTo>
                  <a:pt x="147" y="6"/>
                  <a:pt x="146" y="5"/>
                  <a:pt x="145" y="5"/>
                </a:cubicBezTo>
                <a:cubicBezTo>
                  <a:pt x="144" y="5"/>
                  <a:pt x="143" y="5"/>
                  <a:pt x="142" y="5"/>
                </a:cubicBezTo>
                <a:cubicBezTo>
                  <a:pt x="140" y="6"/>
                  <a:pt x="139" y="6"/>
                  <a:pt x="139" y="8"/>
                </a:cubicBezTo>
                <a:cubicBezTo>
                  <a:pt x="138" y="9"/>
                  <a:pt x="136" y="15"/>
                  <a:pt x="133" y="21"/>
                </a:cubicBezTo>
                <a:cubicBezTo>
                  <a:pt x="131" y="21"/>
                  <a:pt x="129" y="20"/>
                  <a:pt x="127" y="20"/>
                </a:cubicBezTo>
                <a:cubicBezTo>
                  <a:pt x="127" y="14"/>
                  <a:pt x="127" y="7"/>
                  <a:pt x="127" y="5"/>
                </a:cubicBezTo>
                <a:cubicBezTo>
                  <a:pt x="127" y="4"/>
                  <a:pt x="126" y="3"/>
                  <a:pt x="126" y="2"/>
                </a:cubicBezTo>
                <a:cubicBezTo>
                  <a:pt x="125" y="1"/>
                  <a:pt x="124" y="0"/>
                  <a:pt x="122" y="0"/>
                </a:cubicBezTo>
                <a:cubicBezTo>
                  <a:pt x="121" y="0"/>
                  <a:pt x="120" y="0"/>
                  <a:pt x="119" y="1"/>
                </a:cubicBezTo>
                <a:cubicBezTo>
                  <a:pt x="118" y="2"/>
                  <a:pt x="117" y="3"/>
                  <a:pt x="117" y="4"/>
                </a:cubicBezTo>
                <a:cubicBezTo>
                  <a:pt x="117" y="5"/>
                  <a:pt x="115" y="12"/>
                  <a:pt x="114" y="19"/>
                </a:cubicBezTo>
                <a:cubicBezTo>
                  <a:pt x="113" y="19"/>
                  <a:pt x="112" y="19"/>
                  <a:pt x="111" y="19"/>
                </a:cubicBezTo>
                <a:cubicBezTo>
                  <a:pt x="110" y="19"/>
                  <a:pt x="109" y="19"/>
                  <a:pt x="108" y="19"/>
                </a:cubicBezTo>
                <a:cubicBezTo>
                  <a:pt x="106" y="12"/>
                  <a:pt x="105" y="5"/>
                  <a:pt x="105" y="4"/>
                </a:cubicBezTo>
                <a:cubicBezTo>
                  <a:pt x="104" y="3"/>
                  <a:pt x="104" y="2"/>
                  <a:pt x="103" y="1"/>
                </a:cubicBezTo>
                <a:cubicBezTo>
                  <a:pt x="102" y="0"/>
                  <a:pt x="100" y="0"/>
                  <a:pt x="99" y="0"/>
                </a:cubicBezTo>
                <a:cubicBezTo>
                  <a:pt x="98" y="0"/>
                  <a:pt x="97" y="1"/>
                  <a:pt x="96" y="2"/>
                </a:cubicBezTo>
                <a:cubicBezTo>
                  <a:pt x="95" y="3"/>
                  <a:pt x="95" y="4"/>
                  <a:pt x="95" y="5"/>
                </a:cubicBezTo>
                <a:cubicBezTo>
                  <a:pt x="95" y="7"/>
                  <a:pt x="95" y="14"/>
                  <a:pt x="95" y="20"/>
                </a:cubicBezTo>
                <a:cubicBezTo>
                  <a:pt x="93" y="20"/>
                  <a:pt x="91" y="21"/>
                  <a:pt x="89" y="21"/>
                </a:cubicBezTo>
                <a:cubicBezTo>
                  <a:pt x="86" y="15"/>
                  <a:pt x="83" y="9"/>
                  <a:pt x="83" y="8"/>
                </a:cubicBezTo>
                <a:cubicBezTo>
                  <a:pt x="82" y="6"/>
                  <a:pt x="81" y="6"/>
                  <a:pt x="80" y="5"/>
                </a:cubicBezTo>
                <a:cubicBezTo>
                  <a:pt x="79" y="5"/>
                  <a:pt x="78" y="5"/>
                  <a:pt x="77" y="5"/>
                </a:cubicBezTo>
                <a:cubicBezTo>
                  <a:pt x="75" y="5"/>
                  <a:pt x="74" y="6"/>
                  <a:pt x="74" y="7"/>
                </a:cubicBezTo>
                <a:cubicBezTo>
                  <a:pt x="73" y="8"/>
                  <a:pt x="73" y="10"/>
                  <a:pt x="73" y="11"/>
                </a:cubicBezTo>
                <a:cubicBezTo>
                  <a:pt x="73" y="12"/>
                  <a:pt x="75" y="19"/>
                  <a:pt x="76" y="25"/>
                </a:cubicBezTo>
                <a:cubicBezTo>
                  <a:pt x="74" y="26"/>
                  <a:pt x="72" y="27"/>
                  <a:pt x="70" y="28"/>
                </a:cubicBezTo>
                <a:cubicBezTo>
                  <a:pt x="67" y="23"/>
                  <a:pt x="63" y="17"/>
                  <a:pt x="62" y="16"/>
                </a:cubicBezTo>
                <a:cubicBezTo>
                  <a:pt x="61" y="15"/>
                  <a:pt x="60" y="14"/>
                  <a:pt x="59" y="14"/>
                </a:cubicBezTo>
                <a:cubicBezTo>
                  <a:pt x="58" y="14"/>
                  <a:pt x="56" y="14"/>
                  <a:pt x="55" y="15"/>
                </a:cubicBezTo>
                <a:cubicBezTo>
                  <a:pt x="54" y="15"/>
                  <a:pt x="53" y="16"/>
                  <a:pt x="53" y="17"/>
                </a:cubicBezTo>
                <a:cubicBezTo>
                  <a:pt x="53" y="18"/>
                  <a:pt x="53" y="20"/>
                  <a:pt x="53" y="21"/>
                </a:cubicBezTo>
                <a:cubicBezTo>
                  <a:pt x="54" y="22"/>
                  <a:pt x="57" y="29"/>
                  <a:pt x="59" y="34"/>
                </a:cubicBezTo>
                <a:cubicBezTo>
                  <a:pt x="58" y="36"/>
                  <a:pt x="56" y="37"/>
                  <a:pt x="54" y="38"/>
                </a:cubicBezTo>
                <a:cubicBezTo>
                  <a:pt x="50" y="34"/>
                  <a:pt x="44" y="29"/>
                  <a:pt x="43" y="28"/>
                </a:cubicBezTo>
                <a:cubicBezTo>
                  <a:pt x="42" y="27"/>
                  <a:pt x="41" y="27"/>
                  <a:pt x="40" y="27"/>
                </a:cubicBezTo>
                <a:cubicBezTo>
                  <a:pt x="39" y="27"/>
                  <a:pt x="38" y="27"/>
                  <a:pt x="37" y="28"/>
                </a:cubicBezTo>
                <a:cubicBezTo>
                  <a:pt x="36" y="29"/>
                  <a:pt x="35" y="30"/>
                  <a:pt x="35" y="31"/>
                </a:cubicBezTo>
                <a:cubicBezTo>
                  <a:pt x="35" y="32"/>
                  <a:pt x="35" y="34"/>
                  <a:pt x="36" y="35"/>
                </a:cubicBezTo>
                <a:cubicBezTo>
                  <a:pt x="37" y="36"/>
                  <a:pt x="41" y="42"/>
                  <a:pt x="45" y="47"/>
                </a:cubicBezTo>
                <a:cubicBezTo>
                  <a:pt x="43" y="48"/>
                  <a:pt x="42" y="50"/>
                  <a:pt x="40" y="52"/>
                </a:cubicBezTo>
                <a:cubicBezTo>
                  <a:pt x="35" y="48"/>
                  <a:pt x="29" y="45"/>
                  <a:pt x="28" y="44"/>
                </a:cubicBezTo>
                <a:cubicBezTo>
                  <a:pt x="26" y="43"/>
                  <a:pt x="25" y="43"/>
                  <a:pt x="24" y="43"/>
                </a:cubicBezTo>
                <a:cubicBezTo>
                  <a:pt x="23" y="44"/>
                  <a:pt x="22" y="44"/>
                  <a:pt x="21" y="45"/>
                </a:cubicBezTo>
                <a:cubicBezTo>
                  <a:pt x="20" y="46"/>
                  <a:pt x="20" y="48"/>
                  <a:pt x="20" y="49"/>
                </a:cubicBezTo>
                <a:cubicBezTo>
                  <a:pt x="20" y="50"/>
                  <a:pt x="21" y="51"/>
                  <a:pt x="22" y="52"/>
                </a:cubicBezTo>
                <a:cubicBezTo>
                  <a:pt x="23" y="53"/>
                  <a:pt x="28" y="58"/>
                  <a:pt x="33" y="62"/>
                </a:cubicBezTo>
                <a:cubicBezTo>
                  <a:pt x="32" y="64"/>
                  <a:pt x="31" y="66"/>
                  <a:pt x="30" y="67"/>
                </a:cubicBezTo>
                <a:cubicBezTo>
                  <a:pt x="24" y="65"/>
                  <a:pt x="17" y="63"/>
                  <a:pt x="16" y="63"/>
                </a:cubicBezTo>
                <a:cubicBezTo>
                  <a:pt x="14" y="62"/>
                  <a:pt x="13" y="62"/>
                  <a:pt x="12" y="63"/>
                </a:cubicBezTo>
                <a:cubicBezTo>
                  <a:pt x="11" y="64"/>
                  <a:pt x="10" y="64"/>
                  <a:pt x="9" y="66"/>
                </a:cubicBezTo>
                <a:cubicBezTo>
                  <a:pt x="9" y="67"/>
                  <a:pt x="9" y="68"/>
                  <a:pt x="9" y="69"/>
                </a:cubicBezTo>
                <a:cubicBezTo>
                  <a:pt x="10" y="70"/>
                  <a:pt x="10" y="71"/>
                  <a:pt x="11" y="72"/>
                </a:cubicBezTo>
                <a:cubicBezTo>
                  <a:pt x="13" y="73"/>
                  <a:pt x="19" y="76"/>
                  <a:pt x="24" y="79"/>
                </a:cubicBezTo>
                <a:cubicBezTo>
                  <a:pt x="24" y="81"/>
                  <a:pt x="23" y="83"/>
                  <a:pt x="22" y="85"/>
                </a:cubicBezTo>
                <a:cubicBezTo>
                  <a:pt x="16" y="85"/>
                  <a:pt x="9" y="84"/>
                  <a:pt x="8" y="84"/>
                </a:cubicBezTo>
                <a:cubicBezTo>
                  <a:pt x="6" y="83"/>
                  <a:pt x="5" y="84"/>
                  <a:pt x="4" y="85"/>
                </a:cubicBezTo>
                <a:cubicBezTo>
                  <a:pt x="3" y="85"/>
                  <a:pt x="3" y="86"/>
                  <a:pt x="2" y="88"/>
                </a:cubicBezTo>
                <a:cubicBezTo>
                  <a:pt x="2" y="89"/>
                  <a:pt x="2" y="90"/>
                  <a:pt x="3" y="91"/>
                </a:cubicBezTo>
                <a:cubicBezTo>
                  <a:pt x="3" y="92"/>
                  <a:pt x="4" y="93"/>
                  <a:pt x="6" y="93"/>
                </a:cubicBezTo>
                <a:cubicBezTo>
                  <a:pt x="7" y="94"/>
                  <a:pt x="14" y="96"/>
                  <a:pt x="20" y="98"/>
                </a:cubicBezTo>
                <a:cubicBezTo>
                  <a:pt x="19" y="100"/>
                  <a:pt x="19" y="102"/>
                  <a:pt x="19" y="104"/>
                </a:cubicBezTo>
                <a:cubicBezTo>
                  <a:pt x="13" y="105"/>
                  <a:pt x="6" y="106"/>
                  <a:pt x="4" y="106"/>
                </a:cubicBezTo>
                <a:cubicBezTo>
                  <a:pt x="3" y="106"/>
                  <a:pt x="2" y="106"/>
                  <a:pt x="1" y="107"/>
                </a:cubicBezTo>
                <a:cubicBezTo>
                  <a:pt x="0" y="108"/>
                  <a:pt x="0" y="109"/>
                  <a:pt x="0" y="111"/>
                </a:cubicBezTo>
                <a:cubicBezTo>
                  <a:pt x="0" y="112"/>
                  <a:pt x="0" y="113"/>
                  <a:pt x="1" y="114"/>
                </a:cubicBezTo>
                <a:cubicBezTo>
                  <a:pt x="2" y="115"/>
                  <a:pt x="3" y="116"/>
                  <a:pt x="4" y="116"/>
                </a:cubicBezTo>
                <a:cubicBezTo>
                  <a:pt x="6" y="116"/>
                  <a:pt x="13" y="117"/>
                  <a:pt x="19" y="117"/>
                </a:cubicBezTo>
                <a:cubicBezTo>
                  <a:pt x="19" y="119"/>
                  <a:pt x="19" y="121"/>
                  <a:pt x="20" y="124"/>
                </a:cubicBezTo>
                <a:cubicBezTo>
                  <a:pt x="14" y="125"/>
                  <a:pt x="7" y="128"/>
                  <a:pt x="6" y="128"/>
                </a:cubicBezTo>
                <a:cubicBezTo>
                  <a:pt x="4" y="128"/>
                  <a:pt x="3" y="129"/>
                  <a:pt x="3" y="130"/>
                </a:cubicBezTo>
                <a:cubicBezTo>
                  <a:pt x="2" y="131"/>
                  <a:pt x="2" y="133"/>
                  <a:pt x="2" y="134"/>
                </a:cubicBezTo>
                <a:cubicBezTo>
                  <a:pt x="3" y="135"/>
                  <a:pt x="3" y="136"/>
                  <a:pt x="4" y="137"/>
                </a:cubicBezTo>
                <a:cubicBezTo>
                  <a:pt x="5" y="138"/>
                  <a:pt x="6" y="138"/>
                  <a:pt x="8" y="138"/>
                </a:cubicBezTo>
                <a:cubicBezTo>
                  <a:pt x="9" y="138"/>
                  <a:pt x="16" y="137"/>
                  <a:pt x="22" y="136"/>
                </a:cubicBezTo>
                <a:cubicBezTo>
                  <a:pt x="23" y="138"/>
                  <a:pt x="24" y="140"/>
                  <a:pt x="24" y="142"/>
                </a:cubicBezTo>
                <a:cubicBezTo>
                  <a:pt x="19" y="145"/>
                  <a:pt x="13" y="149"/>
                  <a:pt x="11" y="150"/>
                </a:cubicBezTo>
                <a:cubicBezTo>
                  <a:pt x="10" y="150"/>
                  <a:pt x="10" y="151"/>
                  <a:pt x="9" y="152"/>
                </a:cubicBezTo>
                <a:cubicBezTo>
                  <a:pt x="9" y="154"/>
                  <a:pt x="9" y="155"/>
                  <a:pt x="9" y="156"/>
                </a:cubicBezTo>
                <a:cubicBezTo>
                  <a:pt x="10" y="157"/>
                  <a:pt x="11" y="158"/>
                  <a:pt x="12" y="158"/>
                </a:cubicBezTo>
                <a:cubicBezTo>
                  <a:pt x="13" y="159"/>
                  <a:pt x="14" y="159"/>
                  <a:pt x="16" y="159"/>
                </a:cubicBezTo>
                <a:cubicBezTo>
                  <a:pt x="17" y="158"/>
                  <a:pt x="24" y="156"/>
                  <a:pt x="30" y="154"/>
                </a:cubicBezTo>
                <a:cubicBezTo>
                  <a:pt x="31" y="156"/>
                  <a:pt x="32" y="158"/>
                  <a:pt x="33" y="160"/>
                </a:cubicBezTo>
                <a:cubicBezTo>
                  <a:pt x="28" y="164"/>
                  <a:pt x="23" y="168"/>
                  <a:pt x="22" y="169"/>
                </a:cubicBezTo>
                <a:cubicBezTo>
                  <a:pt x="21" y="170"/>
                  <a:pt x="20" y="171"/>
                  <a:pt x="20" y="173"/>
                </a:cubicBezTo>
                <a:cubicBezTo>
                  <a:pt x="20" y="174"/>
                  <a:pt x="20" y="175"/>
                  <a:pt x="21" y="176"/>
                </a:cubicBezTo>
                <a:cubicBezTo>
                  <a:pt x="22" y="177"/>
                  <a:pt x="23" y="178"/>
                  <a:pt x="24" y="178"/>
                </a:cubicBezTo>
                <a:cubicBezTo>
                  <a:pt x="25" y="178"/>
                  <a:pt x="26" y="178"/>
                  <a:pt x="28" y="178"/>
                </a:cubicBezTo>
                <a:cubicBezTo>
                  <a:pt x="29" y="177"/>
                  <a:pt x="35" y="173"/>
                  <a:pt x="40" y="170"/>
                </a:cubicBezTo>
                <a:cubicBezTo>
                  <a:pt x="42" y="172"/>
                  <a:pt x="43" y="173"/>
                  <a:pt x="45" y="175"/>
                </a:cubicBezTo>
                <a:cubicBezTo>
                  <a:pt x="41" y="180"/>
                  <a:pt x="37" y="186"/>
                  <a:pt x="36" y="187"/>
                </a:cubicBezTo>
                <a:cubicBezTo>
                  <a:pt x="35" y="188"/>
                  <a:pt x="35" y="189"/>
                  <a:pt x="35" y="190"/>
                </a:cubicBezTo>
                <a:cubicBezTo>
                  <a:pt x="35" y="191"/>
                  <a:pt x="36" y="192"/>
                  <a:pt x="37" y="193"/>
                </a:cubicBezTo>
                <a:cubicBezTo>
                  <a:pt x="38" y="194"/>
                  <a:pt x="39" y="195"/>
                  <a:pt x="40" y="195"/>
                </a:cubicBezTo>
                <a:cubicBezTo>
                  <a:pt x="41" y="195"/>
                  <a:pt x="42" y="194"/>
                  <a:pt x="43" y="193"/>
                </a:cubicBezTo>
                <a:cubicBezTo>
                  <a:pt x="44" y="192"/>
                  <a:pt x="50" y="188"/>
                  <a:pt x="54" y="183"/>
                </a:cubicBezTo>
                <a:cubicBezTo>
                  <a:pt x="56" y="185"/>
                  <a:pt x="58" y="186"/>
                  <a:pt x="59" y="187"/>
                </a:cubicBezTo>
                <a:cubicBezTo>
                  <a:pt x="57" y="193"/>
                  <a:pt x="54" y="199"/>
                  <a:pt x="53" y="201"/>
                </a:cubicBezTo>
                <a:cubicBezTo>
                  <a:pt x="53" y="202"/>
                  <a:pt x="53" y="203"/>
                  <a:pt x="53" y="204"/>
                </a:cubicBezTo>
                <a:cubicBezTo>
                  <a:pt x="53" y="205"/>
                  <a:pt x="54" y="206"/>
                  <a:pt x="55" y="207"/>
                </a:cubicBezTo>
                <a:cubicBezTo>
                  <a:pt x="56" y="208"/>
                  <a:pt x="58" y="208"/>
                  <a:pt x="59" y="208"/>
                </a:cubicBezTo>
                <a:cubicBezTo>
                  <a:pt x="60" y="207"/>
                  <a:pt x="61" y="207"/>
                  <a:pt x="62" y="206"/>
                </a:cubicBezTo>
                <a:cubicBezTo>
                  <a:pt x="63" y="205"/>
                  <a:pt x="67" y="199"/>
                  <a:pt x="70" y="194"/>
                </a:cubicBezTo>
                <a:cubicBezTo>
                  <a:pt x="72" y="195"/>
                  <a:pt x="74" y="195"/>
                  <a:pt x="76" y="196"/>
                </a:cubicBezTo>
                <a:cubicBezTo>
                  <a:pt x="75" y="202"/>
                  <a:pt x="73" y="209"/>
                  <a:pt x="73" y="211"/>
                </a:cubicBezTo>
                <a:cubicBezTo>
                  <a:pt x="73" y="212"/>
                  <a:pt x="73" y="213"/>
                  <a:pt x="74" y="214"/>
                </a:cubicBezTo>
                <a:cubicBezTo>
                  <a:pt x="74" y="215"/>
                  <a:pt x="75" y="216"/>
                  <a:pt x="77" y="216"/>
                </a:cubicBezTo>
                <a:cubicBezTo>
                  <a:pt x="78" y="217"/>
                  <a:pt x="79" y="217"/>
                  <a:pt x="80" y="216"/>
                </a:cubicBezTo>
                <a:cubicBezTo>
                  <a:pt x="81" y="216"/>
                  <a:pt x="82" y="215"/>
                  <a:pt x="83" y="214"/>
                </a:cubicBezTo>
                <a:cubicBezTo>
                  <a:pt x="83" y="213"/>
                  <a:pt x="86" y="206"/>
                  <a:pt x="89" y="200"/>
                </a:cubicBezTo>
                <a:cubicBezTo>
                  <a:pt x="91" y="201"/>
                  <a:pt x="93" y="201"/>
                  <a:pt x="95" y="201"/>
                </a:cubicBezTo>
                <a:cubicBezTo>
                  <a:pt x="95" y="208"/>
                  <a:pt x="95" y="215"/>
                  <a:pt x="95" y="216"/>
                </a:cubicBezTo>
                <a:cubicBezTo>
                  <a:pt x="95" y="218"/>
                  <a:pt x="95" y="219"/>
                  <a:pt x="96" y="220"/>
                </a:cubicBezTo>
                <a:cubicBezTo>
                  <a:pt x="97" y="221"/>
                  <a:pt x="98" y="221"/>
                  <a:pt x="99" y="221"/>
                </a:cubicBezTo>
                <a:cubicBezTo>
                  <a:pt x="100" y="221"/>
                  <a:pt x="102" y="221"/>
                  <a:pt x="103" y="220"/>
                </a:cubicBezTo>
                <a:cubicBezTo>
                  <a:pt x="104" y="220"/>
                  <a:pt x="104" y="219"/>
                  <a:pt x="105" y="217"/>
                </a:cubicBezTo>
                <a:cubicBezTo>
                  <a:pt x="105" y="216"/>
                  <a:pt x="106" y="209"/>
                  <a:pt x="108" y="203"/>
                </a:cubicBezTo>
                <a:cubicBezTo>
                  <a:pt x="109" y="203"/>
                  <a:pt x="110" y="203"/>
                  <a:pt x="111" y="203"/>
                </a:cubicBezTo>
                <a:cubicBezTo>
                  <a:pt x="112" y="203"/>
                  <a:pt x="113" y="203"/>
                  <a:pt x="114" y="203"/>
                </a:cubicBezTo>
                <a:cubicBezTo>
                  <a:pt x="115" y="209"/>
                  <a:pt x="117" y="216"/>
                  <a:pt x="117" y="217"/>
                </a:cubicBezTo>
                <a:cubicBezTo>
                  <a:pt x="117" y="219"/>
                  <a:pt x="118" y="220"/>
                  <a:pt x="119" y="220"/>
                </a:cubicBezTo>
                <a:cubicBezTo>
                  <a:pt x="120" y="221"/>
                  <a:pt x="121" y="221"/>
                  <a:pt x="122" y="221"/>
                </a:cubicBezTo>
                <a:cubicBezTo>
                  <a:pt x="124" y="221"/>
                  <a:pt x="125" y="221"/>
                  <a:pt x="126" y="220"/>
                </a:cubicBezTo>
                <a:cubicBezTo>
                  <a:pt x="126" y="219"/>
                  <a:pt x="127" y="218"/>
                  <a:pt x="127" y="216"/>
                </a:cubicBezTo>
                <a:cubicBezTo>
                  <a:pt x="127" y="215"/>
                  <a:pt x="127" y="208"/>
                  <a:pt x="127" y="201"/>
                </a:cubicBezTo>
                <a:cubicBezTo>
                  <a:pt x="129" y="201"/>
                  <a:pt x="131" y="201"/>
                  <a:pt x="133" y="200"/>
                </a:cubicBezTo>
                <a:cubicBezTo>
                  <a:pt x="136" y="206"/>
                  <a:pt x="138" y="213"/>
                  <a:pt x="139" y="214"/>
                </a:cubicBezTo>
                <a:cubicBezTo>
                  <a:pt x="139" y="215"/>
                  <a:pt x="140" y="216"/>
                  <a:pt x="142" y="216"/>
                </a:cubicBezTo>
                <a:cubicBezTo>
                  <a:pt x="143" y="217"/>
                  <a:pt x="144" y="217"/>
                  <a:pt x="145" y="216"/>
                </a:cubicBezTo>
                <a:cubicBezTo>
                  <a:pt x="146" y="216"/>
                  <a:pt x="147" y="215"/>
                  <a:pt x="148" y="214"/>
                </a:cubicBezTo>
                <a:cubicBezTo>
                  <a:pt x="149" y="213"/>
                  <a:pt x="149" y="212"/>
                  <a:pt x="149" y="211"/>
                </a:cubicBezTo>
                <a:cubicBezTo>
                  <a:pt x="148" y="209"/>
                  <a:pt x="147" y="202"/>
                  <a:pt x="145" y="196"/>
                </a:cubicBezTo>
                <a:cubicBezTo>
                  <a:pt x="147" y="195"/>
                  <a:pt x="149" y="195"/>
                  <a:pt x="151" y="194"/>
                </a:cubicBezTo>
                <a:cubicBezTo>
                  <a:pt x="155" y="199"/>
                  <a:pt x="159" y="205"/>
                  <a:pt x="160" y="206"/>
                </a:cubicBezTo>
                <a:cubicBezTo>
                  <a:pt x="161" y="207"/>
                  <a:pt x="162" y="207"/>
                  <a:pt x="163" y="208"/>
                </a:cubicBezTo>
                <a:cubicBezTo>
                  <a:pt x="164" y="208"/>
                  <a:pt x="165" y="208"/>
                  <a:pt x="166" y="207"/>
                </a:cubicBezTo>
                <a:cubicBezTo>
                  <a:pt x="167" y="206"/>
                  <a:pt x="168" y="205"/>
                  <a:pt x="169" y="204"/>
                </a:cubicBezTo>
                <a:cubicBezTo>
                  <a:pt x="169" y="203"/>
                  <a:pt x="169" y="202"/>
                  <a:pt x="168" y="201"/>
                </a:cubicBezTo>
                <a:cubicBezTo>
                  <a:pt x="168" y="199"/>
                  <a:pt x="165" y="193"/>
                  <a:pt x="162" y="187"/>
                </a:cubicBezTo>
                <a:cubicBezTo>
                  <a:pt x="164" y="186"/>
                  <a:pt x="166" y="185"/>
                  <a:pt x="167" y="183"/>
                </a:cubicBezTo>
                <a:cubicBezTo>
                  <a:pt x="172" y="188"/>
                  <a:pt x="177" y="192"/>
                  <a:pt x="178" y="193"/>
                </a:cubicBezTo>
                <a:cubicBezTo>
                  <a:pt x="179" y="194"/>
                  <a:pt x="181" y="195"/>
                  <a:pt x="182" y="195"/>
                </a:cubicBezTo>
                <a:cubicBezTo>
                  <a:pt x="183" y="195"/>
                  <a:pt x="184" y="194"/>
                  <a:pt x="185" y="193"/>
                </a:cubicBezTo>
                <a:cubicBezTo>
                  <a:pt x="186" y="192"/>
                  <a:pt x="187" y="191"/>
                  <a:pt x="187" y="190"/>
                </a:cubicBezTo>
                <a:cubicBezTo>
                  <a:pt x="187" y="189"/>
                  <a:pt x="187" y="188"/>
                  <a:pt x="186" y="187"/>
                </a:cubicBezTo>
                <a:cubicBezTo>
                  <a:pt x="185" y="186"/>
                  <a:pt x="181" y="180"/>
                  <a:pt x="177" y="175"/>
                </a:cubicBezTo>
                <a:cubicBezTo>
                  <a:pt x="178" y="173"/>
                  <a:pt x="180" y="172"/>
                  <a:pt x="181" y="170"/>
                </a:cubicBezTo>
                <a:cubicBezTo>
                  <a:pt x="187" y="173"/>
                  <a:pt x="193" y="177"/>
                  <a:pt x="194" y="178"/>
                </a:cubicBezTo>
                <a:cubicBezTo>
                  <a:pt x="195" y="178"/>
                  <a:pt x="196" y="178"/>
                  <a:pt x="198" y="178"/>
                </a:cubicBezTo>
                <a:cubicBezTo>
                  <a:pt x="199" y="178"/>
                  <a:pt x="200" y="177"/>
                  <a:pt x="201" y="176"/>
                </a:cubicBezTo>
                <a:cubicBezTo>
                  <a:pt x="201" y="175"/>
                  <a:pt x="202" y="174"/>
                  <a:pt x="202" y="173"/>
                </a:cubicBezTo>
                <a:cubicBezTo>
                  <a:pt x="201" y="171"/>
                  <a:pt x="201" y="170"/>
                  <a:pt x="200" y="169"/>
                </a:cubicBezTo>
                <a:cubicBezTo>
                  <a:pt x="199" y="168"/>
                  <a:pt x="194" y="164"/>
                  <a:pt x="189" y="160"/>
                </a:cubicBezTo>
                <a:cubicBezTo>
                  <a:pt x="190" y="158"/>
                  <a:pt x="191" y="156"/>
                  <a:pt x="192" y="154"/>
                </a:cubicBezTo>
                <a:cubicBezTo>
                  <a:pt x="198" y="156"/>
                  <a:pt x="205" y="158"/>
                  <a:pt x="206" y="159"/>
                </a:cubicBezTo>
                <a:cubicBezTo>
                  <a:pt x="207" y="159"/>
                  <a:pt x="209" y="159"/>
                  <a:pt x="210" y="158"/>
                </a:cubicBezTo>
                <a:cubicBezTo>
                  <a:pt x="211" y="158"/>
                  <a:pt x="212" y="157"/>
                  <a:pt x="212" y="156"/>
                </a:cubicBezTo>
                <a:cubicBezTo>
                  <a:pt x="213" y="155"/>
                  <a:pt x="213" y="154"/>
                  <a:pt x="212" y="152"/>
                </a:cubicBezTo>
                <a:cubicBezTo>
                  <a:pt x="212" y="151"/>
                  <a:pt x="211" y="150"/>
                  <a:pt x="210" y="150"/>
                </a:cubicBezTo>
                <a:cubicBezTo>
                  <a:pt x="209" y="149"/>
                  <a:pt x="203" y="145"/>
                  <a:pt x="197" y="142"/>
                </a:cubicBezTo>
                <a:cubicBezTo>
                  <a:pt x="198" y="140"/>
                  <a:pt x="199" y="138"/>
                  <a:pt x="199" y="136"/>
                </a:cubicBezTo>
                <a:cubicBezTo>
                  <a:pt x="206" y="137"/>
                  <a:pt x="213" y="138"/>
                  <a:pt x="214" y="138"/>
                </a:cubicBezTo>
                <a:cubicBezTo>
                  <a:pt x="215" y="138"/>
                  <a:pt x="216" y="138"/>
                  <a:pt x="217" y="137"/>
                </a:cubicBezTo>
                <a:cubicBezTo>
                  <a:pt x="218" y="136"/>
                  <a:pt x="219" y="135"/>
                  <a:pt x="219" y="134"/>
                </a:cubicBezTo>
                <a:cubicBezTo>
                  <a:pt x="220" y="133"/>
                  <a:pt x="219" y="131"/>
                  <a:pt x="219" y="130"/>
                </a:cubicBezTo>
                <a:cubicBezTo>
                  <a:pt x="218" y="129"/>
                  <a:pt x="217" y="128"/>
                  <a:pt x="216" y="128"/>
                </a:cubicBezTo>
                <a:cubicBezTo>
                  <a:pt x="215" y="128"/>
                  <a:pt x="208" y="125"/>
                  <a:pt x="202" y="124"/>
                </a:cubicBezTo>
                <a:cubicBezTo>
                  <a:pt x="202" y="121"/>
                  <a:pt x="202" y="119"/>
                  <a:pt x="203" y="117"/>
                </a:cubicBezTo>
                <a:cubicBezTo>
                  <a:pt x="209" y="117"/>
                  <a:pt x="216" y="116"/>
                  <a:pt x="217" y="116"/>
                </a:cubicBezTo>
                <a:close/>
                <a:moveTo>
                  <a:pt x="50" y="127"/>
                </a:moveTo>
                <a:cubicBezTo>
                  <a:pt x="41" y="127"/>
                  <a:pt x="34" y="119"/>
                  <a:pt x="34" y="111"/>
                </a:cubicBezTo>
                <a:cubicBezTo>
                  <a:pt x="34" y="102"/>
                  <a:pt x="41" y="95"/>
                  <a:pt x="50" y="95"/>
                </a:cubicBezTo>
                <a:cubicBezTo>
                  <a:pt x="58" y="95"/>
                  <a:pt x="65" y="102"/>
                  <a:pt x="65" y="111"/>
                </a:cubicBezTo>
                <a:cubicBezTo>
                  <a:pt x="65" y="119"/>
                  <a:pt x="58" y="127"/>
                  <a:pt x="50" y="127"/>
                </a:cubicBezTo>
                <a:close/>
                <a:moveTo>
                  <a:pt x="111" y="34"/>
                </a:moveTo>
                <a:cubicBezTo>
                  <a:pt x="120" y="34"/>
                  <a:pt x="127" y="41"/>
                  <a:pt x="127" y="49"/>
                </a:cubicBezTo>
                <a:cubicBezTo>
                  <a:pt x="127" y="58"/>
                  <a:pt x="120" y="65"/>
                  <a:pt x="111" y="65"/>
                </a:cubicBezTo>
                <a:cubicBezTo>
                  <a:pt x="102" y="65"/>
                  <a:pt x="95" y="58"/>
                  <a:pt x="95" y="49"/>
                </a:cubicBezTo>
                <a:cubicBezTo>
                  <a:pt x="95" y="41"/>
                  <a:pt x="102" y="34"/>
                  <a:pt x="111" y="34"/>
                </a:cubicBezTo>
                <a:close/>
                <a:moveTo>
                  <a:pt x="111" y="188"/>
                </a:moveTo>
                <a:cubicBezTo>
                  <a:pt x="102" y="188"/>
                  <a:pt x="95" y="181"/>
                  <a:pt x="95" y="172"/>
                </a:cubicBezTo>
                <a:cubicBezTo>
                  <a:pt x="95" y="163"/>
                  <a:pt x="102" y="156"/>
                  <a:pt x="111" y="156"/>
                </a:cubicBezTo>
                <a:cubicBezTo>
                  <a:pt x="120" y="156"/>
                  <a:pt x="127" y="163"/>
                  <a:pt x="127" y="172"/>
                </a:cubicBezTo>
                <a:cubicBezTo>
                  <a:pt x="127" y="181"/>
                  <a:pt x="120" y="188"/>
                  <a:pt x="111" y="188"/>
                </a:cubicBezTo>
                <a:close/>
                <a:moveTo>
                  <a:pt x="111" y="133"/>
                </a:moveTo>
                <a:cubicBezTo>
                  <a:pt x="99" y="133"/>
                  <a:pt x="89" y="123"/>
                  <a:pt x="89" y="111"/>
                </a:cubicBezTo>
                <a:cubicBezTo>
                  <a:pt x="89" y="99"/>
                  <a:pt x="99" y="89"/>
                  <a:pt x="111" y="89"/>
                </a:cubicBezTo>
                <a:cubicBezTo>
                  <a:pt x="123" y="89"/>
                  <a:pt x="133" y="99"/>
                  <a:pt x="133" y="111"/>
                </a:cubicBezTo>
                <a:cubicBezTo>
                  <a:pt x="133" y="123"/>
                  <a:pt x="123" y="133"/>
                  <a:pt x="111" y="133"/>
                </a:cubicBezTo>
                <a:close/>
                <a:moveTo>
                  <a:pt x="172" y="127"/>
                </a:moveTo>
                <a:cubicBezTo>
                  <a:pt x="163" y="127"/>
                  <a:pt x="156" y="119"/>
                  <a:pt x="156" y="111"/>
                </a:cubicBezTo>
                <a:cubicBezTo>
                  <a:pt x="156" y="102"/>
                  <a:pt x="163" y="95"/>
                  <a:pt x="172" y="95"/>
                </a:cubicBezTo>
                <a:cubicBezTo>
                  <a:pt x="181" y="95"/>
                  <a:pt x="188" y="102"/>
                  <a:pt x="188" y="111"/>
                </a:cubicBezTo>
                <a:cubicBezTo>
                  <a:pt x="188" y="119"/>
                  <a:pt x="181" y="127"/>
                  <a:pt x="172" y="12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3">
            <a:extLst>
              <a:ext uri="{FF2B5EF4-FFF2-40B4-BE49-F238E27FC236}">
                <a16:creationId xmlns:a16="http://schemas.microsoft.com/office/drawing/2014/main" id="{0CA436FB-2523-418F-B992-1ED0721F4804}"/>
              </a:ext>
            </a:extLst>
          </p:cNvPr>
          <p:cNvSpPr>
            <a:spLocks noEditPoints="1"/>
          </p:cNvSpPr>
          <p:nvPr/>
        </p:nvSpPr>
        <p:spPr bwMode="auto">
          <a:xfrm>
            <a:off x="1102578" y="3865515"/>
            <a:ext cx="133026" cy="133026"/>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61 h 82"/>
              <a:gd name="T12" fmla="*/ 20 w 82"/>
              <a:gd name="T13" fmla="*/ 41 h 82"/>
              <a:gd name="T14" fmla="*/ 41 w 82"/>
              <a:gd name="T15" fmla="*/ 20 h 82"/>
              <a:gd name="T16" fmla="*/ 61 w 82"/>
              <a:gd name="T17" fmla="*/ 41 h 82"/>
              <a:gd name="T18" fmla="*/ 41 w 82"/>
              <a:gd name="T19"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0"/>
                </a:moveTo>
                <a:cubicBezTo>
                  <a:pt x="18" y="0"/>
                  <a:pt x="0" y="18"/>
                  <a:pt x="0" y="41"/>
                </a:cubicBezTo>
                <a:cubicBezTo>
                  <a:pt x="0" y="63"/>
                  <a:pt x="18" y="82"/>
                  <a:pt x="41" y="82"/>
                </a:cubicBezTo>
                <a:cubicBezTo>
                  <a:pt x="64" y="82"/>
                  <a:pt x="82" y="63"/>
                  <a:pt x="82" y="41"/>
                </a:cubicBezTo>
                <a:cubicBezTo>
                  <a:pt x="82" y="18"/>
                  <a:pt x="64" y="0"/>
                  <a:pt x="41" y="0"/>
                </a:cubicBezTo>
                <a:close/>
                <a:moveTo>
                  <a:pt x="41" y="61"/>
                </a:moveTo>
                <a:cubicBezTo>
                  <a:pt x="30" y="61"/>
                  <a:pt x="20" y="52"/>
                  <a:pt x="20" y="41"/>
                </a:cubicBezTo>
                <a:cubicBezTo>
                  <a:pt x="20" y="29"/>
                  <a:pt x="30" y="20"/>
                  <a:pt x="41" y="20"/>
                </a:cubicBezTo>
                <a:cubicBezTo>
                  <a:pt x="52" y="20"/>
                  <a:pt x="61" y="29"/>
                  <a:pt x="61" y="41"/>
                </a:cubicBezTo>
                <a:cubicBezTo>
                  <a:pt x="61" y="52"/>
                  <a:pt x="52" y="61"/>
                  <a:pt x="41" y="6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id="{A14935EC-3D36-40F6-8B0A-629EE856244B}"/>
              </a:ext>
            </a:extLst>
          </p:cNvPr>
          <p:cNvGrpSpPr/>
          <p:nvPr/>
        </p:nvGrpSpPr>
        <p:grpSpPr>
          <a:xfrm>
            <a:off x="2211892" y="3906000"/>
            <a:ext cx="360903" cy="359746"/>
            <a:chOff x="2607460" y="4038738"/>
            <a:chExt cx="344675" cy="343570"/>
          </a:xfrm>
          <a:solidFill>
            <a:schemeClr val="accent2"/>
          </a:solidFill>
        </p:grpSpPr>
        <p:sp>
          <p:nvSpPr>
            <p:cNvPr id="93" name="Freeform 34">
              <a:extLst>
                <a:ext uri="{FF2B5EF4-FFF2-40B4-BE49-F238E27FC236}">
                  <a16:creationId xmlns:a16="http://schemas.microsoft.com/office/drawing/2014/main" id="{DFA031D3-B9CD-4DD6-AC4E-F4C3336E9541}"/>
                </a:ext>
              </a:extLst>
            </p:cNvPr>
            <p:cNvSpPr>
              <a:spLocks/>
            </p:cNvSpPr>
            <p:nvPr/>
          </p:nvSpPr>
          <p:spPr bwMode="auto">
            <a:xfrm>
              <a:off x="2777588" y="4194505"/>
              <a:ext cx="18781" cy="30932"/>
            </a:xfrm>
            <a:custGeom>
              <a:avLst/>
              <a:gdLst>
                <a:gd name="T0" fmla="*/ 0 w 12"/>
                <a:gd name="T1" fmla="*/ 0 h 20"/>
                <a:gd name="T2" fmla="*/ 4 w 12"/>
                <a:gd name="T3" fmla="*/ 20 h 20"/>
                <a:gd name="T4" fmla="*/ 11 w 12"/>
                <a:gd name="T5" fmla="*/ 9 h 20"/>
                <a:gd name="T6" fmla="*/ 0 w 12"/>
                <a:gd name="T7" fmla="*/ 0 h 20"/>
              </a:gdLst>
              <a:ahLst/>
              <a:cxnLst>
                <a:cxn ang="0">
                  <a:pos x="T0" y="T1"/>
                </a:cxn>
                <a:cxn ang="0">
                  <a:pos x="T2" y="T3"/>
                </a:cxn>
                <a:cxn ang="0">
                  <a:pos x="T4" y="T5"/>
                </a:cxn>
                <a:cxn ang="0">
                  <a:pos x="T6" y="T7"/>
                </a:cxn>
              </a:cxnLst>
              <a:rect l="0" t="0" r="r" b="b"/>
              <a:pathLst>
                <a:path w="12" h="20">
                  <a:moveTo>
                    <a:pt x="0" y="0"/>
                  </a:moveTo>
                  <a:cubicBezTo>
                    <a:pt x="4" y="20"/>
                    <a:pt x="4" y="20"/>
                    <a:pt x="4" y="20"/>
                  </a:cubicBezTo>
                  <a:cubicBezTo>
                    <a:pt x="9" y="18"/>
                    <a:pt x="12" y="14"/>
                    <a:pt x="11" y="9"/>
                  </a:cubicBezTo>
                  <a:cubicBezTo>
                    <a:pt x="10" y="3"/>
                    <a:pt x="5"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5">
              <a:extLst>
                <a:ext uri="{FF2B5EF4-FFF2-40B4-BE49-F238E27FC236}">
                  <a16:creationId xmlns:a16="http://schemas.microsoft.com/office/drawing/2014/main" id="{E1C8FDFB-15FA-4CB7-8EFB-45F0F738FC3F}"/>
                </a:ext>
              </a:extLst>
            </p:cNvPr>
            <p:cNvSpPr>
              <a:spLocks/>
            </p:cNvSpPr>
            <p:nvPr/>
          </p:nvSpPr>
          <p:spPr bwMode="auto">
            <a:xfrm>
              <a:off x="2762122" y="4195609"/>
              <a:ext cx="18781" cy="30932"/>
            </a:xfrm>
            <a:custGeom>
              <a:avLst/>
              <a:gdLst>
                <a:gd name="T0" fmla="*/ 1 w 12"/>
                <a:gd name="T1" fmla="*/ 11 h 20"/>
                <a:gd name="T2" fmla="*/ 12 w 12"/>
                <a:gd name="T3" fmla="*/ 20 h 20"/>
                <a:gd name="T4" fmla="*/ 7 w 12"/>
                <a:gd name="T5" fmla="*/ 0 h 20"/>
                <a:gd name="T6" fmla="*/ 1 w 12"/>
                <a:gd name="T7" fmla="*/ 11 h 20"/>
              </a:gdLst>
              <a:ahLst/>
              <a:cxnLst>
                <a:cxn ang="0">
                  <a:pos x="T0" y="T1"/>
                </a:cxn>
                <a:cxn ang="0">
                  <a:pos x="T2" y="T3"/>
                </a:cxn>
                <a:cxn ang="0">
                  <a:pos x="T4" y="T5"/>
                </a:cxn>
                <a:cxn ang="0">
                  <a:pos x="T6" y="T7"/>
                </a:cxn>
              </a:cxnLst>
              <a:rect l="0" t="0" r="r" b="b"/>
              <a:pathLst>
                <a:path w="12" h="20">
                  <a:moveTo>
                    <a:pt x="1" y="11"/>
                  </a:moveTo>
                  <a:cubicBezTo>
                    <a:pt x="2" y="17"/>
                    <a:pt x="7" y="20"/>
                    <a:pt x="12" y="20"/>
                  </a:cubicBezTo>
                  <a:cubicBezTo>
                    <a:pt x="7" y="0"/>
                    <a:pt x="7" y="0"/>
                    <a:pt x="7" y="0"/>
                  </a:cubicBezTo>
                  <a:cubicBezTo>
                    <a:pt x="3" y="2"/>
                    <a:pt x="0" y="6"/>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6">
              <a:extLst>
                <a:ext uri="{FF2B5EF4-FFF2-40B4-BE49-F238E27FC236}">
                  <a16:creationId xmlns:a16="http://schemas.microsoft.com/office/drawing/2014/main" id="{AE3FA1BD-C3A5-4C59-862F-9D54187CA059}"/>
                </a:ext>
              </a:extLst>
            </p:cNvPr>
            <p:cNvSpPr>
              <a:spLocks noEditPoints="1"/>
            </p:cNvSpPr>
            <p:nvPr/>
          </p:nvSpPr>
          <p:spPr bwMode="auto">
            <a:xfrm>
              <a:off x="2607460" y="4038738"/>
              <a:ext cx="344675" cy="343570"/>
            </a:xfrm>
            <a:custGeom>
              <a:avLst/>
              <a:gdLst>
                <a:gd name="T0" fmla="*/ 221 w 222"/>
                <a:gd name="T1" fmla="*/ 107 h 221"/>
                <a:gd name="T2" fmla="*/ 216 w 222"/>
                <a:gd name="T3" fmla="*/ 93 h 221"/>
                <a:gd name="T4" fmla="*/ 214 w 222"/>
                <a:gd name="T5" fmla="*/ 83 h 221"/>
                <a:gd name="T6" fmla="*/ 212 w 222"/>
                <a:gd name="T7" fmla="*/ 69 h 221"/>
                <a:gd name="T8" fmla="*/ 192 w 222"/>
                <a:gd name="T9" fmla="*/ 67 h 221"/>
                <a:gd name="T10" fmla="*/ 201 w 222"/>
                <a:gd name="T11" fmla="*/ 45 h 221"/>
                <a:gd name="T12" fmla="*/ 177 w 222"/>
                <a:gd name="T13" fmla="*/ 46 h 221"/>
                <a:gd name="T14" fmla="*/ 182 w 222"/>
                <a:gd name="T15" fmla="*/ 27 h 221"/>
                <a:gd name="T16" fmla="*/ 168 w 222"/>
                <a:gd name="T17" fmla="*/ 20 h 221"/>
                <a:gd name="T18" fmla="*/ 160 w 222"/>
                <a:gd name="T19" fmla="*/ 15 h 221"/>
                <a:gd name="T20" fmla="*/ 148 w 222"/>
                <a:gd name="T21" fmla="*/ 7 h 221"/>
                <a:gd name="T22" fmla="*/ 133 w 222"/>
                <a:gd name="T23" fmla="*/ 21 h 221"/>
                <a:gd name="T24" fmla="*/ 122 w 222"/>
                <a:gd name="T25" fmla="*/ 0 h 221"/>
                <a:gd name="T26" fmla="*/ 111 w 222"/>
                <a:gd name="T27" fmla="*/ 18 h 221"/>
                <a:gd name="T28" fmla="*/ 99 w 222"/>
                <a:gd name="T29" fmla="*/ 0 h 221"/>
                <a:gd name="T30" fmla="*/ 89 w 222"/>
                <a:gd name="T31" fmla="*/ 21 h 221"/>
                <a:gd name="T32" fmla="*/ 74 w 222"/>
                <a:gd name="T33" fmla="*/ 7 h 221"/>
                <a:gd name="T34" fmla="*/ 62 w 222"/>
                <a:gd name="T35" fmla="*/ 15 h 221"/>
                <a:gd name="T36" fmla="*/ 53 w 222"/>
                <a:gd name="T37" fmla="*/ 20 h 221"/>
                <a:gd name="T38" fmla="*/ 40 w 222"/>
                <a:gd name="T39" fmla="*/ 27 h 221"/>
                <a:gd name="T40" fmla="*/ 45 w 222"/>
                <a:gd name="T41" fmla="*/ 46 h 221"/>
                <a:gd name="T42" fmla="*/ 21 w 222"/>
                <a:gd name="T43" fmla="*/ 45 h 221"/>
                <a:gd name="T44" fmla="*/ 30 w 222"/>
                <a:gd name="T45" fmla="*/ 67 h 221"/>
                <a:gd name="T46" fmla="*/ 9 w 222"/>
                <a:gd name="T47" fmla="*/ 69 h 221"/>
                <a:gd name="T48" fmla="*/ 8 w 222"/>
                <a:gd name="T49" fmla="*/ 83 h 221"/>
                <a:gd name="T50" fmla="*/ 6 w 222"/>
                <a:gd name="T51" fmla="*/ 93 h 221"/>
                <a:gd name="T52" fmla="*/ 1 w 222"/>
                <a:gd name="T53" fmla="*/ 107 h 221"/>
                <a:gd name="T54" fmla="*/ 19 w 222"/>
                <a:gd name="T55" fmla="*/ 117 h 221"/>
                <a:gd name="T56" fmla="*/ 2 w 222"/>
                <a:gd name="T57" fmla="*/ 134 h 221"/>
                <a:gd name="T58" fmla="*/ 24 w 222"/>
                <a:gd name="T59" fmla="*/ 142 h 221"/>
                <a:gd name="T60" fmla="*/ 12 w 222"/>
                <a:gd name="T61" fmla="*/ 158 h 221"/>
                <a:gd name="T62" fmla="*/ 22 w 222"/>
                <a:gd name="T63" fmla="*/ 169 h 221"/>
                <a:gd name="T64" fmla="*/ 28 w 222"/>
                <a:gd name="T65" fmla="*/ 177 h 221"/>
                <a:gd name="T66" fmla="*/ 35 w 222"/>
                <a:gd name="T67" fmla="*/ 190 h 221"/>
                <a:gd name="T68" fmla="*/ 54 w 222"/>
                <a:gd name="T69" fmla="*/ 183 h 221"/>
                <a:gd name="T70" fmla="*/ 55 w 222"/>
                <a:gd name="T71" fmla="*/ 207 h 221"/>
                <a:gd name="T72" fmla="*/ 76 w 222"/>
                <a:gd name="T73" fmla="*/ 196 h 221"/>
                <a:gd name="T74" fmla="*/ 80 w 222"/>
                <a:gd name="T75" fmla="*/ 216 h 221"/>
                <a:gd name="T76" fmla="*/ 95 w 222"/>
                <a:gd name="T77" fmla="*/ 216 h 221"/>
                <a:gd name="T78" fmla="*/ 105 w 222"/>
                <a:gd name="T79" fmla="*/ 217 h 221"/>
                <a:gd name="T80" fmla="*/ 117 w 222"/>
                <a:gd name="T81" fmla="*/ 217 h 221"/>
                <a:gd name="T82" fmla="*/ 127 w 222"/>
                <a:gd name="T83" fmla="*/ 216 h 221"/>
                <a:gd name="T84" fmla="*/ 142 w 222"/>
                <a:gd name="T85" fmla="*/ 216 h 221"/>
                <a:gd name="T86" fmla="*/ 145 w 222"/>
                <a:gd name="T87" fmla="*/ 196 h 221"/>
                <a:gd name="T88" fmla="*/ 166 w 222"/>
                <a:gd name="T89" fmla="*/ 207 h 221"/>
                <a:gd name="T90" fmla="*/ 167 w 222"/>
                <a:gd name="T91" fmla="*/ 183 h 221"/>
                <a:gd name="T92" fmla="*/ 187 w 222"/>
                <a:gd name="T93" fmla="*/ 190 h 221"/>
                <a:gd name="T94" fmla="*/ 194 w 222"/>
                <a:gd name="T95" fmla="*/ 177 h 221"/>
                <a:gd name="T96" fmla="*/ 200 w 222"/>
                <a:gd name="T97" fmla="*/ 169 h 221"/>
                <a:gd name="T98" fmla="*/ 210 w 222"/>
                <a:gd name="T99" fmla="*/ 158 h 221"/>
                <a:gd name="T100" fmla="*/ 197 w 222"/>
                <a:gd name="T101" fmla="*/ 142 h 221"/>
                <a:gd name="T102" fmla="*/ 219 w 222"/>
                <a:gd name="T103" fmla="*/ 134 h 221"/>
                <a:gd name="T104" fmla="*/ 203 w 222"/>
                <a:gd name="T105" fmla="*/ 117 h 221"/>
                <a:gd name="T106" fmla="*/ 50 w 222"/>
                <a:gd name="T107" fmla="*/ 95 h 221"/>
                <a:gd name="T108" fmla="*/ 127 w 222"/>
                <a:gd name="T109" fmla="*/ 49 h 221"/>
                <a:gd name="T110" fmla="*/ 111 w 222"/>
                <a:gd name="T111" fmla="*/ 188 h 221"/>
                <a:gd name="T112" fmla="*/ 111 w 222"/>
                <a:gd name="T113" fmla="*/ 188 h 221"/>
                <a:gd name="T114" fmla="*/ 133 w 222"/>
                <a:gd name="T115" fmla="*/ 110 h 221"/>
                <a:gd name="T116" fmla="*/ 172 w 222"/>
                <a:gd name="T117" fmla="*/ 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1">
                  <a:moveTo>
                    <a:pt x="217" y="115"/>
                  </a:moveTo>
                  <a:cubicBezTo>
                    <a:pt x="219" y="115"/>
                    <a:pt x="220" y="115"/>
                    <a:pt x="221" y="114"/>
                  </a:cubicBezTo>
                  <a:cubicBezTo>
                    <a:pt x="221" y="113"/>
                    <a:pt x="222" y="112"/>
                    <a:pt x="222" y="110"/>
                  </a:cubicBezTo>
                  <a:cubicBezTo>
                    <a:pt x="222" y="109"/>
                    <a:pt x="221" y="108"/>
                    <a:pt x="221" y="107"/>
                  </a:cubicBezTo>
                  <a:cubicBezTo>
                    <a:pt x="220" y="106"/>
                    <a:pt x="219" y="106"/>
                    <a:pt x="217" y="105"/>
                  </a:cubicBezTo>
                  <a:cubicBezTo>
                    <a:pt x="216" y="105"/>
                    <a:pt x="209" y="105"/>
                    <a:pt x="203" y="104"/>
                  </a:cubicBezTo>
                  <a:cubicBezTo>
                    <a:pt x="202" y="102"/>
                    <a:pt x="202" y="100"/>
                    <a:pt x="202" y="98"/>
                  </a:cubicBezTo>
                  <a:cubicBezTo>
                    <a:pt x="208" y="96"/>
                    <a:pt x="215" y="94"/>
                    <a:pt x="216" y="93"/>
                  </a:cubicBezTo>
                  <a:cubicBezTo>
                    <a:pt x="217" y="93"/>
                    <a:pt x="218" y="92"/>
                    <a:pt x="219" y="91"/>
                  </a:cubicBezTo>
                  <a:cubicBezTo>
                    <a:pt x="219" y="90"/>
                    <a:pt x="220" y="89"/>
                    <a:pt x="219" y="87"/>
                  </a:cubicBezTo>
                  <a:cubicBezTo>
                    <a:pt x="219" y="86"/>
                    <a:pt x="218" y="85"/>
                    <a:pt x="217" y="84"/>
                  </a:cubicBezTo>
                  <a:cubicBezTo>
                    <a:pt x="216" y="84"/>
                    <a:pt x="215" y="83"/>
                    <a:pt x="214" y="83"/>
                  </a:cubicBezTo>
                  <a:cubicBezTo>
                    <a:pt x="213" y="83"/>
                    <a:pt x="206" y="84"/>
                    <a:pt x="199" y="85"/>
                  </a:cubicBezTo>
                  <a:cubicBezTo>
                    <a:pt x="199" y="83"/>
                    <a:pt x="198" y="81"/>
                    <a:pt x="197" y="79"/>
                  </a:cubicBezTo>
                  <a:cubicBezTo>
                    <a:pt x="203" y="76"/>
                    <a:pt x="209" y="72"/>
                    <a:pt x="210" y="72"/>
                  </a:cubicBezTo>
                  <a:cubicBezTo>
                    <a:pt x="211" y="71"/>
                    <a:pt x="212" y="70"/>
                    <a:pt x="212" y="69"/>
                  </a:cubicBezTo>
                  <a:cubicBezTo>
                    <a:pt x="213" y="68"/>
                    <a:pt x="213" y="66"/>
                    <a:pt x="212" y="65"/>
                  </a:cubicBezTo>
                  <a:cubicBezTo>
                    <a:pt x="212" y="64"/>
                    <a:pt x="211" y="63"/>
                    <a:pt x="210" y="63"/>
                  </a:cubicBezTo>
                  <a:cubicBezTo>
                    <a:pt x="209" y="62"/>
                    <a:pt x="207" y="62"/>
                    <a:pt x="206" y="62"/>
                  </a:cubicBezTo>
                  <a:cubicBezTo>
                    <a:pt x="205" y="63"/>
                    <a:pt x="198" y="65"/>
                    <a:pt x="192" y="67"/>
                  </a:cubicBezTo>
                  <a:cubicBezTo>
                    <a:pt x="191" y="65"/>
                    <a:pt x="190" y="63"/>
                    <a:pt x="189" y="62"/>
                  </a:cubicBezTo>
                  <a:cubicBezTo>
                    <a:pt x="194" y="57"/>
                    <a:pt x="199" y="53"/>
                    <a:pt x="200" y="52"/>
                  </a:cubicBezTo>
                  <a:cubicBezTo>
                    <a:pt x="201" y="51"/>
                    <a:pt x="201" y="50"/>
                    <a:pt x="202" y="49"/>
                  </a:cubicBezTo>
                  <a:cubicBezTo>
                    <a:pt x="202" y="47"/>
                    <a:pt x="201" y="46"/>
                    <a:pt x="201" y="45"/>
                  </a:cubicBezTo>
                  <a:cubicBezTo>
                    <a:pt x="200" y="44"/>
                    <a:pt x="199" y="43"/>
                    <a:pt x="198" y="43"/>
                  </a:cubicBezTo>
                  <a:cubicBezTo>
                    <a:pt x="196" y="43"/>
                    <a:pt x="195" y="43"/>
                    <a:pt x="194" y="44"/>
                  </a:cubicBezTo>
                  <a:cubicBezTo>
                    <a:pt x="193" y="44"/>
                    <a:pt x="187" y="48"/>
                    <a:pt x="181" y="51"/>
                  </a:cubicBezTo>
                  <a:cubicBezTo>
                    <a:pt x="180" y="50"/>
                    <a:pt x="178" y="48"/>
                    <a:pt x="177" y="46"/>
                  </a:cubicBezTo>
                  <a:cubicBezTo>
                    <a:pt x="181" y="41"/>
                    <a:pt x="185" y="36"/>
                    <a:pt x="186" y="34"/>
                  </a:cubicBezTo>
                  <a:cubicBezTo>
                    <a:pt x="187" y="33"/>
                    <a:pt x="187" y="32"/>
                    <a:pt x="187" y="31"/>
                  </a:cubicBezTo>
                  <a:cubicBezTo>
                    <a:pt x="187" y="30"/>
                    <a:pt x="186" y="29"/>
                    <a:pt x="185" y="28"/>
                  </a:cubicBezTo>
                  <a:cubicBezTo>
                    <a:pt x="184" y="27"/>
                    <a:pt x="183" y="27"/>
                    <a:pt x="182" y="27"/>
                  </a:cubicBezTo>
                  <a:cubicBezTo>
                    <a:pt x="181" y="27"/>
                    <a:pt x="179" y="27"/>
                    <a:pt x="178" y="28"/>
                  </a:cubicBezTo>
                  <a:cubicBezTo>
                    <a:pt x="177" y="29"/>
                    <a:pt x="172" y="34"/>
                    <a:pt x="167" y="38"/>
                  </a:cubicBezTo>
                  <a:cubicBezTo>
                    <a:pt x="166" y="37"/>
                    <a:pt x="164" y="35"/>
                    <a:pt x="162" y="34"/>
                  </a:cubicBezTo>
                  <a:cubicBezTo>
                    <a:pt x="165" y="28"/>
                    <a:pt x="168" y="22"/>
                    <a:pt x="168" y="20"/>
                  </a:cubicBezTo>
                  <a:cubicBezTo>
                    <a:pt x="169" y="19"/>
                    <a:pt x="169" y="18"/>
                    <a:pt x="169" y="17"/>
                  </a:cubicBezTo>
                  <a:cubicBezTo>
                    <a:pt x="168" y="16"/>
                    <a:pt x="167" y="15"/>
                    <a:pt x="166" y="14"/>
                  </a:cubicBezTo>
                  <a:cubicBezTo>
                    <a:pt x="165" y="14"/>
                    <a:pt x="164" y="13"/>
                    <a:pt x="163" y="14"/>
                  </a:cubicBezTo>
                  <a:cubicBezTo>
                    <a:pt x="162" y="14"/>
                    <a:pt x="161" y="14"/>
                    <a:pt x="160" y="15"/>
                  </a:cubicBezTo>
                  <a:cubicBezTo>
                    <a:pt x="159" y="17"/>
                    <a:pt x="155" y="22"/>
                    <a:pt x="151" y="28"/>
                  </a:cubicBezTo>
                  <a:cubicBezTo>
                    <a:pt x="149" y="27"/>
                    <a:pt x="147" y="26"/>
                    <a:pt x="145" y="25"/>
                  </a:cubicBezTo>
                  <a:cubicBezTo>
                    <a:pt x="147" y="19"/>
                    <a:pt x="148" y="12"/>
                    <a:pt x="149" y="10"/>
                  </a:cubicBezTo>
                  <a:cubicBezTo>
                    <a:pt x="149" y="9"/>
                    <a:pt x="149" y="8"/>
                    <a:pt x="148" y="7"/>
                  </a:cubicBezTo>
                  <a:cubicBezTo>
                    <a:pt x="147" y="6"/>
                    <a:pt x="146" y="5"/>
                    <a:pt x="145" y="5"/>
                  </a:cubicBezTo>
                  <a:cubicBezTo>
                    <a:pt x="144" y="4"/>
                    <a:pt x="143" y="4"/>
                    <a:pt x="142" y="5"/>
                  </a:cubicBezTo>
                  <a:cubicBezTo>
                    <a:pt x="140" y="5"/>
                    <a:pt x="139" y="6"/>
                    <a:pt x="139" y="7"/>
                  </a:cubicBezTo>
                  <a:cubicBezTo>
                    <a:pt x="138" y="9"/>
                    <a:pt x="136" y="15"/>
                    <a:pt x="133" y="21"/>
                  </a:cubicBezTo>
                  <a:cubicBezTo>
                    <a:pt x="131" y="20"/>
                    <a:pt x="129" y="20"/>
                    <a:pt x="127" y="20"/>
                  </a:cubicBezTo>
                  <a:cubicBezTo>
                    <a:pt x="127" y="13"/>
                    <a:pt x="127" y="6"/>
                    <a:pt x="127" y="5"/>
                  </a:cubicBezTo>
                  <a:cubicBezTo>
                    <a:pt x="127" y="4"/>
                    <a:pt x="126" y="2"/>
                    <a:pt x="126" y="2"/>
                  </a:cubicBezTo>
                  <a:cubicBezTo>
                    <a:pt x="125" y="1"/>
                    <a:pt x="124" y="0"/>
                    <a:pt x="122" y="0"/>
                  </a:cubicBezTo>
                  <a:cubicBezTo>
                    <a:pt x="121" y="0"/>
                    <a:pt x="120" y="0"/>
                    <a:pt x="119" y="1"/>
                  </a:cubicBezTo>
                  <a:cubicBezTo>
                    <a:pt x="118" y="1"/>
                    <a:pt x="117" y="3"/>
                    <a:pt x="117" y="4"/>
                  </a:cubicBezTo>
                  <a:cubicBezTo>
                    <a:pt x="117" y="5"/>
                    <a:pt x="115" y="12"/>
                    <a:pt x="114" y="18"/>
                  </a:cubicBezTo>
                  <a:cubicBezTo>
                    <a:pt x="113" y="18"/>
                    <a:pt x="112" y="18"/>
                    <a:pt x="111" y="18"/>
                  </a:cubicBezTo>
                  <a:cubicBezTo>
                    <a:pt x="110" y="18"/>
                    <a:pt x="109" y="18"/>
                    <a:pt x="108" y="18"/>
                  </a:cubicBezTo>
                  <a:cubicBezTo>
                    <a:pt x="106" y="12"/>
                    <a:pt x="105" y="5"/>
                    <a:pt x="105" y="4"/>
                  </a:cubicBezTo>
                  <a:cubicBezTo>
                    <a:pt x="104" y="3"/>
                    <a:pt x="104" y="1"/>
                    <a:pt x="103" y="1"/>
                  </a:cubicBezTo>
                  <a:cubicBezTo>
                    <a:pt x="102" y="0"/>
                    <a:pt x="101" y="0"/>
                    <a:pt x="99" y="0"/>
                  </a:cubicBezTo>
                  <a:cubicBezTo>
                    <a:pt x="98" y="0"/>
                    <a:pt x="97" y="1"/>
                    <a:pt x="96" y="2"/>
                  </a:cubicBezTo>
                  <a:cubicBezTo>
                    <a:pt x="95" y="2"/>
                    <a:pt x="95" y="4"/>
                    <a:pt x="95" y="5"/>
                  </a:cubicBezTo>
                  <a:cubicBezTo>
                    <a:pt x="95" y="6"/>
                    <a:pt x="95" y="13"/>
                    <a:pt x="95" y="20"/>
                  </a:cubicBezTo>
                  <a:cubicBezTo>
                    <a:pt x="93" y="20"/>
                    <a:pt x="91" y="20"/>
                    <a:pt x="89" y="21"/>
                  </a:cubicBezTo>
                  <a:cubicBezTo>
                    <a:pt x="86" y="15"/>
                    <a:pt x="83" y="9"/>
                    <a:pt x="83" y="7"/>
                  </a:cubicBezTo>
                  <a:cubicBezTo>
                    <a:pt x="82" y="6"/>
                    <a:pt x="81" y="5"/>
                    <a:pt x="80" y="5"/>
                  </a:cubicBezTo>
                  <a:cubicBezTo>
                    <a:pt x="79" y="4"/>
                    <a:pt x="78" y="4"/>
                    <a:pt x="77" y="5"/>
                  </a:cubicBezTo>
                  <a:cubicBezTo>
                    <a:pt x="75" y="5"/>
                    <a:pt x="74" y="6"/>
                    <a:pt x="74" y="7"/>
                  </a:cubicBezTo>
                  <a:cubicBezTo>
                    <a:pt x="73" y="8"/>
                    <a:pt x="73" y="9"/>
                    <a:pt x="73" y="10"/>
                  </a:cubicBezTo>
                  <a:cubicBezTo>
                    <a:pt x="73" y="12"/>
                    <a:pt x="75" y="19"/>
                    <a:pt x="76" y="25"/>
                  </a:cubicBezTo>
                  <a:cubicBezTo>
                    <a:pt x="74" y="26"/>
                    <a:pt x="72" y="27"/>
                    <a:pt x="70" y="28"/>
                  </a:cubicBezTo>
                  <a:cubicBezTo>
                    <a:pt x="67" y="22"/>
                    <a:pt x="63" y="17"/>
                    <a:pt x="62" y="15"/>
                  </a:cubicBezTo>
                  <a:cubicBezTo>
                    <a:pt x="61" y="14"/>
                    <a:pt x="60" y="14"/>
                    <a:pt x="59" y="14"/>
                  </a:cubicBezTo>
                  <a:cubicBezTo>
                    <a:pt x="58" y="13"/>
                    <a:pt x="56" y="14"/>
                    <a:pt x="55" y="14"/>
                  </a:cubicBezTo>
                  <a:cubicBezTo>
                    <a:pt x="54" y="15"/>
                    <a:pt x="54" y="16"/>
                    <a:pt x="53" y="17"/>
                  </a:cubicBezTo>
                  <a:cubicBezTo>
                    <a:pt x="53" y="18"/>
                    <a:pt x="53" y="19"/>
                    <a:pt x="53" y="20"/>
                  </a:cubicBezTo>
                  <a:cubicBezTo>
                    <a:pt x="54" y="22"/>
                    <a:pt x="57" y="28"/>
                    <a:pt x="59" y="34"/>
                  </a:cubicBezTo>
                  <a:cubicBezTo>
                    <a:pt x="58" y="35"/>
                    <a:pt x="56" y="37"/>
                    <a:pt x="54" y="38"/>
                  </a:cubicBezTo>
                  <a:cubicBezTo>
                    <a:pt x="50" y="34"/>
                    <a:pt x="44" y="29"/>
                    <a:pt x="43" y="28"/>
                  </a:cubicBezTo>
                  <a:cubicBezTo>
                    <a:pt x="42" y="27"/>
                    <a:pt x="41" y="27"/>
                    <a:pt x="40" y="27"/>
                  </a:cubicBezTo>
                  <a:cubicBezTo>
                    <a:pt x="39" y="27"/>
                    <a:pt x="38" y="27"/>
                    <a:pt x="37" y="28"/>
                  </a:cubicBezTo>
                  <a:cubicBezTo>
                    <a:pt x="36" y="29"/>
                    <a:pt x="35" y="30"/>
                    <a:pt x="35" y="31"/>
                  </a:cubicBezTo>
                  <a:cubicBezTo>
                    <a:pt x="35" y="32"/>
                    <a:pt x="35" y="33"/>
                    <a:pt x="36" y="34"/>
                  </a:cubicBezTo>
                  <a:cubicBezTo>
                    <a:pt x="37" y="36"/>
                    <a:pt x="41" y="41"/>
                    <a:pt x="45" y="46"/>
                  </a:cubicBezTo>
                  <a:cubicBezTo>
                    <a:pt x="43" y="48"/>
                    <a:pt x="42" y="50"/>
                    <a:pt x="40" y="51"/>
                  </a:cubicBezTo>
                  <a:cubicBezTo>
                    <a:pt x="35" y="48"/>
                    <a:pt x="29" y="44"/>
                    <a:pt x="28" y="44"/>
                  </a:cubicBezTo>
                  <a:cubicBezTo>
                    <a:pt x="26" y="43"/>
                    <a:pt x="25" y="43"/>
                    <a:pt x="24" y="43"/>
                  </a:cubicBezTo>
                  <a:cubicBezTo>
                    <a:pt x="23" y="43"/>
                    <a:pt x="22" y="44"/>
                    <a:pt x="21" y="45"/>
                  </a:cubicBezTo>
                  <a:cubicBezTo>
                    <a:pt x="20" y="46"/>
                    <a:pt x="20" y="47"/>
                    <a:pt x="20" y="49"/>
                  </a:cubicBezTo>
                  <a:cubicBezTo>
                    <a:pt x="20" y="50"/>
                    <a:pt x="21" y="51"/>
                    <a:pt x="22" y="52"/>
                  </a:cubicBezTo>
                  <a:cubicBezTo>
                    <a:pt x="23" y="53"/>
                    <a:pt x="28" y="57"/>
                    <a:pt x="33" y="62"/>
                  </a:cubicBezTo>
                  <a:cubicBezTo>
                    <a:pt x="32" y="63"/>
                    <a:pt x="31" y="65"/>
                    <a:pt x="30" y="67"/>
                  </a:cubicBezTo>
                  <a:cubicBezTo>
                    <a:pt x="24" y="65"/>
                    <a:pt x="17" y="63"/>
                    <a:pt x="16" y="62"/>
                  </a:cubicBezTo>
                  <a:cubicBezTo>
                    <a:pt x="14" y="62"/>
                    <a:pt x="13" y="62"/>
                    <a:pt x="12" y="63"/>
                  </a:cubicBezTo>
                  <a:cubicBezTo>
                    <a:pt x="11" y="63"/>
                    <a:pt x="10" y="64"/>
                    <a:pt x="10" y="65"/>
                  </a:cubicBezTo>
                  <a:cubicBezTo>
                    <a:pt x="9" y="66"/>
                    <a:pt x="9" y="68"/>
                    <a:pt x="9" y="69"/>
                  </a:cubicBezTo>
                  <a:cubicBezTo>
                    <a:pt x="10" y="70"/>
                    <a:pt x="10" y="71"/>
                    <a:pt x="11" y="72"/>
                  </a:cubicBezTo>
                  <a:cubicBezTo>
                    <a:pt x="13" y="72"/>
                    <a:pt x="19" y="76"/>
                    <a:pt x="24" y="79"/>
                  </a:cubicBezTo>
                  <a:cubicBezTo>
                    <a:pt x="24" y="81"/>
                    <a:pt x="23" y="83"/>
                    <a:pt x="22" y="85"/>
                  </a:cubicBezTo>
                  <a:cubicBezTo>
                    <a:pt x="16" y="84"/>
                    <a:pt x="9" y="83"/>
                    <a:pt x="8" y="83"/>
                  </a:cubicBezTo>
                  <a:cubicBezTo>
                    <a:pt x="6" y="83"/>
                    <a:pt x="5" y="84"/>
                    <a:pt x="4" y="84"/>
                  </a:cubicBezTo>
                  <a:cubicBezTo>
                    <a:pt x="3" y="85"/>
                    <a:pt x="3" y="86"/>
                    <a:pt x="2" y="87"/>
                  </a:cubicBezTo>
                  <a:cubicBezTo>
                    <a:pt x="2" y="89"/>
                    <a:pt x="2" y="90"/>
                    <a:pt x="3" y="91"/>
                  </a:cubicBezTo>
                  <a:cubicBezTo>
                    <a:pt x="3" y="92"/>
                    <a:pt x="4" y="93"/>
                    <a:pt x="6" y="93"/>
                  </a:cubicBezTo>
                  <a:cubicBezTo>
                    <a:pt x="7" y="94"/>
                    <a:pt x="14" y="96"/>
                    <a:pt x="20" y="98"/>
                  </a:cubicBezTo>
                  <a:cubicBezTo>
                    <a:pt x="19" y="100"/>
                    <a:pt x="19" y="102"/>
                    <a:pt x="19" y="104"/>
                  </a:cubicBezTo>
                  <a:cubicBezTo>
                    <a:pt x="13" y="105"/>
                    <a:pt x="6" y="105"/>
                    <a:pt x="4" y="105"/>
                  </a:cubicBezTo>
                  <a:cubicBezTo>
                    <a:pt x="3" y="106"/>
                    <a:pt x="2" y="106"/>
                    <a:pt x="1" y="107"/>
                  </a:cubicBezTo>
                  <a:cubicBezTo>
                    <a:pt x="0" y="108"/>
                    <a:pt x="0" y="109"/>
                    <a:pt x="0" y="110"/>
                  </a:cubicBezTo>
                  <a:cubicBezTo>
                    <a:pt x="0" y="112"/>
                    <a:pt x="0" y="113"/>
                    <a:pt x="1" y="114"/>
                  </a:cubicBezTo>
                  <a:cubicBezTo>
                    <a:pt x="2" y="115"/>
                    <a:pt x="3" y="115"/>
                    <a:pt x="4" y="115"/>
                  </a:cubicBezTo>
                  <a:cubicBezTo>
                    <a:pt x="6" y="116"/>
                    <a:pt x="13" y="116"/>
                    <a:pt x="19" y="117"/>
                  </a:cubicBezTo>
                  <a:cubicBezTo>
                    <a:pt x="19" y="119"/>
                    <a:pt x="19" y="121"/>
                    <a:pt x="20" y="123"/>
                  </a:cubicBezTo>
                  <a:cubicBezTo>
                    <a:pt x="14" y="125"/>
                    <a:pt x="7" y="127"/>
                    <a:pt x="6" y="128"/>
                  </a:cubicBezTo>
                  <a:cubicBezTo>
                    <a:pt x="4" y="128"/>
                    <a:pt x="3" y="129"/>
                    <a:pt x="3" y="130"/>
                  </a:cubicBezTo>
                  <a:cubicBezTo>
                    <a:pt x="2" y="131"/>
                    <a:pt x="2" y="132"/>
                    <a:pt x="2" y="134"/>
                  </a:cubicBezTo>
                  <a:cubicBezTo>
                    <a:pt x="3" y="135"/>
                    <a:pt x="3" y="136"/>
                    <a:pt x="4" y="137"/>
                  </a:cubicBezTo>
                  <a:cubicBezTo>
                    <a:pt x="5" y="137"/>
                    <a:pt x="6" y="138"/>
                    <a:pt x="8" y="138"/>
                  </a:cubicBezTo>
                  <a:cubicBezTo>
                    <a:pt x="9" y="137"/>
                    <a:pt x="16" y="137"/>
                    <a:pt x="22" y="136"/>
                  </a:cubicBezTo>
                  <a:cubicBezTo>
                    <a:pt x="23" y="138"/>
                    <a:pt x="24" y="140"/>
                    <a:pt x="24" y="142"/>
                  </a:cubicBezTo>
                  <a:cubicBezTo>
                    <a:pt x="19" y="145"/>
                    <a:pt x="13" y="149"/>
                    <a:pt x="11" y="149"/>
                  </a:cubicBezTo>
                  <a:cubicBezTo>
                    <a:pt x="10" y="150"/>
                    <a:pt x="10" y="151"/>
                    <a:pt x="9" y="152"/>
                  </a:cubicBezTo>
                  <a:cubicBezTo>
                    <a:pt x="9" y="153"/>
                    <a:pt x="9" y="154"/>
                    <a:pt x="10" y="156"/>
                  </a:cubicBezTo>
                  <a:cubicBezTo>
                    <a:pt x="10" y="157"/>
                    <a:pt x="11" y="158"/>
                    <a:pt x="12" y="158"/>
                  </a:cubicBezTo>
                  <a:cubicBezTo>
                    <a:pt x="13" y="159"/>
                    <a:pt x="14" y="159"/>
                    <a:pt x="16" y="158"/>
                  </a:cubicBezTo>
                  <a:cubicBezTo>
                    <a:pt x="17" y="158"/>
                    <a:pt x="24" y="156"/>
                    <a:pt x="30" y="154"/>
                  </a:cubicBezTo>
                  <a:cubicBezTo>
                    <a:pt x="31" y="156"/>
                    <a:pt x="32" y="157"/>
                    <a:pt x="33" y="159"/>
                  </a:cubicBezTo>
                  <a:cubicBezTo>
                    <a:pt x="28" y="163"/>
                    <a:pt x="23" y="168"/>
                    <a:pt x="22" y="169"/>
                  </a:cubicBezTo>
                  <a:cubicBezTo>
                    <a:pt x="21" y="170"/>
                    <a:pt x="20" y="171"/>
                    <a:pt x="20" y="172"/>
                  </a:cubicBezTo>
                  <a:cubicBezTo>
                    <a:pt x="20" y="174"/>
                    <a:pt x="20" y="175"/>
                    <a:pt x="21" y="176"/>
                  </a:cubicBezTo>
                  <a:cubicBezTo>
                    <a:pt x="22" y="177"/>
                    <a:pt x="23" y="177"/>
                    <a:pt x="24" y="178"/>
                  </a:cubicBezTo>
                  <a:cubicBezTo>
                    <a:pt x="25" y="178"/>
                    <a:pt x="26" y="178"/>
                    <a:pt x="28" y="177"/>
                  </a:cubicBezTo>
                  <a:cubicBezTo>
                    <a:pt x="29" y="177"/>
                    <a:pt x="35" y="173"/>
                    <a:pt x="40" y="170"/>
                  </a:cubicBezTo>
                  <a:cubicBezTo>
                    <a:pt x="42" y="171"/>
                    <a:pt x="43" y="173"/>
                    <a:pt x="45" y="174"/>
                  </a:cubicBezTo>
                  <a:cubicBezTo>
                    <a:pt x="41" y="180"/>
                    <a:pt x="37" y="185"/>
                    <a:pt x="36" y="186"/>
                  </a:cubicBezTo>
                  <a:cubicBezTo>
                    <a:pt x="35" y="187"/>
                    <a:pt x="35" y="189"/>
                    <a:pt x="35" y="190"/>
                  </a:cubicBezTo>
                  <a:cubicBezTo>
                    <a:pt x="35" y="191"/>
                    <a:pt x="36" y="192"/>
                    <a:pt x="37" y="193"/>
                  </a:cubicBezTo>
                  <a:cubicBezTo>
                    <a:pt x="38" y="194"/>
                    <a:pt x="39" y="194"/>
                    <a:pt x="40" y="194"/>
                  </a:cubicBezTo>
                  <a:cubicBezTo>
                    <a:pt x="41" y="194"/>
                    <a:pt x="42" y="194"/>
                    <a:pt x="43" y="193"/>
                  </a:cubicBezTo>
                  <a:cubicBezTo>
                    <a:pt x="44" y="192"/>
                    <a:pt x="50" y="187"/>
                    <a:pt x="54" y="183"/>
                  </a:cubicBezTo>
                  <a:cubicBezTo>
                    <a:pt x="56" y="184"/>
                    <a:pt x="58" y="186"/>
                    <a:pt x="59" y="187"/>
                  </a:cubicBezTo>
                  <a:cubicBezTo>
                    <a:pt x="57" y="193"/>
                    <a:pt x="54" y="199"/>
                    <a:pt x="53" y="200"/>
                  </a:cubicBezTo>
                  <a:cubicBezTo>
                    <a:pt x="53" y="202"/>
                    <a:pt x="53" y="203"/>
                    <a:pt x="53" y="204"/>
                  </a:cubicBezTo>
                  <a:cubicBezTo>
                    <a:pt x="54" y="205"/>
                    <a:pt x="54" y="206"/>
                    <a:pt x="55" y="207"/>
                  </a:cubicBezTo>
                  <a:cubicBezTo>
                    <a:pt x="56" y="207"/>
                    <a:pt x="58" y="207"/>
                    <a:pt x="59" y="207"/>
                  </a:cubicBezTo>
                  <a:cubicBezTo>
                    <a:pt x="60" y="207"/>
                    <a:pt x="61" y="206"/>
                    <a:pt x="62" y="205"/>
                  </a:cubicBezTo>
                  <a:cubicBezTo>
                    <a:pt x="63" y="204"/>
                    <a:pt x="67" y="198"/>
                    <a:pt x="70" y="193"/>
                  </a:cubicBezTo>
                  <a:cubicBezTo>
                    <a:pt x="72" y="194"/>
                    <a:pt x="74" y="195"/>
                    <a:pt x="76" y="196"/>
                  </a:cubicBezTo>
                  <a:cubicBezTo>
                    <a:pt x="75" y="202"/>
                    <a:pt x="73" y="209"/>
                    <a:pt x="73" y="210"/>
                  </a:cubicBezTo>
                  <a:cubicBezTo>
                    <a:pt x="73" y="212"/>
                    <a:pt x="73" y="213"/>
                    <a:pt x="74" y="214"/>
                  </a:cubicBezTo>
                  <a:cubicBezTo>
                    <a:pt x="74" y="215"/>
                    <a:pt x="75" y="216"/>
                    <a:pt x="77" y="216"/>
                  </a:cubicBezTo>
                  <a:cubicBezTo>
                    <a:pt x="78" y="217"/>
                    <a:pt x="79" y="216"/>
                    <a:pt x="80" y="216"/>
                  </a:cubicBezTo>
                  <a:cubicBezTo>
                    <a:pt x="81" y="216"/>
                    <a:pt x="82" y="215"/>
                    <a:pt x="83" y="214"/>
                  </a:cubicBezTo>
                  <a:cubicBezTo>
                    <a:pt x="83" y="212"/>
                    <a:pt x="86" y="206"/>
                    <a:pt x="89" y="200"/>
                  </a:cubicBezTo>
                  <a:cubicBezTo>
                    <a:pt x="91" y="200"/>
                    <a:pt x="93" y="201"/>
                    <a:pt x="95" y="201"/>
                  </a:cubicBezTo>
                  <a:cubicBezTo>
                    <a:pt x="95" y="208"/>
                    <a:pt x="95" y="215"/>
                    <a:pt x="95" y="216"/>
                  </a:cubicBezTo>
                  <a:cubicBezTo>
                    <a:pt x="95" y="217"/>
                    <a:pt x="95" y="218"/>
                    <a:pt x="96" y="219"/>
                  </a:cubicBezTo>
                  <a:cubicBezTo>
                    <a:pt x="97" y="220"/>
                    <a:pt x="98" y="221"/>
                    <a:pt x="99" y="221"/>
                  </a:cubicBezTo>
                  <a:cubicBezTo>
                    <a:pt x="101" y="221"/>
                    <a:pt x="102" y="221"/>
                    <a:pt x="103" y="220"/>
                  </a:cubicBezTo>
                  <a:cubicBezTo>
                    <a:pt x="104" y="219"/>
                    <a:pt x="104" y="218"/>
                    <a:pt x="105" y="217"/>
                  </a:cubicBezTo>
                  <a:cubicBezTo>
                    <a:pt x="105" y="216"/>
                    <a:pt x="106" y="209"/>
                    <a:pt x="108" y="203"/>
                  </a:cubicBezTo>
                  <a:cubicBezTo>
                    <a:pt x="109" y="203"/>
                    <a:pt x="110" y="203"/>
                    <a:pt x="111" y="203"/>
                  </a:cubicBezTo>
                  <a:cubicBezTo>
                    <a:pt x="112" y="203"/>
                    <a:pt x="113" y="203"/>
                    <a:pt x="114" y="203"/>
                  </a:cubicBezTo>
                  <a:cubicBezTo>
                    <a:pt x="115" y="209"/>
                    <a:pt x="117" y="216"/>
                    <a:pt x="117" y="217"/>
                  </a:cubicBezTo>
                  <a:cubicBezTo>
                    <a:pt x="117" y="218"/>
                    <a:pt x="118" y="219"/>
                    <a:pt x="119" y="220"/>
                  </a:cubicBezTo>
                  <a:cubicBezTo>
                    <a:pt x="120" y="221"/>
                    <a:pt x="121" y="221"/>
                    <a:pt x="122" y="221"/>
                  </a:cubicBezTo>
                  <a:cubicBezTo>
                    <a:pt x="124" y="221"/>
                    <a:pt x="125" y="220"/>
                    <a:pt x="126" y="219"/>
                  </a:cubicBezTo>
                  <a:cubicBezTo>
                    <a:pt x="126" y="218"/>
                    <a:pt x="127" y="217"/>
                    <a:pt x="127" y="216"/>
                  </a:cubicBezTo>
                  <a:cubicBezTo>
                    <a:pt x="127" y="215"/>
                    <a:pt x="127" y="208"/>
                    <a:pt x="127" y="201"/>
                  </a:cubicBezTo>
                  <a:cubicBezTo>
                    <a:pt x="129" y="201"/>
                    <a:pt x="131" y="200"/>
                    <a:pt x="133" y="200"/>
                  </a:cubicBezTo>
                  <a:cubicBezTo>
                    <a:pt x="136" y="206"/>
                    <a:pt x="138" y="212"/>
                    <a:pt x="139" y="214"/>
                  </a:cubicBezTo>
                  <a:cubicBezTo>
                    <a:pt x="139" y="215"/>
                    <a:pt x="140" y="216"/>
                    <a:pt x="142" y="216"/>
                  </a:cubicBezTo>
                  <a:cubicBezTo>
                    <a:pt x="143" y="216"/>
                    <a:pt x="144" y="217"/>
                    <a:pt x="145" y="216"/>
                  </a:cubicBezTo>
                  <a:cubicBezTo>
                    <a:pt x="146" y="216"/>
                    <a:pt x="147" y="215"/>
                    <a:pt x="148" y="214"/>
                  </a:cubicBezTo>
                  <a:cubicBezTo>
                    <a:pt x="149" y="213"/>
                    <a:pt x="149" y="212"/>
                    <a:pt x="149" y="210"/>
                  </a:cubicBezTo>
                  <a:cubicBezTo>
                    <a:pt x="148" y="209"/>
                    <a:pt x="147" y="202"/>
                    <a:pt x="145" y="196"/>
                  </a:cubicBezTo>
                  <a:cubicBezTo>
                    <a:pt x="147" y="195"/>
                    <a:pt x="149" y="194"/>
                    <a:pt x="151" y="193"/>
                  </a:cubicBezTo>
                  <a:cubicBezTo>
                    <a:pt x="155" y="198"/>
                    <a:pt x="159" y="204"/>
                    <a:pt x="160" y="205"/>
                  </a:cubicBezTo>
                  <a:cubicBezTo>
                    <a:pt x="161" y="206"/>
                    <a:pt x="162" y="207"/>
                    <a:pt x="163" y="207"/>
                  </a:cubicBezTo>
                  <a:cubicBezTo>
                    <a:pt x="164" y="207"/>
                    <a:pt x="165" y="207"/>
                    <a:pt x="166" y="207"/>
                  </a:cubicBezTo>
                  <a:cubicBezTo>
                    <a:pt x="167" y="206"/>
                    <a:pt x="168" y="205"/>
                    <a:pt x="169" y="204"/>
                  </a:cubicBezTo>
                  <a:cubicBezTo>
                    <a:pt x="169" y="203"/>
                    <a:pt x="169" y="202"/>
                    <a:pt x="168" y="200"/>
                  </a:cubicBezTo>
                  <a:cubicBezTo>
                    <a:pt x="168" y="199"/>
                    <a:pt x="165" y="193"/>
                    <a:pt x="162" y="187"/>
                  </a:cubicBezTo>
                  <a:cubicBezTo>
                    <a:pt x="164" y="186"/>
                    <a:pt x="166" y="184"/>
                    <a:pt x="167" y="183"/>
                  </a:cubicBezTo>
                  <a:cubicBezTo>
                    <a:pt x="172" y="187"/>
                    <a:pt x="177" y="192"/>
                    <a:pt x="178" y="193"/>
                  </a:cubicBezTo>
                  <a:cubicBezTo>
                    <a:pt x="179" y="194"/>
                    <a:pt x="181" y="194"/>
                    <a:pt x="182" y="194"/>
                  </a:cubicBezTo>
                  <a:cubicBezTo>
                    <a:pt x="183" y="194"/>
                    <a:pt x="184" y="194"/>
                    <a:pt x="185" y="193"/>
                  </a:cubicBezTo>
                  <a:cubicBezTo>
                    <a:pt x="186" y="192"/>
                    <a:pt x="187" y="191"/>
                    <a:pt x="187" y="190"/>
                  </a:cubicBezTo>
                  <a:cubicBezTo>
                    <a:pt x="187" y="189"/>
                    <a:pt x="187" y="187"/>
                    <a:pt x="186" y="186"/>
                  </a:cubicBezTo>
                  <a:cubicBezTo>
                    <a:pt x="185" y="185"/>
                    <a:pt x="181" y="180"/>
                    <a:pt x="177" y="174"/>
                  </a:cubicBezTo>
                  <a:cubicBezTo>
                    <a:pt x="178" y="173"/>
                    <a:pt x="180" y="171"/>
                    <a:pt x="181" y="170"/>
                  </a:cubicBezTo>
                  <a:cubicBezTo>
                    <a:pt x="187" y="173"/>
                    <a:pt x="193" y="177"/>
                    <a:pt x="194" y="177"/>
                  </a:cubicBezTo>
                  <a:cubicBezTo>
                    <a:pt x="195" y="178"/>
                    <a:pt x="196" y="178"/>
                    <a:pt x="198" y="178"/>
                  </a:cubicBezTo>
                  <a:cubicBezTo>
                    <a:pt x="199" y="177"/>
                    <a:pt x="200" y="177"/>
                    <a:pt x="201" y="176"/>
                  </a:cubicBezTo>
                  <a:cubicBezTo>
                    <a:pt x="201" y="175"/>
                    <a:pt x="202" y="174"/>
                    <a:pt x="202" y="172"/>
                  </a:cubicBezTo>
                  <a:cubicBezTo>
                    <a:pt x="201" y="171"/>
                    <a:pt x="201" y="170"/>
                    <a:pt x="200" y="169"/>
                  </a:cubicBezTo>
                  <a:cubicBezTo>
                    <a:pt x="199" y="168"/>
                    <a:pt x="194" y="163"/>
                    <a:pt x="189" y="159"/>
                  </a:cubicBezTo>
                  <a:cubicBezTo>
                    <a:pt x="190" y="157"/>
                    <a:pt x="191" y="156"/>
                    <a:pt x="192" y="154"/>
                  </a:cubicBezTo>
                  <a:cubicBezTo>
                    <a:pt x="198" y="156"/>
                    <a:pt x="205" y="158"/>
                    <a:pt x="206" y="158"/>
                  </a:cubicBezTo>
                  <a:cubicBezTo>
                    <a:pt x="207" y="159"/>
                    <a:pt x="209" y="159"/>
                    <a:pt x="210" y="158"/>
                  </a:cubicBezTo>
                  <a:cubicBezTo>
                    <a:pt x="211" y="158"/>
                    <a:pt x="212" y="157"/>
                    <a:pt x="212" y="156"/>
                  </a:cubicBezTo>
                  <a:cubicBezTo>
                    <a:pt x="213" y="154"/>
                    <a:pt x="213" y="153"/>
                    <a:pt x="212" y="152"/>
                  </a:cubicBezTo>
                  <a:cubicBezTo>
                    <a:pt x="212" y="151"/>
                    <a:pt x="211" y="150"/>
                    <a:pt x="210" y="149"/>
                  </a:cubicBezTo>
                  <a:cubicBezTo>
                    <a:pt x="209" y="149"/>
                    <a:pt x="203" y="145"/>
                    <a:pt x="197" y="142"/>
                  </a:cubicBezTo>
                  <a:cubicBezTo>
                    <a:pt x="198" y="140"/>
                    <a:pt x="199" y="138"/>
                    <a:pt x="199" y="136"/>
                  </a:cubicBezTo>
                  <a:cubicBezTo>
                    <a:pt x="206" y="137"/>
                    <a:pt x="213" y="137"/>
                    <a:pt x="214" y="138"/>
                  </a:cubicBezTo>
                  <a:cubicBezTo>
                    <a:pt x="215" y="138"/>
                    <a:pt x="216" y="137"/>
                    <a:pt x="217" y="137"/>
                  </a:cubicBezTo>
                  <a:cubicBezTo>
                    <a:pt x="218" y="136"/>
                    <a:pt x="219" y="135"/>
                    <a:pt x="219" y="134"/>
                  </a:cubicBezTo>
                  <a:cubicBezTo>
                    <a:pt x="220" y="132"/>
                    <a:pt x="219" y="131"/>
                    <a:pt x="219" y="130"/>
                  </a:cubicBezTo>
                  <a:cubicBezTo>
                    <a:pt x="218" y="129"/>
                    <a:pt x="217" y="128"/>
                    <a:pt x="216" y="128"/>
                  </a:cubicBezTo>
                  <a:cubicBezTo>
                    <a:pt x="215" y="127"/>
                    <a:pt x="208" y="125"/>
                    <a:pt x="202" y="123"/>
                  </a:cubicBezTo>
                  <a:cubicBezTo>
                    <a:pt x="202" y="121"/>
                    <a:pt x="202" y="119"/>
                    <a:pt x="203" y="117"/>
                  </a:cubicBezTo>
                  <a:cubicBezTo>
                    <a:pt x="209" y="116"/>
                    <a:pt x="216" y="116"/>
                    <a:pt x="217" y="115"/>
                  </a:cubicBezTo>
                  <a:close/>
                  <a:moveTo>
                    <a:pt x="50" y="126"/>
                  </a:moveTo>
                  <a:cubicBezTo>
                    <a:pt x="41" y="126"/>
                    <a:pt x="34" y="119"/>
                    <a:pt x="34" y="110"/>
                  </a:cubicBezTo>
                  <a:cubicBezTo>
                    <a:pt x="34" y="102"/>
                    <a:pt x="41" y="95"/>
                    <a:pt x="50" y="95"/>
                  </a:cubicBezTo>
                  <a:cubicBezTo>
                    <a:pt x="58" y="95"/>
                    <a:pt x="65" y="102"/>
                    <a:pt x="65" y="110"/>
                  </a:cubicBezTo>
                  <a:cubicBezTo>
                    <a:pt x="65" y="119"/>
                    <a:pt x="58" y="126"/>
                    <a:pt x="50" y="126"/>
                  </a:cubicBezTo>
                  <a:close/>
                  <a:moveTo>
                    <a:pt x="111" y="33"/>
                  </a:moveTo>
                  <a:cubicBezTo>
                    <a:pt x="120" y="33"/>
                    <a:pt x="127" y="40"/>
                    <a:pt x="127" y="49"/>
                  </a:cubicBezTo>
                  <a:cubicBezTo>
                    <a:pt x="127" y="58"/>
                    <a:pt x="120" y="65"/>
                    <a:pt x="111" y="65"/>
                  </a:cubicBezTo>
                  <a:cubicBezTo>
                    <a:pt x="102" y="65"/>
                    <a:pt x="95" y="58"/>
                    <a:pt x="95" y="49"/>
                  </a:cubicBezTo>
                  <a:cubicBezTo>
                    <a:pt x="95" y="40"/>
                    <a:pt x="102" y="33"/>
                    <a:pt x="111" y="33"/>
                  </a:cubicBezTo>
                  <a:close/>
                  <a:moveTo>
                    <a:pt x="111" y="188"/>
                  </a:moveTo>
                  <a:cubicBezTo>
                    <a:pt x="102" y="188"/>
                    <a:pt x="95" y="180"/>
                    <a:pt x="95" y="172"/>
                  </a:cubicBezTo>
                  <a:cubicBezTo>
                    <a:pt x="95" y="163"/>
                    <a:pt x="102" y="156"/>
                    <a:pt x="111" y="156"/>
                  </a:cubicBezTo>
                  <a:cubicBezTo>
                    <a:pt x="120" y="156"/>
                    <a:pt x="127" y="163"/>
                    <a:pt x="127" y="172"/>
                  </a:cubicBezTo>
                  <a:cubicBezTo>
                    <a:pt x="127" y="180"/>
                    <a:pt x="120" y="188"/>
                    <a:pt x="111" y="188"/>
                  </a:cubicBezTo>
                  <a:close/>
                  <a:moveTo>
                    <a:pt x="111" y="132"/>
                  </a:moveTo>
                  <a:cubicBezTo>
                    <a:pt x="99" y="132"/>
                    <a:pt x="89" y="122"/>
                    <a:pt x="89" y="110"/>
                  </a:cubicBezTo>
                  <a:cubicBezTo>
                    <a:pt x="89" y="98"/>
                    <a:pt x="99" y="89"/>
                    <a:pt x="111" y="89"/>
                  </a:cubicBezTo>
                  <a:cubicBezTo>
                    <a:pt x="123" y="89"/>
                    <a:pt x="133" y="98"/>
                    <a:pt x="133" y="110"/>
                  </a:cubicBezTo>
                  <a:cubicBezTo>
                    <a:pt x="133" y="122"/>
                    <a:pt x="123" y="132"/>
                    <a:pt x="111" y="132"/>
                  </a:cubicBezTo>
                  <a:close/>
                  <a:moveTo>
                    <a:pt x="172" y="126"/>
                  </a:moveTo>
                  <a:cubicBezTo>
                    <a:pt x="163" y="126"/>
                    <a:pt x="156" y="119"/>
                    <a:pt x="156" y="110"/>
                  </a:cubicBezTo>
                  <a:cubicBezTo>
                    <a:pt x="156" y="102"/>
                    <a:pt x="163" y="95"/>
                    <a:pt x="172" y="95"/>
                  </a:cubicBezTo>
                  <a:cubicBezTo>
                    <a:pt x="181" y="95"/>
                    <a:pt x="188" y="102"/>
                    <a:pt x="188" y="110"/>
                  </a:cubicBezTo>
                  <a:cubicBezTo>
                    <a:pt x="188" y="119"/>
                    <a:pt x="181" y="126"/>
                    <a:pt x="172"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37">
              <a:extLst>
                <a:ext uri="{FF2B5EF4-FFF2-40B4-BE49-F238E27FC236}">
                  <a16:creationId xmlns:a16="http://schemas.microsoft.com/office/drawing/2014/main" id="{63267976-D866-4596-BE01-6107AF0E5BF4}"/>
                </a:ext>
              </a:extLst>
            </p:cNvPr>
            <p:cNvSpPr>
              <a:spLocks noEditPoints="1"/>
            </p:cNvSpPr>
            <p:nvPr/>
          </p:nvSpPr>
          <p:spPr bwMode="auto">
            <a:xfrm>
              <a:off x="2728980" y="4160258"/>
              <a:ext cx="101635" cy="100530"/>
            </a:xfrm>
            <a:custGeom>
              <a:avLst/>
              <a:gdLst>
                <a:gd name="T0" fmla="*/ 33 w 66"/>
                <a:gd name="T1" fmla="*/ 0 h 65"/>
                <a:gd name="T2" fmla="*/ 0 w 66"/>
                <a:gd name="T3" fmla="*/ 32 h 65"/>
                <a:gd name="T4" fmla="*/ 33 w 66"/>
                <a:gd name="T5" fmla="*/ 65 h 65"/>
                <a:gd name="T6" fmla="*/ 66 w 66"/>
                <a:gd name="T7" fmla="*/ 32 h 65"/>
                <a:gd name="T8" fmla="*/ 33 w 66"/>
                <a:gd name="T9" fmla="*/ 0 h 65"/>
                <a:gd name="T10" fmla="*/ 33 w 66"/>
                <a:gd name="T11" fmla="*/ 49 h 65"/>
                <a:gd name="T12" fmla="*/ 16 w 66"/>
                <a:gd name="T13" fmla="*/ 32 h 65"/>
                <a:gd name="T14" fmla="*/ 33 w 66"/>
                <a:gd name="T15" fmla="*/ 16 h 65"/>
                <a:gd name="T16" fmla="*/ 49 w 66"/>
                <a:gd name="T17" fmla="*/ 32 h 65"/>
                <a:gd name="T18" fmla="*/ 33 w 66"/>
                <a:gd name="T19"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5">
                  <a:moveTo>
                    <a:pt x="33" y="0"/>
                  </a:moveTo>
                  <a:cubicBezTo>
                    <a:pt x="15" y="0"/>
                    <a:pt x="0" y="14"/>
                    <a:pt x="0" y="32"/>
                  </a:cubicBezTo>
                  <a:cubicBezTo>
                    <a:pt x="0" y="51"/>
                    <a:pt x="15" y="65"/>
                    <a:pt x="33" y="65"/>
                  </a:cubicBezTo>
                  <a:cubicBezTo>
                    <a:pt x="51" y="65"/>
                    <a:pt x="66" y="51"/>
                    <a:pt x="66" y="32"/>
                  </a:cubicBezTo>
                  <a:cubicBezTo>
                    <a:pt x="66" y="14"/>
                    <a:pt x="51" y="0"/>
                    <a:pt x="33" y="0"/>
                  </a:cubicBezTo>
                  <a:close/>
                  <a:moveTo>
                    <a:pt x="33" y="49"/>
                  </a:moveTo>
                  <a:cubicBezTo>
                    <a:pt x="24" y="49"/>
                    <a:pt x="16" y="41"/>
                    <a:pt x="16" y="32"/>
                  </a:cubicBezTo>
                  <a:cubicBezTo>
                    <a:pt x="16" y="23"/>
                    <a:pt x="24" y="16"/>
                    <a:pt x="33" y="16"/>
                  </a:cubicBezTo>
                  <a:cubicBezTo>
                    <a:pt x="42" y="16"/>
                    <a:pt x="49" y="23"/>
                    <a:pt x="49" y="32"/>
                  </a:cubicBezTo>
                  <a:cubicBezTo>
                    <a:pt x="49" y="41"/>
                    <a:pt x="42" y="49"/>
                    <a:pt x="33"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Freeform 38">
            <a:extLst>
              <a:ext uri="{FF2B5EF4-FFF2-40B4-BE49-F238E27FC236}">
                <a16:creationId xmlns:a16="http://schemas.microsoft.com/office/drawing/2014/main" id="{D0721E6E-4BE5-4094-A4CF-3FC9D49E3EB2}"/>
              </a:ext>
            </a:extLst>
          </p:cNvPr>
          <p:cNvSpPr>
            <a:spLocks noEditPoints="1"/>
          </p:cNvSpPr>
          <p:nvPr/>
        </p:nvSpPr>
        <p:spPr bwMode="auto">
          <a:xfrm>
            <a:off x="4582051" y="3539314"/>
            <a:ext cx="524003" cy="525160"/>
          </a:xfrm>
          <a:custGeom>
            <a:avLst/>
            <a:gdLst>
              <a:gd name="T0" fmla="*/ 132 w 322"/>
              <a:gd name="T1" fmla="*/ 16 h 323"/>
              <a:gd name="T2" fmla="*/ 16 w 322"/>
              <a:gd name="T3" fmla="*/ 191 h 323"/>
              <a:gd name="T4" fmla="*/ 191 w 322"/>
              <a:gd name="T5" fmla="*/ 307 h 323"/>
              <a:gd name="T6" fmla="*/ 306 w 322"/>
              <a:gd name="T7" fmla="*/ 132 h 323"/>
              <a:gd name="T8" fmla="*/ 132 w 322"/>
              <a:gd name="T9" fmla="*/ 16 h 323"/>
              <a:gd name="T10" fmla="*/ 173 w 322"/>
              <a:gd name="T11" fmla="*/ 221 h 323"/>
              <a:gd name="T12" fmla="*/ 102 w 322"/>
              <a:gd name="T13" fmla="*/ 174 h 323"/>
              <a:gd name="T14" fmla="*/ 149 w 322"/>
              <a:gd name="T15" fmla="*/ 103 h 323"/>
              <a:gd name="T16" fmla="*/ 220 w 322"/>
              <a:gd name="T17" fmla="*/ 150 h 323"/>
              <a:gd name="T18" fmla="*/ 173 w 322"/>
              <a:gd name="T19" fmla="*/ 2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23">
                <a:moveTo>
                  <a:pt x="132" y="16"/>
                </a:moveTo>
                <a:cubicBezTo>
                  <a:pt x="51" y="33"/>
                  <a:pt x="0" y="111"/>
                  <a:pt x="16" y="191"/>
                </a:cubicBezTo>
                <a:cubicBezTo>
                  <a:pt x="32" y="272"/>
                  <a:pt x="111" y="323"/>
                  <a:pt x="191" y="307"/>
                </a:cubicBezTo>
                <a:cubicBezTo>
                  <a:pt x="271" y="291"/>
                  <a:pt x="322" y="212"/>
                  <a:pt x="306" y="132"/>
                </a:cubicBezTo>
                <a:cubicBezTo>
                  <a:pt x="290" y="52"/>
                  <a:pt x="212" y="0"/>
                  <a:pt x="132" y="16"/>
                </a:cubicBezTo>
                <a:close/>
                <a:moveTo>
                  <a:pt x="173" y="221"/>
                </a:moveTo>
                <a:cubicBezTo>
                  <a:pt x="141" y="227"/>
                  <a:pt x="109" y="206"/>
                  <a:pt x="102" y="174"/>
                </a:cubicBezTo>
                <a:cubicBezTo>
                  <a:pt x="96" y="141"/>
                  <a:pt x="117" y="109"/>
                  <a:pt x="149" y="103"/>
                </a:cubicBezTo>
                <a:cubicBezTo>
                  <a:pt x="182" y="96"/>
                  <a:pt x="213" y="117"/>
                  <a:pt x="220" y="150"/>
                </a:cubicBezTo>
                <a:cubicBezTo>
                  <a:pt x="226" y="182"/>
                  <a:pt x="205" y="214"/>
                  <a:pt x="173" y="22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39">
            <a:extLst>
              <a:ext uri="{FF2B5EF4-FFF2-40B4-BE49-F238E27FC236}">
                <a16:creationId xmlns:a16="http://schemas.microsoft.com/office/drawing/2014/main" id="{D7DA767A-1B06-4F5E-9C7E-6A553831CCE9}"/>
              </a:ext>
            </a:extLst>
          </p:cNvPr>
          <p:cNvSpPr>
            <a:spLocks noEditPoints="1"/>
          </p:cNvSpPr>
          <p:nvPr/>
        </p:nvSpPr>
        <p:spPr bwMode="auto">
          <a:xfrm>
            <a:off x="4447870" y="3402818"/>
            <a:ext cx="786583" cy="787740"/>
          </a:xfrm>
          <a:custGeom>
            <a:avLst/>
            <a:gdLst>
              <a:gd name="T0" fmla="*/ 464 w 484"/>
              <a:gd name="T1" fmla="*/ 178 h 485"/>
              <a:gd name="T2" fmla="*/ 389 w 484"/>
              <a:gd name="T3" fmla="*/ 145 h 485"/>
              <a:gd name="T4" fmla="*/ 431 w 484"/>
              <a:gd name="T5" fmla="*/ 92 h 485"/>
              <a:gd name="T6" fmla="*/ 415 w 484"/>
              <a:gd name="T7" fmla="*/ 73 h 485"/>
              <a:gd name="T8" fmla="*/ 358 w 484"/>
              <a:gd name="T9" fmla="*/ 108 h 485"/>
              <a:gd name="T10" fmla="*/ 333 w 484"/>
              <a:gd name="T11" fmla="*/ 30 h 485"/>
              <a:gd name="T12" fmla="*/ 320 w 484"/>
              <a:gd name="T13" fmla="*/ 9 h 485"/>
              <a:gd name="T14" fmla="*/ 297 w 484"/>
              <a:gd name="T15" fmla="*/ 18 h 485"/>
              <a:gd name="T16" fmla="*/ 230 w 484"/>
              <a:gd name="T17" fmla="*/ 61 h 485"/>
              <a:gd name="T18" fmla="*/ 206 w 484"/>
              <a:gd name="T19" fmla="*/ 3 h 485"/>
              <a:gd name="T20" fmla="*/ 182 w 484"/>
              <a:gd name="T21" fmla="*/ 8 h 485"/>
              <a:gd name="T22" fmla="*/ 183 w 484"/>
              <a:gd name="T23" fmla="*/ 70 h 485"/>
              <a:gd name="T24" fmla="*/ 104 w 484"/>
              <a:gd name="T25" fmla="*/ 57 h 485"/>
              <a:gd name="T26" fmla="*/ 79 w 484"/>
              <a:gd name="T27" fmla="*/ 58 h 485"/>
              <a:gd name="T28" fmla="*/ 76 w 484"/>
              <a:gd name="T29" fmla="*/ 83 h 485"/>
              <a:gd name="T30" fmla="*/ 83 w 484"/>
              <a:gd name="T31" fmla="*/ 164 h 485"/>
              <a:gd name="T32" fmla="*/ 17 w 484"/>
              <a:gd name="T33" fmla="*/ 154 h 485"/>
              <a:gd name="T34" fmla="*/ 9 w 484"/>
              <a:gd name="T35" fmla="*/ 178 h 485"/>
              <a:gd name="T36" fmla="*/ 69 w 484"/>
              <a:gd name="T37" fmla="*/ 210 h 485"/>
              <a:gd name="T38" fmla="*/ 13 w 484"/>
              <a:gd name="T39" fmla="*/ 270 h 485"/>
              <a:gd name="T40" fmla="*/ 1 w 484"/>
              <a:gd name="T41" fmla="*/ 292 h 485"/>
              <a:gd name="T42" fmla="*/ 21 w 484"/>
              <a:gd name="T43" fmla="*/ 307 h 485"/>
              <a:gd name="T44" fmla="*/ 96 w 484"/>
              <a:gd name="T45" fmla="*/ 340 h 485"/>
              <a:gd name="T46" fmla="*/ 53 w 484"/>
              <a:gd name="T47" fmla="*/ 393 h 485"/>
              <a:gd name="T48" fmla="*/ 70 w 484"/>
              <a:gd name="T49" fmla="*/ 412 h 485"/>
              <a:gd name="T50" fmla="*/ 126 w 484"/>
              <a:gd name="T51" fmla="*/ 377 h 485"/>
              <a:gd name="T52" fmla="*/ 152 w 484"/>
              <a:gd name="T53" fmla="*/ 455 h 485"/>
              <a:gd name="T54" fmla="*/ 164 w 484"/>
              <a:gd name="T55" fmla="*/ 476 h 485"/>
              <a:gd name="T56" fmla="*/ 187 w 484"/>
              <a:gd name="T57" fmla="*/ 467 h 485"/>
              <a:gd name="T58" fmla="*/ 255 w 484"/>
              <a:gd name="T59" fmla="*/ 424 h 485"/>
              <a:gd name="T60" fmla="*/ 278 w 484"/>
              <a:gd name="T61" fmla="*/ 482 h 485"/>
              <a:gd name="T62" fmla="*/ 303 w 484"/>
              <a:gd name="T63" fmla="*/ 477 h 485"/>
              <a:gd name="T64" fmla="*/ 301 w 484"/>
              <a:gd name="T65" fmla="*/ 414 h 485"/>
              <a:gd name="T66" fmla="*/ 380 w 484"/>
              <a:gd name="T67" fmla="*/ 427 h 485"/>
              <a:gd name="T68" fmla="*/ 405 w 484"/>
              <a:gd name="T69" fmla="*/ 427 h 485"/>
              <a:gd name="T70" fmla="*/ 409 w 484"/>
              <a:gd name="T71" fmla="*/ 402 h 485"/>
              <a:gd name="T72" fmla="*/ 402 w 484"/>
              <a:gd name="T73" fmla="*/ 321 h 485"/>
              <a:gd name="T74" fmla="*/ 467 w 484"/>
              <a:gd name="T75" fmla="*/ 331 h 485"/>
              <a:gd name="T76" fmla="*/ 475 w 484"/>
              <a:gd name="T77" fmla="*/ 307 h 485"/>
              <a:gd name="T78" fmla="*/ 416 w 484"/>
              <a:gd name="T79" fmla="*/ 275 h 485"/>
              <a:gd name="T80" fmla="*/ 471 w 484"/>
              <a:gd name="T81" fmla="*/ 215 h 485"/>
              <a:gd name="T82" fmla="*/ 484 w 484"/>
              <a:gd name="T83" fmla="*/ 193 h 485"/>
              <a:gd name="T84" fmla="*/ 269 w 484"/>
              <a:gd name="T85" fmla="*/ 373 h 485"/>
              <a:gd name="T86" fmla="*/ 216 w 484"/>
              <a:gd name="T87" fmla="*/ 112 h 485"/>
              <a:gd name="T88" fmla="*/ 269 w 484"/>
              <a:gd name="T89" fmla="*/ 37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4" h="485">
                <a:moveTo>
                  <a:pt x="476" y="182"/>
                </a:moveTo>
                <a:cubicBezTo>
                  <a:pt x="473" y="179"/>
                  <a:pt x="468" y="177"/>
                  <a:pt x="464" y="178"/>
                </a:cubicBezTo>
                <a:cubicBezTo>
                  <a:pt x="458" y="179"/>
                  <a:pt x="432" y="181"/>
                  <a:pt x="408" y="184"/>
                </a:cubicBezTo>
                <a:cubicBezTo>
                  <a:pt x="403" y="170"/>
                  <a:pt x="397" y="157"/>
                  <a:pt x="389" y="145"/>
                </a:cubicBezTo>
                <a:cubicBezTo>
                  <a:pt x="405" y="127"/>
                  <a:pt x="423" y="108"/>
                  <a:pt x="427" y="104"/>
                </a:cubicBezTo>
                <a:cubicBezTo>
                  <a:pt x="430" y="101"/>
                  <a:pt x="432" y="96"/>
                  <a:pt x="431" y="92"/>
                </a:cubicBezTo>
                <a:cubicBezTo>
                  <a:pt x="431" y="87"/>
                  <a:pt x="430" y="83"/>
                  <a:pt x="427" y="79"/>
                </a:cubicBezTo>
                <a:cubicBezTo>
                  <a:pt x="423" y="75"/>
                  <a:pt x="419" y="73"/>
                  <a:pt x="415" y="73"/>
                </a:cubicBezTo>
                <a:cubicBezTo>
                  <a:pt x="410" y="72"/>
                  <a:pt x="406" y="73"/>
                  <a:pt x="402" y="76"/>
                </a:cubicBezTo>
                <a:cubicBezTo>
                  <a:pt x="398" y="79"/>
                  <a:pt x="377" y="94"/>
                  <a:pt x="358" y="108"/>
                </a:cubicBezTo>
                <a:cubicBezTo>
                  <a:pt x="347" y="97"/>
                  <a:pt x="335" y="88"/>
                  <a:pt x="321" y="81"/>
                </a:cubicBezTo>
                <a:cubicBezTo>
                  <a:pt x="326" y="59"/>
                  <a:pt x="332" y="35"/>
                  <a:pt x="333" y="30"/>
                </a:cubicBezTo>
                <a:cubicBezTo>
                  <a:pt x="334" y="25"/>
                  <a:pt x="333" y="21"/>
                  <a:pt x="331" y="17"/>
                </a:cubicBezTo>
                <a:cubicBezTo>
                  <a:pt x="328" y="13"/>
                  <a:pt x="325" y="10"/>
                  <a:pt x="320" y="9"/>
                </a:cubicBezTo>
                <a:cubicBezTo>
                  <a:pt x="316" y="7"/>
                  <a:pt x="311" y="7"/>
                  <a:pt x="307" y="9"/>
                </a:cubicBezTo>
                <a:cubicBezTo>
                  <a:pt x="303" y="11"/>
                  <a:pt x="299" y="14"/>
                  <a:pt x="297" y="18"/>
                </a:cubicBezTo>
                <a:cubicBezTo>
                  <a:pt x="295" y="23"/>
                  <a:pt x="286" y="44"/>
                  <a:pt x="277" y="65"/>
                </a:cubicBezTo>
                <a:cubicBezTo>
                  <a:pt x="261" y="61"/>
                  <a:pt x="246" y="60"/>
                  <a:pt x="230" y="61"/>
                </a:cubicBezTo>
                <a:cubicBezTo>
                  <a:pt x="223" y="40"/>
                  <a:pt x="216" y="18"/>
                  <a:pt x="215" y="13"/>
                </a:cubicBezTo>
                <a:cubicBezTo>
                  <a:pt x="214" y="9"/>
                  <a:pt x="210" y="5"/>
                  <a:pt x="206" y="3"/>
                </a:cubicBezTo>
                <a:cubicBezTo>
                  <a:pt x="202" y="1"/>
                  <a:pt x="198" y="0"/>
                  <a:pt x="193" y="1"/>
                </a:cubicBezTo>
                <a:cubicBezTo>
                  <a:pt x="189" y="2"/>
                  <a:pt x="185" y="4"/>
                  <a:pt x="182" y="8"/>
                </a:cubicBezTo>
                <a:cubicBezTo>
                  <a:pt x="179" y="11"/>
                  <a:pt x="177" y="16"/>
                  <a:pt x="178" y="21"/>
                </a:cubicBezTo>
                <a:cubicBezTo>
                  <a:pt x="178" y="26"/>
                  <a:pt x="181" y="48"/>
                  <a:pt x="183" y="70"/>
                </a:cubicBezTo>
                <a:cubicBezTo>
                  <a:pt x="168" y="76"/>
                  <a:pt x="154" y="83"/>
                  <a:pt x="141" y="92"/>
                </a:cubicBezTo>
                <a:cubicBezTo>
                  <a:pt x="125" y="77"/>
                  <a:pt x="108" y="61"/>
                  <a:pt x="104" y="57"/>
                </a:cubicBezTo>
                <a:cubicBezTo>
                  <a:pt x="101" y="54"/>
                  <a:pt x="96" y="53"/>
                  <a:pt x="92" y="53"/>
                </a:cubicBezTo>
                <a:cubicBezTo>
                  <a:pt x="87" y="53"/>
                  <a:pt x="83" y="55"/>
                  <a:pt x="79" y="58"/>
                </a:cubicBezTo>
                <a:cubicBezTo>
                  <a:pt x="76" y="61"/>
                  <a:pt x="73" y="65"/>
                  <a:pt x="73" y="70"/>
                </a:cubicBezTo>
                <a:cubicBezTo>
                  <a:pt x="72" y="74"/>
                  <a:pt x="73" y="79"/>
                  <a:pt x="76" y="83"/>
                </a:cubicBezTo>
                <a:cubicBezTo>
                  <a:pt x="79" y="87"/>
                  <a:pt x="93" y="106"/>
                  <a:pt x="107" y="125"/>
                </a:cubicBezTo>
                <a:cubicBezTo>
                  <a:pt x="97" y="137"/>
                  <a:pt x="89" y="150"/>
                  <a:pt x="83" y="164"/>
                </a:cubicBezTo>
                <a:cubicBezTo>
                  <a:pt x="60" y="158"/>
                  <a:pt x="36" y="153"/>
                  <a:pt x="30" y="151"/>
                </a:cubicBezTo>
                <a:cubicBezTo>
                  <a:pt x="26" y="150"/>
                  <a:pt x="21" y="151"/>
                  <a:pt x="17" y="154"/>
                </a:cubicBezTo>
                <a:cubicBezTo>
                  <a:pt x="13" y="156"/>
                  <a:pt x="10" y="160"/>
                  <a:pt x="9" y="164"/>
                </a:cubicBezTo>
                <a:cubicBezTo>
                  <a:pt x="7" y="169"/>
                  <a:pt x="8" y="173"/>
                  <a:pt x="9" y="178"/>
                </a:cubicBezTo>
                <a:cubicBezTo>
                  <a:pt x="11" y="182"/>
                  <a:pt x="14" y="185"/>
                  <a:pt x="18" y="187"/>
                </a:cubicBezTo>
                <a:cubicBezTo>
                  <a:pt x="23" y="190"/>
                  <a:pt x="47" y="200"/>
                  <a:pt x="69" y="210"/>
                </a:cubicBezTo>
                <a:cubicBezTo>
                  <a:pt x="67" y="224"/>
                  <a:pt x="66" y="239"/>
                  <a:pt x="67" y="253"/>
                </a:cubicBezTo>
                <a:cubicBezTo>
                  <a:pt x="44" y="260"/>
                  <a:pt x="19" y="268"/>
                  <a:pt x="13" y="270"/>
                </a:cubicBezTo>
                <a:cubicBezTo>
                  <a:pt x="9" y="271"/>
                  <a:pt x="5" y="274"/>
                  <a:pt x="3" y="278"/>
                </a:cubicBezTo>
                <a:cubicBezTo>
                  <a:pt x="1" y="282"/>
                  <a:pt x="0" y="287"/>
                  <a:pt x="1" y="292"/>
                </a:cubicBezTo>
                <a:cubicBezTo>
                  <a:pt x="2" y="296"/>
                  <a:pt x="5" y="300"/>
                  <a:pt x="8" y="303"/>
                </a:cubicBezTo>
                <a:cubicBezTo>
                  <a:pt x="12" y="306"/>
                  <a:pt x="16" y="307"/>
                  <a:pt x="21" y="307"/>
                </a:cubicBezTo>
                <a:cubicBezTo>
                  <a:pt x="26" y="306"/>
                  <a:pt x="53" y="303"/>
                  <a:pt x="77" y="301"/>
                </a:cubicBezTo>
                <a:cubicBezTo>
                  <a:pt x="82" y="315"/>
                  <a:pt x="88" y="328"/>
                  <a:pt x="96" y="340"/>
                </a:cubicBezTo>
                <a:cubicBezTo>
                  <a:pt x="79" y="358"/>
                  <a:pt x="61" y="377"/>
                  <a:pt x="58" y="381"/>
                </a:cubicBezTo>
                <a:cubicBezTo>
                  <a:pt x="55" y="384"/>
                  <a:pt x="53" y="389"/>
                  <a:pt x="53" y="393"/>
                </a:cubicBezTo>
                <a:cubicBezTo>
                  <a:pt x="53" y="398"/>
                  <a:pt x="55" y="402"/>
                  <a:pt x="58" y="406"/>
                </a:cubicBezTo>
                <a:cubicBezTo>
                  <a:pt x="61" y="409"/>
                  <a:pt x="65" y="411"/>
                  <a:pt x="70" y="412"/>
                </a:cubicBezTo>
                <a:cubicBezTo>
                  <a:pt x="74" y="413"/>
                  <a:pt x="79" y="412"/>
                  <a:pt x="83" y="409"/>
                </a:cubicBezTo>
                <a:cubicBezTo>
                  <a:pt x="87" y="406"/>
                  <a:pt x="107" y="391"/>
                  <a:pt x="126" y="377"/>
                </a:cubicBezTo>
                <a:cubicBezTo>
                  <a:pt x="138" y="388"/>
                  <a:pt x="150" y="396"/>
                  <a:pt x="163" y="404"/>
                </a:cubicBezTo>
                <a:cubicBezTo>
                  <a:pt x="158" y="426"/>
                  <a:pt x="153" y="450"/>
                  <a:pt x="152" y="455"/>
                </a:cubicBezTo>
                <a:cubicBezTo>
                  <a:pt x="150" y="459"/>
                  <a:pt x="152" y="464"/>
                  <a:pt x="154" y="468"/>
                </a:cubicBezTo>
                <a:cubicBezTo>
                  <a:pt x="156" y="472"/>
                  <a:pt x="160" y="475"/>
                  <a:pt x="164" y="476"/>
                </a:cubicBezTo>
                <a:cubicBezTo>
                  <a:pt x="169" y="478"/>
                  <a:pt x="173" y="477"/>
                  <a:pt x="178" y="476"/>
                </a:cubicBezTo>
                <a:cubicBezTo>
                  <a:pt x="182" y="474"/>
                  <a:pt x="185" y="471"/>
                  <a:pt x="187" y="467"/>
                </a:cubicBezTo>
                <a:cubicBezTo>
                  <a:pt x="189" y="462"/>
                  <a:pt x="199" y="441"/>
                  <a:pt x="208" y="420"/>
                </a:cubicBezTo>
                <a:cubicBezTo>
                  <a:pt x="223" y="424"/>
                  <a:pt x="239" y="425"/>
                  <a:pt x="255" y="424"/>
                </a:cubicBezTo>
                <a:cubicBezTo>
                  <a:pt x="262" y="445"/>
                  <a:pt x="268" y="467"/>
                  <a:pt x="270" y="472"/>
                </a:cubicBezTo>
                <a:cubicBezTo>
                  <a:pt x="271" y="476"/>
                  <a:pt x="274" y="480"/>
                  <a:pt x="278" y="482"/>
                </a:cubicBezTo>
                <a:cubicBezTo>
                  <a:pt x="282" y="484"/>
                  <a:pt x="287" y="485"/>
                  <a:pt x="291" y="484"/>
                </a:cubicBezTo>
                <a:cubicBezTo>
                  <a:pt x="296" y="483"/>
                  <a:pt x="300" y="480"/>
                  <a:pt x="303" y="477"/>
                </a:cubicBezTo>
                <a:cubicBezTo>
                  <a:pt x="306" y="473"/>
                  <a:pt x="307" y="469"/>
                  <a:pt x="307" y="464"/>
                </a:cubicBezTo>
                <a:cubicBezTo>
                  <a:pt x="306" y="459"/>
                  <a:pt x="304" y="436"/>
                  <a:pt x="301" y="414"/>
                </a:cubicBezTo>
                <a:cubicBezTo>
                  <a:pt x="317" y="409"/>
                  <a:pt x="331" y="402"/>
                  <a:pt x="343" y="393"/>
                </a:cubicBezTo>
                <a:cubicBezTo>
                  <a:pt x="360" y="408"/>
                  <a:pt x="377" y="424"/>
                  <a:pt x="380" y="427"/>
                </a:cubicBezTo>
                <a:cubicBezTo>
                  <a:pt x="384" y="431"/>
                  <a:pt x="388" y="432"/>
                  <a:pt x="393" y="432"/>
                </a:cubicBezTo>
                <a:cubicBezTo>
                  <a:pt x="397" y="432"/>
                  <a:pt x="402" y="430"/>
                  <a:pt x="405" y="427"/>
                </a:cubicBezTo>
                <a:cubicBezTo>
                  <a:pt x="409" y="424"/>
                  <a:pt x="411" y="420"/>
                  <a:pt x="412" y="415"/>
                </a:cubicBezTo>
                <a:cubicBezTo>
                  <a:pt x="412" y="411"/>
                  <a:pt x="412" y="406"/>
                  <a:pt x="409" y="402"/>
                </a:cubicBezTo>
                <a:cubicBezTo>
                  <a:pt x="406" y="398"/>
                  <a:pt x="391" y="378"/>
                  <a:pt x="378" y="360"/>
                </a:cubicBezTo>
                <a:cubicBezTo>
                  <a:pt x="387" y="348"/>
                  <a:pt x="395" y="335"/>
                  <a:pt x="402" y="321"/>
                </a:cubicBezTo>
                <a:cubicBezTo>
                  <a:pt x="425" y="326"/>
                  <a:pt x="449" y="332"/>
                  <a:pt x="454" y="333"/>
                </a:cubicBezTo>
                <a:cubicBezTo>
                  <a:pt x="459" y="334"/>
                  <a:pt x="464" y="333"/>
                  <a:pt x="467" y="331"/>
                </a:cubicBezTo>
                <a:cubicBezTo>
                  <a:pt x="471" y="329"/>
                  <a:pt x="474" y="325"/>
                  <a:pt x="476" y="321"/>
                </a:cubicBezTo>
                <a:cubicBezTo>
                  <a:pt x="477" y="316"/>
                  <a:pt x="477" y="311"/>
                  <a:pt x="475" y="307"/>
                </a:cubicBezTo>
                <a:cubicBezTo>
                  <a:pt x="474" y="303"/>
                  <a:pt x="471" y="299"/>
                  <a:pt x="466" y="297"/>
                </a:cubicBezTo>
                <a:cubicBezTo>
                  <a:pt x="461" y="295"/>
                  <a:pt x="437" y="285"/>
                  <a:pt x="416" y="275"/>
                </a:cubicBezTo>
                <a:cubicBezTo>
                  <a:pt x="418" y="261"/>
                  <a:pt x="419" y="246"/>
                  <a:pt x="418" y="231"/>
                </a:cubicBezTo>
                <a:cubicBezTo>
                  <a:pt x="441" y="224"/>
                  <a:pt x="466" y="217"/>
                  <a:pt x="471" y="215"/>
                </a:cubicBezTo>
                <a:cubicBezTo>
                  <a:pt x="476" y="214"/>
                  <a:pt x="479" y="210"/>
                  <a:pt x="481" y="206"/>
                </a:cubicBezTo>
                <a:cubicBezTo>
                  <a:pt x="484" y="203"/>
                  <a:pt x="484" y="198"/>
                  <a:pt x="484" y="193"/>
                </a:cubicBezTo>
                <a:cubicBezTo>
                  <a:pt x="483" y="189"/>
                  <a:pt x="480" y="185"/>
                  <a:pt x="476" y="182"/>
                </a:cubicBezTo>
                <a:close/>
                <a:moveTo>
                  <a:pt x="269" y="373"/>
                </a:moveTo>
                <a:cubicBezTo>
                  <a:pt x="199" y="387"/>
                  <a:pt x="131" y="340"/>
                  <a:pt x="117" y="268"/>
                </a:cubicBezTo>
                <a:cubicBezTo>
                  <a:pt x="102" y="196"/>
                  <a:pt x="147" y="126"/>
                  <a:pt x="216" y="112"/>
                </a:cubicBezTo>
                <a:cubicBezTo>
                  <a:pt x="285" y="98"/>
                  <a:pt x="353" y="145"/>
                  <a:pt x="368" y="217"/>
                </a:cubicBezTo>
                <a:cubicBezTo>
                  <a:pt x="382" y="289"/>
                  <a:pt x="338" y="358"/>
                  <a:pt x="269" y="3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0">
            <a:extLst>
              <a:ext uri="{FF2B5EF4-FFF2-40B4-BE49-F238E27FC236}">
                <a16:creationId xmlns:a16="http://schemas.microsoft.com/office/drawing/2014/main" id="{1D272F2F-D1DC-4086-862B-ADD8206F9C22}"/>
              </a:ext>
            </a:extLst>
          </p:cNvPr>
          <p:cNvSpPr>
            <a:spLocks noEditPoints="1"/>
          </p:cNvSpPr>
          <p:nvPr/>
        </p:nvSpPr>
        <p:spPr bwMode="auto">
          <a:xfrm>
            <a:off x="4686158" y="3642263"/>
            <a:ext cx="311164" cy="310007"/>
          </a:xfrm>
          <a:custGeom>
            <a:avLst/>
            <a:gdLst>
              <a:gd name="T0" fmla="*/ 78 w 191"/>
              <a:gd name="T1" fmla="*/ 9 h 191"/>
              <a:gd name="T2" fmla="*/ 9 w 191"/>
              <a:gd name="T3" fmla="*/ 113 h 191"/>
              <a:gd name="T4" fmla="*/ 113 w 191"/>
              <a:gd name="T5" fmla="*/ 181 h 191"/>
              <a:gd name="T6" fmla="*/ 181 w 191"/>
              <a:gd name="T7" fmla="*/ 78 h 191"/>
              <a:gd name="T8" fmla="*/ 78 w 191"/>
              <a:gd name="T9" fmla="*/ 9 h 191"/>
              <a:gd name="T10" fmla="*/ 104 w 191"/>
              <a:gd name="T11" fmla="*/ 139 h 191"/>
              <a:gd name="T12" fmla="*/ 52 w 191"/>
              <a:gd name="T13" fmla="*/ 104 h 191"/>
              <a:gd name="T14" fmla="*/ 87 w 191"/>
              <a:gd name="T15" fmla="*/ 52 h 191"/>
              <a:gd name="T16" fmla="*/ 139 w 191"/>
              <a:gd name="T17" fmla="*/ 87 h 191"/>
              <a:gd name="T18" fmla="*/ 104 w 191"/>
              <a:gd name="T19" fmla="*/ 1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78" y="9"/>
                </a:moveTo>
                <a:cubicBezTo>
                  <a:pt x="30" y="19"/>
                  <a:pt x="0" y="65"/>
                  <a:pt x="9" y="113"/>
                </a:cubicBezTo>
                <a:cubicBezTo>
                  <a:pt x="19" y="160"/>
                  <a:pt x="65" y="191"/>
                  <a:pt x="113" y="181"/>
                </a:cubicBezTo>
                <a:cubicBezTo>
                  <a:pt x="160" y="172"/>
                  <a:pt x="191" y="125"/>
                  <a:pt x="181" y="78"/>
                </a:cubicBezTo>
                <a:cubicBezTo>
                  <a:pt x="172" y="30"/>
                  <a:pt x="125" y="0"/>
                  <a:pt x="78" y="9"/>
                </a:cubicBezTo>
                <a:close/>
                <a:moveTo>
                  <a:pt x="104" y="139"/>
                </a:moveTo>
                <a:cubicBezTo>
                  <a:pt x="80" y="144"/>
                  <a:pt x="57" y="128"/>
                  <a:pt x="52" y="104"/>
                </a:cubicBezTo>
                <a:cubicBezTo>
                  <a:pt x="47" y="80"/>
                  <a:pt x="63" y="57"/>
                  <a:pt x="87" y="52"/>
                </a:cubicBezTo>
                <a:cubicBezTo>
                  <a:pt x="110" y="47"/>
                  <a:pt x="134" y="63"/>
                  <a:pt x="139" y="87"/>
                </a:cubicBezTo>
                <a:cubicBezTo>
                  <a:pt x="143" y="111"/>
                  <a:pt x="128" y="134"/>
                  <a:pt x="104" y="1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56F8A5E1-9E56-429A-A686-8206F071CF3F}"/>
              </a:ext>
            </a:extLst>
          </p:cNvPr>
          <p:cNvSpPr>
            <a:spLocks noEditPoints="1"/>
          </p:cNvSpPr>
          <p:nvPr/>
        </p:nvSpPr>
        <p:spPr bwMode="auto">
          <a:xfrm>
            <a:off x="2834218" y="3266324"/>
            <a:ext cx="196645" cy="198959"/>
          </a:xfrm>
          <a:custGeom>
            <a:avLst/>
            <a:gdLst>
              <a:gd name="T0" fmla="*/ 108 w 121"/>
              <a:gd name="T1" fmla="*/ 65 h 122"/>
              <a:gd name="T2" fmla="*/ 107 w 121"/>
              <a:gd name="T3" fmla="*/ 57 h 122"/>
              <a:gd name="T4" fmla="*/ 118 w 121"/>
              <a:gd name="T5" fmla="*/ 54 h 122"/>
              <a:gd name="T6" fmla="*/ 112 w 121"/>
              <a:gd name="T7" fmla="*/ 48 h 122"/>
              <a:gd name="T8" fmla="*/ 103 w 121"/>
              <a:gd name="T9" fmla="*/ 42 h 122"/>
              <a:gd name="T10" fmla="*/ 113 w 121"/>
              <a:gd name="T11" fmla="*/ 35 h 122"/>
              <a:gd name="T12" fmla="*/ 104 w 121"/>
              <a:gd name="T13" fmla="*/ 31 h 122"/>
              <a:gd name="T14" fmla="*/ 94 w 121"/>
              <a:gd name="T15" fmla="*/ 29 h 122"/>
              <a:gd name="T16" fmla="*/ 101 w 121"/>
              <a:gd name="T17" fmla="*/ 19 h 122"/>
              <a:gd name="T18" fmla="*/ 91 w 121"/>
              <a:gd name="T19" fmla="*/ 18 h 122"/>
              <a:gd name="T20" fmla="*/ 81 w 121"/>
              <a:gd name="T21" fmla="*/ 19 h 122"/>
              <a:gd name="T22" fmla="*/ 84 w 121"/>
              <a:gd name="T23" fmla="*/ 7 h 122"/>
              <a:gd name="T24" fmla="*/ 75 w 121"/>
              <a:gd name="T25" fmla="*/ 10 h 122"/>
              <a:gd name="T26" fmla="*/ 65 w 121"/>
              <a:gd name="T27" fmla="*/ 15 h 122"/>
              <a:gd name="T28" fmla="*/ 64 w 121"/>
              <a:gd name="T29" fmla="*/ 3 h 122"/>
              <a:gd name="T30" fmla="*/ 57 w 121"/>
              <a:gd name="T31" fmla="*/ 8 h 122"/>
              <a:gd name="T32" fmla="*/ 49 w 121"/>
              <a:gd name="T33" fmla="*/ 16 h 122"/>
              <a:gd name="T34" fmla="*/ 44 w 121"/>
              <a:gd name="T35" fmla="*/ 5 h 122"/>
              <a:gd name="T36" fmla="*/ 39 w 121"/>
              <a:gd name="T37" fmla="*/ 13 h 122"/>
              <a:gd name="T38" fmla="*/ 35 w 121"/>
              <a:gd name="T39" fmla="*/ 23 h 122"/>
              <a:gd name="T40" fmla="*/ 26 w 121"/>
              <a:gd name="T41" fmla="*/ 14 h 122"/>
              <a:gd name="T42" fmla="*/ 24 w 121"/>
              <a:gd name="T43" fmla="*/ 23 h 122"/>
              <a:gd name="T44" fmla="*/ 23 w 121"/>
              <a:gd name="T45" fmla="*/ 34 h 122"/>
              <a:gd name="T46" fmla="*/ 12 w 121"/>
              <a:gd name="T47" fmla="*/ 29 h 122"/>
              <a:gd name="T48" fmla="*/ 13 w 121"/>
              <a:gd name="T49" fmla="*/ 38 h 122"/>
              <a:gd name="T50" fmla="*/ 16 w 121"/>
              <a:gd name="T51" fmla="*/ 48 h 122"/>
              <a:gd name="T52" fmla="*/ 4 w 121"/>
              <a:gd name="T53" fmla="*/ 47 h 122"/>
              <a:gd name="T54" fmla="*/ 8 w 121"/>
              <a:gd name="T55" fmla="*/ 56 h 122"/>
              <a:gd name="T56" fmla="*/ 15 w 121"/>
              <a:gd name="T57" fmla="*/ 61 h 122"/>
              <a:gd name="T58" fmla="*/ 8 w 121"/>
              <a:gd name="T59" fmla="*/ 66 h 122"/>
              <a:gd name="T60" fmla="*/ 4 w 121"/>
              <a:gd name="T61" fmla="*/ 74 h 122"/>
              <a:gd name="T62" fmla="*/ 16 w 121"/>
              <a:gd name="T63" fmla="*/ 73 h 122"/>
              <a:gd name="T64" fmla="*/ 13 w 121"/>
              <a:gd name="T65" fmla="*/ 84 h 122"/>
              <a:gd name="T66" fmla="*/ 12 w 121"/>
              <a:gd name="T67" fmla="*/ 93 h 122"/>
              <a:gd name="T68" fmla="*/ 23 w 121"/>
              <a:gd name="T69" fmla="*/ 88 h 122"/>
              <a:gd name="T70" fmla="*/ 24 w 121"/>
              <a:gd name="T71" fmla="*/ 99 h 122"/>
              <a:gd name="T72" fmla="*/ 26 w 121"/>
              <a:gd name="T73" fmla="*/ 108 h 122"/>
              <a:gd name="T74" fmla="*/ 35 w 121"/>
              <a:gd name="T75" fmla="*/ 99 h 122"/>
              <a:gd name="T76" fmla="*/ 39 w 121"/>
              <a:gd name="T77" fmla="*/ 109 h 122"/>
              <a:gd name="T78" fmla="*/ 44 w 121"/>
              <a:gd name="T79" fmla="*/ 117 h 122"/>
              <a:gd name="T80" fmla="*/ 49 w 121"/>
              <a:gd name="T81" fmla="*/ 106 h 122"/>
              <a:gd name="T82" fmla="*/ 57 w 121"/>
              <a:gd name="T83" fmla="*/ 114 h 122"/>
              <a:gd name="T84" fmla="*/ 64 w 121"/>
              <a:gd name="T85" fmla="*/ 119 h 122"/>
              <a:gd name="T86" fmla="*/ 65 w 121"/>
              <a:gd name="T87" fmla="*/ 107 h 122"/>
              <a:gd name="T88" fmla="*/ 75 w 121"/>
              <a:gd name="T89" fmla="*/ 112 h 122"/>
              <a:gd name="T90" fmla="*/ 84 w 121"/>
              <a:gd name="T91" fmla="*/ 114 h 122"/>
              <a:gd name="T92" fmla="*/ 81 w 121"/>
              <a:gd name="T93" fmla="*/ 103 h 122"/>
              <a:gd name="T94" fmla="*/ 91 w 121"/>
              <a:gd name="T95" fmla="*/ 104 h 122"/>
              <a:gd name="T96" fmla="*/ 101 w 121"/>
              <a:gd name="T97" fmla="*/ 103 h 122"/>
              <a:gd name="T98" fmla="*/ 94 w 121"/>
              <a:gd name="T99" fmla="*/ 93 h 122"/>
              <a:gd name="T100" fmla="*/ 104 w 121"/>
              <a:gd name="T101" fmla="*/ 91 h 122"/>
              <a:gd name="T102" fmla="*/ 113 w 121"/>
              <a:gd name="T103" fmla="*/ 87 h 122"/>
              <a:gd name="T104" fmla="*/ 103 w 121"/>
              <a:gd name="T105" fmla="*/ 80 h 122"/>
              <a:gd name="T106" fmla="*/ 112 w 121"/>
              <a:gd name="T107" fmla="*/ 74 h 122"/>
              <a:gd name="T108" fmla="*/ 118 w 121"/>
              <a:gd name="T109" fmla="*/ 68 h 122"/>
              <a:gd name="T110" fmla="*/ 49 w 121"/>
              <a:gd name="T11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22">
                <a:moveTo>
                  <a:pt x="118" y="68"/>
                </a:moveTo>
                <a:cubicBezTo>
                  <a:pt x="116" y="67"/>
                  <a:pt x="115" y="67"/>
                  <a:pt x="113" y="66"/>
                </a:cubicBezTo>
                <a:cubicBezTo>
                  <a:pt x="111" y="66"/>
                  <a:pt x="110" y="65"/>
                  <a:pt x="108" y="65"/>
                </a:cubicBezTo>
                <a:cubicBezTo>
                  <a:pt x="108" y="65"/>
                  <a:pt x="107" y="65"/>
                  <a:pt x="107" y="64"/>
                </a:cubicBezTo>
                <a:cubicBezTo>
                  <a:pt x="107" y="63"/>
                  <a:pt x="107" y="62"/>
                  <a:pt x="107" y="61"/>
                </a:cubicBezTo>
                <a:cubicBezTo>
                  <a:pt x="107" y="60"/>
                  <a:pt x="107" y="59"/>
                  <a:pt x="107" y="57"/>
                </a:cubicBezTo>
                <a:cubicBezTo>
                  <a:pt x="107" y="57"/>
                  <a:pt x="108" y="57"/>
                  <a:pt x="108" y="57"/>
                </a:cubicBezTo>
                <a:cubicBezTo>
                  <a:pt x="110" y="57"/>
                  <a:pt x="111" y="56"/>
                  <a:pt x="113" y="56"/>
                </a:cubicBezTo>
                <a:cubicBezTo>
                  <a:pt x="115" y="55"/>
                  <a:pt x="116" y="55"/>
                  <a:pt x="118" y="54"/>
                </a:cubicBezTo>
                <a:cubicBezTo>
                  <a:pt x="120" y="54"/>
                  <a:pt x="121" y="52"/>
                  <a:pt x="121" y="50"/>
                </a:cubicBezTo>
                <a:cubicBezTo>
                  <a:pt x="120" y="49"/>
                  <a:pt x="119" y="47"/>
                  <a:pt x="117" y="47"/>
                </a:cubicBezTo>
                <a:cubicBezTo>
                  <a:pt x="115" y="48"/>
                  <a:pt x="113" y="48"/>
                  <a:pt x="112" y="48"/>
                </a:cubicBezTo>
                <a:cubicBezTo>
                  <a:pt x="110" y="48"/>
                  <a:pt x="108" y="48"/>
                  <a:pt x="107" y="48"/>
                </a:cubicBezTo>
                <a:cubicBezTo>
                  <a:pt x="106" y="48"/>
                  <a:pt x="105" y="48"/>
                  <a:pt x="105" y="48"/>
                </a:cubicBezTo>
                <a:cubicBezTo>
                  <a:pt x="104" y="46"/>
                  <a:pt x="104" y="44"/>
                  <a:pt x="103" y="42"/>
                </a:cubicBezTo>
                <a:cubicBezTo>
                  <a:pt x="103" y="42"/>
                  <a:pt x="103" y="41"/>
                  <a:pt x="104" y="41"/>
                </a:cubicBezTo>
                <a:cubicBezTo>
                  <a:pt x="105" y="40"/>
                  <a:pt x="107" y="39"/>
                  <a:pt x="108" y="38"/>
                </a:cubicBezTo>
                <a:cubicBezTo>
                  <a:pt x="109" y="37"/>
                  <a:pt x="111" y="36"/>
                  <a:pt x="113" y="35"/>
                </a:cubicBezTo>
                <a:cubicBezTo>
                  <a:pt x="114" y="34"/>
                  <a:pt x="114" y="32"/>
                  <a:pt x="113" y="30"/>
                </a:cubicBezTo>
                <a:cubicBezTo>
                  <a:pt x="113" y="29"/>
                  <a:pt x="111" y="28"/>
                  <a:pt x="109" y="29"/>
                </a:cubicBezTo>
                <a:cubicBezTo>
                  <a:pt x="107" y="30"/>
                  <a:pt x="106" y="30"/>
                  <a:pt x="104" y="31"/>
                </a:cubicBezTo>
                <a:cubicBezTo>
                  <a:pt x="103" y="32"/>
                  <a:pt x="101" y="33"/>
                  <a:pt x="100" y="33"/>
                </a:cubicBezTo>
                <a:cubicBezTo>
                  <a:pt x="99" y="34"/>
                  <a:pt x="98" y="34"/>
                  <a:pt x="98" y="34"/>
                </a:cubicBezTo>
                <a:cubicBezTo>
                  <a:pt x="97" y="32"/>
                  <a:pt x="95" y="30"/>
                  <a:pt x="94" y="29"/>
                </a:cubicBezTo>
                <a:cubicBezTo>
                  <a:pt x="94" y="28"/>
                  <a:pt x="94" y="28"/>
                  <a:pt x="95" y="27"/>
                </a:cubicBezTo>
                <a:cubicBezTo>
                  <a:pt x="95" y="26"/>
                  <a:pt x="96" y="25"/>
                  <a:pt x="97" y="23"/>
                </a:cubicBezTo>
                <a:cubicBezTo>
                  <a:pt x="98" y="22"/>
                  <a:pt x="99" y="20"/>
                  <a:pt x="101" y="19"/>
                </a:cubicBezTo>
                <a:cubicBezTo>
                  <a:pt x="102" y="17"/>
                  <a:pt x="101" y="15"/>
                  <a:pt x="100" y="14"/>
                </a:cubicBezTo>
                <a:cubicBezTo>
                  <a:pt x="99" y="13"/>
                  <a:pt x="97" y="13"/>
                  <a:pt x="95" y="14"/>
                </a:cubicBezTo>
                <a:cubicBezTo>
                  <a:pt x="94" y="16"/>
                  <a:pt x="93" y="17"/>
                  <a:pt x="91" y="18"/>
                </a:cubicBezTo>
                <a:cubicBezTo>
                  <a:pt x="90" y="19"/>
                  <a:pt x="89" y="20"/>
                  <a:pt x="88" y="22"/>
                </a:cubicBezTo>
                <a:cubicBezTo>
                  <a:pt x="87" y="22"/>
                  <a:pt x="87" y="22"/>
                  <a:pt x="87" y="23"/>
                </a:cubicBezTo>
                <a:cubicBezTo>
                  <a:pt x="85" y="22"/>
                  <a:pt x="83" y="20"/>
                  <a:pt x="81" y="19"/>
                </a:cubicBezTo>
                <a:cubicBezTo>
                  <a:pt x="81" y="19"/>
                  <a:pt x="81" y="18"/>
                  <a:pt x="81" y="18"/>
                </a:cubicBezTo>
                <a:cubicBezTo>
                  <a:pt x="81" y="16"/>
                  <a:pt x="82" y="15"/>
                  <a:pt x="82" y="13"/>
                </a:cubicBezTo>
                <a:cubicBezTo>
                  <a:pt x="83" y="11"/>
                  <a:pt x="83" y="9"/>
                  <a:pt x="84" y="7"/>
                </a:cubicBezTo>
                <a:cubicBezTo>
                  <a:pt x="84" y="6"/>
                  <a:pt x="83" y="4"/>
                  <a:pt x="81" y="3"/>
                </a:cubicBezTo>
                <a:cubicBezTo>
                  <a:pt x="80" y="3"/>
                  <a:pt x="78" y="4"/>
                  <a:pt x="77" y="5"/>
                </a:cubicBezTo>
                <a:cubicBezTo>
                  <a:pt x="76" y="7"/>
                  <a:pt x="76" y="9"/>
                  <a:pt x="75" y="10"/>
                </a:cubicBezTo>
                <a:cubicBezTo>
                  <a:pt x="74" y="12"/>
                  <a:pt x="73" y="13"/>
                  <a:pt x="73" y="15"/>
                </a:cubicBezTo>
                <a:cubicBezTo>
                  <a:pt x="72" y="15"/>
                  <a:pt x="72" y="16"/>
                  <a:pt x="72" y="16"/>
                </a:cubicBezTo>
                <a:cubicBezTo>
                  <a:pt x="70" y="16"/>
                  <a:pt x="67" y="15"/>
                  <a:pt x="65" y="15"/>
                </a:cubicBezTo>
                <a:cubicBezTo>
                  <a:pt x="65" y="14"/>
                  <a:pt x="65" y="14"/>
                  <a:pt x="65" y="13"/>
                </a:cubicBezTo>
                <a:cubicBezTo>
                  <a:pt x="65" y="12"/>
                  <a:pt x="65" y="10"/>
                  <a:pt x="65" y="8"/>
                </a:cubicBezTo>
                <a:cubicBezTo>
                  <a:pt x="64" y="7"/>
                  <a:pt x="64" y="5"/>
                  <a:pt x="64" y="3"/>
                </a:cubicBezTo>
                <a:cubicBezTo>
                  <a:pt x="64" y="1"/>
                  <a:pt x="62" y="0"/>
                  <a:pt x="61" y="0"/>
                </a:cubicBezTo>
                <a:cubicBezTo>
                  <a:pt x="59" y="0"/>
                  <a:pt x="57" y="1"/>
                  <a:pt x="57" y="3"/>
                </a:cubicBezTo>
                <a:cubicBezTo>
                  <a:pt x="57" y="5"/>
                  <a:pt x="57" y="7"/>
                  <a:pt x="57" y="8"/>
                </a:cubicBezTo>
                <a:cubicBezTo>
                  <a:pt x="56" y="10"/>
                  <a:pt x="56" y="12"/>
                  <a:pt x="56" y="13"/>
                </a:cubicBezTo>
                <a:cubicBezTo>
                  <a:pt x="56" y="14"/>
                  <a:pt x="56" y="14"/>
                  <a:pt x="56" y="15"/>
                </a:cubicBezTo>
                <a:cubicBezTo>
                  <a:pt x="54" y="15"/>
                  <a:pt x="51" y="16"/>
                  <a:pt x="49" y="16"/>
                </a:cubicBezTo>
                <a:cubicBezTo>
                  <a:pt x="49" y="16"/>
                  <a:pt x="49" y="15"/>
                  <a:pt x="48" y="15"/>
                </a:cubicBezTo>
                <a:cubicBezTo>
                  <a:pt x="48" y="13"/>
                  <a:pt x="47" y="12"/>
                  <a:pt x="46" y="10"/>
                </a:cubicBezTo>
                <a:cubicBezTo>
                  <a:pt x="46" y="9"/>
                  <a:pt x="45" y="7"/>
                  <a:pt x="44" y="5"/>
                </a:cubicBezTo>
                <a:cubicBezTo>
                  <a:pt x="43" y="4"/>
                  <a:pt x="41" y="3"/>
                  <a:pt x="40" y="3"/>
                </a:cubicBezTo>
                <a:cubicBezTo>
                  <a:pt x="38" y="4"/>
                  <a:pt x="37" y="6"/>
                  <a:pt x="37" y="7"/>
                </a:cubicBezTo>
                <a:cubicBezTo>
                  <a:pt x="38" y="9"/>
                  <a:pt x="38" y="11"/>
                  <a:pt x="39" y="13"/>
                </a:cubicBezTo>
                <a:cubicBezTo>
                  <a:pt x="39" y="15"/>
                  <a:pt x="40" y="16"/>
                  <a:pt x="40" y="18"/>
                </a:cubicBezTo>
                <a:cubicBezTo>
                  <a:pt x="40" y="18"/>
                  <a:pt x="40" y="19"/>
                  <a:pt x="41" y="19"/>
                </a:cubicBezTo>
                <a:cubicBezTo>
                  <a:pt x="39" y="20"/>
                  <a:pt x="37" y="22"/>
                  <a:pt x="35" y="23"/>
                </a:cubicBezTo>
                <a:cubicBezTo>
                  <a:pt x="34" y="22"/>
                  <a:pt x="34" y="22"/>
                  <a:pt x="33" y="22"/>
                </a:cubicBezTo>
                <a:cubicBezTo>
                  <a:pt x="32" y="20"/>
                  <a:pt x="31" y="19"/>
                  <a:pt x="30" y="18"/>
                </a:cubicBezTo>
                <a:cubicBezTo>
                  <a:pt x="29" y="17"/>
                  <a:pt x="27" y="16"/>
                  <a:pt x="26" y="14"/>
                </a:cubicBezTo>
                <a:cubicBezTo>
                  <a:pt x="25" y="13"/>
                  <a:pt x="23" y="13"/>
                  <a:pt x="21" y="14"/>
                </a:cubicBezTo>
                <a:cubicBezTo>
                  <a:pt x="20" y="15"/>
                  <a:pt x="20" y="17"/>
                  <a:pt x="21" y="19"/>
                </a:cubicBezTo>
                <a:cubicBezTo>
                  <a:pt x="22" y="20"/>
                  <a:pt x="23" y="22"/>
                  <a:pt x="24" y="23"/>
                </a:cubicBezTo>
                <a:cubicBezTo>
                  <a:pt x="25" y="25"/>
                  <a:pt x="26" y="26"/>
                  <a:pt x="27" y="27"/>
                </a:cubicBezTo>
                <a:cubicBezTo>
                  <a:pt x="27" y="28"/>
                  <a:pt x="27" y="28"/>
                  <a:pt x="28" y="29"/>
                </a:cubicBezTo>
                <a:cubicBezTo>
                  <a:pt x="26" y="30"/>
                  <a:pt x="25" y="32"/>
                  <a:pt x="23" y="34"/>
                </a:cubicBezTo>
                <a:cubicBezTo>
                  <a:pt x="23" y="34"/>
                  <a:pt x="22" y="34"/>
                  <a:pt x="22" y="33"/>
                </a:cubicBezTo>
                <a:cubicBezTo>
                  <a:pt x="20" y="33"/>
                  <a:pt x="19" y="32"/>
                  <a:pt x="17" y="31"/>
                </a:cubicBezTo>
                <a:cubicBezTo>
                  <a:pt x="15" y="30"/>
                  <a:pt x="14" y="30"/>
                  <a:pt x="12" y="29"/>
                </a:cubicBezTo>
                <a:cubicBezTo>
                  <a:pt x="10" y="28"/>
                  <a:pt x="9" y="29"/>
                  <a:pt x="8" y="30"/>
                </a:cubicBezTo>
                <a:cubicBezTo>
                  <a:pt x="7" y="32"/>
                  <a:pt x="7" y="34"/>
                  <a:pt x="9" y="35"/>
                </a:cubicBezTo>
                <a:cubicBezTo>
                  <a:pt x="10" y="36"/>
                  <a:pt x="12" y="37"/>
                  <a:pt x="13" y="38"/>
                </a:cubicBezTo>
                <a:cubicBezTo>
                  <a:pt x="15" y="39"/>
                  <a:pt x="16" y="40"/>
                  <a:pt x="17" y="41"/>
                </a:cubicBezTo>
                <a:cubicBezTo>
                  <a:pt x="18" y="41"/>
                  <a:pt x="18" y="42"/>
                  <a:pt x="19" y="42"/>
                </a:cubicBezTo>
                <a:cubicBezTo>
                  <a:pt x="18" y="44"/>
                  <a:pt x="17" y="46"/>
                  <a:pt x="16" y="48"/>
                </a:cubicBezTo>
                <a:cubicBezTo>
                  <a:pt x="16" y="48"/>
                  <a:pt x="15" y="48"/>
                  <a:pt x="15" y="48"/>
                </a:cubicBezTo>
                <a:cubicBezTo>
                  <a:pt x="13" y="48"/>
                  <a:pt x="11" y="48"/>
                  <a:pt x="10" y="48"/>
                </a:cubicBezTo>
                <a:cubicBezTo>
                  <a:pt x="8" y="48"/>
                  <a:pt x="6" y="48"/>
                  <a:pt x="4" y="47"/>
                </a:cubicBezTo>
                <a:cubicBezTo>
                  <a:pt x="2" y="47"/>
                  <a:pt x="1" y="49"/>
                  <a:pt x="0" y="50"/>
                </a:cubicBezTo>
                <a:cubicBezTo>
                  <a:pt x="0" y="52"/>
                  <a:pt x="1" y="54"/>
                  <a:pt x="3" y="54"/>
                </a:cubicBezTo>
                <a:cubicBezTo>
                  <a:pt x="5" y="55"/>
                  <a:pt x="6" y="55"/>
                  <a:pt x="8" y="56"/>
                </a:cubicBezTo>
                <a:cubicBezTo>
                  <a:pt x="10" y="56"/>
                  <a:pt x="11" y="57"/>
                  <a:pt x="13" y="57"/>
                </a:cubicBezTo>
                <a:cubicBezTo>
                  <a:pt x="14" y="57"/>
                  <a:pt x="14" y="57"/>
                  <a:pt x="15" y="57"/>
                </a:cubicBezTo>
                <a:cubicBezTo>
                  <a:pt x="15" y="59"/>
                  <a:pt x="15" y="60"/>
                  <a:pt x="15" y="61"/>
                </a:cubicBezTo>
                <a:cubicBezTo>
                  <a:pt x="15" y="62"/>
                  <a:pt x="15" y="63"/>
                  <a:pt x="15" y="64"/>
                </a:cubicBezTo>
                <a:cubicBezTo>
                  <a:pt x="14" y="65"/>
                  <a:pt x="14" y="65"/>
                  <a:pt x="13" y="65"/>
                </a:cubicBezTo>
                <a:cubicBezTo>
                  <a:pt x="11" y="65"/>
                  <a:pt x="10" y="66"/>
                  <a:pt x="8" y="66"/>
                </a:cubicBezTo>
                <a:cubicBezTo>
                  <a:pt x="6" y="67"/>
                  <a:pt x="5" y="67"/>
                  <a:pt x="3" y="68"/>
                </a:cubicBezTo>
                <a:cubicBezTo>
                  <a:pt x="1" y="68"/>
                  <a:pt x="0" y="70"/>
                  <a:pt x="0" y="72"/>
                </a:cubicBezTo>
                <a:cubicBezTo>
                  <a:pt x="1" y="73"/>
                  <a:pt x="2" y="75"/>
                  <a:pt x="4" y="74"/>
                </a:cubicBezTo>
                <a:cubicBezTo>
                  <a:pt x="6" y="74"/>
                  <a:pt x="8" y="74"/>
                  <a:pt x="10" y="74"/>
                </a:cubicBezTo>
                <a:cubicBezTo>
                  <a:pt x="11" y="74"/>
                  <a:pt x="13" y="74"/>
                  <a:pt x="15" y="74"/>
                </a:cubicBezTo>
                <a:cubicBezTo>
                  <a:pt x="15" y="74"/>
                  <a:pt x="16" y="73"/>
                  <a:pt x="16" y="73"/>
                </a:cubicBezTo>
                <a:cubicBezTo>
                  <a:pt x="17" y="76"/>
                  <a:pt x="18" y="78"/>
                  <a:pt x="19" y="80"/>
                </a:cubicBezTo>
                <a:cubicBezTo>
                  <a:pt x="18" y="80"/>
                  <a:pt x="18" y="81"/>
                  <a:pt x="17" y="81"/>
                </a:cubicBezTo>
                <a:cubicBezTo>
                  <a:pt x="16" y="82"/>
                  <a:pt x="15" y="83"/>
                  <a:pt x="13" y="84"/>
                </a:cubicBezTo>
                <a:cubicBezTo>
                  <a:pt x="12" y="85"/>
                  <a:pt x="10" y="86"/>
                  <a:pt x="9" y="87"/>
                </a:cubicBezTo>
                <a:cubicBezTo>
                  <a:pt x="7" y="88"/>
                  <a:pt x="7" y="90"/>
                  <a:pt x="8" y="92"/>
                </a:cubicBezTo>
                <a:cubicBezTo>
                  <a:pt x="9" y="93"/>
                  <a:pt x="10" y="94"/>
                  <a:pt x="12" y="93"/>
                </a:cubicBezTo>
                <a:cubicBezTo>
                  <a:pt x="14" y="92"/>
                  <a:pt x="15" y="91"/>
                  <a:pt x="17" y="91"/>
                </a:cubicBezTo>
                <a:cubicBezTo>
                  <a:pt x="19" y="90"/>
                  <a:pt x="20" y="89"/>
                  <a:pt x="22" y="89"/>
                </a:cubicBezTo>
                <a:cubicBezTo>
                  <a:pt x="22" y="88"/>
                  <a:pt x="23" y="88"/>
                  <a:pt x="23" y="88"/>
                </a:cubicBezTo>
                <a:cubicBezTo>
                  <a:pt x="25" y="90"/>
                  <a:pt x="26" y="92"/>
                  <a:pt x="28" y="93"/>
                </a:cubicBezTo>
                <a:cubicBezTo>
                  <a:pt x="27" y="94"/>
                  <a:pt x="27" y="94"/>
                  <a:pt x="27" y="95"/>
                </a:cubicBezTo>
                <a:cubicBezTo>
                  <a:pt x="26" y="96"/>
                  <a:pt x="25" y="97"/>
                  <a:pt x="24" y="99"/>
                </a:cubicBezTo>
                <a:cubicBezTo>
                  <a:pt x="23" y="100"/>
                  <a:pt x="22" y="102"/>
                  <a:pt x="21" y="103"/>
                </a:cubicBezTo>
                <a:cubicBezTo>
                  <a:pt x="20" y="105"/>
                  <a:pt x="20" y="107"/>
                  <a:pt x="21" y="108"/>
                </a:cubicBezTo>
                <a:cubicBezTo>
                  <a:pt x="23" y="109"/>
                  <a:pt x="25" y="109"/>
                  <a:pt x="26" y="108"/>
                </a:cubicBezTo>
                <a:cubicBezTo>
                  <a:pt x="27" y="106"/>
                  <a:pt x="29" y="105"/>
                  <a:pt x="30" y="104"/>
                </a:cubicBezTo>
                <a:cubicBezTo>
                  <a:pt x="31" y="103"/>
                  <a:pt x="32" y="101"/>
                  <a:pt x="33" y="100"/>
                </a:cubicBezTo>
                <a:cubicBezTo>
                  <a:pt x="34" y="100"/>
                  <a:pt x="34" y="99"/>
                  <a:pt x="35" y="99"/>
                </a:cubicBezTo>
                <a:cubicBezTo>
                  <a:pt x="37" y="100"/>
                  <a:pt x="39" y="102"/>
                  <a:pt x="41" y="103"/>
                </a:cubicBezTo>
                <a:cubicBezTo>
                  <a:pt x="40" y="103"/>
                  <a:pt x="40" y="104"/>
                  <a:pt x="40" y="104"/>
                </a:cubicBezTo>
                <a:cubicBezTo>
                  <a:pt x="40" y="106"/>
                  <a:pt x="39" y="107"/>
                  <a:pt x="39" y="109"/>
                </a:cubicBezTo>
                <a:cubicBezTo>
                  <a:pt x="38" y="111"/>
                  <a:pt x="38" y="113"/>
                  <a:pt x="37" y="114"/>
                </a:cubicBezTo>
                <a:cubicBezTo>
                  <a:pt x="37" y="116"/>
                  <a:pt x="38" y="118"/>
                  <a:pt x="40" y="118"/>
                </a:cubicBezTo>
                <a:cubicBezTo>
                  <a:pt x="41" y="119"/>
                  <a:pt x="43" y="118"/>
                  <a:pt x="44" y="117"/>
                </a:cubicBezTo>
                <a:cubicBezTo>
                  <a:pt x="45" y="115"/>
                  <a:pt x="46" y="113"/>
                  <a:pt x="46" y="112"/>
                </a:cubicBezTo>
                <a:cubicBezTo>
                  <a:pt x="47" y="110"/>
                  <a:pt x="48" y="109"/>
                  <a:pt x="48" y="107"/>
                </a:cubicBezTo>
                <a:cubicBezTo>
                  <a:pt x="49" y="107"/>
                  <a:pt x="49" y="106"/>
                  <a:pt x="49" y="106"/>
                </a:cubicBezTo>
                <a:cubicBezTo>
                  <a:pt x="51" y="106"/>
                  <a:pt x="54" y="107"/>
                  <a:pt x="56" y="107"/>
                </a:cubicBezTo>
                <a:cubicBezTo>
                  <a:pt x="56" y="107"/>
                  <a:pt x="56" y="108"/>
                  <a:pt x="56" y="109"/>
                </a:cubicBezTo>
                <a:cubicBezTo>
                  <a:pt x="56" y="110"/>
                  <a:pt x="56" y="112"/>
                  <a:pt x="57" y="114"/>
                </a:cubicBezTo>
                <a:cubicBezTo>
                  <a:pt x="57" y="115"/>
                  <a:pt x="57" y="117"/>
                  <a:pt x="57" y="119"/>
                </a:cubicBezTo>
                <a:cubicBezTo>
                  <a:pt x="57" y="121"/>
                  <a:pt x="59" y="122"/>
                  <a:pt x="61" y="122"/>
                </a:cubicBezTo>
                <a:cubicBezTo>
                  <a:pt x="62" y="122"/>
                  <a:pt x="64" y="121"/>
                  <a:pt x="64" y="119"/>
                </a:cubicBezTo>
                <a:cubicBezTo>
                  <a:pt x="64" y="117"/>
                  <a:pt x="64" y="115"/>
                  <a:pt x="65" y="114"/>
                </a:cubicBezTo>
                <a:cubicBezTo>
                  <a:pt x="65" y="112"/>
                  <a:pt x="65" y="110"/>
                  <a:pt x="65" y="109"/>
                </a:cubicBezTo>
                <a:cubicBezTo>
                  <a:pt x="65" y="108"/>
                  <a:pt x="65" y="107"/>
                  <a:pt x="65" y="107"/>
                </a:cubicBezTo>
                <a:cubicBezTo>
                  <a:pt x="67" y="107"/>
                  <a:pt x="70" y="106"/>
                  <a:pt x="72" y="106"/>
                </a:cubicBezTo>
                <a:cubicBezTo>
                  <a:pt x="72" y="106"/>
                  <a:pt x="72" y="107"/>
                  <a:pt x="73" y="107"/>
                </a:cubicBezTo>
                <a:cubicBezTo>
                  <a:pt x="73" y="109"/>
                  <a:pt x="74" y="110"/>
                  <a:pt x="75" y="112"/>
                </a:cubicBezTo>
                <a:cubicBezTo>
                  <a:pt x="76" y="113"/>
                  <a:pt x="76" y="115"/>
                  <a:pt x="77" y="117"/>
                </a:cubicBezTo>
                <a:cubicBezTo>
                  <a:pt x="78" y="118"/>
                  <a:pt x="80" y="119"/>
                  <a:pt x="81" y="118"/>
                </a:cubicBezTo>
                <a:cubicBezTo>
                  <a:pt x="83" y="118"/>
                  <a:pt x="84" y="116"/>
                  <a:pt x="84" y="114"/>
                </a:cubicBezTo>
                <a:cubicBezTo>
                  <a:pt x="83" y="113"/>
                  <a:pt x="83" y="111"/>
                  <a:pt x="82" y="109"/>
                </a:cubicBezTo>
                <a:cubicBezTo>
                  <a:pt x="82" y="107"/>
                  <a:pt x="81" y="106"/>
                  <a:pt x="81" y="104"/>
                </a:cubicBezTo>
                <a:cubicBezTo>
                  <a:pt x="81" y="104"/>
                  <a:pt x="81" y="103"/>
                  <a:pt x="81" y="103"/>
                </a:cubicBezTo>
                <a:cubicBezTo>
                  <a:pt x="83" y="102"/>
                  <a:pt x="85" y="100"/>
                  <a:pt x="87" y="99"/>
                </a:cubicBezTo>
                <a:cubicBezTo>
                  <a:pt x="87" y="99"/>
                  <a:pt x="87" y="100"/>
                  <a:pt x="88" y="100"/>
                </a:cubicBezTo>
                <a:cubicBezTo>
                  <a:pt x="89" y="101"/>
                  <a:pt x="90" y="103"/>
                  <a:pt x="91" y="104"/>
                </a:cubicBezTo>
                <a:cubicBezTo>
                  <a:pt x="93" y="105"/>
                  <a:pt x="94" y="106"/>
                  <a:pt x="95" y="108"/>
                </a:cubicBezTo>
                <a:cubicBezTo>
                  <a:pt x="97" y="109"/>
                  <a:pt x="99" y="109"/>
                  <a:pt x="100" y="108"/>
                </a:cubicBezTo>
                <a:cubicBezTo>
                  <a:pt x="101" y="107"/>
                  <a:pt x="102" y="105"/>
                  <a:pt x="101" y="103"/>
                </a:cubicBezTo>
                <a:cubicBezTo>
                  <a:pt x="99" y="102"/>
                  <a:pt x="98" y="100"/>
                  <a:pt x="97" y="99"/>
                </a:cubicBezTo>
                <a:cubicBezTo>
                  <a:pt x="96" y="97"/>
                  <a:pt x="95" y="96"/>
                  <a:pt x="95" y="95"/>
                </a:cubicBezTo>
                <a:cubicBezTo>
                  <a:pt x="94" y="94"/>
                  <a:pt x="94" y="94"/>
                  <a:pt x="94" y="93"/>
                </a:cubicBezTo>
                <a:cubicBezTo>
                  <a:pt x="95" y="92"/>
                  <a:pt x="97" y="90"/>
                  <a:pt x="98" y="88"/>
                </a:cubicBezTo>
                <a:cubicBezTo>
                  <a:pt x="98" y="88"/>
                  <a:pt x="99" y="88"/>
                  <a:pt x="100" y="89"/>
                </a:cubicBezTo>
                <a:cubicBezTo>
                  <a:pt x="101" y="89"/>
                  <a:pt x="103" y="90"/>
                  <a:pt x="104" y="91"/>
                </a:cubicBezTo>
                <a:cubicBezTo>
                  <a:pt x="106" y="91"/>
                  <a:pt x="107" y="92"/>
                  <a:pt x="109" y="93"/>
                </a:cubicBezTo>
                <a:cubicBezTo>
                  <a:pt x="111" y="94"/>
                  <a:pt x="113" y="93"/>
                  <a:pt x="113" y="92"/>
                </a:cubicBezTo>
                <a:cubicBezTo>
                  <a:pt x="114" y="90"/>
                  <a:pt x="114" y="88"/>
                  <a:pt x="113" y="87"/>
                </a:cubicBezTo>
                <a:cubicBezTo>
                  <a:pt x="111" y="86"/>
                  <a:pt x="109" y="85"/>
                  <a:pt x="108" y="84"/>
                </a:cubicBezTo>
                <a:cubicBezTo>
                  <a:pt x="107" y="83"/>
                  <a:pt x="105" y="82"/>
                  <a:pt x="104" y="81"/>
                </a:cubicBezTo>
                <a:cubicBezTo>
                  <a:pt x="103" y="81"/>
                  <a:pt x="103" y="80"/>
                  <a:pt x="103" y="80"/>
                </a:cubicBezTo>
                <a:cubicBezTo>
                  <a:pt x="103" y="78"/>
                  <a:pt x="104" y="76"/>
                  <a:pt x="105" y="73"/>
                </a:cubicBezTo>
                <a:cubicBezTo>
                  <a:pt x="105" y="73"/>
                  <a:pt x="106" y="74"/>
                  <a:pt x="107" y="74"/>
                </a:cubicBezTo>
                <a:cubicBezTo>
                  <a:pt x="108" y="74"/>
                  <a:pt x="110" y="74"/>
                  <a:pt x="112" y="74"/>
                </a:cubicBezTo>
                <a:cubicBezTo>
                  <a:pt x="113" y="74"/>
                  <a:pt x="115" y="74"/>
                  <a:pt x="117" y="74"/>
                </a:cubicBezTo>
                <a:cubicBezTo>
                  <a:pt x="119" y="75"/>
                  <a:pt x="120" y="73"/>
                  <a:pt x="121" y="72"/>
                </a:cubicBezTo>
                <a:cubicBezTo>
                  <a:pt x="121" y="70"/>
                  <a:pt x="120" y="68"/>
                  <a:pt x="118" y="68"/>
                </a:cubicBezTo>
                <a:close/>
                <a:moveTo>
                  <a:pt x="72" y="61"/>
                </a:moveTo>
                <a:cubicBezTo>
                  <a:pt x="72" y="67"/>
                  <a:pt x="67" y="72"/>
                  <a:pt x="61" y="72"/>
                </a:cubicBezTo>
                <a:cubicBezTo>
                  <a:pt x="54" y="72"/>
                  <a:pt x="49" y="67"/>
                  <a:pt x="49" y="61"/>
                </a:cubicBezTo>
                <a:cubicBezTo>
                  <a:pt x="49" y="55"/>
                  <a:pt x="54" y="49"/>
                  <a:pt x="61" y="49"/>
                </a:cubicBezTo>
                <a:cubicBezTo>
                  <a:pt x="67" y="49"/>
                  <a:pt x="72" y="55"/>
                  <a:pt x="72"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2">
            <a:extLst>
              <a:ext uri="{FF2B5EF4-FFF2-40B4-BE49-F238E27FC236}">
                <a16:creationId xmlns:a16="http://schemas.microsoft.com/office/drawing/2014/main" id="{EBE118FD-7CF8-405E-B12D-D1CFFCD2672E}"/>
              </a:ext>
            </a:extLst>
          </p:cNvPr>
          <p:cNvSpPr>
            <a:spLocks noEditPoints="1"/>
          </p:cNvSpPr>
          <p:nvPr/>
        </p:nvSpPr>
        <p:spPr bwMode="auto">
          <a:xfrm>
            <a:off x="3704087" y="3486104"/>
            <a:ext cx="136496" cy="136496"/>
          </a:xfrm>
          <a:custGeom>
            <a:avLst/>
            <a:gdLst>
              <a:gd name="T0" fmla="*/ 55 w 84"/>
              <a:gd name="T1" fmla="*/ 7 h 84"/>
              <a:gd name="T2" fmla="*/ 7 w 84"/>
              <a:gd name="T3" fmla="*/ 29 h 84"/>
              <a:gd name="T4" fmla="*/ 30 w 84"/>
              <a:gd name="T5" fmla="*/ 77 h 84"/>
              <a:gd name="T6" fmla="*/ 77 w 84"/>
              <a:gd name="T7" fmla="*/ 55 h 84"/>
              <a:gd name="T8" fmla="*/ 55 w 84"/>
              <a:gd name="T9" fmla="*/ 7 h 84"/>
              <a:gd name="T10" fmla="*/ 39 w 84"/>
              <a:gd name="T11" fmla="*/ 52 h 84"/>
              <a:gd name="T12" fmla="*/ 33 w 84"/>
              <a:gd name="T13" fmla="*/ 39 h 84"/>
              <a:gd name="T14" fmla="*/ 46 w 84"/>
              <a:gd name="T15" fmla="*/ 33 h 84"/>
              <a:gd name="T16" fmla="*/ 52 w 84"/>
              <a:gd name="T17" fmla="*/ 46 h 84"/>
              <a:gd name="T18" fmla="*/ 39 w 84"/>
              <a:gd name="T19" fmla="*/ 5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55" y="7"/>
                </a:moveTo>
                <a:cubicBezTo>
                  <a:pt x="36" y="0"/>
                  <a:pt x="15" y="10"/>
                  <a:pt x="7" y="29"/>
                </a:cubicBezTo>
                <a:cubicBezTo>
                  <a:pt x="0" y="49"/>
                  <a:pt x="10" y="70"/>
                  <a:pt x="30" y="77"/>
                </a:cubicBezTo>
                <a:cubicBezTo>
                  <a:pt x="49" y="84"/>
                  <a:pt x="70" y="75"/>
                  <a:pt x="77" y="55"/>
                </a:cubicBezTo>
                <a:cubicBezTo>
                  <a:pt x="84" y="36"/>
                  <a:pt x="75" y="15"/>
                  <a:pt x="55" y="7"/>
                </a:cubicBezTo>
                <a:close/>
                <a:moveTo>
                  <a:pt x="39" y="52"/>
                </a:moveTo>
                <a:cubicBezTo>
                  <a:pt x="34" y="50"/>
                  <a:pt x="31" y="44"/>
                  <a:pt x="33" y="39"/>
                </a:cubicBezTo>
                <a:cubicBezTo>
                  <a:pt x="35" y="34"/>
                  <a:pt x="41" y="31"/>
                  <a:pt x="46" y="33"/>
                </a:cubicBezTo>
                <a:cubicBezTo>
                  <a:pt x="51" y="35"/>
                  <a:pt x="54" y="41"/>
                  <a:pt x="52" y="46"/>
                </a:cubicBezTo>
                <a:cubicBezTo>
                  <a:pt x="50" y="51"/>
                  <a:pt x="44" y="54"/>
                  <a:pt x="39" y="5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3">
            <a:extLst>
              <a:ext uri="{FF2B5EF4-FFF2-40B4-BE49-F238E27FC236}">
                <a16:creationId xmlns:a16="http://schemas.microsoft.com/office/drawing/2014/main" id="{F8424206-05D8-463E-9D75-46A10CA809F7}"/>
              </a:ext>
            </a:extLst>
          </p:cNvPr>
          <p:cNvSpPr>
            <a:spLocks noEditPoints="1"/>
          </p:cNvSpPr>
          <p:nvPr/>
        </p:nvSpPr>
        <p:spPr bwMode="auto">
          <a:xfrm>
            <a:off x="3674011" y="3454872"/>
            <a:ext cx="198959" cy="200116"/>
          </a:xfrm>
          <a:custGeom>
            <a:avLst/>
            <a:gdLst>
              <a:gd name="T0" fmla="*/ 122 w 123"/>
              <a:gd name="T1" fmla="*/ 78 h 123"/>
              <a:gd name="T2" fmla="*/ 119 w 123"/>
              <a:gd name="T3" fmla="*/ 74 h 123"/>
              <a:gd name="T4" fmla="*/ 103 w 123"/>
              <a:gd name="T5" fmla="*/ 67 h 123"/>
              <a:gd name="T6" fmla="*/ 102 w 123"/>
              <a:gd name="T7" fmla="*/ 53 h 123"/>
              <a:gd name="T8" fmla="*/ 118 w 123"/>
              <a:gd name="T9" fmla="*/ 44 h 123"/>
              <a:gd name="T10" fmla="*/ 121 w 123"/>
              <a:gd name="T11" fmla="*/ 39 h 123"/>
              <a:gd name="T12" fmla="*/ 120 w 123"/>
              <a:gd name="T13" fmla="*/ 34 h 123"/>
              <a:gd name="T14" fmla="*/ 117 w 123"/>
              <a:gd name="T15" fmla="*/ 30 h 123"/>
              <a:gd name="T16" fmla="*/ 111 w 123"/>
              <a:gd name="T17" fmla="*/ 30 h 123"/>
              <a:gd name="T18" fmla="*/ 95 w 123"/>
              <a:gd name="T19" fmla="*/ 36 h 123"/>
              <a:gd name="T20" fmla="*/ 84 w 123"/>
              <a:gd name="T21" fmla="*/ 26 h 123"/>
              <a:gd name="T22" fmla="*/ 89 w 123"/>
              <a:gd name="T23" fmla="*/ 9 h 123"/>
              <a:gd name="T24" fmla="*/ 88 w 123"/>
              <a:gd name="T25" fmla="*/ 4 h 123"/>
              <a:gd name="T26" fmla="*/ 84 w 123"/>
              <a:gd name="T27" fmla="*/ 0 h 123"/>
              <a:gd name="T28" fmla="*/ 79 w 123"/>
              <a:gd name="T29" fmla="*/ 0 h 123"/>
              <a:gd name="T30" fmla="*/ 74 w 123"/>
              <a:gd name="T31" fmla="*/ 4 h 123"/>
              <a:gd name="T32" fmla="*/ 67 w 123"/>
              <a:gd name="T33" fmla="*/ 20 h 123"/>
              <a:gd name="T34" fmla="*/ 53 w 123"/>
              <a:gd name="T35" fmla="*/ 20 h 123"/>
              <a:gd name="T36" fmla="*/ 44 w 123"/>
              <a:gd name="T37" fmla="*/ 5 h 123"/>
              <a:gd name="T38" fmla="*/ 40 w 123"/>
              <a:gd name="T39" fmla="*/ 2 h 123"/>
              <a:gd name="T40" fmla="*/ 34 w 123"/>
              <a:gd name="T41" fmla="*/ 2 h 123"/>
              <a:gd name="T42" fmla="*/ 30 w 123"/>
              <a:gd name="T43" fmla="*/ 6 h 123"/>
              <a:gd name="T44" fmla="*/ 30 w 123"/>
              <a:gd name="T45" fmla="*/ 11 h 123"/>
              <a:gd name="T46" fmla="*/ 36 w 123"/>
              <a:gd name="T47" fmla="*/ 28 h 123"/>
              <a:gd name="T48" fmla="*/ 26 w 123"/>
              <a:gd name="T49" fmla="*/ 39 h 123"/>
              <a:gd name="T50" fmla="*/ 9 w 123"/>
              <a:gd name="T51" fmla="*/ 34 h 123"/>
              <a:gd name="T52" fmla="*/ 4 w 123"/>
              <a:gd name="T53" fmla="*/ 35 h 123"/>
              <a:gd name="T54" fmla="*/ 0 w 123"/>
              <a:gd name="T55" fmla="*/ 39 h 123"/>
              <a:gd name="T56" fmla="*/ 0 w 123"/>
              <a:gd name="T57" fmla="*/ 44 h 123"/>
              <a:gd name="T58" fmla="*/ 4 w 123"/>
              <a:gd name="T59" fmla="*/ 48 h 123"/>
              <a:gd name="T60" fmla="*/ 20 w 123"/>
              <a:gd name="T61" fmla="*/ 56 h 123"/>
              <a:gd name="T62" fmla="*/ 20 w 123"/>
              <a:gd name="T63" fmla="*/ 70 h 123"/>
              <a:gd name="T64" fmla="*/ 5 w 123"/>
              <a:gd name="T65" fmla="*/ 79 h 123"/>
              <a:gd name="T66" fmla="*/ 2 w 123"/>
              <a:gd name="T67" fmla="*/ 83 h 123"/>
              <a:gd name="T68" fmla="*/ 2 w 123"/>
              <a:gd name="T69" fmla="*/ 89 h 123"/>
              <a:gd name="T70" fmla="*/ 6 w 123"/>
              <a:gd name="T71" fmla="*/ 92 h 123"/>
              <a:gd name="T72" fmla="*/ 12 w 123"/>
              <a:gd name="T73" fmla="*/ 93 h 123"/>
              <a:gd name="T74" fmla="*/ 28 w 123"/>
              <a:gd name="T75" fmla="*/ 87 h 123"/>
              <a:gd name="T76" fmla="*/ 39 w 123"/>
              <a:gd name="T77" fmla="*/ 97 h 123"/>
              <a:gd name="T78" fmla="*/ 34 w 123"/>
              <a:gd name="T79" fmla="*/ 114 h 123"/>
              <a:gd name="T80" fmla="*/ 35 w 123"/>
              <a:gd name="T81" fmla="*/ 119 h 123"/>
              <a:gd name="T82" fmla="*/ 39 w 123"/>
              <a:gd name="T83" fmla="*/ 123 h 123"/>
              <a:gd name="T84" fmla="*/ 44 w 123"/>
              <a:gd name="T85" fmla="*/ 123 h 123"/>
              <a:gd name="T86" fmla="*/ 48 w 123"/>
              <a:gd name="T87" fmla="*/ 119 h 123"/>
              <a:gd name="T88" fmla="*/ 56 w 123"/>
              <a:gd name="T89" fmla="*/ 103 h 123"/>
              <a:gd name="T90" fmla="*/ 70 w 123"/>
              <a:gd name="T91" fmla="*/ 102 h 123"/>
              <a:gd name="T92" fmla="*/ 79 w 123"/>
              <a:gd name="T93" fmla="*/ 118 h 123"/>
              <a:gd name="T94" fmla="*/ 83 w 123"/>
              <a:gd name="T95" fmla="*/ 121 h 123"/>
              <a:gd name="T96" fmla="*/ 89 w 123"/>
              <a:gd name="T97" fmla="*/ 121 h 123"/>
              <a:gd name="T98" fmla="*/ 92 w 123"/>
              <a:gd name="T99" fmla="*/ 117 h 123"/>
              <a:gd name="T100" fmla="*/ 93 w 123"/>
              <a:gd name="T101" fmla="*/ 111 h 123"/>
              <a:gd name="T102" fmla="*/ 87 w 123"/>
              <a:gd name="T103" fmla="*/ 95 h 123"/>
              <a:gd name="T104" fmla="*/ 97 w 123"/>
              <a:gd name="T105" fmla="*/ 84 h 123"/>
              <a:gd name="T106" fmla="*/ 114 w 123"/>
              <a:gd name="T107" fmla="*/ 89 h 123"/>
              <a:gd name="T108" fmla="*/ 119 w 123"/>
              <a:gd name="T109" fmla="*/ 88 h 123"/>
              <a:gd name="T110" fmla="*/ 122 w 123"/>
              <a:gd name="T111" fmla="*/ 84 h 123"/>
              <a:gd name="T112" fmla="*/ 122 w 123"/>
              <a:gd name="T113" fmla="*/ 78 h 123"/>
              <a:gd name="T114" fmla="*/ 85 w 123"/>
              <a:gd name="T115" fmla="*/ 70 h 123"/>
              <a:gd name="T116" fmla="*/ 53 w 123"/>
              <a:gd name="T117" fmla="*/ 85 h 123"/>
              <a:gd name="T118" fmla="*/ 38 w 123"/>
              <a:gd name="T119" fmla="*/ 53 h 123"/>
              <a:gd name="T120" fmla="*/ 70 w 123"/>
              <a:gd name="T121" fmla="*/ 38 h 123"/>
              <a:gd name="T122" fmla="*/ 85 w 123"/>
              <a:gd name="T123" fmla="*/ 7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123">
                <a:moveTo>
                  <a:pt x="122" y="78"/>
                </a:moveTo>
                <a:cubicBezTo>
                  <a:pt x="122" y="77"/>
                  <a:pt x="121" y="75"/>
                  <a:pt x="119" y="74"/>
                </a:cubicBezTo>
                <a:cubicBezTo>
                  <a:pt x="117" y="74"/>
                  <a:pt x="110" y="70"/>
                  <a:pt x="103" y="67"/>
                </a:cubicBezTo>
                <a:cubicBezTo>
                  <a:pt x="104" y="62"/>
                  <a:pt x="103" y="57"/>
                  <a:pt x="102" y="53"/>
                </a:cubicBezTo>
                <a:cubicBezTo>
                  <a:pt x="109" y="49"/>
                  <a:pt x="116" y="45"/>
                  <a:pt x="118" y="44"/>
                </a:cubicBezTo>
                <a:cubicBezTo>
                  <a:pt x="119" y="43"/>
                  <a:pt x="120" y="41"/>
                  <a:pt x="121" y="39"/>
                </a:cubicBezTo>
                <a:cubicBezTo>
                  <a:pt x="121" y="38"/>
                  <a:pt x="121" y="36"/>
                  <a:pt x="120" y="34"/>
                </a:cubicBezTo>
                <a:cubicBezTo>
                  <a:pt x="120" y="32"/>
                  <a:pt x="118" y="31"/>
                  <a:pt x="117" y="30"/>
                </a:cubicBezTo>
                <a:cubicBezTo>
                  <a:pt x="115" y="30"/>
                  <a:pt x="113" y="29"/>
                  <a:pt x="111" y="30"/>
                </a:cubicBezTo>
                <a:cubicBezTo>
                  <a:pt x="110" y="31"/>
                  <a:pt x="102" y="33"/>
                  <a:pt x="95" y="36"/>
                </a:cubicBezTo>
                <a:cubicBezTo>
                  <a:pt x="92" y="32"/>
                  <a:pt x="88" y="29"/>
                  <a:pt x="84" y="26"/>
                </a:cubicBezTo>
                <a:cubicBezTo>
                  <a:pt x="86" y="18"/>
                  <a:pt x="88" y="11"/>
                  <a:pt x="89" y="9"/>
                </a:cubicBezTo>
                <a:cubicBezTo>
                  <a:pt x="89" y="7"/>
                  <a:pt x="89" y="5"/>
                  <a:pt x="88" y="4"/>
                </a:cubicBezTo>
                <a:cubicBezTo>
                  <a:pt x="87" y="2"/>
                  <a:pt x="86" y="1"/>
                  <a:pt x="84" y="0"/>
                </a:cubicBezTo>
                <a:cubicBezTo>
                  <a:pt x="82" y="0"/>
                  <a:pt x="80" y="0"/>
                  <a:pt x="79" y="0"/>
                </a:cubicBezTo>
                <a:cubicBezTo>
                  <a:pt x="77" y="1"/>
                  <a:pt x="75" y="2"/>
                  <a:pt x="74" y="4"/>
                </a:cubicBezTo>
                <a:cubicBezTo>
                  <a:pt x="74" y="5"/>
                  <a:pt x="70" y="12"/>
                  <a:pt x="67" y="20"/>
                </a:cubicBezTo>
                <a:cubicBezTo>
                  <a:pt x="62" y="19"/>
                  <a:pt x="57" y="19"/>
                  <a:pt x="53" y="20"/>
                </a:cubicBezTo>
                <a:cubicBezTo>
                  <a:pt x="49" y="13"/>
                  <a:pt x="45" y="7"/>
                  <a:pt x="44" y="5"/>
                </a:cubicBezTo>
                <a:cubicBezTo>
                  <a:pt x="43" y="3"/>
                  <a:pt x="41" y="2"/>
                  <a:pt x="40" y="2"/>
                </a:cubicBezTo>
                <a:cubicBezTo>
                  <a:pt x="38" y="1"/>
                  <a:pt x="36" y="1"/>
                  <a:pt x="34" y="2"/>
                </a:cubicBezTo>
                <a:cubicBezTo>
                  <a:pt x="32" y="3"/>
                  <a:pt x="31" y="4"/>
                  <a:pt x="30" y="6"/>
                </a:cubicBezTo>
                <a:cubicBezTo>
                  <a:pt x="30" y="8"/>
                  <a:pt x="29" y="10"/>
                  <a:pt x="30" y="11"/>
                </a:cubicBezTo>
                <a:cubicBezTo>
                  <a:pt x="31" y="13"/>
                  <a:pt x="33" y="20"/>
                  <a:pt x="36" y="28"/>
                </a:cubicBezTo>
                <a:cubicBezTo>
                  <a:pt x="32" y="31"/>
                  <a:pt x="29" y="34"/>
                  <a:pt x="26" y="39"/>
                </a:cubicBezTo>
                <a:cubicBezTo>
                  <a:pt x="18" y="36"/>
                  <a:pt x="11" y="34"/>
                  <a:pt x="9" y="34"/>
                </a:cubicBezTo>
                <a:cubicBezTo>
                  <a:pt x="7" y="33"/>
                  <a:pt x="5" y="34"/>
                  <a:pt x="4" y="35"/>
                </a:cubicBezTo>
                <a:cubicBezTo>
                  <a:pt x="2" y="36"/>
                  <a:pt x="1" y="37"/>
                  <a:pt x="0" y="39"/>
                </a:cubicBezTo>
                <a:cubicBezTo>
                  <a:pt x="0" y="41"/>
                  <a:pt x="0" y="43"/>
                  <a:pt x="0" y="44"/>
                </a:cubicBezTo>
                <a:cubicBezTo>
                  <a:pt x="1" y="46"/>
                  <a:pt x="2" y="47"/>
                  <a:pt x="4" y="48"/>
                </a:cubicBezTo>
                <a:cubicBezTo>
                  <a:pt x="6" y="49"/>
                  <a:pt x="13" y="52"/>
                  <a:pt x="20" y="56"/>
                </a:cubicBezTo>
                <a:cubicBezTo>
                  <a:pt x="19" y="61"/>
                  <a:pt x="19" y="66"/>
                  <a:pt x="20" y="70"/>
                </a:cubicBezTo>
                <a:cubicBezTo>
                  <a:pt x="13" y="74"/>
                  <a:pt x="7" y="78"/>
                  <a:pt x="5" y="79"/>
                </a:cubicBezTo>
                <a:cubicBezTo>
                  <a:pt x="4" y="80"/>
                  <a:pt x="2" y="82"/>
                  <a:pt x="2" y="83"/>
                </a:cubicBezTo>
                <a:cubicBezTo>
                  <a:pt x="1" y="85"/>
                  <a:pt x="2" y="87"/>
                  <a:pt x="2" y="89"/>
                </a:cubicBezTo>
                <a:cubicBezTo>
                  <a:pt x="3" y="90"/>
                  <a:pt x="5" y="92"/>
                  <a:pt x="6" y="92"/>
                </a:cubicBezTo>
                <a:cubicBezTo>
                  <a:pt x="8" y="93"/>
                  <a:pt x="10" y="93"/>
                  <a:pt x="12" y="93"/>
                </a:cubicBezTo>
                <a:cubicBezTo>
                  <a:pt x="13" y="92"/>
                  <a:pt x="21" y="90"/>
                  <a:pt x="28" y="87"/>
                </a:cubicBezTo>
                <a:cubicBezTo>
                  <a:pt x="31" y="91"/>
                  <a:pt x="35" y="94"/>
                  <a:pt x="39" y="97"/>
                </a:cubicBezTo>
                <a:cubicBezTo>
                  <a:pt x="37" y="104"/>
                  <a:pt x="35" y="112"/>
                  <a:pt x="34" y="114"/>
                </a:cubicBezTo>
                <a:cubicBezTo>
                  <a:pt x="34" y="116"/>
                  <a:pt x="34" y="117"/>
                  <a:pt x="35" y="119"/>
                </a:cubicBezTo>
                <a:cubicBezTo>
                  <a:pt x="36" y="121"/>
                  <a:pt x="37" y="122"/>
                  <a:pt x="39" y="123"/>
                </a:cubicBezTo>
                <a:cubicBezTo>
                  <a:pt x="41" y="123"/>
                  <a:pt x="43" y="123"/>
                  <a:pt x="44" y="123"/>
                </a:cubicBezTo>
                <a:cubicBezTo>
                  <a:pt x="46" y="122"/>
                  <a:pt x="48" y="121"/>
                  <a:pt x="48" y="119"/>
                </a:cubicBezTo>
                <a:cubicBezTo>
                  <a:pt x="49" y="117"/>
                  <a:pt x="53" y="110"/>
                  <a:pt x="56" y="103"/>
                </a:cubicBezTo>
                <a:cubicBezTo>
                  <a:pt x="61" y="104"/>
                  <a:pt x="66" y="103"/>
                  <a:pt x="70" y="102"/>
                </a:cubicBezTo>
                <a:cubicBezTo>
                  <a:pt x="74" y="109"/>
                  <a:pt x="78" y="116"/>
                  <a:pt x="79" y="118"/>
                </a:cubicBezTo>
                <a:cubicBezTo>
                  <a:pt x="80" y="119"/>
                  <a:pt x="82" y="120"/>
                  <a:pt x="83" y="121"/>
                </a:cubicBezTo>
                <a:cubicBezTo>
                  <a:pt x="85" y="121"/>
                  <a:pt x="87" y="121"/>
                  <a:pt x="89" y="121"/>
                </a:cubicBezTo>
                <a:cubicBezTo>
                  <a:pt x="90" y="120"/>
                  <a:pt x="92" y="118"/>
                  <a:pt x="92" y="117"/>
                </a:cubicBezTo>
                <a:cubicBezTo>
                  <a:pt x="93" y="115"/>
                  <a:pt x="93" y="113"/>
                  <a:pt x="93" y="111"/>
                </a:cubicBezTo>
                <a:cubicBezTo>
                  <a:pt x="92" y="110"/>
                  <a:pt x="90" y="102"/>
                  <a:pt x="87" y="95"/>
                </a:cubicBezTo>
                <a:cubicBezTo>
                  <a:pt x="91" y="92"/>
                  <a:pt x="94" y="88"/>
                  <a:pt x="97" y="84"/>
                </a:cubicBezTo>
                <a:cubicBezTo>
                  <a:pt x="104" y="86"/>
                  <a:pt x="112" y="88"/>
                  <a:pt x="114" y="89"/>
                </a:cubicBezTo>
                <a:cubicBezTo>
                  <a:pt x="115" y="89"/>
                  <a:pt x="117" y="89"/>
                  <a:pt x="119" y="88"/>
                </a:cubicBezTo>
                <a:cubicBezTo>
                  <a:pt x="121" y="87"/>
                  <a:pt x="122" y="86"/>
                  <a:pt x="122" y="84"/>
                </a:cubicBezTo>
                <a:cubicBezTo>
                  <a:pt x="123" y="82"/>
                  <a:pt x="123" y="80"/>
                  <a:pt x="122" y="78"/>
                </a:cubicBezTo>
                <a:close/>
                <a:moveTo>
                  <a:pt x="85" y="70"/>
                </a:moveTo>
                <a:cubicBezTo>
                  <a:pt x="80" y="83"/>
                  <a:pt x="66" y="90"/>
                  <a:pt x="53" y="85"/>
                </a:cubicBezTo>
                <a:cubicBezTo>
                  <a:pt x="40" y="80"/>
                  <a:pt x="33" y="66"/>
                  <a:pt x="38" y="53"/>
                </a:cubicBezTo>
                <a:cubicBezTo>
                  <a:pt x="43" y="40"/>
                  <a:pt x="57" y="33"/>
                  <a:pt x="70" y="38"/>
                </a:cubicBezTo>
                <a:cubicBezTo>
                  <a:pt x="83" y="43"/>
                  <a:pt x="90" y="57"/>
                  <a:pt x="85" y="7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4">
            <a:extLst>
              <a:ext uri="{FF2B5EF4-FFF2-40B4-BE49-F238E27FC236}">
                <a16:creationId xmlns:a16="http://schemas.microsoft.com/office/drawing/2014/main" id="{DBFC2CF0-6B35-4067-80F4-C6A18CCDADA7}"/>
              </a:ext>
            </a:extLst>
          </p:cNvPr>
          <p:cNvSpPr>
            <a:spLocks/>
          </p:cNvSpPr>
          <p:nvPr/>
        </p:nvSpPr>
        <p:spPr bwMode="auto">
          <a:xfrm>
            <a:off x="3235606" y="2773552"/>
            <a:ext cx="52054" cy="57837"/>
          </a:xfrm>
          <a:custGeom>
            <a:avLst/>
            <a:gdLst>
              <a:gd name="T0" fmla="*/ 23 w 32"/>
              <a:gd name="T1" fmla="*/ 0 h 36"/>
              <a:gd name="T2" fmla="*/ 0 w 32"/>
              <a:gd name="T3" fmla="*/ 32 h 36"/>
              <a:gd name="T4" fmla="*/ 25 w 32"/>
              <a:gd name="T5" fmla="*/ 27 h 36"/>
              <a:gd name="T6" fmla="*/ 23 w 32"/>
              <a:gd name="T7" fmla="*/ 0 h 36"/>
            </a:gdLst>
            <a:ahLst/>
            <a:cxnLst>
              <a:cxn ang="0">
                <a:pos x="T0" y="T1"/>
              </a:cxn>
              <a:cxn ang="0">
                <a:pos x="T2" y="T3"/>
              </a:cxn>
              <a:cxn ang="0">
                <a:pos x="T4" y="T5"/>
              </a:cxn>
              <a:cxn ang="0">
                <a:pos x="T6" y="T7"/>
              </a:cxn>
            </a:cxnLst>
            <a:rect l="0" t="0" r="r" b="b"/>
            <a:pathLst>
              <a:path w="32" h="36">
                <a:moveTo>
                  <a:pt x="23" y="0"/>
                </a:moveTo>
                <a:cubicBezTo>
                  <a:pt x="0" y="32"/>
                  <a:pt x="0" y="32"/>
                  <a:pt x="0" y="32"/>
                </a:cubicBezTo>
                <a:cubicBezTo>
                  <a:pt x="8" y="36"/>
                  <a:pt x="19" y="35"/>
                  <a:pt x="25" y="27"/>
                </a:cubicBezTo>
                <a:cubicBezTo>
                  <a:pt x="32" y="19"/>
                  <a:pt x="31" y="7"/>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5">
            <a:extLst>
              <a:ext uri="{FF2B5EF4-FFF2-40B4-BE49-F238E27FC236}">
                <a16:creationId xmlns:a16="http://schemas.microsoft.com/office/drawing/2014/main" id="{C6E15ECD-B668-4473-8EBB-D1FB6D4CECBC}"/>
              </a:ext>
            </a:extLst>
          </p:cNvPr>
          <p:cNvSpPr>
            <a:spLocks/>
          </p:cNvSpPr>
          <p:nvPr/>
        </p:nvSpPr>
        <p:spPr bwMode="auto">
          <a:xfrm>
            <a:off x="3217099" y="2761985"/>
            <a:ext cx="52054" cy="57837"/>
          </a:xfrm>
          <a:custGeom>
            <a:avLst/>
            <a:gdLst>
              <a:gd name="T0" fmla="*/ 7 w 32"/>
              <a:gd name="T1" fmla="*/ 9 h 36"/>
              <a:gd name="T2" fmla="*/ 8 w 32"/>
              <a:gd name="T3" fmla="*/ 36 h 36"/>
              <a:gd name="T4" fmla="*/ 32 w 32"/>
              <a:gd name="T5" fmla="*/ 4 h 36"/>
              <a:gd name="T6" fmla="*/ 7 w 32"/>
              <a:gd name="T7" fmla="*/ 9 h 36"/>
            </a:gdLst>
            <a:ahLst/>
            <a:cxnLst>
              <a:cxn ang="0">
                <a:pos x="T0" y="T1"/>
              </a:cxn>
              <a:cxn ang="0">
                <a:pos x="T2" y="T3"/>
              </a:cxn>
              <a:cxn ang="0">
                <a:pos x="T4" y="T5"/>
              </a:cxn>
              <a:cxn ang="0">
                <a:pos x="T6" y="T7"/>
              </a:cxn>
            </a:cxnLst>
            <a:rect l="0" t="0" r="r" b="b"/>
            <a:pathLst>
              <a:path w="32" h="36">
                <a:moveTo>
                  <a:pt x="7" y="9"/>
                </a:moveTo>
                <a:cubicBezTo>
                  <a:pt x="0" y="17"/>
                  <a:pt x="1" y="29"/>
                  <a:pt x="8" y="36"/>
                </a:cubicBezTo>
                <a:cubicBezTo>
                  <a:pt x="32" y="4"/>
                  <a:pt x="32" y="4"/>
                  <a:pt x="32" y="4"/>
                </a:cubicBezTo>
                <a:cubicBezTo>
                  <a:pt x="23" y="0"/>
                  <a:pt x="13" y="1"/>
                  <a:pt x="7"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8D56DDFE-F236-4BE6-9A50-86C5762BAFDC}"/>
              </a:ext>
            </a:extLst>
          </p:cNvPr>
          <p:cNvSpPr>
            <a:spLocks/>
          </p:cNvSpPr>
          <p:nvPr/>
        </p:nvSpPr>
        <p:spPr bwMode="auto">
          <a:xfrm>
            <a:off x="2073083" y="3054639"/>
            <a:ext cx="50897" cy="60151"/>
          </a:xfrm>
          <a:custGeom>
            <a:avLst/>
            <a:gdLst>
              <a:gd name="T0" fmla="*/ 23 w 31"/>
              <a:gd name="T1" fmla="*/ 0 h 37"/>
              <a:gd name="T2" fmla="*/ 0 w 31"/>
              <a:gd name="T3" fmla="*/ 32 h 37"/>
              <a:gd name="T4" fmla="*/ 25 w 31"/>
              <a:gd name="T5" fmla="*/ 27 h 37"/>
              <a:gd name="T6" fmla="*/ 23 w 31"/>
              <a:gd name="T7" fmla="*/ 0 h 37"/>
            </a:gdLst>
            <a:ahLst/>
            <a:cxnLst>
              <a:cxn ang="0">
                <a:pos x="T0" y="T1"/>
              </a:cxn>
              <a:cxn ang="0">
                <a:pos x="T2" y="T3"/>
              </a:cxn>
              <a:cxn ang="0">
                <a:pos x="T4" y="T5"/>
              </a:cxn>
              <a:cxn ang="0">
                <a:pos x="T6" y="T7"/>
              </a:cxn>
            </a:cxnLst>
            <a:rect l="0" t="0" r="r" b="b"/>
            <a:pathLst>
              <a:path w="31" h="37">
                <a:moveTo>
                  <a:pt x="23" y="0"/>
                </a:moveTo>
                <a:cubicBezTo>
                  <a:pt x="0" y="32"/>
                  <a:pt x="0" y="32"/>
                  <a:pt x="0" y="32"/>
                </a:cubicBezTo>
                <a:cubicBezTo>
                  <a:pt x="8" y="37"/>
                  <a:pt x="19" y="35"/>
                  <a:pt x="25" y="27"/>
                </a:cubicBezTo>
                <a:cubicBezTo>
                  <a:pt x="31" y="19"/>
                  <a:pt x="30" y="8"/>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16467E09-B2E1-42AE-B110-77CAA6BEC6E6}"/>
              </a:ext>
            </a:extLst>
          </p:cNvPr>
          <p:cNvSpPr>
            <a:spLocks/>
          </p:cNvSpPr>
          <p:nvPr/>
        </p:nvSpPr>
        <p:spPr bwMode="auto">
          <a:xfrm>
            <a:off x="2054575" y="3043072"/>
            <a:ext cx="49741" cy="57837"/>
          </a:xfrm>
          <a:custGeom>
            <a:avLst/>
            <a:gdLst>
              <a:gd name="T0" fmla="*/ 6 w 31"/>
              <a:gd name="T1" fmla="*/ 9 h 36"/>
              <a:gd name="T2" fmla="*/ 8 w 31"/>
              <a:gd name="T3" fmla="*/ 36 h 36"/>
              <a:gd name="T4" fmla="*/ 31 w 31"/>
              <a:gd name="T5" fmla="*/ 5 h 36"/>
              <a:gd name="T6" fmla="*/ 6 w 31"/>
              <a:gd name="T7" fmla="*/ 9 h 36"/>
            </a:gdLst>
            <a:ahLst/>
            <a:cxnLst>
              <a:cxn ang="0">
                <a:pos x="T0" y="T1"/>
              </a:cxn>
              <a:cxn ang="0">
                <a:pos x="T2" y="T3"/>
              </a:cxn>
              <a:cxn ang="0">
                <a:pos x="T4" y="T5"/>
              </a:cxn>
              <a:cxn ang="0">
                <a:pos x="T6" y="T7"/>
              </a:cxn>
            </a:cxnLst>
            <a:rect l="0" t="0" r="r" b="b"/>
            <a:pathLst>
              <a:path w="31" h="36">
                <a:moveTo>
                  <a:pt x="6" y="9"/>
                </a:moveTo>
                <a:cubicBezTo>
                  <a:pt x="0" y="17"/>
                  <a:pt x="0" y="29"/>
                  <a:pt x="8" y="36"/>
                </a:cubicBezTo>
                <a:cubicBezTo>
                  <a:pt x="31" y="5"/>
                  <a:pt x="31" y="5"/>
                  <a:pt x="31" y="5"/>
                </a:cubicBezTo>
                <a:cubicBezTo>
                  <a:pt x="23" y="0"/>
                  <a:pt x="12" y="2"/>
                  <a:pt x="6"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8">
            <a:extLst>
              <a:ext uri="{FF2B5EF4-FFF2-40B4-BE49-F238E27FC236}">
                <a16:creationId xmlns:a16="http://schemas.microsoft.com/office/drawing/2014/main" id="{53A62D03-9CF1-49E2-8782-A2E406DBFD00}"/>
              </a:ext>
            </a:extLst>
          </p:cNvPr>
          <p:cNvSpPr>
            <a:spLocks/>
          </p:cNvSpPr>
          <p:nvPr/>
        </p:nvSpPr>
        <p:spPr bwMode="auto">
          <a:xfrm>
            <a:off x="2195698" y="2500562"/>
            <a:ext cx="52054" cy="58994"/>
          </a:xfrm>
          <a:custGeom>
            <a:avLst/>
            <a:gdLst>
              <a:gd name="T0" fmla="*/ 23 w 32"/>
              <a:gd name="T1" fmla="*/ 0 h 36"/>
              <a:gd name="T2" fmla="*/ 0 w 32"/>
              <a:gd name="T3" fmla="*/ 32 h 36"/>
              <a:gd name="T4" fmla="*/ 25 w 32"/>
              <a:gd name="T5" fmla="*/ 27 h 36"/>
              <a:gd name="T6" fmla="*/ 23 w 32"/>
              <a:gd name="T7" fmla="*/ 0 h 36"/>
            </a:gdLst>
            <a:ahLst/>
            <a:cxnLst>
              <a:cxn ang="0">
                <a:pos x="T0" y="T1"/>
              </a:cxn>
              <a:cxn ang="0">
                <a:pos x="T2" y="T3"/>
              </a:cxn>
              <a:cxn ang="0">
                <a:pos x="T4" y="T5"/>
              </a:cxn>
              <a:cxn ang="0">
                <a:pos x="T6" y="T7"/>
              </a:cxn>
            </a:cxnLst>
            <a:rect l="0" t="0" r="r" b="b"/>
            <a:pathLst>
              <a:path w="32" h="36">
                <a:moveTo>
                  <a:pt x="23" y="0"/>
                </a:moveTo>
                <a:cubicBezTo>
                  <a:pt x="0" y="32"/>
                  <a:pt x="0" y="32"/>
                  <a:pt x="0" y="32"/>
                </a:cubicBezTo>
                <a:cubicBezTo>
                  <a:pt x="8" y="36"/>
                  <a:pt x="19" y="35"/>
                  <a:pt x="25" y="27"/>
                </a:cubicBezTo>
                <a:cubicBezTo>
                  <a:pt x="32" y="19"/>
                  <a:pt x="31" y="7"/>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9">
            <a:extLst>
              <a:ext uri="{FF2B5EF4-FFF2-40B4-BE49-F238E27FC236}">
                <a16:creationId xmlns:a16="http://schemas.microsoft.com/office/drawing/2014/main" id="{D2D4E81D-5406-4E55-89CF-32A4B3650FB6}"/>
              </a:ext>
            </a:extLst>
          </p:cNvPr>
          <p:cNvSpPr>
            <a:spLocks/>
          </p:cNvSpPr>
          <p:nvPr/>
        </p:nvSpPr>
        <p:spPr bwMode="auto">
          <a:xfrm>
            <a:off x="2176033" y="2488994"/>
            <a:ext cx="52054" cy="58994"/>
          </a:xfrm>
          <a:custGeom>
            <a:avLst/>
            <a:gdLst>
              <a:gd name="T0" fmla="*/ 7 w 32"/>
              <a:gd name="T1" fmla="*/ 9 h 36"/>
              <a:gd name="T2" fmla="*/ 8 w 32"/>
              <a:gd name="T3" fmla="*/ 36 h 36"/>
              <a:gd name="T4" fmla="*/ 32 w 32"/>
              <a:gd name="T5" fmla="*/ 4 h 36"/>
              <a:gd name="T6" fmla="*/ 7 w 32"/>
              <a:gd name="T7" fmla="*/ 9 h 36"/>
            </a:gdLst>
            <a:ahLst/>
            <a:cxnLst>
              <a:cxn ang="0">
                <a:pos x="T0" y="T1"/>
              </a:cxn>
              <a:cxn ang="0">
                <a:pos x="T2" y="T3"/>
              </a:cxn>
              <a:cxn ang="0">
                <a:pos x="T4" y="T5"/>
              </a:cxn>
              <a:cxn ang="0">
                <a:pos x="T6" y="T7"/>
              </a:cxn>
            </a:cxnLst>
            <a:rect l="0" t="0" r="r" b="b"/>
            <a:pathLst>
              <a:path w="32" h="36">
                <a:moveTo>
                  <a:pt x="7" y="9"/>
                </a:moveTo>
                <a:cubicBezTo>
                  <a:pt x="0" y="17"/>
                  <a:pt x="1" y="29"/>
                  <a:pt x="8" y="36"/>
                </a:cubicBezTo>
                <a:cubicBezTo>
                  <a:pt x="32" y="4"/>
                  <a:pt x="32" y="4"/>
                  <a:pt x="32" y="4"/>
                </a:cubicBezTo>
                <a:cubicBezTo>
                  <a:pt x="24" y="0"/>
                  <a:pt x="13" y="1"/>
                  <a:pt x="7"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0">
            <a:extLst>
              <a:ext uri="{FF2B5EF4-FFF2-40B4-BE49-F238E27FC236}">
                <a16:creationId xmlns:a16="http://schemas.microsoft.com/office/drawing/2014/main" id="{08B1CDB8-1E07-4A27-99DD-CFB524867F3F}"/>
              </a:ext>
            </a:extLst>
          </p:cNvPr>
          <p:cNvSpPr>
            <a:spLocks/>
          </p:cNvSpPr>
          <p:nvPr/>
        </p:nvSpPr>
        <p:spPr bwMode="auto">
          <a:xfrm>
            <a:off x="1876437" y="3579799"/>
            <a:ext cx="52054" cy="58994"/>
          </a:xfrm>
          <a:custGeom>
            <a:avLst/>
            <a:gdLst>
              <a:gd name="T0" fmla="*/ 24 w 32"/>
              <a:gd name="T1" fmla="*/ 0 h 36"/>
              <a:gd name="T2" fmla="*/ 0 w 32"/>
              <a:gd name="T3" fmla="*/ 32 h 36"/>
              <a:gd name="T4" fmla="*/ 25 w 32"/>
              <a:gd name="T5" fmla="*/ 27 h 36"/>
              <a:gd name="T6" fmla="*/ 24 w 32"/>
              <a:gd name="T7" fmla="*/ 0 h 36"/>
            </a:gdLst>
            <a:ahLst/>
            <a:cxnLst>
              <a:cxn ang="0">
                <a:pos x="T0" y="T1"/>
              </a:cxn>
              <a:cxn ang="0">
                <a:pos x="T2" y="T3"/>
              </a:cxn>
              <a:cxn ang="0">
                <a:pos x="T4" y="T5"/>
              </a:cxn>
              <a:cxn ang="0">
                <a:pos x="T6" y="T7"/>
              </a:cxn>
            </a:cxnLst>
            <a:rect l="0" t="0" r="r" b="b"/>
            <a:pathLst>
              <a:path w="32" h="36">
                <a:moveTo>
                  <a:pt x="24" y="0"/>
                </a:moveTo>
                <a:cubicBezTo>
                  <a:pt x="0" y="32"/>
                  <a:pt x="0" y="32"/>
                  <a:pt x="0" y="32"/>
                </a:cubicBezTo>
                <a:cubicBezTo>
                  <a:pt x="9" y="36"/>
                  <a:pt x="19" y="35"/>
                  <a:pt x="25" y="27"/>
                </a:cubicBezTo>
                <a:cubicBezTo>
                  <a:pt x="32" y="19"/>
                  <a:pt x="31" y="7"/>
                  <a:pt x="2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1">
            <a:extLst>
              <a:ext uri="{FF2B5EF4-FFF2-40B4-BE49-F238E27FC236}">
                <a16:creationId xmlns:a16="http://schemas.microsoft.com/office/drawing/2014/main" id="{8B9F6F7D-8818-4674-B216-EC7681931997}"/>
              </a:ext>
            </a:extLst>
          </p:cNvPr>
          <p:cNvSpPr>
            <a:spLocks/>
          </p:cNvSpPr>
          <p:nvPr/>
        </p:nvSpPr>
        <p:spPr bwMode="auto">
          <a:xfrm>
            <a:off x="1856773" y="3568232"/>
            <a:ext cx="52054" cy="58994"/>
          </a:xfrm>
          <a:custGeom>
            <a:avLst/>
            <a:gdLst>
              <a:gd name="T0" fmla="*/ 7 w 32"/>
              <a:gd name="T1" fmla="*/ 9 h 36"/>
              <a:gd name="T2" fmla="*/ 9 w 32"/>
              <a:gd name="T3" fmla="*/ 36 h 36"/>
              <a:gd name="T4" fmla="*/ 32 w 32"/>
              <a:gd name="T5" fmla="*/ 4 h 36"/>
              <a:gd name="T6" fmla="*/ 7 w 32"/>
              <a:gd name="T7" fmla="*/ 9 h 36"/>
            </a:gdLst>
            <a:ahLst/>
            <a:cxnLst>
              <a:cxn ang="0">
                <a:pos x="T0" y="T1"/>
              </a:cxn>
              <a:cxn ang="0">
                <a:pos x="T2" y="T3"/>
              </a:cxn>
              <a:cxn ang="0">
                <a:pos x="T4" y="T5"/>
              </a:cxn>
              <a:cxn ang="0">
                <a:pos x="T6" y="T7"/>
              </a:cxn>
            </a:cxnLst>
            <a:rect l="0" t="0" r="r" b="b"/>
            <a:pathLst>
              <a:path w="32" h="36">
                <a:moveTo>
                  <a:pt x="7" y="9"/>
                </a:moveTo>
                <a:cubicBezTo>
                  <a:pt x="0" y="17"/>
                  <a:pt x="1" y="29"/>
                  <a:pt x="9" y="36"/>
                </a:cubicBezTo>
                <a:cubicBezTo>
                  <a:pt x="32" y="4"/>
                  <a:pt x="32" y="4"/>
                  <a:pt x="32" y="4"/>
                </a:cubicBezTo>
                <a:cubicBezTo>
                  <a:pt x="24" y="0"/>
                  <a:pt x="13" y="1"/>
                  <a:pt x="7"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2">
            <a:extLst>
              <a:ext uri="{FF2B5EF4-FFF2-40B4-BE49-F238E27FC236}">
                <a16:creationId xmlns:a16="http://schemas.microsoft.com/office/drawing/2014/main" id="{236FF696-BDA3-4A86-939A-75C91AB05B92}"/>
              </a:ext>
            </a:extLst>
          </p:cNvPr>
          <p:cNvSpPr>
            <a:spLocks/>
          </p:cNvSpPr>
          <p:nvPr/>
        </p:nvSpPr>
        <p:spPr bwMode="auto">
          <a:xfrm>
            <a:off x="2834218" y="4445040"/>
            <a:ext cx="52054" cy="60151"/>
          </a:xfrm>
          <a:custGeom>
            <a:avLst/>
            <a:gdLst>
              <a:gd name="T0" fmla="*/ 24 w 32"/>
              <a:gd name="T1" fmla="*/ 0 h 37"/>
              <a:gd name="T2" fmla="*/ 0 w 32"/>
              <a:gd name="T3" fmla="*/ 32 h 37"/>
              <a:gd name="T4" fmla="*/ 26 w 32"/>
              <a:gd name="T5" fmla="*/ 27 h 37"/>
              <a:gd name="T6" fmla="*/ 24 w 32"/>
              <a:gd name="T7" fmla="*/ 0 h 37"/>
            </a:gdLst>
            <a:ahLst/>
            <a:cxnLst>
              <a:cxn ang="0">
                <a:pos x="T0" y="T1"/>
              </a:cxn>
              <a:cxn ang="0">
                <a:pos x="T2" y="T3"/>
              </a:cxn>
              <a:cxn ang="0">
                <a:pos x="T4" y="T5"/>
              </a:cxn>
              <a:cxn ang="0">
                <a:pos x="T6" y="T7"/>
              </a:cxn>
            </a:cxnLst>
            <a:rect l="0" t="0" r="r" b="b"/>
            <a:pathLst>
              <a:path w="32" h="37">
                <a:moveTo>
                  <a:pt x="24" y="0"/>
                </a:moveTo>
                <a:cubicBezTo>
                  <a:pt x="0" y="32"/>
                  <a:pt x="0" y="32"/>
                  <a:pt x="0" y="32"/>
                </a:cubicBezTo>
                <a:cubicBezTo>
                  <a:pt x="9" y="37"/>
                  <a:pt x="19" y="35"/>
                  <a:pt x="26" y="27"/>
                </a:cubicBezTo>
                <a:cubicBezTo>
                  <a:pt x="32" y="19"/>
                  <a:pt x="31" y="7"/>
                  <a:pt x="24" y="0"/>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3">
            <a:extLst>
              <a:ext uri="{FF2B5EF4-FFF2-40B4-BE49-F238E27FC236}">
                <a16:creationId xmlns:a16="http://schemas.microsoft.com/office/drawing/2014/main" id="{27611F39-4C66-4681-9C54-FD7EB17E96B8}"/>
              </a:ext>
            </a:extLst>
          </p:cNvPr>
          <p:cNvSpPr>
            <a:spLocks/>
          </p:cNvSpPr>
          <p:nvPr/>
        </p:nvSpPr>
        <p:spPr bwMode="auto">
          <a:xfrm>
            <a:off x="2814553" y="4434630"/>
            <a:ext cx="52054" cy="57837"/>
          </a:xfrm>
          <a:custGeom>
            <a:avLst/>
            <a:gdLst>
              <a:gd name="T0" fmla="*/ 7 w 32"/>
              <a:gd name="T1" fmla="*/ 9 h 36"/>
              <a:gd name="T2" fmla="*/ 9 w 32"/>
              <a:gd name="T3" fmla="*/ 36 h 36"/>
              <a:gd name="T4" fmla="*/ 32 w 32"/>
              <a:gd name="T5" fmla="*/ 5 h 36"/>
              <a:gd name="T6" fmla="*/ 7 w 32"/>
              <a:gd name="T7" fmla="*/ 9 h 36"/>
            </a:gdLst>
            <a:ahLst/>
            <a:cxnLst>
              <a:cxn ang="0">
                <a:pos x="T0" y="T1"/>
              </a:cxn>
              <a:cxn ang="0">
                <a:pos x="T2" y="T3"/>
              </a:cxn>
              <a:cxn ang="0">
                <a:pos x="T4" y="T5"/>
              </a:cxn>
              <a:cxn ang="0">
                <a:pos x="T6" y="T7"/>
              </a:cxn>
            </a:cxnLst>
            <a:rect l="0" t="0" r="r" b="b"/>
            <a:pathLst>
              <a:path w="32" h="36">
                <a:moveTo>
                  <a:pt x="7" y="9"/>
                </a:moveTo>
                <a:cubicBezTo>
                  <a:pt x="0" y="17"/>
                  <a:pt x="1" y="29"/>
                  <a:pt x="9" y="36"/>
                </a:cubicBezTo>
                <a:cubicBezTo>
                  <a:pt x="32" y="5"/>
                  <a:pt x="32" y="5"/>
                  <a:pt x="32" y="5"/>
                </a:cubicBezTo>
                <a:cubicBezTo>
                  <a:pt x="24" y="0"/>
                  <a:pt x="13" y="2"/>
                  <a:pt x="7" y="9"/>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4">
            <a:extLst>
              <a:ext uri="{FF2B5EF4-FFF2-40B4-BE49-F238E27FC236}">
                <a16:creationId xmlns:a16="http://schemas.microsoft.com/office/drawing/2014/main" id="{F63B5676-C59F-4087-BEE3-3966B40F72E6}"/>
              </a:ext>
            </a:extLst>
          </p:cNvPr>
          <p:cNvSpPr>
            <a:spLocks/>
          </p:cNvSpPr>
          <p:nvPr/>
        </p:nvSpPr>
        <p:spPr bwMode="auto">
          <a:xfrm>
            <a:off x="1431092" y="3960367"/>
            <a:ext cx="52054" cy="57837"/>
          </a:xfrm>
          <a:custGeom>
            <a:avLst/>
            <a:gdLst>
              <a:gd name="T0" fmla="*/ 23 w 32"/>
              <a:gd name="T1" fmla="*/ 0 h 36"/>
              <a:gd name="T2" fmla="*/ 0 w 32"/>
              <a:gd name="T3" fmla="*/ 32 h 36"/>
              <a:gd name="T4" fmla="*/ 25 w 32"/>
              <a:gd name="T5" fmla="*/ 27 h 36"/>
              <a:gd name="T6" fmla="*/ 23 w 32"/>
              <a:gd name="T7" fmla="*/ 0 h 36"/>
            </a:gdLst>
            <a:ahLst/>
            <a:cxnLst>
              <a:cxn ang="0">
                <a:pos x="T0" y="T1"/>
              </a:cxn>
              <a:cxn ang="0">
                <a:pos x="T2" y="T3"/>
              </a:cxn>
              <a:cxn ang="0">
                <a:pos x="T4" y="T5"/>
              </a:cxn>
              <a:cxn ang="0">
                <a:pos x="T6" y="T7"/>
              </a:cxn>
            </a:cxnLst>
            <a:rect l="0" t="0" r="r" b="b"/>
            <a:pathLst>
              <a:path w="32" h="36">
                <a:moveTo>
                  <a:pt x="23" y="0"/>
                </a:moveTo>
                <a:cubicBezTo>
                  <a:pt x="0" y="32"/>
                  <a:pt x="0" y="32"/>
                  <a:pt x="0" y="32"/>
                </a:cubicBezTo>
                <a:cubicBezTo>
                  <a:pt x="8" y="36"/>
                  <a:pt x="19" y="35"/>
                  <a:pt x="25" y="27"/>
                </a:cubicBezTo>
                <a:cubicBezTo>
                  <a:pt x="32" y="19"/>
                  <a:pt x="31" y="7"/>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5">
            <a:extLst>
              <a:ext uri="{FF2B5EF4-FFF2-40B4-BE49-F238E27FC236}">
                <a16:creationId xmlns:a16="http://schemas.microsoft.com/office/drawing/2014/main" id="{76D185A4-C175-40CB-82E4-5728FC2193C3}"/>
              </a:ext>
            </a:extLst>
          </p:cNvPr>
          <p:cNvSpPr>
            <a:spLocks/>
          </p:cNvSpPr>
          <p:nvPr/>
        </p:nvSpPr>
        <p:spPr bwMode="auto">
          <a:xfrm>
            <a:off x="1411427" y="3948800"/>
            <a:ext cx="50897" cy="57837"/>
          </a:xfrm>
          <a:custGeom>
            <a:avLst/>
            <a:gdLst>
              <a:gd name="T0" fmla="*/ 6 w 31"/>
              <a:gd name="T1" fmla="*/ 9 h 36"/>
              <a:gd name="T2" fmla="*/ 8 w 31"/>
              <a:gd name="T3" fmla="*/ 36 h 36"/>
              <a:gd name="T4" fmla="*/ 31 w 31"/>
              <a:gd name="T5" fmla="*/ 4 h 36"/>
              <a:gd name="T6" fmla="*/ 6 w 31"/>
              <a:gd name="T7" fmla="*/ 9 h 36"/>
            </a:gdLst>
            <a:ahLst/>
            <a:cxnLst>
              <a:cxn ang="0">
                <a:pos x="T0" y="T1"/>
              </a:cxn>
              <a:cxn ang="0">
                <a:pos x="T2" y="T3"/>
              </a:cxn>
              <a:cxn ang="0">
                <a:pos x="T4" y="T5"/>
              </a:cxn>
              <a:cxn ang="0">
                <a:pos x="T6" y="T7"/>
              </a:cxn>
            </a:cxnLst>
            <a:rect l="0" t="0" r="r" b="b"/>
            <a:pathLst>
              <a:path w="31" h="36">
                <a:moveTo>
                  <a:pt x="6" y="9"/>
                </a:moveTo>
                <a:cubicBezTo>
                  <a:pt x="0" y="17"/>
                  <a:pt x="1" y="29"/>
                  <a:pt x="8" y="36"/>
                </a:cubicBezTo>
                <a:cubicBezTo>
                  <a:pt x="31" y="4"/>
                  <a:pt x="31" y="4"/>
                  <a:pt x="31" y="4"/>
                </a:cubicBezTo>
                <a:cubicBezTo>
                  <a:pt x="23" y="0"/>
                  <a:pt x="13" y="1"/>
                  <a:pt x="6"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6">
            <a:extLst>
              <a:ext uri="{FF2B5EF4-FFF2-40B4-BE49-F238E27FC236}">
                <a16:creationId xmlns:a16="http://schemas.microsoft.com/office/drawing/2014/main" id="{65FD8051-892E-4496-BFA8-41D803AE45C9}"/>
              </a:ext>
            </a:extLst>
          </p:cNvPr>
          <p:cNvSpPr>
            <a:spLocks/>
          </p:cNvSpPr>
          <p:nvPr/>
        </p:nvSpPr>
        <p:spPr bwMode="auto">
          <a:xfrm>
            <a:off x="1943528" y="4721502"/>
            <a:ext cx="52054" cy="60151"/>
          </a:xfrm>
          <a:custGeom>
            <a:avLst/>
            <a:gdLst>
              <a:gd name="T0" fmla="*/ 23 w 32"/>
              <a:gd name="T1" fmla="*/ 0 h 37"/>
              <a:gd name="T2" fmla="*/ 0 w 32"/>
              <a:gd name="T3" fmla="*/ 32 h 37"/>
              <a:gd name="T4" fmla="*/ 25 w 32"/>
              <a:gd name="T5" fmla="*/ 27 h 37"/>
              <a:gd name="T6" fmla="*/ 23 w 32"/>
              <a:gd name="T7" fmla="*/ 0 h 37"/>
            </a:gdLst>
            <a:ahLst/>
            <a:cxnLst>
              <a:cxn ang="0">
                <a:pos x="T0" y="T1"/>
              </a:cxn>
              <a:cxn ang="0">
                <a:pos x="T2" y="T3"/>
              </a:cxn>
              <a:cxn ang="0">
                <a:pos x="T4" y="T5"/>
              </a:cxn>
              <a:cxn ang="0">
                <a:pos x="T6" y="T7"/>
              </a:cxn>
            </a:cxnLst>
            <a:rect l="0" t="0" r="r" b="b"/>
            <a:pathLst>
              <a:path w="32" h="37">
                <a:moveTo>
                  <a:pt x="23" y="0"/>
                </a:moveTo>
                <a:cubicBezTo>
                  <a:pt x="0" y="32"/>
                  <a:pt x="0" y="32"/>
                  <a:pt x="0" y="32"/>
                </a:cubicBezTo>
                <a:cubicBezTo>
                  <a:pt x="8" y="37"/>
                  <a:pt x="19" y="35"/>
                  <a:pt x="25" y="27"/>
                </a:cubicBezTo>
                <a:cubicBezTo>
                  <a:pt x="32" y="19"/>
                  <a:pt x="31" y="7"/>
                  <a:pt x="23" y="0"/>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7">
            <a:extLst>
              <a:ext uri="{FF2B5EF4-FFF2-40B4-BE49-F238E27FC236}">
                <a16:creationId xmlns:a16="http://schemas.microsoft.com/office/drawing/2014/main" id="{80FE8ACB-CFCA-4388-BD17-B13A2972248A}"/>
              </a:ext>
            </a:extLst>
          </p:cNvPr>
          <p:cNvSpPr>
            <a:spLocks/>
          </p:cNvSpPr>
          <p:nvPr/>
        </p:nvSpPr>
        <p:spPr bwMode="auto">
          <a:xfrm>
            <a:off x="1923864" y="4709935"/>
            <a:ext cx="50897" cy="58994"/>
          </a:xfrm>
          <a:custGeom>
            <a:avLst/>
            <a:gdLst>
              <a:gd name="T0" fmla="*/ 6 w 31"/>
              <a:gd name="T1" fmla="*/ 9 h 36"/>
              <a:gd name="T2" fmla="*/ 8 w 31"/>
              <a:gd name="T3" fmla="*/ 36 h 36"/>
              <a:gd name="T4" fmla="*/ 31 w 31"/>
              <a:gd name="T5" fmla="*/ 5 h 36"/>
              <a:gd name="T6" fmla="*/ 6 w 31"/>
              <a:gd name="T7" fmla="*/ 9 h 36"/>
            </a:gdLst>
            <a:ahLst/>
            <a:cxnLst>
              <a:cxn ang="0">
                <a:pos x="T0" y="T1"/>
              </a:cxn>
              <a:cxn ang="0">
                <a:pos x="T2" y="T3"/>
              </a:cxn>
              <a:cxn ang="0">
                <a:pos x="T4" y="T5"/>
              </a:cxn>
              <a:cxn ang="0">
                <a:pos x="T6" y="T7"/>
              </a:cxn>
            </a:cxnLst>
            <a:rect l="0" t="0" r="r" b="b"/>
            <a:pathLst>
              <a:path w="31" h="36">
                <a:moveTo>
                  <a:pt x="6" y="9"/>
                </a:moveTo>
                <a:cubicBezTo>
                  <a:pt x="0" y="17"/>
                  <a:pt x="1" y="29"/>
                  <a:pt x="8" y="36"/>
                </a:cubicBezTo>
                <a:cubicBezTo>
                  <a:pt x="31" y="5"/>
                  <a:pt x="31" y="5"/>
                  <a:pt x="31" y="5"/>
                </a:cubicBezTo>
                <a:cubicBezTo>
                  <a:pt x="23" y="0"/>
                  <a:pt x="13" y="2"/>
                  <a:pt x="6" y="9"/>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
            <a:extLst>
              <a:ext uri="{FF2B5EF4-FFF2-40B4-BE49-F238E27FC236}">
                <a16:creationId xmlns:a16="http://schemas.microsoft.com/office/drawing/2014/main" id="{BFDAE128-1306-49AC-8644-CA1285EA68A0}"/>
              </a:ext>
            </a:extLst>
          </p:cNvPr>
          <p:cNvSpPr>
            <a:spLocks/>
          </p:cNvSpPr>
          <p:nvPr/>
        </p:nvSpPr>
        <p:spPr bwMode="auto">
          <a:xfrm>
            <a:off x="3203218" y="4797847"/>
            <a:ext cx="52054" cy="57837"/>
          </a:xfrm>
          <a:custGeom>
            <a:avLst/>
            <a:gdLst>
              <a:gd name="T0" fmla="*/ 24 w 32"/>
              <a:gd name="T1" fmla="*/ 0 h 36"/>
              <a:gd name="T2" fmla="*/ 0 w 32"/>
              <a:gd name="T3" fmla="*/ 31 h 36"/>
              <a:gd name="T4" fmla="*/ 25 w 32"/>
              <a:gd name="T5" fmla="*/ 27 h 36"/>
              <a:gd name="T6" fmla="*/ 24 w 32"/>
              <a:gd name="T7" fmla="*/ 0 h 36"/>
            </a:gdLst>
            <a:ahLst/>
            <a:cxnLst>
              <a:cxn ang="0">
                <a:pos x="T0" y="T1"/>
              </a:cxn>
              <a:cxn ang="0">
                <a:pos x="T2" y="T3"/>
              </a:cxn>
              <a:cxn ang="0">
                <a:pos x="T4" y="T5"/>
              </a:cxn>
              <a:cxn ang="0">
                <a:pos x="T6" y="T7"/>
              </a:cxn>
            </a:cxnLst>
            <a:rect l="0" t="0" r="r" b="b"/>
            <a:pathLst>
              <a:path w="32" h="36">
                <a:moveTo>
                  <a:pt x="24" y="0"/>
                </a:moveTo>
                <a:cubicBezTo>
                  <a:pt x="0" y="31"/>
                  <a:pt x="0" y="31"/>
                  <a:pt x="0" y="31"/>
                </a:cubicBezTo>
                <a:cubicBezTo>
                  <a:pt x="8" y="36"/>
                  <a:pt x="19" y="34"/>
                  <a:pt x="25" y="27"/>
                </a:cubicBezTo>
                <a:cubicBezTo>
                  <a:pt x="32" y="18"/>
                  <a:pt x="31" y="7"/>
                  <a:pt x="24" y="0"/>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9">
            <a:extLst>
              <a:ext uri="{FF2B5EF4-FFF2-40B4-BE49-F238E27FC236}">
                <a16:creationId xmlns:a16="http://schemas.microsoft.com/office/drawing/2014/main" id="{554985AE-BD60-49DD-90C1-10FDA73FCB17}"/>
              </a:ext>
            </a:extLst>
          </p:cNvPr>
          <p:cNvSpPr>
            <a:spLocks/>
          </p:cNvSpPr>
          <p:nvPr/>
        </p:nvSpPr>
        <p:spPr bwMode="auto">
          <a:xfrm>
            <a:off x="3183554" y="4785123"/>
            <a:ext cx="52054" cy="57837"/>
          </a:xfrm>
          <a:custGeom>
            <a:avLst/>
            <a:gdLst>
              <a:gd name="T0" fmla="*/ 7 w 32"/>
              <a:gd name="T1" fmla="*/ 9 h 36"/>
              <a:gd name="T2" fmla="*/ 9 w 32"/>
              <a:gd name="T3" fmla="*/ 36 h 36"/>
              <a:gd name="T4" fmla="*/ 32 w 32"/>
              <a:gd name="T5" fmla="*/ 5 h 36"/>
              <a:gd name="T6" fmla="*/ 7 w 32"/>
              <a:gd name="T7" fmla="*/ 9 h 36"/>
            </a:gdLst>
            <a:ahLst/>
            <a:cxnLst>
              <a:cxn ang="0">
                <a:pos x="T0" y="T1"/>
              </a:cxn>
              <a:cxn ang="0">
                <a:pos x="T2" y="T3"/>
              </a:cxn>
              <a:cxn ang="0">
                <a:pos x="T4" y="T5"/>
              </a:cxn>
              <a:cxn ang="0">
                <a:pos x="T6" y="T7"/>
              </a:cxn>
            </a:cxnLst>
            <a:rect l="0" t="0" r="r" b="b"/>
            <a:pathLst>
              <a:path w="32" h="36">
                <a:moveTo>
                  <a:pt x="7" y="9"/>
                </a:moveTo>
                <a:cubicBezTo>
                  <a:pt x="0" y="18"/>
                  <a:pt x="1" y="29"/>
                  <a:pt x="9" y="36"/>
                </a:cubicBezTo>
                <a:cubicBezTo>
                  <a:pt x="32" y="5"/>
                  <a:pt x="32" y="5"/>
                  <a:pt x="32" y="5"/>
                </a:cubicBezTo>
                <a:cubicBezTo>
                  <a:pt x="24" y="0"/>
                  <a:pt x="13" y="2"/>
                  <a:pt x="7" y="9"/>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0">
            <a:extLst>
              <a:ext uri="{FF2B5EF4-FFF2-40B4-BE49-F238E27FC236}">
                <a16:creationId xmlns:a16="http://schemas.microsoft.com/office/drawing/2014/main" id="{C35D6811-49C7-4FF0-8E21-3C1749E007AA}"/>
              </a:ext>
            </a:extLst>
          </p:cNvPr>
          <p:cNvSpPr>
            <a:spLocks/>
          </p:cNvSpPr>
          <p:nvPr/>
        </p:nvSpPr>
        <p:spPr bwMode="auto">
          <a:xfrm>
            <a:off x="3682107" y="4414965"/>
            <a:ext cx="49741" cy="57837"/>
          </a:xfrm>
          <a:custGeom>
            <a:avLst/>
            <a:gdLst>
              <a:gd name="T0" fmla="*/ 23 w 31"/>
              <a:gd name="T1" fmla="*/ 0 h 36"/>
              <a:gd name="T2" fmla="*/ 0 w 31"/>
              <a:gd name="T3" fmla="*/ 31 h 36"/>
              <a:gd name="T4" fmla="*/ 25 w 31"/>
              <a:gd name="T5" fmla="*/ 27 h 36"/>
              <a:gd name="T6" fmla="*/ 23 w 31"/>
              <a:gd name="T7" fmla="*/ 0 h 36"/>
            </a:gdLst>
            <a:ahLst/>
            <a:cxnLst>
              <a:cxn ang="0">
                <a:pos x="T0" y="T1"/>
              </a:cxn>
              <a:cxn ang="0">
                <a:pos x="T2" y="T3"/>
              </a:cxn>
              <a:cxn ang="0">
                <a:pos x="T4" y="T5"/>
              </a:cxn>
              <a:cxn ang="0">
                <a:pos x="T6" y="T7"/>
              </a:cxn>
            </a:cxnLst>
            <a:rect l="0" t="0" r="r" b="b"/>
            <a:pathLst>
              <a:path w="31" h="36">
                <a:moveTo>
                  <a:pt x="23" y="0"/>
                </a:moveTo>
                <a:cubicBezTo>
                  <a:pt x="0" y="31"/>
                  <a:pt x="0" y="31"/>
                  <a:pt x="0" y="31"/>
                </a:cubicBezTo>
                <a:cubicBezTo>
                  <a:pt x="8" y="36"/>
                  <a:pt x="19" y="34"/>
                  <a:pt x="25" y="27"/>
                </a:cubicBezTo>
                <a:cubicBezTo>
                  <a:pt x="31" y="18"/>
                  <a:pt x="30" y="7"/>
                  <a:pt x="23" y="0"/>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1">
            <a:extLst>
              <a:ext uri="{FF2B5EF4-FFF2-40B4-BE49-F238E27FC236}">
                <a16:creationId xmlns:a16="http://schemas.microsoft.com/office/drawing/2014/main" id="{CD56081E-50C5-482C-8865-48B0FC8EB0D6}"/>
              </a:ext>
            </a:extLst>
          </p:cNvPr>
          <p:cNvSpPr>
            <a:spLocks/>
          </p:cNvSpPr>
          <p:nvPr/>
        </p:nvSpPr>
        <p:spPr bwMode="auto">
          <a:xfrm>
            <a:off x="3662443" y="4401085"/>
            <a:ext cx="49741" cy="58994"/>
          </a:xfrm>
          <a:custGeom>
            <a:avLst/>
            <a:gdLst>
              <a:gd name="T0" fmla="*/ 6 w 31"/>
              <a:gd name="T1" fmla="*/ 9 h 36"/>
              <a:gd name="T2" fmla="*/ 8 w 31"/>
              <a:gd name="T3" fmla="*/ 36 h 36"/>
              <a:gd name="T4" fmla="*/ 31 w 31"/>
              <a:gd name="T5" fmla="*/ 5 h 36"/>
              <a:gd name="T6" fmla="*/ 6 w 31"/>
              <a:gd name="T7" fmla="*/ 9 h 36"/>
            </a:gdLst>
            <a:ahLst/>
            <a:cxnLst>
              <a:cxn ang="0">
                <a:pos x="T0" y="T1"/>
              </a:cxn>
              <a:cxn ang="0">
                <a:pos x="T2" y="T3"/>
              </a:cxn>
              <a:cxn ang="0">
                <a:pos x="T4" y="T5"/>
              </a:cxn>
              <a:cxn ang="0">
                <a:pos x="T6" y="T7"/>
              </a:cxn>
            </a:cxnLst>
            <a:rect l="0" t="0" r="r" b="b"/>
            <a:pathLst>
              <a:path w="31" h="36">
                <a:moveTo>
                  <a:pt x="6" y="9"/>
                </a:moveTo>
                <a:cubicBezTo>
                  <a:pt x="0" y="18"/>
                  <a:pt x="0" y="29"/>
                  <a:pt x="8" y="36"/>
                </a:cubicBezTo>
                <a:cubicBezTo>
                  <a:pt x="31" y="5"/>
                  <a:pt x="31" y="5"/>
                  <a:pt x="31" y="5"/>
                </a:cubicBezTo>
                <a:cubicBezTo>
                  <a:pt x="23" y="0"/>
                  <a:pt x="12" y="2"/>
                  <a:pt x="6" y="9"/>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2">
            <a:extLst>
              <a:ext uri="{FF2B5EF4-FFF2-40B4-BE49-F238E27FC236}">
                <a16:creationId xmlns:a16="http://schemas.microsoft.com/office/drawing/2014/main" id="{CD3AD201-9E45-4195-B018-7C76B4EA53CB}"/>
              </a:ext>
            </a:extLst>
          </p:cNvPr>
          <p:cNvSpPr>
            <a:spLocks/>
          </p:cNvSpPr>
          <p:nvPr/>
        </p:nvSpPr>
        <p:spPr bwMode="auto">
          <a:xfrm>
            <a:off x="3293444" y="3435208"/>
            <a:ext cx="52054" cy="60151"/>
          </a:xfrm>
          <a:custGeom>
            <a:avLst/>
            <a:gdLst>
              <a:gd name="T0" fmla="*/ 23 w 32"/>
              <a:gd name="T1" fmla="*/ 0 h 37"/>
              <a:gd name="T2" fmla="*/ 0 w 32"/>
              <a:gd name="T3" fmla="*/ 32 h 37"/>
              <a:gd name="T4" fmla="*/ 25 w 32"/>
              <a:gd name="T5" fmla="*/ 27 h 37"/>
              <a:gd name="T6" fmla="*/ 23 w 32"/>
              <a:gd name="T7" fmla="*/ 0 h 37"/>
            </a:gdLst>
            <a:ahLst/>
            <a:cxnLst>
              <a:cxn ang="0">
                <a:pos x="T0" y="T1"/>
              </a:cxn>
              <a:cxn ang="0">
                <a:pos x="T2" y="T3"/>
              </a:cxn>
              <a:cxn ang="0">
                <a:pos x="T4" y="T5"/>
              </a:cxn>
              <a:cxn ang="0">
                <a:pos x="T6" y="T7"/>
              </a:cxn>
            </a:cxnLst>
            <a:rect l="0" t="0" r="r" b="b"/>
            <a:pathLst>
              <a:path w="32" h="37">
                <a:moveTo>
                  <a:pt x="23" y="0"/>
                </a:moveTo>
                <a:cubicBezTo>
                  <a:pt x="0" y="32"/>
                  <a:pt x="0" y="32"/>
                  <a:pt x="0" y="32"/>
                </a:cubicBezTo>
                <a:cubicBezTo>
                  <a:pt x="8" y="37"/>
                  <a:pt x="19" y="35"/>
                  <a:pt x="25" y="27"/>
                </a:cubicBezTo>
                <a:cubicBezTo>
                  <a:pt x="32" y="19"/>
                  <a:pt x="31" y="7"/>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3">
            <a:extLst>
              <a:ext uri="{FF2B5EF4-FFF2-40B4-BE49-F238E27FC236}">
                <a16:creationId xmlns:a16="http://schemas.microsoft.com/office/drawing/2014/main" id="{3967B33D-93DE-4FBB-96B8-F3767105040A}"/>
              </a:ext>
            </a:extLst>
          </p:cNvPr>
          <p:cNvSpPr>
            <a:spLocks/>
          </p:cNvSpPr>
          <p:nvPr/>
        </p:nvSpPr>
        <p:spPr bwMode="auto">
          <a:xfrm>
            <a:off x="3273780" y="3424796"/>
            <a:ext cx="52054" cy="57837"/>
          </a:xfrm>
          <a:custGeom>
            <a:avLst/>
            <a:gdLst>
              <a:gd name="T0" fmla="*/ 7 w 32"/>
              <a:gd name="T1" fmla="*/ 9 h 36"/>
              <a:gd name="T2" fmla="*/ 8 w 32"/>
              <a:gd name="T3" fmla="*/ 36 h 36"/>
              <a:gd name="T4" fmla="*/ 32 w 32"/>
              <a:gd name="T5" fmla="*/ 5 h 36"/>
              <a:gd name="T6" fmla="*/ 7 w 32"/>
              <a:gd name="T7" fmla="*/ 9 h 36"/>
            </a:gdLst>
            <a:ahLst/>
            <a:cxnLst>
              <a:cxn ang="0">
                <a:pos x="T0" y="T1"/>
              </a:cxn>
              <a:cxn ang="0">
                <a:pos x="T2" y="T3"/>
              </a:cxn>
              <a:cxn ang="0">
                <a:pos x="T4" y="T5"/>
              </a:cxn>
              <a:cxn ang="0">
                <a:pos x="T6" y="T7"/>
              </a:cxn>
            </a:cxnLst>
            <a:rect l="0" t="0" r="r" b="b"/>
            <a:pathLst>
              <a:path w="32" h="36">
                <a:moveTo>
                  <a:pt x="7" y="9"/>
                </a:moveTo>
                <a:cubicBezTo>
                  <a:pt x="0" y="17"/>
                  <a:pt x="1" y="29"/>
                  <a:pt x="8" y="36"/>
                </a:cubicBezTo>
                <a:cubicBezTo>
                  <a:pt x="32" y="5"/>
                  <a:pt x="32" y="5"/>
                  <a:pt x="32" y="5"/>
                </a:cubicBezTo>
                <a:cubicBezTo>
                  <a:pt x="24" y="0"/>
                  <a:pt x="13" y="2"/>
                  <a:pt x="7"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4">
            <a:extLst>
              <a:ext uri="{FF2B5EF4-FFF2-40B4-BE49-F238E27FC236}">
                <a16:creationId xmlns:a16="http://schemas.microsoft.com/office/drawing/2014/main" id="{A5D0332B-ED8C-4CD9-808D-58249C65EF05}"/>
              </a:ext>
            </a:extLst>
          </p:cNvPr>
          <p:cNvSpPr>
            <a:spLocks/>
          </p:cNvSpPr>
          <p:nvPr/>
        </p:nvSpPr>
        <p:spPr bwMode="auto">
          <a:xfrm>
            <a:off x="4465221" y="3301025"/>
            <a:ext cx="50897" cy="60151"/>
          </a:xfrm>
          <a:custGeom>
            <a:avLst/>
            <a:gdLst>
              <a:gd name="T0" fmla="*/ 23 w 31"/>
              <a:gd name="T1" fmla="*/ 0 h 37"/>
              <a:gd name="T2" fmla="*/ 0 w 31"/>
              <a:gd name="T3" fmla="*/ 32 h 37"/>
              <a:gd name="T4" fmla="*/ 25 w 31"/>
              <a:gd name="T5" fmla="*/ 27 h 37"/>
              <a:gd name="T6" fmla="*/ 23 w 31"/>
              <a:gd name="T7" fmla="*/ 0 h 37"/>
            </a:gdLst>
            <a:ahLst/>
            <a:cxnLst>
              <a:cxn ang="0">
                <a:pos x="T0" y="T1"/>
              </a:cxn>
              <a:cxn ang="0">
                <a:pos x="T2" y="T3"/>
              </a:cxn>
              <a:cxn ang="0">
                <a:pos x="T4" y="T5"/>
              </a:cxn>
              <a:cxn ang="0">
                <a:pos x="T6" y="T7"/>
              </a:cxn>
            </a:cxnLst>
            <a:rect l="0" t="0" r="r" b="b"/>
            <a:pathLst>
              <a:path w="31" h="37">
                <a:moveTo>
                  <a:pt x="23" y="0"/>
                </a:moveTo>
                <a:cubicBezTo>
                  <a:pt x="0" y="32"/>
                  <a:pt x="0" y="32"/>
                  <a:pt x="0" y="32"/>
                </a:cubicBezTo>
                <a:cubicBezTo>
                  <a:pt x="8" y="37"/>
                  <a:pt x="19" y="35"/>
                  <a:pt x="25" y="27"/>
                </a:cubicBezTo>
                <a:cubicBezTo>
                  <a:pt x="31" y="19"/>
                  <a:pt x="31" y="7"/>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5">
            <a:extLst>
              <a:ext uri="{FF2B5EF4-FFF2-40B4-BE49-F238E27FC236}">
                <a16:creationId xmlns:a16="http://schemas.microsoft.com/office/drawing/2014/main" id="{2362E32B-879E-45AD-9D15-DEED132469EF}"/>
              </a:ext>
            </a:extLst>
          </p:cNvPr>
          <p:cNvSpPr>
            <a:spLocks/>
          </p:cNvSpPr>
          <p:nvPr/>
        </p:nvSpPr>
        <p:spPr bwMode="auto">
          <a:xfrm>
            <a:off x="4445557" y="3289458"/>
            <a:ext cx="50897" cy="58994"/>
          </a:xfrm>
          <a:custGeom>
            <a:avLst/>
            <a:gdLst>
              <a:gd name="T0" fmla="*/ 6 w 31"/>
              <a:gd name="T1" fmla="*/ 9 h 36"/>
              <a:gd name="T2" fmla="*/ 8 w 31"/>
              <a:gd name="T3" fmla="*/ 36 h 36"/>
              <a:gd name="T4" fmla="*/ 31 w 31"/>
              <a:gd name="T5" fmla="*/ 5 h 36"/>
              <a:gd name="T6" fmla="*/ 6 w 31"/>
              <a:gd name="T7" fmla="*/ 9 h 36"/>
            </a:gdLst>
            <a:ahLst/>
            <a:cxnLst>
              <a:cxn ang="0">
                <a:pos x="T0" y="T1"/>
              </a:cxn>
              <a:cxn ang="0">
                <a:pos x="T2" y="T3"/>
              </a:cxn>
              <a:cxn ang="0">
                <a:pos x="T4" y="T5"/>
              </a:cxn>
              <a:cxn ang="0">
                <a:pos x="T6" y="T7"/>
              </a:cxn>
            </a:cxnLst>
            <a:rect l="0" t="0" r="r" b="b"/>
            <a:pathLst>
              <a:path w="31" h="36">
                <a:moveTo>
                  <a:pt x="6" y="9"/>
                </a:moveTo>
                <a:cubicBezTo>
                  <a:pt x="0" y="17"/>
                  <a:pt x="0" y="29"/>
                  <a:pt x="8" y="36"/>
                </a:cubicBezTo>
                <a:cubicBezTo>
                  <a:pt x="31" y="5"/>
                  <a:pt x="31" y="5"/>
                  <a:pt x="31" y="5"/>
                </a:cubicBezTo>
                <a:cubicBezTo>
                  <a:pt x="23" y="0"/>
                  <a:pt x="12" y="2"/>
                  <a:pt x="6"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6">
            <a:extLst>
              <a:ext uri="{FF2B5EF4-FFF2-40B4-BE49-F238E27FC236}">
                <a16:creationId xmlns:a16="http://schemas.microsoft.com/office/drawing/2014/main" id="{42FFEFD5-3C2E-467D-9090-A83E4E75BFE4}"/>
              </a:ext>
            </a:extLst>
          </p:cNvPr>
          <p:cNvSpPr>
            <a:spLocks/>
          </p:cNvSpPr>
          <p:nvPr/>
        </p:nvSpPr>
        <p:spPr bwMode="auto">
          <a:xfrm>
            <a:off x="4918663" y="4299292"/>
            <a:ext cx="52054" cy="58994"/>
          </a:xfrm>
          <a:custGeom>
            <a:avLst/>
            <a:gdLst>
              <a:gd name="T0" fmla="*/ 24 w 32"/>
              <a:gd name="T1" fmla="*/ 0 h 36"/>
              <a:gd name="T2" fmla="*/ 0 w 32"/>
              <a:gd name="T3" fmla="*/ 31 h 36"/>
              <a:gd name="T4" fmla="*/ 25 w 32"/>
              <a:gd name="T5" fmla="*/ 27 h 36"/>
              <a:gd name="T6" fmla="*/ 24 w 32"/>
              <a:gd name="T7" fmla="*/ 0 h 36"/>
            </a:gdLst>
            <a:ahLst/>
            <a:cxnLst>
              <a:cxn ang="0">
                <a:pos x="T0" y="T1"/>
              </a:cxn>
              <a:cxn ang="0">
                <a:pos x="T2" y="T3"/>
              </a:cxn>
              <a:cxn ang="0">
                <a:pos x="T4" y="T5"/>
              </a:cxn>
              <a:cxn ang="0">
                <a:pos x="T6" y="T7"/>
              </a:cxn>
            </a:cxnLst>
            <a:rect l="0" t="0" r="r" b="b"/>
            <a:pathLst>
              <a:path w="32" h="36">
                <a:moveTo>
                  <a:pt x="24" y="0"/>
                </a:moveTo>
                <a:cubicBezTo>
                  <a:pt x="0" y="31"/>
                  <a:pt x="0" y="31"/>
                  <a:pt x="0" y="31"/>
                </a:cubicBezTo>
                <a:cubicBezTo>
                  <a:pt x="8" y="36"/>
                  <a:pt x="19" y="34"/>
                  <a:pt x="25" y="27"/>
                </a:cubicBezTo>
                <a:cubicBezTo>
                  <a:pt x="32" y="19"/>
                  <a:pt x="31" y="7"/>
                  <a:pt x="2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7">
            <a:extLst>
              <a:ext uri="{FF2B5EF4-FFF2-40B4-BE49-F238E27FC236}">
                <a16:creationId xmlns:a16="http://schemas.microsoft.com/office/drawing/2014/main" id="{5021A80B-CEFA-4331-B6EA-CCCF5E1D6ABC}"/>
              </a:ext>
            </a:extLst>
          </p:cNvPr>
          <p:cNvSpPr>
            <a:spLocks/>
          </p:cNvSpPr>
          <p:nvPr/>
        </p:nvSpPr>
        <p:spPr bwMode="auto">
          <a:xfrm>
            <a:off x="4898998" y="4286568"/>
            <a:ext cx="52054" cy="60151"/>
          </a:xfrm>
          <a:custGeom>
            <a:avLst/>
            <a:gdLst>
              <a:gd name="T0" fmla="*/ 7 w 32"/>
              <a:gd name="T1" fmla="*/ 10 h 37"/>
              <a:gd name="T2" fmla="*/ 9 w 32"/>
              <a:gd name="T3" fmla="*/ 37 h 37"/>
              <a:gd name="T4" fmla="*/ 32 w 32"/>
              <a:gd name="T5" fmla="*/ 5 h 37"/>
              <a:gd name="T6" fmla="*/ 7 w 32"/>
              <a:gd name="T7" fmla="*/ 10 h 37"/>
            </a:gdLst>
            <a:ahLst/>
            <a:cxnLst>
              <a:cxn ang="0">
                <a:pos x="T0" y="T1"/>
              </a:cxn>
              <a:cxn ang="0">
                <a:pos x="T2" y="T3"/>
              </a:cxn>
              <a:cxn ang="0">
                <a:pos x="T4" y="T5"/>
              </a:cxn>
              <a:cxn ang="0">
                <a:pos x="T6" y="T7"/>
              </a:cxn>
            </a:cxnLst>
            <a:rect l="0" t="0" r="r" b="b"/>
            <a:pathLst>
              <a:path w="32" h="37">
                <a:moveTo>
                  <a:pt x="7" y="10"/>
                </a:moveTo>
                <a:cubicBezTo>
                  <a:pt x="0" y="18"/>
                  <a:pt x="1" y="30"/>
                  <a:pt x="9" y="37"/>
                </a:cubicBezTo>
                <a:cubicBezTo>
                  <a:pt x="32" y="5"/>
                  <a:pt x="32" y="5"/>
                  <a:pt x="32" y="5"/>
                </a:cubicBezTo>
                <a:cubicBezTo>
                  <a:pt x="24" y="0"/>
                  <a:pt x="13" y="2"/>
                  <a:pt x="7" y="1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8">
            <a:extLst>
              <a:ext uri="{FF2B5EF4-FFF2-40B4-BE49-F238E27FC236}">
                <a16:creationId xmlns:a16="http://schemas.microsoft.com/office/drawing/2014/main" id="{4A7E1329-1F20-4C67-8F28-BB98DFB3F681}"/>
              </a:ext>
            </a:extLst>
          </p:cNvPr>
          <p:cNvSpPr>
            <a:spLocks noEditPoints="1"/>
          </p:cNvSpPr>
          <p:nvPr/>
        </p:nvSpPr>
        <p:spPr bwMode="auto">
          <a:xfrm>
            <a:off x="3351281" y="3062737"/>
            <a:ext cx="390978" cy="416426"/>
          </a:xfrm>
          <a:custGeom>
            <a:avLst/>
            <a:gdLst>
              <a:gd name="T0" fmla="*/ 234 w 240"/>
              <a:gd name="T1" fmla="*/ 164 h 257"/>
              <a:gd name="T2" fmla="*/ 228 w 240"/>
              <a:gd name="T3" fmla="*/ 139 h 257"/>
              <a:gd name="T4" fmla="*/ 228 w 240"/>
              <a:gd name="T5" fmla="*/ 129 h 257"/>
              <a:gd name="T6" fmla="*/ 228 w 240"/>
              <a:gd name="T7" fmla="*/ 118 h 257"/>
              <a:gd name="T8" fmla="*/ 234 w 240"/>
              <a:gd name="T9" fmla="*/ 93 h 257"/>
              <a:gd name="T10" fmla="*/ 234 w 240"/>
              <a:gd name="T11" fmla="*/ 70 h 257"/>
              <a:gd name="T12" fmla="*/ 229 w 240"/>
              <a:gd name="T13" fmla="*/ 60 h 257"/>
              <a:gd name="T14" fmla="*/ 208 w 240"/>
              <a:gd name="T15" fmla="*/ 48 h 257"/>
              <a:gd name="T16" fmla="*/ 182 w 240"/>
              <a:gd name="T17" fmla="*/ 42 h 257"/>
              <a:gd name="T18" fmla="*/ 164 w 240"/>
              <a:gd name="T19" fmla="*/ 32 h 257"/>
              <a:gd name="T20" fmla="*/ 145 w 240"/>
              <a:gd name="T21" fmla="*/ 12 h 257"/>
              <a:gd name="T22" fmla="*/ 126 w 240"/>
              <a:gd name="T23" fmla="*/ 0 h 257"/>
              <a:gd name="T24" fmla="*/ 114 w 240"/>
              <a:gd name="T25" fmla="*/ 0 h 257"/>
              <a:gd name="T26" fmla="*/ 94 w 240"/>
              <a:gd name="T27" fmla="*/ 12 h 257"/>
              <a:gd name="T28" fmla="*/ 76 w 240"/>
              <a:gd name="T29" fmla="*/ 31 h 257"/>
              <a:gd name="T30" fmla="*/ 57 w 240"/>
              <a:gd name="T31" fmla="*/ 42 h 257"/>
              <a:gd name="T32" fmla="*/ 31 w 240"/>
              <a:gd name="T33" fmla="*/ 48 h 257"/>
              <a:gd name="T34" fmla="*/ 11 w 240"/>
              <a:gd name="T35" fmla="*/ 60 h 257"/>
              <a:gd name="T36" fmla="*/ 6 w 240"/>
              <a:gd name="T37" fmla="*/ 70 h 257"/>
              <a:gd name="T38" fmla="*/ 5 w 240"/>
              <a:gd name="T39" fmla="*/ 93 h 257"/>
              <a:gd name="T40" fmla="*/ 11 w 240"/>
              <a:gd name="T41" fmla="*/ 118 h 257"/>
              <a:gd name="T42" fmla="*/ 11 w 240"/>
              <a:gd name="T43" fmla="*/ 129 h 257"/>
              <a:gd name="T44" fmla="*/ 11 w 240"/>
              <a:gd name="T45" fmla="*/ 140 h 257"/>
              <a:gd name="T46" fmla="*/ 5 w 240"/>
              <a:gd name="T47" fmla="*/ 164 h 257"/>
              <a:gd name="T48" fmla="*/ 5 w 240"/>
              <a:gd name="T49" fmla="*/ 187 h 257"/>
              <a:gd name="T50" fmla="*/ 11 w 240"/>
              <a:gd name="T51" fmla="*/ 197 h 257"/>
              <a:gd name="T52" fmla="*/ 31 w 240"/>
              <a:gd name="T53" fmla="*/ 209 h 257"/>
              <a:gd name="T54" fmla="*/ 56 w 240"/>
              <a:gd name="T55" fmla="*/ 216 h 257"/>
              <a:gd name="T56" fmla="*/ 76 w 240"/>
              <a:gd name="T57" fmla="*/ 227 h 257"/>
              <a:gd name="T58" fmla="*/ 94 w 240"/>
              <a:gd name="T59" fmla="*/ 246 h 257"/>
              <a:gd name="T60" fmla="*/ 114 w 240"/>
              <a:gd name="T61" fmla="*/ 257 h 257"/>
              <a:gd name="T62" fmla="*/ 126 w 240"/>
              <a:gd name="T63" fmla="*/ 257 h 257"/>
              <a:gd name="T64" fmla="*/ 145 w 240"/>
              <a:gd name="T65" fmla="*/ 246 h 257"/>
              <a:gd name="T66" fmla="*/ 164 w 240"/>
              <a:gd name="T67" fmla="*/ 227 h 257"/>
              <a:gd name="T68" fmla="*/ 183 w 240"/>
              <a:gd name="T69" fmla="*/ 215 h 257"/>
              <a:gd name="T70" fmla="*/ 209 w 240"/>
              <a:gd name="T71" fmla="*/ 209 h 257"/>
              <a:gd name="T72" fmla="*/ 229 w 240"/>
              <a:gd name="T73" fmla="*/ 197 h 257"/>
              <a:gd name="T74" fmla="*/ 234 w 240"/>
              <a:gd name="T75" fmla="*/ 187 h 257"/>
              <a:gd name="T76" fmla="*/ 234 w 240"/>
              <a:gd name="T77" fmla="*/ 164 h 257"/>
              <a:gd name="T78" fmla="*/ 119 w 240"/>
              <a:gd name="T79" fmla="*/ 198 h 257"/>
              <a:gd name="T80" fmla="*/ 49 w 240"/>
              <a:gd name="T81" fmla="*/ 128 h 257"/>
              <a:gd name="T82" fmla="*/ 119 w 240"/>
              <a:gd name="T83" fmla="*/ 58 h 257"/>
              <a:gd name="T84" fmla="*/ 189 w 240"/>
              <a:gd name="T85" fmla="*/ 128 h 257"/>
              <a:gd name="T86" fmla="*/ 119 w 240"/>
              <a:gd name="T87" fmla="*/ 19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257">
                <a:moveTo>
                  <a:pt x="234" y="164"/>
                </a:moveTo>
                <a:cubicBezTo>
                  <a:pt x="228" y="161"/>
                  <a:pt x="226" y="150"/>
                  <a:pt x="228" y="139"/>
                </a:cubicBezTo>
                <a:cubicBezTo>
                  <a:pt x="228" y="139"/>
                  <a:pt x="228" y="139"/>
                  <a:pt x="228" y="129"/>
                </a:cubicBezTo>
                <a:cubicBezTo>
                  <a:pt x="228" y="119"/>
                  <a:pt x="228" y="118"/>
                  <a:pt x="228" y="118"/>
                </a:cubicBezTo>
                <a:cubicBezTo>
                  <a:pt x="225" y="108"/>
                  <a:pt x="228" y="96"/>
                  <a:pt x="234" y="93"/>
                </a:cubicBezTo>
                <a:cubicBezTo>
                  <a:pt x="240" y="90"/>
                  <a:pt x="240" y="79"/>
                  <a:pt x="234" y="70"/>
                </a:cubicBezTo>
                <a:cubicBezTo>
                  <a:pt x="229" y="60"/>
                  <a:pt x="229" y="60"/>
                  <a:pt x="229" y="60"/>
                </a:cubicBezTo>
                <a:cubicBezTo>
                  <a:pt x="223" y="50"/>
                  <a:pt x="214" y="45"/>
                  <a:pt x="208" y="48"/>
                </a:cubicBezTo>
                <a:cubicBezTo>
                  <a:pt x="202" y="52"/>
                  <a:pt x="191" y="49"/>
                  <a:pt x="182" y="42"/>
                </a:cubicBezTo>
                <a:cubicBezTo>
                  <a:pt x="164" y="32"/>
                  <a:pt x="164" y="32"/>
                  <a:pt x="164" y="32"/>
                </a:cubicBezTo>
                <a:cubicBezTo>
                  <a:pt x="154" y="27"/>
                  <a:pt x="145" y="19"/>
                  <a:pt x="145" y="12"/>
                </a:cubicBezTo>
                <a:cubicBezTo>
                  <a:pt x="145" y="5"/>
                  <a:pt x="136" y="0"/>
                  <a:pt x="126" y="0"/>
                </a:cubicBezTo>
                <a:cubicBezTo>
                  <a:pt x="114" y="0"/>
                  <a:pt x="114" y="0"/>
                  <a:pt x="114" y="0"/>
                </a:cubicBezTo>
                <a:cubicBezTo>
                  <a:pt x="103" y="0"/>
                  <a:pt x="94" y="5"/>
                  <a:pt x="94" y="12"/>
                </a:cubicBezTo>
                <a:cubicBezTo>
                  <a:pt x="94" y="18"/>
                  <a:pt x="86" y="27"/>
                  <a:pt x="76" y="31"/>
                </a:cubicBezTo>
                <a:cubicBezTo>
                  <a:pt x="57" y="42"/>
                  <a:pt x="57" y="42"/>
                  <a:pt x="57" y="42"/>
                </a:cubicBezTo>
                <a:cubicBezTo>
                  <a:pt x="48" y="48"/>
                  <a:pt x="37" y="51"/>
                  <a:pt x="31" y="48"/>
                </a:cubicBezTo>
                <a:cubicBezTo>
                  <a:pt x="26" y="45"/>
                  <a:pt x="17" y="50"/>
                  <a:pt x="11" y="60"/>
                </a:cubicBezTo>
                <a:cubicBezTo>
                  <a:pt x="6" y="70"/>
                  <a:pt x="6" y="70"/>
                  <a:pt x="6" y="70"/>
                </a:cubicBezTo>
                <a:cubicBezTo>
                  <a:pt x="0" y="79"/>
                  <a:pt x="0" y="90"/>
                  <a:pt x="5" y="93"/>
                </a:cubicBezTo>
                <a:cubicBezTo>
                  <a:pt x="11" y="96"/>
                  <a:pt x="13" y="107"/>
                  <a:pt x="11" y="118"/>
                </a:cubicBezTo>
                <a:cubicBezTo>
                  <a:pt x="11" y="118"/>
                  <a:pt x="11" y="118"/>
                  <a:pt x="11" y="129"/>
                </a:cubicBezTo>
                <a:cubicBezTo>
                  <a:pt x="11" y="140"/>
                  <a:pt x="11" y="140"/>
                  <a:pt x="11" y="140"/>
                </a:cubicBezTo>
                <a:cubicBezTo>
                  <a:pt x="13" y="150"/>
                  <a:pt x="10" y="161"/>
                  <a:pt x="5" y="164"/>
                </a:cubicBezTo>
                <a:cubicBezTo>
                  <a:pt x="0" y="167"/>
                  <a:pt x="0" y="178"/>
                  <a:pt x="5" y="187"/>
                </a:cubicBezTo>
                <a:cubicBezTo>
                  <a:pt x="11" y="197"/>
                  <a:pt x="11" y="197"/>
                  <a:pt x="11" y="197"/>
                </a:cubicBezTo>
                <a:cubicBezTo>
                  <a:pt x="17" y="207"/>
                  <a:pt x="25" y="212"/>
                  <a:pt x="31" y="209"/>
                </a:cubicBezTo>
                <a:cubicBezTo>
                  <a:pt x="36" y="206"/>
                  <a:pt x="47" y="209"/>
                  <a:pt x="56" y="216"/>
                </a:cubicBezTo>
                <a:cubicBezTo>
                  <a:pt x="76" y="227"/>
                  <a:pt x="76" y="227"/>
                  <a:pt x="76" y="227"/>
                </a:cubicBezTo>
                <a:cubicBezTo>
                  <a:pt x="86" y="232"/>
                  <a:pt x="94" y="240"/>
                  <a:pt x="94" y="246"/>
                </a:cubicBezTo>
                <a:cubicBezTo>
                  <a:pt x="94" y="252"/>
                  <a:pt x="103" y="257"/>
                  <a:pt x="114" y="257"/>
                </a:cubicBezTo>
                <a:cubicBezTo>
                  <a:pt x="126" y="257"/>
                  <a:pt x="126" y="257"/>
                  <a:pt x="126" y="257"/>
                </a:cubicBezTo>
                <a:cubicBezTo>
                  <a:pt x="136" y="257"/>
                  <a:pt x="145" y="252"/>
                  <a:pt x="145" y="246"/>
                </a:cubicBezTo>
                <a:cubicBezTo>
                  <a:pt x="145" y="240"/>
                  <a:pt x="154" y="231"/>
                  <a:pt x="164" y="227"/>
                </a:cubicBezTo>
                <a:cubicBezTo>
                  <a:pt x="183" y="215"/>
                  <a:pt x="183" y="215"/>
                  <a:pt x="183" y="215"/>
                </a:cubicBezTo>
                <a:cubicBezTo>
                  <a:pt x="192" y="209"/>
                  <a:pt x="203" y="206"/>
                  <a:pt x="209" y="209"/>
                </a:cubicBezTo>
                <a:cubicBezTo>
                  <a:pt x="214" y="212"/>
                  <a:pt x="223" y="207"/>
                  <a:pt x="229" y="197"/>
                </a:cubicBezTo>
                <a:cubicBezTo>
                  <a:pt x="234" y="187"/>
                  <a:pt x="234" y="187"/>
                  <a:pt x="234" y="187"/>
                </a:cubicBezTo>
                <a:cubicBezTo>
                  <a:pt x="240" y="178"/>
                  <a:pt x="240" y="167"/>
                  <a:pt x="234" y="164"/>
                </a:cubicBezTo>
                <a:close/>
                <a:moveTo>
                  <a:pt x="119" y="198"/>
                </a:moveTo>
                <a:cubicBezTo>
                  <a:pt x="80" y="198"/>
                  <a:pt x="49" y="167"/>
                  <a:pt x="49" y="128"/>
                </a:cubicBezTo>
                <a:cubicBezTo>
                  <a:pt x="49" y="89"/>
                  <a:pt x="80" y="58"/>
                  <a:pt x="119" y="58"/>
                </a:cubicBezTo>
                <a:cubicBezTo>
                  <a:pt x="158" y="58"/>
                  <a:pt x="189" y="89"/>
                  <a:pt x="189" y="128"/>
                </a:cubicBezTo>
                <a:cubicBezTo>
                  <a:pt x="189" y="167"/>
                  <a:pt x="158" y="198"/>
                  <a:pt x="119" y="19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Oval 69">
            <a:extLst>
              <a:ext uri="{FF2B5EF4-FFF2-40B4-BE49-F238E27FC236}">
                <a16:creationId xmlns:a16="http://schemas.microsoft.com/office/drawing/2014/main" id="{34806721-BA2A-4FE6-8FE1-ABB829BDAE81}"/>
              </a:ext>
            </a:extLst>
          </p:cNvPr>
          <p:cNvSpPr>
            <a:spLocks noChangeArrowheads="1"/>
          </p:cNvSpPr>
          <p:nvPr/>
        </p:nvSpPr>
        <p:spPr bwMode="auto">
          <a:xfrm>
            <a:off x="3498186" y="3221210"/>
            <a:ext cx="96010" cy="9601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0">
            <a:extLst>
              <a:ext uri="{FF2B5EF4-FFF2-40B4-BE49-F238E27FC236}">
                <a16:creationId xmlns:a16="http://schemas.microsoft.com/office/drawing/2014/main" id="{34ABA81F-41EC-4BE5-8B6B-DE311B66678F}"/>
              </a:ext>
            </a:extLst>
          </p:cNvPr>
          <p:cNvSpPr>
            <a:spLocks noEditPoints="1"/>
          </p:cNvSpPr>
          <p:nvPr/>
        </p:nvSpPr>
        <p:spPr bwMode="auto">
          <a:xfrm>
            <a:off x="1691359" y="3672338"/>
            <a:ext cx="268363" cy="268363"/>
          </a:xfrm>
          <a:custGeom>
            <a:avLst/>
            <a:gdLst>
              <a:gd name="T0" fmla="*/ 132 w 165"/>
              <a:gd name="T1" fmla="*/ 118 h 165"/>
              <a:gd name="T2" fmla="*/ 141 w 165"/>
              <a:gd name="T3" fmla="*/ 95 h 165"/>
              <a:gd name="T4" fmla="*/ 164 w 165"/>
              <a:gd name="T5" fmla="*/ 96 h 165"/>
              <a:gd name="T6" fmla="*/ 164 w 165"/>
              <a:gd name="T7" fmla="*/ 96 h 165"/>
              <a:gd name="T8" fmla="*/ 165 w 165"/>
              <a:gd name="T9" fmla="*/ 73 h 165"/>
              <a:gd name="T10" fmla="*/ 142 w 165"/>
              <a:gd name="T11" fmla="*/ 72 h 165"/>
              <a:gd name="T12" fmla="*/ 133 w 165"/>
              <a:gd name="T13" fmla="*/ 49 h 165"/>
              <a:gd name="T14" fmla="*/ 150 w 165"/>
              <a:gd name="T15" fmla="*/ 34 h 165"/>
              <a:gd name="T16" fmla="*/ 134 w 165"/>
              <a:gd name="T17" fmla="*/ 17 h 165"/>
              <a:gd name="T18" fmla="*/ 117 w 165"/>
              <a:gd name="T19" fmla="*/ 33 h 165"/>
              <a:gd name="T20" fmla="*/ 95 w 165"/>
              <a:gd name="T21" fmla="*/ 23 h 165"/>
              <a:gd name="T22" fmla="*/ 96 w 165"/>
              <a:gd name="T23" fmla="*/ 0 h 165"/>
              <a:gd name="T24" fmla="*/ 73 w 165"/>
              <a:gd name="T25" fmla="*/ 0 h 165"/>
              <a:gd name="T26" fmla="*/ 72 w 165"/>
              <a:gd name="T27" fmla="*/ 22 h 165"/>
              <a:gd name="T28" fmla="*/ 49 w 165"/>
              <a:gd name="T29" fmla="*/ 31 h 165"/>
              <a:gd name="T30" fmla="*/ 34 w 165"/>
              <a:gd name="T31" fmla="*/ 15 h 165"/>
              <a:gd name="T32" fmla="*/ 17 w 165"/>
              <a:gd name="T33" fmla="*/ 30 h 165"/>
              <a:gd name="T34" fmla="*/ 33 w 165"/>
              <a:gd name="T35" fmla="*/ 47 h 165"/>
              <a:gd name="T36" fmla="*/ 23 w 165"/>
              <a:gd name="T37" fmla="*/ 69 h 165"/>
              <a:gd name="T38" fmla="*/ 0 w 165"/>
              <a:gd name="T39" fmla="*/ 68 h 165"/>
              <a:gd name="T40" fmla="*/ 0 w 165"/>
              <a:gd name="T41" fmla="*/ 91 h 165"/>
              <a:gd name="T42" fmla="*/ 22 w 165"/>
              <a:gd name="T43" fmla="*/ 92 h 165"/>
              <a:gd name="T44" fmla="*/ 31 w 165"/>
              <a:gd name="T45" fmla="*/ 115 h 165"/>
              <a:gd name="T46" fmla="*/ 14 w 165"/>
              <a:gd name="T47" fmla="*/ 130 h 165"/>
              <a:gd name="T48" fmla="*/ 30 w 165"/>
              <a:gd name="T49" fmla="*/ 147 h 165"/>
              <a:gd name="T50" fmla="*/ 47 w 165"/>
              <a:gd name="T51" fmla="*/ 132 h 165"/>
              <a:gd name="T52" fmla="*/ 69 w 165"/>
              <a:gd name="T53" fmla="*/ 141 h 165"/>
              <a:gd name="T54" fmla="*/ 68 w 165"/>
              <a:gd name="T55" fmla="*/ 164 h 165"/>
              <a:gd name="T56" fmla="*/ 91 w 165"/>
              <a:gd name="T57" fmla="*/ 165 h 165"/>
              <a:gd name="T58" fmla="*/ 92 w 165"/>
              <a:gd name="T59" fmla="*/ 142 h 165"/>
              <a:gd name="T60" fmla="*/ 115 w 165"/>
              <a:gd name="T61" fmla="*/ 133 h 165"/>
              <a:gd name="T62" fmla="*/ 130 w 165"/>
              <a:gd name="T63" fmla="*/ 150 h 165"/>
              <a:gd name="T64" fmla="*/ 147 w 165"/>
              <a:gd name="T65" fmla="*/ 134 h 165"/>
              <a:gd name="T66" fmla="*/ 132 w 165"/>
              <a:gd name="T67" fmla="*/ 118 h 165"/>
              <a:gd name="T68" fmla="*/ 81 w 165"/>
              <a:gd name="T69" fmla="*/ 107 h 165"/>
              <a:gd name="T70" fmla="*/ 57 w 165"/>
              <a:gd name="T71" fmla="*/ 81 h 165"/>
              <a:gd name="T72" fmla="*/ 83 w 165"/>
              <a:gd name="T73" fmla="*/ 57 h 165"/>
              <a:gd name="T74" fmla="*/ 107 w 165"/>
              <a:gd name="T75" fmla="*/ 83 h 165"/>
              <a:gd name="T76" fmla="*/ 81 w 165"/>
              <a:gd name="T77" fmla="*/ 10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65">
                <a:moveTo>
                  <a:pt x="132" y="118"/>
                </a:moveTo>
                <a:cubicBezTo>
                  <a:pt x="136" y="111"/>
                  <a:pt x="140" y="103"/>
                  <a:pt x="141" y="95"/>
                </a:cubicBezTo>
                <a:cubicBezTo>
                  <a:pt x="164" y="96"/>
                  <a:pt x="164" y="96"/>
                  <a:pt x="164" y="96"/>
                </a:cubicBezTo>
                <a:cubicBezTo>
                  <a:pt x="164" y="96"/>
                  <a:pt x="164" y="96"/>
                  <a:pt x="164" y="96"/>
                </a:cubicBezTo>
                <a:cubicBezTo>
                  <a:pt x="165" y="73"/>
                  <a:pt x="165" y="73"/>
                  <a:pt x="165" y="73"/>
                </a:cubicBezTo>
                <a:cubicBezTo>
                  <a:pt x="142" y="72"/>
                  <a:pt x="142" y="72"/>
                  <a:pt x="142" y="72"/>
                </a:cubicBezTo>
                <a:cubicBezTo>
                  <a:pt x="141" y="64"/>
                  <a:pt x="138" y="56"/>
                  <a:pt x="133" y="49"/>
                </a:cubicBezTo>
                <a:cubicBezTo>
                  <a:pt x="150" y="34"/>
                  <a:pt x="150" y="34"/>
                  <a:pt x="150" y="34"/>
                </a:cubicBezTo>
                <a:cubicBezTo>
                  <a:pt x="134" y="17"/>
                  <a:pt x="134" y="17"/>
                  <a:pt x="134" y="17"/>
                </a:cubicBezTo>
                <a:cubicBezTo>
                  <a:pt x="117" y="33"/>
                  <a:pt x="117" y="33"/>
                  <a:pt x="117" y="33"/>
                </a:cubicBezTo>
                <a:cubicBezTo>
                  <a:pt x="111" y="28"/>
                  <a:pt x="103" y="25"/>
                  <a:pt x="95" y="23"/>
                </a:cubicBezTo>
                <a:cubicBezTo>
                  <a:pt x="96" y="0"/>
                  <a:pt x="96" y="0"/>
                  <a:pt x="96" y="0"/>
                </a:cubicBezTo>
                <a:cubicBezTo>
                  <a:pt x="73" y="0"/>
                  <a:pt x="73" y="0"/>
                  <a:pt x="73" y="0"/>
                </a:cubicBezTo>
                <a:cubicBezTo>
                  <a:pt x="72" y="22"/>
                  <a:pt x="72" y="22"/>
                  <a:pt x="72" y="22"/>
                </a:cubicBezTo>
                <a:cubicBezTo>
                  <a:pt x="64" y="24"/>
                  <a:pt x="56" y="27"/>
                  <a:pt x="49" y="31"/>
                </a:cubicBezTo>
                <a:cubicBezTo>
                  <a:pt x="34" y="15"/>
                  <a:pt x="34" y="15"/>
                  <a:pt x="34" y="15"/>
                </a:cubicBezTo>
                <a:cubicBezTo>
                  <a:pt x="17" y="30"/>
                  <a:pt x="17" y="30"/>
                  <a:pt x="17" y="30"/>
                </a:cubicBezTo>
                <a:cubicBezTo>
                  <a:pt x="33" y="47"/>
                  <a:pt x="33" y="47"/>
                  <a:pt x="33" y="47"/>
                </a:cubicBezTo>
                <a:cubicBezTo>
                  <a:pt x="28" y="53"/>
                  <a:pt x="25" y="61"/>
                  <a:pt x="23" y="69"/>
                </a:cubicBezTo>
                <a:cubicBezTo>
                  <a:pt x="0" y="68"/>
                  <a:pt x="0" y="68"/>
                  <a:pt x="0" y="68"/>
                </a:cubicBezTo>
                <a:cubicBezTo>
                  <a:pt x="0" y="91"/>
                  <a:pt x="0" y="91"/>
                  <a:pt x="0" y="91"/>
                </a:cubicBezTo>
                <a:cubicBezTo>
                  <a:pt x="22" y="92"/>
                  <a:pt x="22" y="92"/>
                  <a:pt x="22" y="92"/>
                </a:cubicBezTo>
                <a:cubicBezTo>
                  <a:pt x="24" y="100"/>
                  <a:pt x="27" y="108"/>
                  <a:pt x="31" y="115"/>
                </a:cubicBezTo>
                <a:cubicBezTo>
                  <a:pt x="14" y="130"/>
                  <a:pt x="14" y="130"/>
                  <a:pt x="14" y="130"/>
                </a:cubicBezTo>
                <a:cubicBezTo>
                  <a:pt x="30" y="147"/>
                  <a:pt x="30" y="147"/>
                  <a:pt x="30" y="147"/>
                </a:cubicBezTo>
                <a:cubicBezTo>
                  <a:pt x="47" y="132"/>
                  <a:pt x="47" y="132"/>
                  <a:pt x="47" y="132"/>
                </a:cubicBezTo>
                <a:cubicBezTo>
                  <a:pt x="53" y="136"/>
                  <a:pt x="61" y="140"/>
                  <a:pt x="69" y="141"/>
                </a:cubicBezTo>
                <a:cubicBezTo>
                  <a:pt x="68" y="164"/>
                  <a:pt x="68" y="164"/>
                  <a:pt x="68" y="164"/>
                </a:cubicBezTo>
                <a:cubicBezTo>
                  <a:pt x="91" y="165"/>
                  <a:pt x="91" y="165"/>
                  <a:pt x="91" y="165"/>
                </a:cubicBezTo>
                <a:cubicBezTo>
                  <a:pt x="92" y="142"/>
                  <a:pt x="92" y="142"/>
                  <a:pt x="92" y="142"/>
                </a:cubicBezTo>
                <a:cubicBezTo>
                  <a:pt x="100" y="141"/>
                  <a:pt x="108" y="138"/>
                  <a:pt x="115" y="133"/>
                </a:cubicBezTo>
                <a:cubicBezTo>
                  <a:pt x="130" y="150"/>
                  <a:pt x="130" y="150"/>
                  <a:pt x="130" y="150"/>
                </a:cubicBezTo>
                <a:cubicBezTo>
                  <a:pt x="147" y="134"/>
                  <a:pt x="147" y="134"/>
                  <a:pt x="147" y="134"/>
                </a:cubicBezTo>
                <a:lnTo>
                  <a:pt x="132" y="118"/>
                </a:lnTo>
                <a:close/>
                <a:moveTo>
                  <a:pt x="81" y="107"/>
                </a:moveTo>
                <a:cubicBezTo>
                  <a:pt x="68" y="107"/>
                  <a:pt x="57" y="95"/>
                  <a:pt x="57" y="81"/>
                </a:cubicBezTo>
                <a:cubicBezTo>
                  <a:pt x="57" y="68"/>
                  <a:pt x="69" y="57"/>
                  <a:pt x="83" y="57"/>
                </a:cubicBezTo>
                <a:cubicBezTo>
                  <a:pt x="97" y="57"/>
                  <a:pt x="108" y="69"/>
                  <a:pt x="107" y="83"/>
                </a:cubicBezTo>
                <a:cubicBezTo>
                  <a:pt x="107" y="97"/>
                  <a:pt x="95" y="108"/>
                  <a:pt x="81" y="10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1">
            <a:extLst>
              <a:ext uri="{FF2B5EF4-FFF2-40B4-BE49-F238E27FC236}">
                <a16:creationId xmlns:a16="http://schemas.microsoft.com/office/drawing/2014/main" id="{72E94DD8-2FEA-40BE-892A-F5C6894D1386}"/>
              </a:ext>
            </a:extLst>
          </p:cNvPr>
          <p:cNvSpPr>
            <a:spLocks noEditPoints="1"/>
          </p:cNvSpPr>
          <p:nvPr/>
        </p:nvSpPr>
        <p:spPr bwMode="auto">
          <a:xfrm>
            <a:off x="1912295" y="3836595"/>
            <a:ext cx="204743" cy="204743"/>
          </a:xfrm>
          <a:custGeom>
            <a:avLst/>
            <a:gdLst>
              <a:gd name="T0" fmla="*/ 126 w 126"/>
              <a:gd name="T1" fmla="*/ 74 h 126"/>
              <a:gd name="T2" fmla="*/ 126 w 126"/>
              <a:gd name="T3" fmla="*/ 56 h 126"/>
              <a:gd name="T4" fmla="*/ 109 w 126"/>
              <a:gd name="T5" fmla="*/ 56 h 126"/>
              <a:gd name="T6" fmla="*/ 102 w 126"/>
              <a:gd name="T7" fmla="*/ 38 h 126"/>
              <a:gd name="T8" fmla="*/ 115 w 126"/>
              <a:gd name="T9" fmla="*/ 26 h 126"/>
              <a:gd name="T10" fmla="*/ 103 w 126"/>
              <a:gd name="T11" fmla="*/ 14 h 126"/>
              <a:gd name="T12" fmla="*/ 90 w 126"/>
              <a:gd name="T13" fmla="*/ 26 h 126"/>
              <a:gd name="T14" fmla="*/ 73 w 126"/>
              <a:gd name="T15" fmla="*/ 18 h 126"/>
              <a:gd name="T16" fmla="*/ 74 w 126"/>
              <a:gd name="T17" fmla="*/ 1 h 126"/>
              <a:gd name="T18" fmla="*/ 56 w 126"/>
              <a:gd name="T19" fmla="*/ 0 h 126"/>
              <a:gd name="T20" fmla="*/ 56 w 126"/>
              <a:gd name="T21" fmla="*/ 18 h 126"/>
              <a:gd name="T22" fmla="*/ 38 w 126"/>
              <a:gd name="T23" fmla="*/ 24 h 126"/>
              <a:gd name="T24" fmla="*/ 27 w 126"/>
              <a:gd name="T25" fmla="*/ 12 h 126"/>
              <a:gd name="T26" fmla="*/ 14 w 126"/>
              <a:gd name="T27" fmla="*/ 24 h 126"/>
              <a:gd name="T28" fmla="*/ 26 w 126"/>
              <a:gd name="T29" fmla="*/ 36 h 126"/>
              <a:gd name="T30" fmla="*/ 18 w 126"/>
              <a:gd name="T31" fmla="*/ 53 h 126"/>
              <a:gd name="T32" fmla="*/ 1 w 126"/>
              <a:gd name="T33" fmla="*/ 53 h 126"/>
              <a:gd name="T34" fmla="*/ 0 w 126"/>
              <a:gd name="T35" fmla="*/ 70 h 126"/>
              <a:gd name="T36" fmla="*/ 18 w 126"/>
              <a:gd name="T37" fmla="*/ 71 h 126"/>
              <a:gd name="T38" fmla="*/ 24 w 126"/>
              <a:gd name="T39" fmla="*/ 88 h 126"/>
              <a:gd name="T40" fmla="*/ 12 w 126"/>
              <a:gd name="T41" fmla="*/ 100 h 126"/>
              <a:gd name="T42" fmla="*/ 24 w 126"/>
              <a:gd name="T43" fmla="*/ 113 h 126"/>
              <a:gd name="T44" fmla="*/ 36 w 126"/>
              <a:gd name="T45" fmla="*/ 101 h 126"/>
              <a:gd name="T46" fmla="*/ 53 w 126"/>
              <a:gd name="T47" fmla="*/ 108 h 126"/>
              <a:gd name="T48" fmla="*/ 53 w 126"/>
              <a:gd name="T49" fmla="*/ 125 h 126"/>
              <a:gd name="T50" fmla="*/ 70 w 126"/>
              <a:gd name="T51" fmla="*/ 126 h 126"/>
              <a:gd name="T52" fmla="*/ 71 w 126"/>
              <a:gd name="T53" fmla="*/ 109 h 126"/>
              <a:gd name="T54" fmla="*/ 88 w 126"/>
              <a:gd name="T55" fmla="*/ 102 h 126"/>
              <a:gd name="T56" fmla="*/ 100 w 126"/>
              <a:gd name="T57" fmla="*/ 115 h 126"/>
              <a:gd name="T58" fmla="*/ 113 w 126"/>
              <a:gd name="T59" fmla="*/ 103 h 126"/>
              <a:gd name="T60" fmla="*/ 101 w 126"/>
              <a:gd name="T61" fmla="*/ 90 h 126"/>
              <a:gd name="T62" fmla="*/ 108 w 126"/>
              <a:gd name="T63" fmla="*/ 73 h 126"/>
              <a:gd name="T64" fmla="*/ 126 w 126"/>
              <a:gd name="T65" fmla="*/ 74 h 126"/>
              <a:gd name="T66" fmla="*/ 63 w 126"/>
              <a:gd name="T67" fmla="*/ 82 h 126"/>
              <a:gd name="T68" fmla="*/ 44 w 126"/>
              <a:gd name="T69" fmla="*/ 63 h 126"/>
              <a:gd name="T70" fmla="*/ 64 w 126"/>
              <a:gd name="T71" fmla="*/ 44 h 126"/>
              <a:gd name="T72" fmla="*/ 82 w 126"/>
              <a:gd name="T73" fmla="*/ 64 h 126"/>
              <a:gd name="T74" fmla="*/ 63 w 126"/>
              <a:gd name="T75" fmla="*/ 8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26" y="74"/>
                </a:moveTo>
                <a:cubicBezTo>
                  <a:pt x="126" y="56"/>
                  <a:pt x="126" y="56"/>
                  <a:pt x="126" y="56"/>
                </a:cubicBezTo>
                <a:cubicBezTo>
                  <a:pt x="109" y="56"/>
                  <a:pt x="109" y="56"/>
                  <a:pt x="109" y="56"/>
                </a:cubicBezTo>
                <a:cubicBezTo>
                  <a:pt x="108" y="49"/>
                  <a:pt x="106" y="43"/>
                  <a:pt x="102" y="38"/>
                </a:cubicBezTo>
                <a:cubicBezTo>
                  <a:pt x="115" y="26"/>
                  <a:pt x="115" y="26"/>
                  <a:pt x="115" y="26"/>
                </a:cubicBezTo>
                <a:cubicBezTo>
                  <a:pt x="103" y="14"/>
                  <a:pt x="103" y="14"/>
                  <a:pt x="103" y="14"/>
                </a:cubicBezTo>
                <a:cubicBezTo>
                  <a:pt x="90" y="26"/>
                  <a:pt x="90" y="26"/>
                  <a:pt x="90" y="26"/>
                </a:cubicBezTo>
                <a:cubicBezTo>
                  <a:pt x="85" y="22"/>
                  <a:pt x="79" y="19"/>
                  <a:pt x="73" y="18"/>
                </a:cubicBezTo>
                <a:cubicBezTo>
                  <a:pt x="74" y="1"/>
                  <a:pt x="74" y="1"/>
                  <a:pt x="74" y="1"/>
                </a:cubicBezTo>
                <a:cubicBezTo>
                  <a:pt x="56" y="0"/>
                  <a:pt x="56" y="0"/>
                  <a:pt x="56" y="0"/>
                </a:cubicBezTo>
                <a:cubicBezTo>
                  <a:pt x="56" y="18"/>
                  <a:pt x="56" y="18"/>
                  <a:pt x="56" y="18"/>
                </a:cubicBezTo>
                <a:cubicBezTo>
                  <a:pt x="49" y="19"/>
                  <a:pt x="44" y="21"/>
                  <a:pt x="38" y="24"/>
                </a:cubicBezTo>
                <a:cubicBezTo>
                  <a:pt x="27" y="12"/>
                  <a:pt x="27" y="12"/>
                  <a:pt x="27" y="12"/>
                </a:cubicBezTo>
                <a:cubicBezTo>
                  <a:pt x="14" y="24"/>
                  <a:pt x="14" y="24"/>
                  <a:pt x="14" y="24"/>
                </a:cubicBezTo>
                <a:cubicBezTo>
                  <a:pt x="26" y="36"/>
                  <a:pt x="26" y="36"/>
                  <a:pt x="26" y="36"/>
                </a:cubicBezTo>
                <a:cubicBezTo>
                  <a:pt x="22" y="41"/>
                  <a:pt x="20" y="47"/>
                  <a:pt x="18" y="53"/>
                </a:cubicBezTo>
                <a:cubicBezTo>
                  <a:pt x="1" y="53"/>
                  <a:pt x="1" y="53"/>
                  <a:pt x="1" y="53"/>
                </a:cubicBezTo>
                <a:cubicBezTo>
                  <a:pt x="0" y="70"/>
                  <a:pt x="0" y="70"/>
                  <a:pt x="0" y="70"/>
                </a:cubicBezTo>
                <a:cubicBezTo>
                  <a:pt x="18" y="71"/>
                  <a:pt x="18" y="71"/>
                  <a:pt x="18" y="71"/>
                </a:cubicBezTo>
                <a:cubicBezTo>
                  <a:pt x="19" y="77"/>
                  <a:pt x="21" y="83"/>
                  <a:pt x="24" y="88"/>
                </a:cubicBezTo>
                <a:cubicBezTo>
                  <a:pt x="12" y="100"/>
                  <a:pt x="12" y="100"/>
                  <a:pt x="12" y="100"/>
                </a:cubicBezTo>
                <a:cubicBezTo>
                  <a:pt x="24" y="113"/>
                  <a:pt x="24" y="113"/>
                  <a:pt x="24" y="113"/>
                </a:cubicBezTo>
                <a:cubicBezTo>
                  <a:pt x="36" y="101"/>
                  <a:pt x="36" y="101"/>
                  <a:pt x="36" y="101"/>
                </a:cubicBezTo>
                <a:cubicBezTo>
                  <a:pt x="41" y="104"/>
                  <a:pt x="47" y="107"/>
                  <a:pt x="53" y="108"/>
                </a:cubicBezTo>
                <a:cubicBezTo>
                  <a:pt x="53" y="125"/>
                  <a:pt x="53" y="125"/>
                  <a:pt x="53" y="125"/>
                </a:cubicBezTo>
                <a:cubicBezTo>
                  <a:pt x="70" y="126"/>
                  <a:pt x="70" y="126"/>
                  <a:pt x="70" y="126"/>
                </a:cubicBezTo>
                <a:cubicBezTo>
                  <a:pt x="71" y="109"/>
                  <a:pt x="71" y="109"/>
                  <a:pt x="71" y="109"/>
                </a:cubicBezTo>
                <a:cubicBezTo>
                  <a:pt x="77" y="108"/>
                  <a:pt x="83" y="105"/>
                  <a:pt x="88" y="102"/>
                </a:cubicBezTo>
                <a:cubicBezTo>
                  <a:pt x="100" y="115"/>
                  <a:pt x="100" y="115"/>
                  <a:pt x="100" y="115"/>
                </a:cubicBezTo>
                <a:cubicBezTo>
                  <a:pt x="113" y="103"/>
                  <a:pt x="113" y="103"/>
                  <a:pt x="113" y="103"/>
                </a:cubicBezTo>
                <a:cubicBezTo>
                  <a:pt x="101" y="90"/>
                  <a:pt x="101" y="90"/>
                  <a:pt x="101" y="90"/>
                </a:cubicBezTo>
                <a:cubicBezTo>
                  <a:pt x="104" y="85"/>
                  <a:pt x="107" y="79"/>
                  <a:pt x="108" y="73"/>
                </a:cubicBezTo>
                <a:cubicBezTo>
                  <a:pt x="126" y="74"/>
                  <a:pt x="126" y="74"/>
                  <a:pt x="126" y="74"/>
                </a:cubicBezTo>
                <a:close/>
                <a:moveTo>
                  <a:pt x="63" y="82"/>
                </a:moveTo>
                <a:cubicBezTo>
                  <a:pt x="52" y="82"/>
                  <a:pt x="44" y="73"/>
                  <a:pt x="44" y="63"/>
                </a:cubicBezTo>
                <a:cubicBezTo>
                  <a:pt x="44" y="52"/>
                  <a:pt x="53" y="44"/>
                  <a:pt x="64" y="44"/>
                </a:cubicBezTo>
                <a:cubicBezTo>
                  <a:pt x="74" y="44"/>
                  <a:pt x="83" y="53"/>
                  <a:pt x="82" y="64"/>
                </a:cubicBezTo>
                <a:cubicBezTo>
                  <a:pt x="82" y="74"/>
                  <a:pt x="73" y="83"/>
                  <a:pt x="63" y="8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2">
            <a:extLst>
              <a:ext uri="{FF2B5EF4-FFF2-40B4-BE49-F238E27FC236}">
                <a16:creationId xmlns:a16="http://schemas.microsoft.com/office/drawing/2014/main" id="{DF2E2E93-746F-4B82-BCB3-BCA582E97A59}"/>
              </a:ext>
            </a:extLst>
          </p:cNvPr>
          <p:cNvSpPr>
            <a:spLocks noEditPoints="1"/>
          </p:cNvSpPr>
          <p:nvPr/>
        </p:nvSpPr>
        <p:spPr bwMode="auto">
          <a:xfrm>
            <a:off x="3928494" y="3365803"/>
            <a:ext cx="271834" cy="269521"/>
          </a:xfrm>
          <a:custGeom>
            <a:avLst/>
            <a:gdLst>
              <a:gd name="T0" fmla="*/ 141 w 167"/>
              <a:gd name="T1" fmla="*/ 64 h 166"/>
              <a:gd name="T2" fmla="*/ 129 w 167"/>
              <a:gd name="T3" fmla="*/ 43 h 166"/>
              <a:gd name="T4" fmla="*/ 143 w 167"/>
              <a:gd name="T5" fmla="*/ 25 h 166"/>
              <a:gd name="T6" fmla="*/ 143 w 167"/>
              <a:gd name="T7" fmla="*/ 25 h 166"/>
              <a:gd name="T8" fmla="*/ 125 w 167"/>
              <a:gd name="T9" fmla="*/ 11 h 166"/>
              <a:gd name="T10" fmla="*/ 111 w 167"/>
              <a:gd name="T11" fmla="*/ 29 h 166"/>
              <a:gd name="T12" fmla="*/ 88 w 167"/>
              <a:gd name="T13" fmla="*/ 22 h 166"/>
              <a:gd name="T14" fmla="*/ 85 w 167"/>
              <a:gd name="T15" fmla="*/ 0 h 166"/>
              <a:gd name="T16" fmla="*/ 62 w 167"/>
              <a:gd name="T17" fmla="*/ 3 h 166"/>
              <a:gd name="T18" fmla="*/ 65 w 167"/>
              <a:gd name="T19" fmla="*/ 25 h 166"/>
              <a:gd name="T20" fmla="*/ 44 w 167"/>
              <a:gd name="T21" fmla="*/ 37 h 166"/>
              <a:gd name="T22" fmla="*/ 26 w 167"/>
              <a:gd name="T23" fmla="*/ 23 h 166"/>
              <a:gd name="T24" fmla="*/ 12 w 167"/>
              <a:gd name="T25" fmla="*/ 41 h 166"/>
              <a:gd name="T26" fmla="*/ 29 w 167"/>
              <a:gd name="T27" fmla="*/ 55 h 166"/>
              <a:gd name="T28" fmla="*/ 23 w 167"/>
              <a:gd name="T29" fmla="*/ 79 h 166"/>
              <a:gd name="T30" fmla="*/ 0 w 167"/>
              <a:gd name="T31" fmla="*/ 81 h 166"/>
              <a:gd name="T32" fmla="*/ 3 w 167"/>
              <a:gd name="T33" fmla="*/ 104 h 166"/>
              <a:gd name="T34" fmla="*/ 26 w 167"/>
              <a:gd name="T35" fmla="*/ 102 h 166"/>
              <a:gd name="T36" fmla="*/ 38 w 167"/>
              <a:gd name="T37" fmla="*/ 123 h 166"/>
              <a:gd name="T38" fmla="*/ 23 w 167"/>
              <a:gd name="T39" fmla="*/ 141 h 166"/>
              <a:gd name="T40" fmla="*/ 42 w 167"/>
              <a:gd name="T41" fmla="*/ 155 h 166"/>
              <a:gd name="T42" fmla="*/ 56 w 167"/>
              <a:gd name="T43" fmla="*/ 137 h 166"/>
              <a:gd name="T44" fmla="*/ 79 w 167"/>
              <a:gd name="T45" fmla="*/ 144 h 166"/>
              <a:gd name="T46" fmla="*/ 82 w 167"/>
              <a:gd name="T47" fmla="*/ 166 h 166"/>
              <a:gd name="T48" fmla="*/ 105 w 167"/>
              <a:gd name="T49" fmla="*/ 163 h 166"/>
              <a:gd name="T50" fmla="*/ 102 w 167"/>
              <a:gd name="T51" fmla="*/ 141 h 166"/>
              <a:gd name="T52" fmla="*/ 123 w 167"/>
              <a:gd name="T53" fmla="*/ 129 h 166"/>
              <a:gd name="T54" fmla="*/ 141 w 167"/>
              <a:gd name="T55" fmla="*/ 143 h 166"/>
              <a:gd name="T56" fmla="*/ 155 w 167"/>
              <a:gd name="T57" fmla="*/ 125 h 166"/>
              <a:gd name="T58" fmla="*/ 137 w 167"/>
              <a:gd name="T59" fmla="*/ 111 h 166"/>
              <a:gd name="T60" fmla="*/ 144 w 167"/>
              <a:gd name="T61" fmla="*/ 87 h 166"/>
              <a:gd name="T62" fmla="*/ 167 w 167"/>
              <a:gd name="T63" fmla="*/ 85 h 166"/>
              <a:gd name="T64" fmla="*/ 164 w 167"/>
              <a:gd name="T65" fmla="*/ 62 h 166"/>
              <a:gd name="T66" fmla="*/ 141 w 167"/>
              <a:gd name="T67" fmla="*/ 64 h 166"/>
              <a:gd name="T68" fmla="*/ 103 w 167"/>
              <a:gd name="T69" fmla="*/ 99 h 166"/>
              <a:gd name="T70" fmla="*/ 68 w 167"/>
              <a:gd name="T71" fmla="*/ 103 h 166"/>
              <a:gd name="T72" fmla="*/ 64 w 167"/>
              <a:gd name="T73" fmla="*/ 67 h 166"/>
              <a:gd name="T74" fmla="*/ 99 w 167"/>
              <a:gd name="T75" fmla="*/ 63 h 166"/>
              <a:gd name="T76" fmla="*/ 103 w 167"/>
              <a:gd name="T77"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6">
                <a:moveTo>
                  <a:pt x="141" y="64"/>
                </a:moveTo>
                <a:cubicBezTo>
                  <a:pt x="139" y="57"/>
                  <a:pt x="135" y="50"/>
                  <a:pt x="129" y="43"/>
                </a:cubicBezTo>
                <a:cubicBezTo>
                  <a:pt x="143" y="25"/>
                  <a:pt x="143" y="25"/>
                  <a:pt x="143" y="25"/>
                </a:cubicBezTo>
                <a:cubicBezTo>
                  <a:pt x="143" y="25"/>
                  <a:pt x="143" y="25"/>
                  <a:pt x="143" y="25"/>
                </a:cubicBezTo>
                <a:cubicBezTo>
                  <a:pt x="125" y="11"/>
                  <a:pt x="125" y="11"/>
                  <a:pt x="125" y="11"/>
                </a:cubicBezTo>
                <a:cubicBezTo>
                  <a:pt x="111" y="29"/>
                  <a:pt x="111" y="29"/>
                  <a:pt x="111" y="29"/>
                </a:cubicBezTo>
                <a:cubicBezTo>
                  <a:pt x="104" y="25"/>
                  <a:pt x="96" y="23"/>
                  <a:pt x="88" y="22"/>
                </a:cubicBezTo>
                <a:cubicBezTo>
                  <a:pt x="85" y="0"/>
                  <a:pt x="85" y="0"/>
                  <a:pt x="85" y="0"/>
                </a:cubicBezTo>
                <a:cubicBezTo>
                  <a:pt x="62" y="3"/>
                  <a:pt x="62" y="3"/>
                  <a:pt x="62" y="3"/>
                </a:cubicBezTo>
                <a:cubicBezTo>
                  <a:pt x="65" y="25"/>
                  <a:pt x="65" y="25"/>
                  <a:pt x="65" y="25"/>
                </a:cubicBezTo>
                <a:cubicBezTo>
                  <a:pt x="57" y="28"/>
                  <a:pt x="50" y="32"/>
                  <a:pt x="44" y="37"/>
                </a:cubicBezTo>
                <a:cubicBezTo>
                  <a:pt x="26" y="23"/>
                  <a:pt x="26" y="23"/>
                  <a:pt x="26" y="23"/>
                </a:cubicBezTo>
                <a:cubicBezTo>
                  <a:pt x="12" y="41"/>
                  <a:pt x="12" y="41"/>
                  <a:pt x="12" y="41"/>
                </a:cubicBezTo>
                <a:cubicBezTo>
                  <a:pt x="29" y="55"/>
                  <a:pt x="29" y="55"/>
                  <a:pt x="29" y="55"/>
                </a:cubicBezTo>
                <a:cubicBezTo>
                  <a:pt x="26" y="63"/>
                  <a:pt x="23" y="71"/>
                  <a:pt x="23" y="79"/>
                </a:cubicBezTo>
                <a:cubicBezTo>
                  <a:pt x="0" y="81"/>
                  <a:pt x="0" y="81"/>
                  <a:pt x="0" y="81"/>
                </a:cubicBezTo>
                <a:cubicBezTo>
                  <a:pt x="3" y="104"/>
                  <a:pt x="3" y="104"/>
                  <a:pt x="3" y="104"/>
                </a:cubicBezTo>
                <a:cubicBezTo>
                  <a:pt x="26" y="102"/>
                  <a:pt x="26" y="102"/>
                  <a:pt x="26" y="102"/>
                </a:cubicBezTo>
                <a:cubicBezTo>
                  <a:pt x="28" y="109"/>
                  <a:pt x="32" y="116"/>
                  <a:pt x="38" y="123"/>
                </a:cubicBezTo>
                <a:cubicBezTo>
                  <a:pt x="23" y="141"/>
                  <a:pt x="23" y="141"/>
                  <a:pt x="23" y="141"/>
                </a:cubicBezTo>
                <a:cubicBezTo>
                  <a:pt x="42" y="155"/>
                  <a:pt x="42" y="155"/>
                  <a:pt x="42" y="155"/>
                </a:cubicBezTo>
                <a:cubicBezTo>
                  <a:pt x="56" y="137"/>
                  <a:pt x="56" y="137"/>
                  <a:pt x="56" y="137"/>
                </a:cubicBezTo>
                <a:cubicBezTo>
                  <a:pt x="63" y="141"/>
                  <a:pt x="71" y="143"/>
                  <a:pt x="79" y="144"/>
                </a:cubicBezTo>
                <a:cubicBezTo>
                  <a:pt x="82" y="166"/>
                  <a:pt x="82" y="166"/>
                  <a:pt x="82" y="166"/>
                </a:cubicBezTo>
                <a:cubicBezTo>
                  <a:pt x="105" y="163"/>
                  <a:pt x="105" y="163"/>
                  <a:pt x="105" y="163"/>
                </a:cubicBezTo>
                <a:cubicBezTo>
                  <a:pt x="102" y="141"/>
                  <a:pt x="102" y="141"/>
                  <a:pt x="102" y="141"/>
                </a:cubicBezTo>
                <a:cubicBezTo>
                  <a:pt x="110" y="138"/>
                  <a:pt x="117" y="134"/>
                  <a:pt x="123" y="129"/>
                </a:cubicBezTo>
                <a:cubicBezTo>
                  <a:pt x="141" y="143"/>
                  <a:pt x="141" y="143"/>
                  <a:pt x="141" y="143"/>
                </a:cubicBezTo>
                <a:cubicBezTo>
                  <a:pt x="155" y="125"/>
                  <a:pt x="155" y="125"/>
                  <a:pt x="155" y="125"/>
                </a:cubicBezTo>
                <a:cubicBezTo>
                  <a:pt x="137" y="111"/>
                  <a:pt x="137" y="111"/>
                  <a:pt x="137" y="111"/>
                </a:cubicBezTo>
                <a:cubicBezTo>
                  <a:pt x="141" y="103"/>
                  <a:pt x="143" y="95"/>
                  <a:pt x="144" y="87"/>
                </a:cubicBezTo>
                <a:cubicBezTo>
                  <a:pt x="167" y="85"/>
                  <a:pt x="167" y="85"/>
                  <a:pt x="167" y="85"/>
                </a:cubicBezTo>
                <a:cubicBezTo>
                  <a:pt x="164" y="62"/>
                  <a:pt x="164" y="62"/>
                  <a:pt x="164" y="62"/>
                </a:cubicBezTo>
                <a:lnTo>
                  <a:pt x="141" y="64"/>
                </a:lnTo>
                <a:close/>
                <a:moveTo>
                  <a:pt x="103" y="99"/>
                </a:moveTo>
                <a:cubicBezTo>
                  <a:pt x="95" y="109"/>
                  <a:pt x="79" y="111"/>
                  <a:pt x="68" y="103"/>
                </a:cubicBezTo>
                <a:cubicBezTo>
                  <a:pt x="57" y="94"/>
                  <a:pt x="55" y="78"/>
                  <a:pt x="64" y="67"/>
                </a:cubicBezTo>
                <a:cubicBezTo>
                  <a:pt x="72" y="57"/>
                  <a:pt x="88" y="55"/>
                  <a:pt x="99" y="63"/>
                </a:cubicBezTo>
                <a:cubicBezTo>
                  <a:pt x="110" y="72"/>
                  <a:pt x="112" y="88"/>
                  <a:pt x="103" y="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3">
            <a:extLst>
              <a:ext uri="{FF2B5EF4-FFF2-40B4-BE49-F238E27FC236}">
                <a16:creationId xmlns:a16="http://schemas.microsoft.com/office/drawing/2014/main" id="{A6D6C95E-9EE6-4670-9109-2A15212215A7}"/>
              </a:ext>
            </a:extLst>
          </p:cNvPr>
          <p:cNvSpPr>
            <a:spLocks noEditPoints="1"/>
          </p:cNvSpPr>
          <p:nvPr/>
        </p:nvSpPr>
        <p:spPr bwMode="auto">
          <a:xfrm>
            <a:off x="4182976" y="3325316"/>
            <a:ext cx="204743" cy="204743"/>
          </a:xfrm>
          <a:custGeom>
            <a:avLst/>
            <a:gdLst>
              <a:gd name="T0" fmla="*/ 109 w 126"/>
              <a:gd name="T1" fmla="*/ 19 h 126"/>
              <a:gd name="T2" fmla="*/ 95 w 126"/>
              <a:gd name="T3" fmla="*/ 8 h 126"/>
              <a:gd name="T4" fmla="*/ 84 w 126"/>
              <a:gd name="T5" fmla="*/ 22 h 126"/>
              <a:gd name="T6" fmla="*/ 67 w 126"/>
              <a:gd name="T7" fmla="*/ 17 h 126"/>
              <a:gd name="T8" fmla="*/ 64 w 126"/>
              <a:gd name="T9" fmla="*/ 0 h 126"/>
              <a:gd name="T10" fmla="*/ 47 w 126"/>
              <a:gd name="T11" fmla="*/ 2 h 126"/>
              <a:gd name="T12" fmla="*/ 49 w 126"/>
              <a:gd name="T13" fmla="*/ 19 h 126"/>
              <a:gd name="T14" fmla="*/ 33 w 126"/>
              <a:gd name="T15" fmla="*/ 28 h 126"/>
              <a:gd name="T16" fmla="*/ 19 w 126"/>
              <a:gd name="T17" fmla="*/ 17 h 126"/>
              <a:gd name="T18" fmla="*/ 9 w 126"/>
              <a:gd name="T19" fmla="*/ 31 h 126"/>
              <a:gd name="T20" fmla="*/ 22 w 126"/>
              <a:gd name="T21" fmla="*/ 42 h 126"/>
              <a:gd name="T22" fmla="*/ 17 w 126"/>
              <a:gd name="T23" fmla="*/ 60 h 126"/>
              <a:gd name="T24" fmla="*/ 0 w 126"/>
              <a:gd name="T25" fmla="*/ 62 h 126"/>
              <a:gd name="T26" fmla="*/ 2 w 126"/>
              <a:gd name="T27" fmla="*/ 79 h 126"/>
              <a:gd name="T28" fmla="*/ 19 w 126"/>
              <a:gd name="T29" fmla="*/ 77 h 126"/>
              <a:gd name="T30" fmla="*/ 28 w 126"/>
              <a:gd name="T31" fmla="*/ 93 h 126"/>
              <a:gd name="T32" fmla="*/ 18 w 126"/>
              <a:gd name="T33" fmla="*/ 107 h 126"/>
              <a:gd name="T34" fmla="*/ 31 w 126"/>
              <a:gd name="T35" fmla="*/ 118 h 126"/>
              <a:gd name="T36" fmla="*/ 42 w 126"/>
              <a:gd name="T37" fmla="*/ 104 h 126"/>
              <a:gd name="T38" fmla="*/ 60 w 126"/>
              <a:gd name="T39" fmla="*/ 109 h 126"/>
              <a:gd name="T40" fmla="*/ 62 w 126"/>
              <a:gd name="T41" fmla="*/ 126 h 126"/>
              <a:gd name="T42" fmla="*/ 79 w 126"/>
              <a:gd name="T43" fmla="*/ 124 h 126"/>
              <a:gd name="T44" fmla="*/ 77 w 126"/>
              <a:gd name="T45" fmla="*/ 107 h 126"/>
              <a:gd name="T46" fmla="*/ 93 w 126"/>
              <a:gd name="T47" fmla="*/ 98 h 126"/>
              <a:gd name="T48" fmla="*/ 107 w 126"/>
              <a:gd name="T49" fmla="*/ 109 h 126"/>
              <a:gd name="T50" fmla="*/ 118 w 126"/>
              <a:gd name="T51" fmla="*/ 95 h 126"/>
              <a:gd name="T52" fmla="*/ 104 w 126"/>
              <a:gd name="T53" fmla="*/ 84 h 126"/>
              <a:gd name="T54" fmla="*/ 109 w 126"/>
              <a:gd name="T55" fmla="*/ 66 h 126"/>
              <a:gd name="T56" fmla="*/ 126 w 126"/>
              <a:gd name="T57" fmla="*/ 64 h 126"/>
              <a:gd name="T58" fmla="*/ 124 w 126"/>
              <a:gd name="T59" fmla="*/ 47 h 126"/>
              <a:gd name="T60" fmla="*/ 107 w 126"/>
              <a:gd name="T61" fmla="*/ 49 h 126"/>
              <a:gd name="T62" fmla="*/ 98 w 126"/>
              <a:gd name="T63" fmla="*/ 33 h 126"/>
              <a:gd name="T64" fmla="*/ 109 w 126"/>
              <a:gd name="T65" fmla="*/ 19 h 126"/>
              <a:gd name="T66" fmla="*/ 78 w 126"/>
              <a:gd name="T67" fmla="*/ 75 h 126"/>
              <a:gd name="T68" fmla="*/ 51 w 126"/>
              <a:gd name="T69" fmla="*/ 78 h 126"/>
              <a:gd name="T70" fmla="*/ 48 w 126"/>
              <a:gd name="T71" fmla="*/ 51 h 126"/>
              <a:gd name="T72" fmla="*/ 75 w 126"/>
              <a:gd name="T73" fmla="*/ 48 h 126"/>
              <a:gd name="T74" fmla="*/ 78 w 126"/>
              <a:gd name="T75" fmla="*/ 7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09" y="19"/>
                </a:moveTo>
                <a:cubicBezTo>
                  <a:pt x="95" y="8"/>
                  <a:pt x="95" y="8"/>
                  <a:pt x="95" y="8"/>
                </a:cubicBezTo>
                <a:cubicBezTo>
                  <a:pt x="84" y="22"/>
                  <a:pt x="84" y="22"/>
                  <a:pt x="84" y="22"/>
                </a:cubicBezTo>
                <a:cubicBezTo>
                  <a:pt x="79" y="19"/>
                  <a:pt x="73" y="17"/>
                  <a:pt x="67" y="17"/>
                </a:cubicBezTo>
                <a:cubicBezTo>
                  <a:pt x="64" y="0"/>
                  <a:pt x="64" y="0"/>
                  <a:pt x="64" y="0"/>
                </a:cubicBezTo>
                <a:cubicBezTo>
                  <a:pt x="47" y="2"/>
                  <a:pt x="47" y="2"/>
                  <a:pt x="47" y="2"/>
                </a:cubicBezTo>
                <a:cubicBezTo>
                  <a:pt x="49" y="19"/>
                  <a:pt x="49" y="19"/>
                  <a:pt x="49" y="19"/>
                </a:cubicBezTo>
                <a:cubicBezTo>
                  <a:pt x="43" y="21"/>
                  <a:pt x="38" y="24"/>
                  <a:pt x="33" y="28"/>
                </a:cubicBezTo>
                <a:cubicBezTo>
                  <a:pt x="19" y="17"/>
                  <a:pt x="19" y="17"/>
                  <a:pt x="19" y="17"/>
                </a:cubicBezTo>
                <a:cubicBezTo>
                  <a:pt x="9" y="31"/>
                  <a:pt x="9" y="31"/>
                  <a:pt x="9" y="31"/>
                </a:cubicBezTo>
                <a:cubicBezTo>
                  <a:pt x="22" y="42"/>
                  <a:pt x="22" y="42"/>
                  <a:pt x="22" y="42"/>
                </a:cubicBezTo>
                <a:cubicBezTo>
                  <a:pt x="19" y="48"/>
                  <a:pt x="18" y="54"/>
                  <a:pt x="17" y="60"/>
                </a:cubicBezTo>
                <a:cubicBezTo>
                  <a:pt x="0" y="62"/>
                  <a:pt x="0" y="62"/>
                  <a:pt x="0" y="62"/>
                </a:cubicBezTo>
                <a:cubicBezTo>
                  <a:pt x="2" y="79"/>
                  <a:pt x="2" y="79"/>
                  <a:pt x="2" y="79"/>
                </a:cubicBezTo>
                <a:cubicBezTo>
                  <a:pt x="19" y="77"/>
                  <a:pt x="19" y="77"/>
                  <a:pt x="19" y="77"/>
                </a:cubicBezTo>
                <a:cubicBezTo>
                  <a:pt x="21" y="83"/>
                  <a:pt x="24" y="88"/>
                  <a:pt x="28" y="93"/>
                </a:cubicBezTo>
                <a:cubicBezTo>
                  <a:pt x="18" y="107"/>
                  <a:pt x="18" y="107"/>
                  <a:pt x="18" y="107"/>
                </a:cubicBezTo>
                <a:cubicBezTo>
                  <a:pt x="31" y="118"/>
                  <a:pt x="31" y="118"/>
                  <a:pt x="31" y="118"/>
                </a:cubicBezTo>
                <a:cubicBezTo>
                  <a:pt x="42" y="104"/>
                  <a:pt x="42" y="104"/>
                  <a:pt x="42" y="104"/>
                </a:cubicBezTo>
                <a:cubicBezTo>
                  <a:pt x="48" y="107"/>
                  <a:pt x="54" y="109"/>
                  <a:pt x="60" y="109"/>
                </a:cubicBezTo>
                <a:cubicBezTo>
                  <a:pt x="62" y="126"/>
                  <a:pt x="62" y="126"/>
                  <a:pt x="62" y="126"/>
                </a:cubicBezTo>
                <a:cubicBezTo>
                  <a:pt x="79" y="124"/>
                  <a:pt x="79" y="124"/>
                  <a:pt x="79" y="124"/>
                </a:cubicBezTo>
                <a:cubicBezTo>
                  <a:pt x="77" y="107"/>
                  <a:pt x="77" y="107"/>
                  <a:pt x="77" y="107"/>
                </a:cubicBezTo>
                <a:cubicBezTo>
                  <a:pt x="83" y="105"/>
                  <a:pt x="89" y="102"/>
                  <a:pt x="93" y="98"/>
                </a:cubicBezTo>
                <a:cubicBezTo>
                  <a:pt x="107" y="109"/>
                  <a:pt x="107" y="109"/>
                  <a:pt x="107" y="109"/>
                </a:cubicBezTo>
                <a:cubicBezTo>
                  <a:pt x="118" y="95"/>
                  <a:pt x="118" y="95"/>
                  <a:pt x="118" y="95"/>
                </a:cubicBezTo>
                <a:cubicBezTo>
                  <a:pt x="104" y="84"/>
                  <a:pt x="104" y="84"/>
                  <a:pt x="104" y="84"/>
                </a:cubicBezTo>
                <a:cubicBezTo>
                  <a:pt x="107" y="79"/>
                  <a:pt x="109" y="72"/>
                  <a:pt x="109" y="66"/>
                </a:cubicBezTo>
                <a:cubicBezTo>
                  <a:pt x="126" y="64"/>
                  <a:pt x="126" y="64"/>
                  <a:pt x="126" y="64"/>
                </a:cubicBezTo>
                <a:cubicBezTo>
                  <a:pt x="124" y="47"/>
                  <a:pt x="124" y="47"/>
                  <a:pt x="124" y="47"/>
                </a:cubicBezTo>
                <a:cubicBezTo>
                  <a:pt x="107" y="49"/>
                  <a:pt x="107" y="49"/>
                  <a:pt x="107" y="49"/>
                </a:cubicBezTo>
                <a:cubicBezTo>
                  <a:pt x="105" y="43"/>
                  <a:pt x="102" y="38"/>
                  <a:pt x="98" y="33"/>
                </a:cubicBezTo>
                <a:cubicBezTo>
                  <a:pt x="109" y="19"/>
                  <a:pt x="109" y="19"/>
                  <a:pt x="109" y="19"/>
                </a:cubicBezTo>
                <a:close/>
                <a:moveTo>
                  <a:pt x="78" y="75"/>
                </a:moveTo>
                <a:cubicBezTo>
                  <a:pt x="72" y="83"/>
                  <a:pt x="60" y="85"/>
                  <a:pt x="51" y="78"/>
                </a:cubicBezTo>
                <a:cubicBezTo>
                  <a:pt x="43" y="72"/>
                  <a:pt x="42" y="59"/>
                  <a:pt x="48" y="51"/>
                </a:cubicBezTo>
                <a:cubicBezTo>
                  <a:pt x="55" y="43"/>
                  <a:pt x="67" y="41"/>
                  <a:pt x="75" y="48"/>
                </a:cubicBezTo>
                <a:cubicBezTo>
                  <a:pt x="83" y="55"/>
                  <a:pt x="85" y="67"/>
                  <a:pt x="78" y="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4">
            <a:extLst>
              <a:ext uri="{FF2B5EF4-FFF2-40B4-BE49-F238E27FC236}">
                <a16:creationId xmlns:a16="http://schemas.microsoft.com/office/drawing/2014/main" id="{97363E67-E49F-455F-B908-9A9599473950}"/>
              </a:ext>
            </a:extLst>
          </p:cNvPr>
          <p:cNvSpPr>
            <a:spLocks noEditPoints="1"/>
          </p:cNvSpPr>
          <p:nvPr/>
        </p:nvSpPr>
        <p:spPr bwMode="auto">
          <a:xfrm>
            <a:off x="2588989" y="3674652"/>
            <a:ext cx="445345" cy="446501"/>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5">
            <a:extLst>
              <a:ext uri="{FF2B5EF4-FFF2-40B4-BE49-F238E27FC236}">
                <a16:creationId xmlns:a16="http://schemas.microsoft.com/office/drawing/2014/main" id="{1A15796D-6EFE-4DEA-9D94-8091616FDC14}"/>
              </a:ext>
            </a:extLst>
          </p:cNvPr>
          <p:cNvSpPr>
            <a:spLocks noEditPoints="1"/>
          </p:cNvSpPr>
          <p:nvPr/>
        </p:nvSpPr>
        <p:spPr bwMode="auto">
          <a:xfrm>
            <a:off x="924440" y="4096862"/>
            <a:ext cx="1014461" cy="1010991"/>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Oval 76">
            <a:extLst>
              <a:ext uri="{FF2B5EF4-FFF2-40B4-BE49-F238E27FC236}">
                <a16:creationId xmlns:a16="http://schemas.microsoft.com/office/drawing/2014/main" id="{1B993FC2-CF46-4FA1-ACCE-7A520B34DECC}"/>
              </a:ext>
            </a:extLst>
          </p:cNvPr>
          <p:cNvSpPr>
            <a:spLocks noChangeArrowheads="1"/>
          </p:cNvSpPr>
          <p:nvPr/>
        </p:nvSpPr>
        <p:spPr bwMode="auto">
          <a:xfrm>
            <a:off x="1239073" y="4409182"/>
            <a:ext cx="384038" cy="38519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Oval 77">
            <a:extLst>
              <a:ext uri="{FF2B5EF4-FFF2-40B4-BE49-F238E27FC236}">
                <a16:creationId xmlns:a16="http://schemas.microsoft.com/office/drawing/2014/main" id="{93969190-5EF9-4145-AD6C-09051200BEEA}"/>
              </a:ext>
            </a:extLst>
          </p:cNvPr>
          <p:cNvSpPr>
            <a:spLocks noChangeArrowheads="1"/>
          </p:cNvSpPr>
          <p:nvPr/>
        </p:nvSpPr>
        <p:spPr bwMode="auto">
          <a:xfrm>
            <a:off x="1347807" y="4519072"/>
            <a:ext cx="166571" cy="166571"/>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8">
            <a:extLst>
              <a:ext uri="{FF2B5EF4-FFF2-40B4-BE49-F238E27FC236}">
                <a16:creationId xmlns:a16="http://schemas.microsoft.com/office/drawing/2014/main" id="{13D9C7DB-F07B-479D-9775-F98CEA3836DE}"/>
              </a:ext>
            </a:extLst>
          </p:cNvPr>
          <p:cNvSpPr>
            <a:spLocks noEditPoints="1"/>
          </p:cNvSpPr>
          <p:nvPr/>
        </p:nvSpPr>
        <p:spPr bwMode="auto">
          <a:xfrm>
            <a:off x="2327566" y="4162796"/>
            <a:ext cx="525160" cy="530944"/>
          </a:xfrm>
          <a:custGeom>
            <a:avLst/>
            <a:gdLst>
              <a:gd name="T0" fmla="*/ 223 w 323"/>
              <a:gd name="T1" fmla="*/ 187 h 327"/>
              <a:gd name="T2" fmla="*/ 215 w 323"/>
              <a:gd name="T3" fmla="*/ 136 h 327"/>
              <a:gd name="T4" fmla="*/ 215 w 323"/>
              <a:gd name="T5" fmla="*/ 128 h 327"/>
              <a:gd name="T6" fmla="*/ 190 w 323"/>
              <a:gd name="T7" fmla="*/ 110 h 327"/>
              <a:gd name="T8" fmla="*/ 139 w 323"/>
              <a:gd name="T9" fmla="*/ 104 h 327"/>
              <a:gd name="T10" fmla="*/ 133 w 323"/>
              <a:gd name="T11" fmla="*/ 84 h 327"/>
              <a:gd name="T12" fmla="*/ 102 w 323"/>
              <a:gd name="T13" fmla="*/ 89 h 327"/>
              <a:gd name="T14" fmla="*/ 62 w 323"/>
              <a:gd name="T15" fmla="*/ 121 h 327"/>
              <a:gd name="T16" fmla="*/ 44 w 323"/>
              <a:gd name="T17" fmla="*/ 110 h 327"/>
              <a:gd name="T18" fmla="*/ 24 w 323"/>
              <a:gd name="T19" fmla="*/ 132 h 327"/>
              <a:gd name="T20" fmla="*/ 36 w 323"/>
              <a:gd name="T21" fmla="*/ 146 h 327"/>
              <a:gd name="T22" fmla="*/ 5 w 323"/>
              <a:gd name="T23" fmla="*/ 187 h 327"/>
              <a:gd name="T24" fmla="*/ 0 w 323"/>
              <a:gd name="T25" fmla="*/ 218 h 327"/>
              <a:gd name="T26" fmla="*/ 18 w 323"/>
              <a:gd name="T27" fmla="*/ 223 h 327"/>
              <a:gd name="T28" fmla="*/ 25 w 323"/>
              <a:gd name="T29" fmla="*/ 274 h 327"/>
              <a:gd name="T30" fmla="*/ 43 w 323"/>
              <a:gd name="T31" fmla="*/ 300 h 327"/>
              <a:gd name="T32" fmla="*/ 51 w 323"/>
              <a:gd name="T33" fmla="*/ 300 h 327"/>
              <a:gd name="T34" fmla="*/ 102 w 323"/>
              <a:gd name="T35" fmla="*/ 309 h 327"/>
              <a:gd name="T36" fmla="*/ 108 w 323"/>
              <a:gd name="T37" fmla="*/ 327 h 327"/>
              <a:gd name="T38" fmla="*/ 139 w 323"/>
              <a:gd name="T39" fmla="*/ 321 h 327"/>
              <a:gd name="T40" fmla="*/ 181 w 323"/>
              <a:gd name="T41" fmla="*/ 291 h 327"/>
              <a:gd name="T42" fmla="*/ 198 w 323"/>
              <a:gd name="T43" fmla="*/ 300 h 327"/>
              <a:gd name="T44" fmla="*/ 216 w 323"/>
              <a:gd name="T45" fmla="*/ 275 h 327"/>
              <a:gd name="T46" fmla="*/ 223 w 323"/>
              <a:gd name="T47" fmla="*/ 223 h 327"/>
              <a:gd name="T48" fmla="*/ 243 w 323"/>
              <a:gd name="T49" fmla="*/ 218 h 327"/>
              <a:gd name="T50" fmla="*/ 237 w 323"/>
              <a:gd name="T51" fmla="*/ 187 h 327"/>
              <a:gd name="T52" fmla="*/ 65 w 323"/>
              <a:gd name="T53" fmla="*/ 205 h 327"/>
              <a:gd name="T54" fmla="*/ 178 w 323"/>
              <a:gd name="T55" fmla="*/ 205 h 327"/>
              <a:gd name="T56" fmla="*/ 143 w 323"/>
              <a:gd name="T57" fmla="*/ 205 h 327"/>
              <a:gd name="T58" fmla="*/ 100 w 323"/>
              <a:gd name="T59" fmla="*/ 205 h 327"/>
              <a:gd name="T60" fmla="*/ 143 w 323"/>
              <a:gd name="T61" fmla="*/ 205 h 327"/>
              <a:gd name="T62" fmla="*/ 312 w 323"/>
              <a:gd name="T63" fmla="*/ 82 h 327"/>
              <a:gd name="T64" fmla="*/ 320 w 323"/>
              <a:gd name="T65" fmla="*/ 53 h 327"/>
              <a:gd name="T66" fmla="*/ 317 w 323"/>
              <a:gd name="T67" fmla="*/ 35 h 327"/>
              <a:gd name="T68" fmla="*/ 305 w 323"/>
              <a:gd name="T69" fmla="*/ 37 h 327"/>
              <a:gd name="T70" fmla="*/ 290 w 323"/>
              <a:gd name="T71" fmla="*/ 11 h 327"/>
              <a:gd name="T72" fmla="*/ 288 w 323"/>
              <a:gd name="T73" fmla="*/ 7 h 327"/>
              <a:gd name="T74" fmla="*/ 271 w 323"/>
              <a:gd name="T75" fmla="*/ 3 h 327"/>
              <a:gd name="T76" fmla="*/ 243 w 323"/>
              <a:gd name="T77" fmla="*/ 10 h 327"/>
              <a:gd name="T78" fmla="*/ 235 w 323"/>
              <a:gd name="T79" fmla="*/ 1 h 327"/>
              <a:gd name="T80" fmla="*/ 220 w 323"/>
              <a:gd name="T81" fmla="*/ 10 h 327"/>
              <a:gd name="T82" fmla="*/ 205 w 323"/>
              <a:gd name="T83" fmla="*/ 36 h 327"/>
              <a:gd name="T84" fmla="*/ 194 w 323"/>
              <a:gd name="T85" fmla="*/ 34 h 327"/>
              <a:gd name="T86" fmla="*/ 188 w 323"/>
              <a:gd name="T87" fmla="*/ 50 h 327"/>
              <a:gd name="T88" fmla="*/ 197 w 323"/>
              <a:gd name="T89" fmla="*/ 54 h 327"/>
              <a:gd name="T90" fmla="*/ 189 w 323"/>
              <a:gd name="T91" fmla="*/ 83 h 327"/>
              <a:gd name="T92" fmla="*/ 193 w 323"/>
              <a:gd name="T93" fmla="*/ 100 h 327"/>
              <a:gd name="T94" fmla="*/ 204 w 323"/>
              <a:gd name="T95" fmla="*/ 99 h 327"/>
              <a:gd name="T96" fmla="*/ 218 w 323"/>
              <a:gd name="T97" fmla="*/ 125 h 327"/>
              <a:gd name="T98" fmla="*/ 233 w 323"/>
              <a:gd name="T99" fmla="*/ 135 h 327"/>
              <a:gd name="T100" fmla="*/ 237 w 323"/>
              <a:gd name="T101" fmla="*/ 133 h 327"/>
              <a:gd name="T102" fmla="*/ 267 w 323"/>
              <a:gd name="T103" fmla="*/ 127 h 327"/>
              <a:gd name="T104" fmla="*/ 273 w 323"/>
              <a:gd name="T105" fmla="*/ 135 h 327"/>
              <a:gd name="T106" fmla="*/ 289 w 323"/>
              <a:gd name="T107" fmla="*/ 126 h 327"/>
              <a:gd name="T108" fmla="*/ 304 w 323"/>
              <a:gd name="T109" fmla="*/ 101 h 327"/>
              <a:gd name="T110" fmla="*/ 316 w 323"/>
              <a:gd name="T111" fmla="*/ 102 h 327"/>
              <a:gd name="T112" fmla="*/ 320 w 323"/>
              <a:gd name="T113" fmla="*/ 85 h 327"/>
              <a:gd name="T114" fmla="*/ 225 w 323"/>
              <a:gd name="T115" fmla="*/ 80 h 327"/>
              <a:gd name="T116" fmla="*/ 285 w 323"/>
              <a:gd name="T117" fmla="*/ 56 h 327"/>
              <a:gd name="T118" fmla="*/ 266 w 323"/>
              <a:gd name="T119" fmla="*/ 63 h 327"/>
              <a:gd name="T120" fmla="*/ 243 w 323"/>
              <a:gd name="T121" fmla="*/ 72 h 327"/>
              <a:gd name="T122" fmla="*/ 266 w 323"/>
              <a:gd name="T123" fmla="*/ 6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 h="327">
                <a:moveTo>
                  <a:pt x="237" y="187"/>
                </a:moveTo>
                <a:cubicBezTo>
                  <a:pt x="223" y="187"/>
                  <a:pt x="223" y="187"/>
                  <a:pt x="223" y="187"/>
                </a:cubicBezTo>
                <a:cubicBezTo>
                  <a:pt x="220" y="172"/>
                  <a:pt x="214" y="158"/>
                  <a:pt x="205" y="146"/>
                </a:cubicBezTo>
                <a:cubicBezTo>
                  <a:pt x="215" y="136"/>
                  <a:pt x="215" y="136"/>
                  <a:pt x="215" y="136"/>
                </a:cubicBezTo>
                <a:cubicBezTo>
                  <a:pt x="216" y="135"/>
                  <a:pt x="217" y="133"/>
                  <a:pt x="217" y="132"/>
                </a:cubicBezTo>
                <a:cubicBezTo>
                  <a:pt x="217" y="130"/>
                  <a:pt x="216" y="129"/>
                  <a:pt x="215" y="128"/>
                </a:cubicBezTo>
                <a:cubicBezTo>
                  <a:pt x="197" y="110"/>
                  <a:pt x="197" y="110"/>
                  <a:pt x="197" y="110"/>
                </a:cubicBezTo>
                <a:cubicBezTo>
                  <a:pt x="195" y="108"/>
                  <a:pt x="192" y="108"/>
                  <a:pt x="190" y="110"/>
                </a:cubicBezTo>
                <a:cubicBezTo>
                  <a:pt x="179" y="121"/>
                  <a:pt x="179" y="121"/>
                  <a:pt x="179" y="121"/>
                </a:cubicBezTo>
                <a:cubicBezTo>
                  <a:pt x="167" y="112"/>
                  <a:pt x="153" y="107"/>
                  <a:pt x="139" y="104"/>
                </a:cubicBezTo>
                <a:cubicBezTo>
                  <a:pt x="139" y="89"/>
                  <a:pt x="139" y="89"/>
                  <a:pt x="139" y="89"/>
                </a:cubicBezTo>
                <a:cubicBezTo>
                  <a:pt x="139" y="86"/>
                  <a:pt x="136" y="84"/>
                  <a:pt x="133" y="84"/>
                </a:cubicBezTo>
                <a:cubicBezTo>
                  <a:pt x="108" y="84"/>
                  <a:pt x="108" y="84"/>
                  <a:pt x="108" y="84"/>
                </a:cubicBezTo>
                <a:cubicBezTo>
                  <a:pt x="105" y="84"/>
                  <a:pt x="102" y="86"/>
                  <a:pt x="102" y="89"/>
                </a:cubicBezTo>
                <a:cubicBezTo>
                  <a:pt x="102" y="104"/>
                  <a:pt x="102" y="104"/>
                  <a:pt x="102" y="104"/>
                </a:cubicBezTo>
                <a:cubicBezTo>
                  <a:pt x="88" y="107"/>
                  <a:pt x="74" y="112"/>
                  <a:pt x="62" y="121"/>
                </a:cubicBezTo>
                <a:cubicBezTo>
                  <a:pt x="51" y="110"/>
                  <a:pt x="51" y="110"/>
                  <a:pt x="51" y="110"/>
                </a:cubicBezTo>
                <a:cubicBezTo>
                  <a:pt x="49" y="108"/>
                  <a:pt x="46" y="108"/>
                  <a:pt x="44" y="110"/>
                </a:cubicBezTo>
                <a:cubicBezTo>
                  <a:pt x="26" y="129"/>
                  <a:pt x="26" y="129"/>
                  <a:pt x="26" y="129"/>
                </a:cubicBezTo>
                <a:cubicBezTo>
                  <a:pt x="25" y="130"/>
                  <a:pt x="24" y="131"/>
                  <a:pt x="24" y="132"/>
                </a:cubicBezTo>
                <a:cubicBezTo>
                  <a:pt x="24" y="134"/>
                  <a:pt x="25" y="135"/>
                  <a:pt x="26" y="136"/>
                </a:cubicBezTo>
                <a:cubicBezTo>
                  <a:pt x="36" y="146"/>
                  <a:pt x="36" y="146"/>
                  <a:pt x="36" y="146"/>
                </a:cubicBezTo>
                <a:cubicBezTo>
                  <a:pt x="27" y="158"/>
                  <a:pt x="21" y="172"/>
                  <a:pt x="19" y="187"/>
                </a:cubicBezTo>
                <a:cubicBezTo>
                  <a:pt x="5" y="187"/>
                  <a:pt x="5" y="187"/>
                  <a:pt x="5" y="187"/>
                </a:cubicBezTo>
                <a:cubicBezTo>
                  <a:pt x="2" y="187"/>
                  <a:pt x="0" y="189"/>
                  <a:pt x="0" y="192"/>
                </a:cubicBezTo>
                <a:cubicBezTo>
                  <a:pt x="0" y="218"/>
                  <a:pt x="0" y="218"/>
                  <a:pt x="0" y="218"/>
                </a:cubicBezTo>
                <a:cubicBezTo>
                  <a:pt x="0" y="221"/>
                  <a:pt x="2" y="223"/>
                  <a:pt x="5" y="223"/>
                </a:cubicBezTo>
                <a:cubicBezTo>
                  <a:pt x="18" y="223"/>
                  <a:pt x="18" y="223"/>
                  <a:pt x="18" y="223"/>
                </a:cubicBezTo>
                <a:cubicBezTo>
                  <a:pt x="21" y="238"/>
                  <a:pt x="26" y="252"/>
                  <a:pt x="35" y="265"/>
                </a:cubicBezTo>
                <a:cubicBezTo>
                  <a:pt x="25" y="274"/>
                  <a:pt x="25" y="274"/>
                  <a:pt x="25" y="274"/>
                </a:cubicBezTo>
                <a:cubicBezTo>
                  <a:pt x="23" y="276"/>
                  <a:pt x="23" y="280"/>
                  <a:pt x="25" y="282"/>
                </a:cubicBezTo>
                <a:cubicBezTo>
                  <a:pt x="43" y="300"/>
                  <a:pt x="43" y="300"/>
                  <a:pt x="43" y="300"/>
                </a:cubicBezTo>
                <a:cubicBezTo>
                  <a:pt x="44" y="301"/>
                  <a:pt x="46" y="302"/>
                  <a:pt x="47" y="302"/>
                </a:cubicBezTo>
                <a:cubicBezTo>
                  <a:pt x="49" y="302"/>
                  <a:pt x="50" y="301"/>
                  <a:pt x="51" y="300"/>
                </a:cubicBezTo>
                <a:cubicBezTo>
                  <a:pt x="60" y="291"/>
                  <a:pt x="60" y="291"/>
                  <a:pt x="60" y="291"/>
                </a:cubicBezTo>
                <a:cubicBezTo>
                  <a:pt x="73" y="300"/>
                  <a:pt x="87" y="306"/>
                  <a:pt x="102" y="309"/>
                </a:cubicBezTo>
                <a:cubicBezTo>
                  <a:pt x="102" y="321"/>
                  <a:pt x="102" y="321"/>
                  <a:pt x="102" y="321"/>
                </a:cubicBezTo>
                <a:cubicBezTo>
                  <a:pt x="102" y="324"/>
                  <a:pt x="105" y="327"/>
                  <a:pt x="108" y="327"/>
                </a:cubicBezTo>
                <a:cubicBezTo>
                  <a:pt x="133" y="327"/>
                  <a:pt x="133" y="327"/>
                  <a:pt x="133" y="327"/>
                </a:cubicBezTo>
                <a:cubicBezTo>
                  <a:pt x="136" y="327"/>
                  <a:pt x="139" y="324"/>
                  <a:pt x="139" y="321"/>
                </a:cubicBezTo>
                <a:cubicBezTo>
                  <a:pt x="139" y="309"/>
                  <a:pt x="139" y="309"/>
                  <a:pt x="139" y="309"/>
                </a:cubicBezTo>
                <a:cubicBezTo>
                  <a:pt x="154" y="306"/>
                  <a:pt x="168" y="300"/>
                  <a:pt x="181" y="291"/>
                </a:cubicBezTo>
                <a:cubicBezTo>
                  <a:pt x="190" y="300"/>
                  <a:pt x="190" y="300"/>
                  <a:pt x="190" y="300"/>
                </a:cubicBezTo>
                <a:cubicBezTo>
                  <a:pt x="192" y="302"/>
                  <a:pt x="196" y="302"/>
                  <a:pt x="198" y="300"/>
                </a:cubicBezTo>
                <a:cubicBezTo>
                  <a:pt x="216" y="282"/>
                  <a:pt x="216" y="282"/>
                  <a:pt x="216" y="282"/>
                </a:cubicBezTo>
                <a:cubicBezTo>
                  <a:pt x="218" y="280"/>
                  <a:pt x="218" y="277"/>
                  <a:pt x="216" y="275"/>
                </a:cubicBezTo>
                <a:cubicBezTo>
                  <a:pt x="206" y="265"/>
                  <a:pt x="206" y="265"/>
                  <a:pt x="206" y="265"/>
                </a:cubicBezTo>
                <a:cubicBezTo>
                  <a:pt x="215" y="253"/>
                  <a:pt x="221" y="238"/>
                  <a:pt x="223" y="223"/>
                </a:cubicBezTo>
                <a:cubicBezTo>
                  <a:pt x="237" y="223"/>
                  <a:pt x="237" y="223"/>
                  <a:pt x="237" y="223"/>
                </a:cubicBezTo>
                <a:cubicBezTo>
                  <a:pt x="240" y="223"/>
                  <a:pt x="243" y="221"/>
                  <a:pt x="243" y="218"/>
                </a:cubicBezTo>
                <a:cubicBezTo>
                  <a:pt x="243" y="192"/>
                  <a:pt x="243" y="192"/>
                  <a:pt x="243" y="192"/>
                </a:cubicBezTo>
                <a:cubicBezTo>
                  <a:pt x="243" y="189"/>
                  <a:pt x="240" y="187"/>
                  <a:pt x="237" y="187"/>
                </a:cubicBezTo>
                <a:close/>
                <a:moveTo>
                  <a:pt x="121" y="262"/>
                </a:moveTo>
                <a:cubicBezTo>
                  <a:pt x="90" y="262"/>
                  <a:pt x="65" y="237"/>
                  <a:pt x="65" y="205"/>
                </a:cubicBezTo>
                <a:cubicBezTo>
                  <a:pt x="65" y="174"/>
                  <a:pt x="90" y="149"/>
                  <a:pt x="121" y="149"/>
                </a:cubicBezTo>
                <a:cubicBezTo>
                  <a:pt x="153" y="149"/>
                  <a:pt x="178" y="174"/>
                  <a:pt x="178" y="205"/>
                </a:cubicBezTo>
                <a:cubicBezTo>
                  <a:pt x="178" y="237"/>
                  <a:pt x="153" y="262"/>
                  <a:pt x="121" y="262"/>
                </a:cubicBezTo>
                <a:close/>
                <a:moveTo>
                  <a:pt x="143" y="205"/>
                </a:moveTo>
                <a:cubicBezTo>
                  <a:pt x="143" y="217"/>
                  <a:pt x="133" y="227"/>
                  <a:pt x="121" y="227"/>
                </a:cubicBezTo>
                <a:cubicBezTo>
                  <a:pt x="109" y="227"/>
                  <a:pt x="100" y="217"/>
                  <a:pt x="100" y="205"/>
                </a:cubicBezTo>
                <a:cubicBezTo>
                  <a:pt x="100" y="193"/>
                  <a:pt x="109" y="184"/>
                  <a:pt x="121" y="184"/>
                </a:cubicBezTo>
                <a:cubicBezTo>
                  <a:pt x="133" y="184"/>
                  <a:pt x="143" y="193"/>
                  <a:pt x="143" y="205"/>
                </a:cubicBezTo>
                <a:close/>
                <a:moveTo>
                  <a:pt x="320" y="85"/>
                </a:moveTo>
                <a:cubicBezTo>
                  <a:pt x="312" y="82"/>
                  <a:pt x="312" y="82"/>
                  <a:pt x="312" y="82"/>
                </a:cubicBezTo>
                <a:cubicBezTo>
                  <a:pt x="314" y="73"/>
                  <a:pt x="314" y="64"/>
                  <a:pt x="313" y="56"/>
                </a:cubicBezTo>
                <a:cubicBezTo>
                  <a:pt x="320" y="53"/>
                  <a:pt x="320" y="53"/>
                  <a:pt x="320" y="53"/>
                </a:cubicBezTo>
                <a:cubicBezTo>
                  <a:pt x="322" y="52"/>
                  <a:pt x="323" y="50"/>
                  <a:pt x="322" y="49"/>
                </a:cubicBezTo>
                <a:cubicBezTo>
                  <a:pt x="317" y="35"/>
                  <a:pt x="317" y="35"/>
                  <a:pt x="317" y="35"/>
                </a:cubicBezTo>
                <a:cubicBezTo>
                  <a:pt x="316" y="34"/>
                  <a:pt x="314" y="33"/>
                  <a:pt x="313" y="34"/>
                </a:cubicBezTo>
                <a:cubicBezTo>
                  <a:pt x="305" y="37"/>
                  <a:pt x="305" y="37"/>
                  <a:pt x="305" y="37"/>
                </a:cubicBezTo>
                <a:cubicBezTo>
                  <a:pt x="300" y="29"/>
                  <a:pt x="294" y="23"/>
                  <a:pt x="287" y="19"/>
                </a:cubicBezTo>
                <a:cubicBezTo>
                  <a:pt x="290" y="11"/>
                  <a:pt x="290" y="11"/>
                  <a:pt x="290" y="11"/>
                </a:cubicBezTo>
                <a:cubicBezTo>
                  <a:pt x="290" y="10"/>
                  <a:pt x="290" y="9"/>
                  <a:pt x="290" y="9"/>
                </a:cubicBezTo>
                <a:cubicBezTo>
                  <a:pt x="290" y="8"/>
                  <a:pt x="289" y="7"/>
                  <a:pt x="288" y="7"/>
                </a:cubicBezTo>
                <a:cubicBezTo>
                  <a:pt x="275" y="1"/>
                  <a:pt x="275" y="1"/>
                  <a:pt x="275" y="1"/>
                </a:cubicBezTo>
                <a:cubicBezTo>
                  <a:pt x="273" y="0"/>
                  <a:pt x="272" y="1"/>
                  <a:pt x="271" y="3"/>
                </a:cubicBezTo>
                <a:cubicBezTo>
                  <a:pt x="268" y="11"/>
                  <a:pt x="268" y="11"/>
                  <a:pt x="268" y="11"/>
                </a:cubicBezTo>
                <a:cubicBezTo>
                  <a:pt x="259" y="9"/>
                  <a:pt x="251" y="9"/>
                  <a:pt x="243" y="10"/>
                </a:cubicBezTo>
                <a:cubicBezTo>
                  <a:pt x="239" y="2"/>
                  <a:pt x="239" y="2"/>
                  <a:pt x="239" y="2"/>
                </a:cubicBezTo>
                <a:cubicBezTo>
                  <a:pt x="239" y="1"/>
                  <a:pt x="237" y="0"/>
                  <a:pt x="235" y="1"/>
                </a:cubicBezTo>
                <a:cubicBezTo>
                  <a:pt x="222" y="6"/>
                  <a:pt x="222" y="6"/>
                  <a:pt x="222" y="6"/>
                </a:cubicBezTo>
                <a:cubicBezTo>
                  <a:pt x="220" y="7"/>
                  <a:pt x="220" y="8"/>
                  <a:pt x="220" y="10"/>
                </a:cubicBezTo>
                <a:cubicBezTo>
                  <a:pt x="223" y="18"/>
                  <a:pt x="223" y="18"/>
                  <a:pt x="223" y="18"/>
                </a:cubicBezTo>
                <a:cubicBezTo>
                  <a:pt x="216" y="23"/>
                  <a:pt x="210" y="28"/>
                  <a:pt x="205" y="36"/>
                </a:cubicBezTo>
                <a:cubicBezTo>
                  <a:pt x="198" y="32"/>
                  <a:pt x="198" y="32"/>
                  <a:pt x="198" y="32"/>
                </a:cubicBezTo>
                <a:cubicBezTo>
                  <a:pt x="196" y="32"/>
                  <a:pt x="194" y="32"/>
                  <a:pt x="194" y="34"/>
                </a:cubicBezTo>
                <a:cubicBezTo>
                  <a:pt x="188" y="47"/>
                  <a:pt x="188" y="47"/>
                  <a:pt x="188" y="47"/>
                </a:cubicBezTo>
                <a:cubicBezTo>
                  <a:pt x="188" y="48"/>
                  <a:pt x="188" y="49"/>
                  <a:pt x="188" y="50"/>
                </a:cubicBezTo>
                <a:cubicBezTo>
                  <a:pt x="188" y="50"/>
                  <a:pt x="189" y="51"/>
                  <a:pt x="189" y="51"/>
                </a:cubicBezTo>
                <a:cubicBezTo>
                  <a:pt x="197" y="54"/>
                  <a:pt x="197" y="54"/>
                  <a:pt x="197" y="54"/>
                </a:cubicBezTo>
                <a:cubicBezTo>
                  <a:pt x="195" y="63"/>
                  <a:pt x="195" y="71"/>
                  <a:pt x="196" y="80"/>
                </a:cubicBezTo>
                <a:cubicBezTo>
                  <a:pt x="189" y="83"/>
                  <a:pt x="189" y="83"/>
                  <a:pt x="189" y="83"/>
                </a:cubicBezTo>
                <a:cubicBezTo>
                  <a:pt x="188" y="83"/>
                  <a:pt x="187" y="85"/>
                  <a:pt x="187" y="87"/>
                </a:cubicBezTo>
                <a:cubicBezTo>
                  <a:pt x="193" y="100"/>
                  <a:pt x="193" y="100"/>
                  <a:pt x="193" y="100"/>
                </a:cubicBezTo>
                <a:cubicBezTo>
                  <a:pt x="194" y="102"/>
                  <a:pt x="195" y="103"/>
                  <a:pt x="197" y="102"/>
                </a:cubicBezTo>
                <a:cubicBezTo>
                  <a:pt x="204" y="99"/>
                  <a:pt x="204" y="99"/>
                  <a:pt x="204" y="99"/>
                </a:cubicBezTo>
                <a:cubicBezTo>
                  <a:pt x="208" y="107"/>
                  <a:pt x="214" y="113"/>
                  <a:pt x="221" y="118"/>
                </a:cubicBezTo>
                <a:cubicBezTo>
                  <a:pt x="218" y="125"/>
                  <a:pt x="218" y="125"/>
                  <a:pt x="218" y="125"/>
                </a:cubicBezTo>
                <a:cubicBezTo>
                  <a:pt x="218" y="126"/>
                  <a:pt x="218" y="128"/>
                  <a:pt x="220" y="129"/>
                </a:cubicBezTo>
                <a:cubicBezTo>
                  <a:pt x="233" y="135"/>
                  <a:pt x="233" y="135"/>
                  <a:pt x="233" y="135"/>
                </a:cubicBezTo>
                <a:cubicBezTo>
                  <a:pt x="234" y="135"/>
                  <a:pt x="235" y="135"/>
                  <a:pt x="236" y="135"/>
                </a:cubicBezTo>
                <a:cubicBezTo>
                  <a:pt x="237" y="134"/>
                  <a:pt x="237" y="134"/>
                  <a:pt x="237" y="133"/>
                </a:cubicBezTo>
                <a:cubicBezTo>
                  <a:pt x="240" y="126"/>
                  <a:pt x="240" y="126"/>
                  <a:pt x="240" y="126"/>
                </a:cubicBezTo>
                <a:cubicBezTo>
                  <a:pt x="249" y="128"/>
                  <a:pt x="258" y="128"/>
                  <a:pt x="267" y="127"/>
                </a:cubicBezTo>
                <a:cubicBezTo>
                  <a:pt x="269" y="133"/>
                  <a:pt x="269" y="133"/>
                  <a:pt x="269" y="133"/>
                </a:cubicBezTo>
                <a:cubicBezTo>
                  <a:pt x="270" y="135"/>
                  <a:pt x="272" y="136"/>
                  <a:pt x="273" y="135"/>
                </a:cubicBezTo>
                <a:cubicBezTo>
                  <a:pt x="287" y="130"/>
                  <a:pt x="287" y="130"/>
                  <a:pt x="287" y="130"/>
                </a:cubicBezTo>
                <a:cubicBezTo>
                  <a:pt x="288" y="129"/>
                  <a:pt x="289" y="127"/>
                  <a:pt x="289" y="126"/>
                </a:cubicBezTo>
                <a:cubicBezTo>
                  <a:pt x="286" y="119"/>
                  <a:pt x="286" y="119"/>
                  <a:pt x="286" y="119"/>
                </a:cubicBezTo>
                <a:cubicBezTo>
                  <a:pt x="293" y="114"/>
                  <a:pt x="300" y="108"/>
                  <a:pt x="304" y="101"/>
                </a:cubicBezTo>
                <a:cubicBezTo>
                  <a:pt x="311" y="104"/>
                  <a:pt x="311" y="104"/>
                  <a:pt x="311" y="104"/>
                </a:cubicBezTo>
                <a:cubicBezTo>
                  <a:pt x="313" y="104"/>
                  <a:pt x="315" y="104"/>
                  <a:pt x="316" y="102"/>
                </a:cubicBezTo>
                <a:cubicBezTo>
                  <a:pt x="321" y="89"/>
                  <a:pt x="321" y="89"/>
                  <a:pt x="321" y="89"/>
                </a:cubicBezTo>
                <a:cubicBezTo>
                  <a:pt x="322" y="87"/>
                  <a:pt x="321" y="85"/>
                  <a:pt x="320" y="85"/>
                </a:cubicBezTo>
                <a:close/>
                <a:moveTo>
                  <a:pt x="267" y="98"/>
                </a:moveTo>
                <a:cubicBezTo>
                  <a:pt x="250" y="104"/>
                  <a:pt x="231" y="96"/>
                  <a:pt x="225" y="80"/>
                </a:cubicBezTo>
                <a:cubicBezTo>
                  <a:pt x="218" y="63"/>
                  <a:pt x="226" y="44"/>
                  <a:pt x="243" y="38"/>
                </a:cubicBezTo>
                <a:cubicBezTo>
                  <a:pt x="259" y="31"/>
                  <a:pt x="278" y="39"/>
                  <a:pt x="285" y="56"/>
                </a:cubicBezTo>
                <a:cubicBezTo>
                  <a:pt x="291" y="72"/>
                  <a:pt x="283" y="91"/>
                  <a:pt x="267" y="98"/>
                </a:cubicBezTo>
                <a:close/>
                <a:moveTo>
                  <a:pt x="266" y="63"/>
                </a:moveTo>
                <a:cubicBezTo>
                  <a:pt x="269" y="70"/>
                  <a:pt x="266" y="77"/>
                  <a:pt x="259" y="79"/>
                </a:cubicBezTo>
                <a:cubicBezTo>
                  <a:pt x="253" y="82"/>
                  <a:pt x="246" y="79"/>
                  <a:pt x="243" y="72"/>
                </a:cubicBezTo>
                <a:cubicBezTo>
                  <a:pt x="241" y="66"/>
                  <a:pt x="244" y="59"/>
                  <a:pt x="250" y="56"/>
                </a:cubicBezTo>
                <a:cubicBezTo>
                  <a:pt x="257" y="54"/>
                  <a:pt x="264" y="57"/>
                  <a:pt x="266" y="6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9">
            <a:extLst>
              <a:ext uri="{FF2B5EF4-FFF2-40B4-BE49-F238E27FC236}">
                <a16:creationId xmlns:a16="http://schemas.microsoft.com/office/drawing/2014/main" id="{E45B2CA8-B416-4D8E-8E54-71AC5672C3CE}"/>
              </a:ext>
            </a:extLst>
          </p:cNvPr>
          <p:cNvSpPr>
            <a:spLocks noEditPoints="1"/>
          </p:cNvSpPr>
          <p:nvPr/>
        </p:nvSpPr>
        <p:spPr bwMode="auto">
          <a:xfrm>
            <a:off x="4240814" y="4133878"/>
            <a:ext cx="625796" cy="624639"/>
          </a:xfrm>
          <a:custGeom>
            <a:avLst/>
            <a:gdLst>
              <a:gd name="T0" fmla="*/ 378 w 385"/>
              <a:gd name="T1" fmla="*/ 217 h 385"/>
              <a:gd name="T2" fmla="*/ 358 w 385"/>
              <a:gd name="T3" fmla="*/ 211 h 385"/>
              <a:gd name="T4" fmla="*/ 350 w 385"/>
              <a:gd name="T5" fmla="*/ 139 h 385"/>
              <a:gd name="T6" fmla="*/ 369 w 385"/>
              <a:gd name="T7" fmla="*/ 129 h 385"/>
              <a:gd name="T8" fmla="*/ 372 w 385"/>
              <a:gd name="T9" fmla="*/ 117 h 385"/>
              <a:gd name="T10" fmla="*/ 352 w 385"/>
              <a:gd name="T11" fmla="*/ 82 h 385"/>
              <a:gd name="T12" fmla="*/ 341 w 385"/>
              <a:gd name="T13" fmla="*/ 79 h 385"/>
              <a:gd name="T14" fmla="*/ 322 w 385"/>
              <a:gd name="T15" fmla="*/ 89 h 385"/>
              <a:gd name="T16" fmla="*/ 265 w 385"/>
              <a:gd name="T17" fmla="*/ 45 h 385"/>
              <a:gd name="T18" fmla="*/ 272 w 385"/>
              <a:gd name="T19" fmla="*/ 23 h 385"/>
              <a:gd name="T20" fmla="*/ 266 w 385"/>
              <a:gd name="T21" fmla="*/ 12 h 385"/>
              <a:gd name="T22" fmla="*/ 227 w 385"/>
              <a:gd name="T23" fmla="*/ 1 h 385"/>
              <a:gd name="T24" fmla="*/ 216 w 385"/>
              <a:gd name="T25" fmla="*/ 7 h 385"/>
              <a:gd name="T26" fmla="*/ 210 w 385"/>
              <a:gd name="T27" fmla="*/ 30 h 385"/>
              <a:gd name="T28" fmla="*/ 139 w 385"/>
              <a:gd name="T29" fmla="*/ 38 h 385"/>
              <a:gd name="T30" fmla="*/ 128 w 385"/>
              <a:gd name="T31" fmla="*/ 18 h 385"/>
              <a:gd name="T32" fmla="*/ 123 w 385"/>
              <a:gd name="T33" fmla="*/ 14 h 385"/>
              <a:gd name="T34" fmla="*/ 116 w 385"/>
              <a:gd name="T35" fmla="*/ 15 h 385"/>
              <a:gd name="T36" fmla="*/ 81 w 385"/>
              <a:gd name="T37" fmla="*/ 34 h 385"/>
              <a:gd name="T38" fmla="*/ 77 w 385"/>
              <a:gd name="T39" fmla="*/ 46 h 385"/>
              <a:gd name="T40" fmla="*/ 89 w 385"/>
              <a:gd name="T41" fmla="*/ 67 h 385"/>
              <a:gd name="T42" fmla="*/ 46 w 385"/>
              <a:gd name="T43" fmla="*/ 121 h 385"/>
              <a:gd name="T44" fmla="*/ 23 w 385"/>
              <a:gd name="T45" fmla="*/ 115 h 385"/>
              <a:gd name="T46" fmla="*/ 12 w 385"/>
              <a:gd name="T47" fmla="*/ 121 h 385"/>
              <a:gd name="T48" fmla="*/ 1 w 385"/>
              <a:gd name="T49" fmla="*/ 160 h 385"/>
              <a:gd name="T50" fmla="*/ 7 w 385"/>
              <a:gd name="T51" fmla="*/ 170 h 385"/>
              <a:gd name="T52" fmla="*/ 30 w 385"/>
              <a:gd name="T53" fmla="*/ 177 h 385"/>
              <a:gd name="T54" fmla="*/ 38 w 385"/>
              <a:gd name="T55" fmla="*/ 246 h 385"/>
              <a:gd name="T56" fmla="*/ 17 w 385"/>
              <a:gd name="T57" fmla="*/ 257 h 385"/>
              <a:gd name="T58" fmla="*/ 14 w 385"/>
              <a:gd name="T59" fmla="*/ 269 h 385"/>
              <a:gd name="T60" fmla="*/ 34 w 385"/>
              <a:gd name="T61" fmla="*/ 305 h 385"/>
              <a:gd name="T62" fmla="*/ 39 w 385"/>
              <a:gd name="T63" fmla="*/ 309 h 385"/>
              <a:gd name="T64" fmla="*/ 45 w 385"/>
              <a:gd name="T65" fmla="*/ 308 h 385"/>
              <a:gd name="T66" fmla="*/ 65 w 385"/>
              <a:gd name="T67" fmla="*/ 297 h 385"/>
              <a:gd name="T68" fmla="*/ 120 w 385"/>
              <a:gd name="T69" fmla="*/ 341 h 385"/>
              <a:gd name="T70" fmla="*/ 114 w 385"/>
              <a:gd name="T71" fmla="*/ 362 h 385"/>
              <a:gd name="T72" fmla="*/ 120 w 385"/>
              <a:gd name="T73" fmla="*/ 373 h 385"/>
              <a:gd name="T74" fmla="*/ 159 w 385"/>
              <a:gd name="T75" fmla="*/ 384 h 385"/>
              <a:gd name="T76" fmla="*/ 169 w 385"/>
              <a:gd name="T77" fmla="*/ 378 h 385"/>
              <a:gd name="T78" fmla="*/ 175 w 385"/>
              <a:gd name="T79" fmla="*/ 358 h 385"/>
              <a:gd name="T80" fmla="*/ 246 w 385"/>
              <a:gd name="T81" fmla="*/ 351 h 385"/>
              <a:gd name="T82" fmla="*/ 256 w 385"/>
              <a:gd name="T83" fmla="*/ 369 h 385"/>
              <a:gd name="T84" fmla="*/ 268 w 385"/>
              <a:gd name="T85" fmla="*/ 373 h 385"/>
              <a:gd name="T86" fmla="*/ 303 w 385"/>
              <a:gd name="T87" fmla="*/ 353 h 385"/>
              <a:gd name="T88" fmla="*/ 307 w 385"/>
              <a:gd name="T89" fmla="*/ 348 h 385"/>
              <a:gd name="T90" fmla="*/ 307 w 385"/>
              <a:gd name="T91" fmla="*/ 342 h 385"/>
              <a:gd name="T92" fmla="*/ 297 w 385"/>
              <a:gd name="T93" fmla="*/ 323 h 385"/>
              <a:gd name="T94" fmla="*/ 342 w 385"/>
              <a:gd name="T95" fmla="*/ 267 h 385"/>
              <a:gd name="T96" fmla="*/ 362 w 385"/>
              <a:gd name="T97" fmla="*/ 272 h 385"/>
              <a:gd name="T98" fmla="*/ 373 w 385"/>
              <a:gd name="T99" fmla="*/ 267 h 385"/>
              <a:gd name="T100" fmla="*/ 384 w 385"/>
              <a:gd name="T101" fmla="*/ 228 h 385"/>
              <a:gd name="T102" fmla="*/ 378 w 385"/>
              <a:gd name="T103" fmla="*/ 217 h 385"/>
              <a:gd name="T104" fmla="*/ 279 w 385"/>
              <a:gd name="T105" fmla="*/ 217 h 385"/>
              <a:gd name="T106" fmla="*/ 168 w 385"/>
              <a:gd name="T107" fmla="*/ 279 h 385"/>
              <a:gd name="T108" fmla="*/ 106 w 385"/>
              <a:gd name="T109" fmla="*/ 168 h 385"/>
              <a:gd name="T110" fmla="*/ 218 w 385"/>
              <a:gd name="T111" fmla="*/ 106 h 385"/>
              <a:gd name="T112" fmla="*/ 279 w 385"/>
              <a:gd name="T113"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5" h="385">
                <a:moveTo>
                  <a:pt x="378" y="217"/>
                </a:moveTo>
                <a:cubicBezTo>
                  <a:pt x="358" y="211"/>
                  <a:pt x="358" y="211"/>
                  <a:pt x="358" y="211"/>
                </a:cubicBezTo>
                <a:cubicBezTo>
                  <a:pt x="361" y="187"/>
                  <a:pt x="358" y="162"/>
                  <a:pt x="350" y="139"/>
                </a:cubicBezTo>
                <a:cubicBezTo>
                  <a:pt x="369" y="129"/>
                  <a:pt x="369" y="129"/>
                  <a:pt x="369" y="129"/>
                </a:cubicBezTo>
                <a:cubicBezTo>
                  <a:pt x="373" y="127"/>
                  <a:pt x="374" y="121"/>
                  <a:pt x="372" y="117"/>
                </a:cubicBezTo>
                <a:cubicBezTo>
                  <a:pt x="352" y="82"/>
                  <a:pt x="352" y="82"/>
                  <a:pt x="352" y="82"/>
                </a:cubicBezTo>
                <a:cubicBezTo>
                  <a:pt x="350" y="78"/>
                  <a:pt x="345" y="76"/>
                  <a:pt x="341" y="79"/>
                </a:cubicBezTo>
                <a:cubicBezTo>
                  <a:pt x="322" y="89"/>
                  <a:pt x="322" y="89"/>
                  <a:pt x="322" y="89"/>
                </a:cubicBezTo>
                <a:cubicBezTo>
                  <a:pt x="306" y="70"/>
                  <a:pt x="287" y="55"/>
                  <a:pt x="265" y="45"/>
                </a:cubicBezTo>
                <a:cubicBezTo>
                  <a:pt x="272" y="23"/>
                  <a:pt x="272" y="23"/>
                  <a:pt x="272" y="23"/>
                </a:cubicBezTo>
                <a:cubicBezTo>
                  <a:pt x="273" y="18"/>
                  <a:pt x="270" y="14"/>
                  <a:pt x="266" y="12"/>
                </a:cubicBezTo>
                <a:cubicBezTo>
                  <a:pt x="227" y="1"/>
                  <a:pt x="227" y="1"/>
                  <a:pt x="227" y="1"/>
                </a:cubicBezTo>
                <a:cubicBezTo>
                  <a:pt x="222" y="0"/>
                  <a:pt x="218" y="2"/>
                  <a:pt x="216" y="7"/>
                </a:cubicBezTo>
                <a:cubicBezTo>
                  <a:pt x="210" y="30"/>
                  <a:pt x="210" y="30"/>
                  <a:pt x="210" y="30"/>
                </a:cubicBezTo>
                <a:cubicBezTo>
                  <a:pt x="186" y="27"/>
                  <a:pt x="162" y="30"/>
                  <a:pt x="139" y="38"/>
                </a:cubicBezTo>
                <a:cubicBezTo>
                  <a:pt x="128" y="18"/>
                  <a:pt x="128" y="18"/>
                  <a:pt x="128" y="18"/>
                </a:cubicBezTo>
                <a:cubicBezTo>
                  <a:pt x="127" y="16"/>
                  <a:pt x="125" y="15"/>
                  <a:pt x="123" y="14"/>
                </a:cubicBezTo>
                <a:cubicBezTo>
                  <a:pt x="121" y="13"/>
                  <a:pt x="118" y="14"/>
                  <a:pt x="116" y="15"/>
                </a:cubicBezTo>
                <a:cubicBezTo>
                  <a:pt x="81" y="34"/>
                  <a:pt x="81" y="34"/>
                  <a:pt x="81" y="34"/>
                </a:cubicBezTo>
                <a:cubicBezTo>
                  <a:pt x="77" y="37"/>
                  <a:pt x="75" y="42"/>
                  <a:pt x="77" y="46"/>
                </a:cubicBezTo>
                <a:cubicBezTo>
                  <a:pt x="89" y="67"/>
                  <a:pt x="89" y="67"/>
                  <a:pt x="89" y="67"/>
                </a:cubicBezTo>
                <a:cubicBezTo>
                  <a:pt x="71" y="82"/>
                  <a:pt x="56" y="100"/>
                  <a:pt x="46" y="121"/>
                </a:cubicBezTo>
                <a:cubicBezTo>
                  <a:pt x="23" y="115"/>
                  <a:pt x="23" y="115"/>
                  <a:pt x="23" y="115"/>
                </a:cubicBezTo>
                <a:cubicBezTo>
                  <a:pt x="18" y="113"/>
                  <a:pt x="14" y="116"/>
                  <a:pt x="12" y="121"/>
                </a:cubicBezTo>
                <a:cubicBezTo>
                  <a:pt x="1" y="160"/>
                  <a:pt x="1" y="160"/>
                  <a:pt x="1" y="160"/>
                </a:cubicBezTo>
                <a:cubicBezTo>
                  <a:pt x="0" y="164"/>
                  <a:pt x="2" y="169"/>
                  <a:pt x="7" y="170"/>
                </a:cubicBezTo>
                <a:cubicBezTo>
                  <a:pt x="30" y="177"/>
                  <a:pt x="30" y="177"/>
                  <a:pt x="30" y="177"/>
                </a:cubicBezTo>
                <a:cubicBezTo>
                  <a:pt x="28" y="200"/>
                  <a:pt x="30" y="224"/>
                  <a:pt x="38" y="246"/>
                </a:cubicBezTo>
                <a:cubicBezTo>
                  <a:pt x="17" y="257"/>
                  <a:pt x="17" y="257"/>
                  <a:pt x="17" y="257"/>
                </a:cubicBezTo>
                <a:cubicBezTo>
                  <a:pt x="13" y="260"/>
                  <a:pt x="12" y="265"/>
                  <a:pt x="14" y="269"/>
                </a:cubicBezTo>
                <a:cubicBezTo>
                  <a:pt x="34" y="305"/>
                  <a:pt x="34" y="305"/>
                  <a:pt x="34" y="305"/>
                </a:cubicBezTo>
                <a:cubicBezTo>
                  <a:pt x="35" y="307"/>
                  <a:pt x="37" y="308"/>
                  <a:pt x="39" y="309"/>
                </a:cubicBezTo>
                <a:cubicBezTo>
                  <a:pt x="41" y="309"/>
                  <a:pt x="43" y="309"/>
                  <a:pt x="45" y="308"/>
                </a:cubicBezTo>
                <a:cubicBezTo>
                  <a:pt x="65" y="297"/>
                  <a:pt x="65" y="297"/>
                  <a:pt x="65" y="297"/>
                </a:cubicBezTo>
                <a:cubicBezTo>
                  <a:pt x="80" y="316"/>
                  <a:pt x="99" y="331"/>
                  <a:pt x="120" y="341"/>
                </a:cubicBezTo>
                <a:cubicBezTo>
                  <a:pt x="114" y="362"/>
                  <a:pt x="114" y="362"/>
                  <a:pt x="114" y="362"/>
                </a:cubicBezTo>
                <a:cubicBezTo>
                  <a:pt x="113" y="367"/>
                  <a:pt x="115" y="371"/>
                  <a:pt x="120" y="373"/>
                </a:cubicBezTo>
                <a:cubicBezTo>
                  <a:pt x="159" y="384"/>
                  <a:pt x="159" y="384"/>
                  <a:pt x="159" y="384"/>
                </a:cubicBezTo>
                <a:cubicBezTo>
                  <a:pt x="163" y="385"/>
                  <a:pt x="168" y="383"/>
                  <a:pt x="169" y="378"/>
                </a:cubicBezTo>
                <a:cubicBezTo>
                  <a:pt x="175" y="358"/>
                  <a:pt x="175" y="358"/>
                  <a:pt x="175" y="358"/>
                </a:cubicBezTo>
                <a:cubicBezTo>
                  <a:pt x="199" y="361"/>
                  <a:pt x="223" y="358"/>
                  <a:pt x="246" y="351"/>
                </a:cubicBezTo>
                <a:cubicBezTo>
                  <a:pt x="256" y="369"/>
                  <a:pt x="256" y="369"/>
                  <a:pt x="256" y="369"/>
                </a:cubicBezTo>
                <a:cubicBezTo>
                  <a:pt x="258" y="374"/>
                  <a:pt x="264" y="375"/>
                  <a:pt x="268" y="373"/>
                </a:cubicBezTo>
                <a:cubicBezTo>
                  <a:pt x="303" y="353"/>
                  <a:pt x="303" y="353"/>
                  <a:pt x="303" y="353"/>
                </a:cubicBezTo>
                <a:cubicBezTo>
                  <a:pt x="305" y="352"/>
                  <a:pt x="307" y="350"/>
                  <a:pt x="307" y="348"/>
                </a:cubicBezTo>
                <a:cubicBezTo>
                  <a:pt x="308" y="346"/>
                  <a:pt x="308" y="344"/>
                  <a:pt x="307" y="342"/>
                </a:cubicBezTo>
                <a:cubicBezTo>
                  <a:pt x="297" y="323"/>
                  <a:pt x="297" y="323"/>
                  <a:pt x="297" y="323"/>
                </a:cubicBezTo>
                <a:cubicBezTo>
                  <a:pt x="316" y="308"/>
                  <a:pt x="332" y="289"/>
                  <a:pt x="342" y="267"/>
                </a:cubicBezTo>
                <a:cubicBezTo>
                  <a:pt x="362" y="272"/>
                  <a:pt x="362" y="272"/>
                  <a:pt x="362" y="272"/>
                </a:cubicBezTo>
                <a:cubicBezTo>
                  <a:pt x="367" y="274"/>
                  <a:pt x="371" y="271"/>
                  <a:pt x="373" y="267"/>
                </a:cubicBezTo>
                <a:cubicBezTo>
                  <a:pt x="384" y="228"/>
                  <a:pt x="384" y="228"/>
                  <a:pt x="384" y="228"/>
                </a:cubicBezTo>
                <a:cubicBezTo>
                  <a:pt x="385" y="223"/>
                  <a:pt x="383" y="218"/>
                  <a:pt x="378" y="217"/>
                </a:cubicBezTo>
                <a:close/>
                <a:moveTo>
                  <a:pt x="279" y="217"/>
                </a:moveTo>
                <a:cubicBezTo>
                  <a:pt x="266" y="265"/>
                  <a:pt x="216" y="293"/>
                  <a:pt x="168" y="279"/>
                </a:cubicBezTo>
                <a:cubicBezTo>
                  <a:pt x="120" y="265"/>
                  <a:pt x="92" y="215"/>
                  <a:pt x="106" y="168"/>
                </a:cubicBezTo>
                <a:cubicBezTo>
                  <a:pt x="120" y="120"/>
                  <a:pt x="170" y="92"/>
                  <a:pt x="218" y="106"/>
                </a:cubicBezTo>
                <a:cubicBezTo>
                  <a:pt x="266" y="120"/>
                  <a:pt x="293" y="170"/>
                  <a:pt x="279" y="2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0">
            <a:extLst>
              <a:ext uri="{FF2B5EF4-FFF2-40B4-BE49-F238E27FC236}">
                <a16:creationId xmlns:a16="http://schemas.microsoft.com/office/drawing/2014/main" id="{98ED95B2-55CF-4C9F-BBC0-2976375F9055}"/>
              </a:ext>
            </a:extLst>
          </p:cNvPr>
          <p:cNvSpPr>
            <a:spLocks/>
          </p:cNvSpPr>
          <p:nvPr/>
        </p:nvSpPr>
        <p:spPr bwMode="auto">
          <a:xfrm>
            <a:off x="4492983" y="4383734"/>
            <a:ext cx="123771" cy="124927"/>
          </a:xfrm>
          <a:custGeom>
            <a:avLst/>
            <a:gdLst>
              <a:gd name="T0" fmla="*/ 47 w 76"/>
              <a:gd name="T1" fmla="*/ 6 h 77"/>
              <a:gd name="T2" fmla="*/ 71 w 76"/>
              <a:gd name="T3" fmla="*/ 48 h 77"/>
              <a:gd name="T4" fmla="*/ 28 w 76"/>
              <a:gd name="T5" fmla="*/ 71 h 77"/>
              <a:gd name="T6" fmla="*/ 5 w 76"/>
              <a:gd name="T7" fmla="*/ 29 h 77"/>
              <a:gd name="T8" fmla="*/ 47 w 76"/>
              <a:gd name="T9" fmla="*/ 6 h 77"/>
            </a:gdLst>
            <a:ahLst/>
            <a:cxnLst>
              <a:cxn ang="0">
                <a:pos x="T0" y="T1"/>
              </a:cxn>
              <a:cxn ang="0">
                <a:pos x="T2" y="T3"/>
              </a:cxn>
              <a:cxn ang="0">
                <a:pos x="T4" y="T5"/>
              </a:cxn>
              <a:cxn ang="0">
                <a:pos x="T6" y="T7"/>
              </a:cxn>
              <a:cxn ang="0">
                <a:pos x="T8" y="T9"/>
              </a:cxn>
            </a:cxnLst>
            <a:rect l="0" t="0" r="r" b="b"/>
            <a:pathLst>
              <a:path w="76" h="77">
                <a:moveTo>
                  <a:pt x="47" y="6"/>
                </a:moveTo>
                <a:cubicBezTo>
                  <a:pt x="65" y="11"/>
                  <a:pt x="76" y="30"/>
                  <a:pt x="71" y="48"/>
                </a:cubicBezTo>
                <a:cubicBezTo>
                  <a:pt x="65" y="66"/>
                  <a:pt x="46" y="77"/>
                  <a:pt x="28" y="71"/>
                </a:cubicBezTo>
                <a:cubicBezTo>
                  <a:pt x="10" y="66"/>
                  <a:pt x="0" y="47"/>
                  <a:pt x="5" y="29"/>
                </a:cubicBezTo>
                <a:cubicBezTo>
                  <a:pt x="10" y="11"/>
                  <a:pt x="29" y="0"/>
                  <a:pt x="47" y="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1">
            <a:extLst>
              <a:ext uri="{FF2B5EF4-FFF2-40B4-BE49-F238E27FC236}">
                <a16:creationId xmlns:a16="http://schemas.microsoft.com/office/drawing/2014/main" id="{DEFB738B-6319-45A1-97D9-487C9ACDC239}"/>
              </a:ext>
            </a:extLst>
          </p:cNvPr>
          <p:cNvSpPr>
            <a:spLocks noEditPoints="1"/>
          </p:cNvSpPr>
          <p:nvPr/>
        </p:nvSpPr>
        <p:spPr bwMode="auto">
          <a:xfrm>
            <a:off x="4127453" y="3836595"/>
            <a:ext cx="362060" cy="360903"/>
          </a:xfrm>
          <a:custGeom>
            <a:avLst/>
            <a:gdLst>
              <a:gd name="T0" fmla="*/ 220 w 223"/>
              <a:gd name="T1" fmla="*/ 89 h 222"/>
              <a:gd name="T2" fmla="*/ 215 w 223"/>
              <a:gd name="T3" fmla="*/ 85 h 222"/>
              <a:gd name="T4" fmla="*/ 203 w 223"/>
              <a:gd name="T5" fmla="*/ 86 h 222"/>
              <a:gd name="T6" fmla="*/ 184 w 223"/>
              <a:gd name="T7" fmla="*/ 50 h 222"/>
              <a:gd name="T8" fmla="*/ 191 w 223"/>
              <a:gd name="T9" fmla="*/ 40 h 222"/>
              <a:gd name="T10" fmla="*/ 191 w 223"/>
              <a:gd name="T11" fmla="*/ 33 h 222"/>
              <a:gd name="T12" fmla="*/ 173 w 223"/>
              <a:gd name="T13" fmla="*/ 19 h 222"/>
              <a:gd name="T14" fmla="*/ 166 w 223"/>
              <a:gd name="T15" fmla="*/ 19 h 222"/>
              <a:gd name="T16" fmla="*/ 158 w 223"/>
              <a:gd name="T17" fmla="*/ 29 h 222"/>
              <a:gd name="T18" fmla="*/ 119 w 223"/>
              <a:gd name="T19" fmla="*/ 17 h 222"/>
              <a:gd name="T20" fmla="*/ 118 w 223"/>
              <a:gd name="T21" fmla="*/ 4 h 222"/>
              <a:gd name="T22" fmla="*/ 112 w 223"/>
              <a:gd name="T23" fmla="*/ 0 h 222"/>
              <a:gd name="T24" fmla="*/ 89 w 223"/>
              <a:gd name="T25" fmla="*/ 2 h 222"/>
              <a:gd name="T26" fmla="*/ 85 w 223"/>
              <a:gd name="T27" fmla="*/ 8 h 222"/>
              <a:gd name="T28" fmla="*/ 86 w 223"/>
              <a:gd name="T29" fmla="*/ 21 h 222"/>
              <a:gd name="T30" fmla="*/ 50 w 223"/>
              <a:gd name="T31" fmla="*/ 41 h 222"/>
              <a:gd name="T32" fmla="*/ 40 w 223"/>
              <a:gd name="T33" fmla="*/ 32 h 222"/>
              <a:gd name="T34" fmla="*/ 37 w 223"/>
              <a:gd name="T35" fmla="*/ 31 h 222"/>
              <a:gd name="T36" fmla="*/ 33 w 223"/>
              <a:gd name="T37" fmla="*/ 33 h 222"/>
              <a:gd name="T38" fmla="*/ 19 w 223"/>
              <a:gd name="T39" fmla="*/ 51 h 222"/>
              <a:gd name="T40" fmla="*/ 19 w 223"/>
              <a:gd name="T41" fmla="*/ 58 h 222"/>
              <a:gd name="T42" fmla="*/ 30 w 223"/>
              <a:gd name="T43" fmla="*/ 66 h 222"/>
              <a:gd name="T44" fmla="*/ 19 w 223"/>
              <a:gd name="T45" fmla="*/ 104 h 222"/>
              <a:gd name="T46" fmla="*/ 5 w 223"/>
              <a:gd name="T47" fmla="*/ 106 h 222"/>
              <a:gd name="T48" fmla="*/ 0 w 223"/>
              <a:gd name="T49" fmla="*/ 111 h 222"/>
              <a:gd name="T50" fmla="*/ 3 w 223"/>
              <a:gd name="T51" fmla="*/ 134 h 222"/>
              <a:gd name="T52" fmla="*/ 8 w 223"/>
              <a:gd name="T53" fmla="*/ 138 h 222"/>
              <a:gd name="T54" fmla="*/ 22 w 223"/>
              <a:gd name="T55" fmla="*/ 137 h 222"/>
              <a:gd name="T56" fmla="*/ 40 w 223"/>
              <a:gd name="T57" fmla="*/ 172 h 222"/>
              <a:gd name="T58" fmla="*/ 32 w 223"/>
              <a:gd name="T59" fmla="*/ 183 h 222"/>
              <a:gd name="T60" fmla="*/ 33 w 223"/>
              <a:gd name="T61" fmla="*/ 190 h 222"/>
              <a:gd name="T62" fmla="*/ 51 w 223"/>
              <a:gd name="T63" fmla="*/ 204 h 222"/>
              <a:gd name="T64" fmla="*/ 54 w 223"/>
              <a:gd name="T65" fmla="*/ 205 h 222"/>
              <a:gd name="T66" fmla="*/ 58 w 223"/>
              <a:gd name="T67" fmla="*/ 204 h 222"/>
              <a:gd name="T68" fmla="*/ 66 w 223"/>
              <a:gd name="T69" fmla="*/ 193 h 222"/>
              <a:gd name="T70" fmla="*/ 104 w 223"/>
              <a:gd name="T71" fmla="*/ 206 h 222"/>
              <a:gd name="T72" fmla="*/ 105 w 223"/>
              <a:gd name="T73" fmla="*/ 218 h 222"/>
              <a:gd name="T74" fmla="*/ 111 w 223"/>
              <a:gd name="T75" fmla="*/ 222 h 222"/>
              <a:gd name="T76" fmla="*/ 134 w 223"/>
              <a:gd name="T77" fmla="*/ 220 h 222"/>
              <a:gd name="T78" fmla="*/ 138 w 223"/>
              <a:gd name="T79" fmla="*/ 215 h 222"/>
              <a:gd name="T80" fmla="*/ 137 w 223"/>
              <a:gd name="T81" fmla="*/ 203 h 222"/>
              <a:gd name="T82" fmla="*/ 173 w 223"/>
              <a:gd name="T83" fmla="*/ 184 h 222"/>
              <a:gd name="T84" fmla="*/ 183 w 223"/>
              <a:gd name="T85" fmla="*/ 192 h 222"/>
              <a:gd name="T86" fmla="*/ 189 w 223"/>
              <a:gd name="T87" fmla="*/ 191 h 222"/>
              <a:gd name="T88" fmla="*/ 204 w 223"/>
              <a:gd name="T89" fmla="*/ 173 h 222"/>
              <a:gd name="T90" fmla="*/ 205 w 223"/>
              <a:gd name="T91" fmla="*/ 169 h 222"/>
              <a:gd name="T92" fmla="*/ 203 w 223"/>
              <a:gd name="T93" fmla="*/ 166 h 222"/>
              <a:gd name="T94" fmla="*/ 194 w 223"/>
              <a:gd name="T95" fmla="*/ 159 h 222"/>
              <a:gd name="T96" fmla="*/ 207 w 223"/>
              <a:gd name="T97" fmla="*/ 119 h 222"/>
              <a:gd name="T98" fmla="*/ 218 w 223"/>
              <a:gd name="T99" fmla="*/ 118 h 222"/>
              <a:gd name="T100" fmla="*/ 223 w 223"/>
              <a:gd name="T101" fmla="*/ 112 h 222"/>
              <a:gd name="T102" fmla="*/ 220 w 223"/>
              <a:gd name="T103" fmla="*/ 89 h 222"/>
              <a:gd name="T104" fmla="*/ 117 w 223"/>
              <a:gd name="T105" fmla="*/ 162 h 222"/>
              <a:gd name="T106" fmla="*/ 60 w 223"/>
              <a:gd name="T107" fmla="*/ 116 h 222"/>
              <a:gd name="T108" fmla="*/ 106 w 223"/>
              <a:gd name="T109" fmla="*/ 60 h 222"/>
              <a:gd name="T110" fmla="*/ 163 w 223"/>
              <a:gd name="T111" fmla="*/ 106 h 222"/>
              <a:gd name="T112" fmla="*/ 117 w 223"/>
              <a:gd name="T113" fmla="*/ 16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 h="222">
                <a:moveTo>
                  <a:pt x="220" y="89"/>
                </a:moveTo>
                <a:cubicBezTo>
                  <a:pt x="220" y="87"/>
                  <a:pt x="218" y="85"/>
                  <a:pt x="215" y="85"/>
                </a:cubicBezTo>
                <a:cubicBezTo>
                  <a:pt x="203" y="86"/>
                  <a:pt x="203" y="86"/>
                  <a:pt x="203" y="86"/>
                </a:cubicBezTo>
                <a:cubicBezTo>
                  <a:pt x="200" y="73"/>
                  <a:pt x="193" y="60"/>
                  <a:pt x="184" y="50"/>
                </a:cubicBezTo>
                <a:cubicBezTo>
                  <a:pt x="191" y="40"/>
                  <a:pt x="191" y="40"/>
                  <a:pt x="191" y="40"/>
                </a:cubicBezTo>
                <a:cubicBezTo>
                  <a:pt x="193" y="38"/>
                  <a:pt x="193" y="35"/>
                  <a:pt x="191" y="33"/>
                </a:cubicBezTo>
                <a:cubicBezTo>
                  <a:pt x="173" y="19"/>
                  <a:pt x="173" y="19"/>
                  <a:pt x="173" y="19"/>
                </a:cubicBezTo>
                <a:cubicBezTo>
                  <a:pt x="171" y="17"/>
                  <a:pt x="168" y="17"/>
                  <a:pt x="166" y="19"/>
                </a:cubicBezTo>
                <a:cubicBezTo>
                  <a:pt x="158" y="29"/>
                  <a:pt x="158" y="29"/>
                  <a:pt x="158" y="29"/>
                </a:cubicBezTo>
                <a:cubicBezTo>
                  <a:pt x="146" y="22"/>
                  <a:pt x="133" y="18"/>
                  <a:pt x="119" y="17"/>
                </a:cubicBezTo>
                <a:cubicBezTo>
                  <a:pt x="118" y="4"/>
                  <a:pt x="118" y="4"/>
                  <a:pt x="118" y="4"/>
                </a:cubicBezTo>
                <a:cubicBezTo>
                  <a:pt x="117" y="2"/>
                  <a:pt x="115" y="0"/>
                  <a:pt x="112" y="0"/>
                </a:cubicBezTo>
                <a:cubicBezTo>
                  <a:pt x="89" y="2"/>
                  <a:pt x="89" y="2"/>
                  <a:pt x="89" y="2"/>
                </a:cubicBezTo>
                <a:cubicBezTo>
                  <a:pt x="86" y="3"/>
                  <a:pt x="84" y="5"/>
                  <a:pt x="85" y="8"/>
                </a:cubicBezTo>
                <a:cubicBezTo>
                  <a:pt x="86" y="21"/>
                  <a:pt x="86" y="21"/>
                  <a:pt x="86" y="21"/>
                </a:cubicBezTo>
                <a:cubicBezTo>
                  <a:pt x="73" y="25"/>
                  <a:pt x="61" y="32"/>
                  <a:pt x="50" y="41"/>
                </a:cubicBezTo>
                <a:cubicBezTo>
                  <a:pt x="40" y="32"/>
                  <a:pt x="40" y="32"/>
                  <a:pt x="40" y="32"/>
                </a:cubicBezTo>
                <a:cubicBezTo>
                  <a:pt x="39" y="31"/>
                  <a:pt x="38" y="31"/>
                  <a:pt x="37" y="31"/>
                </a:cubicBezTo>
                <a:cubicBezTo>
                  <a:pt x="35" y="31"/>
                  <a:pt x="34" y="32"/>
                  <a:pt x="33" y="33"/>
                </a:cubicBezTo>
                <a:cubicBezTo>
                  <a:pt x="19" y="51"/>
                  <a:pt x="19" y="51"/>
                  <a:pt x="19" y="51"/>
                </a:cubicBezTo>
                <a:cubicBezTo>
                  <a:pt x="17" y="53"/>
                  <a:pt x="17" y="56"/>
                  <a:pt x="19" y="58"/>
                </a:cubicBezTo>
                <a:cubicBezTo>
                  <a:pt x="30" y="66"/>
                  <a:pt x="30" y="66"/>
                  <a:pt x="30" y="66"/>
                </a:cubicBezTo>
                <a:cubicBezTo>
                  <a:pt x="23" y="78"/>
                  <a:pt x="20" y="91"/>
                  <a:pt x="19" y="104"/>
                </a:cubicBezTo>
                <a:cubicBezTo>
                  <a:pt x="5" y="106"/>
                  <a:pt x="5" y="106"/>
                  <a:pt x="5" y="106"/>
                </a:cubicBezTo>
                <a:cubicBezTo>
                  <a:pt x="2" y="106"/>
                  <a:pt x="0" y="108"/>
                  <a:pt x="0" y="111"/>
                </a:cubicBezTo>
                <a:cubicBezTo>
                  <a:pt x="3" y="134"/>
                  <a:pt x="3" y="134"/>
                  <a:pt x="3" y="134"/>
                </a:cubicBezTo>
                <a:cubicBezTo>
                  <a:pt x="3" y="137"/>
                  <a:pt x="5" y="139"/>
                  <a:pt x="8" y="138"/>
                </a:cubicBezTo>
                <a:cubicBezTo>
                  <a:pt x="22" y="137"/>
                  <a:pt x="22" y="137"/>
                  <a:pt x="22" y="137"/>
                </a:cubicBezTo>
                <a:cubicBezTo>
                  <a:pt x="25" y="150"/>
                  <a:pt x="32" y="162"/>
                  <a:pt x="40" y="172"/>
                </a:cubicBezTo>
                <a:cubicBezTo>
                  <a:pt x="32" y="183"/>
                  <a:pt x="32" y="183"/>
                  <a:pt x="32" y="183"/>
                </a:cubicBezTo>
                <a:cubicBezTo>
                  <a:pt x="30" y="185"/>
                  <a:pt x="31" y="188"/>
                  <a:pt x="33" y="190"/>
                </a:cubicBezTo>
                <a:cubicBezTo>
                  <a:pt x="51" y="204"/>
                  <a:pt x="51" y="204"/>
                  <a:pt x="51" y="204"/>
                </a:cubicBezTo>
                <a:cubicBezTo>
                  <a:pt x="52" y="205"/>
                  <a:pt x="53" y="205"/>
                  <a:pt x="54" y="205"/>
                </a:cubicBezTo>
                <a:cubicBezTo>
                  <a:pt x="56" y="205"/>
                  <a:pt x="57" y="205"/>
                  <a:pt x="58" y="204"/>
                </a:cubicBezTo>
                <a:cubicBezTo>
                  <a:pt x="66" y="193"/>
                  <a:pt x="66" y="193"/>
                  <a:pt x="66" y="193"/>
                </a:cubicBezTo>
                <a:cubicBezTo>
                  <a:pt x="78" y="200"/>
                  <a:pt x="91" y="204"/>
                  <a:pt x="104" y="206"/>
                </a:cubicBezTo>
                <a:cubicBezTo>
                  <a:pt x="105" y="218"/>
                  <a:pt x="105" y="218"/>
                  <a:pt x="105" y="218"/>
                </a:cubicBezTo>
                <a:cubicBezTo>
                  <a:pt x="106" y="220"/>
                  <a:pt x="108" y="222"/>
                  <a:pt x="111" y="222"/>
                </a:cubicBezTo>
                <a:cubicBezTo>
                  <a:pt x="134" y="220"/>
                  <a:pt x="134" y="220"/>
                  <a:pt x="134" y="220"/>
                </a:cubicBezTo>
                <a:cubicBezTo>
                  <a:pt x="137" y="220"/>
                  <a:pt x="139" y="217"/>
                  <a:pt x="138" y="215"/>
                </a:cubicBezTo>
                <a:cubicBezTo>
                  <a:pt x="137" y="203"/>
                  <a:pt x="137" y="203"/>
                  <a:pt x="137" y="203"/>
                </a:cubicBezTo>
                <a:cubicBezTo>
                  <a:pt x="150" y="199"/>
                  <a:pt x="163" y="193"/>
                  <a:pt x="173" y="184"/>
                </a:cubicBezTo>
                <a:cubicBezTo>
                  <a:pt x="183" y="192"/>
                  <a:pt x="183" y="192"/>
                  <a:pt x="183" y="192"/>
                </a:cubicBezTo>
                <a:cubicBezTo>
                  <a:pt x="185" y="193"/>
                  <a:pt x="188" y="193"/>
                  <a:pt x="189" y="191"/>
                </a:cubicBezTo>
                <a:cubicBezTo>
                  <a:pt x="204" y="173"/>
                  <a:pt x="204" y="173"/>
                  <a:pt x="204" y="173"/>
                </a:cubicBezTo>
                <a:cubicBezTo>
                  <a:pt x="205" y="172"/>
                  <a:pt x="205" y="171"/>
                  <a:pt x="205" y="169"/>
                </a:cubicBezTo>
                <a:cubicBezTo>
                  <a:pt x="205" y="168"/>
                  <a:pt x="204" y="167"/>
                  <a:pt x="203" y="166"/>
                </a:cubicBezTo>
                <a:cubicBezTo>
                  <a:pt x="194" y="159"/>
                  <a:pt x="194" y="159"/>
                  <a:pt x="194" y="159"/>
                </a:cubicBezTo>
                <a:cubicBezTo>
                  <a:pt x="201" y="146"/>
                  <a:pt x="206" y="133"/>
                  <a:pt x="207" y="119"/>
                </a:cubicBezTo>
                <a:cubicBezTo>
                  <a:pt x="218" y="118"/>
                  <a:pt x="218" y="118"/>
                  <a:pt x="218" y="118"/>
                </a:cubicBezTo>
                <a:cubicBezTo>
                  <a:pt x="221" y="117"/>
                  <a:pt x="223" y="115"/>
                  <a:pt x="223" y="112"/>
                </a:cubicBezTo>
                <a:lnTo>
                  <a:pt x="220" y="89"/>
                </a:lnTo>
                <a:close/>
                <a:moveTo>
                  <a:pt x="117" y="162"/>
                </a:moveTo>
                <a:cubicBezTo>
                  <a:pt x="88" y="165"/>
                  <a:pt x="63" y="144"/>
                  <a:pt x="60" y="116"/>
                </a:cubicBezTo>
                <a:cubicBezTo>
                  <a:pt x="57" y="88"/>
                  <a:pt x="78" y="63"/>
                  <a:pt x="106" y="60"/>
                </a:cubicBezTo>
                <a:cubicBezTo>
                  <a:pt x="135" y="57"/>
                  <a:pt x="160" y="78"/>
                  <a:pt x="163" y="106"/>
                </a:cubicBezTo>
                <a:cubicBezTo>
                  <a:pt x="166" y="134"/>
                  <a:pt x="145" y="160"/>
                  <a:pt x="117" y="16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2">
            <a:extLst>
              <a:ext uri="{FF2B5EF4-FFF2-40B4-BE49-F238E27FC236}">
                <a16:creationId xmlns:a16="http://schemas.microsoft.com/office/drawing/2014/main" id="{D93B0524-544D-4179-BBAF-8418EB49853E}"/>
              </a:ext>
            </a:extLst>
          </p:cNvPr>
          <p:cNvSpPr>
            <a:spLocks/>
          </p:cNvSpPr>
          <p:nvPr/>
        </p:nvSpPr>
        <p:spPr bwMode="auto">
          <a:xfrm>
            <a:off x="4275516" y="3984658"/>
            <a:ext cx="65935" cy="65935"/>
          </a:xfrm>
          <a:custGeom>
            <a:avLst/>
            <a:gdLst>
              <a:gd name="T0" fmla="*/ 19 w 41"/>
              <a:gd name="T1" fmla="*/ 1 h 41"/>
              <a:gd name="T2" fmla="*/ 40 w 41"/>
              <a:gd name="T3" fmla="*/ 18 h 41"/>
              <a:gd name="T4" fmla="*/ 22 w 41"/>
              <a:gd name="T5" fmla="*/ 40 h 41"/>
              <a:gd name="T6" fmla="*/ 1 w 41"/>
              <a:gd name="T7" fmla="*/ 22 h 41"/>
              <a:gd name="T8" fmla="*/ 19 w 41"/>
              <a:gd name="T9" fmla="*/ 1 h 41"/>
            </a:gdLst>
            <a:ahLst/>
            <a:cxnLst>
              <a:cxn ang="0">
                <a:pos x="T0" y="T1"/>
              </a:cxn>
              <a:cxn ang="0">
                <a:pos x="T2" y="T3"/>
              </a:cxn>
              <a:cxn ang="0">
                <a:pos x="T4" y="T5"/>
              </a:cxn>
              <a:cxn ang="0">
                <a:pos x="T6" y="T7"/>
              </a:cxn>
              <a:cxn ang="0">
                <a:pos x="T8" y="T9"/>
              </a:cxn>
            </a:cxnLst>
            <a:rect l="0" t="0" r="r" b="b"/>
            <a:pathLst>
              <a:path w="41" h="41">
                <a:moveTo>
                  <a:pt x="19" y="1"/>
                </a:moveTo>
                <a:cubicBezTo>
                  <a:pt x="29" y="0"/>
                  <a:pt x="39" y="7"/>
                  <a:pt x="40" y="18"/>
                </a:cubicBezTo>
                <a:cubicBezTo>
                  <a:pt x="41" y="29"/>
                  <a:pt x="33" y="38"/>
                  <a:pt x="22" y="40"/>
                </a:cubicBezTo>
                <a:cubicBezTo>
                  <a:pt x="12" y="41"/>
                  <a:pt x="2" y="33"/>
                  <a:pt x="1" y="22"/>
                </a:cubicBezTo>
                <a:cubicBezTo>
                  <a:pt x="0" y="11"/>
                  <a:pt x="8" y="2"/>
                  <a:pt x="19" y="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3">
            <a:extLst>
              <a:ext uri="{FF2B5EF4-FFF2-40B4-BE49-F238E27FC236}">
                <a16:creationId xmlns:a16="http://schemas.microsoft.com/office/drawing/2014/main" id="{78706CDD-0BDE-4401-91FA-7ADBB987463A}"/>
              </a:ext>
            </a:extLst>
          </p:cNvPr>
          <p:cNvSpPr>
            <a:spLocks noEditPoints="1"/>
          </p:cNvSpPr>
          <p:nvPr/>
        </p:nvSpPr>
        <p:spPr bwMode="auto">
          <a:xfrm>
            <a:off x="2838844" y="2886912"/>
            <a:ext cx="392136" cy="382882"/>
          </a:xfrm>
          <a:custGeom>
            <a:avLst/>
            <a:gdLst>
              <a:gd name="T0" fmla="*/ 208 w 241"/>
              <a:gd name="T1" fmla="*/ 91 h 236"/>
              <a:gd name="T2" fmla="*/ 202 w 241"/>
              <a:gd name="T3" fmla="*/ 76 h 236"/>
              <a:gd name="T4" fmla="*/ 215 w 241"/>
              <a:gd name="T5" fmla="*/ 43 h 236"/>
              <a:gd name="T6" fmla="*/ 196 w 241"/>
              <a:gd name="T7" fmla="*/ 25 h 236"/>
              <a:gd name="T8" fmla="*/ 163 w 241"/>
              <a:gd name="T9" fmla="*/ 38 h 236"/>
              <a:gd name="T10" fmla="*/ 148 w 241"/>
              <a:gd name="T11" fmla="*/ 32 h 236"/>
              <a:gd name="T12" fmla="*/ 133 w 241"/>
              <a:gd name="T13" fmla="*/ 0 h 236"/>
              <a:gd name="T14" fmla="*/ 107 w 241"/>
              <a:gd name="T15" fmla="*/ 0 h 236"/>
              <a:gd name="T16" fmla="*/ 93 w 241"/>
              <a:gd name="T17" fmla="*/ 32 h 236"/>
              <a:gd name="T18" fmla="*/ 78 w 241"/>
              <a:gd name="T19" fmla="*/ 38 h 236"/>
              <a:gd name="T20" fmla="*/ 44 w 241"/>
              <a:gd name="T21" fmla="*/ 26 h 236"/>
              <a:gd name="T22" fmla="*/ 25 w 241"/>
              <a:gd name="T23" fmla="*/ 44 h 236"/>
              <a:gd name="T24" fmla="*/ 39 w 241"/>
              <a:gd name="T25" fmla="*/ 77 h 236"/>
              <a:gd name="T26" fmla="*/ 33 w 241"/>
              <a:gd name="T27" fmla="*/ 91 h 236"/>
              <a:gd name="T28" fmla="*/ 0 w 241"/>
              <a:gd name="T29" fmla="*/ 105 h 236"/>
              <a:gd name="T30" fmla="*/ 0 w 241"/>
              <a:gd name="T31" fmla="*/ 131 h 236"/>
              <a:gd name="T32" fmla="*/ 33 w 241"/>
              <a:gd name="T33" fmla="*/ 145 h 236"/>
              <a:gd name="T34" fmla="*/ 39 w 241"/>
              <a:gd name="T35" fmla="*/ 159 h 236"/>
              <a:gd name="T36" fmla="*/ 26 w 241"/>
              <a:gd name="T37" fmla="*/ 193 h 236"/>
              <a:gd name="T38" fmla="*/ 45 w 241"/>
              <a:gd name="T39" fmla="*/ 211 h 236"/>
              <a:gd name="T40" fmla="*/ 78 w 241"/>
              <a:gd name="T41" fmla="*/ 198 h 236"/>
              <a:gd name="T42" fmla="*/ 93 w 241"/>
              <a:gd name="T43" fmla="*/ 203 h 236"/>
              <a:gd name="T44" fmla="*/ 108 w 241"/>
              <a:gd name="T45" fmla="*/ 236 h 236"/>
              <a:gd name="T46" fmla="*/ 134 w 241"/>
              <a:gd name="T47" fmla="*/ 236 h 236"/>
              <a:gd name="T48" fmla="*/ 148 w 241"/>
              <a:gd name="T49" fmla="*/ 203 h 236"/>
              <a:gd name="T50" fmla="*/ 163 w 241"/>
              <a:gd name="T51" fmla="*/ 197 h 236"/>
              <a:gd name="T52" fmla="*/ 197 w 241"/>
              <a:gd name="T53" fmla="*/ 210 h 236"/>
              <a:gd name="T54" fmla="*/ 215 w 241"/>
              <a:gd name="T55" fmla="*/ 192 h 236"/>
              <a:gd name="T56" fmla="*/ 202 w 241"/>
              <a:gd name="T57" fmla="*/ 159 h 236"/>
              <a:gd name="T58" fmla="*/ 208 w 241"/>
              <a:gd name="T59" fmla="*/ 145 h 236"/>
              <a:gd name="T60" fmla="*/ 241 w 241"/>
              <a:gd name="T61" fmla="*/ 130 h 236"/>
              <a:gd name="T62" fmla="*/ 241 w 241"/>
              <a:gd name="T63" fmla="*/ 104 h 236"/>
              <a:gd name="T64" fmla="*/ 208 w 241"/>
              <a:gd name="T65" fmla="*/ 91 h 236"/>
              <a:gd name="T66" fmla="*/ 159 w 241"/>
              <a:gd name="T67" fmla="*/ 118 h 236"/>
              <a:gd name="T68" fmla="*/ 120 w 241"/>
              <a:gd name="T69" fmla="*/ 156 h 236"/>
              <a:gd name="T70" fmla="*/ 82 w 241"/>
              <a:gd name="T71" fmla="*/ 118 h 236"/>
              <a:gd name="T72" fmla="*/ 120 w 241"/>
              <a:gd name="T73" fmla="*/ 80 h 236"/>
              <a:gd name="T74" fmla="*/ 159 w 241"/>
              <a:gd name="T75"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236">
                <a:moveTo>
                  <a:pt x="208" y="91"/>
                </a:moveTo>
                <a:cubicBezTo>
                  <a:pt x="202" y="76"/>
                  <a:pt x="202" y="76"/>
                  <a:pt x="202" y="76"/>
                </a:cubicBezTo>
                <a:cubicBezTo>
                  <a:pt x="202" y="76"/>
                  <a:pt x="216" y="44"/>
                  <a:pt x="215" y="43"/>
                </a:cubicBezTo>
                <a:cubicBezTo>
                  <a:pt x="196" y="25"/>
                  <a:pt x="196" y="25"/>
                  <a:pt x="196" y="25"/>
                </a:cubicBezTo>
                <a:cubicBezTo>
                  <a:pt x="194" y="24"/>
                  <a:pt x="163" y="38"/>
                  <a:pt x="163" y="38"/>
                </a:cubicBezTo>
                <a:cubicBezTo>
                  <a:pt x="148" y="32"/>
                  <a:pt x="148" y="32"/>
                  <a:pt x="148" y="32"/>
                </a:cubicBezTo>
                <a:cubicBezTo>
                  <a:pt x="148" y="32"/>
                  <a:pt x="135" y="0"/>
                  <a:pt x="133" y="0"/>
                </a:cubicBezTo>
                <a:cubicBezTo>
                  <a:pt x="107" y="0"/>
                  <a:pt x="107" y="0"/>
                  <a:pt x="107" y="0"/>
                </a:cubicBezTo>
                <a:cubicBezTo>
                  <a:pt x="105" y="0"/>
                  <a:pt x="93" y="32"/>
                  <a:pt x="93" y="32"/>
                </a:cubicBezTo>
                <a:cubicBezTo>
                  <a:pt x="78" y="38"/>
                  <a:pt x="78" y="38"/>
                  <a:pt x="78" y="38"/>
                </a:cubicBezTo>
                <a:cubicBezTo>
                  <a:pt x="78" y="38"/>
                  <a:pt x="45" y="25"/>
                  <a:pt x="44" y="26"/>
                </a:cubicBezTo>
                <a:cubicBezTo>
                  <a:pt x="25" y="44"/>
                  <a:pt x="25" y="44"/>
                  <a:pt x="25" y="44"/>
                </a:cubicBezTo>
                <a:cubicBezTo>
                  <a:pt x="24" y="45"/>
                  <a:pt x="39" y="77"/>
                  <a:pt x="39" y="77"/>
                </a:cubicBezTo>
                <a:cubicBezTo>
                  <a:pt x="33" y="91"/>
                  <a:pt x="33" y="91"/>
                  <a:pt x="33" y="91"/>
                </a:cubicBezTo>
                <a:cubicBezTo>
                  <a:pt x="33" y="91"/>
                  <a:pt x="0" y="104"/>
                  <a:pt x="0" y="105"/>
                </a:cubicBezTo>
                <a:cubicBezTo>
                  <a:pt x="0" y="131"/>
                  <a:pt x="0" y="131"/>
                  <a:pt x="0" y="131"/>
                </a:cubicBezTo>
                <a:cubicBezTo>
                  <a:pt x="0" y="133"/>
                  <a:pt x="33" y="145"/>
                  <a:pt x="33" y="145"/>
                </a:cubicBezTo>
                <a:cubicBezTo>
                  <a:pt x="39" y="159"/>
                  <a:pt x="39" y="159"/>
                  <a:pt x="39" y="159"/>
                </a:cubicBezTo>
                <a:cubicBezTo>
                  <a:pt x="39" y="159"/>
                  <a:pt x="25" y="191"/>
                  <a:pt x="26" y="193"/>
                </a:cubicBezTo>
                <a:cubicBezTo>
                  <a:pt x="45" y="211"/>
                  <a:pt x="45" y="211"/>
                  <a:pt x="45" y="211"/>
                </a:cubicBezTo>
                <a:cubicBezTo>
                  <a:pt x="46" y="212"/>
                  <a:pt x="78" y="198"/>
                  <a:pt x="78" y="198"/>
                </a:cubicBezTo>
                <a:cubicBezTo>
                  <a:pt x="93" y="203"/>
                  <a:pt x="93" y="203"/>
                  <a:pt x="93" y="203"/>
                </a:cubicBezTo>
                <a:cubicBezTo>
                  <a:pt x="93" y="203"/>
                  <a:pt x="106" y="236"/>
                  <a:pt x="108" y="236"/>
                </a:cubicBezTo>
                <a:cubicBezTo>
                  <a:pt x="134" y="236"/>
                  <a:pt x="134" y="236"/>
                  <a:pt x="134" y="236"/>
                </a:cubicBezTo>
                <a:cubicBezTo>
                  <a:pt x="136" y="236"/>
                  <a:pt x="148" y="203"/>
                  <a:pt x="148" y="203"/>
                </a:cubicBezTo>
                <a:cubicBezTo>
                  <a:pt x="163" y="197"/>
                  <a:pt x="163" y="197"/>
                  <a:pt x="163" y="197"/>
                </a:cubicBezTo>
                <a:cubicBezTo>
                  <a:pt x="163" y="197"/>
                  <a:pt x="195" y="211"/>
                  <a:pt x="197" y="210"/>
                </a:cubicBezTo>
                <a:cubicBezTo>
                  <a:pt x="215" y="192"/>
                  <a:pt x="215" y="192"/>
                  <a:pt x="215" y="192"/>
                </a:cubicBezTo>
                <a:cubicBezTo>
                  <a:pt x="217" y="190"/>
                  <a:pt x="202" y="159"/>
                  <a:pt x="202" y="159"/>
                </a:cubicBezTo>
                <a:cubicBezTo>
                  <a:pt x="208" y="145"/>
                  <a:pt x="208" y="145"/>
                  <a:pt x="208" y="145"/>
                </a:cubicBezTo>
                <a:cubicBezTo>
                  <a:pt x="208" y="145"/>
                  <a:pt x="241" y="132"/>
                  <a:pt x="241" y="130"/>
                </a:cubicBezTo>
                <a:cubicBezTo>
                  <a:pt x="241" y="104"/>
                  <a:pt x="241" y="104"/>
                  <a:pt x="241" y="104"/>
                </a:cubicBezTo>
                <a:cubicBezTo>
                  <a:pt x="241" y="103"/>
                  <a:pt x="208" y="91"/>
                  <a:pt x="208" y="91"/>
                </a:cubicBezTo>
                <a:close/>
                <a:moveTo>
                  <a:pt x="159" y="118"/>
                </a:moveTo>
                <a:cubicBezTo>
                  <a:pt x="159" y="139"/>
                  <a:pt x="142" y="156"/>
                  <a:pt x="120" y="156"/>
                </a:cubicBezTo>
                <a:cubicBezTo>
                  <a:pt x="99" y="156"/>
                  <a:pt x="82" y="139"/>
                  <a:pt x="82" y="118"/>
                </a:cubicBezTo>
                <a:cubicBezTo>
                  <a:pt x="82" y="97"/>
                  <a:pt x="99" y="80"/>
                  <a:pt x="120" y="80"/>
                </a:cubicBezTo>
                <a:cubicBezTo>
                  <a:pt x="142" y="80"/>
                  <a:pt x="159" y="97"/>
                  <a:pt x="159" y="11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4">
            <a:extLst>
              <a:ext uri="{FF2B5EF4-FFF2-40B4-BE49-F238E27FC236}">
                <a16:creationId xmlns:a16="http://schemas.microsoft.com/office/drawing/2014/main" id="{D2F2B1AA-36CB-4911-A502-C4E70CF93671}"/>
              </a:ext>
            </a:extLst>
          </p:cNvPr>
          <p:cNvSpPr>
            <a:spLocks noEditPoints="1"/>
          </p:cNvSpPr>
          <p:nvPr/>
        </p:nvSpPr>
        <p:spPr bwMode="auto">
          <a:xfrm>
            <a:off x="1938902" y="3490731"/>
            <a:ext cx="342395" cy="336612"/>
          </a:xfrm>
          <a:custGeom>
            <a:avLst/>
            <a:gdLst>
              <a:gd name="T0" fmla="*/ 182 w 211"/>
              <a:gd name="T1" fmla="*/ 79 h 207"/>
              <a:gd name="T2" fmla="*/ 177 w 211"/>
              <a:gd name="T3" fmla="*/ 67 h 207"/>
              <a:gd name="T4" fmla="*/ 188 w 211"/>
              <a:gd name="T5" fmla="*/ 38 h 207"/>
              <a:gd name="T6" fmla="*/ 172 w 211"/>
              <a:gd name="T7" fmla="*/ 22 h 207"/>
              <a:gd name="T8" fmla="*/ 143 w 211"/>
              <a:gd name="T9" fmla="*/ 33 h 207"/>
              <a:gd name="T10" fmla="*/ 130 w 211"/>
              <a:gd name="T11" fmla="*/ 28 h 207"/>
              <a:gd name="T12" fmla="*/ 117 w 211"/>
              <a:gd name="T13" fmla="*/ 0 h 207"/>
              <a:gd name="T14" fmla="*/ 93 w 211"/>
              <a:gd name="T15" fmla="*/ 0 h 207"/>
              <a:gd name="T16" fmla="*/ 81 w 211"/>
              <a:gd name="T17" fmla="*/ 28 h 207"/>
              <a:gd name="T18" fmla="*/ 68 w 211"/>
              <a:gd name="T19" fmla="*/ 33 h 207"/>
              <a:gd name="T20" fmla="*/ 39 w 211"/>
              <a:gd name="T21" fmla="*/ 22 h 207"/>
              <a:gd name="T22" fmla="*/ 22 w 211"/>
              <a:gd name="T23" fmla="*/ 38 h 207"/>
              <a:gd name="T24" fmla="*/ 34 w 211"/>
              <a:gd name="T25" fmla="*/ 67 h 207"/>
              <a:gd name="T26" fmla="*/ 29 w 211"/>
              <a:gd name="T27" fmla="*/ 79 h 207"/>
              <a:gd name="T28" fmla="*/ 0 w 211"/>
              <a:gd name="T29" fmla="*/ 92 h 207"/>
              <a:gd name="T30" fmla="*/ 0 w 211"/>
              <a:gd name="T31" fmla="*/ 115 h 207"/>
              <a:gd name="T32" fmla="*/ 29 w 211"/>
              <a:gd name="T33" fmla="*/ 127 h 207"/>
              <a:gd name="T34" fmla="*/ 34 w 211"/>
              <a:gd name="T35" fmla="*/ 139 h 207"/>
              <a:gd name="T36" fmla="*/ 23 w 211"/>
              <a:gd name="T37" fmla="*/ 169 h 207"/>
              <a:gd name="T38" fmla="*/ 39 w 211"/>
              <a:gd name="T39" fmla="*/ 185 h 207"/>
              <a:gd name="T40" fmla="*/ 68 w 211"/>
              <a:gd name="T41" fmla="*/ 173 h 207"/>
              <a:gd name="T42" fmla="*/ 81 w 211"/>
              <a:gd name="T43" fmla="*/ 178 h 207"/>
              <a:gd name="T44" fmla="*/ 94 w 211"/>
              <a:gd name="T45" fmla="*/ 207 h 207"/>
              <a:gd name="T46" fmla="*/ 118 w 211"/>
              <a:gd name="T47" fmla="*/ 207 h 207"/>
              <a:gd name="T48" fmla="*/ 130 w 211"/>
              <a:gd name="T49" fmla="*/ 178 h 207"/>
              <a:gd name="T50" fmla="*/ 143 w 211"/>
              <a:gd name="T51" fmla="*/ 173 h 207"/>
              <a:gd name="T52" fmla="*/ 172 w 211"/>
              <a:gd name="T53" fmla="*/ 184 h 207"/>
              <a:gd name="T54" fmla="*/ 189 w 211"/>
              <a:gd name="T55" fmla="*/ 168 h 207"/>
              <a:gd name="T56" fmla="*/ 177 w 211"/>
              <a:gd name="T57" fmla="*/ 139 h 207"/>
              <a:gd name="T58" fmla="*/ 182 w 211"/>
              <a:gd name="T59" fmla="*/ 127 h 207"/>
              <a:gd name="T60" fmla="*/ 211 w 211"/>
              <a:gd name="T61" fmla="*/ 114 h 207"/>
              <a:gd name="T62" fmla="*/ 211 w 211"/>
              <a:gd name="T63" fmla="*/ 91 h 207"/>
              <a:gd name="T64" fmla="*/ 182 w 211"/>
              <a:gd name="T65" fmla="*/ 79 h 207"/>
              <a:gd name="T66" fmla="*/ 139 w 211"/>
              <a:gd name="T67" fmla="*/ 103 h 207"/>
              <a:gd name="T68" fmla="*/ 105 w 211"/>
              <a:gd name="T69" fmla="*/ 136 h 207"/>
              <a:gd name="T70" fmla="*/ 72 w 211"/>
              <a:gd name="T71" fmla="*/ 103 h 207"/>
              <a:gd name="T72" fmla="*/ 105 w 211"/>
              <a:gd name="T73" fmla="*/ 70 h 207"/>
              <a:gd name="T74" fmla="*/ 139 w 211"/>
              <a:gd name="T75" fmla="*/ 10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207">
                <a:moveTo>
                  <a:pt x="182" y="79"/>
                </a:moveTo>
                <a:cubicBezTo>
                  <a:pt x="177" y="67"/>
                  <a:pt x="177" y="67"/>
                  <a:pt x="177" y="67"/>
                </a:cubicBezTo>
                <a:cubicBezTo>
                  <a:pt x="177" y="67"/>
                  <a:pt x="189" y="39"/>
                  <a:pt x="188" y="38"/>
                </a:cubicBezTo>
                <a:cubicBezTo>
                  <a:pt x="172" y="22"/>
                  <a:pt x="172" y="22"/>
                  <a:pt x="172" y="22"/>
                </a:cubicBezTo>
                <a:cubicBezTo>
                  <a:pt x="171" y="20"/>
                  <a:pt x="143" y="33"/>
                  <a:pt x="143" y="33"/>
                </a:cubicBezTo>
                <a:cubicBezTo>
                  <a:pt x="130" y="28"/>
                  <a:pt x="130" y="28"/>
                  <a:pt x="130" y="28"/>
                </a:cubicBezTo>
                <a:cubicBezTo>
                  <a:pt x="130" y="28"/>
                  <a:pt x="118" y="0"/>
                  <a:pt x="117" y="0"/>
                </a:cubicBezTo>
                <a:cubicBezTo>
                  <a:pt x="93" y="0"/>
                  <a:pt x="93" y="0"/>
                  <a:pt x="93" y="0"/>
                </a:cubicBezTo>
                <a:cubicBezTo>
                  <a:pt x="92" y="0"/>
                  <a:pt x="81" y="28"/>
                  <a:pt x="81" y="28"/>
                </a:cubicBezTo>
                <a:cubicBezTo>
                  <a:pt x="68" y="33"/>
                  <a:pt x="68" y="33"/>
                  <a:pt x="68" y="33"/>
                </a:cubicBezTo>
                <a:cubicBezTo>
                  <a:pt x="68" y="33"/>
                  <a:pt x="40" y="21"/>
                  <a:pt x="39" y="22"/>
                </a:cubicBezTo>
                <a:cubicBezTo>
                  <a:pt x="22" y="38"/>
                  <a:pt x="22" y="38"/>
                  <a:pt x="22" y="38"/>
                </a:cubicBezTo>
                <a:cubicBezTo>
                  <a:pt x="21" y="39"/>
                  <a:pt x="34" y="67"/>
                  <a:pt x="34" y="67"/>
                </a:cubicBezTo>
                <a:cubicBezTo>
                  <a:pt x="29" y="79"/>
                  <a:pt x="29" y="79"/>
                  <a:pt x="29" y="79"/>
                </a:cubicBezTo>
                <a:cubicBezTo>
                  <a:pt x="29" y="79"/>
                  <a:pt x="0" y="91"/>
                  <a:pt x="0" y="92"/>
                </a:cubicBezTo>
                <a:cubicBezTo>
                  <a:pt x="0" y="115"/>
                  <a:pt x="0" y="115"/>
                  <a:pt x="0" y="115"/>
                </a:cubicBezTo>
                <a:cubicBezTo>
                  <a:pt x="0" y="116"/>
                  <a:pt x="29" y="127"/>
                  <a:pt x="29" y="127"/>
                </a:cubicBezTo>
                <a:cubicBezTo>
                  <a:pt x="34" y="139"/>
                  <a:pt x="34" y="139"/>
                  <a:pt x="34" y="139"/>
                </a:cubicBezTo>
                <a:cubicBezTo>
                  <a:pt x="34" y="139"/>
                  <a:pt x="22" y="167"/>
                  <a:pt x="23" y="169"/>
                </a:cubicBezTo>
                <a:cubicBezTo>
                  <a:pt x="39" y="185"/>
                  <a:pt x="39" y="185"/>
                  <a:pt x="39" y="185"/>
                </a:cubicBezTo>
                <a:cubicBezTo>
                  <a:pt x="40" y="186"/>
                  <a:pt x="68" y="173"/>
                  <a:pt x="68" y="173"/>
                </a:cubicBezTo>
                <a:cubicBezTo>
                  <a:pt x="81" y="178"/>
                  <a:pt x="81" y="178"/>
                  <a:pt x="81" y="178"/>
                </a:cubicBezTo>
                <a:cubicBezTo>
                  <a:pt x="81" y="178"/>
                  <a:pt x="93" y="207"/>
                  <a:pt x="94" y="207"/>
                </a:cubicBezTo>
                <a:cubicBezTo>
                  <a:pt x="118" y="207"/>
                  <a:pt x="118" y="207"/>
                  <a:pt x="118" y="207"/>
                </a:cubicBezTo>
                <a:cubicBezTo>
                  <a:pt x="119" y="207"/>
                  <a:pt x="130" y="178"/>
                  <a:pt x="130" y="178"/>
                </a:cubicBezTo>
                <a:cubicBezTo>
                  <a:pt x="143" y="173"/>
                  <a:pt x="143" y="173"/>
                  <a:pt x="143" y="173"/>
                </a:cubicBezTo>
                <a:cubicBezTo>
                  <a:pt x="143" y="173"/>
                  <a:pt x="171" y="185"/>
                  <a:pt x="172" y="184"/>
                </a:cubicBezTo>
                <a:cubicBezTo>
                  <a:pt x="189" y="168"/>
                  <a:pt x="189" y="168"/>
                  <a:pt x="189" y="168"/>
                </a:cubicBezTo>
                <a:cubicBezTo>
                  <a:pt x="190" y="167"/>
                  <a:pt x="177" y="139"/>
                  <a:pt x="177" y="139"/>
                </a:cubicBezTo>
                <a:cubicBezTo>
                  <a:pt x="182" y="127"/>
                  <a:pt x="182" y="127"/>
                  <a:pt x="182" y="127"/>
                </a:cubicBezTo>
                <a:cubicBezTo>
                  <a:pt x="182" y="127"/>
                  <a:pt x="211" y="115"/>
                  <a:pt x="211" y="114"/>
                </a:cubicBezTo>
                <a:cubicBezTo>
                  <a:pt x="211" y="91"/>
                  <a:pt x="211" y="91"/>
                  <a:pt x="211" y="91"/>
                </a:cubicBezTo>
                <a:cubicBezTo>
                  <a:pt x="211" y="90"/>
                  <a:pt x="182" y="79"/>
                  <a:pt x="182" y="79"/>
                </a:cubicBezTo>
                <a:close/>
                <a:moveTo>
                  <a:pt x="139" y="103"/>
                </a:moveTo>
                <a:cubicBezTo>
                  <a:pt x="139" y="121"/>
                  <a:pt x="124" y="136"/>
                  <a:pt x="105" y="136"/>
                </a:cubicBezTo>
                <a:cubicBezTo>
                  <a:pt x="87" y="136"/>
                  <a:pt x="72" y="121"/>
                  <a:pt x="72" y="103"/>
                </a:cubicBezTo>
                <a:cubicBezTo>
                  <a:pt x="72" y="85"/>
                  <a:pt x="87" y="70"/>
                  <a:pt x="105" y="70"/>
                </a:cubicBezTo>
                <a:cubicBezTo>
                  <a:pt x="124" y="70"/>
                  <a:pt x="139" y="85"/>
                  <a:pt x="139" y="1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5">
            <a:extLst>
              <a:ext uri="{FF2B5EF4-FFF2-40B4-BE49-F238E27FC236}">
                <a16:creationId xmlns:a16="http://schemas.microsoft.com/office/drawing/2014/main" id="{27AEA062-347D-4CAF-B7E4-59305A7BAD87}"/>
              </a:ext>
            </a:extLst>
          </p:cNvPr>
          <p:cNvSpPr>
            <a:spLocks noEditPoints="1"/>
          </p:cNvSpPr>
          <p:nvPr/>
        </p:nvSpPr>
        <p:spPr bwMode="auto">
          <a:xfrm>
            <a:off x="3013513" y="4117684"/>
            <a:ext cx="526317" cy="526317"/>
          </a:xfrm>
          <a:custGeom>
            <a:avLst/>
            <a:gdLst>
              <a:gd name="T0" fmla="*/ 324 w 324"/>
              <a:gd name="T1" fmla="*/ 182 h 324"/>
              <a:gd name="T2" fmla="*/ 324 w 324"/>
              <a:gd name="T3" fmla="*/ 142 h 324"/>
              <a:gd name="T4" fmla="*/ 292 w 324"/>
              <a:gd name="T5" fmla="*/ 142 h 324"/>
              <a:gd name="T6" fmla="*/ 285 w 324"/>
              <a:gd name="T7" fmla="*/ 114 h 324"/>
              <a:gd name="T8" fmla="*/ 313 w 324"/>
              <a:gd name="T9" fmla="*/ 98 h 324"/>
              <a:gd name="T10" fmla="*/ 292 w 324"/>
              <a:gd name="T11" fmla="*/ 63 h 324"/>
              <a:gd name="T12" fmla="*/ 265 w 324"/>
              <a:gd name="T13" fmla="*/ 79 h 324"/>
              <a:gd name="T14" fmla="*/ 245 w 324"/>
              <a:gd name="T15" fmla="*/ 59 h 324"/>
              <a:gd name="T16" fmla="*/ 261 w 324"/>
              <a:gd name="T17" fmla="*/ 32 h 324"/>
              <a:gd name="T18" fmla="*/ 226 w 324"/>
              <a:gd name="T19" fmla="*/ 11 h 324"/>
              <a:gd name="T20" fmla="*/ 210 w 324"/>
              <a:gd name="T21" fmla="*/ 39 h 324"/>
              <a:gd name="T22" fmla="*/ 182 w 324"/>
              <a:gd name="T23" fmla="*/ 32 h 324"/>
              <a:gd name="T24" fmla="*/ 182 w 324"/>
              <a:gd name="T25" fmla="*/ 0 h 324"/>
              <a:gd name="T26" fmla="*/ 142 w 324"/>
              <a:gd name="T27" fmla="*/ 0 h 324"/>
              <a:gd name="T28" fmla="*/ 142 w 324"/>
              <a:gd name="T29" fmla="*/ 32 h 324"/>
              <a:gd name="T30" fmla="*/ 115 w 324"/>
              <a:gd name="T31" fmla="*/ 39 h 324"/>
              <a:gd name="T32" fmla="*/ 99 w 324"/>
              <a:gd name="T33" fmla="*/ 11 h 324"/>
              <a:gd name="T34" fmla="*/ 63 w 324"/>
              <a:gd name="T35" fmla="*/ 32 h 324"/>
              <a:gd name="T36" fmla="*/ 79 w 324"/>
              <a:gd name="T37" fmla="*/ 59 h 324"/>
              <a:gd name="T38" fmla="*/ 60 w 324"/>
              <a:gd name="T39" fmla="*/ 79 h 324"/>
              <a:gd name="T40" fmla="*/ 32 w 324"/>
              <a:gd name="T41" fmla="*/ 63 h 324"/>
              <a:gd name="T42" fmla="*/ 12 w 324"/>
              <a:gd name="T43" fmla="*/ 98 h 324"/>
              <a:gd name="T44" fmla="*/ 39 w 324"/>
              <a:gd name="T45" fmla="*/ 114 h 324"/>
              <a:gd name="T46" fmla="*/ 32 w 324"/>
              <a:gd name="T47" fmla="*/ 142 h 324"/>
              <a:gd name="T48" fmla="*/ 0 w 324"/>
              <a:gd name="T49" fmla="*/ 142 h 324"/>
              <a:gd name="T50" fmla="*/ 0 w 324"/>
              <a:gd name="T51" fmla="*/ 182 h 324"/>
              <a:gd name="T52" fmla="*/ 32 w 324"/>
              <a:gd name="T53" fmla="*/ 182 h 324"/>
              <a:gd name="T54" fmla="*/ 39 w 324"/>
              <a:gd name="T55" fmla="*/ 209 h 324"/>
              <a:gd name="T56" fmla="*/ 12 w 324"/>
              <a:gd name="T57" fmla="*/ 226 h 324"/>
              <a:gd name="T58" fmla="*/ 32 w 324"/>
              <a:gd name="T59" fmla="*/ 261 h 324"/>
              <a:gd name="T60" fmla="*/ 60 w 324"/>
              <a:gd name="T61" fmla="*/ 245 h 324"/>
              <a:gd name="T62" fmla="*/ 79 w 324"/>
              <a:gd name="T63" fmla="*/ 265 h 324"/>
              <a:gd name="T64" fmla="*/ 63 w 324"/>
              <a:gd name="T65" fmla="*/ 292 h 324"/>
              <a:gd name="T66" fmla="*/ 99 w 324"/>
              <a:gd name="T67" fmla="*/ 313 h 324"/>
              <a:gd name="T68" fmla="*/ 115 w 324"/>
              <a:gd name="T69" fmla="*/ 285 h 324"/>
              <a:gd name="T70" fmla="*/ 142 w 324"/>
              <a:gd name="T71" fmla="*/ 292 h 324"/>
              <a:gd name="T72" fmla="*/ 142 w 324"/>
              <a:gd name="T73" fmla="*/ 324 h 324"/>
              <a:gd name="T74" fmla="*/ 182 w 324"/>
              <a:gd name="T75" fmla="*/ 324 h 324"/>
              <a:gd name="T76" fmla="*/ 182 w 324"/>
              <a:gd name="T77" fmla="*/ 292 h 324"/>
              <a:gd name="T78" fmla="*/ 210 w 324"/>
              <a:gd name="T79" fmla="*/ 285 h 324"/>
              <a:gd name="T80" fmla="*/ 226 w 324"/>
              <a:gd name="T81" fmla="*/ 313 h 324"/>
              <a:gd name="T82" fmla="*/ 261 w 324"/>
              <a:gd name="T83" fmla="*/ 292 h 324"/>
              <a:gd name="T84" fmla="*/ 245 w 324"/>
              <a:gd name="T85" fmla="*/ 265 h 324"/>
              <a:gd name="T86" fmla="*/ 265 w 324"/>
              <a:gd name="T87" fmla="*/ 245 h 324"/>
              <a:gd name="T88" fmla="*/ 292 w 324"/>
              <a:gd name="T89" fmla="*/ 261 h 324"/>
              <a:gd name="T90" fmla="*/ 313 w 324"/>
              <a:gd name="T91" fmla="*/ 226 h 324"/>
              <a:gd name="T92" fmla="*/ 285 w 324"/>
              <a:gd name="T93" fmla="*/ 209 h 324"/>
              <a:gd name="T94" fmla="*/ 292 w 324"/>
              <a:gd name="T95" fmla="*/ 182 h 324"/>
              <a:gd name="T96" fmla="*/ 324 w 324"/>
              <a:gd name="T97" fmla="*/ 182 h 324"/>
              <a:gd name="T98" fmla="*/ 162 w 324"/>
              <a:gd name="T99" fmla="*/ 253 h 324"/>
              <a:gd name="T100" fmla="*/ 71 w 324"/>
              <a:gd name="T101" fmla="*/ 162 h 324"/>
              <a:gd name="T102" fmla="*/ 162 w 324"/>
              <a:gd name="T103" fmla="*/ 71 h 324"/>
              <a:gd name="T104" fmla="*/ 253 w 324"/>
              <a:gd name="T105" fmla="*/ 162 h 324"/>
              <a:gd name="T106" fmla="*/ 162 w 324"/>
              <a:gd name="T107" fmla="*/ 25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324">
                <a:moveTo>
                  <a:pt x="324" y="182"/>
                </a:moveTo>
                <a:cubicBezTo>
                  <a:pt x="324" y="142"/>
                  <a:pt x="324" y="142"/>
                  <a:pt x="324" y="142"/>
                </a:cubicBezTo>
                <a:cubicBezTo>
                  <a:pt x="292" y="142"/>
                  <a:pt x="292" y="142"/>
                  <a:pt x="292" y="142"/>
                </a:cubicBezTo>
                <a:cubicBezTo>
                  <a:pt x="291" y="132"/>
                  <a:pt x="288" y="123"/>
                  <a:pt x="285" y="114"/>
                </a:cubicBezTo>
                <a:cubicBezTo>
                  <a:pt x="313" y="98"/>
                  <a:pt x="313" y="98"/>
                  <a:pt x="313" y="98"/>
                </a:cubicBezTo>
                <a:cubicBezTo>
                  <a:pt x="292" y="63"/>
                  <a:pt x="292" y="63"/>
                  <a:pt x="292" y="63"/>
                </a:cubicBezTo>
                <a:cubicBezTo>
                  <a:pt x="265" y="79"/>
                  <a:pt x="265" y="79"/>
                  <a:pt x="265" y="79"/>
                </a:cubicBezTo>
                <a:cubicBezTo>
                  <a:pt x="259" y="72"/>
                  <a:pt x="252" y="65"/>
                  <a:pt x="245" y="59"/>
                </a:cubicBezTo>
                <a:cubicBezTo>
                  <a:pt x="261" y="32"/>
                  <a:pt x="261" y="32"/>
                  <a:pt x="261" y="32"/>
                </a:cubicBezTo>
                <a:cubicBezTo>
                  <a:pt x="226" y="11"/>
                  <a:pt x="226" y="11"/>
                  <a:pt x="226" y="11"/>
                </a:cubicBezTo>
                <a:cubicBezTo>
                  <a:pt x="210" y="39"/>
                  <a:pt x="210" y="39"/>
                  <a:pt x="210" y="39"/>
                </a:cubicBezTo>
                <a:cubicBezTo>
                  <a:pt x="201" y="36"/>
                  <a:pt x="192" y="33"/>
                  <a:pt x="182" y="32"/>
                </a:cubicBezTo>
                <a:cubicBezTo>
                  <a:pt x="182" y="0"/>
                  <a:pt x="182" y="0"/>
                  <a:pt x="182" y="0"/>
                </a:cubicBezTo>
                <a:cubicBezTo>
                  <a:pt x="142" y="0"/>
                  <a:pt x="142" y="0"/>
                  <a:pt x="142" y="0"/>
                </a:cubicBezTo>
                <a:cubicBezTo>
                  <a:pt x="142" y="32"/>
                  <a:pt x="142" y="32"/>
                  <a:pt x="142" y="32"/>
                </a:cubicBezTo>
                <a:cubicBezTo>
                  <a:pt x="132" y="33"/>
                  <a:pt x="123" y="36"/>
                  <a:pt x="115" y="39"/>
                </a:cubicBezTo>
                <a:cubicBezTo>
                  <a:pt x="99" y="11"/>
                  <a:pt x="99" y="11"/>
                  <a:pt x="99" y="11"/>
                </a:cubicBezTo>
                <a:cubicBezTo>
                  <a:pt x="63" y="32"/>
                  <a:pt x="63" y="32"/>
                  <a:pt x="63" y="32"/>
                </a:cubicBezTo>
                <a:cubicBezTo>
                  <a:pt x="79" y="59"/>
                  <a:pt x="79" y="59"/>
                  <a:pt x="79" y="59"/>
                </a:cubicBezTo>
                <a:cubicBezTo>
                  <a:pt x="72" y="65"/>
                  <a:pt x="65" y="72"/>
                  <a:pt x="60" y="79"/>
                </a:cubicBezTo>
                <a:cubicBezTo>
                  <a:pt x="32" y="63"/>
                  <a:pt x="32" y="63"/>
                  <a:pt x="32" y="63"/>
                </a:cubicBezTo>
                <a:cubicBezTo>
                  <a:pt x="12" y="98"/>
                  <a:pt x="12" y="98"/>
                  <a:pt x="12" y="98"/>
                </a:cubicBezTo>
                <a:cubicBezTo>
                  <a:pt x="39" y="114"/>
                  <a:pt x="39" y="114"/>
                  <a:pt x="39" y="114"/>
                </a:cubicBezTo>
                <a:cubicBezTo>
                  <a:pt x="36" y="123"/>
                  <a:pt x="34" y="132"/>
                  <a:pt x="32" y="142"/>
                </a:cubicBezTo>
                <a:cubicBezTo>
                  <a:pt x="0" y="142"/>
                  <a:pt x="0" y="142"/>
                  <a:pt x="0" y="142"/>
                </a:cubicBezTo>
                <a:cubicBezTo>
                  <a:pt x="0" y="182"/>
                  <a:pt x="0" y="182"/>
                  <a:pt x="0" y="182"/>
                </a:cubicBezTo>
                <a:cubicBezTo>
                  <a:pt x="32" y="182"/>
                  <a:pt x="32" y="182"/>
                  <a:pt x="32" y="182"/>
                </a:cubicBezTo>
                <a:cubicBezTo>
                  <a:pt x="34" y="192"/>
                  <a:pt x="36" y="201"/>
                  <a:pt x="39" y="209"/>
                </a:cubicBezTo>
                <a:cubicBezTo>
                  <a:pt x="12" y="226"/>
                  <a:pt x="12" y="226"/>
                  <a:pt x="12" y="226"/>
                </a:cubicBezTo>
                <a:cubicBezTo>
                  <a:pt x="32" y="261"/>
                  <a:pt x="32" y="261"/>
                  <a:pt x="32" y="261"/>
                </a:cubicBezTo>
                <a:cubicBezTo>
                  <a:pt x="60" y="245"/>
                  <a:pt x="60" y="245"/>
                  <a:pt x="60" y="245"/>
                </a:cubicBezTo>
                <a:cubicBezTo>
                  <a:pt x="65" y="252"/>
                  <a:pt x="72" y="259"/>
                  <a:pt x="79" y="265"/>
                </a:cubicBezTo>
                <a:cubicBezTo>
                  <a:pt x="63" y="292"/>
                  <a:pt x="63" y="292"/>
                  <a:pt x="63" y="292"/>
                </a:cubicBezTo>
                <a:cubicBezTo>
                  <a:pt x="99" y="313"/>
                  <a:pt x="99" y="313"/>
                  <a:pt x="99" y="313"/>
                </a:cubicBezTo>
                <a:cubicBezTo>
                  <a:pt x="115" y="285"/>
                  <a:pt x="115" y="285"/>
                  <a:pt x="115" y="285"/>
                </a:cubicBezTo>
                <a:cubicBezTo>
                  <a:pt x="123" y="288"/>
                  <a:pt x="132" y="291"/>
                  <a:pt x="142" y="292"/>
                </a:cubicBezTo>
                <a:cubicBezTo>
                  <a:pt x="142" y="324"/>
                  <a:pt x="142" y="324"/>
                  <a:pt x="142" y="324"/>
                </a:cubicBezTo>
                <a:cubicBezTo>
                  <a:pt x="182" y="324"/>
                  <a:pt x="182" y="324"/>
                  <a:pt x="182" y="324"/>
                </a:cubicBezTo>
                <a:cubicBezTo>
                  <a:pt x="182" y="292"/>
                  <a:pt x="182" y="292"/>
                  <a:pt x="182" y="292"/>
                </a:cubicBezTo>
                <a:cubicBezTo>
                  <a:pt x="192" y="291"/>
                  <a:pt x="201" y="288"/>
                  <a:pt x="210" y="285"/>
                </a:cubicBezTo>
                <a:cubicBezTo>
                  <a:pt x="226" y="313"/>
                  <a:pt x="226" y="313"/>
                  <a:pt x="226" y="313"/>
                </a:cubicBezTo>
                <a:cubicBezTo>
                  <a:pt x="261" y="292"/>
                  <a:pt x="261" y="292"/>
                  <a:pt x="261" y="292"/>
                </a:cubicBezTo>
                <a:cubicBezTo>
                  <a:pt x="245" y="265"/>
                  <a:pt x="245" y="265"/>
                  <a:pt x="245" y="265"/>
                </a:cubicBezTo>
                <a:cubicBezTo>
                  <a:pt x="252" y="259"/>
                  <a:pt x="259" y="252"/>
                  <a:pt x="265" y="245"/>
                </a:cubicBezTo>
                <a:cubicBezTo>
                  <a:pt x="292" y="261"/>
                  <a:pt x="292" y="261"/>
                  <a:pt x="292" y="261"/>
                </a:cubicBezTo>
                <a:cubicBezTo>
                  <a:pt x="313" y="226"/>
                  <a:pt x="313" y="226"/>
                  <a:pt x="313" y="226"/>
                </a:cubicBezTo>
                <a:cubicBezTo>
                  <a:pt x="285" y="209"/>
                  <a:pt x="285" y="209"/>
                  <a:pt x="285" y="209"/>
                </a:cubicBezTo>
                <a:cubicBezTo>
                  <a:pt x="288" y="201"/>
                  <a:pt x="291" y="192"/>
                  <a:pt x="292" y="182"/>
                </a:cubicBezTo>
                <a:cubicBezTo>
                  <a:pt x="324" y="182"/>
                  <a:pt x="324" y="182"/>
                  <a:pt x="324" y="182"/>
                </a:cubicBezTo>
                <a:close/>
                <a:moveTo>
                  <a:pt x="162" y="253"/>
                </a:moveTo>
                <a:cubicBezTo>
                  <a:pt x="112" y="253"/>
                  <a:pt x="71" y="212"/>
                  <a:pt x="71" y="162"/>
                </a:cubicBezTo>
                <a:cubicBezTo>
                  <a:pt x="71" y="112"/>
                  <a:pt x="112" y="71"/>
                  <a:pt x="162" y="71"/>
                </a:cubicBezTo>
                <a:cubicBezTo>
                  <a:pt x="213" y="71"/>
                  <a:pt x="253" y="112"/>
                  <a:pt x="253" y="162"/>
                </a:cubicBezTo>
                <a:cubicBezTo>
                  <a:pt x="253" y="212"/>
                  <a:pt x="213" y="253"/>
                  <a:pt x="162" y="2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Oval 86">
            <a:extLst>
              <a:ext uri="{FF2B5EF4-FFF2-40B4-BE49-F238E27FC236}">
                <a16:creationId xmlns:a16="http://schemas.microsoft.com/office/drawing/2014/main" id="{1AC8D0D4-152F-4FAD-A6C6-C122A10A5786}"/>
              </a:ext>
            </a:extLst>
          </p:cNvPr>
          <p:cNvSpPr>
            <a:spLocks noChangeArrowheads="1"/>
          </p:cNvSpPr>
          <p:nvPr/>
        </p:nvSpPr>
        <p:spPr bwMode="auto">
          <a:xfrm>
            <a:off x="3219412" y="4323583"/>
            <a:ext cx="114517" cy="11336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7">
            <a:extLst>
              <a:ext uri="{FF2B5EF4-FFF2-40B4-BE49-F238E27FC236}">
                <a16:creationId xmlns:a16="http://schemas.microsoft.com/office/drawing/2014/main" id="{9835DC87-51D7-489A-824A-FED6994AEB8F}"/>
              </a:ext>
            </a:extLst>
          </p:cNvPr>
          <p:cNvSpPr>
            <a:spLocks/>
          </p:cNvSpPr>
          <p:nvPr/>
        </p:nvSpPr>
        <p:spPr bwMode="auto">
          <a:xfrm>
            <a:off x="4701197" y="3144865"/>
            <a:ext cx="60151" cy="63621"/>
          </a:xfrm>
          <a:custGeom>
            <a:avLst/>
            <a:gdLst>
              <a:gd name="T0" fmla="*/ 12 w 37"/>
              <a:gd name="T1" fmla="*/ 39 h 39"/>
              <a:gd name="T2" fmla="*/ 4 w 37"/>
              <a:gd name="T3" fmla="*/ 37 h 39"/>
              <a:gd name="T4" fmla="*/ 3 w 37"/>
              <a:gd name="T5" fmla="*/ 24 h 39"/>
              <a:gd name="T6" fmla="*/ 11 w 37"/>
              <a:gd name="T7" fmla="*/ 15 h 39"/>
              <a:gd name="T8" fmla="*/ 12 w 37"/>
              <a:gd name="T9" fmla="*/ 14 h 39"/>
              <a:gd name="T10" fmla="*/ 21 w 37"/>
              <a:gd name="T11" fmla="*/ 4 h 39"/>
              <a:gd name="T12" fmla="*/ 33 w 37"/>
              <a:gd name="T13" fmla="*/ 3 h 39"/>
              <a:gd name="T14" fmla="*/ 34 w 37"/>
              <a:gd name="T15" fmla="*/ 16 h 39"/>
              <a:gd name="T16" fmla="*/ 26 w 37"/>
              <a:gd name="T17" fmla="*/ 26 h 39"/>
              <a:gd name="T18" fmla="*/ 25 w 37"/>
              <a:gd name="T19" fmla="*/ 26 h 39"/>
              <a:gd name="T20" fmla="*/ 16 w 37"/>
              <a:gd name="T21" fmla="*/ 36 h 39"/>
              <a:gd name="T22" fmla="*/ 12 w 37"/>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9">
                <a:moveTo>
                  <a:pt x="12" y="39"/>
                </a:moveTo>
                <a:cubicBezTo>
                  <a:pt x="9" y="39"/>
                  <a:pt x="6" y="39"/>
                  <a:pt x="4" y="37"/>
                </a:cubicBezTo>
                <a:cubicBezTo>
                  <a:pt x="0" y="34"/>
                  <a:pt x="0" y="28"/>
                  <a:pt x="3" y="24"/>
                </a:cubicBezTo>
                <a:cubicBezTo>
                  <a:pt x="11" y="15"/>
                  <a:pt x="11" y="15"/>
                  <a:pt x="11" y="15"/>
                </a:cubicBezTo>
                <a:cubicBezTo>
                  <a:pt x="12" y="15"/>
                  <a:pt x="12" y="14"/>
                  <a:pt x="12" y="14"/>
                </a:cubicBezTo>
                <a:cubicBezTo>
                  <a:pt x="15" y="11"/>
                  <a:pt x="18" y="8"/>
                  <a:pt x="21" y="4"/>
                </a:cubicBezTo>
                <a:cubicBezTo>
                  <a:pt x="24" y="1"/>
                  <a:pt x="29" y="0"/>
                  <a:pt x="33" y="3"/>
                </a:cubicBezTo>
                <a:cubicBezTo>
                  <a:pt x="37" y="6"/>
                  <a:pt x="37" y="12"/>
                  <a:pt x="34" y="16"/>
                </a:cubicBezTo>
                <a:cubicBezTo>
                  <a:pt x="31" y="19"/>
                  <a:pt x="29" y="22"/>
                  <a:pt x="26" y="26"/>
                </a:cubicBezTo>
                <a:cubicBezTo>
                  <a:pt x="26" y="26"/>
                  <a:pt x="25" y="26"/>
                  <a:pt x="25" y="26"/>
                </a:cubicBezTo>
                <a:cubicBezTo>
                  <a:pt x="16" y="36"/>
                  <a:pt x="16" y="36"/>
                  <a:pt x="16" y="36"/>
                </a:cubicBezTo>
                <a:cubicBezTo>
                  <a:pt x="15" y="37"/>
                  <a:pt x="14" y="38"/>
                  <a:pt x="12" y="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8">
            <a:extLst>
              <a:ext uri="{FF2B5EF4-FFF2-40B4-BE49-F238E27FC236}">
                <a16:creationId xmlns:a16="http://schemas.microsoft.com/office/drawing/2014/main" id="{4AACD285-4E3A-4C9A-8DE9-E674495FFCA2}"/>
              </a:ext>
            </a:extLst>
          </p:cNvPr>
          <p:cNvSpPr>
            <a:spLocks noEditPoints="1"/>
          </p:cNvSpPr>
          <p:nvPr/>
        </p:nvSpPr>
        <p:spPr bwMode="auto">
          <a:xfrm>
            <a:off x="2962616" y="2512129"/>
            <a:ext cx="1742051" cy="2181612"/>
          </a:xfrm>
          <a:custGeom>
            <a:avLst/>
            <a:gdLst>
              <a:gd name="T0" fmla="*/ 243 w 1071"/>
              <a:gd name="T1" fmla="*/ 1328 h 1344"/>
              <a:gd name="T2" fmla="*/ 288 w 1071"/>
              <a:gd name="T3" fmla="*/ 1317 h 1344"/>
              <a:gd name="T4" fmla="*/ 157 w 1071"/>
              <a:gd name="T5" fmla="*/ 1323 h 1344"/>
              <a:gd name="T6" fmla="*/ 318 w 1071"/>
              <a:gd name="T7" fmla="*/ 1271 h 1344"/>
              <a:gd name="T8" fmla="*/ 101 w 1071"/>
              <a:gd name="T9" fmla="*/ 1322 h 1344"/>
              <a:gd name="T10" fmla="*/ 336 w 1071"/>
              <a:gd name="T11" fmla="*/ 1263 h 1344"/>
              <a:gd name="T12" fmla="*/ 85 w 1071"/>
              <a:gd name="T13" fmla="*/ 1309 h 1344"/>
              <a:gd name="T14" fmla="*/ 85 w 1071"/>
              <a:gd name="T15" fmla="*/ 1309 h 1344"/>
              <a:gd name="T16" fmla="*/ 384 w 1071"/>
              <a:gd name="T17" fmla="*/ 1223 h 1344"/>
              <a:gd name="T18" fmla="*/ 437 w 1071"/>
              <a:gd name="T19" fmla="*/ 1163 h 1344"/>
              <a:gd name="T20" fmla="*/ 39 w 1071"/>
              <a:gd name="T21" fmla="*/ 1236 h 1344"/>
              <a:gd name="T22" fmla="*/ 458 w 1071"/>
              <a:gd name="T23" fmla="*/ 1111 h 1344"/>
              <a:gd name="T24" fmla="*/ 6 w 1071"/>
              <a:gd name="T25" fmla="*/ 1200 h 1344"/>
              <a:gd name="T26" fmla="*/ 23 w 1071"/>
              <a:gd name="T27" fmla="*/ 1225 h 1344"/>
              <a:gd name="T28" fmla="*/ 489 w 1071"/>
              <a:gd name="T29" fmla="*/ 1103 h 1344"/>
              <a:gd name="T30" fmla="*/ 542 w 1071"/>
              <a:gd name="T31" fmla="*/ 1043 h 1344"/>
              <a:gd name="T32" fmla="*/ 11 w 1071"/>
              <a:gd name="T33" fmla="*/ 1130 h 1344"/>
              <a:gd name="T34" fmla="*/ 564 w 1071"/>
              <a:gd name="T35" fmla="*/ 992 h 1344"/>
              <a:gd name="T36" fmla="*/ 581 w 1071"/>
              <a:gd name="T37" fmla="*/ 972 h 1344"/>
              <a:gd name="T38" fmla="*/ 12 w 1071"/>
              <a:gd name="T39" fmla="*/ 1121 h 1344"/>
              <a:gd name="T40" fmla="*/ 625 w 1071"/>
              <a:gd name="T41" fmla="*/ 947 h 1344"/>
              <a:gd name="T42" fmla="*/ 625 w 1071"/>
              <a:gd name="T43" fmla="*/ 947 h 1344"/>
              <a:gd name="T44" fmla="*/ 37 w 1071"/>
              <a:gd name="T45" fmla="*/ 1063 h 1344"/>
              <a:gd name="T46" fmla="*/ 682 w 1071"/>
              <a:gd name="T47" fmla="*/ 884 h 1344"/>
              <a:gd name="T48" fmla="*/ 716 w 1071"/>
              <a:gd name="T49" fmla="*/ 832 h 1344"/>
              <a:gd name="T50" fmla="*/ 40 w 1071"/>
              <a:gd name="T51" fmla="*/ 982 h 1344"/>
              <a:gd name="T52" fmla="*/ 721 w 1071"/>
              <a:gd name="T53" fmla="*/ 813 h 1344"/>
              <a:gd name="T54" fmla="*/ 53 w 1071"/>
              <a:gd name="T55" fmla="*/ 967 h 1344"/>
              <a:gd name="T56" fmla="*/ 765 w 1071"/>
              <a:gd name="T57" fmla="*/ 787 h 1344"/>
              <a:gd name="T58" fmla="*/ 765 w 1071"/>
              <a:gd name="T59" fmla="*/ 787 h 1344"/>
              <a:gd name="T60" fmla="*/ 805 w 1071"/>
              <a:gd name="T61" fmla="*/ 745 h 1344"/>
              <a:gd name="T62" fmla="*/ 84 w 1071"/>
              <a:gd name="T63" fmla="*/ 883 h 1344"/>
              <a:gd name="T64" fmla="*/ 857 w 1071"/>
              <a:gd name="T65" fmla="*/ 672 h 1344"/>
              <a:gd name="T66" fmla="*/ 81 w 1071"/>
              <a:gd name="T67" fmla="*/ 828 h 1344"/>
              <a:gd name="T68" fmla="*/ 862 w 1071"/>
              <a:gd name="T69" fmla="*/ 653 h 1344"/>
              <a:gd name="T70" fmla="*/ 898 w 1071"/>
              <a:gd name="T71" fmla="*/ 626 h 1344"/>
              <a:gd name="T72" fmla="*/ 98 w 1071"/>
              <a:gd name="T73" fmla="*/ 813 h 1344"/>
              <a:gd name="T74" fmla="*/ 98 w 1071"/>
              <a:gd name="T75" fmla="*/ 813 h 1344"/>
              <a:gd name="T76" fmla="*/ 945 w 1071"/>
              <a:gd name="T77" fmla="*/ 585 h 1344"/>
              <a:gd name="T78" fmla="*/ 998 w 1071"/>
              <a:gd name="T79" fmla="*/ 526 h 1344"/>
              <a:gd name="T80" fmla="*/ 119 w 1071"/>
              <a:gd name="T81" fmla="*/ 719 h 1344"/>
              <a:gd name="T82" fmla="*/ 1019 w 1071"/>
              <a:gd name="T83" fmla="*/ 474 h 1344"/>
              <a:gd name="T84" fmla="*/ 115 w 1071"/>
              <a:gd name="T85" fmla="*/ 700 h 1344"/>
              <a:gd name="T86" fmla="*/ 1038 w 1071"/>
              <a:gd name="T87" fmla="*/ 467 h 1344"/>
              <a:gd name="T88" fmla="*/ 139 w 1071"/>
              <a:gd name="T89" fmla="*/ 659 h 1344"/>
              <a:gd name="T90" fmla="*/ 139 w 1071"/>
              <a:gd name="T91" fmla="*/ 659 h 1344"/>
              <a:gd name="T92" fmla="*/ 159 w 1071"/>
              <a:gd name="T93" fmla="*/ 602 h 1344"/>
              <a:gd name="T94" fmla="*/ 180 w 1071"/>
              <a:gd name="T95" fmla="*/ 525 h 1344"/>
              <a:gd name="T96" fmla="*/ 187 w 1071"/>
              <a:gd name="T97" fmla="*/ 463 h 1344"/>
              <a:gd name="T98" fmla="*/ 190 w 1071"/>
              <a:gd name="T99" fmla="*/ 418 h 1344"/>
              <a:gd name="T100" fmla="*/ 196 w 1071"/>
              <a:gd name="T101" fmla="*/ 392 h 1344"/>
              <a:gd name="T102" fmla="*/ 216 w 1071"/>
              <a:gd name="T103" fmla="*/ 352 h 1344"/>
              <a:gd name="T104" fmla="*/ 234 w 1071"/>
              <a:gd name="T105" fmla="*/ 301 h 1344"/>
              <a:gd name="T106" fmla="*/ 234 w 1071"/>
              <a:gd name="T107" fmla="*/ 301 h 1344"/>
              <a:gd name="T108" fmla="*/ 254 w 1071"/>
              <a:gd name="T109" fmla="*/ 243 h 1344"/>
              <a:gd name="T110" fmla="*/ 275 w 1071"/>
              <a:gd name="T111" fmla="*/ 166 h 1344"/>
              <a:gd name="T112" fmla="*/ 282 w 1071"/>
              <a:gd name="T113" fmla="*/ 104 h 1344"/>
              <a:gd name="T114" fmla="*/ 285 w 1071"/>
              <a:gd name="T115" fmla="*/ 59 h 1344"/>
              <a:gd name="T116" fmla="*/ 292 w 1071"/>
              <a:gd name="T117" fmla="*/ 3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 h="1344">
                <a:moveTo>
                  <a:pt x="237" y="1338"/>
                </a:moveTo>
                <a:cubicBezTo>
                  <a:pt x="237" y="1338"/>
                  <a:pt x="237" y="1338"/>
                  <a:pt x="237" y="1338"/>
                </a:cubicBezTo>
                <a:cubicBezTo>
                  <a:pt x="228" y="1341"/>
                  <a:pt x="218" y="1342"/>
                  <a:pt x="209" y="1343"/>
                </a:cubicBezTo>
                <a:cubicBezTo>
                  <a:pt x="204" y="1344"/>
                  <a:pt x="200" y="1340"/>
                  <a:pt x="200" y="1335"/>
                </a:cubicBezTo>
                <a:cubicBezTo>
                  <a:pt x="199" y="1330"/>
                  <a:pt x="203" y="1326"/>
                  <a:pt x="208" y="1325"/>
                </a:cubicBezTo>
                <a:cubicBezTo>
                  <a:pt x="216" y="1325"/>
                  <a:pt x="224" y="1323"/>
                  <a:pt x="232" y="1321"/>
                </a:cubicBezTo>
                <a:cubicBezTo>
                  <a:pt x="237" y="1320"/>
                  <a:pt x="242" y="1323"/>
                  <a:pt x="243" y="1328"/>
                </a:cubicBezTo>
                <a:cubicBezTo>
                  <a:pt x="244" y="1332"/>
                  <a:pt x="241" y="1337"/>
                  <a:pt x="237" y="1338"/>
                </a:cubicBezTo>
                <a:close/>
                <a:moveTo>
                  <a:pt x="262" y="1330"/>
                </a:moveTo>
                <a:cubicBezTo>
                  <a:pt x="258" y="1331"/>
                  <a:pt x="253" y="1329"/>
                  <a:pt x="252" y="1325"/>
                </a:cubicBezTo>
                <a:cubicBezTo>
                  <a:pt x="250" y="1320"/>
                  <a:pt x="252" y="1315"/>
                  <a:pt x="256" y="1313"/>
                </a:cubicBezTo>
                <a:cubicBezTo>
                  <a:pt x="264" y="1310"/>
                  <a:pt x="272" y="1306"/>
                  <a:pt x="279" y="1302"/>
                </a:cubicBezTo>
                <a:cubicBezTo>
                  <a:pt x="283" y="1300"/>
                  <a:pt x="289" y="1301"/>
                  <a:pt x="291" y="1305"/>
                </a:cubicBezTo>
                <a:cubicBezTo>
                  <a:pt x="294" y="1310"/>
                  <a:pt x="292" y="1315"/>
                  <a:pt x="288" y="1317"/>
                </a:cubicBezTo>
                <a:cubicBezTo>
                  <a:pt x="280" y="1322"/>
                  <a:pt x="272" y="1326"/>
                  <a:pt x="263" y="1330"/>
                </a:cubicBezTo>
                <a:cubicBezTo>
                  <a:pt x="263" y="1330"/>
                  <a:pt x="262" y="1330"/>
                  <a:pt x="262" y="1330"/>
                </a:cubicBezTo>
                <a:close/>
                <a:moveTo>
                  <a:pt x="184" y="1344"/>
                </a:moveTo>
                <a:cubicBezTo>
                  <a:pt x="183" y="1344"/>
                  <a:pt x="182" y="1344"/>
                  <a:pt x="181" y="1344"/>
                </a:cubicBezTo>
                <a:cubicBezTo>
                  <a:pt x="172" y="1343"/>
                  <a:pt x="163" y="1342"/>
                  <a:pt x="154" y="1340"/>
                </a:cubicBezTo>
                <a:cubicBezTo>
                  <a:pt x="149" y="1339"/>
                  <a:pt x="146" y="1335"/>
                  <a:pt x="147" y="1330"/>
                </a:cubicBezTo>
                <a:cubicBezTo>
                  <a:pt x="148" y="1325"/>
                  <a:pt x="152" y="1322"/>
                  <a:pt x="157" y="1323"/>
                </a:cubicBezTo>
                <a:cubicBezTo>
                  <a:pt x="166" y="1325"/>
                  <a:pt x="174" y="1326"/>
                  <a:pt x="182" y="1326"/>
                </a:cubicBezTo>
                <a:cubicBezTo>
                  <a:pt x="187" y="1326"/>
                  <a:pt x="191" y="1331"/>
                  <a:pt x="191" y="1335"/>
                </a:cubicBezTo>
                <a:cubicBezTo>
                  <a:pt x="191" y="1339"/>
                  <a:pt x="188" y="1343"/>
                  <a:pt x="184" y="1344"/>
                </a:cubicBezTo>
                <a:close/>
                <a:moveTo>
                  <a:pt x="308" y="1303"/>
                </a:moveTo>
                <a:cubicBezTo>
                  <a:pt x="304" y="1304"/>
                  <a:pt x="301" y="1303"/>
                  <a:pt x="298" y="1300"/>
                </a:cubicBezTo>
                <a:cubicBezTo>
                  <a:pt x="295" y="1297"/>
                  <a:pt x="296" y="1291"/>
                  <a:pt x="300" y="1288"/>
                </a:cubicBezTo>
                <a:cubicBezTo>
                  <a:pt x="306" y="1283"/>
                  <a:pt x="312" y="1277"/>
                  <a:pt x="318" y="1271"/>
                </a:cubicBezTo>
                <a:cubicBezTo>
                  <a:pt x="322" y="1267"/>
                  <a:pt x="327" y="1267"/>
                  <a:pt x="331" y="1270"/>
                </a:cubicBezTo>
                <a:cubicBezTo>
                  <a:pt x="334" y="1273"/>
                  <a:pt x="335" y="1279"/>
                  <a:pt x="331" y="1283"/>
                </a:cubicBezTo>
                <a:cubicBezTo>
                  <a:pt x="325" y="1289"/>
                  <a:pt x="318" y="1296"/>
                  <a:pt x="311" y="1302"/>
                </a:cubicBezTo>
                <a:cubicBezTo>
                  <a:pt x="310" y="1302"/>
                  <a:pt x="309" y="1303"/>
                  <a:pt x="308" y="1303"/>
                </a:cubicBezTo>
                <a:close/>
                <a:moveTo>
                  <a:pt x="132" y="1333"/>
                </a:moveTo>
                <a:cubicBezTo>
                  <a:pt x="130" y="1334"/>
                  <a:pt x="129" y="1334"/>
                  <a:pt x="127" y="1333"/>
                </a:cubicBezTo>
                <a:cubicBezTo>
                  <a:pt x="118" y="1330"/>
                  <a:pt x="110" y="1326"/>
                  <a:pt x="101" y="1322"/>
                </a:cubicBezTo>
                <a:cubicBezTo>
                  <a:pt x="97" y="1319"/>
                  <a:pt x="96" y="1314"/>
                  <a:pt x="98" y="1310"/>
                </a:cubicBezTo>
                <a:cubicBezTo>
                  <a:pt x="100" y="1305"/>
                  <a:pt x="106" y="1304"/>
                  <a:pt x="110" y="1306"/>
                </a:cubicBezTo>
                <a:cubicBezTo>
                  <a:pt x="117" y="1310"/>
                  <a:pt x="125" y="1313"/>
                  <a:pt x="133" y="1316"/>
                </a:cubicBezTo>
                <a:cubicBezTo>
                  <a:pt x="138" y="1318"/>
                  <a:pt x="140" y="1323"/>
                  <a:pt x="138" y="1328"/>
                </a:cubicBezTo>
                <a:cubicBezTo>
                  <a:pt x="137" y="1331"/>
                  <a:pt x="135" y="1333"/>
                  <a:pt x="132" y="1333"/>
                </a:cubicBezTo>
                <a:close/>
                <a:moveTo>
                  <a:pt x="344" y="1265"/>
                </a:moveTo>
                <a:cubicBezTo>
                  <a:pt x="342" y="1266"/>
                  <a:pt x="339" y="1265"/>
                  <a:pt x="336" y="1263"/>
                </a:cubicBezTo>
                <a:cubicBezTo>
                  <a:pt x="333" y="1260"/>
                  <a:pt x="332" y="1255"/>
                  <a:pt x="336" y="1251"/>
                </a:cubicBezTo>
                <a:cubicBezTo>
                  <a:pt x="353" y="1231"/>
                  <a:pt x="353" y="1231"/>
                  <a:pt x="353" y="1231"/>
                </a:cubicBezTo>
                <a:cubicBezTo>
                  <a:pt x="356" y="1227"/>
                  <a:pt x="362" y="1227"/>
                  <a:pt x="366" y="1230"/>
                </a:cubicBezTo>
                <a:cubicBezTo>
                  <a:pt x="369" y="1233"/>
                  <a:pt x="370" y="1239"/>
                  <a:pt x="367" y="1243"/>
                </a:cubicBezTo>
                <a:cubicBezTo>
                  <a:pt x="349" y="1263"/>
                  <a:pt x="349" y="1263"/>
                  <a:pt x="349" y="1263"/>
                </a:cubicBezTo>
                <a:cubicBezTo>
                  <a:pt x="348" y="1264"/>
                  <a:pt x="346" y="1265"/>
                  <a:pt x="344" y="1265"/>
                </a:cubicBezTo>
                <a:close/>
                <a:moveTo>
                  <a:pt x="85" y="1309"/>
                </a:moveTo>
                <a:cubicBezTo>
                  <a:pt x="83" y="1309"/>
                  <a:pt x="80" y="1309"/>
                  <a:pt x="78" y="1307"/>
                </a:cubicBezTo>
                <a:cubicBezTo>
                  <a:pt x="71" y="1302"/>
                  <a:pt x="63" y="1296"/>
                  <a:pt x="57" y="1289"/>
                </a:cubicBezTo>
                <a:cubicBezTo>
                  <a:pt x="53" y="1286"/>
                  <a:pt x="53" y="1280"/>
                  <a:pt x="57" y="1276"/>
                </a:cubicBezTo>
                <a:cubicBezTo>
                  <a:pt x="60" y="1273"/>
                  <a:pt x="66" y="1273"/>
                  <a:pt x="69" y="1276"/>
                </a:cubicBezTo>
                <a:cubicBezTo>
                  <a:pt x="75" y="1282"/>
                  <a:pt x="82" y="1288"/>
                  <a:pt x="89" y="1293"/>
                </a:cubicBezTo>
                <a:cubicBezTo>
                  <a:pt x="93" y="1296"/>
                  <a:pt x="93" y="1301"/>
                  <a:pt x="90" y="1305"/>
                </a:cubicBezTo>
                <a:cubicBezTo>
                  <a:pt x="89" y="1307"/>
                  <a:pt x="87" y="1308"/>
                  <a:pt x="85" y="1309"/>
                </a:cubicBezTo>
                <a:close/>
                <a:moveTo>
                  <a:pt x="380" y="1225"/>
                </a:moveTo>
                <a:cubicBezTo>
                  <a:pt x="377" y="1226"/>
                  <a:pt x="374" y="1225"/>
                  <a:pt x="371" y="1224"/>
                </a:cubicBezTo>
                <a:cubicBezTo>
                  <a:pt x="368" y="1220"/>
                  <a:pt x="367" y="1215"/>
                  <a:pt x="371" y="1211"/>
                </a:cubicBezTo>
                <a:cubicBezTo>
                  <a:pt x="388" y="1191"/>
                  <a:pt x="388" y="1191"/>
                  <a:pt x="388" y="1191"/>
                </a:cubicBezTo>
                <a:cubicBezTo>
                  <a:pt x="391" y="1187"/>
                  <a:pt x="397" y="1187"/>
                  <a:pt x="401" y="1190"/>
                </a:cubicBezTo>
                <a:cubicBezTo>
                  <a:pt x="404" y="1193"/>
                  <a:pt x="405" y="1199"/>
                  <a:pt x="402" y="1203"/>
                </a:cubicBezTo>
                <a:cubicBezTo>
                  <a:pt x="384" y="1223"/>
                  <a:pt x="384" y="1223"/>
                  <a:pt x="384" y="1223"/>
                </a:cubicBezTo>
                <a:cubicBezTo>
                  <a:pt x="383" y="1224"/>
                  <a:pt x="381" y="1225"/>
                  <a:pt x="380" y="1225"/>
                </a:cubicBezTo>
                <a:close/>
                <a:moveTo>
                  <a:pt x="415" y="1186"/>
                </a:moveTo>
                <a:cubicBezTo>
                  <a:pt x="412" y="1186"/>
                  <a:pt x="409" y="1186"/>
                  <a:pt x="407" y="1184"/>
                </a:cubicBezTo>
                <a:cubicBezTo>
                  <a:pt x="403" y="1180"/>
                  <a:pt x="402" y="1175"/>
                  <a:pt x="406" y="1171"/>
                </a:cubicBezTo>
                <a:cubicBezTo>
                  <a:pt x="423" y="1151"/>
                  <a:pt x="423" y="1151"/>
                  <a:pt x="423" y="1151"/>
                </a:cubicBezTo>
                <a:cubicBezTo>
                  <a:pt x="427" y="1148"/>
                  <a:pt x="432" y="1147"/>
                  <a:pt x="436" y="1150"/>
                </a:cubicBezTo>
                <a:cubicBezTo>
                  <a:pt x="440" y="1154"/>
                  <a:pt x="440" y="1159"/>
                  <a:pt x="437" y="1163"/>
                </a:cubicBezTo>
                <a:cubicBezTo>
                  <a:pt x="419" y="1183"/>
                  <a:pt x="419" y="1183"/>
                  <a:pt x="419" y="1183"/>
                </a:cubicBezTo>
                <a:cubicBezTo>
                  <a:pt x="418" y="1184"/>
                  <a:pt x="416" y="1185"/>
                  <a:pt x="415" y="1186"/>
                </a:cubicBezTo>
                <a:close/>
                <a:moveTo>
                  <a:pt x="48" y="1271"/>
                </a:moveTo>
                <a:cubicBezTo>
                  <a:pt x="45" y="1272"/>
                  <a:pt x="41" y="1271"/>
                  <a:pt x="39" y="1268"/>
                </a:cubicBezTo>
                <a:cubicBezTo>
                  <a:pt x="33" y="1261"/>
                  <a:pt x="28" y="1253"/>
                  <a:pt x="24" y="1245"/>
                </a:cubicBezTo>
                <a:cubicBezTo>
                  <a:pt x="21" y="1241"/>
                  <a:pt x="23" y="1235"/>
                  <a:pt x="27" y="1233"/>
                </a:cubicBezTo>
                <a:cubicBezTo>
                  <a:pt x="32" y="1230"/>
                  <a:pt x="37" y="1232"/>
                  <a:pt x="39" y="1236"/>
                </a:cubicBezTo>
                <a:cubicBezTo>
                  <a:pt x="43" y="1244"/>
                  <a:pt x="48" y="1251"/>
                  <a:pt x="53" y="1258"/>
                </a:cubicBezTo>
                <a:cubicBezTo>
                  <a:pt x="56" y="1261"/>
                  <a:pt x="55" y="1267"/>
                  <a:pt x="51" y="1270"/>
                </a:cubicBezTo>
                <a:cubicBezTo>
                  <a:pt x="50" y="1271"/>
                  <a:pt x="49" y="1271"/>
                  <a:pt x="48" y="1271"/>
                </a:cubicBezTo>
                <a:close/>
                <a:moveTo>
                  <a:pt x="450" y="1146"/>
                </a:moveTo>
                <a:cubicBezTo>
                  <a:pt x="447" y="1146"/>
                  <a:pt x="444" y="1146"/>
                  <a:pt x="442" y="1144"/>
                </a:cubicBezTo>
                <a:cubicBezTo>
                  <a:pt x="438" y="1141"/>
                  <a:pt x="438" y="1135"/>
                  <a:pt x="441" y="1131"/>
                </a:cubicBezTo>
                <a:cubicBezTo>
                  <a:pt x="458" y="1111"/>
                  <a:pt x="458" y="1111"/>
                  <a:pt x="458" y="1111"/>
                </a:cubicBezTo>
                <a:cubicBezTo>
                  <a:pt x="462" y="1108"/>
                  <a:pt x="467" y="1107"/>
                  <a:pt x="471" y="1111"/>
                </a:cubicBezTo>
                <a:cubicBezTo>
                  <a:pt x="475" y="1114"/>
                  <a:pt x="475" y="1119"/>
                  <a:pt x="472" y="1123"/>
                </a:cubicBezTo>
                <a:cubicBezTo>
                  <a:pt x="454" y="1143"/>
                  <a:pt x="454" y="1143"/>
                  <a:pt x="454" y="1143"/>
                </a:cubicBezTo>
                <a:cubicBezTo>
                  <a:pt x="453" y="1144"/>
                  <a:pt x="451" y="1145"/>
                  <a:pt x="450" y="1146"/>
                </a:cubicBezTo>
                <a:close/>
                <a:moveTo>
                  <a:pt x="23" y="1225"/>
                </a:moveTo>
                <a:cubicBezTo>
                  <a:pt x="18" y="1226"/>
                  <a:pt x="14" y="1224"/>
                  <a:pt x="12" y="1220"/>
                </a:cubicBezTo>
                <a:cubicBezTo>
                  <a:pt x="10" y="1213"/>
                  <a:pt x="8" y="1207"/>
                  <a:pt x="6" y="1200"/>
                </a:cubicBezTo>
                <a:cubicBezTo>
                  <a:pt x="6" y="1198"/>
                  <a:pt x="5" y="1195"/>
                  <a:pt x="5" y="1193"/>
                </a:cubicBezTo>
                <a:cubicBezTo>
                  <a:pt x="4" y="1188"/>
                  <a:pt x="7" y="1183"/>
                  <a:pt x="12" y="1182"/>
                </a:cubicBezTo>
                <a:cubicBezTo>
                  <a:pt x="16" y="1181"/>
                  <a:pt x="21" y="1185"/>
                  <a:pt x="22" y="1189"/>
                </a:cubicBezTo>
                <a:cubicBezTo>
                  <a:pt x="23" y="1192"/>
                  <a:pt x="23" y="1194"/>
                  <a:pt x="24" y="1196"/>
                </a:cubicBezTo>
                <a:cubicBezTo>
                  <a:pt x="25" y="1202"/>
                  <a:pt x="27" y="1208"/>
                  <a:pt x="29" y="1213"/>
                </a:cubicBezTo>
                <a:cubicBezTo>
                  <a:pt x="31" y="1218"/>
                  <a:pt x="28" y="1223"/>
                  <a:pt x="24" y="1225"/>
                </a:cubicBezTo>
                <a:cubicBezTo>
                  <a:pt x="23" y="1225"/>
                  <a:pt x="23" y="1225"/>
                  <a:pt x="23" y="1225"/>
                </a:cubicBezTo>
                <a:close/>
                <a:moveTo>
                  <a:pt x="485" y="1106"/>
                </a:moveTo>
                <a:cubicBezTo>
                  <a:pt x="482" y="1107"/>
                  <a:pt x="479" y="1106"/>
                  <a:pt x="477" y="1104"/>
                </a:cubicBezTo>
                <a:cubicBezTo>
                  <a:pt x="473" y="1101"/>
                  <a:pt x="473" y="1095"/>
                  <a:pt x="476" y="1091"/>
                </a:cubicBezTo>
                <a:cubicBezTo>
                  <a:pt x="493" y="1072"/>
                  <a:pt x="493" y="1072"/>
                  <a:pt x="493" y="1072"/>
                </a:cubicBezTo>
                <a:cubicBezTo>
                  <a:pt x="497" y="1068"/>
                  <a:pt x="502" y="1068"/>
                  <a:pt x="506" y="1071"/>
                </a:cubicBezTo>
                <a:cubicBezTo>
                  <a:pt x="510" y="1074"/>
                  <a:pt x="510" y="1080"/>
                  <a:pt x="507" y="1083"/>
                </a:cubicBezTo>
                <a:cubicBezTo>
                  <a:pt x="489" y="1103"/>
                  <a:pt x="489" y="1103"/>
                  <a:pt x="489" y="1103"/>
                </a:cubicBezTo>
                <a:cubicBezTo>
                  <a:pt x="488" y="1105"/>
                  <a:pt x="486" y="1106"/>
                  <a:pt x="485" y="1106"/>
                </a:cubicBezTo>
                <a:close/>
                <a:moveTo>
                  <a:pt x="520" y="1066"/>
                </a:moveTo>
                <a:cubicBezTo>
                  <a:pt x="517" y="1067"/>
                  <a:pt x="514" y="1066"/>
                  <a:pt x="512" y="1064"/>
                </a:cubicBezTo>
                <a:cubicBezTo>
                  <a:pt x="508" y="1061"/>
                  <a:pt x="508" y="1055"/>
                  <a:pt x="511" y="1052"/>
                </a:cubicBezTo>
                <a:cubicBezTo>
                  <a:pt x="528" y="1032"/>
                  <a:pt x="528" y="1032"/>
                  <a:pt x="528" y="1032"/>
                </a:cubicBezTo>
                <a:cubicBezTo>
                  <a:pt x="532" y="1028"/>
                  <a:pt x="537" y="1028"/>
                  <a:pt x="541" y="1031"/>
                </a:cubicBezTo>
                <a:cubicBezTo>
                  <a:pt x="545" y="1034"/>
                  <a:pt x="545" y="1040"/>
                  <a:pt x="542" y="1043"/>
                </a:cubicBezTo>
                <a:cubicBezTo>
                  <a:pt x="524" y="1063"/>
                  <a:pt x="524" y="1063"/>
                  <a:pt x="524" y="1063"/>
                </a:cubicBezTo>
                <a:cubicBezTo>
                  <a:pt x="523" y="1065"/>
                  <a:pt x="522" y="1066"/>
                  <a:pt x="520" y="1066"/>
                </a:cubicBezTo>
                <a:close/>
                <a:moveTo>
                  <a:pt x="12" y="1174"/>
                </a:moveTo>
                <a:cubicBezTo>
                  <a:pt x="12" y="1174"/>
                  <a:pt x="11" y="1174"/>
                  <a:pt x="10" y="1174"/>
                </a:cubicBezTo>
                <a:cubicBezTo>
                  <a:pt x="6" y="1174"/>
                  <a:pt x="1" y="1170"/>
                  <a:pt x="1" y="1165"/>
                </a:cubicBezTo>
                <a:cubicBezTo>
                  <a:pt x="0" y="1156"/>
                  <a:pt x="1" y="1147"/>
                  <a:pt x="1" y="1138"/>
                </a:cubicBezTo>
                <a:cubicBezTo>
                  <a:pt x="2" y="1133"/>
                  <a:pt x="6" y="1129"/>
                  <a:pt x="11" y="1130"/>
                </a:cubicBezTo>
                <a:cubicBezTo>
                  <a:pt x="16" y="1130"/>
                  <a:pt x="20" y="1134"/>
                  <a:pt x="19" y="1139"/>
                </a:cubicBezTo>
                <a:cubicBezTo>
                  <a:pt x="18" y="1148"/>
                  <a:pt x="18" y="1156"/>
                  <a:pt x="19" y="1164"/>
                </a:cubicBezTo>
                <a:cubicBezTo>
                  <a:pt x="19" y="1169"/>
                  <a:pt x="16" y="1173"/>
                  <a:pt x="12" y="1174"/>
                </a:cubicBezTo>
                <a:close/>
                <a:moveTo>
                  <a:pt x="555" y="1026"/>
                </a:moveTo>
                <a:cubicBezTo>
                  <a:pt x="552" y="1027"/>
                  <a:pt x="549" y="1026"/>
                  <a:pt x="547" y="1024"/>
                </a:cubicBezTo>
                <a:cubicBezTo>
                  <a:pt x="543" y="1021"/>
                  <a:pt x="543" y="1016"/>
                  <a:pt x="546" y="1012"/>
                </a:cubicBezTo>
                <a:cubicBezTo>
                  <a:pt x="564" y="992"/>
                  <a:pt x="564" y="992"/>
                  <a:pt x="564" y="992"/>
                </a:cubicBezTo>
                <a:cubicBezTo>
                  <a:pt x="567" y="988"/>
                  <a:pt x="572" y="988"/>
                  <a:pt x="576" y="991"/>
                </a:cubicBezTo>
                <a:cubicBezTo>
                  <a:pt x="580" y="994"/>
                  <a:pt x="580" y="1000"/>
                  <a:pt x="577" y="1004"/>
                </a:cubicBezTo>
                <a:cubicBezTo>
                  <a:pt x="559" y="1024"/>
                  <a:pt x="559" y="1024"/>
                  <a:pt x="559" y="1024"/>
                </a:cubicBezTo>
                <a:cubicBezTo>
                  <a:pt x="558" y="1025"/>
                  <a:pt x="557" y="1026"/>
                  <a:pt x="555" y="1026"/>
                </a:cubicBezTo>
                <a:close/>
                <a:moveTo>
                  <a:pt x="590" y="986"/>
                </a:moveTo>
                <a:cubicBezTo>
                  <a:pt x="587" y="987"/>
                  <a:pt x="584" y="987"/>
                  <a:pt x="582" y="985"/>
                </a:cubicBezTo>
                <a:cubicBezTo>
                  <a:pt x="578" y="981"/>
                  <a:pt x="578" y="976"/>
                  <a:pt x="581" y="972"/>
                </a:cubicBezTo>
                <a:cubicBezTo>
                  <a:pt x="599" y="952"/>
                  <a:pt x="599" y="952"/>
                  <a:pt x="599" y="952"/>
                </a:cubicBezTo>
                <a:cubicBezTo>
                  <a:pt x="602" y="948"/>
                  <a:pt x="608" y="948"/>
                  <a:pt x="611" y="951"/>
                </a:cubicBezTo>
                <a:cubicBezTo>
                  <a:pt x="615" y="954"/>
                  <a:pt x="615" y="960"/>
                  <a:pt x="612" y="964"/>
                </a:cubicBezTo>
                <a:cubicBezTo>
                  <a:pt x="594" y="984"/>
                  <a:pt x="594" y="984"/>
                  <a:pt x="594" y="984"/>
                </a:cubicBezTo>
                <a:cubicBezTo>
                  <a:pt x="593" y="985"/>
                  <a:pt x="592" y="986"/>
                  <a:pt x="590" y="986"/>
                </a:cubicBezTo>
                <a:close/>
                <a:moveTo>
                  <a:pt x="17" y="1121"/>
                </a:moveTo>
                <a:cubicBezTo>
                  <a:pt x="15" y="1121"/>
                  <a:pt x="14" y="1121"/>
                  <a:pt x="12" y="1121"/>
                </a:cubicBezTo>
                <a:cubicBezTo>
                  <a:pt x="8" y="1120"/>
                  <a:pt x="5" y="1115"/>
                  <a:pt x="6" y="1110"/>
                </a:cubicBezTo>
                <a:cubicBezTo>
                  <a:pt x="7" y="1108"/>
                  <a:pt x="9" y="1099"/>
                  <a:pt x="13" y="1084"/>
                </a:cubicBezTo>
                <a:cubicBezTo>
                  <a:pt x="14" y="1080"/>
                  <a:pt x="19" y="1077"/>
                  <a:pt x="24" y="1078"/>
                </a:cubicBezTo>
                <a:cubicBezTo>
                  <a:pt x="28" y="1079"/>
                  <a:pt x="31" y="1084"/>
                  <a:pt x="30" y="1089"/>
                </a:cubicBezTo>
                <a:cubicBezTo>
                  <a:pt x="26" y="1103"/>
                  <a:pt x="24" y="1112"/>
                  <a:pt x="23" y="1115"/>
                </a:cubicBezTo>
                <a:cubicBezTo>
                  <a:pt x="22" y="1118"/>
                  <a:pt x="20" y="1120"/>
                  <a:pt x="17" y="1121"/>
                </a:cubicBezTo>
                <a:close/>
                <a:moveTo>
                  <a:pt x="625" y="947"/>
                </a:moveTo>
                <a:cubicBezTo>
                  <a:pt x="622" y="947"/>
                  <a:pt x="619" y="947"/>
                  <a:pt x="617" y="945"/>
                </a:cubicBezTo>
                <a:cubicBezTo>
                  <a:pt x="613" y="941"/>
                  <a:pt x="613" y="936"/>
                  <a:pt x="616" y="932"/>
                </a:cubicBezTo>
                <a:cubicBezTo>
                  <a:pt x="634" y="912"/>
                  <a:pt x="634" y="912"/>
                  <a:pt x="634" y="912"/>
                </a:cubicBezTo>
                <a:cubicBezTo>
                  <a:pt x="637" y="909"/>
                  <a:pt x="643" y="908"/>
                  <a:pt x="646" y="911"/>
                </a:cubicBezTo>
                <a:cubicBezTo>
                  <a:pt x="650" y="915"/>
                  <a:pt x="650" y="920"/>
                  <a:pt x="647" y="924"/>
                </a:cubicBezTo>
                <a:cubicBezTo>
                  <a:pt x="630" y="944"/>
                  <a:pt x="630" y="944"/>
                  <a:pt x="630" y="944"/>
                </a:cubicBezTo>
                <a:cubicBezTo>
                  <a:pt x="628" y="945"/>
                  <a:pt x="627" y="946"/>
                  <a:pt x="625" y="947"/>
                </a:cubicBezTo>
                <a:close/>
                <a:moveTo>
                  <a:pt x="30" y="1069"/>
                </a:moveTo>
                <a:cubicBezTo>
                  <a:pt x="29" y="1070"/>
                  <a:pt x="27" y="1070"/>
                  <a:pt x="26" y="1069"/>
                </a:cubicBezTo>
                <a:cubicBezTo>
                  <a:pt x="21" y="1068"/>
                  <a:pt x="18" y="1063"/>
                  <a:pt x="20" y="1059"/>
                </a:cubicBezTo>
                <a:cubicBezTo>
                  <a:pt x="26" y="1033"/>
                  <a:pt x="26" y="1033"/>
                  <a:pt x="26" y="1033"/>
                </a:cubicBezTo>
                <a:cubicBezTo>
                  <a:pt x="28" y="1028"/>
                  <a:pt x="33" y="1025"/>
                  <a:pt x="37" y="1027"/>
                </a:cubicBezTo>
                <a:cubicBezTo>
                  <a:pt x="42" y="1028"/>
                  <a:pt x="45" y="1033"/>
                  <a:pt x="44" y="1037"/>
                </a:cubicBezTo>
                <a:cubicBezTo>
                  <a:pt x="37" y="1063"/>
                  <a:pt x="37" y="1063"/>
                  <a:pt x="37" y="1063"/>
                </a:cubicBezTo>
                <a:cubicBezTo>
                  <a:pt x="36" y="1066"/>
                  <a:pt x="33" y="1069"/>
                  <a:pt x="30" y="1069"/>
                </a:cubicBezTo>
                <a:close/>
                <a:moveTo>
                  <a:pt x="660" y="907"/>
                </a:moveTo>
                <a:cubicBezTo>
                  <a:pt x="657" y="907"/>
                  <a:pt x="654" y="907"/>
                  <a:pt x="652" y="905"/>
                </a:cubicBezTo>
                <a:cubicBezTo>
                  <a:pt x="648" y="902"/>
                  <a:pt x="648" y="896"/>
                  <a:pt x="651" y="892"/>
                </a:cubicBezTo>
                <a:cubicBezTo>
                  <a:pt x="669" y="872"/>
                  <a:pt x="669" y="872"/>
                  <a:pt x="669" y="872"/>
                </a:cubicBezTo>
                <a:cubicBezTo>
                  <a:pt x="672" y="869"/>
                  <a:pt x="678" y="868"/>
                  <a:pt x="681" y="872"/>
                </a:cubicBezTo>
                <a:cubicBezTo>
                  <a:pt x="685" y="875"/>
                  <a:pt x="685" y="880"/>
                  <a:pt x="682" y="884"/>
                </a:cubicBezTo>
                <a:cubicBezTo>
                  <a:pt x="665" y="904"/>
                  <a:pt x="665" y="904"/>
                  <a:pt x="665" y="904"/>
                </a:cubicBezTo>
                <a:cubicBezTo>
                  <a:pt x="663" y="905"/>
                  <a:pt x="662" y="906"/>
                  <a:pt x="660" y="907"/>
                </a:cubicBezTo>
                <a:close/>
                <a:moveTo>
                  <a:pt x="695" y="867"/>
                </a:moveTo>
                <a:cubicBezTo>
                  <a:pt x="692" y="868"/>
                  <a:pt x="689" y="867"/>
                  <a:pt x="687" y="865"/>
                </a:cubicBezTo>
                <a:cubicBezTo>
                  <a:pt x="683" y="862"/>
                  <a:pt x="683" y="856"/>
                  <a:pt x="686" y="853"/>
                </a:cubicBezTo>
                <a:cubicBezTo>
                  <a:pt x="704" y="833"/>
                  <a:pt x="704" y="833"/>
                  <a:pt x="704" y="833"/>
                </a:cubicBezTo>
                <a:cubicBezTo>
                  <a:pt x="707" y="829"/>
                  <a:pt x="713" y="829"/>
                  <a:pt x="716" y="832"/>
                </a:cubicBezTo>
                <a:cubicBezTo>
                  <a:pt x="720" y="835"/>
                  <a:pt x="720" y="841"/>
                  <a:pt x="717" y="844"/>
                </a:cubicBezTo>
                <a:cubicBezTo>
                  <a:pt x="700" y="864"/>
                  <a:pt x="700" y="864"/>
                  <a:pt x="700" y="864"/>
                </a:cubicBezTo>
                <a:cubicBezTo>
                  <a:pt x="698" y="866"/>
                  <a:pt x="697" y="867"/>
                  <a:pt x="695" y="867"/>
                </a:cubicBezTo>
                <a:close/>
                <a:moveTo>
                  <a:pt x="44" y="1018"/>
                </a:moveTo>
                <a:cubicBezTo>
                  <a:pt x="43" y="1018"/>
                  <a:pt x="41" y="1018"/>
                  <a:pt x="40" y="1018"/>
                </a:cubicBezTo>
                <a:cubicBezTo>
                  <a:pt x="35" y="1017"/>
                  <a:pt x="32" y="1012"/>
                  <a:pt x="33" y="1007"/>
                </a:cubicBezTo>
                <a:cubicBezTo>
                  <a:pt x="40" y="982"/>
                  <a:pt x="40" y="982"/>
                  <a:pt x="40" y="982"/>
                </a:cubicBezTo>
                <a:cubicBezTo>
                  <a:pt x="41" y="977"/>
                  <a:pt x="46" y="974"/>
                  <a:pt x="51" y="975"/>
                </a:cubicBezTo>
                <a:cubicBezTo>
                  <a:pt x="56" y="976"/>
                  <a:pt x="58" y="981"/>
                  <a:pt x="57" y="986"/>
                </a:cubicBezTo>
                <a:cubicBezTo>
                  <a:pt x="50" y="1012"/>
                  <a:pt x="50" y="1012"/>
                  <a:pt x="50" y="1012"/>
                </a:cubicBezTo>
                <a:cubicBezTo>
                  <a:pt x="50" y="1015"/>
                  <a:pt x="47" y="1017"/>
                  <a:pt x="44" y="1018"/>
                </a:cubicBezTo>
                <a:close/>
                <a:moveTo>
                  <a:pt x="730" y="827"/>
                </a:moveTo>
                <a:cubicBezTo>
                  <a:pt x="727" y="828"/>
                  <a:pt x="724" y="827"/>
                  <a:pt x="722" y="825"/>
                </a:cubicBezTo>
                <a:cubicBezTo>
                  <a:pt x="718" y="822"/>
                  <a:pt x="718" y="816"/>
                  <a:pt x="721" y="813"/>
                </a:cubicBezTo>
                <a:cubicBezTo>
                  <a:pt x="739" y="793"/>
                  <a:pt x="739" y="793"/>
                  <a:pt x="739" y="793"/>
                </a:cubicBezTo>
                <a:cubicBezTo>
                  <a:pt x="742" y="789"/>
                  <a:pt x="748" y="789"/>
                  <a:pt x="751" y="792"/>
                </a:cubicBezTo>
                <a:cubicBezTo>
                  <a:pt x="755" y="795"/>
                  <a:pt x="756" y="801"/>
                  <a:pt x="752" y="804"/>
                </a:cubicBezTo>
                <a:cubicBezTo>
                  <a:pt x="735" y="824"/>
                  <a:pt x="735" y="824"/>
                  <a:pt x="735" y="824"/>
                </a:cubicBezTo>
                <a:cubicBezTo>
                  <a:pt x="734" y="826"/>
                  <a:pt x="732" y="827"/>
                  <a:pt x="730" y="827"/>
                </a:cubicBezTo>
                <a:close/>
                <a:moveTo>
                  <a:pt x="58" y="967"/>
                </a:moveTo>
                <a:cubicBezTo>
                  <a:pt x="56" y="967"/>
                  <a:pt x="55" y="967"/>
                  <a:pt x="53" y="967"/>
                </a:cubicBezTo>
                <a:cubicBezTo>
                  <a:pt x="48" y="965"/>
                  <a:pt x="46" y="961"/>
                  <a:pt x="47" y="956"/>
                </a:cubicBezTo>
                <a:cubicBezTo>
                  <a:pt x="54" y="930"/>
                  <a:pt x="54" y="930"/>
                  <a:pt x="54" y="930"/>
                </a:cubicBezTo>
                <a:cubicBezTo>
                  <a:pt x="55" y="926"/>
                  <a:pt x="60" y="923"/>
                  <a:pt x="64" y="924"/>
                </a:cubicBezTo>
                <a:cubicBezTo>
                  <a:pt x="69" y="925"/>
                  <a:pt x="72" y="930"/>
                  <a:pt x="71" y="935"/>
                </a:cubicBezTo>
                <a:cubicBezTo>
                  <a:pt x="64" y="960"/>
                  <a:pt x="64" y="960"/>
                  <a:pt x="64" y="960"/>
                </a:cubicBezTo>
                <a:cubicBezTo>
                  <a:pt x="63" y="964"/>
                  <a:pt x="61" y="966"/>
                  <a:pt x="58" y="967"/>
                </a:cubicBezTo>
                <a:close/>
                <a:moveTo>
                  <a:pt x="765" y="787"/>
                </a:moveTo>
                <a:cubicBezTo>
                  <a:pt x="763" y="788"/>
                  <a:pt x="760" y="787"/>
                  <a:pt x="757" y="785"/>
                </a:cubicBezTo>
                <a:cubicBezTo>
                  <a:pt x="754" y="782"/>
                  <a:pt x="753" y="777"/>
                  <a:pt x="756" y="773"/>
                </a:cubicBezTo>
                <a:cubicBezTo>
                  <a:pt x="774" y="753"/>
                  <a:pt x="774" y="753"/>
                  <a:pt x="774" y="753"/>
                </a:cubicBezTo>
                <a:cubicBezTo>
                  <a:pt x="777" y="749"/>
                  <a:pt x="783" y="749"/>
                  <a:pt x="787" y="752"/>
                </a:cubicBezTo>
                <a:cubicBezTo>
                  <a:pt x="790" y="755"/>
                  <a:pt x="791" y="761"/>
                  <a:pt x="787" y="765"/>
                </a:cubicBezTo>
                <a:cubicBezTo>
                  <a:pt x="770" y="785"/>
                  <a:pt x="770" y="785"/>
                  <a:pt x="770" y="785"/>
                </a:cubicBezTo>
                <a:cubicBezTo>
                  <a:pt x="769" y="786"/>
                  <a:pt x="767" y="787"/>
                  <a:pt x="765" y="787"/>
                </a:cubicBezTo>
                <a:close/>
                <a:moveTo>
                  <a:pt x="800" y="747"/>
                </a:moveTo>
                <a:cubicBezTo>
                  <a:pt x="798" y="748"/>
                  <a:pt x="795" y="748"/>
                  <a:pt x="792" y="746"/>
                </a:cubicBezTo>
                <a:cubicBezTo>
                  <a:pt x="789" y="742"/>
                  <a:pt x="788" y="737"/>
                  <a:pt x="792" y="733"/>
                </a:cubicBezTo>
                <a:cubicBezTo>
                  <a:pt x="809" y="713"/>
                  <a:pt x="809" y="713"/>
                  <a:pt x="809" y="713"/>
                </a:cubicBezTo>
                <a:cubicBezTo>
                  <a:pt x="812" y="709"/>
                  <a:pt x="818" y="709"/>
                  <a:pt x="822" y="712"/>
                </a:cubicBezTo>
                <a:cubicBezTo>
                  <a:pt x="825" y="715"/>
                  <a:pt x="826" y="721"/>
                  <a:pt x="822" y="725"/>
                </a:cubicBezTo>
                <a:cubicBezTo>
                  <a:pt x="805" y="745"/>
                  <a:pt x="805" y="745"/>
                  <a:pt x="805" y="745"/>
                </a:cubicBezTo>
                <a:cubicBezTo>
                  <a:pt x="804" y="746"/>
                  <a:pt x="802" y="747"/>
                  <a:pt x="800" y="747"/>
                </a:cubicBezTo>
                <a:close/>
                <a:moveTo>
                  <a:pt x="71" y="915"/>
                </a:moveTo>
                <a:cubicBezTo>
                  <a:pt x="70" y="916"/>
                  <a:pt x="68" y="916"/>
                  <a:pt x="67" y="915"/>
                </a:cubicBezTo>
                <a:cubicBezTo>
                  <a:pt x="62" y="914"/>
                  <a:pt x="59" y="909"/>
                  <a:pt x="60" y="905"/>
                </a:cubicBezTo>
                <a:cubicBezTo>
                  <a:pt x="67" y="879"/>
                  <a:pt x="67" y="879"/>
                  <a:pt x="67" y="879"/>
                </a:cubicBezTo>
                <a:cubicBezTo>
                  <a:pt x="68" y="874"/>
                  <a:pt x="73" y="871"/>
                  <a:pt x="78" y="873"/>
                </a:cubicBezTo>
                <a:cubicBezTo>
                  <a:pt x="83" y="874"/>
                  <a:pt x="86" y="879"/>
                  <a:pt x="84" y="883"/>
                </a:cubicBezTo>
                <a:cubicBezTo>
                  <a:pt x="78" y="909"/>
                  <a:pt x="78" y="909"/>
                  <a:pt x="78" y="909"/>
                </a:cubicBezTo>
                <a:cubicBezTo>
                  <a:pt x="77" y="912"/>
                  <a:pt x="74" y="915"/>
                  <a:pt x="71" y="915"/>
                </a:cubicBezTo>
                <a:close/>
                <a:moveTo>
                  <a:pt x="835" y="708"/>
                </a:moveTo>
                <a:cubicBezTo>
                  <a:pt x="833" y="708"/>
                  <a:pt x="830" y="708"/>
                  <a:pt x="827" y="706"/>
                </a:cubicBezTo>
                <a:cubicBezTo>
                  <a:pt x="824" y="702"/>
                  <a:pt x="823" y="697"/>
                  <a:pt x="827" y="693"/>
                </a:cubicBezTo>
                <a:cubicBezTo>
                  <a:pt x="844" y="673"/>
                  <a:pt x="844" y="673"/>
                  <a:pt x="844" y="673"/>
                </a:cubicBezTo>
                <a:cubicBezTo>
                  <a:pt x="847" y="670"/>
                  <a:pt x="853" y="669"/>
                  <a:pt x="857" y="672"/>
                </a:cubicBezTo>
                <a:cubicBezTo>
                  <a:pt x="860" y="676"/>
                  <a:pt x="861" y="681"/>
                  <a:pt x="858" y="685"/>
                </a:cubicBezTo>
                <a:cubicBezTo>
                  <a:pt x="840" y="705"/>
                  <a:pt x="840" y="705"/>
                  <a:pt x="840" y="705"/>
                </a:cubicBezTo>
                <a:cubicBezTo>
                  <a:pt x="839" y="706"/>
                  <a:pt x="837" y="707"/>
                  <a:pt x="835" y="708"/>
                </a:cubicBezTo>
                <a:close/>
                <a:moveTo>
                  <a:pt x="85" y="864"/>
                </a:moveTo>
                <a:cubicBezTo>
                  <a:pt x="83" y="865"/>
                  <a:pt x="82" y="865"/>
                  <a:pt x="80" y="864"/>
                </a:cubicBezTo>
                <a:cubicBezTo>
                  <a:pt x="76" y="863"/>
                  <a:pt x="73" y="858"/>
                  <a:pt x="74" y="853"/>
                </a:cubicBezTo>
                <a:cubicBezTo>
                  <a:pt x="81" y="828"/>
                  <a:pt x="81" y="828"/>
                  <a:pt x="81" y="828"/>
                </a:cubicBezTo>
                <a:cubicBezTo>
                  <a:pt x="82" y="823"/>
                  <a:pt x="87" y="820"/>
                  <a:pt x="92" y="821"/>
                </a:cubicBezTo>
                <a:cubicBezTo>
                  <a:pt x="96" y="823"/>
                  <a:pt x="99" y="827"/>
                  <a:pt x="98" y="832"/>
                </a:cubicBezTo>
                <a:cubicBezTo>
                  <a:pt x="91" y="858"/>
                  <a:pt x="91" y="858"/>
                  <a:pt x="91" y="858"/>
                </a:cubicBezTo>
                <a:cubicBezTo>
                  <a:pt x="90" y="861"/>
                  <a:pt x="88" y="863"/>
                  <a:pt x="85" y="864"/>
                </a:cubicBezTo>
                <a:close/>
                <a:moveTo>
                  <a:pt x="871" y="668"/>
                </a:moveTo>
                <a:cubicBezTo>
                  <a:pt x="868" y="668"/>
                  <a:pt x="865" y="668"/>
                  <a:pt x="862" y="666"/>
                </a:cubicBezTo>
                <a:cubicBezTo>
                  <a:pt x="859" y="663"/>
                  <a:pt x="858" y="657"/>
                  <a:pt x="862" y="653"/>
                </a:cubicBezTo>
                <a:cubicBezTo>
                  <a:pt x="879" y="633"/>
                  <a:pt x="879" y="633"/>
                  <a:pt x="879" y="633"/>
                </a:cubicBezTo>
                <a:cubicBezTo>
                  <a:pt x="882" y="630"/>
                  <a:pt x="888" y="629"/>
                  <a:pt x="892" y="633"/>
                </a:cubicBezTo>
                <a:cubicBezTo>
                  <a:pt x="895" y="636"/>
                  <a:pt x="896" y="641"/>
                  <a:pt x="893" y="645"/>
                </a:cubicBezTo>
                <a:cubicBezTo>
                  <a:pt x="875" y="665"/>
                  <a:pt x="875" y="665"/>
                  <a:pt x="875" y="665"/>
                </a:cubicBezTo>
                <a:cubicBezTo>
                  <a:pt x="874" y="666"/>
                  <a:pt x="872" y="667"/>
                  <a:pt x="871" y="668"/>
                </a:cubicBezTo>
                <a:close/>
                <a:moveTo>
                  <a:pt x="906" y="628"/>
                </a:moveTo>
                <a:cubicBezTo>
                  <a:pt x="903" y="629"/>
                  <a:pt x="900" y="628"/>
                  <a:pt x="898" y="626"/>
                </a:cubicBezTo>
                <a:cubicBezTo>
                  <a:pt x="894" y="623"/>
                  <a:pt x="893" y="617"/>
                  <a:pt x="897" y="614"/>
                </a:cubicBezTo>
                <a:cubicBezTo>
                  <a:pt x="914" y="594"/>
                  <a:pt x="914" y="594"/>
                  <a:pt x="914" y="594"/>
                </a:cubicBezTo>
                <a:cubicBezTo>
                  <a:pt x="917" y="590"/>
                  <a:pt x="923" y="590"/>
                  <a:pt x="927" y="593"/>
                </a:cubicBezTo>
                <a:cubicBezTo>
                  <a:pt x="931" y="596"/>
                  <a:pt x="931" y="602"/>
                  <a:pt x="928" y="605"/>
                </a:cubicBezTo>
                <a:cubicBezTo>
                  <a:pt x="910" y="625"/>
                  <a:pt x="910" y="625"/>
                  <a:pt x="910" y="625"/>
                </a:cubicBezTo>
                <a:cubicBezTo>
                  <a:pt x="909" y="627"/>
                  <a:pt x="907" y="628"/>
                  <a:pt x="906" y="628"/>
                </a:cubicBezTo>
                <a:close/>
                <a:moveTo>
                  <a:pt x="98" y="813"/>
                </a:moveTo>
                <a:cubicBezTo>
                  <a:pt x="97" y="813"/>
                  <a:pt x="95" y="813"/>
                  <a:pt x="94" y="813"/>
                </a:cubicBezTo>
                <a:cubicBezTo>
                  <a:pt x="89" y="812"/>
                  <a:pt x="86" y="807"/>
                  <a:pt x="88" y="802"/>
                </a:cubicBezTo>
                <a:cubicBezTo>
                  <a:pt x="94" y="776"/>
                  <a:pt x="94" y="776"/>
                  <a:pt x="94" y="776"/>
                </a:cubicBezTo>
                <a:cubicBezTo>
                  <a:pt x="96" y="772"/>
                  <a:pt x="101" y="769"/>
                  <a:pt x="105" y="770"/>
                </a:cubicBezTo>
                <a:cubicBezTo>
                  <a:pt x="110" y="771"/>
                  <a:pt x="113" y="776"/>
                  <a:pt x="112" y="781"/>
                </a:cubicBezTo>
                <a:cubicBezTo>
                  <a:pt x="105" y="807"/>
                  <a:pt x="105" y="807"/>
                  <a:pt x="105" y="807"/>
                </a:cubicBezTo>
                <a:cubicBezTo>
                  <a:pt x="104" y="810"/>
                  <a:pt x="101" y="812"/>
                  <a:pt x="98" y="813"/>
                </a:cubicBezTo>
                <a:close/>
                <a:moveTo>
                  <a:pt x="941" y="588"/>
                </a:moveTo>
                <a:cubicBezTo>
                  <a:pt x="938" y="589"/>
                  <a:pt x="935" y="588"/>
                  <a:pt x="933" y="586"/>
                </a:cubicBezTo>
                <a:cubicBezTo>
                  <a:pt x="929" y="583"/>
                  <a:pt x="929" y="577"/>
                  <a:pt x="932" y="574"/>
                </a:cubicBezTo>
                <a:cubicBezTo>
                  <a:pt x="949" y="554"/>
                  <a:pt x="949" y="554"/>
                  <a:pt x="949" y="554"/>
                </a:cubicBezTo>
                <a:cubicBezTo>
                  <a:pt x="953" y="550"/>
                  <a:pt x="958" y="550"/>
                  <a:pt x="962" y="553"/>
                </a:cubicBezTo>
                <a:cubicBezTo>
                  <a:pt x="966" y="556"/>
                  <a:pt x="966" y="562"/>
                  <a:pt x="963" y="565"/>
                </a:cubicBezTo>
                <a:cubicBezTo>
                  <a:pt x="945" y="585"/>
                  <a:pt x="945" y="585"/>
                  <a:pt x="945" y="585"/>
                </a:cubicBezTo>
                <a:cubicBezTo>
                  <a:pt x="944" y="587"/>
                  <a:pt x="942" y="588"/>
                  <a:pt x="941" y="588"/>
                </a:cubicBezTo>
                <a:close/>
                <a:moveTo>
                  <a:pt x="976" y="548"/>
                </a:moveTo>
                <a:cubicBezTo>
                  <a:pt x="973" y="549"/>
                  <a:pt x="970" y="548"/>
                  <a:pt x="968" y="546"/>
                </a:cubicBezTo>
                <a:cubicBezTo>
                  <a:pt x="964" y="543"/>
                  <a:pt x="964" y="538"/>
                  <a:pt x="967" y="534"/>
                </a:cubicBezTo>
                <a:cubicBezTo>
                  <a:pt x="984" y="514"/>
                  <a:pt x="984" y="514"/>
                  <a:pt x="984" y="514"/>
                </a:cubicBezTo>
                <a:cubicBezTo>
                  <a:pt x="988" y="510"/>
                  <a:pt x="993" y="510"/>
                  <a:pt x="997" y="513"/>
                </a:cubicBezTo>
                <a:cubicBezTo>
                  <a:pt x="1001" y="516"/>
                  <a:pt x="1001" y="522"/>
                  <a:pt x="998" y="526"/>
                </a:cubicBezTo>
                <a:cubicBezTo>
                  <a:pt x="980" y="546"/>
                  <a:pt x="980" y="546"/>
                  <a:pt x="980" y="546"/>
                </a:cubicBezTo>
                <a:cubicBezTo>
                  <a:pt x="979" y="547"/>
                  <a:pt x="977" y="548"/>
                  <a:pt x="976" y="548"/>
                </a:cubicBezTo>
                <a:close/>
                <a:moveTo>
                  <a:pt x="112" y="762"/>
                </a:moveTo>
                <a:cubicBezTo>
                  <a:pt x="111" y="762"/>
                  <a:pt x="109" y="762"/>
                  <a:pt x="108" y="762"/>
                </a:cubicBezTo>
                <a:cubicBezTo>
                  <a:pt x="103" y="760"/>
                  <a:pt x="100" y="756"/>
                  <a:pt x="101" y="751"/>
                </a:cubicBezTo>
                <a:cubicBezTo>
                  <a:pt x="108" y="725"/>
                  <a:pt x="108" y="725"/>
                  <a:pt x="108" y="725"/>
                </a:cubicBezTo>
                <a:cubicBezTo>
                  <a:pt x="109" y="720"/>
                  <a:pt x="114" y="718"/>
                  <a:pt x="119" y="719"/>
                </a:cubicBezTo>
                <a:cubicBezTo>
                  <a:pt x="124" y="720"/>
                  <a:pt x="126" y="725"/>
                  <a:pt x="125" y="730"/>
                </a:cubicBezTo>
                <a:cubicBezTo>
                  <a:pt x="118" y="755"/>
                  <a:pt x="118" y="755"/>
                  <a:pt x="118" y="755"/>
                </a:cubicBezTo>
                <a:cubicBezTo>
                  <a:pt x="118" y="759"/>
                  <a:pt x="115" y="761"/>
                  <a:pt x="112" y="762"/>
                </a:cubicBezTo>
                <a:close/>
                <a:moveTo>
                  <a:pt x="1011" y="508"/>
                </a:moveTo>
                <a:cubicBezTo>
                  <a:pt x="1008" y="509"/>
                  <a:pt x="1005" y="509"/>
                  <a:pt x="1003" y="507"/>
                </a:cubicBezTo>
                <a:cubicBezTo>
                  <a:pt x="999" y="503"/>
                  <a:pt x="999" y="498"/>
                  <a:pt x="1002" y="494"/>
                </a:cubicBezTo>
                <a:cubicBezTo>
                  <a:pt x="1019" y="474"/>
                  <a:pt x="1019" y="474"/>
                  <a:pt x="1019" y="474"/>
                </a:cubicBezTo>
                <a:cubicBezTo>
                  <a:pt x="1023" y="470"/>
                  <a:pt x="1028" y="470"/>
                  <a:pt x="1032" y="473"/>
                </a:cubicBezTo>
                <a:cubicBezTo>
                  <a:pt x="1036" y="476"/>
                  <a:pt x="1036" y="482"/>
                  <a:pt x="1033" y="486"/>
                </a:cubicBezTo>
                <a:cubicBezTo>
                  <a:pt x="1015" y="506"/>
                  <a:pt x="1015" y="506"/>
                  <a:pt x="1015" y="506"/>
                </a:cubicBezTo>
                <a:cubicBezTo>
                  <a:pt x="1014" y="507"/>
                  <a:pt x="1012" y="508"/>
                  <a:pt x="1011" y="508"/>
                </a:cubicBezTo>
                <a:close/>
                <a:moveTo>
                  <a:pt x="126" y="710"/>
                </a:moveTo>
                <a:cubicBezTo>
                  <a:pt x="124" y="711"/>
                  <a:pt x="123" y="711"/>
                  <a:pt x="121" y="710"/>
                </a:cubicBezTo>
                <a:cubicBezTo>
                  <a:pt x="116" y="709"/>
                  <a:pt x="114" y="704"/>
                  <a:pt x="115" y="700"/>
                </a:cubicBezTo>
                <a:cubicBezTo>
                  <a:pt x="122" y="674"/>
                  <a:pt x="122" y="674"/>
                  <a:pt x="122" y="674"/>
                </a:cubicBezTo>
                <a:cubicBezTo>
                  <a:pt x="123" y="669"/>
                  <a:pt x="128" y="666"/>
                  <a:pt x="132" y="668"/>
                </a:cubicBezTo>
                <a:cubicBezTo>
                  <a:pt x="137" y="669"/>
                  <a:pt x="140" y="674"/>
                  <a:pt x="139" y="678"/>
                </a:cubicBezTo>
                <a:cubicBezTo>
                  <a:pt x="132" y="704"/>
                  <a:pt x="132" y="704"/>
                  <a:pt x="132" y="704"/>
                </a:cubicBezTo>
                <a:cubicBezTo>
                  <a:pt x="131" y="707"/>
                  <a:pt x="129" y="710"/>
                  <a:pt x="126" y="710"/>
                </a:cubicBezTo>
                <a:close/>
                <a:moveTo>
                  <a:pt x="1046" y="469"/>
                </a:moveTo>
                <a:cubicBezTo>
                  <a:pt x="1043" y="469"/>
                  <a:pt x="1040" y="469"/>
                  <a:pt x="1038" y="467"/>
                </a:cubicBezTo>
                <a:cubicBezTo>
                  <a:pt x="1034" y="463"/>
                  <a:pt x="1034" y="458"/>
                  <a:pt x="1037" y="454"/>
                </a:cubicBezTo>
                <a:cubicBezTo>
                  <a:pt x="1055" y="434"/>
                  <a:pt x="1055" y="434"/>
                  <a:pt x="1055" y="434"/>
                </a:cubicBezTo>
                <a:cubicBezTo>
                  <a:pt x="1058" y="431"/>
                  <a:pt x="1063" y="430"/>
                  <a:pt x="1067" y="433"/>
                </a:cubicBezTo>
                <a:cubicBezTo>
                  <a:pt x="1071" y="437"/>
                  <a:pt x="1071" y="442"/>
                  <a:pt x="1068" y="446"/>
                </a:cubicBezTo>
                <a:cubicBezTo>
                  <a:pt x="1050" y="466"/>
                  <a:pt x="1050" y="466"/>
                  <a:pt x="1050" y="466"/>
                </a:cubicBezTo>
                <a:cubicBezTo>
                  <a:pt x="1049" y="467"/>
                  <a:pt x="1048" y="468"/>
                  <a:pt x="1046" y="469"/>
                </a:cubicBezTo>
                <a:close/>
                <a:moveTo>
                  <a:pt x="139" y="659"/>
                </a:moveTo>
                <a:cubicBezTo>
                  <a:pt x="138" y="660"/>
                  <a:pt x="136" y="660"/>
                  <a:pt x="135" y="659"/>
                </a:cubicBezTo>
                <a:cubicBezTo>
                  <a:pt x="130" y="658"/>
                  <a:pt x="127" y="653"/>
                  <a:pt x="128" y="648"/>
                </a:cubicBezTo>
                <a:cubicBezTo>
                  <a:pt x="135" y="623"/>
                  <a:pt x="135" y="623"/>
                  <a:pt x="135" y="623"/>
                </a:cubicBezTo>
                <a:cubicBezTo>
                  <a:pt x="136" y="618"/>
                  <a:pt x="141" y="615"/>
                  <a:pt x="146" y="616"/>
                </a:cubicBezTo>
                <a:cubicBezTo>
                  <a:pt x="151" y="618"/>
                  <a:pt x="154" y="622"/>
                  <a:pt x="152" y="627"/>
                </a:cubicBezTo>
                <a:cubicBezTo>
                  <a:pt x="146" y="653"/>
                  <a:pt x="146" y="653"/>
                  <a:pt x="146" y="653"/>
                </a:cubicBezTo>
                <a:cubicBezTo>
                  <a:pt x="145" y="656"/>
                  <a:pt x="142" y="658"/>
                  <a:pt x="139" y="659"/>
                </a:cubicBezTo>
                <a:close/>
                <a:moveTo>
                  <a:pt x="153" y="608"/>
                </a:moveTo>
                <a:cubicBezTo>
                  <a:pt x="151" y="608"/>
                  <a:pt x="150" y="608"/>
                  <a:pt x="148" y="608"/>
                </a:cubicBezTo>
                <a:cubicBezTo>
                  <a:pt x="144" y="607"/>
                  <a:pt x="141" y="602"/>
                  <a:pt x="142" y="597"/>
                </a:cubicBezTo>
                <a:cubicBezTo>
                  <a:pt x="149" y="572"/>
                  <a:pt x="149" y="572"/>
                  <a:pt x="149" y="572"/>
                </a:cubicBezTo>
                <a:cubicBezTo>
                  <a:pt x="150" y="567"/>
                  <a:pt x="155" y="564"/>
                  <a:pt x="160" y="565"/>
                </a:cubicBezTo>
                <a:cubicBezTo>
                  <a:pt x="164" y="566"/>
                  <a:pt x="167" y="571"/>
                  <a:pt x="166" y="576"/>
                </a:cubicBezTo>
                <a:cubicBezTo>
                  <a:pt x="159" y="602"/>
                  <a:pt x="159" y="602"/>
                  <a:pt x="159" y="602"/>
                </a:cubicBezTo>
                <a:cubicBezTo>
                  <a:pt x="158" y="605"/>
                  <a:pt x="156" y="607"/>
                  <a:pt x="153" y="608"/>
                </a:cubicBezTo>
                <a:close/>
                <a:moveTo>
                  <a:pt x="166" y="557"/>
                </a:moveTo>
                <a:cubicBezTo>
                  <a:pt x="165" y="557"/>
                  <a:pt x="163" y="557"/>
                  <a:pt x="162" y="557"/>
                </a:cubicBezTo>
                <a:cubicBezTo>
                  <a:pt x="157" y="556"/>
                  <a:pt x="154" y="551"/>
                  <a:pt x="156" y="546"/>
                </a:cubicBezTo>
                <a:cubicBezTo>
                  <a:pt x="162" y="520"/>
                  <a:pt x="162" y="520"/>
                  <a:pt x="162" y="520"/>
                </a:cubicBezTo>
                <a:cubicBezTo>
                  <a:pt x="164" y="516"/>
                  <a:pt x="168" y="513"/>
                  <a:pt x="173" y="514"/>
                </a:cubicBezTo>
                <a:cubicBezTo>
                  <a:pt x="178" y="515"/>
                  <a:pt x="181" y="520"/>
                  <a:pt x="180" y="525"/>
                </a:cubicBezTo>
                <a:cubicBezTo>
                  <a:pt x="173" y="550"/>
                  <a:pt x="173" y="550"/>
                  <a:pt x="173" y="550"/>
                </a:cubicBezTo>
                <a:cubicBezTo>
                  <a:pt x="172" y="554"/>
                  <a:pt x="169" y="556"/>
                  <a:pt x="166" y="557"/>
                </a:cubicBezTo>
                <a:close/>
                <a:moveTo>
                  <a:pt x="180" y="506"/>
                </a:moveTo>
                <a:cubicBezTo>
                  <a:pt x="179" y="506"/>
                  <a:pt x="177" y="506"/>
                  <a:pt x="175" y="506"/>
                </a:cubicBezTo>
                <a:cubicBezTo>
                  <a:pt x="171" y="504"/>
                  <a:pt x="168" y="499"/>
                  <a:pt x="169" y="495"/>
                </a:cubicBezTo>
                <a:cubicBezTo>
                  <a:pt x="176" y="469"/>
                  <a:pt x="176" y="469"/>
                  <a:pt x="176" y="469"/>
                </a:cubicBezTo>
                <a:cubicBezTo>
                  <a:pt x="177" y="464"/>
                  <a:pt x="182" y="461"/>
                  <a:pt x="187" y="463"/>
                </a:cubicBezTo>
                <a:cubicBezTo>
                  <a:pt x="192" y="464"/>
                  <a:pt x="194" y="469"/>
                  <a:pt x="193" y="474"/>
                </a:cubicBezTo>
                <a:cubicBezTo>
                  <a:pt x="186" y="499"/>
                  <a:pt x="186" y="499"/>
                  <a:pt x="186" y="499"/>
                </a:cubicBezTo>
                <a:cubicBezTo>
                  <a:pt x="186" y="502"/>
                  <a:pt x="183" y="505"/>
                  <a:pt x="180" y="506"/>
                </a:cubicBezTo>
                <a:close/>
                <a:moveTo>
                  <a:pt x="194" y="454"/>
                </a:moveTo>
                <a:cubicBezTo>
                  <a:pt x="192" y="455"/>
                  <a:pt x="191" y="455"/>
                  <a:pt x="189" y="454"/>
                </a:cubicBezTo>
                <a:cubicBezTo>
                  <a:pt x="184" y="453"/>
                  <a:pt x="182" y="448"/>
                  <a:pt x="183" y="443"/>
                </a:cubicBezTo>
                <a:cubicBezTo>
                  <a:pt x="190" y="418"/>
                  <a:pt x="190" y="418"/>
                  <a:pt x="190" y="418"/>
                </a:cubicBezTo>
                <a:cubicBezTo>
                  <a:pt x="191" y="413"/>
                  <a:pt x="196" y="410"/>
                  <a:pt x="200" y="411"/>
                </a:cubicBezTo>
                <a:cubicBezTo>
                  <a:pt x="205" y="413"/>
                  <a:pt x="208" y="418"/>
                  <a:pt x="207" y="422"/>
                </a:cubicBezTo>
                <a:cubicBezTo>
                  <a:pt x="200" y="448"/>
                  <a:pt x="200" y="448"/>
                  <a:pt x="200" y="448"/>
                </a:cubicBezTo>
                <a:cubicBezTo>
                  <a:pt x="199" y="451"/>
                  <a:pt x="197" y="454"/>
                  <a:pt x="194" y="454"/>
                </a:cubicBezTo>
                <a:close/>
                <a:moveTo>
                  <a:pt x="207" y="403"/>
                </a:moveTo>
                <a:cubicBezTo>
                  <a:pt x="206" y="403"/>
                  <a:pt x="204" y="403"/>
                  <a:pt x="203" y="403"/>
                </a:cubicBezTo>
                <a:cubicBezTo>
                  <a:pt x="198" y="402"/>
                  <a:pt x="195" y="397"/>
                  <a:pt x="196" y="392"/>
                </a:cubicBezTo>
                <a:cubicBezTo>
                  <a:pt x="203" y="367"/>
                  <a:pt x="203" y="367"/>
                  <a:pt x="203" y="367"/>
                </a:cubicBezTo>
                <a:cubicBezTo>
                  <a:pt x="204" y="362"/>
                  <a:pt x="209" y="359"/>
                  <a:pt x="214" y="360"/>
                </a:cubicBezTo>
                <a:cubicBezTo>
                  <a:pt x="219" y="362"/>
                  <a:pt x="222" y="366"/>
                  <a:pt x="220" y="371"/>
                </a:cubicBezTo>
                <a:cubicBezTo>
                  <a:pt x="214" y="397"/>
                  <a:pt x="214" y="397"/>
                  <a:pt x="214" y="397"/>
                </a:cubicBezTo>
                <a:cubicBezTo>
                  <a:pt x="213" y="400"/>
                  <a:pt x="210" y="402"/>
                  <a:pt x="207" y="403"/>
                </a:cubicBezTo>
                <a:close/>
                <a:moveTo>
                  <a:pt x="221" y="352"/>
                </a:moveTo>
                <a:cubicBezTo>
                  <a:pt x="219" y="352"/>
                  <a:pt x="218" y="352"/>
                  <a:pt x="216" y="352"/>
                </a:cubicBezTo>
                <a:cubicBezTo>
                  <a:pt x="212" y="351"/>
                  <a:pt x="209" y="346"/>
                  <a:pt x="210" y="341"/>
                </a:cubicBezTo>
                <a:cubicBezTo>
                  <a:pt x="217" y="315"/>
                  <a:pt x="217" y="315"/>
                  <a:pt x="217" y="315"/>
                </a:cubicBezTo>
                <a:cubicBezTo>
                  <a:pt x="218" y="311"/>
                  <a:pt x="223" y="308"/>
                  <a:pt x="228" y="309"/>
                </a:cubicBezTo>
                <a:cubicBezTo>
                  <a:pt x="232" y="310"/>
                  <a:pt x="235" y="315"/>
                  <a:pt x="234" y="320"/>
                </a:cubicBezTo>
                <a:cubicBezTo>
                  <a:pt x="227" y="345"/>
                  <a:pt x="227" y="345"/>
                  <a:pt x="227" y="345"/>
                </a:cubicBezTo>
                <a:cubicBezTo>
                  <a:pt x="226" y="349"/>
                  <a:pt x="224" y="351"/>
                  <a:pt x="221" y="352"/>
                </a:cubicBezTo>
                <a:close/>
                <a:moveTo>
                  <a:pt x="234" y="301"/>
                </a:moveTo>
                <a:cubicBezTo>
                  <a:pt x="233" y="301"/>
                  <a:pt x="231" y="301"/>
                  <a:pt x="230" y="301"/>
                </a:cubicBezTo>
                <a:cubicBezTo>
                  <a:pt x="225" y="299"/>
                  <a:pt x="222" y="294"/>
                  <a:pt x="224" y="290"/>
                </a:cubicBezTo>
                <a:cubicBezTo>
                  <a:pt x="230" y="264"/>
                  <a:pt x="230" y="264"/>
                  <a:pt x="230" y="264"/>
                </a:cubicBezTo>
                <a:cubicBezTo>
                  <a:pt x="232" y="259"/>
                  <a:pt x="237" y="257"/>
                  <a:pt x="241" y="258"/>
                </a:cubicBezTo>
                <a:cubicBezTo>
                  <a:pt x="246" y="259"/>
                  <a:pt x="249" y="264"/>
                  <a:pt x="248" y="269"/>
                </a:cubicBezTo>
                <a:cubicBezTo>
                  <a:pt x="241" y="294"/>
                  <a:pt x="241" y="294"/>
                  <a:pt x="241" y="294"/>
                </a:cubicBezTo>
                <a:cubicBezTo>
                  <a:pt x="240" y="297"/>
                  <a:pt x="237" y="300"/>
                  <a:pt x="234" y="301"/>
                </a:cubicBezTo>
                <a:close/>
                <a:moveTo>
                  <a:pt x="248" y="249"/>
                </a:moveTo>
                <a:cubicBezTo>
                  <a:pt x="247" y="250"/>
                  <a:pt x="245" y="250"/>
                  <a:pt x="244" y="249"/>
                </a:cubicBezTo>
                <a:cubicBezTo>
                  <a:pt x="239" y="248"/>
                  <a:pt x="236" y="243"/>
                  <a:pt x="237" y="238"/>
                </a:cubicBezTo>
                <a:cubicBezTo>
                  <a:pt x="244" y="213"/>
                  <a:pt x="244" y="213"/>
                  <a:pt x="244" y="213"/>
                </a:cubicBezTo>
                <a:cubicBezTo>
                  <a:pt x="245" y="208"/>
                  <a:pt x="250" y="205"/>
                  <a:pt x="255" y="207"/>
                </a:cubicBezTo>
                <a:cubicBezTo>
                  <a:pt x="260" y="208"/>
                  <a:pt x="263" y="213"/>
                  <a:pt x="261" y="217"/>
                </a:cubicBezTo>
                <a:cubicBezTo>
                  <a:pt x="254" y="243"/>
                  <a:pt x="254" y="243"/>
                  <a:pt x="254" y="243"/>
                </a:cubicBezTo>
                <a:cubicBezTo>
                  <a:pt x="254" y="246"/>
                  <a:pt x="251" y="249"/>
                  <a:pt x="248" y="249"/>
                </a:cubicBezTo>
                <a:close/>
                <a:moveTo>
                  <a:pt x="262" y="198"/>
                </a:moveTo>
                <a:cubicBezTo>
                  <a:pt x="260" y="198"/>
                  <a:pt x="259" y="198"/>
                  <a:pt x="257" y="198"/>
                </a:cubicBezTo>
                <a:cubicBezTo>
                  <a:pt x="252" y="197"/>
                  <a:pt x="250" y="192"/>
                  <a:pt x="251" y="187"/>
                </a:cubicBezTo>
                <a:cubicBezTo>
                  <a:pt x="258" y="162"/>
                  <a:pt x="258" y="162"/>
                  <a:pt x="258" y="162"/>
                </a:cubicBezTo>
                <a:cubicBezTo>
                  <a:pt x="259" y="157"/>
                  <a:pt x="264" y="154"/>
                  <a:pt x="269" y="155"/>
                </a:cubicBezTo>
                <a:cubicBezTo>
                  <a:pt x="273" y="157"/>
                  <a:pt x="276" y="161"/>
                  <a:pt x="275" y="166"/>
                </a:cubicBezTo>
                <a:cubicBezTo>
                  <a:pt x="268" y="192"/>
                  <a:pt x="268" y="192"/>
                  <a:pt x="268" y="192"/>
                </a:cubicBezTo>
                <a:cubicBezTo>
                  <a:pt x="267" y="195"/>
                  <a:pt x="265" y="197"/>
                  <a:pt x="262" y="198"/>
                </a:cubicBezTo>
                <a:close/>
                <a:moveTo>
                  <a:pt x="275" y="147"/>
                </a:moveTo>
                <a:cubicBezTo>
                  <a:pt x="274" y="147"/>
                  <a:pt x="272" y="147"/>
                  <a:pt x="271" y="147"/>
                </a:cubicBezTo>
                <a:cubicBezTo>
                  <a:pt x="266" y="146"/>
                  <a:pt x="263" y="141"/>
                  <a:pt x="265" y="136"/>
                </a:cubicBezTo>
                <a:cubicBezTo>
                  <a:pt x="271" y="110"/>
                  <a:pt x="271" y="110"/>
                  <a:pt x="271" y="110"/>
                </a:cubicBezTo>
                <a:cubicBezTo>
                  <a:pt x="273" y="106"/>
                  <a:pt x="277" y="103"/>
                  <a:pt x="282" y="104"/>
                </a:cubicBezTo>
                <a:cubicBezTo>
                  <a:pt x="287" y="105"/>
                  <a:pt x="290" y="110"/>
                  <a:pt x="289" y="115"/>
                </a:cubicBezTo>
                <a:cubicBezTo>
                  <a:pt x="282" y="140"/>
                  <a:pt x="282" y="140"/>
                  <a:pt x="282" y="140"/>
                </a:cubicBezTo>
                <a:cubicBezTo>
                  <a:pt x="281" y="144"/>
                  <a:pt x="278" y="146"/>
                  <a:pt x="275" y="147"/>
                </a:cubicBezTo>
                <a:close/>
                <a:moveTo>
                  <a:pt x="289" y="96"/>
                </a:moveTo>
                <a:cubicBezTo>
                  <a:pt x="288" y="96"/>
                  <a:pt x="286" y="96"/>
                  <a:pt x="285" y="95"/>
                </a:cubicBezTo>
                <a:cubicBezTo>
                  <a:pt x="280" y="94"/>
                  <a:pt x="277" y="89"/>
                  <a:pt x="278" y="85"/>
                </a:cubicBezTo>
                <a:cubicBezTo>
                  <a:pt x="285" y="59"/>
                  <a:pt x="285" y="59"/>
                  <a:pt x="285" y="59"/>
                </a:cubicBezTo>
                <a:cubicBezTo>
                  <a:pt x="286" y="54"/>
                  <a:pt x="291" y="51"/>
                  <a:pt x="296" y="53"/>
                </a:cubicBezTo>
                <a:cubicBezTo>
                  <a:pt x="301" y="54"/>
                  <a:pt x="304" y="59"/>
                  <a:pt x="302" y="64"/>
                </a:cubicBezTo>
                <a:cubicBezTo>
                  <a:pt x="295" y="89"/>
                  <a:pt x="295" y="89"/>
                  <a:pt x="295" y="89"/>
                </a:cubicBezTo>
                <a:cubicBezTo>
                  <a:pt x="295" y="92"/>
                  <a:pt x="292" y="95"/>
                  <a:pt x="289" y="96"/>
                </a:cubicBezTo>
                <a:close/>
                <a:moveTo>
                  <a:pt x="303" y="44"/>
                </a:moveTo>
                <a:cubicBezTo>
                  <a:pt x="301" y="45"/>
                  <a:pt x="300" y="45"/>
                  <a:pt x="298" y="44"/>
                </a:cubicBezTo>
                <a:cubicBezTo>
                  <a:pt x="293" y="43"/>
                  <a:pt x="291" y="38"/>
                  <a:pt x="292" y="33"/>
                </a:cubicBezTo>
                <a:cubicBezTo>
                  <a:pt x="299" y="8"/>
                  <a:pt x="299" y="8"/>
                  <a:pt x="299" y="8"/>
                </a:cubicBezTo>
                <a:cubicBezTo>
                  <a:pt x="300" y="3"/>
                  <a:pt x="305" y="0"/>
                  <a:pt x="310" y="1"/>
                </a:cubicBezTo>
                <a:cubicBezTo>
                  <a:pt x="314" y="3"/>
                  <a:pt x="317" y="7"/>
                  <a:pt x="316" y="12"/>
                </a:cubicBezTo>
                <a:cubicBezTo>
                  <a:pt x="309" y="38"/>
                  <a:pt x="309" y="38"/>
                  <a:pt x="309" y="38"/>
                </a:cubicBezTo>
                <a:cubicBezTo>
                  <a:pt x="308" y="41"/>
                  <a:pt x="306" y="43"/>
                  <a:pt x="303" y="4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9">
            <a:extLst>
              <a:ext uri="{FF2B5EF4-FFF2-40B4-BE49-F238E27FC236}">
                <a16:creationId xmlns:a16="http://schemas.microsoft.com/office/drawing/2014/main" id="{83873656-FEE3-4A8F-892E-28A65D96D072}"/>
              </a:ext>
            </a:extLst>
          </p:cNvPr>
          <p:cNvSpPr>
            <a:spLocks/>
          </p:cNvSpPr>
          <p:nvPr/>
        </p:nvSpPr>
        <p:spPr bwMode="auto">
          <a:xfrm>
            <a:off x="3455387" y="2432314"/>
            <a:ext cx="46270" cy="72875"/>
          </a:xfrm>
          <a:custGeom>
            <a:avLst/>
            <a:gdLst>
              <a:gd name="T0" fmla="*/ 13 w 28"/>
              <a:gd name="T1" fmla="*/ 44 h 45"/>
              <a:gd name="T2" fmla="*/ 8 w 28"/>
              <a:gd name="T3" fmla="*/ 44 h 45"/>
              <a:gd name="T4" fmla="*/ 2 w 28"/>
              <a:gd name="T5" fmla="*/ 33 h 45"/>
              <a:gd name="T6" fmla="*/ 4 w 28"/>
              <a:gd name="T7" fmla="*/ 24 h 45"/>
              <a:gd name="T8" fmla="*/ 5 w 28"/>
              <a:gd name="T9" fmla="*/ 20 h 45"/>
              <a:gd name="T10" fmla="*/ 6 w 28"/>
              <a:gd name="T11" fmla="*/ 18 h 45"/>
              <a:gd name="T12" fmla="*/ 10 w 28"/>
              <a:gd name="T13" fmla="*/ 7 h 45"/>
              <a:gd name="T14" fmla="*/ 21 w 28"/>
              <a:gd name="T15" fmla="*/ 2 h 45"/>
              <a:gd name="T16" fmla="*/ 27 w 28"/>
              <a:gd name="T17" fmla="*/ 13 h 45"/>
              <a:gd name="T18" fmla="*/ 23 w 28"/>
              <a:gd name="T19" fmla="*/ 25 h 45"/>
              <a:gd name="T20" fmla="*/ 22 w 28"/>
              <a:gd name="T21" fmla="*/ 27 h 45"/>
              <a:gd name="T22" fmla="*/ 22 w 28"/>
              <a:gd name="T23" fmla="*/ 29 h 45"/>
              <a:gd name="T24" fmla="*/ 19 w 28"/>
              <a:gd name="T25" fmla="*/ 38 h 45"/>
              <a:gd name="T26" fmla="*/ 13 w 28"/>
              <a:gd name="T2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5">
                <a:moveTo>
                  <a:pt x="13" y="44"/>
                </a:moveTo>
                <a:cubicBezTo>
                  <a:pt x="11" y="45"/>
                  <a:pt x="10" y="45"/>
                  <a:pt x="8" y="44"/>
                </a:cubicBezTo>
                <a:cubicBezTo>
                  <a:pt x="3" y="43"/>
                  <a:pt x="0" y="38"/>
                  <a:pt x="2" y="33"/>
                </a:cubicBezTo>
                <a:cubicBezTo>
                  <a:pt x="3" y="30"/>
                  <a:pt x="4" y="27"/>
                  <a:pt x="4" y="24"/>
                </a:cubicBezTo>
                <a:cubicBezTo>
                  <a:pt x="5" y="20"/>
                  <a:pt x="5" y="20"/>
                  <a:pt x="5" y="20"/>
                </a:cubicBezTo>
                <a:cubicBezTo>
                  <a:pt x="6" y="20"/>
                  <a:pt x="6" y="19"/>
                  <a:pt x="6" y="18"/>
                </a:cubicBezTo>
                <a:cubicBezTo>
                  <a:pt x="7" y="15"/>
                  <a:pt x="9" y="11"/>
                  <a:pt x="10" y="7"/>
                </a:cubicBezTo>
                <a:cubicBezTo>
                  <a:pt x="12" y="3"/>
                  <a:pt x="17" y="0"/>
                  <a:pt x="21" y="2"/>
                </a:cubicBezTo>
                <a:cubicBezTo>
                  <a:pt x="26" y="3"/>
                  <a:pt x="28" y="8"/>
                  <a:pt x="27" y="13"/>
                </a:cubicBezTo>
                <a:cubicBezTo>
                  <a:pt x="25" y="17"/>
                  <a:pt x="24" y="21"/>
                  <a:pt x="23" y="25"/>
                </a:cubicBezTo>
                <a:cubicBezTo>
                  <a:pt x="23" y="26"/>
                  <a:pt x="22" y="26"/>
                  <a:pt x="22" y="27"/>
                </a:cubicBezTo>
                <a:cubicBezTo>
                  <a:pt x="22" y="29"/>
                  <a:pt x="22" y="29"/>
                  <a:pt x="22" y="29"/>
                </a:cubicBezTo>
                <a:cubicBezTo>
                  <a:pt x="21" y="32"/>
                  <a:pt x="20" y="35"/>
                  <a:pt x="19" y="38"/>
                </a:cubicBezTo>
                <a:cubicBezTo>
                  <a:pt x="18" y="41"/>
                  <a:pt x="16" y="43"/>
                  <a:pt x="13" y="4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0">
            <a:extLst>
              <a:ext uri="{FF2B5EF4-FFF2-40B4-BE49-F238E27FC236}">
                <a16:creationId xmlns:a16="http://schemas.microsoft.com/office/drawing/2014/main" id="{75EACD92-DE53-46FE-8A90-6A92EBC9DA55}"/>
              </a:ext>
            </a:extLst>
          </p:cNvPr>
          <p:cNvSpPr>
            <a:spLocks noEditPoints="1"/>
          </p:cNvSpPr>
          <p:nvPr/>
        </p:nvSpPr>
        <p:spPr bwMode="auto">
          <a:xfrm>
            <a:off x="3484306" y="1938386"/>
            <a:ext cx="1450552" cy="1203009"/>
          </a:xfrm>
          <a:custGeom>
            <a:avLst/>
            <a:gdLst>
              <a:gd name="T0" fmla="*/ 801 w 892"/>
              <a:gd name="T1" fmla="*/ 705 h 741"/>
              <a:gd name="T2" fmla="*/ 795 w 892"/>
              <a:gd name="T3" fmla="*/ 740 h 741"/>
              <a:gd name="T4" fmla="*/ 827 w 892"/>
              <a:gd name="T5" fmla="*/ 659 h 741"/>
              <a:gd name="T6" fmla="*/ 824 w 892"/>
              <a:gd name="T7" fmla="*/ 695 h 741"/>
              <a:gd name="T8" fmla="*/ 848 w 892"/>
              <a:gd name="T9" fmla="*/ 610 h 741"/>
              <a:gd name="T10" fmla="*/ 849 w 892"/>
              <a:gd name="T11" fmla="*/ 647 h 741"/>
              <a:gd name="T12" fmla="*/ 863 w 892"/>
              <a:gd name="T13" fmla="*/ 560 h 741"/>
              <a:gd name="T14" fmla="*/ 867 w 892"/>
              <a:gd name="T15" fmla="*/ 597 h 741"/>
              <a:gd name="T16" fmla="*/ 872 w 892"/>
              <a:gd name="T17" fmla="*/ 508 h 741"/>
              <a:gd name="T18" fmla="*/ 879 w 892"/>
              <a:gd name="T19" fmla="*/ 544 h 741"/>
              <a:gd name="T20" fmla="*/ 874 w 892"/>
              <a:gd name="T21" fmla="*/ 455 h 741"/>
              <a:gd name="T22" fmla="*/ 885 w 892"/>
              <a:gd name="T23" fmla="*/ 491 h 741"/>
              <a:gd name="T24" fmla="*/ 870 w 892"/>
              <a:gd name="T25" fmla="*/ 403 h 741"/>
              <a:gd name="T26" fmla="*/ 884 w 892"/>
              <a:gd name="T27" fmla="*/ 437 h 741"/>
              <a:gd name="T28" fmla="*/ 861 w 892"/>
              <a:gd name="T29" fmla="*/ 353 h 741"/>
              <a:gd name="T30" fmla="*/ 878 w 892"/>
              <a:gd name="T31" fmla="*/ 347 h 741"/>
              <a:gd name="T32" fmla="*/ 864 w 892"/>
              <a:gd name="T33" fmla="*/ 331 h 741"/>
              <a:gd name="T34" fmla="*/ 861 w 892"/>
              <a:gd name="T35" fmla="*/ 294 h 741"/>
              <a:gd name="T36" fmla="*/ 844 w 892"/>
              <a:gd name="T37" fmla="*/ 281 h 741"/>
              <a:gd name="T38" fmla="*/ 838 w 892"/>
              <a:gd name="T39" fmla="*/ 244 h 741"/>
              <a:gd name="T40" fmla="*/ 819 w 892"/>
              <a:gd name="T41" fmla="*/ 234 h 741"/>
              <a:gd name="T42" fmla="*/ 810 w 892"/>
              <a:gd name="T43" fmla="*/ 198 h 741"/>
              <a:gd name="T44" fmla="*/ 788 w 892"/>
              <a:gd name="T45" fmla="*/ 190 h 741"/>
              <a:gd name="T46" fmla="*/ 776 w 892"/>
              <a:gd name="T47" fmla="*/ 155 h 741"/>
              <a:gd name="T48" fmla="*/ 753 w 892"/>
              <a:gd name="T49" fmla="*/ 150 h 741"/>
              <a:gd name="T50" fmla="*/ 737 w 892"/>
              <a:gd name="T51" fmla="*/ 116 h 741"/>
              <a:gd name="T52" fmla="*/ 12 w 892"/>
              <a:gd name="T53" fmla="*/ 298 h 741"/>
              <a:gd name="T54" fmla="*/ 25 w 892"/>
              <a:gd name="T55" fmla="*/ 256 h 741"/>
              <a:gd name="T56" fmla="*/ 712 w 892"/>
              <a:gd name="T57" fmla="*/ 114 h 741"/>
              <a:gd name="T58" fmla="*/ 694 w 892"/>
              <a:gd name="T59" fmla="*/ 82 h 741"/>
              <a:gd name="T60" fmla="*/ 36 w 892"/>
              <a:gd name="T61" fmla="*/ 249 h 741"/>
              <a:gd name="T62" fmla="*/ 52 w 892"/>
              <a:gd name="T63" fmla="*/ 210 h 741"/>
              <a:gd name="T64" fmla="*/ 668 w 892"/>
              <a:gd name="T65" fmla="*/ 83 h 741"/>
              <a:gd name="T66" fmla="*/ 647 w 892"/>
              <a:gd name="T67" fmla="*/ 54 h 741"/>
              <a:gd name="T68" fmla="*/ 65 w 892"/>
              <a:gd name="T69" fmla="*/ 204 h 741"/>
              <a:gd name="T70" fmla="*/ 85 w 892"/>
              <a:gd name="T71" fmla="*/ 167 h 741"/>
              <a:gd name="T72" fmla="*/ 620 w 892"/>
              <a:gd name="T73" fmla="*/ 58 h 741"/>
              <a:gd name="T74" fmla="*/ 597 w 892"/>
              <a:gd name="T75" fmla="*/ 31 h 741"/>
              <a:gd name="T76" fmla="*/ 99 w 892"/>
              <a:gd name="T77" fmla="*/ 162 h 741"/>
              <a:gd name="T78" fmla="*/ 122 w 892"/>
              <a:gd name="T79" fmla="*/ 128 h 741"/>
              <a:gd name="T80" fmla="*/ 570 w 892"/>
              <a:gd name="T81" fmla="*/ 39 h 741"/>
              <a:gd name="T82" fmla="*/ 544 w 892"/>
              <a:gd name="T83" fmla="*/ 14 h 741"/>
              <a:gd name="T84" fmla="*/ 138 w 892"/>
              <a:gd name="T85" fmla="*/ 125 h 741"/>
              <a:gd name="T86" fmla="*/ 164 w 892"/>
              <a:gd name="T87" fmla="*/ 94 h 741"/>
              <a:gd name="T88" fmla="*/ 518 w 892"/>
              <a:gd name="T89" fmla="*/ 26 h 741"/>
              <a:gd name="T90" fmla="*/ 490 w 892"/>
              <a:gd name="T91" fmla="*/ 4 h 741"/>
              <a:gd name="T92" fmla="*/ 182 w 892"/>
              <a:gd name="T93" fmla="*/ 93 h 741"/>
              <a:gd name="T94" fmla="*/ 210 w 892"/>
              <a:gd name="T95" fmla="*/ 65 h 741"/>
              <a:gd name="T96" fmla="*/ 464 w 892"/>
              <a:gd name="T97" fmla="*/ 19 h 741"/>
              <a:gd name="T98" fmla="*/ 435 w 892"/>
              <a:gd name="T99" fmla="*/ 0 h 741"/>
              <a:gd name="T100" fmla="*/ 228 w 892"/>
              <a:gd name="T101" fmla="*/ 66 h 741"/>
              <a:gd name="T102" fmla="*/ 259 w 892"/>
              <a:gd name="T103" fmla="*/ 42 h 741"/>
              <a:gd name="T104" fmla="*/ 410 w 892"/>
              <a:gd name="T105" fmla="*/ 18 h 741"/>
              <a:gd name="T106" fmla="*/ 380 w 892"/>
              <a:gd name="T107" fmla="*/ 3 h 741"/>
              <a:gd name="T108" fmla="*/ 278 w 892"/>
              <a:gd name="T109" fmla="*/ 44 h 741"/>
              <a:gd name="T110" fmla="*/ 310 w 892"/>
              <a:gd name="T111" fmla="*/ 25 h 741"/>
              <a:gd name="T112" fmla="*/ 356 w 892"/>
              <a:gd name="T113" fmla="*/ 24 h 741"/>
              <a:gd name="T114" fmla="*/ 326 w 892"/>
              <a:gd name="T115" fmla="*/ 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2" h="741">
                <a:moveTo>
                  <a:pt x="795" y="740"/>
                </a:moveTo>
                <a:cubicBezTo>
                  <a:pt x="792" y="741"/>
                  <a:pt x="789" y="740"/>
                  <a:pt x="787" y="739"/>
                </a:cubicBezTo>
                <a:cubicBezTo>
                  <a:pt x="783" y="736"/>
                  <a:pt x="782" y="730"/>
                  <a:pt x="785" y="726"/>
                </a:cubicBezTo>
                <a:cubicBezTo>
                  <a:pt x="791" y="719"/>
                  <a:pt x="796" y="712"/>
                  <a:pt x="801" y="705"/>
                </a:cubicBezTo>
                <a:cubicBezTo>
                  <a:pt x="803" y="701"/>
                  <a:pt x="809" y="699"/>
                  <a:pt x="813" y="702"/>
                </a:cubicBezTo>
                <a:cubicBezTo>
                  <a:pt x="817" y="705"/>
                  <a:pt x="818" y="710"/>
                  <a:pt x="815" y="714"/>
                </a:cubicBezTo>
                <a:cubicBezTo>
                  <a:pt x="810" y="722"/>
                  <a:pt x="805" y="730"/>
                  <a:pt x="800" y="737"/>
                </a:cubicBezTo>
                <a:cubicBezTo>
                  <a:pt x="798" y="739"/>
                  <a:pt x="797" y="740"/>
                  <a:pt x="795" y="740"/>
                </a:cubicBezTo>
                <a:close/>
                <a:moveTo>
                  <a:pt x="824" y="695"/>
                </a:moveTo>
                <a:cubicBezTo>
                  <a:pt x="822" y="696"/>
                  <a:pt x="820" y="696"/>
                  <a:pt x="818" y="694"/>
                </a:cubicBezTo>
                <a:cubicBezTo>
                  <a:pt x="813" y="692"/>
                  <a:pt x="812" y="686"/>
                  <a:pt x="814" y="682"/>
                </a:cubicBezTo>
                <a:cubicBezTo>
                  <a:pt x="819" y="675"/>
                  <a:pt x="823" y="667"/>
                  <a:pt x="827" y="659"/>
                </a:cubicBezTo>
                <a:cubicBezTo>
                  <a:pt x="829" y="655"/>
                  <a:pt x="835" y="653"/>
                  <a:pt x="839" y="655"/>
                </a:cubicBezTo>
                <a:cubicBezTo>
                  <a:pt x="843" y="657"/>
                  <a:pt x="845" y="663"/>
                  <a:pt x="843" y="667"/>
                </a:cubicBezTo>
                <a:cubicBezTo>
                  <a:pt x="839" y="675"/>
                  <a:pt x="835" y="683"/>
                  <a:pt x="830" y="691"/>
                </a:cubicBezTo>
                <a:cubicBezTo>
                  <a:pt x="829" y="693"/>
                  <a:pt x="827" y="695"/>
                  <a:pt x="824" y="695"/>
                </a:cubicBezTo>
                <a:close/>
                <a:moveTo>
                  <a:pt x="849" y="647"/>
                </a:moveTo>
                <a:cubicBezTo>
                  <a:pt x="847" y="648"/>
                  <a:pt x="845" y="647"/>
                  <a:pt x="843" y="647"/>
                </a:cubicBezTo>
                <a:cubicBezTo>
                  <a:pt x="838" y="645"/>
                  <a:pt x="836" y="640"/>
                  <a:pt x="838" y="635"/>
                </a:cubicBezTo>
                <a:cubicBezTo>
                  <a:pt x="842" y="627"/>
                  <a:pt x="845" y="619"/>
                  <a:pt x="848" y="610"/>
                </a:cubicBezTo>
                <a:cubicBezTo>
                  <a:pt x="850" y="606"/>
                  <a:pt x="855" y="603"/>
                  <a:pt x="859" y="605"/>
                </a:cubicBezTo>
                <a:cubicBezTo>
                  <a:pt x="864" y="607"/>
                  <a:pt x="866" y="612"/>
                  <a:pt x="865" y="616"/>
                </a:cubicBezTo>
                <a:cubicBezTo>
                  <a:pt x="862" y="625"/>
                  <a:pt x="858" y="634"/>
                  <a:pt x="855" y="642"/>
                </a:cubicBezTo>
                <a:cubicBezTo>
                  <a:pt x="853" y="645"/>
                  <a:pt x="851" y="646"/>
                  <a:pt x="849" y="647"/>
                </a:cubicBezTo>
                <a:close/>
                <a:moveTo>
                  <a:pt x="867" y="597"/>
                </a:moveTo>
                <a:cubicBezTo>
                  <a:pt x="865" y="597"/>
                  <a:pt x="864" y="597"/>
                  <a:pt x="862" y="596"/>
                </a:cubicBezTo>
                <a:cubicBezTo>
                  <a:pt x="857" y="595"/>
                  <a:pt x="855" y="590"/>
                  <a:pt x="856" y="585"/>
                </a:cubicBezTo>
                <a:cubicBezTo>
                  <a:pt x="859" y="577"/>
                  <a:pt x="861" y="568"/>
                  <a:pt x="863" y="560"/>
                </a:cubicBezTo>
                <a:cubicBezTo>
                  <a:pt x="864" y="555"/>
                  <a:pt x="869" y="552"/>
                  <a:pt x="874" y="553"/>
                </a:cubicBezTo>
                <a:cubicBezTo>
                  <a:pt x="878" y="554"/>
                  <a:pt x="881" y="559"/>
                  <a:pt x="880" y="564"/>
                </a:cubicBezTo>
                <a:cubicBezTo>
                  <a:pt x="878" y="573"/>
                  <a:pt x="876" y="582"/>
                  <a:pt x="873" y="590"/>
                </a:cubicBezTo>
                <a:cubicBezTo>
                  <a:pt x="872" y="594"/>
                  <a:pt x="870" y="596"/>
                  <a:pt x="867" y="597"/>
                </a:cubicBezTo>
                <a:close/>
                <a:moveTo>
                  <a:pt x="879" y="544"/>
                </a:moveTo>
                <a:cubicBezTo>
                  <a:pt x="878" y="544"/>
                  <a:pt x="877" y="544"/>
                  <a:pt x="875" y="544"/>
                </a:cubicBezTo>
                <a:cubicBezTo>
                  <a:pt x="871" y="543"/>
                  <a:pt x="867" y="539"/>
                  <a:pt x="868" y="534"/>
                </a:cubicBezTo>
                <a:cubicBezTo>
                  <a:pt x="870" y="525"/>
                  <a:pt x="871" y="517"/>
                  <a:pt x="872" y="508"/>
                </a:cubicBezTo>
                <a:cubicBezTo>
                  <a:pt x="872" y="503"/>
                  <a:pt x="877" y="499"/>
                  <a:pt x="882" y="500"/>
                </a:cubicBezTo>
                <a:cubicBezTo>
                  <a:pt x="886" y="500"/>
                  <a:pt x="890" y="505"/>
                  <a:pt x="889" y="510"/>
                </a:cubicBezTo>
                <a:cubicBezTo>
                  <a:pt x="888" y="519"/>
                  <a:pt x="887" y="528"/>
                  <a:pt x="886" y="537"/>
                </a:cubicBezTo>
                <a:cubicBezTo>
                  <a:pt x="885" y="541"/>
                  <a:pt x="882" y="543"/>
                  <a:pt x="879" y="544"/>
                </a:cubicBezTo>
                <a:close/>
                <a:moveTo>
                  <a:pt x="885" y="491"/>
                </a:moveTo>
                <a:cubicBezTo>
                  <a:pt x="884" y="491"/>
                  <a:pt x="883" y="491"/>
                  <a:pt x="882" y="491"/>
                </a:cubicBezTo>
                <a:cubicBezTo>
                  <a:pt x="877" y="491"/>
                  <a:pt x="874" y="486"/>
                  <a:pt x="874" y="482"/>
                </a:cubicBezTo>
                <a:cubicBezTo>
                  <a:pt x="874" y="473"/>
                  <a:pt x="874" y="464"/>
                  <a:pt x="874" y="455"/>
                </a:cubicBezTo>
                <a:cubicBezTo>
                  <a:pt x="874" y="450"/>
                  <a:pt x="878" y="446"/>
                  <a:pt x="883" y="446"/>
                </a:cubicBezTo>
                <a:cubicBezTo>
                  <a:pt x="888" y="446"/>
                  <a:pt x="892" y="450"/>
                  <a:pt x="892" y="455"/>
                </a:cubicBezTo>
                <a:cubicBezTo>
                  <a:pt x="892" y="464"/>
                  <a:pt x="892" y="473"/>
                  <a:pt x="892" y="482"/>
                </a:cubicBezTo>
                <a:cubicBezTo>
                  <a:pt x="891" y="486"/>
                  <a:pt x="889" y="490"/>
                  <a:pt x="885" y="491"/>
                </a:cubicBezTo>
                <a:close/>
                <a:moveTo>
                  <a:pt x="884" y="437"/>
                </a:moveTo>
                <a:cubicBezTo>
                  <a:pt x="884" y="437"/>
                  <a:pt x="883" y="437"/>
                  <a:pt x="883" y="437"/>
                </a:cubicBezTo>
                <a:cubicBezTo>
                  <a:pt x="878" y="437"/>
                  <a:pt x="873" y="434"/>
                  <a:pt x="873" y="429"/>
                </a:cubicBezTo>
                <a:cubicBezTo>
                  <a:pt x="872" y="420"/>
                  <a:pt x="872" y="411"/>
                  <a:pt x="870" y="403"/>
                </a:cubicBezTo>
                <a:cubicBezTo>
                  <a:pt x="870" y="398"/>
                  <a:pt x="873" y="393"/>
                  <a:pt x="878" y="393"/>
                </a:cubicBezTo>
                <a:cubicBezTo>
                  <a:pt x="883" y="392"/>
                  <a:pt x="887" y="395"/>
                  <a:pt x="888" y="400"/>
                </a:cubicBezTo>
                <a:cubicBezTo>
                  <a:pt x="889" y="409"/>
                  <a:pt x="890" y="418"/>
                  <a:pt x="891" y="428"/>
                </a:cubicBezTo>
                <a:cubicBezTo>
                  <a:pt x="891" y="432"/>
                  <a:pt x="888" y="436"/>
                  <a:pt x="884" y="437"/>
                </a:cubicBezTo>
                <a:close/>
                <a:moveTo>
                  <a:pt x="877" y="384"/>
                </a:moveTo>
                <a:cubicBezTo>
                  <a:pt x="877" y="384"/>
                  <a:pt x="877" y="384"/>
                  <a:pt x="877" y="384"/>
                </a:cubicBezTo>
                <a:cubicBezTo>
                  <a:pt x="872" y="385"/>
                  <a:pt x="867" y="381"/>
                  <a:pt x="866" y="377"/>
                </a:cubicBezTo>
                <a:cubicBezTo>
                  <a:pt x="865" y="369"/>
                  <a:pt x="863" y="361"/>
                  <a:pt x="861" y="353"/>
                </a:cubicBezTo>
                <a:cubicBezTo>
                  <a:pt x="860" y="351"/>
                  <a:pt x="860" y="351"/>
                  <a:pt x="860" y="351"/>
                </a:cubicBezTo>
                <a:cubicBezTo>
                  <a:pt x="859" y="346"/>
                  <a:pt x="862" y="341"/>
                  <a:pt x="867" y="340"/>
                </a:cubicBezTo>
                <a:cubicBezTo>
                  <a:pt x="867" y="340"/>
                  <a:pt x="867" y="340"/>
                  <a:pt x="867" y="340"/>
                </a:cubicBezTo>
                <a:cubicBezTo>
                  <a:pt x="872" y="339"/>
                  <a:pt x="876" y="342"/>
                  <a:pt x="878" y="347"/>
                </a:cubicBezTo>
                <a:cubicBezTo>
                  <a:pt x="878" y="349"/>
                  <a:pt x="878" y="349"/>
                  <a:pt x="878" y="349"/>
                </a:cubicBezTo>
                <a:cubicBezTo>
                  <a:pt x="880" y="357"/>
                  <a:pt x="882" y="365"/>
                  <a:pt x="884" y="373"/>
                </a:cubicBezTo>
                <a:cubicBezTo>
                  <a:pt x="885" y="378"/>
                  <a:pt x="882" y="382"/>
                  <a:pt x="877" y="384"/>
                </a:cubicBezTo>
                <a:close/>
                <a:moveTo>
                  <a:pt x="864" y="331"/>
                </a:moveTo>
                <a:cubicBezTo>
                  <a:pt x="859" y="333"/>
                  <a:pt x="855" y="330"/>
                  <a:pt x="853" y="326"/>
                </a:cubicBezTo>
                <a:cubicBezTo>
                  <a:pt x="850" y="317"/>
                  <a:pt x="847" y="309"/>
                  <a:pt x="844" y="301"/>
                </a:cubicBezTo>
                <a:cubicBezTo>
                  <a:pt x="843" y="296"/>
                  <a:pt x="845" y="291"/>
                  <a:pt x="849" y="289"/>
                </a:cubicBezTo>
                <a:cubicBezTo>
                  <a:pt x="854" y="287"/>
                  <a:pt x="859" y="290"/>
                  <a:pt x="861" y="294"/>
                </a:cubicBezTo>
                <a:cubicBezTo>
                  <a:pt x="864" y="303"/>
                  <a:pt x="867" y="311"/>
                  <a:pt x="870" y="320"/>
                </a:cubicBezTo>
                <a:cubicBezTo>
                  <a:pt x="872" y="325"/>
                  <a:pt x="869" y="330"/>
                  <a:pt x="864" y="331"/>
                </a:cubicBezTo>
                <a:cubicBezTo>
                  <a:pt x="864" y="331"/>
                  <a:pt x="864" y="331"/>
                  <a:pt x="864" y="331"/>
                </a:cubicBezTo>
                <a:close/>
                <a:moveTo>
                  <a:pt x="844" y="281"/>
                </a:moveTo>
                <a:cubicBezTo>
                  <a:pt x="840" y="282"/>
                  <a:pt x="836" y="280"/>
                  <a:pt x="834" y="276"/>
                </a:cubicBezTo>
                <a:cubicBezTo>
                  <a:pt x="830" y="268"/>
                  <a:pt x="827" y="261"/>
                  <a:pt x="822" y="253"/>
                </a:cubicBezTo>
                <a:cubicBezTo>
                  <a:pt x="820" y="248"/>
                  <a:pt x="822" y="243"/>
                  <a:pt x="826" y="241"/>
                </a:cubicBezTo>
                <a:cubicBezTo>
                  <a:pt x="831" y="239"/>
                  <a:pt x="836" y="240"/>
                  <a:pt x="838" y="244"/>
                </a:cubicBezTo>
                <a:cubicBezTo>
                  <a:pt x="842" y="253"/>
                  <a:pt x="847" y="261"/>
                  <a:pt x="850" y="269"/>
                </a:cubicBezTo>
                <a:cubicBezTo>
                  <a:pt x="852" y="274"/>
                  <a:pt x="850" y="279"/>
                  <a:pt x="846" y="281"/>
                </a:cubicBezTo>
                <a:cubicBezTo>
                  <a:pt x="845" y="281"/>
                  <a:pt x="845" y="281"/>
                  <a:pt x="844" y="281"/>
                </a:cubicBezTo>
                <a:close/>
                <a:moveTo>
                  <a:pt x="819" y="234"/>
                </a:moveTo>
                <a:cubicBezTo>
                  <a:pt x="815" y="235"/>
                  <a:pt x="811" y="233"/>
                  <a:pt x="809" y="230"/>
                </a:cubicBezTo>
                <a:cubicBezTo>
                  <a:pt x="805" y="222"/>
                  <a:pt x="800" y="215"/>
                  <a:pt x="795" y="208"/>
                </a:cubicBezTo>
                <a:cubicBezTo>
                  <a:pt x="792" y="204"/>
                  <a:pt x="793" y="198"/>
                  <a:pt x="797" y="195"/>
                </a:cubicBezTo>
                <a:cubicBezTo>
                  <a:pt x="801" y="193"/>
                  <a:pt x="807" y="194"/>
                  <a:pt x="810" y="198"/>
                </a:cubicBezTo>
                <a:cubicBezTo>
                  <a:pt x="815" y="205"/>
                  <a:pt x="820" y="213"/>
                  <a:pt x="825" y="221"/>
                </a:cubicBezTo>
                <a:cubicBezTo>
                  <a:pt x="827" y="225"/>
                  <a:pt x="826" y="230"/>
                  <a:pt x="822" y="233"/>
                </a:cubicBezTo>
                <a:cubicBezTo>
                  <a:pt x="821" y="233"/>
                  <a:pt x="820" y="234"/>
                  <a:pt x="819" y="234"/>
                </a:cubicBezTo>
                <a:close/>
                <a:moveTo>
                  <a:pt x="788" y="190"/>
                </a:moveTo>
                <a:cubicBezTo>
                  <a:pt x="785" y="191"/>
                  <a:pt x="782" y="190"/>
                  <a:pt x="779" y="187"/>
                </a:cubicBezTo>
                <a:cubicBezTo>
                  <a:pt x="774" y="180"/>
                  <a:pt x="768" y="173"/>
                  <a:pt x="762" y="167"/>
                </a:cubicBezTo>
                <a:cubicBezTo>
                  <a:pt x="759" y="163"/>
                  <a:pt x="759" y="157"/>
                  <a:pt x="763" y="154"/>
                </a:cubicBezTo>
                <a:cubicBezTo>
                  <a:pt x="767" y="151"/>
                  <a:pt x="772" y="151"/>
                  <a:pt x="776" y="155"/>
                </a:cubicBezTo>
                <a:cubicBezTo>
                  <a:pt x="782" y="162"/>
                  <a:pt x="788" y="169"/>
                  <a:pt x="793" y="176"/>
                </a:cubicBezTo>
                <a:cubicBezTo>
                  <a:pt x="796" y="180"/>
                  <a:pt x="796" y="185"/>
                  <a:pt x="792" y="188"/>
                </a:cubicBezTo>
                <a:cubicBezTo>
                  <a:pt x="791" y="189"/>
                  <a:pt x="790" y="190"/>
                  <a:pt x="788" y="190"/>
                </a:cubicBezTo>
                <a:close/>
                <a:moveTo>
                  <a:pt x="753" y="150"/>
                </a:moveTo>
                <a:cubicBezTo>
                  <a:pt x="750" y="150"/>
                  <a:pt x="747" y="150"/>
                  <a:pt x="744" y="147"/>
                </a:cubicBezTo>
                <a:cubicBezTo>
                  <a:pt x="738" y="141"/>
                  <a:pt x="732" y="135"/>
                  <a:pt x="725" y="129"/>
                </a:cubicBezTo>
                <a:cubicBezTo>
                  <a:pt x="721" y="126"/>
                  <a:pt x="721" y="120"/>
                  <a:pt x="724" y="117"/>
                </a:cubicBezTo>
                <a:cubicBezTo>
                  <a:pt x="728" y="113"/>
                  <a:pt x="733" y="113"/>
                  <a:pt x="737" y="116"/>
                </a:cubicBezTo>
                <a:cubicBezTo>
                  <a:pt x="744" y="122"/>
                  <a:pt x="750" y="128"/>
                  <a:pt x="757" y="135"/>
                </a:cubicBezTo>
                <a:cubicBezTo>
                  <a:pt x="760" y="138"/>
                  <a:pt x="760" y="144"/>
                  <a:pt x="757" y="147"/>
                </a:cubicBezTo>
                <a:cubicBezTo>
                  <a:pt x="756" y="149"/>
                  <a:pt x="754" y="149"/>
                  <a:pt x="753" y="150"/>
                </a:cubicBezTo>
                <a:close/>
                <a:moveTo>
                  <a:pt x="12" y="298"/>
                </a:moveTo>
                <a:cubicBezTo>
                  <a:pt x="10" y="298"/>
                  <a:pt x="8" y="298"/>
                  <a:pt x="7" y="297"/>
                </a:cubicBezTo>
                <a:cubicBezTo>
                  <a:pt x="2" y="295"/>
                  <a:pt x="0" y="290"/>
                  <a:pt x="2" y="286"/>
                </a:cubicBezTo>
                <a:cubicBezTo>
                  <a:pt x="5" y="277"/>
                  <a:pt x="9" y="269"/>
                  <a:pt x="13" y="261"/>
                </a:cubicBezTo>
                <a:cubicBezTo>
                  <a:pt x="15" y="256"/>
                  <a:pt x="21" y="254"/>
                  <a:pt x="25" y="256"/>
                </a:cubicBezTo>
                <a:cubicBezTo>
                  <a:pt x="29" y="259"/>
                  <a:pt x="31" y="264"/>
                  <a:pt x="29" y="268"/>
                </a:cubicBezTo>
                <a:cubicBezTo>
                  <a:pt x="25" y="276"/>
                  <a:pt x="22" y="284"/>
                  <a:pt x="18" y="292"/>
                </a:cubicBezTo>
                <a:cubicBezTo>
                  <a:pt x="17" y="295"/>
                  <a:pt x="15" y="297"/>
                  <a:pt x="12" y="298"/>
                </a:cubicBezTo>
                <a:close/>
                <a:moveTo>
                  <a:pt x="712" y="114"/>
                </a:moveTo>
                <a:cubicBezTo>
                  <a:pt x="710" y="115"/>
                  <a:pt x="707" y="114"/>
                  <a:pt x="705" y="112"/>
                </a:cubicBezTo>
                <a:cubicBezTo>
                  <a:pt x="698" y="107"/>
                  <a:pt x="691" y="102"/>
                  <a:pt x="683" y="97"/>
                </a:cubicBezTo>
                <a:cubicBezTo>
                  <a:pt x="679" y="94"/>
                  <a:pt x="678" y="88"/>
                  <a:pt x="681" y="84"/>
                </a:cubicBezTo>
                <a:cubicBezTo>
                  <a:pt x="684" y="80"/>
                  <a:pt x="690" y="79"/>
                  <a:pt x="694" y="82"/>
                </a:cubicBezTo>
                <a:cubicBezTo>
                  <a:pt x="701" y="87"/>
                  <a:pt x="709" y="93"/>
                  <a:pt x="716" y="99"/>
                </a:cubicBezTo>
                <a:cubicBezTo>
                  <a:pt x="720" y="102"/>
                  <a:pt x="720" y="107"/>
                  <a:pt x="717" y="111"/>
                </a:cubicBezTo>
                <a:cubicBezTo>
                  <a:pt x="716" y="113"/>
                  <a:pt x="714" y="114"/>
                  <a:pt x="712" y="114"/>
                </a:cubicBezTo>
                <a:close/>
                <a:moveTo>
                  <a:pt x="36" y="249"/>
                </a:moveTo>
                <a:cubicBezTo>
                  <a:pt x="34" y="250"/>
                  <a:pt x="31" y="249"/>
                  <a:pt x="29" y="248"/>
                </a:cubicBezTo>
                <a:cubicBezTo>
                  <a:pt x="25" y="246"/>
                  <a:pt x="23" y="241"/>
                  <a:pt x="26" y="236"/>
                </a:cubicBezTo>
                <a:cubicBezTo>
                  <a:pt x="30" y="228"/>
                  <a:pt x="35" y="220"/>
                  <a:pt x="40" y="213"/>
                </a:cubicBezTo>
                <a:cubicBezTo>
                  <a:pt x="43" y="209"/>
                  <a:pt x="48" y="207"/>
                  <a:pt x="52" y="210"/>
                </a:cubicBezTo>
                <a:cubicBezTo>
                  <a:pt x="56" y="213"/>
                  <a:pt x="58" y="218"/>
                  <a:pt x="55" y="222"/>
                </a:cubicBezTo>
                <a:cubicBezTo>
                  <a:pt x="50" y="230"/>
                  <a:pt x="46" y="237"/>
                  <a:pt x="41" y="245"/>
                </a:cubicBezTo>
                <a:cubicBezTo>
                  <a:pt x="40" y="247"/>
                  <a:pt x="38" y="249"/>
                  <a:pt x="36" y="249"/>
                </a:cubicBezTo>
                <a:close/>
                <a:moveTo>
                  <a:pt x="668" y="83"/>
                </a:moveTo>
                <a:cubicBezTo>
                  <a:pt x="666" y="84"/>
                  <a:pt x="663" y="84"/>
                  <a:pt x="661" y="82"/>
                </a:cubicBezTo>
                <a:cubicBezTo>
                  <a:pt x="654" y="78"/>
                  <a:pt x="646" y="73"/>
                  <a:pt x="638" y="69"/>
                </a:cubicBezTo>
                <a:cubicBezTo>
                  <a:pt x="634" y="67"/>
                  <a:pt x="632" y="62"/>
                  <a:pt x="635" y="57"/>
                </a:cubicBezTo>
                <a:cubicBezTo>
                  <a:pt x="637" y="53"/>
                  <a:pt x="642" y="51"/>
                  <a:pt x="647" y="54"/>
                </a:cubicBezTo>
                <a:cubicBezTo>
                  <a:pt x="655" y="58"/>
                  <a:pt x="663" y="63"/>
                  <a:pt x="671" y="67"/>
                </a:cubicBezTo>
                <a:cubicBezTo>
                  <a:pt x="675" y="70"/>
                  <a:pt x="676" y="75"/>
                  <a:pt x="674" y="79"/>
                </a:cubicBezTo>
                <a:cubicBezTo>
                  <a:pt x="672" y="82"/>
                  <a:pt x="670" y="83"/>
                  <a:pt x="668" y="83"/>
                </a:cubicBezTo>
                <a:close/>
                <a:moveTo>
                  <a:pt x="65" y="204"/>
                </a:moveTo>
                <a:cubicBezTo>
                  <a:pt x="62" y="204"/>
                  <a:pt x="60" y="204"/>
                  <a:pt x="57" y="202"/>
                </a:cubicBezTo>
                <a:cubicBezTo>
                  <a:pt x="54" y="200"/>
                  <a:pt x="53" y="194"/>
                  <a:pt x="56" y="190"/>
                </a:cubicBezTo>
                <a:cubicBezTo>
                  <a:pt x="61" y="183"/>
                  <a:pt x="67" y="175"/>
                  <a:pt x="72" y="168"/>
                </a:cubicBezTo>
                <a:cubicBezTo>
                  <a:pt x="76" y="165"/>
                  <a:pt x="81" y="164"/>
                  <a:pt x="85" y="167"/>
                </a:cubicBezTo>
                <a:cubicBezTo>
                  <a:pt x="89" y="170"/>
                  <a:pt x="89" y="176"/>
                  <a:pt x="86" y="180"/>
                </a:cubicBezTo>
                <a:cubicBezTo>
                  <a:pt x="81" y="186"/>
                  <a:pt x="75" y="193"/>
                  <a:pt x="70" y="200"/>
                </a:cubicBezTo>
                <a:cubicBezTo>
                  <a:pt x="69" y="202"/>
                  <a:pt x="67" y="203"/>
                  <a:pt x="65" y="204"/>
                </a:cubicBezTo>
                <a:close/>
                <a:moveTo>
                  <a:pt x="620" y="58"/>
                </a:moveTo>
                <a:cubicBezTo>
                  <a:pt x="618" y="59"/>
                  <a:pt x="616" y="59"/>
                  <a:pt x="615" y="58"/>
                </a:cubicBezTo>
                <a:cubicBezTo>
                  <a:pt x="607" y="54"/>
                  <a:pt x="598" y="51"/>
                  <a:pt x="590" y="47"/>
                </a:cubicBezTo>
                <a:cubicBezTo>
                  <a:pt x="586" y="46"/>
                  <a:pt x="583" y="41"/>
                  <a:pt x="585" y="36"/>
                </a:cubicBezTo>
                <a:cubicBezTo>
                  <a:pt x="587" y="31"/>
                  <a:pt x="592" y="29"/>
                  <a:pt x="597" y="31"/>
                </a:cubicBezTo>
                <a:cubicBezTo>
                  <a:pt x="605" y="34"/>
                  <a:pt x="614" y="38"/>
                  <a:pt x="622" y="42"/>
                </a:cubicBezTo>
                <a:cubicBezTo>
                  <a:pt x="626" y="44"/>
                  <a:pt x="628" y="49"/>
                  <a:pt x="626" y="53"/>
                </a:cubicBezTo>
                <a:cubicBezTo>
                  <a:pt x="625" y="56"/>
                  <a:pt x="623" y="58"/>
                  <a:pt x="620" y="58"/>
                </a:cubicBezTo>
                <a:close/>
                <a:moveTo>
                  <a:pt x="99" y="162"/>
                </a:moveTo>
                <a:cubicBezTo>
                  <a:pt x="96" y="163"/>
                  <a:pt x="93" y="162"/>
                  <a:pt x="91" y="160"/>
                </a:cubicBezTo>
                <a:cubicBezTo>
                  <a:pt x="87" y="157"/>
                  <a:pt x="87" y="151"/>
                  <a:pt x="91" y="148"/>
                </a:cubicBezTo>
                <a:cubicBezTo>
                  <a:pt x="97" y="141"/>
                  <a:pt x="103" y="134"/>
                  <a:pt x="110" y="128"/>
                </a:cubicBezTo>
                <a:cubicBezTo>
                  <a:pt x="113" y="125"/>
                  <a:pt x="119" y="125"/>
                  <a:pt x="122" y="128"/>
                </a:cubicBezTo>
                <a:cubicBezTo>
                  <a:pt x="126" y="132"/>
                  <a:pt x="126" y="137"/>
                  <a:pt x="122" y="141"/>
                </a:cubicBezTo>
                <a:cubicBezTo>
                  <a:pt x="116" y="147"/>
                  <a:pt x="110" y="153"/>
                  <a:pt x="104" y="160"/>
                </a:cubicBezTo>
                <a:cubicBezTo>
                  <a:pt x="102" y="161"/>
                  <a:pt x="101" y="162"/>
                  <a:pt x="99" y="162"/>
                </a:cubicBezTo>
                <a:close/>
                <a:moveTo>
                  <a:pt x="570" y="39"/>
                </a:moveTo>
                <a:cubicBezTo>
                  <a:pt x="568" y="39"/>
                  <a:pt x="567" y="39"/>
                  <a:pt x="565" y="39"/>
                </a:cubicBezTo>
                <a:cubicBezTo>
                  <a:pt x="557" y="36"/>
                  <a:pt x="548" y="34"/>
                  <a:pt x="540" y="31"/>
                </a:cubicBezTo>
                <a:cubicBezTo>
                  <a:pt x="535" y="30"/>
                  <a:pt x="532" y="25"/>
                  <a:pt x="533" y="21"/>
                </a:cubicBezTo>
                <a:cubicBezTo>
                  <a:pt x="535" y="16"/>
                  <a:pt x="539" y="13"/>
                  <a:pt x="544" y="14"/>
                </a:cubicBezTo>
                <a:cubicBezTo>
                  <a:pt x="553" y="16"/>
                  <a:pt x="562" y="19"/>
                  <a:pt x="571" y="22"/>
                </a:cubicBezTo>
                <a:cubicBezTo>
                  <a:pt x="575" y="23"/>
                  <a:pt x="578" y="28"/>
                  <a:pt x="576" y="33"/>
                </a:cubicBezTo>
                <a:cubicBezTo>
                  <a:pt x="575" y="36"/>
                  <a:pt x="573" y="38"/>
                  <a:pt x="570" y="39"/>
                </a:cubicBezTo>
                <a:close/>
                <a:moveTo>
                  <a:pt x="138" y="125"/>
                </a:moveTo>
                <a:cubicBezTo>
                  <a:pt x="135" y="126"/>
                  <a:pt x="132" y="125"/>
                  <a:pt x="129" y="122"/>
                </a:cubicBezTo>
                <a:cubicBezTo>
                  <a:pt x="126" y="118"/>
                  <a:pt x="127" y="113"/>
                  <a:pt x="130" y="110"/>
                </a:cubicBezTo>
                <a:cubicBezTo>
                  <a:pt x="137" y="104"/>
                  <a:pt x="145" y="98"/>
                  <a:pt x="152" y="92"/>
                </a:cubicBezTo>
                <a:cubicBezTo>
                  <a:pt x="156" y="90"/>
                  <a:pt x="161" y="90"/>
                  <a:pt x="164" y="94"/>
                </a:cubicBezTo>
                <a:cubicBezTo>
                  <a:pt x="167" y="98"/>
                  <a:pt x="167" y="104"/>
                  <a:pt x="163" y="107"/>
                </a:cubicBezTo>
                <a:cubicBezTo>
                  <a:pt x="156" y="112"/>
                  <a:pt x="149" y="117"/>
                  <a:pt x="142" y="123"/>
                </a:cubicBezTo>
                <a:cubicBezTo>
                  <a:pt x="141" y="124"/>
                  <a:pt x="140" y="125"/>
                  <a:pt x="138" y="125"/>
                </a:cubicBezTo>
                <a:close/>
                <a:moveTo>
                  <a:pt x="518" y="26"/>
                </a:moveTo>
                <a:cubicBezTo>
                  <a:pt x="516" y="26"/>
                  <a:pt x="515" y="26"/>
                  <a:pt x="514" y="26"/>
                </a:cubicBezTo>
                <a:cubicBezTo>
                  <a:pt x="505" y="24"/>
                  <a:pt x="496" y="23"/>
                  <a:pt x="488" y="21"/>
                </a:cubicBezTo>
                <a:cubicBezTo>
                  <a:pt x="483" y="21"/>
                  <a:pt x="479" y="16"/>
                  <a:pt x="480" y="11"/>
                </a:cubicBezTo>
                <a:cubicBezTo>
                  <a:pt x="481" y="7"/>
                  <a:pt x="485" y="3"/>
                  <a:pt x="490" y="4"/>
                </a:cubicBezTo>
                <a:cubicBezTo>
                  <a:pt x="499" y="5"/>
                  <a:pt x="508" y="6"/>
                  <a:pt x="517" y="8"/>
                </a:cubicBezTo>
                <a:cubicBezTo>
                  <a:pt x="522" y="9"/>
                  <a:pt x="525" y="14"/>
                  <a:pt x="524" y="19"/>
                </a:cubicBezTo>
                <a:cubicBezTo>
                  <a:pt x="524" y="22"/>
                  <a:pt x="521" y="25"/>
                  <a:pt x="518" y="26"/>
                </a:cubicBezTo>
                <a:close/>
                <a:moveTo>
                  <a:pt x="182" y="93"/>
                </a:moveTo>
                <a:cubicBezTo>
                  <a:pt x="178" y="94"/>
                  <a:pt x="174" y="92"/>
                  <a:pt x="172" y="89"/>
                </a:cubicBezTo>
                <a:cubicBezTo>
                  <a:pt x="169" y="85"/>
                  <a:pt x="170" y="79"/>
                  <a:pt x="174" y="77"/>
                </a:cubicBezTo>
                <a:cubicBezTo>
                  <a:pt x="182" y="72"/>
                  <a:pt x="190" y="67"/>
                  <a:pt x="198" y="62"/>
                </a:cubicBezTo>
                <a:cubicBezTo>
                  <a:pt x="202" y="60"/>
                  <a:pt x="208" y="61"/>
                  <a:pt x="210" y="65"/>
                </a:cubicBezTo>
                <a:cubicBezTo>
                  <a:pt x="213" y="70"/>
                  <a:pt x="211" y="75"/>
                  <a:pt x="207" y="78"/>
                </a:cubicBezTo>
                <a:cubicBezTo>
                  <a:pt x="199" y="82"/>
                  <a:pt x="192" y="87"/>
                  <a:pt x="184" y="91"/>
                </a:cubicBezTo>
                <a:cubicBezTo>
                  <a:pt x="183" y="92"/>
                  <a:pt x="182" y="92"/>
                  <a:pt x="182" y="93"/>
                </a:cubicBezTo>
                <a:close/>
                <a:moveTo>
                  <a:pt x="464" y="19"/>
                </a:moveTo>
                <a:cubicBezTo>
                  <a:pt x="463" y="19"/>
                  <a:pt x="462" y="19"/>
                  <a:pt x="461" y="19"/>
                </a:cubicBezTo>
                <a:cubicBezTo>
                  <a:pt x="452" y="18"/>
                  <a:pt x="444" y="18"/>
                  <a:pt x="435" y="18"/>
                </a:cubicBezTo>
                <a:cubicBezTo>
                  <a:pt x="430" y="18"/>
                  <a:pt x="426" y="14"/>
                  <a:pt x="426" y="9"/>
                </a:cubicBezTo>
                <a:cubicBezTo>
                  <a:pt x="426" y="4"/>
                  <a:pt x="430" y="0"/>
                  <a:pt x="435" y="0"/>
                </a:cubicBezTo>
                <a:cubicBezTo>
                  <a:pt x="444" y="0"/>
                  <a:pt x="453" y="0"/>
                  <a:pt x="463" y="1"/>
                </a:cubicBezTo>
                <a:cubicBezTo>
                  <a:pt x="467" y="1"/>
                  <a:pt x="471" y="6"/>
                  <a:pt x="471" y="11"/>
                </a:cubicBezTo>
                <a:cubicBezTo>
                  <a:pt x="471" y="14"/>
                  <a:pt x="468" y="18"/>
                  <a:pt x="464" y="19"/>
                </a:cubicBezTo>
                <a:close/>
                <a:moveTo>
                  <a:pt x="228" y="66"/>
                </a:moveTo>
                <a:cubicBezTo>
                  <a:pt x="224" y="67"/>
                  <a:pt x="220" y="65"/>
                  <a:pt x="218" y="61"/>
                </a:cubicBezTo>
                <a:cubicBezTo>
                  <a:pt x="216" y="57"/>
                  <a:pt x="218" y="51"/>
                  <a:pt x="222" y="49"/>
                </a:cubicBezTo>
                <a:cubicBezTo>
                  <a:pt x="230" y="45"/>
                  <a:pt x="239" y="41"/>
                  <a:pt x="247" y="38"/>
                </a:cubicBezTo>
                <a:cubicBezTo>
                  <a:pt x="252" y="36"/>
                  <a:pt x="257" y="38"/>
                  <a:pt x="259" y="42"/>
                </a:cubicBezTo>
                <a:cubicBezTo>
                  <a:pt x="261" y="47"/>
                  <a:pt x="259" y="52"/>
                  <a:pt x="254" y="54"/>
                </a:cubicBezTo>
                <a:cubicBezTo>
                  <a:pt x="246" y="57"/>
                  <a:pt x="238" y="61"/>
                  <a:pt x="230" y="65"/>
                </a:cubicBezTo>
                <a:cubicBezTo>
                  <a:pt x="230" y="65"/>
                  <a:pt x="229" y="65"/>
                  <a:pt x="228" y="66"/>
                </a:cubicBezTo>
                <a:close/>
                <a:moveTo>
                  <a:pt x="410" y="18"/>
                </a:moveTo>
                <a:cubicBezTo>
                  <a:pt x="409" y="18"/>
                  <a:pt x="409" y="18"/>
                  <a:pt x="408" y="18"/>
                </a:cubicBezTo>
                <a:cubicBezTo>
                  <a:pt x="400" y="19"/>
                  <a:pt x="391" y="19"/>
                  <a:pt x="382" y="20"/>
                </a:cubicBezTo>
                <a:cubicBezTo>
                  <a:pt x="377" y="21"/>
                  <a:pt x="373" y="17"/>
                  <a:pt x="372" y="13"/>
                </a:cubicBezTo>
                <a:cubicBezTo>
                  <a:pt x="372" y="8"/>
                  <a:pt x="375" y="3"/>
                  <a:pt x="380" y="3"/>
                </a:cubicBezTo>
                <a:cubicBezTo>
                  <a:pt x="389" y="2"/>
                  <a:pt x="398" y="1"/>
                  <a:pt x="407" y="1"/>
                </a:cubicBezTo>
                <a:cubicBezTo>
                  <a:pt x="412" y="0"/>
                  <a:pt x="417" y="4"/>
                  <a:pt x="417" y="9"/>
                </a:cubicBezTo>
                <a:cubicBezTo>
                  <a:pt x="417" y="13"/>
                  <a:pt x="414" y="17"/>
                  <a:pt x="410" y="18"/>
                </a:cubicBezTo>
                <a:close/>
                <a:moveTo>
                  <a:pt x="278" y="44"/>
                </a:moveTo>
                <a:cubicBezTo>
                  <a:pt x="274" y="46"/>
                  <a:pt x="269" y="43"/>
                  <a:pt x="267" y="39"/>
                </a:cubicBezTo>
                <a:cubicBezTo>
                  <a:pt x="266" y="34"/>
                  <a:pt x="268" y="29"/>
                  <a:pt x="273" y="27"/>
                </a:cubicBezTo>
                <a:cubicBezTo>
                  <a:pt x="281" y="24"/>
                  <a:pt x="290" y="22"/>
                  <a:pt x="299" y="19"/>
                </a:cubicBezTo>
                <a:cubicBezTo>
                  <a:pt x="304" y="18"/>
                  <a:pt x="309" y="20"/>
                  <a:pt x="310" y="25"/>
                </a:cubicBezTo>
                <a:cubicBezTo>
                  <a:pt x="311" y="30"/>
                  <a:pt x="309" y="35"/>
                  <a:pt x="304" y="36"/>
                </a:cubicBezTo>
                <a:cubicBezTo>
                  <a:pt x="296" y="38"/>
                  <a:pt x="287" y="41"/>
                  <a:pt x="279" y="44"/>
                </a:cubicBezTo>
                <a:cubicBezTo>
                  <a:pt x="279" y="44"/>
                  <a:pt x="278" y="44"/>
                  <a:pt x="278" y="44"/>
                </a:cubicBezTo>
                <a:close/>
                <a:moveTo>
                  <a:pt x="356" y="24"/>
                </a:moveTo>
                <a:cubicBezTo>
                  <a:pt x="356" y="24"/>
                  <a:pt x="356" y="24"/>
                  <a:pt x="356" y="24"/>
                </a:cubicBezTo>
                <a:cubicBezTo>
                  <a:pt x="347" y="26"/>
                  <a:pt x="338" y="27"/>
                  <a:pt x="330" y="29"/>
                </a:cubicBezTo>
                <a:cubicBezTo>
                  <a:pt x="325" y="30"/>
                  <a:pt x="320" y="27"/>
                  <a:pt x="319" y="23"/>
                </a:cubicBezTo>
                <a:cubicBezTo>
                  <a:pt x="318" y="18"/>
                  <a:pt x="321" y="13"/>
                  <a:pt x="326" y="12"/>
                </a:cubicBezTo>
                <a:cubicBezTo>
                  <a:pt x="335" y="10"/>
                  <a:pt x="344" y="8"/>
                  <a:pt x="353" y="7"/>
                </a:cubicBezTo>
                <a:cubicBezTo>
                  <a:pt x="358" y="6"/>
                  <a:pt x="362" y="9"/>
                  <a:pt x="363" y="14"/>
                </a:cubicBezTo>
                <a:cubicBezTo>
                  <a:pt x="364" y="18"/>
                  <a:pt x="361" y="23"/>
                  <a:pt x="356" y="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1">
            <a:extLst>
              <a:ext uri="{FF2B5EF4-FFF2-40B4-BE49-F238E27FC236}">
                <a16:creationId xmlns:a16="http://schemas.microsoft.com/office/drawing/2014/main" id="{6E1A65EC-FA60-4D7A-8775-4165FA503D71}"/>
              </a:ext>
            </a:extLst>
          </p:cNvPr>
          <p:cNvSpPr>
            <a:spLocks/>
          </p:cNvSpPr>
          <p:nvPr/>
        </p:nvSpPr>
        <p:spPr bwMode="auto">
          <a:xfrm>
            <a:off x="1803562" y="2863778"/>
            <a:ext cx="60151" cy="68248"/>
          </a:xfrm>
          <a:custGeom>
            <a:avLst/>
            <a:gdLst>
              <a:gd name="T0" fmla="*/ 26 w 37"/>
              <a:gd name="T1" fmla="*/ 42 h 42"/>
              <a:gd name="T2" fmla="*/ 19 w 37"/>
              <a:gd name="T3" fmla="*/ 38 h 42"/>
              <a:gd name="T4" fmla="*/ 11 w 37"/>
              <a:gd name="T5" fmla="*/ 27 h 42"/>
              <a:gd name="T6" fmla="*/ 11 w 37"/>
              <a:gd name="T7" fmla="*/ 26 h 42"/>
              <a:gd name="T8" fmla="*/ 3 w 37"/>
              <a:gd name="T9" fmla="*/ 16 h 42"/>
              <a:gd name="T10" fmla="*/ 5 w 37"/>
              <a:gd name="T11" fmla="*/ 3 h 42"/>
              <a:gd name="T12" fmla="*/ 18 w 37"/>
              <a:gd name="T13" fmla="*/ 5 h 42"/>
              <a:gd name="T14" fmla="*/ 26 w 37"/>
              <a:gd name="T15" fmla="*/ 16 h 42"/>
              <a:gd name="T16" fmla="*/ 26 w 37"/>
              <a:gd name="T17" fmla="*/ 16 h 42"/>
              <a:gd name="T18" fmla="*/ 34 w 37"/>
              <a:gd name="T19" fmla="*/ 27 h 42"/>
              <a:gd name="T20" fmla="*/ 32 w 37"/>
              <a:gd name="T21" fmla="*/ 40 h 42"/>
              <a:gd name="T22" fmla="*/ 26 w 37"/>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2">
                <a:moveTo>
                  <a:pt x="26" y="42"/>
                </a:moveTo>
                <a:cubicBezTo>
                  <a:pt x="23" y="42"/>
                  <a:pt x="20" y="40"/>
                  <a:pt x="19" y="38"/>
                </a:cubicBezTo>
                <a:cubicBezTo>
                  <a:pt x="11" y="27"/>
                  <a:pt x="11" y="27"/>
                  <a:pt x="11" y="27"/>
                </a:cubicBezTo>
                <a:cubicBezTo>
                  <a:pt x="11" y="27"/>
                  <a:pt x="11" y="27"/>
                  <a:pt x="11" y="26"/>
                </a:cubicBezTo>
                <a:cubicBezTo>
                  <a:pt x="8" y="23"/>
                  <a:pt x="6" y="19"/>
                  <a:pt x="3" y="16"/>
                </a:cubicBezTo>
                <a:cubicBezTo>
                  <a:pt x="0" y="11"/>
                  <a:pt x="1" y="6"/>
                  <a:pt x="5" y="3"/>
                </a:cubicBezTo>
                <a:cubicBezTo>
                  <a:pt x="9" y="0"/>
                  <a:pt x="15" y="1"/>
                  <a:pt x="18" y="5"/>
                </a:cubicBezTo>
                <a:cubicBezTo>
                  <a:pt x="21" y="8"/>
                  <a:pt x="23" y="12"/>
                  <a:pt x="26" y="16"/>
                </a:cubicBezTo>
                <a:cubicBezTo>
                  <a:pt x="26" y="16"/>
                  <a:pt x="26" y="16"/>
                  <a:pt x="26" y="16"/>
                </a:cubicBezTo>
                <a:cubicBezTo>
                  <a:pt x="34" y="27"/>
                  <a:pt x="34" y="27"/>
                  <a:pt x="34" y="27"/>
                </a:cubicBezTo>
                <a:cubicBezTo>
                  <a:pt x="37" y="32"/>
                  <a:pt x="36" y="37"/>
                  <a:pt x="32" y="40"/>
                </a:cubicBezTo>
                <a:cubicBezTo>
                  <a:pt x="30" y="41"/>
                  <a:pt x="28" y="42"/>
                  <a:pt x="26" y="4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92">
            <a:extLst>
              <a:ext uri="{FF2B5EF4-FFF2-40B4-BE49-F238E27FC236}">
                <a16:creationId xmlns:a16="http://schemas.microsoft.com/office/drawing/2014/main" id="{69FCF59E-7B70-4EDE-A193-7A8585530111}"/>
              </a:ext>
            </a:extLst>
          </p:cNvPr>
          <p:cNvSpPr>
            <a:spLocks noEditPoints="1"/>
          </p:cNvSpPr>
          <p:nvPr/>
        </p:nvSpPr>
        <p:spPr bwMode="auto">
          <a:xfrm>
            <a:off x="1173140" y="2937809"/>
            <a:ext cx="1459805" cy="1381147"/>
          </a:xfrm>
          <a:custGeom>
            <a:avLst/>
            <a:gdLst>
              <a:gd name="T0" fmla="*/ 762 w 898"/>
              <a:gd name="T1" fmla="*/ 833 h 851"/>
              <a:gd name="T2" fmla="*/ 762 w 898"/>
              <a:gd name="T3" fmla="*/ 851 h 851"/>
              <a:gd name="T4" fmla="*/ 825 w 898"/>
              <a:gd name="T5" fmla="*/ 825 h 851"/>
              <a:gd name="T6" fmla="*/ 707 w 898"/>
              <a:gd name="T7" fmla="*/ 840 h 851"/>
              <a:gd name="T8" fmla="*/ 708 w 898"/>
              <a:gd name="T9" fmla="*/ 820 h 851"/>
              <a:gd name="T10" fmla="*/ 833 w 898"/>
              <a:gd name="T11" fmla="*/ 821 h 851"/>
              <a:gd name="T12" fmla="*/ 846 w 898"/>
              <a:gd name="T13" fmla="*/ 822 h 851"/>
              <a:gd name="T14" fmla="*/ 630 w 898"/>
              <a:gd name="T15" fmla="*/ 787 h 851"/>
              <a:gd name="T16" fmla="*/ 614 w 898"/>
              <a:gd name="T17" fmla="*/ 788 h 851"/>
              <a:gd name="T18" fmla="*/ 618 w 898"/>
              <a:gd name="T19" fmla="*/ 770 h 851"/>
              <a:gd name="T20" fmla="*/ 867 w 898"/>
              <a:gd name="T21" fmla="*/ 769 h 851"/>
              <a:gd name="T22" fmla="*/ 875 w 898"/>
              <a:gd name="T23" fmla="*/ 782 h 851"/>
              <a:gd name="T24" fmla="*/ 546 w 898"/>
              <a:gd name="T25" fmla="*/ 730 h 851"/>
              <a:gd name="T26" fmla="*/ 513 w 898"/>
              <a:gd name="T27" fmla="*/ 733 h 851"/>
              <a:gd name="T28" fmla="*/ 525 w 898"/>
              <a:gd name="T29" fmla="*/ 730 h 851"/>
              <a:gd name="T30" fmla="*/ 880 w 898"/>
              <a:gd name="T31" fmla="*/ 714 h 851"/>
              <a:gd name="T32" fmla="*/ 898 w 898"/>
              <a:gd name="T33" fmla="*/ 721 h 851"/>
              <a:gd name="T34" fmla="*/ 437 w 898"/>
              <a:gd name="T35" fmla="*/ 681 h 851"/>
              <a:gd name="T36" fmla="*/ 421 w 898"/>
              <a:gd name="T37" fmla="*/ 681 h 851"/>
              <a:gd name="T38" fmla="*/ 425 w 898"/>
              <a:gd name="T39" fmla="*/ 664 h 851"/>
              <a:gd name="T40" fmla="*/ 860 w 898"/>
              <a:gd name="T41" fmla="*/ 648 h 851"/>
              <a:gd name="T42" fmla="*/ 880 w 898"/>
              <a:gd name="T43" fmla="*/ 676 h 851"/>
              <a:gd name="T44" fmla="*/ 353 w 898"/>
              <a:gd name="T45" fmla="*/ 624 h 851"/>
              <a:gd name="T46" fmla="*/ 844 w 898"/>
              <a:gd name="T47" fmla="*/ 625 h 851"/>
              <a:gd name="T48" fmla="*/ 857 w 898"/>
              <a:gd name="T49" fmla="*/ 627 h 851"/>
              <a:gd name="T50" fmla="*/ 292 w 898"/>
              <a:gd name="T51" fmla="*/ 601 h 851"/>
              <a:gd name="T52" fmla="*/ 276 w 898"/>
              <a:gd name="T53" fmla="*/ 602 h 851"/>
              <a:gd name="T54" fmla="*/ 281 w 898"/>
              <a:gd name="T55" fmla="*/ 585 h 851"/>
              <a:gd name="T56" fmla="*/ 797 w 898"/>
              <a:gd name="T57" fmla="*/ 557 h 851"/>
              <a:gd name="T58" fmla="*/ 820 w 898"/>
              <a:gd name="T59" fmla="*/ 584 h 851"/>
              <a:gd name="T60" fmla="*/ 208 w 898"/>
              <a:gd name="T61" fmla="*/ 545 h 851"/>
              <a:gd name="T62" fmla="*/ 175 w 898"/>
              <a:gd name="T63" fmla="*/ 548 h 851"/>
              <a:gd name="T64" fmla="*/ 188 w 898"/>
              <a:gd name="T65" fmla="*/ 544 h 851"/>
              <a:gd name="T66" fmla="*/ 768 w 898"/>
              <a:gd name="T67" fmla="*/ 499 h 851"/>
              <a:gd name="T68" fmla="*/ 132 w 898"/>
              <a:gd name="T69" fmla="*/ 522 h 851"/>
              <a:gd name="T70" fmla="*/ 136 w 898"/>
              <a:gd name="T71" fmla="*/ 505 h 851"/>
              <a:gd name="T72" fmla="*/ 55 w 898"/>
              <a:gd name="T73" fmla="*/ 481 h 851"/>
              <a:gd name="T74" fmla="*/ 83 w 898"/>
              <a:gd name="T75" fmla="*/ 495 h 851"/>
              <a:gd name="T76" fmla="*/ 750 w 898"/>
              <a:gd name="T77" fmla="*/ 457 h 851"/>
              <a:gd name="T78" fmla="*/ 31 w 898"/>
              <a:gd name="T79" fmla="*/ 468 h 851"/>
              <a:gd name="T80" fmla="*/ 43 w 898"/>
              <a:gd name="T81" fmla="*/ 464 h 851"/>
              <a:gd name="T82" fmla="*/ 706 w 898"/>
              <a:gd name="T83" fmla="*/ 409 h 851"/>
              <a:gd name="T84" fmla="*/ 695 w 898"/>
              <a:gd name="T85" fmla="*/ 403 h 851"/>
              <a:gd name="T86" fmla="*/ 703 w 898"/>
              <a:gd name="T87" fmla="*/ 389 h 851"/>
              <a:gd name="T88" fmla="*/ 641 w 898"/>
              <a:gd name="T89" fmla="*/ 332 h 851"/>
              <a:gd name="T90" fmla="*/ 664 w 898"/>
              <a:gd name="T91" fmla="*/ 358 h 851"/>
              <a:gd name="T92" fmla="*/ 625 w 898"/>
              <a:gd name="T93" fmla="*/ 276 h 851"/>
              <a:gd name="T94" fmla="*/ 594 w 898"/>
              <a:gd name="T95" fmla="*/ 264 h 851"/>
              <a:gd name="T96" fmla="*/ 607 w 898"/>
              <a:gd name="T97" fmla="*/ 266 h 851"/>
              <a:gd name="T98" fmla="*/ 550 w 898"/>
              <a:gd name="T99" fmla="*/ 183 h 851"/>
              <a:gd name="T100" fmla="*/ 539 w 898"/>
              <a:gd name="T101" fmla="*/ 178 h 851"/>
              <a:gd name="T102" fmla="*/ 547 w 898"/>
              <a:gd name="T103" fmla="*/ 163 h 851"/>
              <a:gd name="T104" fmla="*/ 485 w 898"/>
              <a:gd name="T105" fmla="*/ 106 h 851"/>
              <a:gd name="T106" fmla="*/ 508 w 898"/>
              <a:gd name="T107" fmla="*/ 132 h 851"/>
              <a:gd name="T108" fmla="*/ 469 w 898"/>
              <a:gd name="T109" fmla="*/ 50 h 851"/>
              <a:gd name="T110" fmla="*/ 438 w 898"/>
              <a:gd name="T111" fmla="*/ 38 h 851"/>
              <a:gd name="T112" fmla="*/ 451 w 898"/>
              <a:gd name="T113" fmla="*/ 4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851">
                <a:moveTo>
                  <a:pt x="762" y="851"/>
                </a:moveTo>
                <a:cubicBezTo>
                  <a:pt x="753" y="851"/>
                  <a:pt x="744" y="850"/>
                  <a:pt x="735" y="848"/>
                </a:cubicBezTo>
                <a:cubicBezTo>
                  <a:pt x="730" y="847"/>
                  <a:pt x="727" y="843"/>
                  <a:pt x="728" y="838"/>
                </a:cubicBezTo>
                <a:cubicBezTo>
                  <a:pt x="729" y="833"/>
                  <a:pt x="733" y="829"/>
                  <a:pt x="738" y="830"/>
                </a:cubicBezTo>
                <a:cubicBezTo>
                  <a:pt x="746" y="832"/>
                  <a:pt x="754" y="833"/>
                  <a:pt x="762" y="833"/>
                </a:cubicBezTo>
                <a:cubicBezTo>
                  <a:pt x="762" y="833"/>
                  <a:pt x="763" y="833"/>
                  <a:pt x="764" y="833"/>
                </a:cubicBezTo>
                <a:cubicBezTo>
                  <a:pt x="764" y="833"/>
                  <a:pt x="764" y="833"/>
                  <a:pt x="764" y="833"/>
                </a:cubicBezTo>
                <a:cubicBezTo>
                  <a:pt x="769" y="833"/>
                  <a:pt x="773" y="837"/>
                  <a:pt x="773" y="842"/>
                </a:cubicBezTo>
                <a:cubicBezTo>
                  <a:pt x="773" y="847"/>
                  <a:pt x="769" y="851"/>
                  <a:pt x="764" y="851"/>
                </a:cubicBezTo>
                <a:cubicBezTo>
                  <a:pt x="763" y="851"/>
                  <a:pt x="763" y="851"/>
                  <a:pt x="762" y="851"/>
                </a:cubicBezTo>
                <a:close/>
                <a:moveTo>
                  <a:pt x="791" y="848"/>
                </a:moveTo>
                <a:cubicBezTo>
                  <a:pt x="787" y="848"/>
                  <a:pt x="783" y="845"/>
                  <a:pt x="782" y="841"/>
                </a:cubicBezTo>
                <a:cubicBezTo>
                  <a:pt x="781" y="836"/>
                  <a:pt x="784" y="831"/>
                  <a:pt x="789" y="830"/>
                </a:cubicBezTo>
                <a:cubicBezTo>
                  <a:pt x="797" y="828"/>
                  <a:pt x="805" y="825"/>
                  <a:pt x="813" y="821"/>
                </a:cubicBezTo>
                <a:cubicBezTo>
                  <a:pt x="817" y="819"/>
                  <a:pt x="823" y="821"/>
                  <a:pt x="825" y="825"/>
                </a:cubicBezTo>
                <a:cubicBezTo>
                  <a:pt x="827" y="830"/>
                  <a:pt x="825" y="835"/>
                  <a:pt x="821" y="838"/>
                </a:cubicBezTo>
                <a:cubicBezTo>
                  <a:pt x="812" y="842"/>
                  <a:pt x="803" y="845"/>
                  <a:pt x="793" y="847"/>
                </a:cubicBezTo>
                <a:cubicBezTo>
                  <a:pt x="792" y="848"/>
                  <a:pt x="792" y="848"/>
                  <a:pt x="791" y="848"/>
                </a:cubicBezTo>
                <a:close/>
                <a:moveTo>
                  <a:pt x="710" y="840"/>
                </a:moveTo>
                <a:cubicBezTo>
                  <a:pt x="709" y="840"/>
                  <a:pt x="708" y="840"/>
                  <a:pt x="707" y="840"/>
                </a:cubicBezTo>
                <a:cubicBezTo>
                  <a:pt x="704" y="838"/>
                  <a:pt x="702" y="837"/>
                  <a:pt x="699" y="836"/>
                </a:cubicBezTo>
                <a:cubicBezTo>
                  <a:pt x="699" y="836"/>
                  <a:pt x="699" y="836"/>
                  <a:pt x="682" y="826"/>
                </a:cubicBezTo>
                <a:cubicBezTo>
                  <a:pt x="677" y="824"/>
                  <a:pt x="676" y="818"/>
                  <a:pt x="678" y="814"/>
                </a:cubicBezTo>
                <a:cubicBezTo>
                  <a:pt x="680" y="809"/>
                  <a:pt x="686" y="808"/>
                  <a:pt x="690" y="810"/>
                </a:cubicBezTo>
                <a:cubicBezTo>
                  <a:pt x="705" y="818"/>
                  <a:pt x="707" y="819"/>
                  <a:pt x="708" y="820"/>
                </a:cubicBezTo>
                <a:cubicBezTo>
                  <a:pt x="710" y="821"/>
                  <a:pt x="712" y="822"/>
                  <a:pt x="714" y="823"/>
                </a:cubicBezTo>
                <a:cubicBezTo>
                  <a:pt x="719" y="825"/>
                  <a:pt x="721" y="830"/>
                  <a:pt x="719" y="835"/>
                </a:cubicBezTo>
                <a:cubicBezTo>
                  <a:pt x="717" y="838"/>
                  <a:pt x="714" y="840"/>
                  <a:pt x="710" y="840"/>
                </a:cubicBezTo>
                <a:close/>
                <a:moveTo>
                  <a:pt x="840" y="824"/>
                </a:moveTo>
                <a:cubicBezTo>
                  <a:pt x="837" y="824"/>
                  <a:pt x="835" y="823"/>
                  <a:pt x="833" y="821"/>
                </a:cubicBezTo>
                <a:cubicBezTo>
                  <a:pt x="830" y="817"/>
                  <a:pt x="830" y="811"/>
                  <a:pt x="834" y="808"/>
                </a:cubicBezTo>
                <a:cubicBezTo>
                  <a:pt x="841" y="802"/>
                  <a:pt x="847" y="796"/>
                  <a:pt x="853" y="790"/>
                </a:cubicBezTo>
                <a:cubicBezTo>
                  <a:pt x="856" y="786"/>
                  <a:pt x="862" y="786"/>
                  <a:pt x="866" y="789"/>
                </a:cubicBezTo>
                <a:cubicBezTo>
                  <a:pt x="870" y="792"/>
                  <a:pt x="870" y="798"/>
                  <a:pt x="867" y="802"/>
                </a:cubicBezTo>
                <a:cubicBezTo>
                  <a:pt x="861" y="809"/>
                  <a:pt x="854" y="816"/>
                  <a:pt x="846" y="822"/>
                </a:cubicBezTo>
                <a:cubicBezTo>
                  <a:pt x="844" y="823"/>
                  <a:pt x="842" y="824"/>
                  <a:pt x="840" y="824"/>
                </a:cubicBezTo>
                <a:close/>
                <a:moveTo>
                  <a:pt x="662" y="814"/>
                </a:moveTo>
                <a:cubicBezTo>
                  <a:pt x="660" y="814"/>
                  <a:pt x="659" y="814"/>
                  <a:pt x="657" y="813"/>
                </a:cubicBezTo>
                <a:cubicBezTo>
                  <a:pt x="633" y="800"/>
                  <a:pt x="633" y="800"/>
                  <a:pt x="633" y="800"/>
                </a:cubicBezTo>
                <a:cubicBezTo>
                  <a:pt x="629" y="797"/>
                  <a:pt x="627" y="792"/>
                  <a:pt x="630" y="787"/>
                </a:cubicBezTo>
                <a:cubicBezTo>
                  <a:pt x="632" y="783"/>
                  <a:pt x="638" y="781"/>
                  <a:pt x="642" y="784"/>
                </a:cubicBezTo>
                <a:cubicBezTo>
                  <a:pt x="666" y="797"/>
                  <a:pt x="666" y="797"/>
                  <a:pt x="666" y="797"/>
                </a:cubicBezTo>
                <a:cubicBezTo>
                  <a:pt x="671" y="799"/>
                  <a:pt x="672" y="805"/>
                  <a:pt x="670" y="809"/>
                </a:cubicBezTo>
                <a:cubicBezTo>
                  <a:pt x="668" y="812"/>
                  <a:pt x="665" y="814"/>
                  <a:pt x="662" y="814"/>
                </a:cubicBezTo>
                <a:close/>
                <a:moveTo>
                  <a:pt x="614" y="788"/>
                </a:moveTo>
                <a:cubicBezTo>
                  <a:pt x="612" y="788"/>
                  <a:pt x="610" y="787"/>
                  <a:pt x="609" y="786"/>
                </a:cubicBezTo>
                <a:cubicBezTo>
                  <a:pt x="585" y="773"/>
                  <a:pt x="585" y="773"/>
                  <a:pt x="585" y="773"/>
                </a:cubicBezTo>
                <a:cubicBezTo>
                  <a:pt x="581" y="771"/>
                  <a:pt x="579" y="765"/>
                  <a:pt x="581" y="761"/>
                </a:cubicBezTo>
                <a:cubicBezTo>
                  <a:pt x="584" y="756"/>
                  <a:pt x="589" y="755"/>
                  <a:pt x="594" y="757"/>
                </a:cubicBezTo>
                <a:cubicBezTo>
                  <a:pt x="618" y="770"/>
                  <a:pt x="618" y="770"/>
                  <a:pt x="618" y="770"/>
                </a:cubicBezTo>
                <a:cubicBezTo>
                  <a:pt x="622" y="773"/>
                  <a:pt x="624" y="778"/>
                  <a:pt x="622" y="783"/>
                </a:cubicBezTo>
                <a:cubicBezTo>
                  <a:pt x="620" y="786"/>
                  <a:pt x="617" y="788"/>
                  <a:pt x="614" y="788"/>
                </a:cubicBezTo>
                <a:close/>
                <a:moveTo>
                  <a:pt x="875" y="782"/>
                </a:moveTo>
                <a:cubicBezTo>
                  <a:pt x="874" y="782"/>
                  <a:pt x="872" y="782"/>
                  <a:pt x="871" y="781"/>
                </a:cubicBezTo>
                <a:cubicBezTo>
                  <a:pt x="866" y="779"/>
                  <a:pt x="864" y="773"/>
                  <a:pt x="867" y="769"/>
                </a:cubicBezTo>
                <a:cubicBezTo>
                  <a:pt x="871" y="761"/>
                  <a:pt x="874" y="753"/>
                  <a:pt x="876" y="745"/>
                </a:cubicBezTo>
                <a:cubicBezTo>
                  <a:pt x="877" y="740"/>
                  <a:pt x="882" y="737"/>
                  <a:pt x="887" y="739"/>
                </a:cubicBezTo>
                <a:cubicBezTo>
                  <a:pt x="892" y="740"/>
                  <a:pt x="895" y="745"/>
                  <a:pt x="894" y="750"/>
                </a:cubicBezTo>
                <a:cubicBezTo>
                  <a:pt x="891" y="759"/>
                  <a:pt x="888" y="769"/>
                  <a:pt x="883" y="777"/>
                </a:cubicBezTo>
                <a:cubicBezTo>
                  <a:pt x="881" y="780"/>
                  <a:pt x="878" y="782"/>
                  <a:pt x="875" y="782"/>
                </a:cubicBezTo>
                <a:close/>
                <a:moveTo>
                  <a:pt x="565" y="761"/>
                </a:moveTo>
                <a:cubicBezTo>
                  <a:pt x="564" y="761"/>
                  <a:pt x="562" y="761"/>
                  <a:pt x="561" y="760"/>
                </a:cubicBezTo>
                <a:cubicBezTo>
                  <a:pt x="537" y="747"/>
                  <a:pt x="537" y="747"/>
                  <a:pt x="537" y="747"/>
                </a:cubicBezTo>
                <a:cubicBezTo>
                  <a:pt x="532" y="744"/>
                  <a:pt x="531" y="739"/>
                  <a:pt x="533" y="734"/>
                </a:cubicBezTo>
                <a:cubicBezTo>
                  <a:pt x="536" y="730"/>
                  <a:pt x="541" y="728"/>
                  <a:pt x="546" y="730"/>
                </a:cubicBezTo>
                <a:cubicBezTo>
                  <a:pt x="570" y="744"/>
                  <a:pt x="570" y="744"/>
                  <a:pt x="570" y="744"/>
                </a:cubicBezTo>
                <a:cubicBezTo>
                  <a:pt x="574" y="746"/>
                  <a:pt x="576" y="752"/>
                  <a:pt x="573" y="756"/>
                </a:cubicBezTo>
                <a:cubicBezTo>
                  <a:pt x="572" y="759"/>
                  <a:pt x="569" y="761"/>
                  <a:pt x="565" y="761"/>
                </a:cubicBezTo>
                <a:close/>
                <a:moveTo>
                  <a:pt x="517" y="734"/>
                </a:moveTo>
                <a:cubicBezTo>
                  <a:pt x="516" y="734"/>
                  <a:pt x="514" y="734"/>
                  <a:pt x="513" y="733"/>
                </a:cubicBezTo>
                <a:cubicBezTo>
                  <a:pt x="489" y="720"/>
                  <a:pt x="489" y="720"/>
                  <a:pt x="489" y="720"/>
                </a:cubicBezTo>
                <a:cubicBezTo>
                  <a:pt x="484" y="718"/>
                  <a:pt x="482" y="712"/>
                  <a:pt x="485" y="708"/>
                </a:cubicBezTo>
                <a:cubicBezTo>
                  <a:pt x="487" y="703"/>
                  <a:pt x="493" y="702"/>
                  <a:pt x="497" y="704"/>
                </a:cubicBezTo>
                <a:cubicBezTo>
                  <a:pt x="521" y="717"/>
                  <a:pt x="521" y="717"/>
                  <a:pt x="521" y="717"/>
                </a:cubicBezTo>
                <a:cubicBezTo>
                  <a:pt x="526" y="720"/>
                  <a:pt x="528" y="725"/>
                  <a:pt x="525" y="730"/>
                </a:cubicBezTo>
                <a:cubicBezTo>
                  <a:pt x="523" y="733"/>
                  <a:pt x="520" y="734"/>
                  <a:pt x="517" y="734"/>
                </a:cubicBezTo>
                <a:close/>
                <a:moveTo>
                  <a:pt x="889" y="730"/>
                </a:moveTo>
                <a:cubicBezTo>
                  <a:pt x="889" y="730"/>
                  <a:pt x="889" y="730"/>
                  <a:pt x="889" y="730"/>
                </a:cubicBezTo>
                <a:cubicBezTo>
                  <a:pt x="884" y="729"/>
                  <a:pt x="880" y="725"/>
                  <a:pt x="880" y="720"/>
                </a:cubicBezTo>
                <a:cubicBezTo>
                  <a:pt x="880" y="718"/>
                  <a:pt x="880" y="716"/>
                  <a:pt x="880" y="714"/>
                </a:cubicBezTo>
                <a:cubicBezTo>
                  <a:pt x="880" y="708"/>
                  <a:pt x="879" y="701"/>
                  <a:pt x="878" y="695"/>
                </a:cubicBezTo>
                <a:cubicBezTo>
                  <a:pt x="878" y="690"/>
                  <a:pt x="881" y="685"/>
                  <a:pt x="886" y="684"/>
                </a:cubicBezTo>
                <a:cubicBezTo>
                  <a:pt x="891" y="683"/>
                  <a:pt x="896" y="687"/>
                  <a:pt x="897" y="692"/>
                </a:cubicBezTo>
                <a:cubicBezTo>
                  <a:pt x="898" y="699"/>
                  <a:pt x="898" y="707"/>
                  <a:pt x="898" y="714"/>
                </a:cubicBezTo>
                <a:cubicBezTo>
                  <a:pt x="898" y="716"/>
                  <a:pt x="898" y="719"/>
                  <a:pt x="898" y="721"/>
                </a:cubicBezTo>
                <a:cubicBezTo>
                  <a:pt x="898" y="726"/>
                  <a:pt x="894" y="730"/>
                  <a:pt x="889" y="730"/>
                </a:cubicBezTo>
                <a:close/>
                <a:moveTo>
                  <a:pt x="469" y="708"/>
                </a:moveTo>
                <a:cubicBezTo>
                  <a:pt x="467" y="708"/>
                  <a:pt x="466" y="708"/>
                  <a:pt x="464" y="707"/>
                </a:cubicBezTo>
                <a:cubicBezTo>
                  <a:pt x="440" y="694"/>
                  <a:pt x="440" y="694"/>
                  <a:pt x="440" y="694"/>
                </a:cubicBezTo>
                <a:cubicBezTo>
                  <a:pt x="436" y="691"/>
                  <a:pt x="434" y="685"/>
                  <a:pt x="437" y="681"/>
                </a:cubicBezTo>
                <a:cubicBezTo>
                  <a:pt x="439" y="677"/>
                  <a:pt x="445" y="675"/>
                  <a:pt x="449" y="677"/>
                </a:cubicBezTo>
                <a:cubicBezTo>
                  <a:pt x="473" y="691"/>
                  <a:pt x="473" y="691"/>
                  <a:pt x="473" y="691"/>
                </a:cubicBezTo>
                <a:cubicBezTo>
                  <a:pt x="478" y="693"/>
                  <a:pt x="479" y="699"/>
                  <a:pt x="477" y="703"/>
                </a:cubicBezTo>
                <a:cubicBezTo>
                  <a:pt x="475" y="706"/>
                  <a:pt x="472" y="708"/>
                  <a:pt x="469" y="708"/>
                </a:cubicBezTo>
                <a:close/>
                <a:moveTo>
                  <a:pt x="421" y="681"/>
                </a:moveTo>
                <a:cubicBezTo>
                  <a:pt x="419" y="681"/>
                  <a:pt x="418" y="681"/>
                  <a:pt x="416" y="680"/>
                </a:cubicBezTo>
                <a:cubicBezTo>
                  <a:pt x="392" y="667"/>
                  <a:pt x="392" y="667"/>
                  <a:pt x="392" y="667"/>
                </a:cubicBezTo>
                <a:cubicBezTo>
                  <a:pt x="388" y="665"/>
                  <a:pt x="386" y="659"/>
                  <a:pt x="389" y="655"/>
                </a:cubicBezTo>
                <a:cubicBezTo>
                  <a:pt x="391" y="650"/>
                  <a:pt x="397" y="648"/>
                  <a:pt x="401" y="651"/>
                </a:cubicBezTo>
                <a:cubicBezTo>
                  <a:pt x="425" y="664"/>
                  <a:pt x="425" y="664"/>
                  <a:pt x="425" y="664"/>
                </a:cubicBezTo>
                <a:cubicBezTo>
                  <a:pt x="430" y="667"/>
                  <a:pt x="431" y="672"/>
                  <a:pt x="429" y="677"/>
                </a:cubicBezTo>
                <a:cubicBezTo>
                  <a:pt x="427" y="680"/>
                  <a:pt x="424" y="681"/>
                  <a:pt x="421" y="681"/>
                </a:cubicBezTo>
                <a:close/>
                <a:moveTo>
                  <a:pt x="880" y="676"/>
                </a:moveTo>
                <a:cubicBezTo>
                  <a:pt x="876" y="676"/>
                  <a:pt x="873" y="674"/>
                  <a:pt x="871" y="670"/>
                </a:cubicBezTo>
                <a:cubicBezTo>
                  <a:pt x="868" y="662"/>
                  <a:pt x="864" y="655"/>
                  <a:pt x="860" y="648"/>
                </a:cubicBezTo>
                <a:cubicBezTo>
                  <a:pt x="857" y="643"/>
                  <a:pt x="858" y="638"/>
                  <a:pt x="862" y="635"/>
                </a:cubicBezTo>
                <a:cubicBezTo>
                  <a:pt x="866" y="632"/>
                  <a:pt x="872" y="633"/>
                  <a:pt x="875" y="637"/>
                </a:cubicBezTo>
                <a:cubicBezTo>
                  <a:pt x="880" y="645"/>
                  <a:pt x="885" y="654"/>
                  <a:pt x="889" y="663"/>
                </a:cubicBezTo>
                <a:cubicBezTo>
                  <a:pt x="890" y="668"/>
                  <a:pt x="888" y="673"/>
                  <a:pt x="883" y="675"/>
                </a:cubicBezTo>
                <a:cubicBezTo>
                  <a:pt x="882" y="676"/>
                  <a:pt x="881" y="676"/>
                  <a:pt x="880" y="676"/>
                </a:cubicBezTo>
                <a:close/>
                <a:moveTo>
                  <a:pt x="372" y="655"/>
                </a:moveTo>
                <a:cubicBezTo>
                  <a:pt x="371" y="655"/>
                  <a:pt x="369" y="655"/>
                  <a:pt x="368" y="654"/>
                </a:cubicBezTo>
                <a:cubicBezTo>
                  <a:pt x="344" y="640"/>
                  <a:pt x="344" y="640"/>
                  <a:pt x="344" y="640"/>
                </a:cubicBezTo>
                <a:cubicBezTo>
                  <a:pt x="340" y="638"/>
                  <a:pt x="338" y="632"/>
                  <a:pt x="340" y="628"/>
                </a:cubicBezTo>
                <a:cubicBezTo>
                  <a:pt x="343" y="624"/>
                  <a:pt x="348" y="622"/>
                  <a:pt x="353" y="624"/>
                </a:cubicBezTo>
                <a:cubicBezTo>
                  <a:pt x="377" y="638"/>
                  <a:pt x="377" y="638"/>
                  <a:pt x="377" y="638"/>
                </a:cubicBezTo>
                <a:cubicBezTo>
                  <a:pt x="381" y="640"/>
                  <a:pt x="383" y="646"/>
                  <a:pt x="381" y="650"/>
                </a:cubicBezTo>
                <a:cubicBezTo>
                  <a:pt x="379" y="653"/>
                  <a:pt x="376" y="655"/>
                  <a:pt x="372" y="655"/>
                </a:cubicBezTo>
                <a:close/>
                <a:moveTo>
                  <a:pt x="852" y="629"/>
                </a:moveTo>
                <a:cubicBezTo>
                  <a:pt x="849" y="629"/>
                  <a:pt x="846" y="628"/>
                  <a:pt x="844" y="625"/>
                </a:cubicBezTo>
                <a:cubicBezTo>
                  <a:pt x="828" y="603"/>
                  <a:pt x="828" y="603"/>
                  <a:pt x="828" y="603"/>
                </a:cubicBezTo>
                <a:cubicBezTo>
                  <a:pt x="825" y="598"/>
                  <a:pt x="826" y="593"/>
                  <a:pt x="831" y="590"/>
                </a:cubicBezTo>
                <a:cubicBezTo>
                  <a:pt x="835" y="587"/>
                  <a:pt x="841" y="588"/>
                  <a:pt x="843" y="592"/>
                </a:cubicBezTo>
                <a:cubicBezTo>
                  <a:pt x="859" y="615"/>
                  <a:pt x="859" y="615"/>
                  <a:pt x="859" y="615"/>
                </a:cubicBezTo>
                <a:cubicBezTo>
                  <a:pt x="862" y="619"/>
                  <a:pt x="861" y="625"/>
                  <a:pt x="857" y="627"/>
                </a:cubicBezTo>
                <a:cubicBezTo>
                  <a:pt x="855" y="629"/>
                  <a:pt x="853" y="629"/>
                  <a:pt x="852" y="629"/>
                </a:cubicBezTo>
                <a:close/>
                <a:moveTo>
                  <a:pt x="324" y="628"/>
                </a:moveTo>
                <a:cubicBezTo>
                  <a:pt x="323" y="628"/>
                  <a:pt x="321" y="628"/>
                  <a:pt x="320" y="627"/>
                </a:cubicBezTo>
                <a:cubicBezTo>
                  <a:pt x="296" y="614"/>
                  <a:pt x="296" y="614"/>
                  <a:pt x="296" y="614"/>
                </a:cubicBezTo>
                <a:cubicBezTo>
                  <a:pt x="291" y="611"/>
                  <a:pt x="290" y="606"/>
                  <a:pt x="292" y="601"/>
                </a:cubicBezTo>
                <a:cubicBezTo>
                  <a:pt x="295" y="597"/>
                  <a:pt x="300" y="595"/>
                  <a:pt x="305" y="598"/>
                </a:cubicBezTo>
                <a:cubicBezTo>
                  <a:pt x="329" y="611"/>
                  <a:pt x="329" y="611"/>
                  <a:pt x="329" y="611"/>
                </a:cubicBezTo>
                <a:cubicBezTo>
                  <a:pt x="333" y="614"/>
                  <a:pt x="335" y="619"/>
                  <a:pt x="332" y="624"/>
                </a:cubicBezTo>
                <a:cubicBezTo>
                  <a:pt x="331" y="627"/>
                  <a:pt x="327" y="628"/>
                  <a:pt x="324" y="628"/>
                </a:cubicBezTo>
                <a:close/>
                <a:moveTo>
                  <a:pt x="276" y="602"/>
                </a:moveTo>
                <a:cubicBezTo>
                  <a:pt x="275" y="602"/>
                  <a:pt x="273" y="601"/>
                  <a:pt x="272" y="601"/>
                </a:cubicBezTo>
                <a:cubicBezTo>
                  <a:pt x="248" y="587"/>
                  <a:pt x="248" y="587"/>
                  <a:pt x="248" y="587"/>
                </a:cubicBezTo>
                <a:cubicBezTo>
                  <a:pt x="243" y="585"/>
                  <a:pt x="241" y="579"/>
                  <a:pt x="244" y="575"/>
                </a:cubicBezTo>
                <a:cubicBezTo>
                  <a:pt x="246" y="570"/>
                  <a:pt x="252" y="569"/>
                  <a:pt x="256" y="571"/>
                </a:cubicBezTo>
                <a:cubicBezTo>
                  <a:pt x="281" y="585"/>
                  <a:pt x="281" y="585"/>
                  <a:pt x="281" y="585"/>
                </a:cubicBezTo>
                <a:cubicBezTo>
                  <a:pt x="285" y="587"/>
                  <a:pt x="287" y="593"/>
                  <a:pt x="284" y="597"/>
                </a:cubicBezTo>
                <a:cubicBezTo>
                  <a:pt x="282" y="600"/>
                  <a:pt x="279" y="602"/>
                  <a:pt x="276" y="602"/>
                </a:cubicBezTo>
                <a:close/>
                <a:moveTo>
                  <a:pt x="820" y="584"/>
                </a:moveTo>
                <a:cubicBezTo>
                  <a:pt x="817" y="584"/>
                  <a:pt x="815" y="583"/>
                  <a:pt x="813" y="580"/>
                </a:cubicBezTo>
                <a:cubicBezTo>
                  <a:pt x="797" y="557"/>
                  <a:pt x="797" y="557"/>
                  <a:pt x="797" y="557"/>
                </a:cubicBezTo>
                <a:cubicBezTo>
                  <a:pt x="794" y="553"/>
                  <a:pt x="795" y="548"/>
                  <a:pt x="799" y="545"/>
                </a:cubicBezTo>
                <a:cubicBezTo>
                  <a:pt x="804" y="542"/>
                  <a:pt x="809" y="543"/>
                  <a:pt x="812" y="547"/>
                </a:cubicBezTo>
                <a:cubicBezTo>
                  <a:pt x="828" y="570"/>
                  <a:pt x="828" y="570"/>
                  <a:pt x="828" y="570"/>
                </a:cubicBezTo>
                <a:cubicBezTo>
                  <a:pt x="831" y="574"/>
                  <a:pt x="830" y="579"/>
                  <a:pt x="826" y="582"/>
                </a:cubicBezTo>
                <a:cubicBezTo>
                  <a:pt x="824" y="583"/>
                  <a:pt x="822" y="584"/>
                  <a:pt x="820" y="584"/>
                </a:cubicBezTo>
                <a:close/>
                <a:moveTo>
                  <a:pt x="228" y="575"/>
                </a:moveTo>
                <a:cubicBezTo>
                  <a:pt x="226" y="575"/>
                  <a:pt x="225" y="575"/>
                  <a:pt x="223" y="574"/>
                </a:cubicBezTo>
                <a:cubicBezTo>
                  <a:pt x="199" y="561"/>
                  <a:pt x="199" y="561"/>
                  <a:pt x="199" y="561"/>
                </a:cubicBezTo>
                <a:cubicBezTo>
                  <a:pt x="195" y="558"/>
                  <a:pt x="193" y="553"/>
                  <a:pt x="196" y="548"/>
                </a:cubicBezTo>
                <a:cubicBezTo>
                  <a:pt x="198" y="544"/>
                  <a:pt x="204" y="542"/>
                  <a:pt x="208" y="545"/>
                </a:cubicBezTo>
                <a:cubicBezTo>
                  <a:pt x="232" y="558"/>
                  <a:pt x="232" y="558"/>
                  <a:pt x="232" y="558"/>
                </a:cubicBezTo>
                <a:cubicBezTo>
                  <a:pt x="237" y="560"/>
                  <a:pt x="238" y="566"/>
                  <a:pt x="236" y="570"/>
                </a:cubicBezTo>
                <a:cubicBezTo>
                  <a:pt x="234" y="573"/>
                  <a:pt x="231" y="575"/>
                  <a:pt x="228" y="575"/>
                </a:cubicBezTo>
                <a:close/>
                <a:moveTo>
                  <a:pt x="180" y="549"/>
                </a:moveTo>
                <a:cubicBezTo>
                  <a:pt x="178" y="549"/>
                  <a:pt x="177" y="548"/>
                  <a:pt x="175" y="548"/>
                </a:cubicBezTo>
                <a:cubicBezTo>
                  <a:pt x="151" y="534"/>
                  <a:pt x="151" y="534"/>
                  <a:pt x="151" y="534"/>
                </a:cubicBezTo>
                <a:cubicBezTo>
                  <a:pt x="147" y="532"/>
                  <a:pt x="145" y="526"/>
                  <a:pt x="148" y="522"/>
                </a:cubicBezTo>
                <a:cubicBezTo>
                  <a:pt x="150" y="517"/>
                  <a:pt x="156" y="516"/>
                  <a:pt x="160" y="518"/>
                </a:cubicBezTo>
                <a:cubicBezTo>
                  <a:pt x="184" y="531"/>
                  <a:pt x="184" y="531"/>
                  <a:pt x="184" y="531"/>
                </a:cubicBezTo>
                <a:cubicBezTo>
                  <a:pt x="189" y="534"/>
                  <a:pt x="190" y="539"/>
                  <a:pt x="188" y="544"/>
                </a:cubicBezTo>
                <a:cubicBezTo>
                  <a:pt x="186" y="547"/>
                  <a:pt x="183" y="549"/>
                  <a:pt x="180" y="549"/>
                </a:cubicBezTo>
                <a:close/>
                <a:moveTo>
                  <a:pt x="789" y="539"/>
                </a:moveTo>
                <a:cubicBezTo>
                  <a:pt x="786" y="539"/>
                  <a:pt x="783" y="537"/>
                  <a:pt x="781" y="535"/>
                </a:cubicBezTo>
                <a:cubicBezTo>
                  <a:pt x="766" y="512"/>
                  <a:pt x="766" y="512"/>
                  <a:pt x="766" y="512"/>
                </a:cubicBezTo>
                <a:cubicBezTo>
                  <a:pt x="763" y="508"/>
                  <a:pt x="764" y="502"/>
                  <a:pt x="768" y="499"/>
                </a:cubicBezTo>
                <a:cubicBezTo>
                  <a:pt x="772" y="497"/>
                  <a:pt x="778" y="498"/>
                  <a:pt x="781" y="502"/>
                </a:cubicBezTo>
                <a:cubicBezTo>
                  <a:pt x="797" y="524"/>
                  <a:pt x="797" y="524"/>
                  <a:pt x="797" y="524"/>
                </a:cubicBezTo>
                <a:cubicBezTo>
                  <a:pt x="800" y="529"/>
                  <a:pt x="798" y="534"/>
                  <a:pt x="794" y="537"/>
                </a:cubicBezTo>
                <a:cubicBezTo>
                  <a:pt x="793" y="538"/>
                  <a:pt x="791" y="539"/>
                  <a:pt x="789" y="539"/>
                </a:cubicBezTo>
                <a:close/>
                <a:moveTo>
                  <a:pt x="132" y="522"/>
                </a:moveTo>
                <a:cubicBezTo>
                  <a:pt x="130" y="522"/>
                  <a:pt x="128" y="522"/>
                  <a:pt x="127" y="521"/>
                </a:cubicBezTo>
                <a:cubicBezTo>
                  <a:pt x="103" y="508"/>
                  <a:pt x="103" y="508"/>
                  <a:pt x="103" y="508"/>
                </a:cubicBezTo>
                <a:cubicBezTo>
                  <a:pt x="99" y="505"/>
                  <a:pt x="97" y="500"/>
                  <a:pt x="99" y="495"/>
                </a:cubicBezTo>
                <a:cubicBezTo>
                  <a:pt x="102" y="491"/>
                  <a:pt x="107" y="489"/>
                  <a:pt x="112" y="492"/>
                </a:cubicBezTo>
                <a:cubicBezTo>
                  <a:pt x="136" y="505"/>
                  <a:pt x="136" y="505"/>
                  <a:pt x="136" y="505"/>
                </a:cubicBezTo>
                <a:cubicBezTo>
                  <a:pt x="140" y="507"/>
                  <a:pt x="142" y="513"/>
                  <a:pt x="140" y="517"/>
                </a:cubicBezTo>
                <a:cubicBezTo>
                  <a:pt x="138" y="520"/>
                  <a:pt x="135" y="522"/>
                  <a:pt x="132" y="522"/>
                </a:cubicBezTo>
                <a:close/>
                <a:moveTo>
                  <a:pt x="83" y="495"/>
                </a:moveTo>
                <a:cubicBezTo>
                  <a:pt x="82" y="495"/>
                  <a:pt x="80" y="495"/>
                  <a:pt x="79" y="494"/>
                </a:cubicBezTo>
                <a:cubicBezTo>
                  <a:pt x="55" y="481"/>
                  <a:pt x="55" y="481"/>
                  <a:pt x="55" y="481"/>
                </a:cubicBezTo>
                <a:cubicBezTo>
                  <a:pt x="50" y="479"/>
                  <a:pt x="49" y="473"/>
                  <a:pt x="51" y="469"/>
                </a:cubicBezTo>
                <a:cubicBezTo>
                  <a:pt x="54" y="464"/>
                  <a:pt x="59" y="462"/>
                  <a:pt x="64" y="465"/>
                </a:cubicBezTo>
                <a:cubicBezTo>
                  <a:pt x="88" y="478"/>
                  <a:pt x="88" y="478"/>
                  <a:pt x="88" y="478"/>
                </a:cubicBezTo>
                <a:cubicBezTo>
                  <a:pt x="92" y="481"/>
                  <a:pt x="94" y="486"/>
                  <a:pt x="91" y="491"/>
                </a:cubicBezTo>
                <a:cubicBezTo>
                  <a:pt x="90" y="494"/>
                  <a:pt x="87" y="495"/>
                  <a:pt x="83" y="495"/>
                </a:cubicBezTo>
                <a:close/>
                <a:moveTo>
                  <a:pt x="758" y="494"/>
                </a:moveTo>
                <a:cubicBezTo>
                  <a:pt x="755" y="494"/>
                  <a:pt x="752" y="492"/>
                  <a:pt x="750" y="490"/>
                </a:cubicBezTo>
                <a:cubicBezTo>
                  <a:pt x="735" y="467"/>
                  <a:pt x="735" y="467"/>
                  <a:pt x="735" y="467"/>
                </a:cubicBezTo>
                <a:cubicBezTo>
                  <a:pt x="732" y="463"/>
                  <a:pt x="733" y="457"/>
                  <a:pt x="737" y="454"/>
                </a:cubicBezTo>
                <a:cubicBezTo>
                  <a:pt x="741" y="451"/>
                  <a:pt x="747" y="452"/>
                  <a:pt x="750" y="457"/>
                </a:cubicBezTo>
                <a:cubicBezTo>
                  <a:pt x="765" y="479"/>
                  <a:pt x="765" y="479"/>
                  <a:pt x="765" y="479"/>
                </a:cubicBezTo>
                <a:cubicBezTo>
                  <a:pt x="768" y="483"/>
                  <a:pt x="767" y="489"/>
                  <a:pt x="763" y="492"/>
                </a:cubicBezTo>
                <a:cubicBezTo>
                  <a:pt x="761" y="493"/>
                  <a:pt x="760" y="494"/>
                  <a:pt x="758" y="494"/>
                </a:cubicBezTo>
                <a:close/>
                <a:moveTo>
                  <a:pt x="35" y="469"/>
                </a:moveTo>
                <a:cubicBezTo>
                  <a:pt x="34" y="469"/>
                  <a:pt x="32" y="468"/>
                  <a:pt x="31" y="468"/>
                </a:cubicBezTo>
                <a:cubicBezTo>
                  <a:pt x="6" y="454"/>
                  <a:pt x="6" y="454"/>
                  <a:pt x="6" y="454"/>
                </a:cubicBezTo>
                <a:cubicBezTo>
                  <a:pt x="2" y="452"/>
                  <a:pt x="0" y="446"/>
                  <a:pt x="3" y="442"/>
                </a:cubicBezTo>
                <a:cubicBezTo>
                  <a:pt x="5" y="437"/>
                  <a:pt x="11" y="436"/>
                  <a:pt x="15" y="438"/>
                </a:cubicBezTo>
                <a:cubicBezTo>
                  <a:pt x="40" y="452"/>
                  <a:pt x="40" y="452"/>
                  <a:pt x="40" y="452"/>
                </a:cubicBezTo>
                <a:cubicBezTo>
                  <a:pt x="44" y="454"/>
                  <a:pt x="46" y="460"/>
                  <a:pt x="43" y="464"/>
                </a:cubicBezTo>
                <a:cubicBezTo>
                  <a:pt x="41" y="467"/>
                  <a:pt x="38" y="469"/>
                  <a:pt x="35" y="469"/>
                </a:cubicBezTo>
                <a:close/>
                <a:moveTo>
                  <a:pt x="727" y="448"/>
                </a:moveTo>
                <a:cubicBezTo>
                  <a:pt x="724" y="448"/>
                  <a:pt x="721" y="447"/>
                  <a:pt x="719" y="445"/>
                </a:cubicBezTo>
                <a:cubicBezTo>
                  <a:pt x="703" y="422"/>
                  <a:pt x="703" y="422"/>
                  <a:pt x="703" y="422"/>
                </a:cubicBezTo>
                <a:cubicBezTo>
                  <a:pt x="701" y="418"/>
                  <a:pt x="702" y="412"/>
                  <a:pt x="706" y="409"/>
                </a:cubicBezTo>
                <a:cubicBezTo>
                  <a:pt x="710" y="406"/>
                  <a:pt x="716" y="407"/>
                  <a:pt x="719" y="411"/>
                </a:cubicBezTo>
                <a:cubicBezTo>
                  <a:pt x="734" y="434"/>
                  <a:pt x="734" y="434"/>
                  <a:pt x="734" y="434"/>
                </a:cubicBezTo>
                <a:cubicBezTo>
                  <a:pt x="737" y="438"/>
                  <a:pt x="736" y="444"/>
                  <a:pt x="732" y="447"/>
                </a:cubicBezTo>
                <a:cubicBezTo>
                  <a:pt x="730" y="448"/>
                  <a:pt x="728" y="448"/>
                  <a:pt x="727" y="448"/>
                </a:cubicBezTo>
                <a:close/>
                <a:moveTo>
                  <a:pt x="695" y="403"/>
                </a:moveTo>
                <a:cubicBezTo>
                  <a:pt x="692" y="403"/>
                  <a:pt x="690" y="402"/>
                  <a:pt x="688" y="399"/>
                </a:cubicBezTo>
                <a:cubicBezTo>
                  <a:pt x="672" y="377"/>
                  <a:pt x="672" y="377"/>
                  <a:pt x="672" y="377"/>
                </a:cubicBezTo>
                <a:cubicBezTo>
                  <a:pt x="669" y="373"/>
                  <a:pt x="670" y="367"/>
                  <a:pt x="675" y="364"/>
                </a:cubicBezTo>
                <a:cubicBezTo>
                  <a:pt x="679" y="361"/>
                  <a:pt x="684" y="362"/>
                  <a:pt x="687" y="366"/>
                </a:cubicBezTo>
                <a:cubicBezTo>
                  <a:pt x="703" y="389"/>
                  <a:pt x="703" y="389"/>
                  <a:pt x="703" y="389"/>
                </a:cubicBezTo>
                <a:cubicBezTo>
                  <a:pt x="706" y="393"/>
                  <a:pt x="705" y="399"/>
                  <a:pt x="701" y="402"/>
                </a:cubicBezTo>
                <a:cubicBezTo>
                  <a:pt x="699" y="403"/>
                  <a:pt x="697" y="403"/>
                  <a:pt x="695" y="403"/>
                </a:cubicBezTo>
                <a:close/>
                <a:moveTo>
                  <a:pt x="664" y="358"/>
                </a:moveTo>
                <a:cubicBezTo>
                  <a:pt x="661" y="358"/>
                  <a:pt x="658" y="357"/>
                  <a:pt x="657" y="354"/>
                </a:cubicBezTo>
                <a:cubicBezTo>
                  <a:pt x="641" y="332"/>
                  <a:pt x="641" y="332"/>
                  <a:pt x="641" y="332"/>
                </a:cubicBezTo>
                <a:cubicBezTo>
                  <a:pt x="638" y="327"/>
                  <a:pt x="639" y="322"/>
                  <a:pt x="643" y="319"/>
                </a:cubicBezTo>
                <a:cubicBezTo>
                  <a:pt x="647" y="316"/>
                  <a:pt x="653" y="317"/>
                  <a:pt x="656" y="321"/>
                </a:cubicBezTo>
                <a:cubicBezTo>
                  <a:pt x="672" y="344"/>
                  <a:pt x="672" y="344"/>
                  <a:pt x="672" y="344"/>
                </a:cubicBezTo>
                <a:cubicBezTo>
                  <a:pt x="675" y="348"/>
                  <a:pt x="674" y="354"/>
                  <a:pt x="669" y="357"/>
                </a:cubicBezTo>
                <a:cubicBezTo>
                  <a:pt x="668" y="358"/>
                  <a:pt x="666" y="358"/>
                  <a:pt x="664" y="358"/>
                </a:cubicBezTo>
                <a:close/>
                <a:moveTo>
                  <a:pt x="633" y="313"/>
                </a:moveTo>
                <a:cubicBezTo>
                  <a:pt x="630" y="313"/>
                  <a:pt x="627" y="312"/>
                  <a:pt x="625" y="309"/>
                </a:cubicBezTo>
                <a:cubicBezTo>
                  <a:pt x="610" y="286"/>
                  <a:pt x="610" y="286"/>
                  <a:pt x="610" y="286"/>
                </a:cubicBezTo>
                <a:cubicBezTo>
                  <a:pt x="607" y="282"/>
                  <a:pt x="608" y="277"/>
                  <a:pt x="612" y="274"/>
                </a:cubicBezTo>
                <a:cubicBezTo>
                  <a:pt x="616" y="271"/>
                  <a:pt x="622" y="272"/>
                  <a:pt x="625" y="276"/>
                </a:cubicBezTo>
                <a:cubicBezTo>
                  <a:pt x="640" y="299"/>
                  <a:pt x="640" y="299"/>
                  <a:pt x="640" y="299"/>
                </a:cubicBezTo>
                <a:cubicBezTo>
                  <a:pt x="643" y="303"/>
                  <a:pt x="642" y="308"/>
                  <a:pt x="638" y="311"/>
                </a:cubicBezTo>
                <a:cubicBezTo>
                  <a:pt x="637" y="312"/>
                  <a:pt x="635" y="313"/>
                  <a:pt x="633" y="313"/>
                </a:cubicBezTo>
                <a:close/>
                <a:moveTo>
                  <a:pt x="602" y="268"/>
                </a:moveTo>
                <a:cubicBezTo>
                  <a:pt x="599" y="268"/>
                  <a:pt x="596" y="266"/>
                  <a:pt x="594" y="264"/>
                </a:cubicBezTo>
                <a:cubicBezTo>
                  <a:pt x="578" y="241"/>
                  <a:pt x="578" y="241"/>
                  <a:pt x="578" y="241"/>
                </a:cubicBezTo>
                <a:cubicBezTo>
                  <a:pt x="576" y="237"/>
                  <a:pt x="577" y="231"/>
                  <a:pt x="581" y="228"/>
                </a:cubicBezTo>
                <a:cubicBezTo>
                  <a:pt x="585" y="226"/>
                  <a:pt x="591" y="227"/>
                  <a:pt x="594" y="231"/>
                </a:cubicBezTo>
                <a:cubicBezTo>
                  <a:pt x="609" y="253"/>
                  <a:pt x="609" y="253"/>
                  <a:pt x="609" y="253"/>
                </a:cubicBezTo>
                <a:cubicBezTo>
                  <a:pt x="612" y="258"/>
                  <a:pt x="611" y="263"/>
                  <a:pt x="607" y="266"/>
                </a:cubicBezTo>
                <a:cubicBezTo>
                  <a:pt x="605" y="267"/>
                  <a:pt x="603" y="268"/>
                  <a:pt x="602" y="268"/>
                </a:cubicBezTo>
                <a:close/>
                <a:moveTo>
                  <a:pt x="570" y="223"/>
                </a:moveTo>
                <a:cubicBezTo>
                  <a:pt x="568" y="223"/>
                  <a:pt x="565" y="221"/>
                  <a:pt x="563" y="219"/>
                </a:cubicBezTo>
                <a:cubicBezTo>
                  <a:pt x="547" y="196"/>
                  <a:pt x="547" y="196"/>
                  <a:pt x="547" y="196"/>
                </a:cubicBezTo>
                <a:cubicBezTo>
                  <a:pt x="544" y="192"/>
                  <a:pt x="545" y="186"/>
                  <a:pt x="550" y="183"/>
                </a:cubicBezTo>
                <a:cubicBezTo>
                  <a:pt x="554" y="180"/>
                  <a:pt x="559" y="181"/>
                  <a:pt x="562" y="186"/>
                </a:cubicBezTo>
                <a:cubicBezTo>
                  <a:pt x="578" y="208"/>
                  <a:pt x="578" y="208"/>
                  <a:pt x="578" y="208"/>
                </a:cubicBezTo>
                <a:cubicBezTo>
                  <a:pt x="581" y="212"/>
                  <a:pt x="580" y="218"/>
                  <a:pt x="576" y="221"/>
                </a:cubicBezTo>
                <a:cubicBezTo>
                  <a:pt x="574" y="222"/>
                  <a:pt x="572" y="223"/>
                  <a:pt x="570" y="223"/>
                </a:cubicBezTo>
                <a:close/>
                <a:moveTo>
                  <a:pt x="539" y="178"/>
                </a:moveTo>
                <a:cubicBezTo>
                  <a:pt x="536" y="178"/>
                  <a:pt x="533" y="176"/>
                  <a:pt x="532" y="174"/>
                </a:cubicBezTo>
                <a:cubicBezTo>
                  <a:pt x="516" y="151"/>
                  <a:pt x="516" y="151"/>
                  <a:pt x="516" y="151"/>
                </a:cubicBezTo>
                <a:cubicBezTo>
                  <a:pt x="513" y="147"/>
                  <a:pt x="514" y="141"/>
                  <a:pt x="518" y="138"/>
                </a:cubicBezTo>
                <a:cubicBezTo>
                  <a:pt x="523" y="135"/>
                  <a:pt x="528" y="136"/>
                  <a:pt x="531" y="140"/>
                </a:cubicBezTo>
                <a:cubicBezTo>
                  <a:pt x="547" y="163"/>
                  <a:pt x="547" y="163"/>
                  <a:pt x="547" y="163"/>
                </a:cubicBezTo>
                <a:cubicBezTo>
                  <a:pt x="550" y="167"/>
                  <a:pt x="549" y="173"/>
                  <a:pt x="544" y="176"/>
                </a:cubicBezTo>
                <a:cubicBezTo>
                  <a:pt x="543" y="177"/>
                  <a:pt x="541" y="178"/>
                  <a:pt x="539" y="178"/>
                </a:cubicBezTo>
                <a:close/>
                <a:moveTo>
                  <a:pt x="508" y="132"/>
                </a:moveTo>
                <a:cubicBezTo>
                  <a:pt x="505" y="132"/>
                  <a:pt x="502" y="131"/>
                  <a:pt x="500" y="128"/>
                </a:cubicBezTo>
                <a:cubicBezTo>
                  <a:pt x="485" y="106"/>
                  <a:pt x="485" y="106"/>
                  <a:pt x="485" y="106"/>
                </a:cubicBezTo>
                <a:cubicBezTo>
                  <a:pt x="482" y="102"/>
                  <a:pt x="483" y="96"/>
                  <a:pt x="487" y="93"/>
                </a:cubicBezTo>
                <a:cubicBezTo>
                  <a:pt x="491" y="90"/>
                  <a:pt x="497" y="91"/>
                  <a:pt x="500" y="95"/>
                </a:cubicBezTo>
                <a:cubicBezTo>
                  <a:pt x="516" y="118"/>
                  <a:pt x="516" y="118"/>
                  <a:pt x="516" y="118"/>
                </a:cubicBezTo>
                <a:cubicBezTo>
                  <a:pt x="518" y="122"/>
                  <a:pt x="517" y="128"/>
                  <a:pt x="513" y="131"/>
                </a:cubicBezTo>
                <a:cubicBezTo>
                  <a:pt x="512" y="132"/>
                  <a:pt x="510" y="132"/>
                  <a:pt x="508" y="132"/>
                </a:cubicBezTo>
                <a:close/>
                <a:moveTo>
                  <a:pt x="477" y="87"/>
                </a:moveTo>
                <a:cubicBezTo>
                  <a:pt x="474" y="87"/>
                  <a:pt x="471" y="86"/>
                  <a:pt x="469" y="83"/>
                </a:cubicBezTo>
                <a:cubicBezTo>
                  <a:pt x="454" y="61"/>
                  <a:pt x="454" y="61"/>
                  <a:pt x="454" y="61"/>
                </a:cubicBezTo>
                <a:cubicBezTo>
                  <a:pt x="451" y="56"/>
                  <a:pt x="452" y="51"/>
                  <a:pt x="456" y="48"/>
                </a:cubicBezTo>
                <a:cubicBezTo>
                  <a:pt x="460" y="45"/>
                  <a:pt x="466" y="46"/>
                  <a:pt x="469" y="50"/>
                </a:cubicBezTo>
                <a:cubicBezTo>
                  <a:pt x="484" y="73"/>
                  <a:pt x="484" y="73"/>
                  <a:pt x="484" y="73"/>
                </a:cubicBezTo>
                <a:cubicBezTo>
                  <a:pt x="487" y="77"/>
                  <a:pt x="486" y="83"/>
                  <a:pt x="482" y="86"/>
                </a:cubicBezTo>
                <a:cubicBezTo>
                  <a:pt x="480" y="87"/>
                  <a:pt x="479" y="87"/>
                  <a:pt x="477" y="87"/>
                </a:cubicBezTo>
                <a:close/>
                <a:moveTo>
                  <a:pt x="446" y="42"/>
                </a:moveTo>
                <a:cubicBezTo>
                  <a:pt x="443" y="42"/>
                  <a:pt x="440" y="41"/>
                  <a:pt x="438" y="38"/>
                </a:cubicBezTo>
                <a:cubicBezTo>
                  <a:pt x="422" y="15"/>
                  <a:pt x="422" y="15"/>
                  <a:pt x="422" y="15"/>
                </a:cubicBezTo>
                <a:cubicBezTo>
                  <a:pt x="419" y="11"/>
                  <a:pt x="420" y="6"/>
                  <a:pt x="425" y="3"/>
                </a:cubicBezTo>
                <a:cubicBezTo>
                  <a:pt x="429" y="0"/>
                  <a:pt x="435" y="1"/>
                  <a:pt x="437" y="5"/>
                </a:cubicBezTo>
                <a:cubicBezTo>
                  <a:pt x="453" y="28"/>
                  <a:pt x="453" y="28"/>
                  <a:pt x="453" y="28"/>
                </a:cubicBezTo>
                <a:cubicBezTo>
                  <a:pt x="456" y="32"/>
                  <a:pt x="455" y="37"/>
                  <a:pt x="451" y="40"/>
                </a:cubicBezTo>
                <a:cubicBezTo>
                  <a:pt x="449" y="41"/>
                  <a:pt x="447" y="42"/>
                  <a:pt x="446" y="4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93">
            <a:extLst>
              <a:ext uri="{FF2B5EF4-FFF2-40B4-BE49-F238E27FC236}">
                <a16:creationId xmlns:a16="http://schemas.microsoft.com/office/drawing/2014/main" id="{09E95023-C122-4B1B-B1B9-1964727565F1}"/>
              </a:ext>
            </a:extLst>
          </p:cNvPr>
          <p:cNvSpPr>
            <a:spLocks/>
          </p:cNvSpPr>
          <p:nvPr/>
        </p:nvSpPr>
        <p:spPr bwMode="auto">
          <a:xfrm>
            <a:off x="1099108" y="3601778"/>
            <a:ext cx="71718" cy="54367"/>
          </a:xfrm>
          <a:custGeom>
            <a:avLst/>
            <a:gdLst>
              <a:gd name="T0" fmla="*/ 34 w 44"/>
              <a:gd name="T1" fmla="*/ 34 h 34"/>
              <a:gd name="T2" fmla="*/ 29 w 44"/>
              <a:gd name="T3" fmla="*/ 33 h 34"/>
              <a:gd name="T4" fmla="*/ 20 w 44"/>
              <a:gd name="T5" fmla="*/ 28 h 34"/>
              <a:gd name="T6" fmla="*/ 17 w 44"/>
              <a:gd name="T7" fmla="*/ 26 h 34"/>
              <a:gd name="T8" fmla="*/ 16 w 44"/>
              <a:gd name="T9" fmla="*/ 25 h 34"/>
              <a:gd name="T10" fmla="*/ 5 w 44"/>
              <a:gd name="T11" fmla="*/ 18 h 34"/>
              <a:gd name="T12" fmla="*/ 3 w 44"/>
              <a:gd name="T13" fmla="*/ 6 h 34"/>
              <a:gd name="T14" fmla="*/ 15 w 44"/>
              <a:gd name="T15" fmla="*/ 3 h 34"/>
              <a:gd name="T16" fmla="*/ 27 w 44"/>
              <a:gd name="T17" fmla="*/ 10 h 34"/>
              <a:gd name="T18" fmla="*/ 27 w 44"/>
              <a:gd name="T19" fmla="*/ 11 h 34"/>
              <a:gd name="T20" fmla="*/ 29 w 44"/>
              <a:gd name="T21" fmla="*/ 12 h 34"/>
              <a:gd name="T22" fmla="*/ 38 w 44"/>
              <a:gd name="T23" fmla="*/ 17 h 34"/>
              <a:gd name="T24" fmla="*/ 42 w 44"/>
              <a:gd name="T25" fmla="*/ 30 h 34"/>
              <a:gd name="T26" fmla="*/ 34 w 44"/>
              <a:gd name="T2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4">
                <a:moveTo>
                  <a:pt x="34" y="34"/>
                </a:moveTo>
                <a:cubicBezTo>
                  <a:pt x="32" y="34"/>
                  <a:pt x="31" y="34"/>
                  <a:pt x="29" y="33"/>
                </a:cubicBezTo>
                <a:cubicBezTo>
                  <a:pt x="26" y="31"/>
                  <a:pt x="23" y="30"/>
                  <a:pt x="20" y="28"/>
                </a:cubicBezTo>
                <a:cubicBezTo>
                  <a:pt x="17" y="26"/>
                  <a:pt x="17" y="26"/>
                  <a:pt x="17" y="26"/>
                </a:cubicBezTo>
                <a:cubicBezTo>
                  <a:pt x="17" y="26"/>
                  <a:pt x="16" y="26"/>
                  <a:pt x="16" y="25"/>
                </a:cubicBezTo>
                <a:cubicBezTo>
                  <a:pt x="12" y="23"/>
                  <a:pt x="8" y="21"/>
                  <a:pt x="5" y="18"/>
                </a:cubicBezTo>
                <a:cubicBezTo>
                  <a:pt x="1" y="16"/>
                  <a:pt x="0" y="10"/>
                  <a:pt x="3" y="6"/>
                </a:cubicBezTo>
                <a:cubicBezTo>
                  <a:pt x="5" y="1"/>
                  <a:pt x="11" y="0"/>
                  <a:pt x="15" y="3"/>
                </a:cubicBezTo>
                <a:cubicBezTo>
                  <a:pt x="19" y="6"/>
                  <a:pt x="23" y="8"/>
                  <a:pt x="27" y="10"/>
                </a:cubicBezTo>
                <a:cubicBezTo>
                  <a:pt x="27" y="11"/>
                  <a:pt x="27" y="11"/>
                  <a:pt x="27" y="11"/>
                </a:cubicBezTo>
                <a:cubicBezTo>
                  <a:pt x="29" y="12"/>
                  <a:pt x="29" y="12"/>
                  <a:pt x="29" y="12"/>
                </a:cubicBezTo>
                <a:cubicBezTo>
                  <a:pt x="32" y="14"/>
                  <a:pt x="35" y="15"/>
                  <a:pt x="38" y="17"/>
                </a:cubicBezTo>
                <a:cubicBezTo>
                  <a:pt x="43" y="20"/>
                  <a:pt x="44" y="25"/>
                  <a:pt x="42" y="30"/>
                </a:cubicBezTo>
                <a:cubicBezTo>
                  <a:pt x="40" y="33"/>
                  <a:pt x="37" y="34"/>
                  <a:pt x="34" y="34"/>
                </a:cubicBez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4">
            <a:extLst>
              <a:ext uri="{FF2B5EF4-FFF2-40B4-BE49-F238E27FC236}">
                <a16:creationId xmlns:a16="http://schemas.microsoft.com/office/drawing/2014/main" id="{022C82DA-9053-4721-97FB-16FA3C16393D}"/>
              </a:ext>
            </a:extLst>
          </p:cNvPr>
          <p:cNvSpPr>
            <a:spLocks noEditPoints="1"/>
          </p:cNvSpPr>
          <p:nvPr/>
        </p:nvSpPr>
        <p:spPr bwMode="auto">
          <a:xfrm>
            <a:off x="872387" y="2656721"/>
            <a:ext cx="935803" cy="950840"/>
          </a:xfrm>
          <a:custGeom>
            <a:avLst/>
            <a:gdLst>
              <a:gd name="T0" fmla="*/ 107 w 576"/>
              <a:gd name="T1" fmla="*/ 571 h 586"/>
              <a:gd name="T2" fmla="*/ 114 w 576"/>
              <a:gd name="T3" fmla="*/ 552 h 586"/>
              <a:gd name="T4" fmla="*/ 135 w 576"/>
              <a:gd name="T5" fmla="*/ 583 h 586"/>
              <a:gd name="T6" fmla="*/ 82 w 576"/>
              <a:gd name="T7" fmla="*/ 546 h 586"/>
              <a:gd name="T8" fmla="*/ 79 w 576"/>
              <a:gd name="T9" fmla="*/ 513 h 586"/>
              <a:gd name="T10" fmla="*/ 89 w 576"/>
              <a:gd name="T11" fmla="*/ 549 h 586"/>
              <a:gd name="T12" fmla="*/ 35 w 576"/>
              <a:gd name="T13" fmla="*/ 477 h 586"/>
              <a:gd name="T14" fmla="*/ 65 w 576"/>
              <a:gd name="T15" fmla="*/ 491 h 586"/>
              <a:gd name="T16" fmla="*/ 32 w 576"/>
              <a:gd name="T17" fmla="*/ 457 h 586"/>
              <a:gd name="T18" fmla="*/ 21 w 576"/>
              <a:gd name="T19" fmla="*/ 414 h 586"/>
              <a:gd name="T20" fmla="*/ 36 w 576"/>
              <a:gd name="T21" fmla="*/ 456 h 586"/>
              <a:gd name="T22" fmla="*/ 7 w 576"/>
              <a:gd name="T23" fmla="*/ 398 h 586"/>
              <a:gd name="T24" fmla="*/ 21 w 576"/>
              <a:gd name="T25" fmla="*/ 368 h 586"/>
              <a:gd name="T26" fmla="*/ 16 w 576"/>
              <a:gd name="T27" fmla="*/ 405 h 586"/>
              <a:gd name="T28" fmla="*/ 0 w 576"/>
              <a:gd name="T29" fmla="*/ 328 h 586"/>
              <a:gd name="T30" fmla="*/ 18 w 576"/>
              <a:gd name="T31" fmla="*/ 316 h 586"/>
              <a:gd name="T32" fmla="*/ 10 w 576"/>
              <a:gd name="T33" fmla="*/ 352 h 586"/>
              <a:gd name="T34" fmla="*/ 10 w 576"/>
              <a:gd name="T35" fmla="*/ 298 h 586"/>
              <a:gd name="T36" fmla="*/ 18 w 576"/>
              <a:gd name="T37" fmla="*/ 253 h 586"/>
              <a:gd name="T38" fmla="*/ 11 w 576"/>
              <a:gd name="T39" fmla="*/ 298 h 586"/>
              <a:gd name="T40" fmla="*/ 14 w 576"/>
              <a:gd name="T41" fmla="*/ 233 h 586"/>
              <a:gd name="T42" fmla="*/ 40 w 576"/>
              <a:gd name="T43" fmla="*/ 213 h 586"/>
              <a:gd name="T44" fmla="*/ 43 w 576"/>
              <a:gd name="T45" fmla="*/ 194 h 586"/>
              <a:gd name="T46" fmla="*/ 48 w 576"/>
              <a:gd name="T47" fmla="*/ 157 h 586"/>
              <a:gd name="T48" fmla="*/ 51 w 576"/>
              <a:gd name="T49" fmla="*/ 189 h 586"/>
              <a:gd name="T50" fmla="*/ 65 w 576"/>
              <a:gd name="T51" fmla="*/ 146 h 586"/>
              <a:gd name="T52" fmla="*/ 94 w 576"/>
              <a:gd name="T53" fmla="*/ 111 h 586"/>
              <a:gd name="T54" fmla="*/ 71 w 576"/>
              <a:gd name="T55" fmla="*/ 148 h 586"/>
              <a:gd name="T56" fmla="*/ 541 w 576"/>
              <a:gd name="T57" fmla="*/ 104 h 586"/>
              <a:gd name="T58" fmla="*/ 573 w 576"/>
              <a:gd name="T59" fmla="*/ 111 h 586"/>
              <a:gd name="T60" fmla="*/ 106 w 576"/>
              <a:gd name="T61" fmla="*/ 108 h 586"/>
              <a:gd name="T62" fmla="*/ 121 w 576"/>
              <a:gd name="T63" fmla="*/ 73 h 586"/>
              <a:gd name="T64" fmla="*/ 113 w 576"/>
              <a:gd name="T65" fmla="*/ 105 h 586"/>
              <a:gd name="T66" fmla="*/ 521 w 576"/>
              <a:gd name="T67" fmla="*/ 87 h 586"/>
              <a:gd name="T68" fmla="*/ 511 w 576"/>
              <a:gd name="T69" fmla="*/ 56 h 586"/>
              <a:gd name="T70" fmla="*/ 527 w 576"/>
              <a:gd name="T71" fmla="*/ 89 h 586"/>
              <a:gd name="T72" fmla="*/ 143 w 576"/>
              <a:gd name="T73" fmla="*/ 57 h 586"/>
              <a:gd name="T74" fmla="*/ 176 w 576"/>
              <a:gd name="T75" fmla="*/ 58 h 586"/>
              <a:gd name="T76" fmla="*/ 482 w 576"/>
              <a:gd name="T77" fmla="*/ 58 h 586"/>
              <a:gd name="T78" fmla="*/ 450 w 576"/>
              <a:gd name="T79" fmla="*/ 33 h 586"/>
              <a:gd name="T80" fmla="*/ 490 w 576"/>
              <a:gd name="T81" fmla="*/ 54 h 586"/>
              <a:gd name="T82" fmla="*/ 187 w 576"/>
              <a:gd name="T83" fmla="*/ 41 h 586"/>
              <a:gd name="T84" fmla="*/ 229 w 576"/>
              <a:gd name="T85" fmla="*/ 24 h 586"/>
              <a:gd name="T86" fmla="*/ 195 w 576"/>
              <a:gd name="T87" fmla="*/ 47 h 586"/>
              <a:gd name="T88" fmla="*/ 405 w 576"/>
              <a:gd name="T89" fmla="*/ 28 h 586"/>
              <a:gd name="T90" fmla="*/ 436 w 576"/>
              <a:gd name="T91" fmla="*/ 18 h 586"/>
              <a:gd name="T92" fmla="*/ 246 w 576"/>
              <a:gd name="T93" fmla="*/ 29 h 586"/>
              <a:gd name="T94" fmla="*/ 271 w 576"/>
              <a:gd name="T95" fmla="*/ 4 h 586"/>
              <a:gd name="T96" fmla="*/ 249 w 576"/>
              <a:gd name="T97" fmla="*/ 28 h 586"/>
              <a:gd name="T98" fmla="*/ 379 w 576"/>
              <a:gd name="T99" fmla="*/ 22 h 586"/>
              <a:gd name="T100" fmla="*/ 354 w 576"/>
              <a:gd name="T101" fmla="*/ 1 h 586"/>
              <a:gd name="T102" fmla="*/ 381 w 576"/>
              <a:gd name="T103" fmla="*/ 22 h 586"/>
              <a:gd name="T104" fmla="*/ 299 w 576"/>
              <a:gd name="T105" fmla="*/ 1 h 586"/>
              <a:gd name="T106" fmla="*/ 336 w 576"/>
              <a:gd name="T107" fmla="*/ 9 h 586"/>
              <a:gd name="T108" fmla="*/ 300 w 576"/>
              <a:gd name="T109" fmla="*/ 19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6" h="586">
                <a:moveTo>
                  <a:pt x="128" y="586"/>
                </a:moveTo>
                <a:cubicBezTo>
                  <a:pt x="126" y="586"/>
                  <a:pt x="124" y="585"/>
                  <a:pt x="123" y="584"/>
                </a:cubicBezTo>
                <a:cubicBezTo>
                  <a:pt x="117" y="580"/>
                  <a:pt x="112" y="575"/>
                  <a:pt x="107" y="571"/>
                </a:cubicBezTo>
                <a:cubicBezTo>
                  <a:pt x="105" y="569"/>
                  <a:pt x="103" y="567"/>
                  <a:pt x="102" y="566"/>
                </a:cubicBezTo>
                <a:cubicBezTo>
                  <a:pt x="98" y="562"/>
                  <a:pt x="98" y="556"/>
                  <a:pt x="101" y="553"/>
                </a:cubicBezTo>
                <a:cubicBezTo>
                  <a:pt x="105" y="549"/>
                  <a:pt x="111" y="549"/>
                  <a:pt x="114" y="552"/>
                </a:cubicBezTo>
                <a:cubicBezTo>
                  <a:pt x="116" y="554"/>
                  <a:pt x="118" y="556"/>
                  <a:pt x="120" y="557"/>
                </a:cubicBezTo>
                <a:cubicBezTo>
                  <a:pt x="124" y="561"/>
                  <a:pt x="129" y="566"/>
                  <a:pt x="134" y="570"/>
                </a:cubicBezTo>
                <a:cubicBezTo>
                  <a:pt x="138" y="573"/>
                  <a:pt x="139" y="579"/>
                  <a:pt x="135" y="583"/>
                </a:cubicBezTo>
                <a:cubicBezTo>
                  <a:pt x="134" y="585"/>
                  <a:pt x="131" y="586"/>
                  <a:pt x="128" y="586"/>
                </a:cubicBezTo>
                <a:close/>
                <a:moveTo>
                  <a:pt x="89" y="549"/>
                </a:moveTo>
                <a:cubicBezTo>
                  <a:pt x="87" y="549"/>
                  <a:pt x="84" y="548"/>
                  <a:pt x="82" y="546"/>
                </a:cubicBezTo>
                <a:cubicBezTo>
                  <a:pt x="76" y="539"/>
                  <a:pt x="70" y="531"/>
                  <a:pt x="65" y="524"/>
                </a:cubicBezTo>
                <a:cubicBezTo>
                  <a:pt x="62" y="520"/>
                  <a:pt x="63" y="514"/>
                  <a:pt x="67" y="511"/>
                </a:cubicBezTo>
                <a:cubicBezTo>
                  <a:pt x="71" y="508"/>
                  <a:pt x="76" y="509"/>
                  <a:pt x="79" y="513"/>
                </a:cubicBezTo>
                <a:cubicBezTo>
                  <a:pt x="85" y="520"/>
                  <a:pt x="90" y="527"/>
                  <a:pt x="96" y="533"/>
                </a:cubicBezTo>
                <a:cubicBezTo>
                  <a:pt x="99" y="537"/>
                  <a:pt x="99" y="543"/>
                  <a:pt x="95" y="546"/>
                </a:cubicBezTo>
                <a:cubicBezTo>
                  <a:pt x="94" y="548"/>
                  <a:pt x="91" y="549"/>
                  <a:pt x="89" y="549"/>
                </a:cubicBezTo>
                <a:close/>
                <a:moveTo>
                  <a:pt x="57" y="505"/>
                </a:moveTo>
                <a:cubicBezTo>
                  <a:pt x="54" y="505"/>
                  <a:pt x="51" y="504"/>
                  <a:pt x="49" y="501"/>
                </a:cubicBezTo>
                <a:cubicBezTo>
                  <a:pt x="44" y="493"/>
                  <a:pt x="40" y="485"/>
                  <a:pt x="35" y="477"/>
                </a:cubicBezTo>
                <a:cubicBezTo>
                  <a:pt x="33" y="472"/>
                  <a:pt x="35" y="467"/>
                  <a:pt x="39" y="464"/>
                </a:cubicBezTo>
                <a:cubicBezTo>
                  <a:pt x="44" y="462"/>
                  <a:pt x="49" y="464"/>
                  <a:pt x="52" y="468"/>
                </a:cubicBezTo>
                <a:cubicBezTo>
                  <a:pt x="56" y="476"/>
                  <a:pt x="60" y="484"/>
                  <a:pt x="65" y="491"/>
                </a:cubicBezTo>
                <a:cubicBezTo>
                  <a:pt x="67" y="496"/>
                  <a:pt x="66" y="501"/>
                  <a:pt x="62" y="504"/>
                </a:cubicBezTo>
                <a:cubicBezTo>
                  <a:pt x="60" y="505"/>
                  <a:pt x="59" y="505"/>
                  <a:pt x="57" y="505"/>
                </a:cubicBezTo>
                <a:close/>
                <a:moveTo>
                  <a:pt x="32" y="457"/>
                </a:moveTo>
                <a:cubicBezTo>
                  <a:pt x="29" y="457"/>
                  <a:pt x="25" y="455"/>
                  <a:pt x="24" y="451"/>
                </a:cubicBezTo>
                <a:cubicBezTo>
                  <a:pt x="20" y="443"/>
                  <a:pt x="17" y="434"/>
                  <a:pt x="14" y="425"/>
                </a:cubicBezTo>
                <a:cubicBezTo>
                  <a:pt x="13" y="420"/>
                  <a:pt x="16" y="415"/>
                  <a:pt x="21" y="414"/>
                </a:cubicBezTo>
                <a:cubicBezTo>
                  <a:pt x="25" y="412"/>
                  <a:pt x="31" y="415"/>
                  <a:pt x="32" y="420"/>
                </a:cubicBezTo>
                <a:cubicBezTo>
                  <a:pt x="35" y="428"/>
                  <a:pt x="38" y="436"/>
                  <a:pt x="41" y="444"/>
                </a:cubicBezTo>
                <a:cubicBezTo>
                  <a:pt x="43" y="449"/>
                  <a:pt x="40" y="454"/>
                  <a:pt x="36" y="456"/>
                </a:cubicBezTo>
                <a:cubicBezTo>
                  <a:pt x="35" y="457"/>
                  <a:pt x="33" y="457"/>
                  <a:pt x="32" y="457"/>
                </a:cubicBezTo>
                <a:close/>
                <a:moveTo>
                  <a:pt x="16" y="405"/>
                </a:moveTo>
                <a:cubicBezTo>
                  <a:pt x="12" y="405"/>
                  <a:pt x="8" y="402"/>
                  <a:pt x="7" y="398"/>
                </a:cubicBezTo>
                <a:cubicBezTo>
                  <a:pt x="5" y="389"/>
                  <a:pt x="4" y="380"/>
                  <a:pt x="3" y="371"/>
                </a:cubicBezTo>
                <a:cubicBezTo>
                  <a:pt x="2" y="366"/>
                  <a:pt x="6" y="361"/>
                  <a:pt x="11" y="360"/>
                </a:cubicBezTo>
                <a:cubicBezTo>
                  <a:pt x="16" y="360"/>
                  <a:pt x="20" y="363"/>
                  <a:pt x="21" y="368"/>
                </a:cubicBezTo>
                <a:cubicBezTo>
                  <a:pt x="22" y="377"/>
                  <a:pt x="23" y="386"/>
                  <a:pt x="25" y="394"/>
                </a:cubicBezTo>
                <a:cubicBezTo>
                  <a:pt x="26" y="399"/>
                  <a:pt x="23" y="404"/>
                  <a:pt x="18" y="405"/>
                </a:cubicBezTo>
                <a:cubicBezTo>
                  <a:pt x="18" y="405"/>
                  <a:pt x="17" y="405"/>
                  <a:pt x="16" y="405"/>
                </a:cubicBezTo>
                <a:close/>
                <a:moveTo>
                  <a:pt x="9" y="352"/>
                </a:moveTo>
                <a:cubicBezTo>
                  <a:pt x="4" y="352"/>
                  <a:pt x="0" y="348"/>
                  <a:pt x="0" y="343"/>
                </a:cubicBezTo>
                <a:cubicBezTo>
                  <a:pt x="0" y="338"/>
                  <a:pt x="0" y="333"/>
                  <a:pt x="0" y="328"/>
                </a:cubicBezTo>
                <a:cubicBezTo>
                  <a:pt x="0" y="324"/>
                  <a:pt x="0" y="319"/>
                  <a:pt x="0" y="315"/>
                </a:cubicBezTo>
                <a:cubicBezTo>
                  <a:pt x="0" y="310"/>
                  <a:pt x="5" y="306"/>
                  <a:pt x="10" y="306"/>
                </a:cubicBezTo>
                <a:cubicBezTo>
                  <a:pt x="15" y="306"/>
                  <a:pt x="19" y="311"/>
                  <a:pt x="18" y="316"/>
                </a:cubicBezTo>
                <a:cubicBezTo>
                  <a:pt x="18" y="320"/>
                  <a:pt x="18" y="324"/>
                  <a:pt x="18" y="328"/>
                </a:cubicBezTo>
                <a:cubicBezTo>
                  <a:pt x="18" y="333"/>
                  <a:pt x="18" y="337"/>
                  <a:pt x="19" y="342"/>
                </a:cubicBezTo>
                <a:cubicBezTo>
                  <a:pt x="19" y="347"/>
                  <a:pt x="15" y="351"/>
                  <a:pt x="10" y="352"/>
                </a:cubicBezTo>
                <a:cubicBezTo>
                  <a:pt x="10" y="352"/>
                  <a:pt x="10" y="352"/>
                  <a:pt x="9" y="352"/>
                </a:cubicBezTo>
                <a:close/>
                <a:moveTo>
                  <a:pt x="11" y="298"/>
                </a:moveTo>
                <a:cubicBezTo>
                  <a:pt x="11" y="298"/>
                  <a:pt x="11" y="298"/>
                  <a:pt x="10" y="298"/>
                </a:cubicBezTo>
                <a:cubicBezTo>
                  <a:pt x="5" y="297"/>
                  <a:pt x="2" y="292"/>
                  <a:pt x="2" y="287"/>
                </a:cubicBezTo>
                <a:cubicBezTo>
                  <a:pt x="3" y="278"/>
                  <a:pt x="5" y="269"/>
                  <a:pt x="7" y="260"/>
                </a:cubicBezTo>
                <a:cubicBezTo>
                  <a:pt x="8" y="255"/>
                  <a:pt x="13" y="252"/>
                  <a:pt x="18" y="253"/>
                </a:cubicBezTo>
                <a:cubicBezTo>
                  <a:pt x="23" y="254"/>
                  <a:pt x="26" y="259"/>
                  <a:pt x="25" y="264"/>
                </a:cubicBezTo>
                <a:cubicBezTo>
                  <a:pt x="23" y="272"/>
                  <a:pt x="22" y="281"/>
                  <a:pt x="21" y="290"/>
                </a:cubicBezTo>
                <a:cubicBezTo>
                  <a:pt x="20" y="294"/>
                  <a:pt x="16" y="298"/>
                  <a:pt x="11" y="298"/>
                </a:cubicBezTo>
                <a:close/>
                <a:moveTo>
                  <a:pt x="23" y="245"/>
                </a:moveTo>
                <a:cubicBezTo>
                  <a:pt x="22" y="245"/>
                  <a:pt x="21" y="245"/>
                  <a:pt x="20" y="244"/>
                </a:cubicBezTo>
                <a:cubicBezTo>
                  <a:pt x="15" y="243"/>
                  <a:pt x="12" y="238"/>
                  <a:pt x="14" y="233"/>
                </a:cubicBezTo>
                <a:cubicBezTo>
                  <a:pt x="16" y="224"/>
                  <a:pt x="20" y="215"/>
                  <a:pt x="23" y="207"/>
                </a:cubicBezTo>
                <a:cubicBezTo>
                  <a:pt x="25" y="202"/>
                  <a:pt x="30" y="200"/>
                  <a:pt x="35" y="201"/>
                </a:cubicBezTo>
                <a:cubicBezTo>
                  <a:pt x="40" y="203"/>
                  <a:pt x="42" y="209"/>
                  <a:pt x="40" y="213"/>
                </a:cubicBezTo>
                <a:cubicBezTo>
                  <a:pt x="37" y="221"/>
                  <a:pt x="34" y="230"/>
                  <a:pt x="31" y="238"/>
                </a:cubicBezTo>
                <a:cubicBezTo>
                  <a:pt x="30" y="242"/>
                  <a:pt x="27" y="245"/>
                  <a:pt x="23" y="245"/>
                </a:cubicBezTo>
                <a:close/>
                <a:moveTo>
                  <a:pt x="43" y="194"/>
                </a:moveTo>
                <a:cubicBezTo>
                  <a:pt x="41" y="194"/>
                  <a:pt x="40" y="194"/>
                  <a:pt x="38" y="193"/>
                </a:cubicBezTo>
                <a:cubicBezTo>
                  <a:pt x="34" y="191"/>
                  <a:pt x="32" y="186"/>
                  <a:pt x="34" y="181"/>
                </a:cubicBezTo>
                <a:cubicBezTo>
                  <a:pt x="38" y="173"/>
                  <a:pt x="43" y="165"/>
                  <a:pt x="48" y="157"/>
                </a:cubicBezTo>
                <a:cubicBezTo>
                  <a:pt x="50" y="152"/>
                  <a:pt x="56" y="151"/>
                  <a:pt x="60" y="154"/>
                </a:cubicBezTo>
                <a:cubicBezTo>
                  <a:pt x="65" y="156"/>
                  <a:pt x="66" y="162"/>
                  <a:pt x="64" y="166"/>
                </a:cubicBezTo>
                <a:cubicBezTo>
                  <a:pt x="59" y="174"/>
                  <a:pt x="55" y="182"/>
                  <a:pt x="51" y="189"/>
                </a:cubicBezTo>
                <a:cubicBezTo>
                  <a:pt x="49" y="193"/>
                  <a:pt x="46" y="194"/>
                  <a:pt x="43" y="194"/>
                </a:cubicBezTo>
                <a:close/>
                <a:moveTo>
                  <a:pt x="71" y="148"/>
                </a:moveTo>
                <a:cubicBezTo>
                  <a:pt x="69" y="148"/>
                  <a:pt x="67" y="148"/>
                  <a:pt x="65" y="146"/>
                </a:cubicBezTo>
                <a:cubicBezTo>
                  <a:pt x="61" y="143"/>
                  <a:pt x="60" y="138"/>
                  <a:pt x="63" y="134"/>
                </a:cubicBezTo>
                <a:cubicBezTo>
                  <a:pt x="69" y="126"/>
                  <a:pt x="75" y="119"/>
                  <a:pt x="81" y="112"/>
                </a:cubicBezTo>
                <a:cubicBezTo>
                  <a:pt x="84" y="108"/>
                  <a:pt x="90" y="108"/>
                  <a:pt x="94" y="111"/>
                </a:cubicBezTo>
                <a:cubicBezTo>
                  <a:pt x="98" y="114"/>
                  <a:pt x="98" y="120"/>
                  <a:pt x="95" y="124"/>
                </a:cubicBezTo>
                <a:cubicBezTo>
                  <a:pt x="89" y="131"/>
                  <a:pt x="83" y="137"/>
                  <a:pt x="78" y="145"/>
                </a:cubicBezTo>
                <a:cubicBezTo>
                  <a:pt x="76" y="147"/>
                  <a:pt x="74" y="148"/>
                  <a:pt x="71" y="148"/>
                </a:cubicBezTo>
                <a:close/>
                <a:moveTo>
                  <a:pt x="566" y="126"/>
                </a:moveTo>
                <a:cubicBezTo>
                  <a:pt x="564" y="126"/>
                  <a:pt x="561" y="125"/>
                  <a:pt x="559" y="123"/>
                </a:cubicBezTo>
                <a:cubicBezTo>
                  <a:pt x="554" y="116"/>
                  <a:pt x="547" y="110"/>
                  <a:pt x="541" y="104"/>
                </a:cubicBezTo>
                <a:cubicBezTo>
                  <a:pt x="537" y="100"/>
                  <a:pt x="537" y="95"/>
                  <a:pt x="541" y="91"/>
                </a:cubicBezTo>
                <a:cubicBezTo>
                  <a:pt x="544" y="87"/>
                  <a:pt x="550" y="87"/>
                  <a:pt x="554" y="91"/>
                </a:cubicBezTo>
                <a:cubicBezTo>
                  <a:pt x="561" y="97"/>
                  <a:pt x="567" y="104"/>
                  <a:pt x="573" y="111"/>
                </a:cubicBezTo>
                <a:cubicBezTo>
                  <a:pt x="576" y="114"/>
                  <a:pt x="576" y="120"/>
                  <a:pt x="572" y="124"/>
                </a:cubicBezTo>
                <a:cubicBezTo>
                  <a:pt x="571" y="125"/>
                  <a:pt x="568" y="126"/>
                  <a:pt x="566" y="126"/>
                </a:cubicBezTo>
                <a:close/>
                <a:moveTo>
                  <a:pt x="106" y="108"/>
                </a:moveTo>
                <a:cubicBezTo>
                  <a:pt x="104" y="108"/>
                  <a:pt x="102" y="107"/>
                  <a:pt x="100" y="105"/>
                </a:cubicBezTo>
                <a:cubicBezTo>
                  <a:pt x="96" y="101"/>
                  <a:pt x="96" y="95"/>
                  <a:pt x="100" y="92"/>
                </a:cubicBezTo>
                <a:cubicBezTo>
                  <a:pt x="107" y="85"/>
                  <a:pt x="114" y="79"/>
                  <a:pt x="121" y="73"/>
                </a:cubicBezTo>
                <a:cubicBezTo>
                  <a:pt x="125" y="70"/>
                  <a:pt x="131" y="71"/>
                  <a:pt x="134" y="75"/>
                </a:cubicBezTo>
                <a:cubicBezTo>
                  <a:pt x="137" y="78"/>
                  <a:pt x="136" y="84"/>
                  <a:pt x="132" y="87"/>
                </a:cubicBezTo>
                <a:cubicBezTo>
                  <a:pt x="126" y="93"/>
                  <a:pt x="119" y="99"/>
                  <a:pt x="113" y="105"/>
                </a:cubicBezTo>
                <a:cubicBezTo>
                  <a:pt x="111" y="107"/>
                  <a:pt x="109" y="108"/>
                  <a:pt x="106" y="108"/>
                </a:cubicBezTo>
                <a:close/>
                <a:moveTo>
                  <a:pt x="527" y="89"/>
                </a:moveTo>
                <a:cubicBezTo>
                  <a:pt x="525" y="89"/>
                  <a:pt x="523" y="88"/>
                  <a:pt x="521" y="87"/>
                </a:cubicBezTo>
                <a:cubicBezTo>
                  <a:pt x="515" y="81"/>
                  <a:pt x="507" y="76"/>
                  <a:pt x="500" y="71"/>
                </a:cubicBezTo>
                <a:cubicBezTo>
                  <a:pt x="496" y="68"/>
                  <a:pt x="495" y="62"/>
                  <a:pt x="498" y="58"/>
                </a:cubicBezTo>
                <a:cubicBezTo>
                  <a:pt x="501" y="54"/>
                  <a:pt x="506" y="53"/>
                  <a:pt x="511" y="56"/>
                </a:cubicBezTo>
                <a:cubicBezTo>
                  <a:pt x="518" y="61"/>
                  <a:pt x="526" y="66"/>
                  <a:pt x="533" y="72"/>
                </a:cubicBezTo>
                <a:cubicBezTo>
                  <a:pt x="537" y="75"/>
                  <a:pt x="538" y="81"/>
                  <a:pt x="534" y="85"/>
                </a:cubicBezTo>
                <a:cubicBezTo>
                  <a:pt x="532" y="87"/>
                  <a:pt x="530" y="89"/>
                  <a:pt x="527" y="89"/>
                </a:cubicBezTo>
                <a:close/>
                <a:moveTo>
                  <a:pt x="148" y="73"/>
                </a:moveTo>
                <a:cubicBezTo>
                  <a:pt x="145" y="73"/>
                  <a:pt x="142" y="72"/>
                  <a:pt x="141" y="69"/>
                </a:cubicBezTo>
                <a:cubicBezTo>
                  <a:pt x="138" y="65"/>
                  <a:pt x="139" y="59"/>
                  <a:pt x="143" y="57"/>
                </a:cubicBezTo>
                <a:cubicBezTo>
                  <a:pt x="151" y="51"/>
                  <a:pt x="159" y="46"/>
                  <a:pt x="167" y="42"/>
                </a:cubicBezTo>
                <a:cubicBezTo>
                  <a:pt x="171" y="39"/>
                  <a:pt x="177" y="41"/>
                  <a:pt x="179" y="45"/>
                </a:cubicBezTo>
                <a:cubicBezTo>
                  <a:pt x="182" y="50"/>
                  <a:pt x="180" y="55"/>
                  <a:pt x="176" y="58"/>
                </a:cubicBezTo>
                <a:cubicBezTo>
                  <a:pt x="168" y="62"/>
                  <a:pt x="161" y="67"/>
                  <a:pt x="153" y="72"/>
                </a:cubicBezTo>
                <a:cubicBezTo>
                  <a:pt x="152" y="73"/>
                  <a:pt x="150" y="73"/>
                  <a:pt x="148" y="73"/>
                </a:cubicBezTo>
                <a:close/>
                <a:moveTo>
                  <a:pt x="482" y="58"/>
                </a:moveTo>
                <a:cubicBezTo>
                  <a:pt x="481" y="58"/>
                  <a:pt x="479" y="58"/>
                  <a:pt x="478" y="57"/>
                </a:cubicBezTo>
                <a:cubicBezTo>
                  <a:pt x="470" y="53"/>
                  <a:pt x="462" y="49"/>
                  <a:pt x="454" y="45"/>
                </a:cubicBezTo>
                <a:cubicBezTo>
                  <a:pt x="450" y="43"/>
                  <a:pt x="448" y="38"/>
                  <a:pt x="450" y="33"/>
                </a:cubicBezTo>
                <a:cubicBezTo>
                  <a:pt x="452" y="28"/>
                  <a:pt x="457" y="26"/>
                  <a:pt x="462" y="28"/>
                </a:cubicBezTo>
                <a:cubicBezTo>
                  <a:pt x="470" y="32"/>
                  <a:pt x="479" y="36"/>
                  <a:pt x="487" y="41"/>
                </a:cubicBezTo>
                <a:cubicBezTo>
                  <a:pt x="491" y="43"/>
                  <a:pt x="493" y="49"/>
                  <a:pt x="490" y="54"/>
                </a:cubicBezTo>
                <a:cubicBezTo>
                  <a:pt x="489" y="57"/>
                  <a:pt x="486" y="58"/>
                  <a:pt x="482" y="58"/>
                </a:cubicBezTo>
                <a:close/>
                <a:moveTo>
                  <a:pt x="195" y="47"/>
                </a:moveTo>
                <a:cubicBezTo>
                  <a:pt x="192" y="47"/>
                  <a:pt x="189" y="45"/>
                  <a:pt x="187" y="41"/>
                </a:cubicBezTo>
                <a:cubicBezTo>
                  <a:pt x="185" y="37"/>
                  <a:pt x="187" y="31"/>
                  <a:pt x="192" y="29"/>
                </a:cubicBezTo>
                <a:cubicBezTo>
                  <a:pt x="200" y="25"/>
                  <a:pt x="209" y="22"/>
                  <a:pt x="217" y="19"/>
                </a:cubicBezTo>
                <a:cubicBezTo>
                  <a:pt x="222" y="17"/>
                  <a:pt x="227" y="19"/>
                  <a:pt x="229" y="24"/>
                </a:cubicBezTo>
                <a:cubicBezTo>
                  <a:pt x="231" y="29"/>
                  <a:pt x="228" y="34"/>
                  <a:pt x="224" y="36"/>
                </a:cubicBezTo>
                <a:cubicBezTo>
                  <a:pt x="215" y="39"/>
                  <a:pt x="207" y="42"/>
                  <a:pt x="199" y="46"/>
                </a:cubicBezTo>
                <a:cubicBezTo>
                  <a:pt x="198" y="46"/>
                  <a:pt x="197" y="47"/>
                  <a:pt x="195" y="47"/>
                </a:cubicBezTo>
                <a:close/>
                <a:moveTo>
                  <a:pt x="433" y="36"/>
                </a:moveTo>
                <a:cubicBezTo>
                  <a:pt x="432" y="36"/>
                  <a:pt x="431" y="36"/>
                  <a:pt x="430" y="35"/>
                </a:cubicBezTo>
                <a:cubicBezTo>
                  <a:pt x="422" y="33"/>
                  <a:pt x="413" y="30"/>
                  <a:pt x="405" y="28"/>
                </a:cubicBezTo>
                <a:cubicBezTo>
                  <a:pt x="400" y="27"/>
                  <a:pt x="397" y="22"/>
                  <a:pt x="398" y="17"/>
                </a:cubicBezTo>
                <a:cubicBezTo>
                  <a:pt x="399" y="12"/>
                  <a:pt x="404" y="9"/>
                  <a:pt x="409" y="10"/>
                </a:cubicBezTo>
                <a:cubicBezTo>
                  <a:pt x="418" y="12"/>
                  <a:pt x="427" y="15"/>
                  <a:pt x="436" y="18"/>
                </a:cubicBezTo>
                <a:cubicBezTo>
                  <a:pt x="441" y="20"/>
                  <a:pt x="443" y="25"/>
                  <a:pt x="442" y="30"/>
                </a:cubicBezTo>
                <a:cubicBezTo>
                  <a:pt x="440" y="34"/>
                  <a:pt x="437" y="36"/>
                  <a:pt x="433" y="36"/>
                </a:cubicBezTo>
                <a:close/>
                <a:moveTo>
                  <a:pt x="246" y="29"/>
                </a:moveTo>
                <a:cubicBezTo>
                  <a:pt x="242" y="29"/>
                  <a:pt x="238" y="26"/>
                  <a:pt x="237" y="22"/>
                </a:cubicBezTo>
                <a:cubicBezTo>
                  <a:pt x="236" y="17"/>
                  <a:pt x="239" y="12"/>
                  <a:pt x="244" y="10"/>
                </a:cubicBezTo>
                <a:cubicBezTo>
                  <a:pt x="253" y="8"/>
                  <a:pt x="262" y="6"/>
                  <a:pt x="271" y="4"/>
                </a:cubicBezTo>
                <a:cubicBezTo>
                  <a:pt x="276" y="4"/>
                  <a:pt x="281" y="7"/>
                  <a:pt x="282" y="12"/>
                </a:cubicBezTo>
                <a:cubicBezTo>
                  <a:pt x="283" y="17"/>
                  <a:pt x="279" y="22"/>
                  <a:pt x="274" y="23"/>
                </a:cubicBezTo>
                <a:cubicBezTo>
                  <a:pt x="266" y="24"/>
                  <a:pt x="257" y="26"/>
                  <a:pt x="249" y="28"/>
                </a:cubicBezTo>
                <a:cubicBezTo>
                  <a:pt x="248" y="28"/>
                  <a:pt x="247" y="29"/>
                  <a:pt x="246" y="29"/>
                </a:cubicBezTo>
                <a:close/>
                <a:moveTo>
                  <a:pt x="381" y="22"/>
                </a:moveTo>
                <a:cubicBezTo>
                  <a:pt x="380" y="22"/>
                  <a:pt x="380" y="22"/>
                  <a:pt x="379" y="22"/>
                </a:cubicBezTo>
                <a:cubicBezTo>
                  <a:pt x="370" y="21"/>
                  <a:pt x="362" y="20"/>
                  <a:pt x="353" y="19"/>
                </a:cubicBezTo>
                <a:cubicBezTo>
                  <a:pt x="348" y="19"/>
                  <a:pt x="344" y="14"/>
                  <a:pt x="345" y="9"/>
                </a:cubicBezTo>
                <a:cubicBezTo>
                  <a:pt x="345" y="4"/>
                  <a:pt x="349" y="0"/>
                  <a:pt x="354" y="1"/>
                </a:cubicBezTo>
                <a:cubicBezTo>
                  <a:pt x="364" y="2"/>
                  <a:pt x="373" y="3"/>
                  <a:pt x="382" y="4"/>
                </a:cubicBezTo>
                <a:cubicBezTo>
                  <a:pt x="387" y="5"/>
                  <a:pt x="390" y="10"/>
                  <a:pt x="390" y="15"/>
                </a:cubicBezTo>
                <a:cubicBezTo>
                  <a:pt x="389" y="19"/>
                  <a:pt x="385" y="22"/>
                  <a:pt x="381" y="22"/>
                </a:cubicBezTo>
                <a:close/>
                <a:moveTo>
                  <a:pt x="300" y="19"/>
                </a:moveTo>
                <a:cubicBezTo>
                  <a:pt x="295" y="19"/>
                  <a:pt x="291" y="16"/>
                  <a:pt x="290" y="11"/>
                </a:cubicBezTo>
                <a:cubicBezTo>
                  <a:pt x="290" y="6"/>
                  <a:pt x="294" y="1"/>
                  <a:pt x="299" y="1"/>
                </a:cubicBezTo>
                <a:cubicBezTo>
                  <a:pt x="308" y="0"/>
                  <a:pt x="317" y="0"/>
                  <a:pt x="327" y="0"/>
                </a:cubicBezTo>
                <a:cubicBezTo>
                  <a:pt x="327" y="0"/>
                  <a:pt x="327" y="0"/>
                  <a:pt x="327" y="0"/>
                </a:cubicBezTo>
                <a:cubicBezTo>
                  <a:pt x="332" y="0"/>
                  <a:pt x="336" y="4"/>
                  <a:pt x="336" y="9"/>
                </a:cubicBezTo>
                <a:cubicBezTo>
                  <a:pt x="336" y="14"/>
                  <a:pt x="332" y="18"/>
                  <a:pt x="327" y="18"/>
                </a:cubicBezTo>
                <a:cubicBezTo>
                  <a:pt x="318" y="18"/>
                  <a:pt x="309" y="18"/>
                  <a:pt x="300" y="19"/>
                </a:cubicBezTo>
                <a:cubicBezTo>
                  <a:pt x="300" y="19"/>
                  <a:pt x="300" y="19"/>
                  <a:pt x="300" y="1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5">
            <a:extLst>
              <a:ext uri="{FF2B5EF4-FFF2-40B4-BE49-F238E27FC236}">
                <a16:creationId xmlns:a16="http://schemas.microsoft.com/office/drawing/2014/main" id="{7C96E9F0-BC55-41CB-9A85-2F45C217F965}"/>
              </a:ext>
            </a:extLst>
          </p:cNvPr>
          <p:cNvSpPr>
            <a:spLocks/>
          </p:cNvSpPr>
          <p:nvPr/>
        </p:nvSpPr>
        <p:spPr bwMode="auto">
          <a:xfrm>
            <a:off x="4480259" y="6802476"/>
            <a:ext cx="52054" cy="55524"/>
          </a:xfrm>
          <a:custGeom>
            <a:avLst/>
            <a:gdLst>
              <a:gd name="T0" fmla="*/ 20 w 32"/>
              <a:gd name="T1" fmla="*/ 34 h 34"/>
              <a:gd name="T2" fmla="*/ 12 w 32"/>
              <a:gd name="T3" fmla="*/ 30 h 34"/>
              <a:gd name="T4" fmla="*/ 3 w 32"/>
              <a:gd name="T5" fmla="*/ 17 h 34"/>
              <a:gd name="T6" fmla="*/ 5 w 32"/>
              <a:gd name="T7" fmla="*/ 3 h 34"/>
              <a:gd name="T8" fmla="*/ 19 w 32"/>
              <a:gd name="T9" fmla="*/ 5 h 34"/>
              <a:gd name="T10" fmla="*/ 28 w 32"/>
              <a:gd name="T11" fmla="*/ 18 h 34"/>
              <a:gd name="T12" fmla="*/ 26 w 32"/>
              <a:gd name="T13" fmla="*/ 32 h 34"/>
              <a:gd name="T14" fmla="*/ 20 w 3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4">
                <a:moveTo>
                  <a:pt x="20" y="34"/>
                </a:moveTo>
                <a:cubicBezTo>
                  <a:pt x="17" y="34"/>
                  <a:pt x="14" y="33"/>
                  <a:pt x="12" y="30"/>
                </a:cubicBezTo>
                <a:cubicBezTo>
                  <a:pt x="12" y="30"/>
                  <a:pt x="9" y="25"/>
                  <a:pt x="3" y="17"/>
                </a:cubicBezTo>
                <a:cubicBezTo>
                  <a:pt x="0" y="12"/>
                  <a:pt x="1" y="6"/>
                  <a:pt x="5" y="3"/>
                </a:cubicBezTo>
                <a:cubicBezTo>
                  <a:pt x="9" y="0"/>
                  <a:pt x="16" y="1"/>
                  <a:pt x="19" y="5"/>
                </a:cubicBezTo>
                <a:cubicBezTo>
                  <a:pt x="25" y="14"/>
                  <a:pt x="28" y="18"/>
                  <a:pt x="28" y="18"/>
                </a:cubicBezTo>
                <a:cubicBezTo>
                  <a:pt x="32" y="23"/>
                  <a:pt x="31" y="29"/>
                  <a:pt x="26" y="32"/>
                </a:cubicBezTo>
                <a:cubicBezTo>
                  <a:pt x="24" y="33"/>
                  <a:pt x="22" y="34"/>
                  <a:pt x="20" y="34"/>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6">
            <a:extLst>
              <a:ext uri="{FF2B5EF4-FFF2-40B4-BE49-F238E27FC236}">
                <a16:creationId xmlns:a16="http://schemas.microsoft.com/office/drawing/2014/main" id="{216C47DD-F00A-482C-87CB-FCB4DAD2B21B}"/>
              </a:ext>
            </a:extLst>
          </p:cNvPr>
          <p:cNvSpPr>
            <a:spLocks noEditPoints="1"/>
          </p:cNvSpPr>
          <p:nvPr/>
        </p:nvSpPr>
        <p:spPr bwMode="auto">
          <a:xfrm>
            <a:off x="3867187" y="4885759"/>
            <a:ext cx="618856" cy="1908621"/>
          </a:xfrm>
          <a:custGeom>
            <a:avLst/>
            <a:gdLst>
              <a:gd name="T0" fmla="*/ 343 w 381"/>
              <a:gd name="T1" fmla="*/ 1146 h 1176"/>
              <a:gd name="T2" fmla="*/ 377 w 381"/>
              <a:gd name="T3" fmla="*/ 1160 h 1176"/>
              <a:gd name="T4" fmla="*/ 333 w 381"/>
              <a:gd name="T5" fmla="*/ 1124 h 1176"/>
              <a:gd name="T6" fmla="*/ 309 w 381"/>
              <a:gd name="T7" fmla="*/ 1079 h 1176"/>
              <a:gd name="T8" fmla="*/ 338 w 381"/>
              <a:gd name="T9" fmla="*/ 1122 h 1176"/>
              <a:gd name="T10" fmla="*/ 289 w 381"/>
              <a:gd name="T11" fmla="*/ 1066 h 1176"/>
              <a:gd name="T12" fmla="*/ 288 w 381"/>
              <a:gd name="T13" fmla="*/ 1029 h 1176"/>
              <a:gd name="T14" fmla="*/ 297 w 381"/>
              <a:gd name="T15" fmla="*/ 1071 h 1176"/>
              <a:gd name="T16" fmla="*/ 236 w 381"/>
              <a:gd name="T17" fmla="*/ 986 h 1176"/>
              <a:gd name="T18" fmla="*/ 270 w 381"/>
              <a:gd name="T19" fmla="*/ 1002 h 1176"/>
              <a:gd name="T20" fmla="*/ 228 w 381"/>
              <a:gd name="T21" fmla="*/ 964 h 1176"/>
              <a:gd name="T22" fmla="*/ 206 w 381"/>
              <a:gd name="T23" fmla="*/ 918 h 1176"/>
              <a:gd name="T24" fmla="*/ 233 w 381"/>
              <a:gd name="T25" fmla="*/ 962 h 1176"/>
              <a:gd name="T26" fmla="*/ 186 w 381"/>
              <a:gd name="T27" fmla="*/ 904 h 1176"/>
              <a:gd name="T28" fmla="*/ 187 w 381"/>
              <a:gd name="T29" fmla="*/ 867 h 1176"/>
              <a:gd name="T30" fmla="*/ 194 w 381"/>
              <a:gd name="T31" fmla="*/ 909 h 1176"/>
              <a:gd name="T32" fmla="*/ 137 w 381"/>
              <a:gd name="T33" fmla="*/ 821 h 1176"/>
              <a:gd name="T34" fmla="*/ 171 w 381"/>
              <a:gd name="T35" fmla="*/ 839 h 1176"/>
              <a:gd name="T36" fmla="*/ 131 w 381"/>
              <a:gd name="T37" fmla="*/ 799 h 1176"/>
              <a:gd name="T38" fmla="*/ 111 w 381"/>
              <a:gd name="T39" fmla="*/ 752 h 1176"/>
              <a:gd name="T40" fmla="*/ 136 w 381"/>
              <a:gd name="T41" fmla="*/ 797 h 1176"/>
              <a:gd name="T42" fmla="*/ 92 w 381"/>
              <a:gd name="T43" fmla="*/ 736 h 1176"/>
              <a:gd name="T44" fmla="*/ 96 w 381"/>
              <a:gd name="T45" fmla="*/ 699 h 1176"/>
              <a:gd name="T46" fmla="*/ 101 w 381"/>
              <a:gd name="T47" fmla="*/ 742 h 1176"/>
              <a:gd name="T48" fmla="*/ 52 w 381"/>
              <a:gd name="T49" fmla="*/ 649 h 1176"/>
              <a:gd name="T50" fmla="*/ 83 w 381"/>
              <a:gd name="T51" fmla="*/ 670 h 1176"/>
              <a:gd name="T52" fmla="*/ 49 w 381"/>
              <a:gd name="T53" fmla="*/ 626 h 1176"/>
              <a:gd name="T54" fmla="*/ 35 w 381"/>
              <a:gd name="T55" fmla="*/ 576 h 1176"/>
              <a:gd name="T56" fmla="*/ 53 w 381"/>
              <a:gd name="T57" fmla="*/ 625 h 1176"/>
              <a:gd name="T58" fmla="*/ 19 w 381"/>
              <a:gd name="T59" fmla="*/ 558 h 1176"/>
              <a:gd name="T60" fmla="*/ 31 w 381"/>
              <a:gd name="T61" fmla="*/ 522 h 1176"/>
              <a:gd name="T62" fmla="*/ 29 w 381"/>
              <a:gd name="T63" fmla="*/ 565 h 1176"/>
              <a:gd name="T64" fmla="*/ 7 w 381"/>
              <a:gd name="T65" fmla="*/ 494 h 1176"/>
              <a:gd name="T66" fmla="*/ 23 w 381"/>
              <a:gd name="T67" fmla="*/ 460 h 1176"/>
              <a:gd name="T68" fmla="*/ 10 w 381"/>
              <a:gd name="T69" fmla="*/ 439 h 1176"/>
              <a:gd name="T70" fmla="*/ 0 w 381"/>
              <a:gd name="T71" fmla="*/ 397 h 1176"/>
              <a:gd name="T72" fmla="*/ 20 w 381"/>
              <a:gd name="T73" fmla="*/ 412 h 1176"/>
              <a:gd name="T74" fmla="*/ 10 w 381"/>
              <a:gd name="T75" fmla="*/ 439 h 1176"/>
              <a:gd name="T76" fmla="*/ 3 w 381"/>
              <a:gd name="T77" fmla="*/ 364 h 1176"/>
              <a:gd name="T78" fmla="*/ 29 w 381"/>
              <a:gd name="T79" fmla="*/ 337 h 1176"/>
              <a:gd name="T80" fmla="*/ 28 w 381"/>
              <a:gd name="T81" fmla="*/ 314 h 1176"/>
              <a:gd name="T82" fmla="*/ 30 w 381"/>
              <a:gd name="T83" fmla="*/ 270 h 1176"/>
              <a:gd name="T84" fmla="*/ 38 w 381"/>
              <a:gd name="T85" fmla="*/ 307 h 1176"/>
              <a:gd name="T86" fmla="*/ 48 w 381"/>
              <a:gd name="T87" fmla="*/ 254 h 1176"/>
              <a:gd name="T88" fmla="*/ 72 w 381"/>
              <a:gd name="T89" fmla="*/ 208 h 1176"/>
              <a:gd name="T90" fmla="*/ 53 w 381"/>
              <a:gd name="T91" fmla="*/ 255 h 1176"/>
              <a:gd name="T92" fmla="*/ 75 w 381"/>
              <a:gd name="T93" fmla="*/ 184 h 1176"/>
              <a:gd name="T94" fmla="*/ 109 w 381"/>
              <a:gd name="T95" fmla="*/ 168 h 1176"/>
              <a:gd name="T96" fmla="*/ 119 w 381"/>
              <a:gd name="T97" fmla="*/ 146 h 1176"/>
              <a:gd name="T98" fmla="*/ 129 w 381"/>
              <a:gd name="T99" fmla="*/ 104 h 1176"/>
              <a:gd name="T100" fmla="*/ 127 w 381"/>
              <a:gd name="T101" fmla="*/ 142 h 1176"/>
              <a:gd name="T102" fmla="*/ 150 w 381"/>
              <a:gd name="T103" fmla="*/ 93 h 1176"/>
              <a:gd name="T104" fmla="*/ 183 w 381"/>
              <a:gd name="T105" fmla="*/ 52 h 1176"/>
              <a:gd name="T106" fmla="*/ 157 w 381"/>
              <a:gd name="T107" fmla="*/ 95 h 1176"/>
              <a:gd name="T108" fmla="*/ 189 w 381"/>
              <a:gd name="T109" fmla="*/ 29 h 1176"/>
              <a:gd name="T110" fmla="*/ 225 w 381"/>
              <a:gd name="T111" fmla="*/ 18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1176">
                <a:moveTo>
                  <a:pt x="369" y="1176"/>
                </a:moveTo>
                <a:cubicBezTo>
                  <a:pt x="366" y="1176"/>
                  <a:pt x="363" y="1175"/>
                  <a:pt x="361" y="1172"/>
                </a:cubicBezTo>
                <a:cubicBezTo>
                  <a:pt x="356" y="1164"/>
                  <a:pt x="349" y="1155"/>
                  <a:pt x="343" y="1146"/>
                </a:cubicBezTo>
                <a:cubicBezTo>
                  <a:pt x="340" y="1141"/>
                  <a:pt x="341" y="1135"/>
                  <a:pt x="345" y="1132"/>
                </a:cubicBezTo>
                <a:cubicBezTo>
                  <a:pt x="350" y="1129"/>
                  <a:pt x="356" y="1130"/>
                  <a:pt x="359" y="1134"/>
                </a:cubicBezTo>
                <a:cubicBezTo>
                  <a:pt x="366" y="1144"/>
                  <a:pt x="372" y="1153"/>
                  <a:pt x="377" y="1160"/>
                </a:cubicBezTo>
                <a:cubicBezTo>
                  <a:pt x="381" y="1165"/>
                  <a:pt x="380" y="1171"/>
                  <a:pt x="375" y="1174"/>
                </a:cubicBezTo>
                <a:cubicBezTo>
                  <a:pt x="373" y="1176"/>
                  <a:pt x="371" y="1176"/>
                  <a:pt x="369" y="1176"/>
                </a:cubicBezTo>
                <a:close/>
                <a:moveTo>
                  <a:pt x="333" y="1124"/>
                </a:moveTo>
                <a:cubicBezTo>
                  <a:pt x="330" y="1124"/>
                  <a:pt x="326" y="1122"/>
                  <a:pt x="325" y="1119"/>
                </a:cubicBezTo>
                <a:cubicBezTo>
                  <a:pt x="319" y="1111"/>
                  <a:pt x="313" y="1102"/>
                  <a:pt x="306" y="1093"/>
                </a:cubicBezTo>
                <a:cubicBezTo>
                  <a:pt x="303" y="1088"/>
                  <a:pt x="305" y="1082"/>
                  <a:pt x="309" y="1079"/>
                </a:cubicBezTo>
                <a:cubicBezTo>
                  <a:pt x="314" y="1076"/>
                  <a:pt x="320" y="1077"/>
                  <a:pt x="323" y="1082"/>
                </a:cubicBezTo>
                <a:cubicBezTo>
                  <a:pt x="329" y="1091"/>
                  <a:pt x="335" y="1100"/>
                  <a:pt x="341" y="1108"/>
                </a:cubicBezTo>
                <a:cubicBezTo>
                  <a:pt x="344" y="1113"/>
                  <a:pt x="343" y="1119"/>
                  <a:pt x="338" y="1122"/>
                </a:cubicBezTo>
                <a:cubicBezTo>
                  <a:pt x="337" y="1123"/>
                  <a:pt x="335" y="1124"/>
                  <a:pt x="333" y="1124"/>
                </a:cubicBezTo>
                <a:close/>
                <a:moveTo>
                  <a:pt x="297" y="1071"/>
                </a:moveTo>
                <a:cubicBezTo>
                  <a:pt x="294" y="1071"/>
                  <a:pt x="291" y="1069"/>
                  <a:pt x="289" y="1066"/>
                </a:cubicBezTo>
                <a:cubicBezTo>
                  <a:pt x="283" y="1058"/>
                  <a:pt x="277" y="1049"/>
                  <a:pt x="271" y="1040"/>
                </a:cubicBezTo>
                <a:cubicBezTo>
                  <a:pt x="268" y="1035"/>
                  <a:pt x="269" y="1029"/>
                  <a:pt x="274" y="1026"/>
                </a:cubicBezTo>
                <a:cubicBezTo>
                  <a:pt x="278" y="1023"/>
                  <a:pt x="285" y="1024"/>
                  <a:pt x="288" y="1029"/>
                </a:cubicBezTo>
                <a:cubicBezTo>
                  <a:pt x="294" y="1038"/>
                  <a:pt x="300" y="1047"/>
                  <a:pt x="305" y="1055"/>
                </a:cubicBezTo>
                <a:cubicBezTo>
                  <a:pt x="308" y="1060"/>
                  <a:pt x="307" y="1066"/>
                  <a:pt x="303" y="1069"/>
                </a:cubicBezTo>
                <a:cubicBezTo>
                  <a:pt x="301" y="1070"/>
                  <a:pt x="299" y="1071"/>
                  <a:pt x="297" y="1071"/>
                </a:cubicBezTo>
                <a:close/>
                <a:moveTo>
                  <a:pt x="262" y="1018"/>
                </a:moveTo>
                <a:cubicBezTo>
                  <a:pt x="259" y="1018"/>
                  <a:pt x="255" y="1016"/>
                  <a:pt x="254" y="1013"/>
                </a:cubicBezTo>
                <a:cubicBezTo>
                  <a:pt x="248" y="1004"/>
                  <a:pt x="242" y="995"/>
                  <a:pt x="236" y="986"/>
                </a:cubicBezTo>
                <a:cubicBezTo>
                  <a:pt x="233" y="981"/>
                  <a:pt x="235" y="975"/>
                  <a:pt x="239" y="972"/>
                </a:cubicBezTo>
                <a:cubicBezTo>
                  <a:pt x="244" y="969"/>
                  <a:pt x="250" y="971"/>
                  <a:pt x="253" y="975"/>
                </a:cubicBezTo>
                <a:cubicBezTo>
                  <a:pt x="259" y="984"/>
                  <a:pt x="265" y="993"/>
                  <a:pt x="270" y="1002"/>
                </a:cubicBezTo>
                <a:cubicBezTo>
                  <a:pt x="273" y="1007"/>
                  <a:pt x="272" y="1013"/>
                  <a:pt x="267" y="1016"/>
                </a:cubicBezTo>
                <a:cubicBezTo>
                  <a:pt x="266" y="1017"/>
                  <a:pt x="264" y="1018"/>
                  <a:pt x="262" y="1018"/>
                </a:cubicBezTo>
                <a:close/>
                <a:moveTo>
                  <a:pt x="228" y="964"/>
                </a:moveTo>
                <a:cubicBezTo>
                  <a:pt x="224" y="964"/>
                  <a:pt x="221" y="962"/>
                  <a:pt x="219" y="959"/>
                </a:cubicBezTo>
                <a:cubicBezTo>
                  <a:pt x="214" y="950"/>
                  <a:pt x="208" y="941"/>
                  <a:pt x="202" y="932"/>
                </a:cubicBezTo>
                <a:cubicBezTo>
                  <a:pt x="199" y="927"/>
                  <a:pt x="201" y="921"/>
                  <a:pt x="206" y="918"/>
                </a:cubicBezTo>
                <a:cubicBezTo>
                  <a:pt x="210" y="915"/>
                  <a:pt x="216" y="917"/>
                  <a:pt x="219" y="921"/>
                </a:cubicBezTo>
                <a:cubicBezTo>
                  <a:pt x="225" y="930"/>
                  <a:pt x="231" y="940"/>
                  <a:pt x="236" y="948"/>
                </a:cubicBezTo>
                <a:cubicBezTo>
                  <a:pt x="239" y="953"/>
                  <a:pt x="238" y="959"/>
                  <a:pt x="233" y="962"/>
                </a:cubicBezTo>
                <a:cubicBezTo>
                  <a:pt x="231" y="963"/>
                  <a:pt x="229" y="964"/>
                  <a:pt x="228" y="964"/>
                </a:cubicBezTo>
                <a:close/>
                <a:moveTo>
                  <a:pt x="194" y="909"/>
                </a:moveTo>
                <a:cubicBezTo>
                  <a:pt x="191" y="909"/>
                  <a:pt x="188" y="908"/>
                  <a:pt x="186" y="904"/>
                </a:cubicBezTo>
                <a:cubicBezTo>
                  <a:pt x="180" y="895"/>
                  <a:pt x="175" y="886"/>
                  <a:pt x="169" y="877"/>
                </a:cubicBezTo>
                <a:cubicBezTo>
                  <a:pt x="167" y="872"/>
                  <a:pt x="168" y="866"/>
                  <a:pt x="173" y="863"/>
                </a:cubicBezTo>
                <a:cubicBezTo>
                  <a:pt x="178" y="860"/>
                  <a:pt x="184" y="862"/>
                  <a:pt x="187" y="867"/>
                </a:cubicBezTo>
                <a:cubicBezTo>
                  <a:pt x="192" y="876"/>
                  <a:pt x="197" y="885"/>
                  <a:pt x="203" y="894"/>
                </a:cubicBezTo>
                <a:cubicBezTo>
                  <a:pt x="206" y="899"/>
                  <a:pt x="204" y="905"/>
                  <a:pt x="199" y="908"/>
                </a:cubicBezTo>
                <a:cubicBezTo>
                  <a:pt x="198" y="909"/>
                  <a:pt x="196" y="909"/>
                  <a:pt x="194" y="909"/>
                </a:cubicBezTo>
                <a:close/>
                <a:moveTo>
                  <a:pt x="162" y="854"/>
                </a:moveTo>
                <a:cubicBezTo>
                  <a:pt x="158" y="854"/>
                  <a:pt x="155" y="853"/>
                  <a:pt x="153" y="849"/>
                </a:cubicBezTo>
                <a:cubicBezTo>
                  <a:pt x="148" y="840"/>
                  <a:pt x="143" y="831"/>
                  <a:pt x="137" y="821"/>
                </a:cubicBezTo>
                <a:cubicBezTo>
                  <a:pt x="135" y="817"/>
                  <a:pt x="137" y="810"/>
                  <a:pt x="141" y="808"/>
                </a:cubicBezTo>
                <a:cubicBezTo>
                  <a:pt x="146" y="805"/>
                  <a:pt x="152" y="807"/>
                  <a:pt x="155" y="812"/>
                </a:cubicBezTo>
                <a:cubicBezTo>
                  <a:pt x="160" y="821"/>
                  <a:pt x="165" y="830"/>
                  <a:pt x="171" y="839"/>
                </a:cubicBezTo>
                <a:cubicBezTo>
                  <a:pt x="173" y="844"/>
                  <a:pt x="172" y="850"/>
                  <a:pt x="167" y="853"/>
                </a:cubicBezTo>
                <a:cubicBezTo>
                  <a:pt x="165" y="854"/>
                  <a:pt x="164" y="854"/>
                  <a:pt x="162" y="854"/>
                </a:cubicBezTo>
                <a:close/>
                <a:moveTo>
                  <a:pt x="131" y="799"/>
                </a:moveTo>
                <a:cubicBezTo>
                  <a:pt x="127" y="799"/>
                  <a:pt x="124" y="797"/>
                  <a:pt x="122" y="793"/>
                </a:cubicBezTo>
                <a:cubicBezTo>
                  <a:pt x="117" y="784"/>
                  <a:pt x="112" y="774"/>
                  <a:pt x="107" y="765"/>
                </a:cubicBezTo>
                <a:cubicBezTo>
                  <a:pt x="104" y="760"/>
                  <a:pt x="106" y="754"/>
                  <a:pt x="111" y="752"/>
                </a:cubicBezTo>
                <a:cubicBezTo>
                  <a:pt x="116" y="749"/>
                  <a:pt x="122" y="751"/>
                  <a:pt x="125" y="756"/>
                </a:cubicBezTo>
                <a:cubicBezTo>
                  <a:pt x="130" y="765"/>
                  <a:pt x="135" y="774"/>
                  <a:pt x="140" y="784"/>
                </a:cubicBezTo>
                <a:cubicBezTo>
                  <a:pt x="142" y="789"/>
                  <a:pt x="140" y="795"/>
                  <a:pt x="136" y="797"/>
                </a:cubicBezTo>
                <a:cubicBezTo>
                  <a:pt x="134" y="798"/>
                  <a:pt x="132" y="799"/>
                  <a:pt x="131" y="799"/>
                </a:cubicBezTo>
                <a:close/>
                <a:moveTo>
                  <a:pt x="101" y="742"/>
                </a:moveTo>
                <a:cubicBezTo>
                  <a:pt x="98" y="742"/>
                  <a:pt x="94" y="740"/>
                  <a:pt x="92" y="736"/>
                </a:cubicBezTo>
                <a:cubicBezTo>
                  <a:pt x="87" y="727"/>
                  <a:pt x="83" y="717"/>
                  <a:pt x="78" y="708"/>
                </a:cubicBezTo>
                <a:cubicBezTo>
                  <a:pt x="76" y="703"/>
                  <a:pt x="78" y="697"/>
                  <a:pt x="83" y="694"/>
                </a:cubicBezTo>
                <a:cubicBezTo>
                  <a:pt x="88" y="692"/>
                  <a:pt x="94" y="694"/>
                  <a:pt x="96" y="699"/>
                </a:cubicBezTo>
                <a:cubicBezTo>
                  <a:pt x="101" y="708"/>
                  <a:pt x="105" y="718"/>
                  <a:pt x="110" y="728"/>
                </a:cubicBezTo>
                <a:cubicBezTo>
                  <a:pt x="113" y="732"/>
                  <a:pt x="111" y="738"/>
                  <a:pt x="106" y="741"/>
                </a:cubicBezTo>
                <a:cubicBezTo>
                  <a:pt x="104" y="742"/>
                  <a:pt x="103" y="742"/>
                  <a:pt x="101" y="742"/>
                </a:cubicBezTo>
                <a:close/>
                <a:moveTo>
                  <a:pt x="74" y="684"/>
                </a:moveTo>
                <a:cubicBezTo>
                  <a:pt x="70" y="684"/>
                  <a:pt x="66" y="682"/>
                  <a:pt x="65" y="679"/>
                </a:cubicBezTo>
                <a:cubicBezTo>
                  <a:pt x="60" y="668"/>
                  <a:pt x="56" y="659"/>
                  <a:pt x="52" y="649"/>
                </a:cubicBezTo>
                <a:cubicBezTo>
                  <a:pt x="50" y="644"/>
                  <a:pt x="52" y="638"/>
                  <a:pt x="57" y="636"/>
                </a:cubicBezTo>
                <a:cubicBezTo>
                  <a:pt x="62" y="634"/>
                  <a:pt x="68" y="636"/>
                  <a:pt x="70" y="641"/>
                </a:cubicBezTo>
                <a:cubicBezTo>
                  <a:pt x="74" y="651"/>
                  <a:pt x="79" y="660"/>
                  <a:pt x="83" y="670"/>
                </a:cubicBezTo>
                <a:cubicBezTo>
                  <a:pt x="85" y="675"/>
                  <a:pt x="83" y="681"/>
                  <a:pt x="78" y="684"/>
                </a:cubicBezTo>
                <a:cubicBezTo>
                  <a:pt x="77" y="684"/>
                  <a:pt x="75" y="684"/>
                  <a:pt x="74" y="684"/>
                </a:cubicBezTo>
                <a:close/>
                <a:moveTo>
                  <a:pt x="49" y="626"/>
                </a:moveTo>
                <a:cubicBezTo>
                  <a:pt x="45" y="626"/>
                  <a:pt x="41" y="623"/>
                  <a:pt x="40" y="619"/>
                </a:cubicBezTo>
                <a:cubicBezTo>
                  <a:pt x="36" y="609"/>
                  <a:pt x="32" y="598"/>
                  <a:pt x="29" y="589"/>
                </a:cubicBezTo>
                <a:cubicBezTo>
                  <a:pt x="27" y="583"/>
                  <a:pt x="30" y="578"/>
                  <a:pt x="35" y="576"/>
                </a:cubicBezTo>
                <a:cubicBezTo>
                  <a:pt x="41" y="574"/>
                  <a:pt x="46" y="577"/>
                  <a:pt x="48" y="582"/>
                </a:cubicBezTo>
                <a:cubicBezTo>
                  <a:pt x="51" y="592"/>
                  <a:pt x="55" y="602"/>
                  <a:pt x="59" y="612"/>
                </a:cubicBezTo>
                <a:cubicBezTo>
                  <a:pt x="61" y="617"/>
                  <a:pt x="58" y="623"/>
                  <a:pt x="53" y="625"/>
                </a:cubicBezTo>
                <a:cubicBezTo>
                  <a:pt x="52" y="625"/>
                  <a:pt x="50" y="626"/>
                  <a:pt x="49" y="626"/>
                </a:cubicBezTo>
                <a:close/>
                <a:moveTo>
                  <a:pt x="29" y="565"/>
                </a:moveTo>
                <a:cubicBezTo>
                  <a:pt x="25" y="565"/>
                  <a:pt x="21" y="562"/>
                  <a:pt x="19" y="558"/>
                </a:cubicBezTo>
                <a:cubicBezTo>
                  <a:pt x="16" y="547"/>
                  <a:pt x="14" y="536"/>
                  <a:pt x="12" y="526"/>
                </a:cubicBezTo>
                <a:cubicBezTo>
                  <a:pt x="11" y="521"/>
                  <a:pt x="14" y="515"/>
                  <a:pt x="20" y="514"/>
                </a:cubicBezTo>
                <a:cubicBezTo>
                  <a:pt x="25" y="513"/>
                  <a:pt x="30" y="517"/>
                  <a:pt x="31" y="522"/>
                </a:cubicBezTo>
                <a:cubicBezTo>
                  <a:pt x="33" y="532"/>
                  <a:pt x="36" y="542"/>
                  <a:pt x="39" y="552"/>
                </a:cubicBezTo>
                <a:cubicBezTo>
                  <a:pt x="40" y="558"/>
                  <a:pt x="37" y="563"/>
                  <a:pt x="32" y="565"/>
                </a:cubicBezTo>
                <a:cubicBezTo>
                  <a:pt x="31" y="565"/>
                  <a:pt x="30" y="565"/>
                  <a:pt x="29" y="565"/>
                </a:cubicBezTo>
                <a:close/>
                <a:moveTo>
                  <a:pt x="7" y="494"/>
                </a:moveTo>
                <a:cubicBezTo>
                  <a:pt x="17" y="493"/>
                  <a:pt x="17" y="493"/>
                  <a:pt x="17" y="493"/>
                </a:cubicBezTo>
                <a:cubicBezTo>
                  <a:pt x="7" y="494"/>
                  <a:pt x="7" y="494"/>
                  <a:pt x="7" y="494"/>
                </a:cubicBezTo>
                <a:cubicBezTo>
                  <a:pt x="5" y="483"/>
                  <a:pt x="4" y="473"/>
                  <a:pt x="3" y="462"/>
                </a:cubicBezTo>
                <a:cubicBezTo>
                  <a:pt x="2" y="456"/>
                  <a:pt x="6" y="452"/>
                  <a:pt x="12" y="451"/>
                </a:cubicBezTo>
                <a:cubicBezTo>
                  <a:pt x="17" y="450"/>
                  <a:pt x="22" y="454"/>
                  <a:pt x="23" y="460"/>
                </a:cubicBezTo>
                <a:cubicBezTo>
                  <a:pt x="24" y="470"/>
                  <a:pt x="25" y="481"/>
                  <a:pt x="27" y="491"/>
                </a:cubicBezTo>
                <a:lnTo>
                  <a:pt x="7" y="494"/>
                </a:lnTo>
                <a:close/>
                <a:moveTo>
                  <a:pt x="10" y="439"/>
                </a:moveTo>
                <a:cubicBezTo>
                  <a:pt x="5" y="439"/>
                  <a:pt x="1" y="435"/>
                  <a:pt x="0" y="430"/>
                </a:cubicBezTo>
                <a:cubicBezTo>
                  <a:pt x="0" y="424"/>
                  <a:pt x="0" y="418"/>
                  <a:pt x="0" y="412"/>
                </a:cubicBezTo>
                <a:cubicBezTo>
                  <a:pt x="0" y="407"/>
                  <a:pt x="0" y="402"/>
                  <a:pt x="0" y="397"/>
                </a:cubicBezTo>
                <a:cubicBezTo>
                  <a:pt x="0" y="391"/>
                  <a:pt x="5" y="387"/>
                  <a:pt x="11" y="387"/>
                </a:cubicBezTo>
                <a:cubicBezTo>
                  <a:pt x="16" y="388"/>
                  <a:pt x="20" y="392"/>
                  <a:pt x="20" y="398"/>
                </a:cubicBezTo>
                <a:cubicBezTo>
                  <a:pt x="20" y="402"/>
                  <a:pt x="20" y="407"/>
                  <a:pt x="20" y="412"/>
                </a:cubicBezTo>
                <a:cubicBezTo>
                  <a:pt x="20" y="418"/>
                  <a:pt x="20" y="423"/>
                  <a:pt x="20" y="429"/>
                </a:cubicBezTo>
                <a:cubicBezTo>
                  <a:pt x="21" y="434"/>
                  <a:pt x="16" y="439"/>
                  <a:pt x="11" y="439"/>
                </a:cubicBezTo>
                <a:cubicBezTo>
                  <a:pt x="11" y="439"/>
                  <a:pt x="10" y="439"/>
                  <a:pt x="10" y="439"/>
                </a:cubicBezTo>
                <a:close/>
                <a:moveTo>
                  <a:pt x="13" y="376"/>
                </a:moveTo>
                <a:cubicBezTo>
                  <a:pt x="13" y="376"/>
                  <a:pt x="12" y="376"/>
                  <a:pt x="12" y="376"/>
                </a:cubicBezTo>
                <a:cubicBezTo>
                  <a:pt x="6" y="375"/>
                  <a:pt x="2" y="370"/>
                  <a:pt x="3" y="364"/>
                </a:cubicBezTo>
                <a:cubicBezTo>
                  <a:pt x="5" y="354"/>
                  <a:pt x="7" y="343"/>
                  <a:pt x="10" y="332"/>
                </a:cubicBezTo>
                <a:cubicBezTo>
                  <a:pt x="11" y="327"/>
                  <a:pt x="16" y="323"/>
                  <a:pt x="22" y="325"/>
                </a:cubicBezTo>
                <a:cubicBezTo>
                  <a:pt x="27" y="326"/>
                  <a:pt x="30" y="331"/>
                  <a:pt x="29" y="337"/>
                </a:cubicBezTo>
                <a:cubicBezTo>
                  <a:pt x="27" y="347"/>
                  <a:pt x="25" y="357"/>
                  <a:pt x="23" y="367"/>
                </a:cubicBezTo>
                <a:cubicBezTo>
                  <a:pt x="22" y="372"/>
                  <a:pt x="18" y="376"/>
                  <a:pt x="13" y="376"/>
                </a:cubicBezTo>
                <a:close/>
                <a:moveTo>
                  <a:pt x="28" y="314"/>
                </a:moveTo>
                <a:cubicBezTo>
                  <a:pt x="27" y="314"/>
                  <a:pt x="26" y="314"/>
                  <a:pt x="25" y="313"/>
                </a:cubicBezTo>
                <a:cubicBezTo>
                  <a:pt x="20" y="312"/>
                  <a:pt x="17" y="306"/>
                  <a:pt x="19" y="301"/>
                </a:cubicBezTo>
                <a:cubicBezTo>
                  <a:pt x="22" y="291"/>
                  <a:pt x="26" y="280"/>
                  <a:pt x="30" y="270"/>
                </a:cubicBezTo>
                <a:cubicBezTo>
                  <a:pt x="32" y="265"/>
                  <a:pt x="38" y="263"/>
                  <a:pt x="43" y="265"/>
                </a:cubicBezTo>
                <a:cubicBezTo>
                  <a:pt x="48" y="267"/>
                  <a:pt x="51" y="273"/>
                  <a:pt x="49" y="278"/>
                </a:cubicBezTo>
                <a:cubicBezTo>
                  <a:pt x="45" y="288"/>
                  <a:pt x="41" y="298"/>
                  <a:pt x="38" y="307"/>
                </a:cubicBezTo>
                <a:cubicBezTo>
                  <a:pt x="36" y="311"/>
                  <a:pt x="32" y="314"/>
                  <a:pt x="28" y="314"/>
                </a:cubicBezTo>
                <a:close/>
                <a:moveTo>
                  <a:pt x="53" y="255"/>
                </a:moveTo>
                <a:cubicBezTo>
                  <a:pt x="51" y="255"/>
                  <a:pt x="50" y="255"/>
                  <a:pt x="48" y="254"/>
                </a:cubicBezTo>
                <a:cubicBezTo>
                  <a:pt x="43" y="252"/>
                  <a:pt x="41" y="246"/>
                  <a:pt x="44" y="241"/>
                </a:cubicBezTo>
                <a:cubicBezTo>
                  <a:pt x="48" y="231"/>
                  <a:pt x="53" y="222"/>
                  <a:pt x="59" y="212"/>
                </a:cubicBezTo>
                <a:cubicBezTo>
                  <a:pt x="61" y="207"/>
                  <a:pt x="67" y="205"/>
                  <a:pt x="72" y="208"/>
                </a:cubicBezTo>
                <a:cubicBezTo>
                  <a:pt x="77" y="211"/>
                  <a:pt x="79" y="217"/>
                  <a:pt x="76" y="222"/>
                </a:cubicBezTo>
                <a:cubicBezTo>
                  <a:pt x="71" y="231"/>
                  <a:pt x="66" y="240"/>
                  <a:pt x="62" y="250"/>
                </a:cubicBezTo>
                <a:cubicBezTo>
                  <a:pt x="60" y="253"/>
                  <a:pt x="56" y="255"/>
                  <a:pt x="53" y="255"/>
                </a:cubicBezTo>
                <a:close/>
                <a:moveTo>
                  <a:pt x="84" y="199"/>
                </a:moveTo>
                <a:cubicBezTo>
                  <a:pt x="82" y="199"/>
                  <a:pt x="80" y="199"/>
                  <a:pt x="78" y="198"/>
                </a:cubicBezTo>
                <a:cubicBezTo>
                  <a:pt x="74" y="195"/>
                  <a:pt x="72" y="189"/>
                  <a:pt x="75" y="184"/>
                </a:cubicBezTo>
                <a:cubicBezTo>
                  <a:pt x="80" y="175"/>
                  <a:pt x="86" y="166"/>
                  <a:pt x="92" y="157"/>
                </a:cubicBezTo>
                <a:cubicBezTo>
                  <a:pt x="95" y="152"/>
                  <a:pt x="102" y="151"/>
                  <a:pt x="106" y="154"/>
                </a:cubicBezTo>
                <a:cubicBezTo>
                  <a:pt x="111" y="157"/>
                  <a:pt x="112" y="163"/>
                  <a:pt x="109" y="168"/>
                </a:cubicBezTo>
                <a:cubicBezTo>
                  <a:pt x="103" y="177"/>
                  <a:pt x="97" y="186"/>
                  <a:pt x="92" y="195"/>
                </a:cubicBezTo>
                <a:cubicBezTo>
                  <a:pt x="90" y="198"/>
                  <a:pt x="87" y="199"/>
                  <a:pt x="84" y="199"/>
                </a:cubicBezTo>
                <a:close/>
                <a:moveTo>
                  <a:pt x="119" y="146"/>
                </a:moveTo>
                <a:cubicBezTo>
                  <a:pt x="117" y="146"/>
                  <a:pt x="115" y="146"/>
                  <a:pt x="113" y="144"/>
                </a:cubicBezTo>
                <a:cubicBezTo>
                  <a:pt x="108" y="141"/>
                  <a:pt x="107" y="135"/>
                  <a:pt x="110" y="130"/>
                </a:cubicBezTo>
                <a:cubicBezTo>
                  <a:pt x="116" y="122"/>
                  <a:pt x="123" y="113"/>
                  <a:pt x="129" y="104"/>
                </a:cubicBezTo>
                <a:cubicBezTo>
                  <a:pt x="133" y="100"/>
                  <a:pt x="139" y="99"/>
                  <a:pt x="143" y="102"/>
                </a:cubicBezTo>
                <a:cubicBezTo>
                  <a:pt x="148" y="106"/>
                  <a:pt x="149" y="112"/>
                  <a:pt x="145" y="116"/>
                </a:cubicBezTo>
                <a:cubicBezTo>
                  <a:pt x="139" y="125"/>
                  <a:pt x="133" y="134"/>
                  <a:pt x="127" y="142"/>
                </a:cubicBezTo>
                <a:cubicBezTo>
                  <a:pt x="125" y="145"/>
                  <a:pt x="122" y="146"/>
                  <a:pt x="119" y="146"/>
                </a:cubicBezTo>
                <a:close/>
                <a:moveTo>
                  <a:pt x="157" y="95"/>
                </a:moveTo>
                <a:cubicBezTo>
                  <a:pt x="154" y="95"/>
                  <a:pt x="152" y="94"/>
                  <a:pt x="150" y="93"/>
                </a:cubicBezTo>
                <a:cubicBezTo>
                  <a:pt x="146" y="90"/>
                  <a:pt x="145" y="83"/>
                  <a:pt x="149" y="79"/>
                </a:cubicBezTo>
                <a:cubicBezTo>
                  <a:pt x="155" y="71"/>
                  <a:pt x="162" y="62"/>
                  <a:pt x="169" y="54"/>
                </a:cubicBezTo>
                <a:cubicBezTo>
                  <a:pt x="172" y="50"/>
                  <a:pt x="178" y="49"/>
                  <a:pt x="183" y="52"/>
                </a:cubicBezTo>
                <a:cubicBezTo>
                  <a:pt x="187" y="56"/>
                  <a:pt x="188" y="62"/>
                  <a:pt x="184" y="66"/>
                </a:cubicBezTo>
                <a:cubicBezTo>
                  <a:pt x="177" y="75"/>
                  <a:pt x="171" y="83"/>
                  <a:pt x="164" y="91"/>
                </a:cubicBezTo>
                <a:cubicBezTo>
                  <a:pt x="163" y="94"/>
                  <a:pt x="160" y="95"/>
                  <a:pt x="157" y="95"/>
                </a:cubicBezTo>
                <a:close/>
                <a:moveTo>
                  <a:pt x="197" y="46"/>
                </a:moveTo>
                <a:cubicBezTo>
                  <a:pt x="194" y="46"/>
                  <a:pt x="192" y="45"/>
                  <a:pt x="190" y="43"/>
                </a:cubicBezTo>
                <a:cubicBezTo>
                  <a:pt x="186" y="40"/>
                  <a:pt x="185" y="33"/>
                  <a:pt x="189" y="29"/>
                </a:cubicBezTo>
                <a:cubicBezTo>
                  <a:pt x="196" y="21"/>
                  <a:pt x="203" y="13"/>
                  <a:pt x="210" y="5"/>
                </a:cubicBezTo>
                <a:cubicBezTo>
                  <a:pt x="213" y="1"/>
                  <a:pt x="220" y="0"/>
                  <a:pt x="224" y="4"/>
                </a:cubicBezTo>
                <a:cubicBezTo>
                  <a:pt x="228" y="7"/>
                  <a:pt x="228" y="14"/>
                  <a:pt x="225" y="18"/>
                </a:cubicBezTo>
                <a:cubicBezTo>
                  <a:pt x="218" y="26"/>
                  <a:pt x="211" y="34"/>
                  <a:pt x="204" y="42"/>
                </a:cubicBezTo>
                <a:cubicBezTo>
                  <a:pt x="202" y="44"/>
                  <a:pt x="200" y="46"/>
                  <a:pt x="197" y="46"/>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7">
            <a:extLst>
              <a:ext uri="{FF2B5EF4-FFF2-40B4-BE49-F238E27FC236}">
                <a16:creationId xmlns:a16="http://schemas.microsoft.com/office/drawing/2014/main" id="{38146F31-A84C-42AF-BFD6-40155DB5A772}"/>
              </a:ext>
            </a:extLst>
          </p:cNvPr>
          <p:cNvSpPr>
            <a:spLocks/>
          </p:cNvSpPr>
          <p:nvPr/>
        </p:nvSpPr>
        <p:spPr bwMode="auto">
          <a:xfrm>
            <a:off x="4236187" y="4829078"/>
            <a:ext cx="53210" cy="53210"/>
          </a:xfrm>
          <a:custGeom>
            <a:avLst/>
            <a:gdLst>
              <a:gd name="T0" fmla="*/ 11 w 33"/>
              <a:gd name="T1" fmla="*/ 33 h 33"/>
              <a:gd name="T2" fmla="*/ 4 w 33"/>
              <a:gd name="T3" fmla="*/ 30 h 33"/>
              <a:gd name="T4" fmla="*/ 3 w 33"/>
              <a:gd name="T5" fmla="*/ 16 h 33"/>
              <a:gd name="T6" fmla="*/ 14 w 33"/>
              <a:gd name="T7" fmla="*/ 4 h 33"/>
              <a:gd name="T8" fmla="*/ 28 w 33"/>
              <a:gd name="T9" fmla="*/ 3 h 33"/>
              <a:gd name="T10" fmla="*/ 29 w 33"/>
              <a:gd name="T11" fmla="*/ 18 h 33"/>
              <a:gd name="T12" fmla="*/ 18 w 33"/>
              <a:gd name="T13" fmla="*/ 29 h 33"/>
              <a:gd name="T14" fmla="*/ 11 w 3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11" y="33"/>
                </a:moveTo>
                <a:cubicBezTo>
                  <a:pt x="9" y="33"/>
                  <a:pt x="6" y="32"/>
                  <a:pt x="4" y="30"/>
                </a:cubicBezTo>
                <a:cubicBezTo>
                  <a:pt x="0" y="27"/>
                  <a:pt x="0" y="20"/>
                  <a:pt x="3" y="16"/>
                </a:cubicBezTo>
                <a:cubicBezTo>
                  <a:pt x="7" y="12"/>
                  <a:pt x="11" y="8"/>
                  <a:pt x="14" y="4"/>
                </a:cubicBezTo>
                <a:cubicBezTo>
                  <a:pt x="18" y="0"/>
                  <a:pt x="24" y="0"/>
                  <a:pt x="28" y="3"/>
                </a:cubicBezTo>
                <a:cubicBezTo>
                  <a:pt x="32" y="7"/>
                  <a:pt x="33" y="13"/>
                  <a:pt x="29" y="18"/>
                </a:cubicBezTo>
                <a:cubicBezTo>
                  <a:pt x="25" y="22"/>
                  <a:pt x="22" y="25"/>
                  <a:pt x="18" y="29"/>
                </a:cubicBezTo>
                <a:cubicBezTo>
                  <a:pt x="16" y="32"/>
                  <a:pt x="14" y="33"/>
                  <a:pt x="11" y="33"/>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8">
            <a:extLst>
              <a:ext uri="{FF2B5EF4-FFF2-40B4-BE49-F238E27FC236}">
                <a16:creationId xmlns:a16="http://schemas.microsoft.com/office/drawing/2014/main" id="{87E63549-FBF0-40C0-AB6C-0843C67F6FD9}"/>
              </a:ext>
            </a:extLst>
          </p:cNvPr>
          <p:cNvSpPr>
            <a:spLocks/>
          </p:cNvSpPr>
          <p:nvPr/>
        </p:nvSpPr>
        <p:spPr bwMode="auto">
          <a:xfrm>
            <a:off x="4195701" y="4760831"/>
            <a:ext cx="153847" cy="157317"/>
          </a:xfrm>
          <a:custGeom>
            <a:avLst/>
            <a:gdLst>
              <a:gd name="T0" fmla="*/ 104 w 133"/>
              <a:gd name="T1" fmla="*/ 136 h 136"/>
              <a:gd name="T2" fmla="*/ 133 w 133"/>
              <a:gd name="T3" fmla="*/ 0 h 136"/>
              <a:gd name="T4" fmla="*/ 0 w 133"/>
              <a:gd name="T5" fmla="*/ 42 h 136"/>
              <a:gd name="T6" fmla="*/ 104 w 133"/>
              <a:gd name="T7" fmla="*/ 136 h 136"/>
            </a:gdLst>
            <a:ahLst/>
            <a:cxnLst>
              <a:cxn ang="0">
                <a:pos x="T0" y="T1"/>
              </a:cxn>
              <a:cxn ang="0">
                <a:pos x="T2" y="T3"/>
              </a:cxn>
              <a:cxn ang="0">
                <a:pos x="T4" y="T5"/>
              </a:cxn>
              <a:cxn ang="0">
                <a:pos x="T6" y="T7"/>
              </a:cxn>
            </a:cxnLst>
            <a:rect l="0" t="0" r="r" b="b"/>
            <a:pathLst>
              <a:path w="133" h="136">
                <a:moveTo>
                  <a:pt x="104" y="136"/>
                </a:moveTo>
                <a:lnTo>
                  <a:pt x="133" y="0"/>
                </a:lnTo>
                <a:lnTo>
                  <a:pt x="0" y="42"/>
                </a:lnTo>
                <a:lnTo>
                  <a:pt x="104" y="136"/>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9">
            <a:extLst>
              <a:ext uri="{FF2B5EF4-FFF2-40B4-BE49-F238E27FC236}">
                <a16:creationId xmlns:a16="http://schemas.microsoft.com/office/drawing/2014/main" id="{A2D83581-5839-493A-9499-13EDDAF16A9B}"/>
              </a:ext>
            </a:extLst>
          </p:cNvPr>
          <p:cNvSpPr>
            <a:spLocks/>
          </p:cNvSpPr>
          <p:nvPr/>
        </p:nvSpPr>
        <p:spPr bwMode="auto">
          <a:xfrm>
            <a:off x="2614438" y="6583853"/>
            <a:ext cx="46270" cy="57837"/>
          </a:xfrm>
          <a:custGeom>
            <a:avLst/>
            <a:gdLst>
              <a:gd name="T0" fmla="*/ 11 w 28"/>
              <a:gd name="T1" fmla="*/ 36 h 36"/>
              <a:gd name="T2" fmla="*/ 8 w 28"/>
              <a:gd name="T3" fmla="*/ 36 h 36"/>
              <a:gd name="T4" fmla="*/ 2 w 28"/>
              <a:gd name="T5" fmla="*/ 23 h 36"/>
              <a:gd name="T6" fmla="*/ 7 w 28"/>
              <a:gd name="T7" fmla="*/ 8 h 36"/>
              <a:gd name="T8" fmla="*/ 19 w 28"/>
              <a:gd name="T9" fmla="*/ 1 h 36"/>
              <a:gd name="T10" fmla="*/ 26 w 28"/>
              <a:gd name="T11" fmla="*/ 14 h 36"/>
              <a:gd name="T12" fmla="*/ 21 w 28"/>
              <a:gd name="T13" fmla="*/ 29 h 36"/>
              <a:gd name="T14" fmla="*/ 11 w 28"/>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6">
                <a:moveTo>
                  <a:pt x="11" y="36"/>
                </a:moveTo>
                <a:cubicBezTo>
                  <a:pt x="10" y="36"/>
                  <a:pt x="9" y="36"/>
                  <a:pt x="8" y="36"/>
                </a:cubicBezTo>
                <a:cubicBezTo>
                  <a:pt x="3" y="34"/>
                  <a:pt x="0" y="28"/>
                  <a:pt x="2" y="23"/>
                </a:cubicBezTo>
                <a:cubicBezTo>
                  <a:pt x="2" y="23"/>
                  <a:pt x="4" y="17"/>
                  <a:pt x="7" y="8"/>
                </a:cubicBezTo>
                <a:cubicBezTo>
                  <a:pt x="8" y="3"/>
                  <a:pt x="14" y="0"/>
                  <a:pt x="19" y="1"/>
                </a:cubicBezTo>
                <a:cubicBezTo>
                  <a:pt x="25" y="3"/>
                  <a:pt x="28" y="9"/>
                  <a:pt x="26" y="14"/>
                </a:cubicBezTo>
                <a:cubicBezTo>
                  <a:pt x="23" y="24"/>
                  <a:pt x="21" y="29"/>
                  <a:pt x="21" y="29"/>
                </a:cubicBezTo>
                <a:cubicBezTo>
                  <a:pt x="19" y="34"/>
                  <a:pt x="16" y="36"/>
                  <a:pt x="11" y="36"/>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0">
            <a:extLst>
              <a:ext uri="{FF2B5EF4-FFF2-40B4-BE49-F238E27FC236}">
                <a16:creationId xmlns:a16="http://schemas.microsoft.com/office/drawing/2014/main" id="{BA49828F-5A9D-4DF2-B2AA-168702C434BA}"/>
              </a:ext>
            </a:extLst>
          </p:cNvPr>
          <p:cNvSpPr>
            <a:spLocks noEditPoints="1"/>
          </p:cNvSpPr>
          <p:nvPr/>
        </p:nvSpPr>
        <p:spPr bwMode="auto">
          <a:xfrm>
            <a:off x="2348388" y="5964996"/>
            <a:ext cx="373627" cy="600348"/>
          </a:xfrm>
          <a:custGeom>
            <a:avLst/>
            <a:gdLst>
              <a:gd name="T0" fmla="*/ 187 w 230"/>
              <a:gd name="T1" fmla="*/ 369 h 370"/>
              <a:gd name="T2" fmla="*/ 189 w 230"/>
              <a:gd name="T3" fmla="*/ 325 h 370"/>
              <a:gd name="T4" fmla="*/ 208 w 230"/>
              <a:gd name="T5" fmla="*/ 329 h 370"/>
              <a:gd name="T6" fmla="*/ 190 w 230"/>
              <a:gd name="T7" fmla="*/ 370 h 370"/>
              <a:gd name="T8" fmla="*/ 204 w 230"/>
              <a:gd name="T9" fmla="*/ 304 h 370"/>
              <a:gd name="T10" fmla="*/ 202 w 230"/>
              <a:gd name="T11" fmla="*/ 259 h 370"/>
              <a:gd name="T12" fmla="*/ 222 w 230"/>
              <a:gd name="T13" fmla="*/ 263 h 370"/>
              <a:gd name="T14" fmla="*/ 206 w 230"/>
              <a:gd name="T15" fmla="*/ 304 h 370"/>
              <a:gd name="T16" fmla="*/ 215 w 230"/>
              <a:gd name="T17" fmla="*/ 238 h 370"/>
              <a:gd name="T18" fmla="*/ 209 w 230"/>
              <a:gd name="T19" fmla="*/ 194 h 370"/>
              <a:gd name="T20" fmla="*/ 229 w 230"/>
              <a:gd name="T21" fmla="*/ 195 h 370"/>
              <a:gd name="T22" fmla="*/ 216 w 230"/>
              <a:gd name="T23" fmla="*/ 238 h 370"/>
              <a:gd name="T24" fmla="*/ 210 w 230"/>
              <a:gd name="T25" fmla="*/ 161 h 370"/>
              <a:gd name="T26" fmla="*/ 216 w 230"/>
              <a:gd name="T27" fmla="*/ 117 h 370"/>
              <a:gd name="T28" fmla="*/ 230 w 230"/>
              <a:gd name="T29" fmla="*/ 160 h 370"/>
              <a:gd name="T30" fmla="*/ 220 w 230"/>
              <a:gd name="T31" fmla="*/ 170 h 370"/>
              <a:gd name="T32" fmla="*/ 201 w 230"/>
              <a:gd name="T33" fmla="*/ 97 h 370"/>
              <a:gd name="T34" fmla="*/ 191 w 230"/>
              <a:gd name="T35" fmla="*/ 55 h 370"/>
              <a:gd name="T36" fmla="*/ 220 w 230"/>
              <a:gd name="T37" fmla="*/ 91 h 370"/>
              <a:gd name="T38" fmla="*/ 210 w 230"/>
              <a:gd name="T39" fmla="*/ 104 h 370"/>
              <a:gd name="T40" fmla="*/ 168 w 230"/>
              <a:gd name="T41" fmla="*/ 47 h 370"/>
              <a:gd name="T42" fmla="*/ 140 w 230"/>
              <a:gd name="T43" fmla="*/ 34 h 370"/>
              <a:gd name="T44" fmla="*/ 146 w 230"/>
              <a:gd name="T45" fmla="*/ 15 h 370"/>
              <a:gd name="T46" fmla="*/ 180 w 230"/>
              <a:gd name="T47" fmla="*/ 31 h 370"/>
              <a:gd name="T48" fmla="*/ 174 w 230"/>
              <a:gd name="T49" fmla="*/ 49 h 370"/>
              <a:gd name="T50" fmla="*/ 109 w 230"/>
              <a:gd name="T51" fmla="*/ 27 h 370"/>
              <a:gd name="T52" fmla="*/ 67 w 230"/>
              <a:gd name="T53" fmla="*/ 12 h 370"/>
              <a:gd name="T54" fmla="*/ 112 w 230"/>
              <a:gd name="T55" fmla="*/ 8 h 370"/>
              <a:gd name="T56" fmla="*/ 111 w 230"/>
              <a:gd name="T57" fmla="*/ 27 h 370"/>
              <a:gd name="T58" fmla="*/ 43 w 230"/>
              <a:gd name="T59" fmla="*/ 21 h 370"/>
              <a:gd name="T60" fmla="*/ 0 w 230"/>
              <a:gd name="T61" fmla="*/ 10 h 370"/>
              <a:gd name="T62" fmla="*/ 10 w 230"/>
              <a:gd name="T63" fmla="*/ 0 h 370"/>
              <a:gd name="T64" fmla="*/ 53 w 230"/>
              <a:gd name="T65"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0" h="370">
                <a:moveTo>
                  <a:pt x="190" y="370"/>
                </a:moveTo>
                <a:cubicBezTo>
                  <a:pt x="189" y="370"/>
                  <a:pt x="188" y="370"/>
                  <a:pt x="187" y="369"/>
                </a:cubicBezTo>
                <a:cubicBezTo>
                  <a:pt x="182" y="368"/>
                  <a:pt x="179" y="362"/>
                  <a:pt x="180" y="357"/>
                </a:cubicBezTo>
                <a:cubicBezTo>
                  <a:pt x="183" y="346"/>
                  <a:pt x="186" y="335"/>
                  <a:pt x="189" y="325"/>
                </a:cubicBezTo>
                <a:cubicBezTo>
                  <a:pt x="190" y="319"/>
                  <a:pt x="195" y="316"/>
                  <a:pt x="201" y="317"/>
                </a:cubicBezTo>
                <a:cubicBezTo>
                  <a:pt x="206" y="319"/>
                  <a:pt x="209" y="324"/>
                  <a:pt x="208" y="329"/>
                </a:cubicBezTo>
                <a:cubicBezTo>
                  <a:pt x="205" y="340"/>
                  <a:pt x="202" y="351"/>
                  <a:pt x="199" y="362"/>
                </a:cubicBezTo>
                <a:cubicBezTo>
                  <a:pt x="198" y="367"/>
                  <a:pt x="194" y="370"/>
                  <a:pt x="190" y="370"/>
                </a:cubicBezTo>
                <a:close/>
                <a:moveTo>
                  <a:pt x="206" y="304"/>
                </a:moveTo>
                <a:cubicBezTo>
                  <a:pt x="205" y="304"/>
                  <a:pt x="204" y="304"/>
                  <a:pt x="204" y="304"/>
                </a:cubicBezTo>
                <a:cubicBezTo>
                  <a:pt x="198" y="303"/>
                  <a:pt x="195" y="298"/>
                  <a:pt x="196" y="292"/>
                </a:cubicBezTo>
                <a:cubicBezTo>
                  <a:pt x="198" y="281"/>
                  <a:pt x="200" y="270"/>
                  <a:pt x="202" y="259"/>
                </a:cubicBezTo>
                <a:cubicBezTo>
                  <a:pt x="203" y="254"/>
                  <a:pt x="208" y="250"/>
                  <a:pt x="213" y="251"/>
                </a:cubicBezTo>
                <a:cubicBezTo>
                  <a:pt x="219" y="252"/>
                  <a:pt x="222" y="257"/>
                  <a:pt x="222" y="263"/>
                </a:cubicBezTo>
                <a:cubicBezTo>
                  <a:pt x="220" y="273"/>
                  <a:pt x="218" y="285"/>
                  <a:pt x="215" y="296"/>
                </a:cubicBezTo>
                <a:cubicBezTo>
                  <a:pt x="214" y="301"/>
                  <a:pt x="210" y="304"/>
                  <a:pt x="206" y="304"/>
                </a:cubicBezTo>
                <a:close/>
                <a:moveTo>
                  <a:pt x="216" y="238"/>
                </a:moveTo>
                <a:cubicBezTo>
                  <a:pt x="216" y="238"/>
                  <a:pt x="216" y="238"/>
                  <a:pt x="215" y="238"/>
                </a:cubicBezTo>
                <a:cubicBezTo>
                  <a:pt x="210" y="237"/>
                  <a:pt x="206" y="232"/>
                  <a:pt x="207" y="227"/>
                </a:cubicBezTo>
                <a:cubicBezTo>
                  <a:pt x="208" y="215"/>
                  <a:pt x="209" y="204"/>
                  <a:pt x="209" y="194"/>
                </a:cubicBezTo>
                <a:cubicBezTo>
                  <a:pt x="210" y="188"/>
                  <a:pt x="214" y="184"/>
                  <a:pt x="220" y="184"/>
                </a:cubicBezTo>
                <a:cubicBezTo>
                  <a:pt x="225" y="184"/>
                  <a:pt x="230" y="189"/>
                  <a:pt x="229" y="195"/>
                </a:cubicBezTo>
                <a:cubicBezTo>
                  <a:pt x="229" y="206"/>
                  <a:pt x="228" y="217"/>
                  <a:pt x="226" y="229"/>
                </a:cubicBezTo>
                <a:cubicBezTo>
                  <a:pt x="226" y="234"/>
                  <a:pt x="221" y="238"/>
                  <a:pt x="216" y="238"/>
                </a:cubicBezTo>
                <a:close/>
                <a:moveTo>
                  <a:pt x="220" y="170"/>
                </a:moveTo>
                <a:cubicBezTo>
                  <a:pt x="215" y="170"/>
                  <a:pt x="210" y="166"/>
                  <a:pt x="210" y="161"/>
                </a:cubicBezTo>
                <a:cubicBezTo>
                  <a:pt x="210" y="149"/>
                  <a:pt x="209" y="138"/>
                  <a:pt x="208" y="128"/>
                </a:cubicBezTo>
                <a:cubicBezTo>
                  <a:pt x="207" y="123"/>
                  <a:pt x="211" y="118"/>
                  <a:pt x="216" y="117"/>
                </a:cubicBezTo>
                <a:cubicBezTo>
                  <a:pt x="222" y="116"/>
                  <a:pt x="227" y="120"/>
                  <a:pt x="227" y="126"/>
                </a:cubicBezTo>
                <a:cubicBezTo>
                  <a:pt x="229" y="136"/>
                  <a:pt x="230" y="148"/>
                  <a:pt x="230" y="160"/>
                </a:cubicBezTo>
                <a:cubicBezTo>
                  <a:pt x="230" y="166"/>
                  <a:pt x="226" y="170"/>
                  <a:pt x="220" y="170"/>
                </a:cubicBezTo>
                <a:cubicBezTo>
                  <a:pt x="220" y="170"/>
                  <a:pt x="220" y="170"/>
                  <a:pt x="220" y="170"/>
                </a:cubicBezTo>
                <a:close/>
                <a:moveTo>
                  <a:pt x="210" y="104"/>
                </a:moveTo>
                <a:cubicBezTo>
                  <a:pt x="206" y="104"/>
                  <a:pt x="202" y="101"/>
                  <a:pt x="201" y="97"/>
                </a:cubicBezTo>
                <a:cubicBezTo>
                  <a:pt x="197" y="86"/>
                  <a:pt x="193" y="77"/>
                  <a:pt x="188" y="69"/>
                </a:cubicBezTo>
                <a:cubicBezTo>
                  <a:pt x="185" y="64"/>
                  <a:pt x="186" y="58"/>
                  <a:pt x="191" y="55"/>
                </a:cubicBezTo>
                <a:cubicBezTo>
                  <a:pt x="196" y="52"/>
                  <a:pt x="202" y="53"/>
                  <a:pt x="205" y="58"/>
                </a:cubicBezTo>
                <a:cubicBezTo>
                  <a:pt x="211" y="68"/>
                  <a:pt x="216" y="79"/>
                  <a:pt x="220" y="91"/>
                </a:cubicBezTo>
                <a:cubicBezTo>
                  <a:pt x="222" y="96"/>
                  <a:pt x="219" y="102"/>
                  <a:pt x="213" y="104"/>
                </a:cubicBezTo>
                <a:cubicBezTo>
                  <a:pt x="212" y="104"/>
                  <a:pt x="211" y="104"/>
                  <a:pt x="210" y="104"/>
                </a:cubicBezTo>
                <a:close/>
                <a:moveTo>
                  <a:pt x="174" y="49"/>
                </a:moveTo>
                <a:cubicBezTo>
                  <a:pt x="172" y="49"/>
                  <a:pt x="170" y="48"/>
                  <a:pt x="168" y="47"/>
                </a:cubicBezTo>
                <a:cubicBezTo>
                  <a:pt x="167" y="47"/>
                  <a:pt x="167" y="47"/>
                  <a:pt x="167" y="47"/>
                </a:cubicBezTo>
                <a:cubicBezTo>
                  <a:pt x="161" y="42"/>
                  <a:pt x="152" y="38"/>
                  <a:pt x="140" y="34"/>
                </a:cubicBezTo>
                <a:cubicBezTo>
                  <a:pt x="135" y="33"/>
                  <a:pt x="132" y="27"/>
                  <a:pt x="134" y="22"/>
                </a:cubicBezTo>
                <a:cubicBezTo>
                  <a:pt x="135" y="17"/>
                  <a:pt x="141" y="14"/>
                  <a:pt x="146" y="15"/>
                </a:cubicBezTo>
                <a:cubicBezTo>
                  <a:pt x="160" y="19"/>
                  <a:pt x="171" y="24"/>
                  <a:pt x="179" y="30"/>
                </a:cubicBezTo>
                <a:cubicBezTo>
                  <a:pt x="180" y="31"/>
                  <a:pt x="180" y="31"/>
                  <a:pt x="180" y="31"/>
                </a:cubicBezTo>
                <a:cubicBezTo>
                  <a:pt x="184" y="34"/>
                  <a:pt x="185" y="40"/>
                  <a:pt x="182" y="45"/>
                </a:cubicBezTo>
                <a:cubicBezTo>
                  <a:pt x="180" y="47"/>
                  <a:pt x="177" y="49"/>
                  <a:pt x="174" y="49"/>
                </a:cubicBezTo>
                <a:close/>
                <a:moveTo>
                  <a:pt x="111" y="27"/>
                </a:moveTo>
                <a:cubicBezTo>
                  <a:pt x="110" y="27"/>
                  <a:pt x="109" y="27"/>
                  <a:pt x="109" y="27"/>
                </a:cubicBezTo>
                <a:cubicBezTo>
                  <a:pt x="99" y="26"/>
                  <a:pt x="88" y="24"/>
                  <a:pt x="76" y="23"/>
                </a:cubicBezTo>
                <a:cubicBezTo>
                  <a:pt x="71" y="23"/>
                  <a:pt x="67" y="18"/>
                  <a:pt x="67" y="12"/>
                </a:cubicBezTo>
                <a:cubicBezTo>
                  <a:pt x="68" y="7"/>
                  <a:pt x="73" y="3"/>
                  <a:pt x="78" y="3"/>
                </a:cubicBezTo>
                <a:cubicBezTo>
                  <a:pt x="90" y="4"/>
                  <a:pt x="102" y="6"/>
                  <a:pt x="112" y="8"/>
                </a:cubicBezTo>
                <a:cubicBezTo>
                  <a:pt x="118" y="8"/>
                  <a:pt x="121" y="14"/>
                  <a:pt x="120" y="19"/>
                </a:cubicBezTo>
                <a:cubicBezTo>
                  <a:pt x="120" y="24"/>
                  <a:pt x="115" y="27"/>
                  <a:pt x="111" y="27"/>
                </a:cubicBezTo>
                <a:close/>
                <a:moveTo>
                  <a:pt x="44" y="21"/>
                </a:moveTo>
                <a:cubicBezTo>
                  <a:pt x="43" y="21"/>
                  <a:pt x="43" y="21"/>
                  <a:pt x="43" y="21"/>
                </a:cubicBezTo>
                <a:cubicBezTo>
                  <a:pt x="33" y="21"/>
                  <a:pt x="21" y="21"/>
                  <a:pt x="10" y="20"/>
                </a:cubicBezTo>
                <a:cubicBezTo>
                  <a:pt x="4" y="20"/>
                  <a:pt x="0" y="16"/>
                  <a:pt x="0" y="10"/>
                </a:cubicBezTo>
                <a:cubicBezTo>
                  <a:pt x="0" y="5"/>
                  <a:pt x="4" y="0"/>
                  <a:pt x="10" y="0"/>
                </a:cubicBezTo>
                <a:cubicBezTo>
                  <a:pt x="10" y="0"/>
                  <a:pt x="10" y="0"/>
                  <a:pt x="10" y="0"/>
                </a:cubicBezTo>
                <a:cubicBezTo>
                  <a:pt x="22" y="1"/>
                  <a:pt x="33" y="1"/>
                  <a:pt x="44" y="1"/>
                </a:cubicBezTo>
                <a:cubicBezTo>
                  <a:pt x="49" y="1"/>
                  <a:pt x="54" y="6"/>
                  <a:pt x="53" y="12"/>
                </a:cubicBezTo>
                <a:cubicBezTo>
                  <a:pt x="53" y="17"/>
                  <a:pt x="49" y="21"/>
                  <a:pt x="44" y="21"/>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01">
            <a:extLst>
              <a:ext uri="{FF2B5EF4-FFF2-40B4-BE49-F238E27FC236}">
                <a16:creationId xmlns:a16="http://schemas.microsoft.com/office/drawing/2014/main" id="{6E247D47-52E0-4A4C-963A-7D592EBE83B6}"/>
              </a:ext>
            </a:extLst>
          </p:cNvPr>
          <p:cNvSpPr>
            <a:spLocks/>
          </p:cNvSpPr>
          <p:nvPr/>
        </p:nvSpPr>
        <p:spPr bwMode="auto">
          <a:xfrm>
            <a:off x="2267416" y="5964996"/>
            <a:ext cx="57837" cy="33545"/>
          </a:xfrm>
          <a:custGeom>
            <a:avLst/>
            <a:gdLst>
              <a:gd name="T0" fmla="*/ 10 w 36"/>
              <a:gd name="T1" fmla="*/ 21 h 21"/>
              <a:gd name="T2" fmla="*/ 0 w 36"/>
              <a:gd name="T3" fmla="*/ 12 h 21"/>
              <a:gd name="T4" fmla="*/ 10 w 36"/>
              <a:gd name="T5" fmla="*/ 1 h 21"/>
              <a:gd name="T6" fmla="*/ 26 w 36"/>
              <a:gd name="T7" fmla="*/ 1 h 21"/>
              <a:gd name="T8" fmla="*/ 36 w 36"/>
              <a:gd name="T9" fmla="*/ 11 h 21"/>
              <a:gd name="T10" fmla="*/ 26 w 36"/>
              <a:gd name="T11" fmla="*/ 21 h 21"/>
              <a:gd name="T12" fmla="*/ 11 w 36"/>
              <a:gd name="T13" fmla="*/ 21 h 21"/>
              <a:gd name="T14" fmla="*/ 10 w 3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1">
                <a:moveTo>
                  <a:pt x="10" y="21"/>
                </a:moveTo>
                <a:cubicBezTo>
                  <a:pt x="5" y="21"/>
                  <a:pt x="0" y="17"/>
                  <a:pt x="0" y="12"/>
                </a:cubicBezTo>
                <a:cubicBezTo>
                  <a:pt x="0" y="6"/>
                  <a:pt x="4" y="1"/>
                  <a:pt x="10" y="1"/>
                </a:cubicBezTo>
                <a:cubicBezTo>
                  <a:pt x="15" y="1"/>
                  <a:pt x="20" y="1"/>
                  <a:pt x="26" y="1"/>
                </a:cubicBezTo>
                <a:cubicBezTo>
                  <a:pt x="31" y="0"/>
                  <a:pt x="36" y="5"/>
                  <a:pt x="36" y="11"/>
                </a:cubicBezTo>
                <a:cubicBezTo>
                  <a:pt x="36" y="16"/>
                  <a:pt x="32" y="21"/>
                  <a:pt x="26" y="21"/>
                </a:cubicBezTo>
                <a:cubicBezTo>
                  <a:pt x="21" y="21"/>
                  <a:pt x="16" y="21"/>
                  <a:pt x="11" y="21"/>
                </a:cubicBezTo>
                <a:cubicBezTo>
                  <a:pt x="10" y="21"/>
                  <a:pt x="10" y="21"/>
                  <a:pt x="10" y="21"/>
                </a:cubicBez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02">
            <a:extLst>
              <a:ext uri="{FF2B5EF4-FFF2-40B4-BE49-F238E27FC236}">
                <a16:creationId xmlns:a16="http://schemas.microsoft.com/office/drawing/2014/main" id="{177C89D2-9907-4D26-8A82-F693DFDD0846}"/>
              </a:ext>
            </a:extLst>
          </p:cNvPr>
          <p:cNvSpPr>
            <a:spLocks/>
          </p:cNvSpPr>
          <p:nvPr/>
        </p:nvSpPr>
        <p:spPr bwMode="auto">
          <a:xfrm>
            <a:off x="2167935" y="5901377"/>
            <a:ext cx="144593" cy="163101"/>
          </a:xfrm>
          <a:custGeom>
            <a:avLst/>
            <a:gdLst>
              <a:gd name="T0" fmla="*/ 117 w 125"/>
              <a:gd name="T1" fmla="*/ 0 h 141"/>
              <a:gd name="T2" fmla="*/ 0 w 125"/>
              <a:gd name="T3" fmla="*/ 77 h 141"/>
              <a:gd name="T4" fmla="*/ 125 w 125"/>
              <a:gd name="T5" fmla="*/ 141 h 141"/>
              <a:gd name="T6" fmla="*/ 117 w 125"/>
              <a:gd name="T7" fmla="*/ 0 h 141"/>
            </a:gdLst>
            <a:ahLst/>
            <a:cxnLst>
              <a:cxn ang="0">
                <a:pos x="T0" y="T1"/>
              </a:cxn>
              <a:cxn ang="0">
                <a:pos x="T2" y="T3"/>
              </a:cxn>
              <a:cxn ang="0">
                <a:pos x="T4" y="T5"/>
              </a:cxn>
              <a:cxn ang="0">
                <a:pos x="T6" y="T7"/>
              </a:cxn>
            </a:cxnLst>
            <a:rect l="0" t="0" r="r" b="b"/>
            <a:pathLst>
              <a:path w="125" h="141">
                <a:moveTo>
                  <a:pt x="117" y="0"/>
                </a:moveTo>
                <a:lnTo>
                  <a:pt x="0" y="77"/>
                </a:lnTo>
                <a:lnTo>
                  <a:pt x="125" y="141"/>
                </a:lnTo>
                <a:lnTo>
                  <a:pt x="117"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661BA9DA-5794-4818-A7EC-A05741F547EE}"/>
              </a:ext>
            </a:extLst>
          </p:cNvPr>
          <p:cNvGrpSpPr/>
          <p:nvPr/>
        </p:nvGrpSpPr>
        <p:grpSpPr>
          <a:xfrm>
            <a:off x="5555165" y="3431478"/>
            <a:ext cx="6176805" cy="1083374"/>
            <a:chOff x="6472796" y="3808858"/>
            <a:chExt cx="6176805" cy="1083374"/>
          </a:xfrm>
        </p:grpSpPr>
        <p:grpSp>
          <p:nvGrpSpPr>
            <p:cNvPr id="110" name="Group 109">
              <a:extLst>
                <a:ext uri="{FF2B5EF4-FFF2-40B4-BE49-F238E27FC236}">
                  <a16:creationId xmlns:a16="http://schemas.microsoft.com/office/drawing/2014/main" id="{942E0DBE-4CB9-476A-8F07-21276D8DCFF4}"/>
                </a:ext>
              </a:extLst>
            </p:cNvPr>
            <p:cNvGrpSpPr/>
            <p:nvPr/>
          </p:nvGrpSpPr>
          <p:grpSpPr>
            <a:xfrm>
              <a:off x="6472796" y="3884579"/>
              <a:ext cx="810540" cy="810540"/>
              <a:chOff x="6472796" y="3884579"/>
              <a:chExt cx="810540" cy="810540"/>
            </a:xfrm>
          </p:grpSpPr>
          <p:sp>
            <p:nvSpPr>
              <p:cNvPr id="150" name="Oval 149">
                <a:extLst>
                  <a:ext uri="{FF2B5EF4-FFF2-40B4-BE49-F238E27FC236}">
                    <a16:creationId xmlns:a16="http://schemas.microsoft.com/office/drawing/2014/main" id="{37B6AD64-C660-4443-AAA0-3BFDFA17A0FF}"/>
                  </a:ext>
                </a:extLst>
              </p:cNvPr>
              <p:cNvSpPr/>
              <p:nvPr/>
            </p:nvSpPr>
            <p:spPr>
              <a:xfrm>
                <a:off x="6472796" y="3884579"/>
                <a:ext cx="810540" cy="810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1" name="Freeform 124">
                <a:extLst>
                  <a:ext uri="{FF2B5EF4-FFF2-40B4-BE49-F238E27FC236}">
                    <a16:creationId xmlns:a16="http://schemas.microsoft.com/office/drawing/2014/main" id="{260C2E24-C67D-4695-9FCE-1E88F5092B0C}"/>
                  </a:ext>
                </a:extLst>
              </p:cNvPr>
              <p:cNvSpPr>
                <a:spLocks noEditPoints="1"/>
              </p:cNvSpPr>
              <p:nvPr/>
            </p:nvSpPr>
            <p:spPr bwMode="auto">
              <a:xfrm>
                <a:off x="6658696" y="4117696"/>
                <a:ext cx="438740" cy="344307"/>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6" name="TextBox 125">
              <a:extLst>
                <a:ext uri="{FF2B5EF4-FFF2-40B4-BE49-F238E27FC236}">
                  <a16:creationId xmlns:a16="http://schemas.microsoft.com/office/drawing/2014/main" id="{464909A3-FEB1-4BF4-B88F-DCBB68424247}"/>
                </a:ext>
              </a:extLst>
            </p:cNvPr>
            <p:cNvSpPr txBox="1"/>
            <p:nvPr/>
          </p:nvSpPr>
          <p:spPr>
            <a:xfrm>
              <a:off x="7432768" y="3808858"/>
              <a:ext cx="5216833" cy="1083374"/>
            </a:xfrm>
            <a:prstGeom prst="rect">
              <a:avLst/>
            </a:prstGeom>
            <a:noFill/>
          </p:spPr>
          <p:txBody>
            <a:bodyPr wrap="square" rtlCol="0">
              <a:spAutoFit/>
            </a:bodyPr>
            <a:lstStyle/>
            <a:p>
              <a:pPr marL="0" marR="0" lvl="0" indent="0" defTabSz="914400" rtl="0" eaLnBrk="1" fontAlgn="auto" latinLnBrk="0" hangingPunct="1">
                <a:lnSpc>
                  <a:spcPct val="140000"/>
                </a:lnSpc>
                <a:spcBef>
                  <a:spcPts val="0"/>
                </a:spcBef>
                <a:spcAft>
                  <a:spcPts val="0"/>
                </a:spcAft>
                <a:buClrTx/>
                <a:buSzTx/>
                <a:buFontTx/>
                <a:buNone/>
                <a:tabLst/>
                <a:defRPr/>
              </a:pPr>
              <a:r>
                <a:rPr lang="en-GB" sz="2400" dirty="0">
                  <a:effectLst/>
                  <a:latin typeface="+mj-lt"/>
                  <a:ea typeface="Calibri" panose="020F0502020204030204" pitchFamily="34" charset="0"/>
                  <a:cs typeface="Times New Roman" panose="02020603050405020304" pitchFamily="18" charset="0"/>
                </a:rPr>
                <a:t>Money laundering of serious tax crimes</a:t>
              </a:r>
              <a:endParaRPr kumimoji="0" lang="en-US" sz="2400" b="0" i="0" u="none" strike="noStrike" kern="1200" cap="none" spc="0" normalizeH="0" baseline="0" noProof="0" dirty="0">
                <a:ln>
                  <a:noFill/>
                </a:ln>
                <a:solidFill>
                  <a:srgbClr val="ACACAC"/>
                </a:solidFill>
                <a:effectLst/>
                <a:uLnTx/>
                <a:uFillTx/>
                <a:latin typeface="+mj-lt"/>
                <a:ea typeface="+mn-ea"/>
                <a:cs typeface="+mn-cs"/>
              </a:endParaRPr>
            </a:p>
          </p:txBody>
        </p:sp>
      </p:grpSp>
      <p:grpSp>
        <p:nvGrpSpPr>
          <p:cNvPr id="118" name="Group 117">
            <a:extLst>
              <a:ext uri="{FF2B5EF4-FFF2-40B4-BE49-F238E27FC236}">
                <a16:creationId xmlns:a16="http://schemas.microsoft.com/office/drawing/2014/main" id="{AE8BCBE2-EB3B-43CB-919B-61BC520D183B}"/>
              </a:ext>
            </a:extLst>
          </p:cNvPr>
          <p:cNvGrpSpPr/>
          <p:nvPr/>
        </p:nvGrpSpPr>
        <p:grpSpPr>
          <a:xfrm>
            <a:off x="5568012" y="2290468"/>
            <a:ext cx="6176805" cy="1168605"/>
            <a:chOff x="6472796" y="2347083"/>
            <a:chExt cx="6176805" cy="1168605"/>
          </a:xfrm>
        </p:grpSpPr>
        <p:sp>
          <p:nvSpPr>
            <p:cNvPr id="146" name="Oval 145">
              <a:extLst>
                <a:ext uri="{FF2B5EF4-FFF2-40B4-BE49-F238E27FC236}">
                  <a16:creationId xmlns:a16="http://schemas.microsoft.com/office/drawing/2014/main" id="{3AA3A2FA-5A64-41A0-8522-68CF24FC0405}"/>
                </a:ext>
              </a:extLst>
            </p:cNvPr>
            <p:cNvSpPr/>
            <p:nvPr/>
          </p:nvSpPr>
          <p:spPr>
            <a:xfrm>
              <a:off x="6472796" y="2347083"/>
              <a:ext cx="810540" cy="810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TextBox 124">
              <a:extLst>
                <a:ext uri="{FF2B5EF4-FFF2-40B4-BE49-F238E27FC236}">
                  <a16:creationId xmlns:a16="http://schemas.microsoft.com/office/drawing/2014/main" id="{25B54221-46AC-42EB-B7C1-CD39E6BAD84F}"/>
                </a:ext>
              </a:extLst>
            </p:cNvPr>
            <p:cNvSpPr txBox="1"/>
            <p:nvPr/>
          </p:nvSpPr>
          <p:spPr>
            <a:xfrm>
              <a:off x="7432768" y="2432314"/>
              <a:ext cx="5216833" cy="1083374"/>
            </a:xfrm>
            <a:prstGeom prst="rect">
              <a:avLst/>
            </a:prstGeom>
            <a:noFill/>
          </p:spPr>
          <p:txBody>
            <a:bodyPr wrap="square" rtlCol="0">
              <a:spAutoFit/>
            </a:bodyPr>
            <a:lstStyle/>
            <a:p>
              <a:pPr marL="0" marR="0" lvl="0" indent="0" defTabSz="914400" rtl="0" eaLnBrk="1" fontAlgn="auto" latinLnBrk="0" hangingPunct="1">
                <a:lnSpc>
                  <a:spcPct val="140000"/>
                </a:lnSpc>
                <a:spcBef>
                  <a:spcPts val="0"/>
                </a:spcBef>
                <a:spcAft>
                  <a:spcPts val="0"/>
                </a:spcAft>
                <a:buClrTx/>
                <a:buSzTx/>
                <a:buFontTx/>
                <a:buNone/>
                <a:tabLst/>
                <a:defRPr/>
              </a:pPr>
              <a:r>
                <a:rPr lang="en-GB" sz="2400" dirty="0">
                  <a:effectLst/>
                  <a:latin typeface="+mj-lt"/>
                  <a:ea typeface="Calibri" panose="020F0502020204030204" pitchFamily="34" charset="0"/>
                  <a:cs typeface="Times New Roman" panose="02020603050405020304" pitchFamily="18" charset="0"/>
                </a:rPr>
                <a:t>Asset-tracing and securing of assets</a:t>
              </a:r>
              <a:endParaRPr kumimoji="0" lang="en-US" sz="2400" b="0" i="0" u="none" strike="noStrike" kern="1200" cap="none" spc="0" normalizeH="0" baseline="0" noProof="0" dirty="0">
                <a:ln>
                  <a:noFill/>
                </a:ln>
                <a:solidFill>
                  <a:srgbClr val="ACACAC"/>
                </a:solidFill>
                <a:effectLst/>
                <a:uLnTx/>
                <a:uFillTx/>
                <a:latin typeface="+mj-lt"/>
                <a:ea typeface="+mn-ea"/>
                <a:cs typeface="+mn-cs"/>
              </a:endParaRPr>
            </a:p>
          </p:txBody>
        </p:sp>
        <p:pic>
          <p:nvPicPr>
            <p:cNvPr id="114" name="Graphic 113" descr="Magnifying glass outline">
              <a:extLst>
                <a:ext uri="{FF2B5EF4-FFF2-40B4-BE49-F238E27FC236}">
                  <a16:creationId xmlns:a16="http://schemas.microsoft.com/office/drawing/2014/main" id="{23B98826-041E-4479-B793-5A7B54E450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4924" y="2427548"/>
              <a:ext cx="596432" cy="596432"/>
            </a:xfrm>
            <a:prstGeom prst="rect">
              <a:avLst/>
            </a:prstGeom>
          </p:spPr>
        </p:pic>
      </p:grpSp>
      <p:grpSp>
        <p:nvGrpSpPr>
          <p:cNvPr id="117" name="Group 116">
            <a:extLst>
              <a:ext uri="{FF2B5EF4-FFF2-40B4-BE49-F238E27FC236}">
                <a16:creationId xmlns:a16="http://schemas.microsoft.com/office/drawing/2014/main" id="{EB8ADD1E-F04E-40C9-A8E9-880641E81A60}"/>
              </a:ext>
            </a:extLst>
          </p:cNvPr>
          <p:cNvGrpSpPr/>
          <p:nvPr/>
        </p:nvGrpSpPr>
        <p:grpSpPr>
          <a:xfrm>
            <a:off x="5568012" y="4591656"/>
            <a:ext cx="6283269" cy="1083374"/>
            <a:chOff x="6472796" y="5498879"/>
            <a:chExt cx="6283269" cy="1083374"/>
          </a:xfrm>
        </p:grpSpPr>
        <p:sp>
          <p:nvSpPr>
            <p:cNvPr id="154" name="Oval 153">
              <a:extLst>
                <a:ext uri="{FF2B5EF4-FFF2-40B4-BE49-F238E27FC236}">
                  <a16:creationId xmlns:a16="http://schemas.microsoft.com/office/drawing/2014/main" id="{62CE97B3-1050-49BA-AC69-4688C97BF9CA}"/>
                </a:ext>
              </a:extLst>
            </p:cNvPr>
            <p:cNvSpPr/>
            <p:nvPr/>
          </p:nvSpPr>
          <p:spPr>
            <a:xfrm>
              <a:off x="6472796" y="5563593"/>
              <a:ext cx="810540" cy="8105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8" name="TextBox 127">
              <a:extLst>
                <a:ext uri="{FF2B5EF4-FFF2-40B4-BE49-F238E27FC236}">
                  <a16:creationId xmlns:a16="http://schemas.microsoft.com/office/drawing/2014/main" id="{69344308-C2CF-450B-8E21-2BB8186813B9}"/>
                </a:ext>
              </a:extLst>
            </p:cNvPr>
            <p:cNvSpPr txBox="1"/>
            <p:nvPr/>
          </p:nvSpPr>
          <p:spPr>
            <a:xfrm>
              <a:off x="7432769" y="5498879"/>
              <a:ext cx="5323296" cy="1083374"/>
            </a:xfrm>
            <a:prstGeom prst="rect">
              <a:avLst/>
            </a:prstGeom>
            <a:noFill/>
          </p:spPr>
          <p:txBody>
            <a:bodyPr wrap="square" rtlCol="0">
              <a:spAutoFit/>
            </a:bodyPr>
            <a:lstStyle/>
            <a:p>
              <a:pPr marL="0" marR="0" lvl="0" indent="0" defTabSz="914400" rtl="0" eaLnBrk="1" fontAlgn="auto" latinLnBrk="0" hangingPunct="1">
                <a:lnSpc>
                  <a:spcPct val="140000"/>
                </a:lnSpc>
                <a:spcBef>
                  <a:spcPts val="0"/>
                </a:spcBef>
                <a:spcAft>
                  <a:spcPts val="0"/>
                </a:spcAft>
                <a:buClrTx/>
                <a:buSzTx/>
                <a:buFontTx/>
                <a:buNone/>
                <a:tabLst/>
                <a:defRPr/>
              </a:pPr>
              <a:r>
                <a:rPr lang="en-GB" sz="2400" dirty="0">
                  <a:effectLst/>
                  <a:latin typeface="+mj-lt"/>
                  <a:ea typeface="Calibri" panose="020F0502020204030204" pitchFamily="34" charset="0"/>
                  <a:cs typeface="Times New Roman" panose="02020603050405020304" pitchFamily="18" charset="0"/>
                </a:rPr>
                <a:t>Intervening on organized crime at a local level</a:t>
              </a:r>
              <a:endParaRPr kumimoji="0" lang="en-US" sz="2400" b="0" i="0" u="none" strike="noStrike" kern="1200" cap="none" spc="0" normalizeH="0" baseline="0" noProof="0" dirty="0">
                <a:ln>
                  <a:noFill/>
                </a:ln>
                <a:solidFill>
                  <a:srgbClr val="ACACAC"/>
                </a:solidFill>
                <a:effectLst/>
                <a:uLnTx/>
                <a:uFillTx/>
                <a:latin typeface="+mj-lt"/>
                <a:ea typeface="+mn-ea"/>
                <a:cs typeface="+mn-cs"/>
              </a:endParaRPr>
            </a:p>
          </p:txBody>
        </p:sp>
        <p:pic>
          <p:nvPicPr>
            <p:cNvPr id="116" name="Graphic 115" descr="List outline">
              <a:extLst>
                <a:ext uri="{FF2B5EF4-FFF2-40B4-BE49-F238E27FC236}">
                  <a16:creationId xmlns:a16="http://schemas.microsoft.com/office/drawing/2014/main" id="{C76C2A41-2D23-4698-B733-8845C63A89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7624" y="5712023"/>
              <a:ext cx="560884" cy="560884"/>
            </a:xfrm>
            <a:prstGeom prst="rect">
              <a:avLst/>
            </a:prstGeom>
          </p:spPr>
        </p:pic>
      </p:grpSp>
      <p:sp>
        <p:nvSpPr>
          <p:cNvPr id="139" name="TextBox 138">
            <a:extLst>
              <a:ext uri="{FF2B5EF4-FFF2-40B4-BE49-F238E27FC236}">
                <a16:creationId xmlns:a16="http://schemas.microsoft.com/office/drawing/2014/main" id="{62D9714E-9498-4E47-A6C5-EA6C49FAE549}"/>
              </a:ext>
            </a:extLst>
          </p:cNvPr>
          <p:cNvSpPr txBox="1"/>
          <p:nvPr/>
        </p:nvSpPr>
        <p:spPr>
          <a:xfrm>
            <a:off x="-989946" y="259945"/>
            <a:ext cx="12192000" cy="1213153"/>
          </a:xfrm>
          <a:prstGeom prst="rect">
            <a:avLst/>
          </a:prstGeom>
          <a:noFill/>
        </p:spPr>
        <p:txBody>
          <a:bodyPr wrap="square" rtlCol="0">
            <a:spAutoFit/>
          </a:bodyPr>
          <a:lstStyle/>
          <a:p>
            <a:pPr algn="ctr">
              <a:spcAft>
                <a:spcPts val="80"/>
              </a:spcAft>
            </a:pPr>
            <a:r>
              <a:rPr lang="en-CA" sz="3600" b="1" dirty="0">
                <a:effectLst/>
                <a:latin typeface="Poppins SemiBold" panose="00000700000000000000" pitchFamily="2" charset="0"/>
                <a:ea typeface="Calibri" panose="020F0502020204030204" pitchFamily="34" charset="0"/>
                <a:cs typeface="Poppins SemiBold" panose="00000700000000000000" pitchFamily="2" charset="0"/>
              </a:rPr>
              <a:t>IMPORTANCE OF PUBLIC-PUBLIC</a:t>
            </a:r>
          </a:p>
          <a:p>
            <a:pPr algn="ctr">
              <a:spcAft>
                <a:spcPts val="80"/>
              </a:spcAft>
            </a:pPr>
            <a:r>
              <a:rPr lang="en-CA" sz="3600" b="1" dirty="0">
                <a:effectLst/>
                <a:latin typeface="Poppins SemiBold" panose="00000700000000000000" pitchFamily="2" charset="0"/>
                <a:ea typeface="Calibri" panose="020F0502020204030204" pitchFamily="34" charset="0"/>
                <a:cs typeface="Poppins SemiBold" panose="00000700000000000000" pitchFamily="2" charset="0"/>
              </a:rPr>
              <a:t> COOPERATION (PPCs</a:t>
            </a:r>
            <a:r>
              <a:rPr lang="en-CA" sz="3600" dirty="0">
                <a:effectLst/>
                <a:latin typeface="Poppins SemiBold" panose="00000700000000000000" pitchFamily="2" charset="0"/>
                <a:ea typeface="Calibri" panose="020F0502020204030204" pitchFamily="34" charset="0"/>
                <a:cs typeface="Poppins SemiBold" panose="00000700000000000000" pitchFamily="2" charset="0"/>
              </a:rPr>
              <a:t>) </a:t>
            </a:r>
          </a:p>
        </p:txBody>
      </p:sp>
      <p:sp>
        <p:nvSpPr>
          <p:cNvPr id="3" name="TextBox 2">
            <a:extLst>
              <a:ext uri="{FF2B5EF4-FFF2-40B4-BE49-F238E27FC236}">
                <a16:creationId xmlns:a16="http://schemas.microsoft.com/office/drawing/2014/main" id="{DAE42410-DE27-82F2-2C4D-9FE0171970F6}"/>
              </a:ext>
            </a:extLst>
          </p:cNvPr>
          <p:cNvSpPr txBox="1"/>
          <p:nvPr/>
        </p:nvSpPr>
        <p:spPr>
          <a:xfrm>
            <a:off x="4999352" y="1673268"/>
            <a:ext cx="6777817" cy="461665"/>
          </a:xfrm>
          <a:prstGeom prst="rect">
            <a:avLst/>
          </a:prstGeom>
          <a:noFill/>
        </p:spPr>
        <p:txBody>
          <a:bodyPr wrap="none" rtlCol="0">
            <a:spAutoFit/>
          </a:bodyPr>
          <a:lstStyle/>
          <a:p>
            <a:r>
              <a:rPr lang="en-CA" sz="2400" dirty="0">
                <a:latin typeface="+mj-lt"/>
              </a:rPr>
              <a:t>PPCs can mitigate ML/TF risk in four areas:</a:t>
            </a:r>
          </a:p>
        </p:txBody>
      </p:sp>
      <p:grpSp>
        <p:nvGrpSpPr>
          <p:cNvPr id="104" name="Group 103">
            <a:extLst>
              <a:ext uri="{FF2B5EF4-FFF2-40B4-BE49-F238E27FC236}">
                <a16:creationId xmlns:a16="http://schemas.microsoft.com/office/drawing/2014/main" id="{1F948932-4E57-61B5-B65C-752F7840C544}"/>
              </a:ext>
            </a:extLst>
          </p:cNvPr>
          <p:cNvGrpSpPr/>
          <p:nvPr/>
        </p:nvGrpSpPr>
        <p:grpSpPr>
          <a:xfrm>
            <a:off x="5551399" y="5696189"/>
            <a:ext cx="5815286" cy="810540"/>
            <a:chOff x="6472796" y="2347083"/>
            <a:chExt cx="5815286" cy="810540"/>
          </a:xfrm>
        </p:grpSpPr>
        <p:sp>
          <p:nvSpPr>
            <p:cNvPr id="105" name="Oval 104">
              <a:extLst>
                <a:ext uri="{FF2B5EF4-FFF2-40B4-BE49-F238E27FC236}">
                  <a16:creationId xmlns:a16="http://schemas.microsoft.com/office/drawing/2014/main" id="{91418550-F0CD-F938-2637-30EE1087F1FB}"/>
                </a:ext>
              </a:extLst>
            </p:cNvPr>
            <p:cNvSpPr/>
            <p:nvPr/>
          </p:nvSpPr>
          <p:spPr>
            <a:xfrm>
              <a:off x="6472796" y="2347083"/>
              <a:ext cx="810540" cy="810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TextBox 105">
              <a:extLst>
                <a:ext uri="{FF2B5EF4-FFF2-40B4-BE49-F238E27FC236}">
                  <a16:creationId xmlns:a16="http://schemas.microsoft.com/office/drawing/2014/main" id="{EDE95D5A-86D9-7544-7133-578EA57BB591}"/>
                </a:ext>
              </a:extLst>
            </p:cNvPr>
            <p:cNvSpPr txBox="1"/>
            <p:nvPr/>
          </p:nvSpPr>
          <p:spPr>
            <a:xfrm>
              <a:off x="6964786" y="2399725"/>
              <a:ext cx="5323296" cy="594009"/>
            </a:xfrm>
            <a:prstGeom prst="rect">
              <a:avLst/>
            </a:prstGeom>
            <a:noFill/>
          </p:spPr>
          <p:txBody>
            <a:bodyPr wrap="square" rtlCol="0">
              <a:spAutoFit/>
            </a:bodyPr>
            <a:lstStyle/>
            <a:p>
              <a:pPr lvl="1">
                <a:lnSpc>
                  <a:spcPct val="150000"/>
                </a:lnSpc>
                <a:spcAft>
                  <a:spcPts val="80"/>
                </a:spcAft>
              </a:pPr>
              <a:r>
                <a:rPr lang="en-GB" sz="2400" dirty="0">
                  <a:effectLst/>
                  <a:latin typeface="+mj-lt"/>
                  <a:ea typeface="Calibri" panose="020F0502020204030204" pitchFamily="34" charset="0"/>
                  <a:cs typeface="Times New Roman" panose="02020603050405020304" pitchFamily="18" charset="0"/>
                </a:rPr>
                <a:t>Counter Terrorist Financing</a:t>
              </a:r>
              <a:endParaRPr lang="en-CA" sz="2400" dirty="0">
                <a:effectLst/>
                <a:latin typeface="+mj-lt"/>
                <a:ea typeface="Calibri" panose="020F0502020204030204" pitchFamily="34" charset="0"/>
                <a:cs typeface="Times New Roman" panose="02020603050405020304" pitchFamily="18" charset="0"/>
              </a:endParaRPr>
            </a:p>
          </p:txBody>
        </p:sp>
      </p:grpSp>
      <p:pic>
        <p:nvPicPr>
          <p:cNvPr id="108" name="Graphic 107" descr="Bank outline">
            <a:extLst>
              <a:ext uri="{FF2B5EF4-FFF2-40B4-BE49-F238E27FC236}">
                <a16:creationId xmlns:a16="http://schemas.microsoft.com/office/drawing/2014/main" id="{6BF1B46A-9BA7-BEB6-EC77-ECF30CEB37D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60456" y="5733009"/>
            <a:ext cx="625652" cy="625652"/>
          </a:xfrm>
          <a:prstGeom prst="rect">
            <a:avLst/>
          </a:prstGeom>
        </p:spPr>
      </p:pic>
    </p:spTree>
    <p:custDataLst>
      <p:tags r:id="rId1"/>
    </p:custDataLst>
    <p:extLst>
      <p:ext uri="{BB962C8B-B14F-4D97-AF65-F5344CB8AC3E}">
        <p14:creationId xmlns:p14="http://schemas.microsoft.com/office/powerpoint/2010/main" val="14977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000" decel="2000" fill="hold" grpId="0" nodeType="afterEffect">
                                  <p:stCondLst>
                                    <p:cond delay="0"/>
                                  </p:stCondLst>
                                  <p:childTnLst>
                                    <p:animRot by="21600000">
                                      <p:cBhvr>
                                        <p:cTn id="6" dur="5000" fill="hold"/>
                                        <p:tgtEl>
                                          <p:spTgt spid="2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000" fill="hold"/>
                                        <p:tgtEl>
                                          <p:spTgt spid="7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3000" fill="hold"/>
                                        <p:tgtEl>
                                          <p:spTgt spid="1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DF76F9E7-313E-4758-821F-A194450B046B}"/>
              </a:ext>
            </a:extLst>
          </p:cNvPr>
          <p:cNvGrpSpPr/>
          <p:nvPr/>
        </p:nvGrpSpPr>
        <p:grpSpPr>
          <a:xfrm>
            <a:off x="5627031" y="1952821"/>
            <a:ext cx="6227512" cy="665191"/>
            <a:chOff x="6633130" y="2072070"/>
            <a:chExt cx="6227512" cy="665191"/>
          </a:xfrm>
        </p:grpSpPr>
        <p:sp>
          <p:nvSpPr>
            <p:cNvPr id="135" name="TextBox 134">
              <a:extLst>
                <a:ext uri="{FF2B5EF4-FFF2-40B4-BE49-F238E27FC236}">
                  <a16:creationId xmlns:a16="http://schemas.microsoft.com/office/drawing/2014/main" id="{5B9FD7C7-32A5-4E6E-AECD-CC7C26FE40C6}"/>
                </a:ext>
              </a:extLst>
            </p:cNvPr>
            <p:cNvSpPr txBox="1"/>
            <p:nvPr/>
          </p:nvSpPr>
          <p:spPr>
            <a:xfrm>
              <a:off x="7465304" y="2223271"/>
              <a:ext cx="5395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effectLst/>
                  <a:latin typeface="Poppins SemiBold" panose="00000700000000000000" pitchFamily="2" charset="0"/>
                  <a:ea typeface="Calibri" panose="020F0502020204030204" pitchFamily="34" charset="0"/>
                  <a:cs typeface="Poppins SemiBold" panose="00000700000000000000" pitchFamily="2" charset="0"/>
                </a:rPr>
                <a:t>The case involves the ABLV Bank</a:t>
              </a:r>
              <a:endParaRPr kumimoji="0" lang="en-US" sz="2400" b="0" i="0" u="none" strike="noStrike" kern="1200" cap="none" spc="30" normalizeH="0" baseline="0" noProof="0" dirty="0">
                <a:ln>
                  <a:noFill/>
                </a:ln>
                <a:solidFill>
                  <a:srgbClr val="3C3C3C"/>
                </a:solidFill>
                <a:effectLst/>
                <a:uLnTx/>
                <a:uFillTx/>
                <a:latin typeface="Poppins SemiBold" panose="00000700000000000000" pitchFamily="2" charset="0"/>
                <a:cs typeface="Poppins SemiBold" panose="00000700000000000000" pitchFamily="2" charset="0"/>
              </a:endParaRPr>
            </a:p>
          </p:txBody>
        </p:sp>
        <p:sp>
          <p:nvSpPr>
            <p:cNvPr id="138" name="Oval 137">
              <a:extLst>
                <a:ext uri="{FF2B5EF4-FFF2-40B4-BE49-F238E27FC236}">
                  <a16:creationId xmlns:a16="http://schemas.microsoft.com/office/drawing/2014/main" id="{9AB43435-74E6-453C-AD0D-7E59FFB3B811}"/>
                </a:ext>
              </a:extLst>
            </p:cNvPr>
            <p:cNvSpPr/>
            <p:nvPr/>
          </p:nvSpPr>
          <p:spPr>
            <a:xfrm>
              <a:off x="6633130" y="2072070"/>
              <a:ext cx="665191" cy="6651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01</a:t>
              </a:r>
            </a:p>
          </p:txBody>
        </p:sp>
      </p:grpSp>
      <p:grpSp>
        <p:nvGrpSpPr>
          <p:cNvPr id="148" name="Group 147">
            <a:extLst>
              <a:ext uri="{FF2B5EF4-FFF2-40B4-BE49-F238E27FC236}">
                <a16:creationId xmlns:a16="http://schemas.microsoft.com/office/drawing/2014/main" id="{E7229705-FB0A-4D8D-855B-6507F7E834C9}"/>
              </a:ext>
            </a:extLst>
          </p:cNvPr>
          <p:cNvGrpSpPr/>
          <p:nvPr/>
        </p:nvGrpSpPr>
        <p:grpSpPr>
          <a:xfrm>
            <a:off x="5627031" y="5682458"/>
            <a:ext cx="5938184" cy="830997"/>
            <a:chOff x="6633130" y="2171878"/>
            <a:chExt cx="5938184" cy="830997"/>
          </a:xfrm>
        </p:grpSpPr>
        <p:sp>
          <p:nvSpPr>
            <p:cNvPr id="149" name="TextBox 148">
              <a:extLst>
                <a:ext uri="{FF2B5EF4-FFF2-40B4-BE49-F238E27FC236}">
                  <a16:creationId xmlns:a16="http://schemas.microsoft.com/office/drawing/2014/main" id="{80A6C268-3B3F-43B0-AB62-BA7AD720E917}"/>
                </a:ext>
              </a:extLst>
            </p:cNvPr>
            <p:cNvSpPr txBox="1"/>
            <p:nvPr/>
          </p:nvSpPr>
          <p:spPr>
            <a:xfrm>
              <a:off x="7010400" y="2171878"/>
              <a:ext cx="5560914" cy="830997"/>
            </a:xfrm>
            <a:prstGeom prst="rect">
              <a:avLst/>
            </a:prstGeom>
            <a:noFill/>
          </p:spPr>
          <p:txBody>
            <a:bodyPr wrap="square" rtlCol="0">
              <a:spAutoFit/>
            </a:bodyPr>
            <a:lstStyle/>
            <a:p>
              <a:pPr lvl="1"/>
              <a:r>
                <a:rPr lang="en-CA" sz="2400" dirty="0">
                  <a:effectLst/>
                  <a:latin typeface="+mj-lt"/>
                  <a:ea typeface="Calibri" panose="020F0502020204030204" pitchFamily="34" charset="0"/>
                  <a:cs typeface="Times New Roman" panose="02020603050405020304" pitchFamily="18" charset="0"/>
                </a:rPr>
                <a:t>Demonstrates the handling of a complex professional ML case</a:t>
              </a:r>
              <a:endParaRPr lang="en-US" sz="2400" b="1" dirty="0">
                <a:latin typeface="+mj-lt"/>
                <a:cs typeface="Calibri" panose="020F0502020204030204" pitchFamily="34" charset="0"/>
              </a:endParaRPr>
            </a:p>
          </p:txBody>
        </p:sp>
        <p:sp>
          <p:nvSpPr>
            <p:cNvPr id="151" name="Oval 150">
              <a:extLst>
                <a:ext uri="{FF2B5EF4-FFF2-40B4-BE49-F238E27FC236}">
                  <a16:creationId xmlns:a16="http://schemas.microsoft.com/office/drawing/2014/main" id="{48521D0C-C641-454B-8655-DAC956560C27}"/>
                </a:ext>
              </a:extLst>
            </p:cNvPr>
            <p:cNvSpPr/>
            <p:nvPr/>
          </p:nvSpPr>
          <p:spPr>
            <a:xfrm>
              <a:off x="6633130" y="2180930"/>
              <a:ext cx="665191" cy="665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02</a:t>
              </a:r>
            </a:p>
          </p:txBody>
        </p:sp>
      </p:grpSp>
      <p:grpSp>
        <p:nvGrpSpPr>
          <p:cNvPr id="152" name="Group 151">
            <a:extLst>
              <a:ext uri="{FF2B5EF4-FFF2-40B4-BE49-F238E27FC236}">
                <a16:creationId xmlns:a16="http://schemas.microsoft.com/office/drawing/2014/main" id="{6C26CD0A-619D-45B0-ACF0-7D6B28B35FDF}"/>
              </a:ext>
            </a:extLst>
          </p:cNvPr>
          <p:cNvGrpSpPr/>
          <p:nvPr/>
        </p:nvGrpSpPr>
        <p:grpSpPr>
          <a:xfrm>
            <a:off x="5627030" y="3928694"/>
            <a:ext cx="6156453" cy="1569660"/>
            <a:chOff x="6627989" y="2144933"/>
            <a:chExt cx="6156453" cy="1569660"/>
          </a:xfrm>
        </p:grpSpPr>
        <p:sp>
          <p:nvSpPr>
            <p:cNvPr id="153" name="TextBox 152">
              <a:extLst>
                <a:ext uri="{FF2B5EF4-FFF2-40B4-BE49-F238E27FC236}">
                  <a16:creationId xmlns:a16="http://schemas.microsoft.com/office/drawing/2014/main" id="{5FC3C855-E2A3-4BF5-8305-4BC868CEE462}"/>
                </a:ext>
              </a:extLst>
            </p:cNvPr>
            <p:cNvSpPr txBox="1"/>
            <p:nvPr/>
          </p:nvSpPr>
          <p:spPr>
            <a:xfrm>
              <a:off x="7010400" y="2144933"/>
              <a:ext cx="5774042" cy="1569660"/>
            </a:xfrm>
            <a:prstGeom prst="rect">
              <a:avLst/>
            </a:prstGeom>
            <a:noFill/>
          </p:spPr>
          <p:txBody>
            <a:bodyPr wrap="square" rtlCol="0">
              <a:spAutoFit/>
            </a:bodyPr>
            <a:lstStyle/>
            <a:p>
              <a:pPr lvl="1"/>
              <a:r>
                <a:rPr lang="en-CA" sz="2400" dirty="0">
                  <a:effectLst/>
                  <a:latin typeface="Poppins SemiBold" panose="00000700000000000000" pitchFamily="2" charset="0"/>
                  <a:ea typeface="Calibri" panose="020F0502020204030204" pitchFamily="34" charset="0"/>
                  <a:cs typeface="Poppins SemiBold" panose="00000700000000000000" pitchFamily="2" charset="0"/>
                </a:rPr>
                <a:t>Established </a:t>
              </a:r>
              <a:r>
                <a:rPr lang="en-CA" sz="2400" dirty="0">
                  <a:latin typeface="Poppins SemiBold" panose="00000700000000000000" pitchFamily="2" charset="0"/>
                  <a:ea typeface="Calibri" panose="020F0502020204030204" pitchFamily="34" charset="0"/>
                  <a:cs typeface="Poppins SemiBold" panose="00000700000000000000" pitchFamily="2" charset="0"/>
                </a:rPr>
                <a:t>f</a:t>
              </a:r>
              <a:r>
                <a:rPr lang="en-CA" sz="2400" dirty="0">
                  <a:effectLst/>
                  <a:latin typeface="Poppins SemiBold" panose="00000700000000000000" pitchFamily="2" charset="0"/>
                  <a:ea typeface="Calibri" panose="020F0502020204030204" pitchFamily="34" charset="0"/>
                  <a:cs typeface="Poppins SemiBold" panose="00000700000000000000" pitchFamily="2" charset="0"/>
                </a:rPr>
                <a:t>inancial </a:t>
              </a:r>
              <a:r>
                <a:rPr lang="en-CA" sz="2400" dirty="0">
                  <a:latin typeface="Poppins SemiBold" panose="00000700000000000000" pitchFamily="2" charset="0"/>
                  <a:ea typeface="Calibri" panose="020F0502020204030204" pitchFamily="34" charset="0"/>
                  <a:cs typeface="Poppins SemiBold" panose="00000700000000000000" pitchFamily="2" charset="0"/>
                </a:rPr>
                <a:t>i</a:t>
              </a:r>
              <a:r>
                <a:rPr lang="en-CA" sz="2400" dirty="0">
                  <a:effectLst/>
                  <a:latin typeface="Poppins SemiBold" panose="00000700000000000000" pitchFamily="2" charset="0"/>
                  <a:ea typeface="Calibri" panose="020F0502020204030204" pitchFamily="34" charset="0"/>
                  <a:cs typeface="Poppins SemiBold" panose="00000700000000000000" pitchFamily="2" charset="0"/>
                </a:rPr>
                <a:t>ntelligence </a:t>
              </a:r>
              <a:r>
                <a:rPr lang="en-CA" sz="2400" dirty="0">
                  <a:latin typeface="Poppins SemiBold" panose="00000700000000000000" pitchFamily="2" charset="0"/>
                  <a:ea typeface="Calibri" panose="020F0502020204030204" pitchFamily="34" charset="0"/>
                  <a:cs typeface="Poppins SemiBold" panose="00000700000000000000" pitchFamily="2" charset="0"/>
                </a:rPr>
                <a:t>e</a:t>
              </a:r>
              <a:r>
                <a:rPr lang="en-CA" sz="2400" dirty="0">
                  <a:effectLst/>
                  <a:latin typeface="Poppins SemiBold" panose="00000700000000000000" pitchFamily="2" charset="0"/>
                  <a:ea typeface="Calibri" panose="020F0502020204030204" pitchFamily="34" charset="0"/>
                  <a:cs typeface="Poppins SemiBold" panose="00000700000000000000" pitchFamily="2" charset="0"/>
                </a:rPr>
                <a:t>xchange </a:t>
              </a:r>
              <a:r>
                <a:rPr lang="en-CA" sz="2400" dirty="0">
                  <a:latin typeface="Poppins SemiBold" panose="00000700000000000000" pitchFamily="2" charset="0"/>
                  <a:ea typeface="Calibri" panose="020F0502020204030204" pitchFamily="34" charset="0"/>
                  <a:cs typeface="Poppins SemiBold" panose="00000700000000000000" pitchFamily="2" charset="0"/>
                </a:rPr>
                <a:t>m</a:t>
              </a:r>
              <a:r>
                <a:rPr lang="en-CA" sz="2400" dirty="0">
                  <a:effectLst/>
                  <a:latin typeface="Poppins SemiBold" panose="00000700000000000000" pitchFamily="2" charset="0"/>
                  <a:ea typeface="Calibri" panose="020F0502020204030204" pitchFamily="34" charset="0"/>
                  <a:cs typeface="Poppins SemiBold" panose="00000700000000000000" pitchFamily="2" charset="0"/>
                </a:rPr>
                <a:t>echanisms </a:t>
              </a:r>
              <a:r>
                <a:rPr lang="en-CA" sz="2400" dirty="0">
                  <a:latin typeface="Poppins SemiBold" panose="00000700000000000000" pitchFamily="2" charset="0"/>
                  <a:ea typeface="Calibri" panose="020F0502020204030204" pitchFamily="34" charset="0"/>
                  <a:cs typeface="Poppins SemiBold" panose="00000700000000000000" pitchFamily="2" charset="0"/>
                </a:rPr>
                <a:t>i</a:t>
              </a:r>
              <a:r>
                <a:rPr lang="en-CA" sz="2400" dirty="0">
                  <a:effectLst/>
                  <a:latin typeface="Poppins SemiBold" panose="00000700000000000000" pitchFamily="2" charset="0"/>
                  <a:ea typeface="Calibri" panose="020F0502020204030204" pitchFamily="34" charset="0"/>
                  <a:cs typeface="Poppins SemiBold" panose="00000700000000000000" pitchFamily="2" charset="0"/>
                </a:rPr>
                <a:t>nvolving FIUs from 25 jurisdictions</a:t>
              </a:r>
              <a:endParaRPr lang="en-US" sz="2400" b="1" dirty="0">
                <a:latin typeface="Poppins SemiBold" panose="00000700000000000000" pitchFamily="2" charset="0"/>
                <a:cs typeface="Poppins SemiBold" panose="00000700000000000000" pitchFamily="2" charset="0"/>
              </a:endParaRPr>
            </a:p>
          </p:txBody>
        </p:sp>
        <p:sp>
          <p:nvSpPr>
            <p:cNvPr id="155" name="Oval 154">
              <a:extLst>
                <a:ext uri="{FF2B5EF4-FFF2-40B4-BE49-F238E27FC236}">
                  <a16:creationId xmlns:a16="http://schemas.microsoft.com/office/drawing/2014/main" id="{FE8BFEB7-A142-445F-9E74-DF05D2C86EBC}"/>
                </a:ext>
              </a:extLst>
            </p:cNvPr>
            <p:cNvSpPr/>
            <p:nvPr/>
          </p:nvSpPr>
          <p:spPr>
            <a:xfrm>
              <a:off x="6627989" y="2597167"/>
              <a:ext cx="665191" cy="6651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03</a:t>
              </a:r>
            </a:p>
          </p:txBody>
        </p:sp>
      </p:grpSp>
      <p:grpSp>
        <p:nvGrpSpPr>
          <p:cNvPr id="3" name="Group 2">
            <a:extLst>
              <a:ext uri="{FF2B5EF4-FFF2-40B4-BE49-F238E27FC236}">
                <a16:creationId xmlns:a16="http://schemas.microsoft.com/office/drawing/2014/main" id="{05F0B4FB-820E-4CA9-98F5-B296A390A43E}"/>
              </a:ext>
            </a:extLst>
          </p:cNvPr>
          <p:cNvGrpSpPr/>
          <p:nvPr/>
        </p:nvGrpSpPr>
        <p:grpSpPr>
          <a:xfrm>
            <a:off x="626784" y="3098028"/>
            <a:ext cx="4381824" cy="2671710"/>
            <a:chOff x="1121692" y="3346356"/>
            <a:chExt cx="4381824" cy="2671710"/>
          </a:xfrm>
        </p:grpSpPr>
        <p:sp>
          <p:nvSpPr>
            <p:cNvPr id="84" name="Speech Bubble: Oval 83">
              <a:extLst>
                <a:ext uri="{FF2B5EF4-FFF2-40B4-BE49-F238E27FC236}">
                  <a16:creationId xmlns:a16="http://schemas.microsoft.com/office/drawing/2014/main" id="{FAB796A0-08D5-4F14-9F7A-A9376FFEF164}"/>
                </a:ext>
              </a:extLst>
            </p:cNvPr>
            <p:cNvSpPr/>
            <p:nvPr/>
          </p:nvSpPr>
          <p:spPr>
            <a:xfrm flipH="1">
              <a:off x="1636557" y="3393709"/>
              <a:ext cx="995507" cy="903423"/>
            </a:xfrm>
            <a:prstGeom prst="wedgeEllipseCallout">
              <a:avLst>
                <a:gd name="adj1" fmla="val -30111"/>
                <a:gd name="adj2" fmla="val 602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grpSp>
          <p:nvGrpSpPr>
            <p:cNvPr id="34" name="Group 33">
              <a:extLst>
                <a:ext uri="{FF2B5EF4-FFF2-40B4-BE49-F238E27FC236}">
                  <a16:creationId xmlns:a16="http://schemas.microsoft.com/office/drawing/2014/main" id="{FA4E2D1F-4057-489D-91E1-FDD215672820}"/>
                </a:ext>
              </a:extLst>
            </p:cNvPr>
            <p:cNvGrpSpPr/>
            <p:nvPr/>
          </p:nvGrpSpPr>
          <p:grpSpPr>
            <a:xfrm>
              <a:off x="1234098" y="4373153"/>
              <a:ext cx="3771665" cy="1644913"/>
              <a:chOff x="462408" y="3690409"/>
              <a:chExt cx="5582524" cy="2434670"/>
            </a:xfrm>
            <a:solidFill>
              <a:schemeClr val="tx2"/>
            </a:solidFill>
          </p:grpSpPr>
          <p:sp>
            <p:nvSpPr>
              <p:cNvPr id="35" name="Freeform 8">
                <a:extLst>
                  <a:ext uri="{FF2B5EF4-FFF2-40B4-BE49-F238E27FC236}">
                    <a16:creationId xmlns:a16="http://schemas.microsoft.com/office/drawing/2014/main" id="{D2E12300-FFAD-45AD-A036-ED19031B9788}"/>
                  </a:ext>
                </a:extLst>
              </p:cNvPr>
              <p:cNvSpPr>
                <a:spLocks/>
              </p:cNvSpPr>
              <p:nvPr/>
            </p:nvSpPr>
            <p:spPr bwMode="auto">
              <a:xfrm>
                <a:off x="1921570" y="4985620"/>
                <a:ext cx="2686060" cy="1125795"/>
              </a:xfrm>
              <a:custGeom>
                <a:avLst/>
                <a:gdLst>
                  <a:gd name="T0" fmla="*/ 754 w 909"/>
                  <a:gd name="T1" fmla="*/ 41 h 382"/>
                  <a:gd name="T2" fmla="*/ 754 w 909"/>
                  <a:gd name="T3" fmla="*/ 67 h 382"/>
                  <a:gd name="T4" fmla="*/ 754 w 909"/>
                  <a:gd name="T5" fmla="*/ 351 h 382"/>
                  <a:gd name="T6" fmla="*/ 742 w 909"/>
                  <a:gd name="T7" fmla="*/ 378 h 382"/>
                  <a:gd name="T8" fmla="*/ 714 w 909"/>
                  <a:gd name="T9" fmla="*/ 359 h 382"/>
                  <a:gd name="T10" fmla="*/ 195 w 909"/>
                  <a:gd name="T11" fmla="*/ 359 h 382"/>
                  <a:gd name="T12" fmla="*/ 172 w 909"/>
                  <a:gd name="T13" fmla="*/ 377 h 382"/>
                  <a:gd name="T14" fmla="*/ 148 w 909"/>
                  <a:gd name="T15" fmla="*/ 356 h 382"/>
                  <a:gd name="T16" fmla="*/ 148 w 909"/>
                  <a:gd name="T17" fmla="*/ 68 h 382"/>
                  <a:gd name="T18" fmla="*/ 148 w 909"/>
                  <a:gd name="T19" fmla="*/ 43 h 382"/>
                  <a:gd name="T20" fmla="*/ 126 w 909"/>
                  <a:gd name="T21" fmla="*/ 41 h 382"/>
                  <a:gd name="T22" fmla="*/ 20 w 909"/>
                  <a:gd name="T23" fmla="*/ 42 h 382"/>
                  <a:gd name="T24" fmla="*/ 0 w 909"/>
                  <a:gd name="T25" fmla="*/ 20 h 382"/>
                  <a:gd name="T26" fmla="*/ 21 w 909"/>
                  <a:gd name="T27" fmla="*/ 0 h 382"/>
                  <a:gd name="T28" fmla="*/ 887 w 909"/>
                  <a:gd name="T29" fmla="*/ 0 h 382"/>
                  <a:gd name="T30" fmla="*/ 909 w 909"/>
                  <a:gd name="T31" fmla="*/ 21 h 382"/>
                  <a:gd name="T32" fmla="*/ 886 w 909"/>
                  <a:gd name="T33" fmla="*/ 42 h 382"/>
                  <a:gd name="T34" fmla="*/ 754 w 909"/>
                  <a:gd name="T35" fmla="*/ 4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9" h="382">
                    <a:moveTo>
                      <a:pt x="754" y="41"/>
                    </a:moveTo>
                    <a:cubicBezTo>
                      <a:pt x="754" y="51"/>
                      <a:pt x="754" y="59"/>
                      <a:pt x="754" y="67"/>
                    </a:cubicBezTo>
                    <a:cubicBezTo>
                      <a:pt x="754" y="162"/>
                      <a:pt x="754" y="256"/>
                      <a:pt x="754" y="351"/>
                    </a:cubicBezTo>
                    <a:cubicBezTo>
                      <a:pt x="754" y="361"/>
                      <a:pt x="760" y="376"/>
                      <a:pt x="742" y="378"/>
                    </a:cubicBezTo>
                    <a:cubicBezTo>
                      <a:pt x="728" y="379"/>
                      <a:pt x="712" y="382"/>
                      <a:pt x="714" y="359"/>
                    </a:cubicBezTo>
                    <a:cubicBezTo>
                      <a:pt x="538" y="359"/>
                      <a:pt x="364" y="359"/>
                      <a:pt x="195" y="359"/>
                    </a:cubicBezTo>
                    <a:cubicBezTo>
                      <a:pt x="185" y="367"/>
                      <a:pt x="179" y="376"/>
                      <a:pt x="172" y="377"/>
                    </a:cubicBezTo>
                    <a:cubicBezTo>
                      <a:pt x="151" y="381"/>
                      <a:pt x="148" y="377"/>
                      <a:pt x="148" y="356"/>
                    </a:cubicBezTo>
                    <a:cubicBezTo>
                      <a:pt x="148" y="260"/>
                      <a:pt x="148" y="164"/>
                      <a:pt x="148" y="68"/>
                    </a:cubicBezTo>
                    <a:cubicBezTo>
                      <a:pt x="148" y="60"/>
                      <a:pt x="148" y="52"/>
                      <a:pt x="148" y="43"/>
                    </a:cubicBezTo>
                    <a:cubicBezTo>
                      <a:pt x="139" y="42"/>
                      <a:pt x="133" y="41"/>
                      <a:pt x="126" y="41"/>
                    </a:cubicBezTo>
                    <a:cubicBezTo>
                      <a:pt x="91" y="41"/>
                      <a:pt x="56" y="41"/>
                      <a:pt x="20" y="42"/>
                    </a:cubicBezTo>
                    <a:cubicBezTo>
                      <a:pt x="4" y="42"/>
                      <a:pt x="0" y="35"/>
                      <a:pt x="0" y="20"/>
                    </a:cubicBezTo>
                    <a:cubicBezTo>
                      <a:pt x="0" y="4"/>
                      <a:pt x="6" y="0"/>
                      <a:pt x="21" y="0"/>
                    </a:cubicBezTo>
                    <a:cubicBezTo>
                      <a:pt x="310" y="0"/>
                      <a:pt x="598" y="0"/>
                      <a:pt x="887" y="0"/>
                    </a:cubicBezTo>
                    <a:cubicBezTo>
                      <a:pt x="903" y="0"/>
                      <a:pt x="909" y="4"/>
                      <a:pt x="909" y="21"/>
                    </a:cubicBezTo>
                    <a:cubicBezTo>
                      <a:pt x="909" y="39"/>
                      <a:pt x="901" y="42"/>
                      <a:pt x="886" y="42"/>
                    </a:cubicBezTo>
                    <a:cubicBezTo>
                      <a:pt x="843" y="41"/>
                      <a:pt x="800" y="41"/>
                      <a:pt x="754"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6" name="Freeform 18">
                <a:extLst>
                  <a:ext uri="{FF2B5EF4-FFF2-40B4-BE49-F238E27FC236}">
                    <a16:creationId xmlns:a16="http://schemas.microsoft.com/office/drawing/2014/main" id="{4A594BEF-442C-4604-A1B6-8D834A97360B}"/>
                  </a:ext>
                </a:extLst>
              </p:cNvPr>
              <p:cNvSpPr>
                <a:spLocks/>
              </p:cNvSpPr>
              <p:nvPr/>
            </p:nvSpPr>
            <p:spPr bwMode="auto">
              <a:xfrm>
                <a:off x="916005" y="4351678"/>
                <a:ext cx="1188644" cy="1748808"/>
              </a:xfrm>
              <a:custGeom>
                <a:avLst/>
                <a:gdLst>
                  <a:gd name="T0" fmla="*/ 151 w 402"/>
                  <a:gd name="T1" fmla="*/ 44 h 592"/>
                  <a:gd name="T2" fmla="*/ 115 w 402"/>
                  <a:gd name="T3" fmla="*/ 28 h 592"/>
                  <a:gd name="T4" fmla="*/ 51 w 402"/>
                  <a:gd name="T5" fmla="*/ 49 h 592"/>
                  <a:gd name="T6" fmla="*/ 74 w 402"/>
                  <a:gd name="T7" fmla="*/ 113 h 592"/>
                  <a:gd name="T8" fmla="*/ 150 w 402"/>
                  <a:gd name="T9" fmla="*/ 149 h 592"/>
                  <a:gd name="T10" fmla="*/ 169 w 402"/>
                  <a:gd name="T11" fmla="*/ 178 h 592"/>
                  <a:gd name="T12" fmla="*/ 169 w 402"/>
                  <a:gd name="T13" fmla="*/ 268 h 592"/>
                  <a:gd name="T14" fmla="*/ 307 w 402"/>
                  <a:gd name="T15" fmla="*/ 268 h 592"/>
                  <a:gd name="T16" fmla="*/ 335 w 402"/>
                  <a:gd name="T17" fmla="*/ 269 h 592"/>
                  <a:gd name="T18" fmla="*/ 401 w 402"/>
                  <a:gd name="T19" fmla="*/ 346 h 592"/>
                  <a:gd name="T20" fmla="*/ 401 w 402"/>
                  <a:gd name="T21" fmla="*/ 540 h 592"/>
                  <a:gd name="T22" fmla="*/ 352 w 402"/>
                  <a:gd name="T23" fmla="*/ 592 h 592"/>
                  <a:gd name="T24" fmla="*/ 301 w 402"/>
                  <a:gd name="T25" fmla="*/ 541 h 592"/>
                  <a:gd name="T26" fmla="*/ 301 w 402"/>
                  <a:gd name="T27" fmla="*/ 391 h 592"/>
                  <a:gd name="T28" fmla="*/ 277 w 402"/>
                  <a:gd name="T29" fmla="*/ 368 h 592"/>
                  <a:gd name="T30" fmla="*/ 87 w 402"/>
                  <a:gd name="T31" fmla="*/ 368 h 592"/>
                  <a:gd name="T32" fmla="*/ 1 w 402"/>
                  <a:gd name="T33" fmla="*/ 285 h 592"/>
                  <a:gd name="T34" fmla="*/ 1 w 402"/>
                  <a:gd name="T35" fmla="*/ 91 h 592"/>
                  <a:gd name="T36" fmla="*/ 57 w 402"/>
                  <a:gd name="T37" fmla="*/ 12 h 592"/>
                  <a:gd name="T38" fmla="*/ 151 w 402"/>
                  <a:gd name="T39" fmla="*/ 4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2" h="592">
                    <a:moveTo>
                      <a:pt x="151" y="44"/>
                    </a:moveTo>
                    <a:cubicBezTo>
                      <a:pt x="139" y="39"/>
                      <a:pt x="127" y="33"/>
                      <a:pt x="115" y="28"/>
                    </a:cubicBezTo>
                    <a:cubicBezTo>
                      <a:pt x="88" y="16"/>
                      <a:pt x="62" y="25"/>
                      <a:pt x="51" y="49"/>
                    </a:cubicBezTo>
                    <a:cubicBezTo>
                      <a:pt x="39" y="73"/>
                      <a:pt x="48" y="99"/>
                      <a:pt x="74" y="113"/>
                    </a:cubicBezTo>
                    <a:cubicBezTo>
                      <a:pt x="99" y="125"/>
                      <a:pt x="124" y="138"/>
                      <a:pt x="150" y="149"/>
                    </a:cubicBezTo>
                    <a:cubicBezTo>
                      <a:pt x="164" y="155"/>
                      <a:pt x="170" y="162"/>
                      <a:pt x="169" y="178"/>
                    </a:cubicBezTo>
                    <a:cubicBezTo>
                      <a:pt x="168" y="207"/>
                      <a:pt x="169" y="237"/>
                      <a:pt x="169" y="268"/>
                    </a:cubicBezTo>
                    <a:cubicBezTo>
                      <a:pt x="217" y="268"/>
                      <a:pt x="262" y="268"/>
                      <a:pt x="307" y="268"/>
                    </a:cubicBezTo>
                    <a:cubicBezTo>
                      <a:pt x="317" y="268"/>
                      <a:pt x="326" y="267"/>
                      <a:pt x="335" y="269"/>
                    </a:cubicBezTo>
                    <a:cubicBezTo>
                      <a:pt x="373" y="275"/>
                      <a:pt x="400" y="307"/>
                      <a:pt x="401" y="346"/>
                    </a:cubicBezTo>
                    <a:cubicBezTo>
                      <a:pt x="402" y="411"/>
                      <a:pt x="401" y="475"/>
                      <a:pt x="401" y="540"/>
                    </a:cubicBezTo>
                    <a:cubicBezTo>
                      <a:pt x="401" y="571"/>
                      <a:pt x="380" y="592"/>
                      <a:pt x="352" y="592"/>
                    </a:cubicBezTo>
                    <a:cubicBezTo>
                      <a:pt x="323" y="592"/>
                      <a:pt x="302" y="572"/>
                      <a:pt x="301" y="541"/>
                    </a:cubicBezTo>
                    <a:cubicBezTo>
                      <a:pt x="300" y="491"/>
                      <a:pt x="300" y="441"/>
                      <a:pt x="301" y="391"/>
                    </a:cubicBezTo>
                    <a:cubicBezTo>
                      <a:pt x="301" y="373"/>
                      <a:pt x="296" y="367"/>
                      <a:pt x="277" y="368"/>
                    </a:cubicBezTo>
                    <a:cubicBezTo>
                      <a:pt x="214" y="369"/>
                      <a:pt x="151" y="368"/>
                      <a:pt x="87" y="368"/>
                    </a:cubicBezTo>
                    <a:cubicBezTo>
                      <a:pt x="35" y="368"/>
                      <a:pt x="1" y="337"/>
                      <a:pt x="1" y="285"/>
                    </a:cubicBezTo>
                    <a:cubicBezTo>
                      <a:pt x="0" y="220"/>
                      <a:pt x="0" y="155"/>
                      <a:pt x="1" y="91"/>
                    </a:cubicBezTo>
                    <a:cubicBezTo>
                      <a:pt x="1" y="51"/>
                      <a:pt x="23" y="23"/>
                      <a:pt x="57" y="12"/>
                    </a:cubicBezTo>
                    <a:cubicBezTo>
                      <a:pt x="94" y="0"/>
                      <a:pt x="131" y="12"/>
                      <a:pt x="151" y="4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7" name="Freeform 21">
                <a:extLst>
                  <a:ext uri="{FF2B5EF4-FFF2-40B4-BE49-F238E27FC236}">
                    <a16:creationId xmlns:a16="http://schemas.microsoft.com/office/drawing/2014/main" id="{027BFA6C-FE4C-44E7-82C2-C2598A8B683A}"/>
                  </a:ext>
                </a:extLst>
              </p:cNvPr>
              <p:cNvSpPr>
                <a:spLocks/>
              </p:cNvSpPr>
              <p:nvPr/>
            </p:nvSpPr>
            <p:spPr bwMode="auto">
              <a:xfrm>
                <a:off x="4175893" y="4368072"/>
                <a:ext cx="1415441" cy="1746077"/>
              </a:xfrm>
              <a:custGeom>
                <a:avLst/>
                <a:gdLst>
                  <a:gd name="T0" fmla="*/ 310 w 479"/>
                  <a:gd name="T1" fmla="*/ 81 h 592"/>
                  <a:gd name="T2" fmla="*/ 313 w 479"/>
                  <a:gd name="T3" fmla="*/ 61 h 592"/>
                  <a:gd name="T4" fmla="*/ 404 w 479"/>
                  <a:gd name="T5" fmla="*/ 3 h 592"/>
                  <a:gd name="T6" fmla="*/ 477 w 479"/>
                  <a:gd name="T7" fmla="*/ 73 h 592"/>
                  <a:gd name="T8" fmla="*/ 477 w 479"/>
                  <a:gd name="T9" fmla="*/ 293 h 592"/>
                  <a:gd name="T10" fmla="*/ 410 w 479"/>
                  <a:gd name="T11" fmla="*/ 363 h 592"/>
                  <a:gd name="T12" fmla="*/ 202 w 479"/>
                  <a:gd name="T13" fmla="*/ 412 h 592"/>
                  <a:gd name="T14" fmla="*/ 181 w 479"/>
                  <a:gd name="T15" fmla="*/ 431 h 592"/>
                  <a:gd name="T16" fmla="*/ 107 w 479"/>
                  <a:gd name="T17" fmla="*/ 552 h 592"/>
                  <a:gd name="T18" fmla="*/ 93 w 479"/>
                  <a:gd name="T19" fmla="*/ 571 h 592"/>
                  <a:gd name="T20" fmla="*/ 29 w 479"/>
                  <a:gd name="T21" fmla="*/ 578 h 592"/>
                  <a:gd name="T22" fmla="*/ 13 w 479"/>
                  <a:gd name="T23" fmla="*/ 514 h 592"/>
                  <a:gd name="T24" fmla="*/ 114 w 479"/>
                  <a:gd name="T25" fmla="*/ 349 h 592"/>
                  <a:gd name="T26" fmla="*/ 161 w 479"/>
                  <a:gd name="T27" fmla="*/ 319 h 592"/>
                  <a:gd name="T28" fmla="*/ 293 w 479"/>
                  <a:gd name="T29" fmla="*/ 286 h 592"/>
                  <a:gd name="T30" fmla="*/ 309 w 479"/>
                  <a:gd name="T31" fmla="*/ 264 h 592"/>
                  <a:gd name="T32" fmla="*/ 342 w 479"/>
                  <a:gd name="T33" fmla="*/ 187 h 592"/>
                  <a:gd name="T34" fmla="*/ 414 w 479"/>
                  <a:gd name="T35" fmla="*/ 118 h 592"/>
                  <a:gd name="T36" fmla="*/ 426 w 479"/>
                  <a:gd name="T37" fmla="*/ 42 h 592"/>
                  <a:gd name="T38" fmla="*/ 349 w 479"/>
                  <a:gd name="T39" fmla="*/ 49 h 592"/>
                  <a:gd name="T40" fmla="*/ 314 w 479"/>
                  <a:gd name="T41" fmla="*/ 83 h 592"/>
                  <a:gd name="T42" fmla="*/ 310 w 479"/>
                  <a:gd name="T43" fmla="*/ 8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9" h="592">
                    <a:moveTo>
                      <a:pt x="310" y="81"/>
                    </a:moveTo>
                    <a:cubicBezTo>
                      <a:pt x="311" y="75"/>
                      <a:pt x="311" y="68"/>
                      <a:pt x="313" y="61"/>
                    </a:cubicBezTo>
                    <a:cubicBezTo>
                      <a:pt x="323" y="22"/>
                      <a:pt x="359" y="0"/>
                      <a:pt x="404" y="3"/>
                    </a:cubicBezTo>
                    <a:cubicBezTo>
                      <a:pt x="442" y="6"/>
                      <a:pt x="476" y="35"/>
                      <a:pt x="477" y="73"/>
                    </a:cubicBezTo>
                    <a:cubicBezTo>
                      <a:pt x="479" y="146"/>
                      <a:pt x="479" y="220"/>
                      <a:pt x="477" y="293"/>
                    </a:cubicBezTo>
                    <a:cubicBezTo>
                      <a:pt x="476" y="329"/>
                      <a:pt x="445" y="355"/>
                      <a:pt x="410" y="363"/>
                    </a:cubicBezTo>
                    <a:cubicBezTo>
                      <a:pt x="340" y="378"/>
                      <a:pt x="271" y="394"/>
                      <a:pt x="202" y="412"/>
                    </a:cubicBezTo>
                    <a:cubicBezTo>
                      <a:pt x="194" y="414"/>
                      <a:pt x="185" y="423"/>
                      <a:pt x="181" y="431"/>
                    </a:cubicBezTo>
                    <a:cubicBezTo>
                      <a:pt x="155" y="471"/>
                      <a:pt x="131" y="511"/>
                      <a:pt x="107" y="552"/>
                    </a:cubicBezTo>
                    <a:cubicBezTo>
                      <a:pt x="102" y="559"/>
                      <a:pt x="98" y="565"/>
                      <a:pt x="93" y="571"/>
                    </a:cubicBezTo>
                    <a:cubicBezTo>
                      <a:pt x="75" y="589"/>
                      <a:pt x="49" y="592"/>
                      <a:pt x="29" y="578"/>
                    </a:cubicBezTo>
                    <a:cubicBezTo>
                      <a:pt x="8" y="564"/>
                      <a:pt x="0" y="536"/>
                      <a:pt x="13" y="514"/>
                    </a:cubicBezTo>
                    <a:cubicBezTo>
                      <a:pt x="45" y="458"/>
                      <a:pt x="78" y="402"/>
                      <a:pt x="114" y="349"/>
                    </a:cubicBezTo>
                    <a:cubicBezTo>
                      <a:pt x="124" y="334"/>
                      <a:pt x="144" y="324"/>
                      <a:pt x="161" y="319"/>
                    </a:cubicBezTo>
                    <a:cubicBezTo>
                      <a:pt x="204" y="305"/>
                      <a:pt x="249" y="296"/>
                      <a:pt x="293" y="286"/>
                    </a:cubicBezTo>
                    <a:cubicBezTo>
                      <a:pt x="306" y="283"/>
                      <a:pt x="312" y="277"/>
                      <a:pt x="309" y="264"/>
                    </a:cubicBezTo>
                    <a:cubicBezTo>
                      <a:pt x="303" y="231"/>
                      <a:pt x="317" y="208"/>
                      <a:pt x="342" y="187"/>
                    </a:cubicBezTo>
                    <a:cubicBezTo>
                      <a:pt x="368" y="166"/>
                      <a:pt x="390" y="141"/>
                      <a:pt x="414" y="118"/>
                    </a:cubicBezTo>
                    <a:cubicBezTo>
                      <a:pt x="443" y="90"/>
                      <a:pt x="447" y="64"/>
                      <a:pt x="426" y="42"/>
                    </a:cubicBezTo>
                    <a:cubicBezTo>
                      <a:pt x="405" y="20"/>
                      <a:pt x="377" y="22"/>
                      <a:pt x="349" y="49"/>
                    </a:cubicBezTo>
                    <a:cubicBezTo>
                      <a:pt x="337" y="61"/>
                      <a:pt x="326" y="72"/>
                      <a:pt x="314" y="83"/>
                    </a:cubicBezTo>
                    <a:cubicBezTo>
                      <a:pt x="312" y="83"/>
                      <a:pt x="311" y="82"/>
                      <a:pt x="310" y="8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8" name="Freeform 22">
                <a:extLst>
                  <a:ext uri="{FF2B5EF4-FFF2-40B4-BE49-F238E27FC236}">
                    <a16:creationId xmlns:a16="http://schemas.microsoft.com/office/drawing/2014/main" id="{53AD7ED2-8766-4C89-A4AE-764404E637AD}"/>
                  </a:ext>
                </a:extLst>
              </p:cNvPr>
              <p:cNvSpPr>
                <a:spLocks noEditPoints="1"/>
              </p:cNvSpPr>
              <p:nvPr/>
            </p:nvSpPr>
            <p:spPr bwMode="auto">
              <a:xfrm>
                <a:off x="2473538" y="4283364"/>
                <a:ext cx="1486487" cy="674932"/>
              </a:xfrm>
              <a:custGeom>
                <a:avLst/>
                <a:gdLst>
                  <a:gd name="T0" fmla="*/ 268 w 503"/>
                  <a:gd name="T1" fmla="*/ 228 h 229"/>
                  <a:gd name="T2" fmla="*/ 268 w 503"/>
                  <a:gd name="T3" fmla="*/ 152 h 229"/>
                  <a:gd name="T4" fmla="*/ 394 w 503"/>
                  <a:gd name="T5" fmla="*/ 152 h 229"/>
                  <a:gd name="T6" fmla="*/ 368 w 503"/>
                  <a:gd name="T7" fmla="*/ 106 h 229"/>
                  <a:gd name="T8" fmla="*/ 364 w 503"/>
                  <a:gd name="T9" fmla="*/ 107 h 229"/>
                  <a:gd name="T10" fmla="*/ 362 w 503"/>
                  <a:gd name="T11" fmla="*/ 142 h 229"/>
                  <a:gd name="T12" fmla="*/ 275 w 503"/>
                  <a:gd name="T13" fmla="*/ 142 h 229"/>
                  <a:gd name="T14" fmla="*/ 267 w 503"/>
                  <a:gd name="T15" fmla="*/ 55 h 229"/>
                  <a:gd name="T16" fmla="*/ 235 w 503"/>
                  <a:gd name="T17" fmla="*/ 55 h 229"/>
                  <a:gd name="T18" fmla="*/ 228 w 503"/>
                  <a:gd name="T19" fmla="*/ 127 h 229"/>
                  <a:gd name="T20" fmla="*/ 212 w 503"/>
                  <a:gd name="T21" fmla="*/ 143 h 229"/>
                  <a:gd name="T22" fmla="*/ 140 w 503"/>
                  <a:gd name="T23" fmla="*/ 143 h 229"/>
                  <a:gd name="T24" fmla="*/ 138 w 503"/>
                  <a:gd name="T25" fmla="*/ 107 h 229"/>
                  <a:gd name="T26" fmla="*/ 134 w 503"/>
                  <a:gd name="T27" fmla="*/ 106 h 229"/>
                  <a:gd name="T28" fmla="*/ 108 w 503"/>
                  <a:gd name="T29" fmla="*/ 152 h 229"/>
                  <a:gd name="T30" fmla="*/ 218 w 503"/>
                  <a:gd name="T31" fmla="*/ 152 h 229"/>
                  <a:gd name="T32" fmla="*/ 242 w 503"/>
                  <a:gd name="T33" fmla="*/ 152 h 229"/>
                  <a:gd name="T34" fmla="*/ 275 w 503"/>
                  <a:gd name="T35" fmla="*/ 191 h 229"/>
                  <a:gd name="T36" fmla="*/ 242 w 503"/>
                  <a:gd name="T37" fmla="*/ 227 h 229"/>
                  <a:gd name="T38" fmla="*/ 52 w 503"/>
                  <a:gd name="T39" fmla="*/ 227 h 229"/>
                  <a:gd name="T40" fmla="*/ 15 w 503"/>
                  <a:gd name="T41" fmla="*/ 160 h 229"/>
                  <a:gd name="T42" fmla="*/ 88 w 503"/>
                  <a:gd name="T43" fmla="*/ 34 h 229"/>
                  <a:gd name="T44" fmla="*/ 150 w 503"/>
                  <a:gd name="T45" fmla="*/ 0 h 229"/>
                  <a:gd name="T46" fmla="*/ 350 w 503"/>
                  <a:gd name="T47" fmla="*/ 0 h 229"/>
                  <a:gd name="T48" fmla="*/ 416 w 503"/>
                  <a:gd name="T49" fmla="*/ 36 h 229"/>
                  <a:gd name="T50" fmla="*/ 485 w 503"/>
                  <a:gd name="T51" fmla="*/ 158 h 229"/>
                  <a:gd name="T52" fmla="*/ 445 w 503"/>
                  <a:gd name="T53" fmla="*/ 228 h 229"/>
                  <a:gd name="T54" fmla="*/ 268 w 503"/>
                  <a:gd name="T55" fmla="*/ 228 h 229"/>
                  <a:gd name="T56" fmla="*/ 224 w 503"/>
                  <a:gd name="T57" fmla="*/ 9 h 229"/>
                  <a:gd name="T58" fmla="*/ 254 w 503"/>
                  <a:gd name="T59" fmla="*/ 42 h 229"/>
                  <a:gd name="T60" fmla="*/ 277 w 503"/>
                  <a:gd name="T61" fmla="*/ 9 h 229"/>
                  <a:gd name="T62" fmla="*/ 224 w 503"/>
                  <a:gd name="T63" fmla="*/ 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3" h="229">
                    <a:moveTo>
                      <a:pt x="268" y="228"/>
                    </a:moveTo>
                    <a:cubicBezTo>
                      <a:pt x="289" y="202"/>
                      <a:pt x="289" y="178"/>
                      <a:pt x="268" y="152"/>
                    </a:cubicBezTo>
                    <a:cubicBezTo>
                      <a:pt x="311" y="152"/>
                      <a:pt x="350" y="152"/>
                      <a:pt x="394" y="152"/>
                    </a:cubicBezTo>
                    <a:cubicBezTo>
                      <a:pt x="384" y="134"/>
                      <a:pt x="376" y="120"/>
                      <a:pt x="368" y="106"/>
                    </a:cubicBezTo>
                    <a:cubicBezTo>
                      <a:pt x="367" y="107"/>
                      <a:pt x="366" y="107"/>
                      <a:pt x="364" y="107"/>
                    </a:cubicBezTo>
                    <a:cubicBezTo>
                      <a:pt x="364" y="118"/>
                      <a:pt x="363" y="129"/>
                      <a:pt x="362" y="142"/>
                    </a:cubicBezTo>
                    <a:cubicBezTo>
                      <a:pt x="334" y="142"/>
                      <a:pt x="305" y="142"/>
                      <a:pt x="275" y="142"/>
                    </a:cubicBezTo>
                    <a:cubicBezTo>
                      <a:pt x="273" y="112"/>
                      <a:pt x="270" y="84"/>
                      <a:pt x="267" y="55"/>
                    </a:cubicBezTo>
                    <a:cubicBezTo>
                      <a:pt x="257" y="55"/>
                      <a:pt x="247" y="55"/>
                      <a:pt x="235" y="55"/>
                    </a:cubicBezTo>
                    <a:cubicBezTo>
                      <a:pt x="233" y="79"/>
                      <a:pt x="230" y="103"/>
                      <a:pt x="228" y="127"/>
                    </a:cubicBezTo>
                    <a:cubicBezTo>
                      <a:pt x="228" y="139"/>
                      <a:pt x="224" y="143"/>
                      <a:pt x="212" y="143"/>
                    </a:cubicBezTo>
                    <a:cubicBezTo>
                      <a:pt x="188" y="142"/>
                      <a:pt x="165" y="143"/>
                      <a:pt x="140" y="143"/>
                    </a:cubicBezTo>
                    <a:cubicBezTo>
                      <a:pt x="139" y="130"/>
                      <a:pt x="139" y="118"/>
                      <a:pt x="138" y="107"/>
                    </a:cubicBezTo>
                    <a:cubicBezTo>
                      <a:pt x="137" y="106"/>
                      <a:pt x="136" y="106"/>
                      <a:pt x="134" y="106"/>
                    </a:cubicBezTo>
                    <a:cubicBezTo>
                      <a:pt x="126" y="120"/>
                      <a:pt x="118" y="134"/>
                      <a:pt x="108" y="152"/>
                    </a:cubicBezTo>
                    <a:cubicBezTo>
                      <a:pt x="148" y="152"/>
                      <a:pt x="183" y="152"/>
                      <a:pt x="218" y="152"/>
                    </a:cubicBezTo>
                    <a:cubicBezTo>
                      <a:pt x="226" y="152"/>
                      <a:pt x="234" y="151"/>
                      <a:pt x="242" y="152"/>
                    </a:cubicBezTo>
                    <a:cubicBezTo>
                      <a:pt x="262" y="155"/>
                      <a:pt x="276" y="171"/>
                      <a:pt x="275" y="191"/>
                    </a:cubicBezTo>
                    <a:cubicBezTo>
                      <a:pt x="275" y="210"/>
                      <a:pt x="261" y="227"/>
                      <a:pt x="242" y="227"/>
                    </a:cubicBezTo>
                    <a:cubicBezTo>
                      <a:pt x="179" y="228"/>
                      <a:pt x="115" y="229"/>
                      <a:pt x="52" y="227"/>
                    </a:cubicBezTo>
                    <a:cubicBezTo>
                      <a:pt x="20" y="226"/>
                      <a:pt x="0" y="189"/>
                      <a:pt x="15" y="160"/>
                    </a:cubicBezTo>
                    <a:cubicBezTo>
                      <a:pt x="38" y="117"/>
                      <a:pt x="63" y="75"/>
                      <a:pt x="88" y="34"/>
                    </a:cubicBezTo>
                    <a:cubicBezTo>
                      <a:pt x="102" y="11"/>
                      <a:pt x="124" y="0"/>
                      <a:pt x="150" y="0"/>
                    </a:cubicBezTo>
                    <a:cubicBezTo>
                      <a:pt x="217" y="0"/>
                      <a:pt x="284" y="0"/>
                      <a:pt x="350" y="0"/>
                    </a:cubicBezTo>
                    <a:cubicBezTo>
                      <a:pt x="378" y="0"/>
                      <a:pt x="401" y="12"/>
                      <a:pt x="416" y="36"/>
                    </a:cubicBezTo>
                    <a:cubicBezTo>
                      <a:pt x="440" y="76"/>
                      <a:pt x="463" y="117"/>
                      <a:pt x="485" y="158"/>
                    </a:cubicBezTo>
                    <a:cubicBezTo>
                      <a:pt x="503" y="190"/>
                      <a:pt x="481" y="227"/>
                      <a:pt x="445" y="228"/>
                    </a:cubicBezTo>
                    <a:cubicBezTo>
                      <a:pt x="387" y="229"/>
                      <a:pt x="330" y="228"/>
                      <a:pt x="268" y="228"/>
                    </a:cubicBezTo>
                    <a:close/>
                    <a:moveTo>
                      <a:pt x="224" y="9"/>
                    </a:moveTo>
                    <a:cubicBezTo>
                      <a:pt x="230" y="26"/>
                      <a:pt x="229" y="45"/>
                      <a:pt x="254" y="42"/>
                    </a:cubicBezTo>
                    <a:cubicBezTo>
                      <a:pt x="277" y="39"/>
                      <a:pt x="270" y="22"/>
                      <a:pt x="277" y="9"/>
                    </a:cubicBezTo>
                    <a:cubicBezTo>
                      <a:pt x="259" y="9"/>
                      <a:pt x="243" y="9"/>
                      <a:pt x="22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39" name="Freeform 25">
                <a:extLst>
                  <a:ext uri="{FF2B5EF4-FFF2-40B4-BE49-F238E27FC236}">
                    <a16:creationId xmlns:a16="http://schemas.microsoft.com/office/drawing/2014/main" id="{202564CD-C7F4-494C-89C0-64BF813B4BDA}"/>
                  </a:ext>
                </a:extLst>
              </p:cNvPr>
              <p:cNvSpPr>
                <a:spLocks/>
              </p:cNvSpPr>
              <p:nvPr/>
            </p:nvSpPr>
            <p:spPr bwMode="auto">
              <a:xfrm>
                <a:off x="462408" y="4351678"/>
                <a:ext cx="1243295" cy="1759738"/>
              </a:xfrm>
              <a:custGeom>
                <a:avLst/>
                <a:gdLst>
                  <a:gd name="T0" fmla="*/ 236 w 421"/>
                  <a:gd name="T1" fmla="*/ 486 h 596"/>
                  <a:gd name="T2" fmla="*/ 236 w 421"/>
                  <a:gd name="T3" fmla="*/ 435 h 596"/>
                  <a:gd name="T4" fmla="*/ 161 w 421"/>
                  <a:gd name="T5" fmla="*/ 435 h 596"/>
                  <a:gd name="T6" fmla="*/ 99 w 421"/>
                  <a:gd name="T7" fmla="*/ 379 h 596"/>
                  <a:gd name="T8" fmla="*/ 95 w 421"/>
                  <a:gd name="T9" fmla="*/ 328 h 596"/>
                  <a:gd name="T10" fmla="*/ 64 w 421"/>
                  <a:gd name="T11" fmla="*/ 225 h 596"/>
                  <a:gd name="T12" fmla="*/ 2 w 421"/>
                  <a:gd name="T13" fmla="*/ 43 h 596"/>
                  <a:gd name="T14" fmla="*/ 19 w 421"/>
                  <a:gd name="T15" fmla="*/ 5 h 596"/>
                  <a:gd name="T16" fmla="*/ 54 w 421"/>
                  <a:gd name="T17" fmla="*/ 27 h 596"/>
                  <a:gd name="T18" fmla="*/ 69 w 421"/>
                  <a:gd name="T19" fmla="*/ 82 h 596"/>
                  <a:gd name="T20" fmla="*/ 93 w 421"/>
                  <a:gd name="T21" fmla="*/ 172 h 596"/>
                  <a:gd name="T22" fmla="*/ 143 w 421"/>
                  <a:gd name="T23" fmla="*/ 328 h 596"/>
                  <a:gd name="T24" fmla="*/ 197 w 421"/>
                  <a:gd name="T25" fmla="*/ 377 h 596"/>
                  <a:gd name="T26" fmla="*/ 373 w 421"/>
                  <a:gd name="T27" fmla="*/ 377 h 596"/>
                  <a:gd name="T28" fmla="*/ 391 w 421"/>
                  <a:gd name="T29" fmla="*/ 378 h 596"/>
                  <a:gd name="T30" fmla="*/ 420 w 421"/>
                  <a:gd name="T31" fmla="*/ 405 h 596"/>
                  <a:gd name="T32" fmla="*/ 391 w 421"/>
                  <a:gd name="T33" fmla="*/ 434 h 596"/>
                  <a:gd name="T34" fmla="*/ 303 w 421"/>
                  <a:gd name="T35" fmla="*/ 435 h 596"/>
                  <a:gd name="T36" fmla="*/ 269 w 421"/>
                  <a:gd name="T37" fmla="*/ 435 h 596"/>
                  <a:gd name="T38" fmla="*/ 267 w 421"/>
                  <a:gd name="T39" fmla="*/ 477 h 596"/>
                  <a:gd name="T40" fmla="*/ 279 w 421"/>
                  <a:gd name="T41" fmla="*/ 488 h 596"/>
                  <a:gd name="T42" fmla="*/ 335 w 421"/>
                  <a:gd name="T43" fmla="*/ 503 h 596"/>
                  <a:gd name="T44" fmla="*/ 386 w 421"/>
                  <a:gd name="T45" fmla="*/ 551 h 596"/>
                  <a:gd name="T46" fmla="*/ 380 w 421"/>
                  <a:gd name="T47" fmla="*/ 585 h 596"/>
                  <a:gd name="T48" fmla="*/ 344 w 421"/>
                  <a:gd name="T49" fmla="*/ 585 h 596"/>
                  <a:gd name="T50" fmla="*/ 336 w 421"/>
                  <a:gd name="T51" fmla="*/ 551 h 596"/>
                  <a:gd name="T52" fmla="*/ 347 w 421"/>
                  <a:gd name="T53" fmla="*/ 536 h 596"/>
                  <a:gd name="T54" fmla="*/ 271 w 421"/>
                  <a:gd name="T55" fmla="*/ 511 h 596"/>
                  <a:gd name="T56" fmla="*/ 262 w 421"/>
                  <a:gd name="T57" fmla="*/ 517 h 596"/>
                  <a:gd name="T58" fmla="*/ 264 w 421"/>
                  <a:gd name="T59" fmla="*/ 537 h 596"/>
                  <a:gd name="T60" fmla="*/ 273 w 421"/>
                  <a:gd name="T61" fmla="*/ 545 h 596"/>
                  <a:gd name="T62" fmla="*/ 271 w 421"/>
                  <a:gd name="T63" fmla="*/ 584 h 596"/>
                  <a:gd name="T64" fmla="*/ 232 w 421"/>
                  <a:gd name="T65" fmla="*/ 583 h 596"/>
                  <a:gd name="T66" fmla="*/ 232 w 421"/>
                  <a:gd name="T67" fmla="*/ 544 h 596"/>
                  <a:gd name="T68" fmla="*/ 237 w 421"/>
                  <a:gd name="T69" fmla="*/ 508 h 596"/>
                  <a:gd name="T70" fmla="*/ 154 w 421"/>
                  <a:gd name="T71" fmla="*/ 533 h 596"/>
                  <a:gd name="T72" fmla="*/ 165 w 421"/>
                  <a:gd name="T73" fmla="*/ 549 h 596"/>
                  <a:gd name="T74" fmla="*/ 156 w 421"/>
                  <a:gd name="T75" fmla="*/ 587 h 596"/>
                  <a:gd name="T76" fmla="*/ 119 w 421"/>
                  <a:gd name="T77" fmla="*/ 581 h 596"/>
                  <a:gd name="T78" fmla="*/ 122 w 421"/>
                  <a:gd name="T79" fmla="*/ 542 h 596"/>
                  <a:gd name="T80" fmla="*/ 236 w 421"/>
                  <a:gd name="T81" fmla="*/ 48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1" h="596">
                    <a:moveTo>
                      <a:pt x="236" y="486"/>
                    </a:moveTo>
                    <a:cubicBezTo>
                      <a:pt x="236" y="468"/>
                      <a:pt x="236" y="453"/>
                      <a:pt x="236" y="435"/>
                    </a:cubicBezTo>
                    <a:cubicBezTo>
                      <a:pt x="210" y="435"/>
                      <a:pt x="185" y="435"/>
                      <a:pt x="161" y="435"/>
                    </a:cubicBezTo>
                    <a:cubicBezTo>
                      <a:pt x="117" y="435"/>
                      <a:pt x="103" y="422"/>
                      <a:pt x="99" y="379"/>
                    </a:cubicBezTo>
                    <a:cubicBezTo>
                      <a:pt x="98" y="362"/>
                      <a:pt x="96" y="345"/>
                      <a:pt x="95" y="328"/>
                    </a:cubicBezTo>
                    <a:cubicBezTo>
                      <a:pt x="93" y="291"/>
                      <a:pt x="83" y="257"/>
                      <a:pt x="64" y="225"/>
                    </a:cubicBezTo>
                    <a:cubicBezTo>
                      <a:pt x="31" y="169"/>
                      <a:pt x="11" y="108"/>
                      <a:pt x="2" y="43"/>
                    </a:cubicBezTo>
                    <a:cubicBezTo>
                      <a:pt x="0" y="26"/>
                      <a:pt x="1" y="11"/>
                      <a:pt x="19" y="5"/>
                    </a:cubicBezTo>
                    <a:cubicBezTo>
                      <a:pt x="38" y="0"/>
                      <a:pt x="49" y="11"/>
                      <a:pt x="54" y="27"/>
                    </a:cubicBezTo>
                    <a:cubicBezTo>
                      <a:pt x="60" y="45"/>
                      <a:pt x="67" y="63"/>
                      <a:pt x="69" y="82"/>
                    </a:cubicBezTo>
                    <a:cubicBezTo>
                      <a:pt x="71" y="114"/>
                      <a:pt x="77" y="144"/>
                      <a:pt x="93" y="172"/>
                    </a:cubicBezTo>
                    <a:cubicBezTo>
                      <a:pt x="122" y="220"/>
                      <a:pt x="143" y="270"/>
                      <a:pt x="143" y="328"/>
                    </a:cubicBezTo>
                    <a:cubicBezTo>
                      <a:pt x="143" y="359"/>
                      <a:pt x="166" y="377"/>
                      <a:pt x="197" y="377"/>
                    </a:cubicBezTo>
                    <a:cubicBezTo>
                      <a:pt x="256" y="378"/>
                      <a:pt x="315" y="377"/>
                      <a:pt x="373" y="377"/>
                    </a:cubicBezTo>
                    <a:cubicBezTo>
                      <a:pt x="379" y="377"/>
                      <a:pt x="385" y="377"/>
                      <a:pt x="391" y="378"/>
                    </a:cubicBezTo>
                    <a:cubicBezTo>
                      <a:pt x="408" y="379"/>
                      <a:pt x="419" y="388"/>
                      <a:pt x="420" y="405"/>
                    </a:cubicBezTo>
                    <a:cubicBezTo>
                      <a:pt x="421" y="421"/>
                      <a:pt x="409" y="434"/>
                      <a:pt x="391" y="434"/>
                    </a:cubicBezTo>
                    <a:cubicBezTo>
                      <a:pt x="362" y="435"/>
                      <a:pt x="332" y="435"/>
                      <a:pt x="303" y="435"/>
                    </a:cubicBezTo>
                    <a:cubicBezTo>
                      <a:pt x="292" y="435"/>
                      <a:pt x="282" y="435"/>
                      <a:pt x="269" y="435"/>
                    </a:cubicBezTo>
                    <a:cubicBezTo>
                      <a:pt x="268" y="449"/>
                      <a:pt x="266" y="463"/>
                      <a:pt x="267" y="477"/>
                    </a:cubicBezTo>
                    <a:cubicBezTo>
                      <a:pt x="267" y="481"/>
                      <a:pt x="274" y="486"/>
                      <a:pt x="279" y="488"/>
                    </a:cubicBezTo>
                    <a:cubicBezTo>
                      <a:pt x="297" y="494"/>
                      <a:pt x="316" y="499"/>
                      <a:pt x="335" y="503"/>
                    </a:cubicBezTo>
                    <a:cubicBezTo>
                      <a:pt x="361" y="509"/>
                      <a:pt x="372" y="532"/>
                      <a:pt x="386" y="551"/>
                    </a:cubicBezTo>
                    <a:cubicBezTo>
                      <a:pt x="395" y="562"/>
                      <a:pt x="391" y="575"/>
                      <a:pt x="380" y="585"/>
                    </a:cubicBezTo>
                    <a:cubicBezTo>
                      <a:pt x="369" y="595"/>
                      <a:pt x="356" y="595"/>
                      <a:pt x="344" y="585"/>
                    </a:cubicBezTo>
                    <a:cubicBezTo>
                      <a:pt x="333" y="576"/>
                      <a:pt x="330" y="564"/>
                      <a:pt x="336" y="551"/>
                    </a:cubicBezTo>
                    <a:cubicBezTo>
                      <a:pt x="339" y="547"/>
                      <a:pt x="342" y="543"/>
                      <a:pt x="347" y="536"/>
                    </a:cubicBezTo>
                    <a:cubicBezTo>
                      <a:pt x="324" y="521"/>
                      <a:pt x="298" y="513"/>
                      <a:pt x="271" y="511"/>
                    </a:cubicBezTo>
                    <a:cubicBezTo>
                      <a:pt x="268" y="511"/>
                      <a:pt x="263" y="514"/>
                      <a:pt x="262" y="517"/>
                    </a:cubicBezTo>
                    <a:cubicBezTo>
                      <a:pt x="262" y="523"/>
                      <a:pt x="262" y="531"/>
                      <a:pt x="264" y="537"/>
                    </a:cubicBezTo>
                    <a:cubicBezTo>
                      <a:pt x="265" y="540"/>
                      <a:pt x="271" y="542"/>
                      <a:pt x="273" y="545"/>
                    </a:cubicBezTo>
                    <a:cubicBezTo>
                      <a:pt x="284" y="557"/>
                      <a:pt x="283" y="574"/>
                      <a:pt x="271" y="584"/>
                    </a:cubicBezTo>
                    <a:cubicBezTo>
                      <a:pt x="260" y="595"/>
                      <a:pt x="243" y="594"/>
                      <a:pt x="232" y="583"/>
                    </a:cubicBezTo>
                    <a:cubicBezTo>
                      <a:pt x="221" y="573"/>
                      <a:pt x="220" y="553"/>
                      <a:pt x="232" y="544"/>
                    </a:cubicBezTo>
                    <a:cubicBezTo>
                      <a:pt x="245" y="535"/>
                      <a:pt x="247" y="525"/>
                      <a:pt x="237" y="508"/>
                    </a:cubicBezTo>
                    <a:cubicBezTo>
                      <a:pt x="211" y="516"/>
                      <a:pt x="184" y="524"/>
                      <a:pt x="154" y="533"/>
                    </a:cubicBezTo>
                    <a:cubicBezTo>
                      <a:pt x="159" y="541"/>
                      <a:pt x="162" y="545"/>
                      <a:pt x="165" y="549"/>
                    </a:cubicBezTo>
                    <a:cubicBezTo>
                      <a:pt x="173" y="563"/>
                      <a:pt x="169" y="579"/>
                      <a:pt x="156" y="587"/>
                    </a:cubicBezTo>
                    <a:cubicBezTo>
                      <a:pt x="142" y="596"/>
                      <a:pt x="129" y="594"/>
                      <a:pt x="119" y="581"/>
                    </a:cubicBezTo>
                    <a:cubicBezTo>
                      <a:pt x="109" y="569"/>
                      <a:pt x="113" y="555"/>
                      <a:pt x="122" y="542"/>
                    </a:cubicBezTo>
                    <a:cubicBezTo>
                      <a:pt x="150" y="502"/>
                      <a:pt x="192" y="494"/>
                      <a:pt x="236"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0" name="Freeform 29">
                <a:extLst>
                  <a:ext uri="{FF2B5EF4-FFF2-40B4-BE49-F238E27FC236}">
                    <a16:creationId xmlns:a16="http://schemas.microsoft.com/office/drawing/2014/main" id="{8318586F-F941-4348-90BE-6D85FC55E7BE}"/>
                  </a:ext>
                </a:extLst>
              </p:cNvPr>
              <p:cNvSpPr>
                <a:spLocks/>
              </p:cNvSpPr>
              <p:nvPr/>
            </p:nvSpPr>
            <p:spPr bwMode="auto">
              <a:xfrm>
                <a:off x="4826231" y="4351678"/>
                <a:ext cx="1218701" cy="1757007"/>
              </a:xfrm>
              <a:custGeom>
                <a:avLst/>
                <a:gdLst>
                  <a:gd name="T0" fmla="*/ 177 w 413"/>
                  <a:gd name="T1" fmla="*/ 434 h 595"/>
                  <a:gd name="T2" fmla="*/ 177 w 413"/>
                  <a:gd name="T3" fmla="*/ 481 h 595"/>
                  <a:gd name="T4" fmla="*/ 260 w 413"/>
                  <a:gd name="T5" fmla="*/ 512 h 595"/>
                  <a:gd name="T6" fmla="*/ 298 w 413"/>
                  <a:gd name="T7" fmla="*/ 552 h 595"/>
                  <a:gd name="T8" fmla="*/ 289 w 413"/>
                  <a:gd name="T9" fmla="*/ 585 h 595"/>
                  <a:gd name="T10" fmla="*/ 256 w 413"/>
                  <a:gd name="T11" fmla="*/ 585 h 595"/>
                  <a:gd name="T12" fmla="*/ 246 w 413"/>
                  <a:gd name="T13" fmla="*/ 552 h 595"/>
                  <a:gd name="T14" fmla="*/ 259 w 413"/>
                  <a:gd name="T15" fmla="*/ 533 h 595"/>
                  <a:gd name="T16" fmla="*/ 175 w 413"/>
                  <a:gd name="T17" fmla="*/ 506 h 595"/>
                  <a:gd name="T18" fmla="*/ 178 w 413"/>
                  <a:gd name="T19" fmla="*/ 542 h 595"/>
                  <a:gd name="T20" fmla="*/ 182 w 413"/>
                  <a:gd name="T21" fmla="*/ 582 h 595"/>
                  <a:gd name="T22" fmla="*/ 141 w 413"/>
                  <a:gd name="T23" fmla="*/ 583 h 595"/>
                  <a:gd name="T24" fmla="*/ 142 w 413"/>
                  <a:gd name="T25" fmla="*/ 543 h 595"/>
                  <a:gd name="T26" fmla="*/ 148 w 413"/>
                  <a:gd name="T27" fmla="*/ 507 h 595"/>
                  <a:gd name="T28" fmla="*/ 64 w 413"/>
                  <a:gd name="T29" fmla="*/ 532 h 595"/>
                  <a:gd name="T30" fmla="*/ 76 w 413"/>
                  <a:gd name="T31" fmla="*/ 550 h 595"/>
                  <a:gd name="T32" fmla="*/ 67 w 413"/>
                  <a:gd name="T33" fmla="*/ 587 h 595"/>
                  <a:gd name="T34" fmla="*/ 30 w 413"/>
                  <a:gd name="T35" fmla="*/ 582 h 595"/>
                  <a:gd name="T36" fmla="*/ 30 w 413"/>
                  <a:gd name="T37" fmla="*/ 544 h 595"/>
                  <a:gd name="T38" fmla="*/ 133 w 413"/>
                  <a:gd name="T39" fmla="*/ 488 h 595"/>
                  <a:gd name="T40" fmla="*/ 147 w 413"/>
                  <a:gd name="T41" fmla="*/ 473 h 595"/>
                  <a:gd name="T42" fmla="*/ 144 w 413"/>
                  <a:gd name="T43" fmla="*/ 434 h 595"/>
                  <a:gd name="T44" fmla="*/ 61 w 413"/>
                  <a:gd name="T45" fmla="*/ 434 h 595"/>
                  <a:gd name="T46" fmla="*/ 23 w 413"/>
                  <a:gd name="T47" fmla="*/ 434 h 595"/>
                  <a:gd name="T48" fmla="*/ 0 w 413"/>
                  <a:gd name="T49" fmla="*/ 426 h 595"/>
                  <a:gd name="T50" fmla="*/ 1 w 413"/>
                  <a:gd name="T51" fmla="*/ 421 h 595"/>
                  <a:gd name="T52" fmla="*/ 136 w 413"/>
                  <a:gd name="T53" fmla="*/ 388 h 595"/>
                  <a:gd name="T54" fmla="*/ 215 w 413"/>
                  <a:gd name="T55" fmla="*/ 377 h 595"/>
                  <a:gd name="T56" fmla="*/ 270 w 413"/>
                  <a:gd name="T57" fmla="*/ 326 h 595"/>
                  <a:gd name="T58" fmla="*/ 318 w 413"/>
                  <a:gd name="T59" fmla="*/ 174 h 595"/>
                  <a:gd name="T60" fmla="*/ 344 w 413"/>
                  <a:gd name="T61" fmla="*/ 81 h 595"/>
                  <a:gd name="T62" fmla="*/ 362 w 413"/>
                  <a:gd name="T63" fmla="*/ 20 h 595"/>
                  <a:gd name="T64" fmla="*/ 395 w 413"/>
                  <a:gd name="T65" fmla="*/ 5 h 595"/>
                  <a:gd name="T66" fmla="*/ 411 w 413"/>
                  <a:gd name="T67" fmla="*/ 36 h 595"/>
                  <a:gd name="T68" fmla="*/ 369 w 413"/>
                  <a:gd name="T69" fmla="*/ 185 h 595"/>
                  <a:gd name="T70" fmla="*/ 313 w 413"/>
                  <a:gd name="T71" fmla="*/ 382 h 595"/>
                  <a:gd name="T72" fmla="*/ 257 w 413"/>
                  <a:gd name="T73" fmla="*/ 434 h 595"/>
                  <a:gd name="T74" fmla="*/ 177 w 413"/>
                  <a:gd name="T75" fmla="*/ 4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595">
                    <a:moveTo>
                      <a:pt x="177" y="434"/>
                    </a:moveTo>
                    <a:cubicBezTo>
                      <a:pt x="177" y="453"/>
                      <a:pt x="177" y="469"/>
                      <a:pt x="177" y="481"/>
                    </a:cubicBezTo>
                    <a:cubicBezTo>
                      <a:pt x="206" y="492"/>
                      <a:pt x="235" y="499"/>
                      <a:pt x="260" y="512"/>
                    </a:cubicBezTo>
                    <a:cubicBezTo>
                      <a:pt x="276" y="520"/>
                      <a:pt x="288" y="537"/>
                      <a:pt x="298" y="552"/>
                    </a:cubicBezTo>
                    <a:cubicBezTo>
                      <a:pt x="305" y="564"/>
                      <a:pt x="301" y="579"/>
                      <a:pt x="289" y="585"/>
                    </a:cubicBezTo>
                    <a:cubicBezTo>
                      <a:pt x="279" y="589"/>
                      <a:pt x="265" y="590"/>
                      <a:pt x="256" y="585"/>
                    </a:cubicBezTo>
                    <a:cubicBezTo>
                      <a:pt x="243" y="580"/>
                      <a:pt x="241" y="566"/>
                      <a:pt x="246" y="552"/>
                    </a:cubicBezTo>
                    <a:cubicBezTo>
                      <a:pt x="248" y="547"/>
                      <a:pt x="252" y="542"/>
                      <a:pt x="259" y="533"/>
                    </a:cubicBezTo>
                    <a:cubicBezTo>
                      <a:pt x="230" y="524"/>
                      <a:pt x="202" y="515"/>
                      <a:pt x="175" y="506"/>
                    </a:cubicBezTo>
                    <a:cubicBezTo>
                      <a:pt x="169" y="522"/>
                      <a:pt x="165" y="532"/>
                      <a:pt x="178" y="542"/>
                    </a:cubicBezTo>
                    <a:cubicBezTo>
                      <a:pt x="192" y="552"/>
                      <a:pt x="192" y="571"/>
                      <a:pt x="182" y="582"/>
                    </a:cubicBezTo>
                    <a:cubicBezTo>
                      <a:pt x="171" y="594"/>
                      <a:pt x="152" y="595"/>
                      <a:pt x="141" y="583"/>
                    </a:cubicBezTo>
                    <a:cubicBezTo>
                      <a:pt x="129" y="572"/>
                      <a:pt x="129" y="553"/>
                      <a:pt x="142" y="543"/>
                    </a:cubicBezTo>
                    <a:cubicBezTo>
                      <a:pt x="155" y="533"/>
                      <a:pt x="153" y="524"/>
                      <a:pt x="148" y="507"/>
                    </a:cubicBezTo>
                    <a:cubicBezTo>
                      <a:pt x="120" y="515"/>
                      <a:pt x="94" y="523"/>
                      <a:pt x="64" y="532"/>
                    </a:cubicBezTo>
                    <a:cubicBezTo>
                      <a:pt x="70" y="541"/>
                      <a:pt x="74" y="545"/>
                      <a:pt x="76" y="550"/>
                    </a:cubicBezTo>
                    <a:cubicBezTo>
                      <a:pt x="83" y="565"/>
                      <a:pt x="80" y="578"/>
                      <a:pt x="67" y="587"/>
                    </a:cubicBezTo>
                    <a:cubicBezTo>
                      <a:pt x="54" y="595"/>
                      <a:pt x="41" y="594"/>
                      <a:pt x="30" y="582"/>
                    </a:cubicBezTo>
                    <a:cubicBezTo>
                      <a:pt x="20" y="570"/>
                      <a:pt x="22" y="558"/>
                      <a:pt x="30" y="544"/>
                    </a:cubicBezTo>
                    <a:cubicBezTo>
                      <a:pt x="54" y="506"/>
                      <a:pt x="92" y="494"/>
                      <a:pt x="133" y="488"/>
                    </a:cubicBezTo>
                    <a:cubicBezTo>
                      <a:pt x="143" y="487"/>
                      <a:pt x="148" y="483"/>
                      <a:pt x="147" y="473"/>
                    </a:cubicBezTo>
                    <a:cubicBezTo>
                      <a:pt x="146" y="461"/>
                      <a:pt x="145" y="449"/>
                      <a:pt x="144" y="434"/>
                    </a:cubicBezTo>
                    <a:cubicBezTo>
                      <a:pt x="116" y="434"/>
                      <a:pt x="88" y="434"/>
                      <a:pt x="61" y="434"/>
                    </a:cubicBezTo>
                    <a:cubicBezTo>
                      <a:pt x="48" y="434"/>
                      <a:pt x="35" y="435"/>
                      <a:pt x="23" y="434"/>
                    </a:cubicBezTo>
                    <a:cubicBezTo>
                      <a:pt x="15" y="433"/>
                      <a:pt x="8" y="429"/>
                      <a:pt x="0" y="426"/>
                    </a:cubicBezTo>
                    <a:cubicBezTo>
                      <a:pt x="0" y="425"/>
                      <a:pt x="1" y="423"/>
                      <a:pt x="1" y="421"/>
                    </a:cubicBezTo>
                    <a:cubicBezTo>
                      <a:pt x="46" y="410"/>
                      <a:pt x="91" y="398"/>
                      <a:pt x="136" y="388"/>
                    </a:cubicBezTo>
                    <a:cubicBezTo>
                      <a:pt x="162" y="383"/>
                      <a:pt x="188" y="379"/>
                      <a:pt x="215" y="377"/>
                    </a:cubicBezTo>
                    <a:cubicBezTo>
                      <a:pt x="247" y="375"/>
                      <a:pt x="269" y="359"/>
                      <a:pt x="270" y="326"/>
                    </a:cubicBezTo>
                    <a:cubicBezTo>
                      <a:pt x="271" y="270"/>
                      <a:pt x="290" y="221"/>
                      <a:pt x="318" y="174"/>
                    </a:cubicBezTo>
                    <a:cubicBezTo>
                      <a:pt x="335" y="145"/>
                      <a:pt x="341" y="114"/>
                      <a:pt x="344" y="81"/>
                    </a:cubicBezTo>
                    <a:cubicBezTo>
                      <a:pt x="346" y="60"/>
                      <a:pt x="355" y="40"/>
                      <a:pt x="362" y="20"/>
                    </a:cubicBezTo>
                    <a:cubicBezTo>
                      <a:pt x="367" y="6"/>
                      <a:pt x="380" y="0"/>
                      <a:pt x="395" y="5"/>
                    </a:cubicBezTo>
                    <a:cubicBezTo>
                      <a:pt x="409" y="10"/>
                      <a:pt x="413" y="22"/>
                      <a:pt x="411" y="36"/>
                    </a:cubicBezTo>
                    <a:cubicBezTo>
                      <a:pt x="404" y="87"/>
                      <a:pt x="396" y="140"/>
                      <a:pt x="369" y="185"/>
                    </a:cubicBezTo>
                    <a:cubicBezTo>
                      <a:pt x="332" y="246"/>
                      <a:pt x="314" y="311"/>
                      <a:pt x="313" y="382"/>
                    </a:cubicBezTo>
                    <a:cubicBezTo>
                      <a:pt x="312" y="420"/>
                      <a:pt x="295" y="434"/>
                      <a:pt x="257" y="434"/>
                    </a:cubicBezTo>
                    <a:cubicBezTo>
                      <a:pt x="231" y="434"/>
                      <a:pt x="205" y="434"/>
                      <a:pt x="177"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1" name="Freeform 35">
                <a:extLst>
                  <a:ext uri="{FF2B5EF4-FFF2-40B4-BE49-F238E27FC236}">
                    <a16:creationId xmlns:a16="http://schemas.microsoft.com/office/drawing/2014/main" id="{1986208C-4CA9-4C63-BA3C-000092FF10A1}"/>
                  </a:ext>
                </a:extLst>
              </p:cNvPr>
              <p:cNvSpPr>
                <a:spLocks/>
              </p:cNvSpPr>
              <p:nvPr/>
            </p:nvSpPr>
            <p:spPr bwMode="auto">
              <a:xfrm>
                <a:off x="4331646" y="4458244"/>
                <a:ext cx="1128529" cy="587491"/>
              </a:xfrm>
              <a:custGeom>
                <a:avLst/>
                <a:gdLst>
                  <a:gd name="T0" fmla="*/ 193 w 382"/>
                  <a:gd name="T1" fmla="*/ 198 h 199"/>
                  <a:gd name="T2" fmla="*/ 153 w 382"/>
                  <a:gd name="T3" fmla="*/ 188 h 199"/>
                  <a:gd name="T4" fmla="*/ 44 w 382"/>
                  <a:gd name="T5" fmla="*/ 157 h 199"/>
                  <a:gd name="T6" fmla="*/ 7 w 382"/>
                  <a:gd name="T7" fmla="*/ 106 h 199"/>
                  <a:gd name="T8" fmla="*/ 64 w 382"/>
                  <a:gd name="T9" fmla="*/ 83 h 199"/>
                  <a:gd name="T10" fmla="*/ 181 w 382"/>
                  <a:gd name="T11" fmla="*/ 117 h 199"/>
                  <a:gd name="T12" fmla="*/ 218 w 382"/>
                  <a:gd name="T13" fmla="*/ 107 h 199"/>
                  <a:gd name="T14" fmla="*/ 306 w 382"/>
                  <a:gd name="T15" fmla="*/ 21 h 199"/>
                  <a:gd name="T16" fmla="*/ 366 w 382"/>
                  <a:gd name="T17" fmla="*/ 17 h 199"/>
                  <a:gd name="T18" fmla="*/ 359 w 382"/>
                  <a:gd name="T19" fmla="*/ 76 h 199"/>
                  <a:gd name="T20" fmla="*/ 259 w 382"/>
                  <a:gd name="T21" fmla="*/ 174 h 199"/>
                  <a:gd name="T22" fmla="*/ 193 w 382"/>
                  <a:gd name="T23"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199">
                    <a:moveTo>
                      <a:pt x="193" y="198"/>
                    </a:moveTo>
                    <a:cubicBezTo>
                      <a:pt x="184" y="196"/>
                      <a:pt x="168" y="192"/>
                      <a:pt x="153" y="188"/>
                    </a:cubicBezTo>
                    <a:cubicBezTo>
                      <a:pt x="117" y="178"/>
                      <a:pt x="80" y="167"/>
                      <a:pt x="44" y="157"/>
                    </a:cubicBezTo>
                    <a:cubicBezTo>
                      <a:pt x="13" y="148"/>
                      <a:pt x="0" y="130"/>
                      <a:pt x="7" y="106"/>
                    </a:cubicBezTo>
                    <a:cubicBezTo>
                      <a:pt x="13" y="83"/>
                      <a:pt x="34" y="75"/>
                      <a:pt x="64" y="83"/>
                    </a:cubicBezTo>
                    <a:cubicBezTo>
                      <a:pt x="103" y="94"/>
                      <a:pt x="142" y="105"/>
                      <a:pt x="181" y="117"/>
                    </a:cubicBezTo>
                    <a:cubicBezTo>
                      <a:pt x="196" y="122"/>
                      <a:pt x="207" y="118"/>
                      <a:pt x="218" y="107"/>
                    </a:cubicBezTo>
                    <a:cubicBezTo>
                      <a:pt x="247" y="78"/>
                      <a:pt x="277" y="49"/>
                      <a:pt x="306" y="21"/>
                    </a:cubicBezTo>
                    <a:cubicBezTo>
                      <a:pt x="327" y="1"/>
                      <a:pt x="350" y="0"/>
                      <a:pt x="366" y="17"/>
                    </a:cubicBezTo>
                    <a:cubicBezTo>
                      <a:pt x="382" y="33"/>
                      <a:pt x="379" y="57"/>
                      <a:pt x="359" y="76"/>
                    </a:cubicBezTo>
                    <a:cubicBezTo>
                      <a:pt x="326" y="109"/>
                      <a:pt x="292" y="141"/>
                      <a:pt x="259" y="174"/>
                    </a:cubicBezTo>
                    <a:cubicBezTo>
                      <a:pt x="241" y="191"/>
                      <a:pt x="222" y="199"/>
                      <a:pt x="193" y="19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2" name="Freeform 40">
                <a:extLst>
                  <a:ext uri="{FF2B5EF4-FFF2-40B4-BE49-F238E27FC236}">
                    <a16:creationId xmlns:a16="http://schemas.microsoft.com/office/drawing/2014/main" id="{7BE19E0C-F455-4BFA-9BCC-5DF3FDE12F03}"/>
                  </a:ext>
                </a:extLst>
              </p:cNvPr>
              <p:cNvSpPr>
                <a:spLocks/>
              </p:cNvSpPr>
              <p:nvPr/>
            </p:nvSpPr>
            <p:spPr bwMode="auto">
              <a:xfrm>
                <a:off x="1058096" y="4425455"/>
                <a:ext cx="1166784" cy="538306"/>
              </a:xfrm>
              <a:custGeom>
                <a:avLst/>
                <a:gdLst>
                  <a:gd name="T0" fmla="*/ 346 w 395"/>
                  <a:gd name="T1" fmla="*/ 182 h 182"/>
                  <a:gd name="T2" fmla="*/ 138 w 395"/>
                  <a:gd name="T3" fmla="*/ 131 h 182"/>
                  <a:gd name="T4" fmla="*/ 37 w 395"/>
                  <a:gd name="T5" fmla="*/ 83 h 182"/>
                  <a:gd name="T6" fmla="*/ 11 w 395"/>
                  <a:gd name="T7" fmla="*/ 27 h 182"/>
                  <a:gd name="T8" fmla="*/ 69 w 395"/>
                  <a:gd name="T9" fmla="*/ 14 h 182"/>
                  <a:gd name="T10" fmla="*/ 346 w 395"/>
                  <a:gd name="T11" fmla="*/ 103 h 182"/>
                  <a:gd name="T12" fmla="*/ 374 w 395"/>
                  <a:gd name="T13" fmla="*/ 165 h 182"/>
                  <a:gd name="T14" fmla="*/ 346 w 395"/>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182">
                    <a:moveTo>
                      <a:pt x="346" y="182"/>
                    </a:moveTo>
                    <a:cubicBezTo>
                      <a:pt x="275" y="162"/>
                      <a:pt x="202" y="165"/>
                      <a:pt x="138" y="131"/>
                    </a:cubicBezTo>
                    <a:cubicBezTo>
                      <a:pt x="105" y="114"/>
                      <a:pt x="71" y="99"/>
                      <a:pt x="37" y="83"/>
                    </a:cubicBezTo>
                    <a:cubicBezTo>
                      <a:pt x="10" y="70"/>
                      <a:pt x="0" y="49"/>
                      <a:pt x="11" y="27"/>
                    </a:cubicBezTo>
                    <a:cubicBezTo>
                      <a:pt x="21" y="6"/>
                      <a:pt x="44" y="0"/>
                      <a:pt x="69" y="14"/>
                    </a:cubicBezTo>
                    <a:cubicBezTo>
                      <a:pt x="156" y="62"/>
                      <a:pt x="248" y="91"/>
                      <a:pt x="346" y="103"/>
                    </a:cubicBezTo>
                    <a:cubicBezTo>
                      <a:pt x="380" y="108"/>
                      <a:pt x="395" y="142"/>
                      <a:pt x="374" y="165"/>
                    </a:cubicBezTo>
                    <a:cubicBezTo>
                      <a:pt x="367" y="173"/>
                      <a:pt x="355" y="177"/>
                      <a:pt x="346" y="1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3" name="Freeform 48">
                <a:extLst>
                  <a:ext uri="{FF2B5EF4-FFF2-40B4-BE49-F238E27FC236}">
                    <a16:creationId xmlns:a16="http://schemas.microsoft.com/office/drawing/2014/main" id="{DC77A085-ECB1-40D7-9924-765D8C5CA567}"/>
                  </a:ext>
                </a:extLst>
              </p:cNvPr>
              <p:cNvSpPr>
                <a:spLocks/>
              </p:cNvSpPr>
              <p:nvPr/>
            </p:nvSpPr>
            <p:spPr bwMode="auto">
              <a:xfrm>
                <a:off x="894145" y="3783315"/>
                <a:ext cx="546502" cy="549236"/>
              </a:xfrm>
              <a:custGeom>
                <a:avLst/>
                <a:gdLst>
                  <a:gd name="T0" fmla="*/ 94 w 185"/>
                  <a:gd name="T1" fmla="*/ 1 h 186"/>
                  <a:gd name="T2" fmla="*/ 185 w 185"/>
                  <a:gd name="T3" fmla="*/ 94 h 186"/>
                  <a:gd name="T4" fmla="*/ 91 w 185"/>
                  <a:gd name="T5" fmla="*/ 185 h 186"/>
                  <a:gd name="T6" fmla="*/ 1 w 185"/>
                  <a:gd name="T7" fmla="*/ 92 h 186"/>
                  <a:gd name="T8" fmla="*/ 94 w 185"/>
                  <a:gd name="T9" fmla="*/ 1 h 186"/>
                </a:gdLst>
                <a:ahLst/>
                <a:cxnLst>
                  <a:cxn ang="0">
                    <a:pos x="T0" y="T1"/>
                  </a:cxn>
                  <a:cxn ang="0">
                    <a:pos x="T2" y="T3"/>
                  </a:cxn>
                  <a:cxn ang="0">
                    <a:pos x="T4" y="T5"/>
                  </a:cxn>
                  <a:cxn ang="0">
                    <a:pos x="T6" y="T7"/>
                  </a:cxn>
                  <a:cxn ang="0">
                    <a:pos x="T8" y="T9"/>
                  </a:cxn>
                </a:cxnLst>
                <a:rect l="0" t="0" r="r" b="b"/>
                <a:pathLst>
                  <a:path w="185" h="186">
                    <a:moveTo>
                      <a:pt x="94" y="1"/>
                    </a:moveTo>
                    <a:cubicBezTo>
                      <a:pt x="145" y="2"/>
                      <a:pt x="185" y="43"/>
                      <a:pt x="185" y="94"/>
                    </a:cubicBezTo>
                    <a:cubicBezTo>
                      <a:pt x="185" y="145"/>
                      <a:pt x="143" y="186"/>
                      <a:pt x="91" y="185"/>
                    </a:cubicBezTo>
                    <a:cubicBezTo>
                      <a:pt x="41" y="184"/>
                      <a:pt x="0" y="143"/>
                      <a:pt x="1" y="92"/>
                    </a:cubicBezTo>
                    <a:cubicBezTo>
                      <a:pt x="1" y="41"/>
                      <a:pt x="43" y="0"/>
                      <a:pt x="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4" name="Freeform 50">
                <a:extLst>
                  <a:ext uri="{FF2B5EF4-FFF2-40B4-BE49-F238E27FC236}">
                    <a16:creationId xmlns:a16="http://schemas.microsoft.com/office/drawing/2014/main" id="{F2BA78C5-8C6E-46A0-9964-28354085CF2F}"/>
                  </a:ext>
                </a:extLst>
              </p:cNvPr>
              <p:cNvSpPr>
                <a:spLocks/>
              </p:cNvSpPr>
              <p:nvPr/>
            </p:nvSpPr>
            <p:spPr bwMode="auto">
              <a:xfrm>
                <a:off x="5063959" y="3786047"/>
                <a:ext cx="549235" cy="543771"/>
              </a:xfrm>
              <a:custGeom>
                <a:avLst/>
                <a:gdLst>
                  <a:gd name="T0" fmla="*/ 93 w 186"/>
                  <a:gd name="T1" fmla="*/ 184 h 184"/>
                  <a:gd name="T2" fmla="*/ 1 w 186"/>
                  <a:gd name="T3" fmla="*/ 93 h 184"/>
                  <a:gd name="T4" fmla="*/ 93 w 186"/>
                  <a:gd name="T5" fmla="*/ 0 h 184"/>
                  <a:gd name="T6" fmla="*/ 185 w 186"/>
                  <a:gd name="T7" fmla="*/ 93 h 184"/>
                  <a:gd name="T8" fmla="*/ 93 w 186"/>
                  <a:gd name="T9" fmla="*/ 184 h 184"/>
                </a:gdLst>
                <a:ahLst/>
                <a:cxnLst>
                  <a:cxn ang="0">
                    <a:pos x="T0" y="T1"/>
                  </a:cxn>
                  <a:cxn ang="0">
                    <a:pos x="T2" y="T3"/>
                  </a:cxn>
                  <a:cxn ang="0">
                    <a:pos x="T4" y="T5"/>
                  </a:cxn>
                  <a:cxn ang="0">
                    <a:pos x="T6" y="T7"/>
                  </a:cxn>
                  <a:cxn ang="0">
                    <a:pos x="T8" y="T9"/>
                  </a:cxn>
                </a:cxnLst>
                <a:rect l="0" t="0" r="r" b="b"/>
                <a:pathLst>
                  <a:path w="186" h="184">
                    <a:moveTo>
                      <a:pt x="93" y="184"/>
                    </a:moveTo>
                    <a:cubicBezTo>
                      <a:pt x="42" y="184"/>
                      <a:pt x="1" y="144"/>
                      <a:pt x="1" y="93"/>
                    </a:cubicBezTo>
                    <a:cubicBezTo>
                      <a:pt x="0" y="42"/>
                      <a:pt x="42" y="0"/>
                      <a:pt x="93" y="0"/>
                    </a:cubicBezTo>
                    <a:cubicBezTo>
                      <a:pt x="144" y="0"/>
                      <a:pt x="186" y="42"/>
                      <a:pt x="185" y="93"/>
                    </a:cubicBezTo>
                    <a:cubicBezTo>
                      <a:pt x="184" y="144"/>
                      <a:pt x="144" y="184"/>
                      <a:pt x="93" y="18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5" name="Freeform 57">
                <a:extLst>
                  <a:ext uri="{FF2B5EF4-FFF2-40B4-BE49-F238E27FC236}">
                    <a16:creationId xmlns:a16="http://schemas.microsoft.com/office/drawing/2014/main" id="{E936023E-AFAB-47E5-BFF9-9830E7A7EC46}"/>
                  </a:ext>
                </a:extLst>
              </p:cNvPr>
              <p:cNvSpPr>
                <a:spLocks/>
              </p:cNvSpPr>
              <p:nvPr/>
            </p:nvSpPr>
            <p:spPr bwMode="auto">
              <a:xfrm>
                <a:off x="2943530" y="3690409"/>
                <a:ext cx="543771" cy="543771"/>
              </a:xfrm>
              <a:custGeom>
                <a:avLst/>
                <a:gdLst>
                  <a:gd name="T0" fmla="*/ 0 w 184"/>
                  <a:gd name="T1" fmla="*/ 93 h 185"/>
                  <a:gd name="T2" fmla="*/ 93 w 184"/>
                  <a:gd name="T3" fmla="*/ 1 h 185"/>
                  <a:gd name="T4" fmla="*/ 184 w 184"/>
                  <a:gd name="T5" fmla="*/ 93 h 185"/>
                  <a:gd name="T6" fmla="*/ 91 w 184"/>
                  <a:gd name="T7" fmla="*/ 185 h 185"/>
                  <a:gd name="T8" fmla="*/ 0 w 184"/>
                  <a:gd name="T9" fmla="*/ 93 h 185"/>
                </a:gdLst>
                <a:ahLst/>
                <a:cxnLst>
                  <a:cxn ang="0">
                    <a:pos x="T0" y="T1"/>
                  </a:cxn>
                  <a:cxn ang="0">
                    <a:pos x="T2" y="T3"/>
                  </a:cxn>
                  <a:cxn ang="0">
                    <a:pos x="T4" y="T5"/>
                  </a:cxn>
                  <a:cxn ang="0">
                    <a:pos x="T6" y="T7"/>
                  </a:cxn>
                  <a:cxn ang="0">
                    <a:pos x="T8" y="T9"/>
                  </a:cxn>
                </a:cxnLst>
                <a:rect l="0" t="0" r="r" b="b"/>
                <a:pathLst>
                  <a:path w="184" h="185">
                    <a:moveTo>
                      <a:pt x="0" y="93"/>
                    </a:moveTo>
                    <a:cubicBezTo>
                      <a:pt x="0" y="41"/>
                      <a:pt x="41" y="0"/>
                      <a:pt x="93" y="1"/>
                    </a:cubicBezTo>
                    <a:cubicBezTo>
                      <a:pt x="144" y="1"/>
                      <a:pt x="184" y="43"/>
                      <a:pt x="184" y="93"/>
                    </a:cubicBezTo>
                    <a:cubicBezTo>
                      <a:pt x="184" y="145"/>
                      <a:pt x="142" y="185"/>
                      <a:pt x="91" y="185"/>
                    </a:cubicBezTo>
                    <a:cubicBezTo>
                      <a:pt x="40" y="184"/>
                      <a:pt x="0" y="144"/>
                      <a:pt x="0" y="9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6" name="Freeform 70">
                <a:extLst>
                  <a:ext uri="{FF2B5EF4-FFF2-40B4-BE49-F238E27FC236}">
                    <a16:creationId xmlns:a16="http://schemas.microsoft.com/office/drawing/2014/main" id="{9A88DC6E-8CA9-47BC-9C1E-40B08269463C}"/>
                  </a:ext>
                </a:extLst>
              </p:cNvPr>
              <p:cNvSpPr>
                <a:spLocks/>
              </p:cNvSpPr>
              <p:nvPr/>
            </p:nvSpPr>
            <p:spPr bwMode="auto">
              <a:xfrm>
                <a:off x="4391761" y="5141373"/>
                <a:ext cx="672199" cy="360691"/>
              </a:xfrm>
              <a:custGeom>
                <a:avLst/>
                <a:gdLst>
                  <a:gd name="T0" fmla="*/ 6 w 228"/>
                  <a:gd name="T1" fmla="*/ 123 h 123"/>
                  <a:gd name="T2" fmla="*/ 25 w 228"/>
                  <a:gd name="T3" fmla="*/ 28 h 123"/>
                  <a:gd name="T4" fmla="*/ 69 w 228"/>
                  <a:gd name="T5" fmla="*/ 3 h 123"/>
                  <a:gd name="T6" fmla="*/ 226 w 228"/>
                  <a:gd name="T7" fmla="*/ 2 h 123"/>
                  <a:gd name="T8" fmla="*/ 228 w 228"/>
                  <a:gd name="T9" fmla="*/ 7 h 123"/>
                  <a:gd name="T10" fmla="*/ 211 w 228"/>
                  <a:gd name="T11" fmla="*/ 16 h 123"/>
                  <a:gd name="T12" fmla="*/ 101 w 228"/>
                  <a:gd name="T13" fmla="*/ 43 h 123"/>
                  <a:gd name="T14" fmla="*/ 19 w 228"/>
                  <a:gd name="T15" fmla="*/ 103 h 123"/>
                  <a:gd name="T16" fmla="*/ 6 w 228"/>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23">
                    <a:moveTo>
                      <a:pt x="6" y="123"/>
                    </a:moveTo>
                    <a:cubicBezTo>
                      <a:pt x="3" y="85"/>
                      <a:pt x="0" y="53"/>
                      <a:pt x="25" y="28"/>
                    </a:cubicBezTo>
                    <a:cubicBezTo>
                      <a:pt x="37" y="16"/>
                      <a:pt x="54" y="4"/>
                      <a:pt x="69" y="3"/>
                    </a:cubicBezTo>
                    <a:cubicBezTo>
                      <a:pt x="121" y="0"/>
                      <a:pt x="174" y="2"/>
                      <a:pt x="226" y="2"/>
                    </a:cubicBezTo>
                    <a:cubicBezTo>
                      <a:pt x="227" y="4"/>
                      <a:pt x="227" y="5"/>
                      <a:pt x="228" y="7"/>
                    </a:cubicBezTo>
                    <a:cubicBezTo>
                      <a:pt x="223" y="10"/>
                      <a:pt x="217" y="14"/>
                      <a:pt x="211" y="16"/>
                    </a:cubicBezTo>
                    <a:cubicBezTo>
                      <a:pt x="174" y="25"/>
                      <a:pt x="138" y="35"/>
                      <a:pt x="101" y="43"/>
                    </a:cubicBezTo>
                    <a:cubicBezTo>
                      <a:pt x="63" y="50"/>
                      <a:pt x="36" y="69"/>
                      <a:pt x="19" y="103"/>
                    </a:cubicBezTo>
                    <a:cubicBezTo>
                      <a:pt x="16" y="108"/>
                      <a:pt x="12" y="113"/>
                      <a:pt x="6" y="1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7" name="Freeform 72">
                <a:extLst>
                  <a:ext uri="{FF2B5EF4-FFF2-40B4-BE49-F238E27FC236}">
                    <a16:creationId xmlns:a16="http://schemas.microsoft.com/office/drawing/2014/main" id="{649C9128-1169-48BC-8D4A-AE2CA835B1C5}"/>
                  </a:ext>
                </a:extLst>
              </p:cNvPr>
              <p:cNvSpPr>
                <a:spLocks/>
              </p:cNvSpPr>
              <p:nvPr/>
            </p:nvSpPr>
            <p:spPr bwMode="auto">
              <a:xfrm>
                <a:off x="2101916" y="5551250"/>
                <a:ext cx="224066" cy="557433"/>
              </a:xfrm>
              <a:custGeom>
                <a:avLst/>
                <a:gdLst>
                  <a:gd name="T0" fmla="*/ 0 w 76"/>
                  <a:gd name="T1" fmla="*/ 180 h 189"/>
                  <a:gd name="T2" fmla="*/ 9 w 76"/>
                  <a:gd name="T3" fmla="*/ 111 h 189"/>
                  <a:gd name="T4" fmla="*/ 14 w 76"/>
                  <a:gd name="T5" fmla="*/ 0 h 189"/>
                  <a:gd name="T6" fmla="*/ 39 w 76"/>
                  <a:gd name="T7" fmla="*/ 55 h 189"/>
                  <a:gd name="T8" fmla="*/ 67 w 76"/>
                  <a:gd name="T9" fmla="*/ 117 h 189"/>
                  <a:gd name="T10" fmla="*/ 52 w 76"/>
                  <a:gd name="T11" fmla="*/ 175 h 189"/>
                  <a:gd name="T12" fmla="*/ 0 w 76"/>
                  <a:gd name="T13" fmla="*/ 180 h 189"/>
                </a:gdLst>
                <a:ahLst/>
                <a:cxnLst>
                  <a:cxn ang="0">
                    <a:pos x="T0" y="T1"/>
                  </a:cxn>
                  <a:cxn ang="0">
                    <a:pos x="T2" y="T3"/>
                  </a:cxn>
                  <a:cxn ang="0">
                    <a:pos x="T4" y="T5"/>
                  </a:cxn>
                  <a:cxn ang="0">
                    <a:pos x="T6" y="T7"/>
                  </a:cxn>
                  <a:cxn ang="0">
                    <a:pos x="T8" y="T9"/>
                  </a:cxn>
                  <a:cxn ang="0">
                    <a:pos x="T10" y="T11"/>
                  </a:cxn>
                  <a:cxn ang="0">
                    <a:pos x="T12" y="T13"/>
                  </a:cxn>
                </a:cxnLst>
                <a:rect l="0" t="0" r="r" b="b"/>
                <a:pathLst>
                  <a:path w="76" h="189">
                    <a:moveTo>
                      <a:pt x="0" y="180"/>
                    </a:moveTo>
                    <a:cubicBezTo>
                      <a:pt x="4" y="155"/>
                      <a:pt x="8" y="133"/>
                      <a:pt x="9" y="111"/>
                    </a:cubicBezTo>
                    <a:cubicBezTo>
                      <a:pt x="10" y="74"/>
                      <a:pt x="9" y="38"/>
                      <a:pt x="14" y="0"/>
                    </a:cubicBezTo>
                    <a:cubicBezTo>
                      <a:pt x="22" y="19"/>
                      <a:pt x="31" y="37"/>
                      <a:pt x="39" y="55"/>
                    </a:cubicBezTo>
                    <a:cubicBezTo>
                      <a:pt x="48" y="76"/>
                      <a:pt x="58" y="96"/>
                      <a:pt x="67" y="117"/>
                    </a:cubicBezTo>
                    <a:cubicBezTo>
                      <a:pt x="76" y="138"/>
                      <a:pt x="69" y="161"/>
                      <a:pt x="52" y="175"/>
                    </a:cubicBezTo>
                    <a:cubicBezTo>
                      <a:pt x="35" y="189"/>
                      <a:pt x="16" y="189"/>
                      <a:pt x="0" y="18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8" name="Freeform 75">
                <a:extLst>
                  <a:ext uri="{FF2B5EF4-FFF2-40B4-BE49-F238E27FC236}">
                    <a16:creationId xmlns:a16="http://schemas.microsoft.com/office/drawing/2014/main" id="{FCA96F00-4F26-4CEC-9A59-652129DFF0E3}"/>
                  </a:ext>
                </a:extLst>
              </p:cNvPr>
              <p:cNvSpPr>
                <a:spLocks/>
              </p:cNvSpPr>
              <p:nvPr/>
            </p:nvSpPr>
            <p:spPr bwMode="auto">
              <a:xfrm>
                <a:off x="4476470" y="5723398"/>
                <a:ext cx="226799" cy="401681"/>
              </a:xfrm>
              <a:custGeom>
                <a:avLst/>
                <a:gdLst>
                  <a:gd name="T0" fmla="*/ 0 w 77"/>
                  <a:gd name="T1" fmla="*/ 117 h 136"/>
                  <a:gd name="T2" fmla="*/ 71 w 77"/>
                  <a:gd name="T3" fmla="*/ 0 h 136"/>
                  <a:gd name="T4" fmla="*/ 75 w 77"/>
                  <a:gd name="T5" fmla="*/ 1 h 136"/>
                  <a:gd name="T6" fmla="*/ 74 w 77"/>
                  <a:gd name="T7" fmla="*/ 88 h 136"/>
                  <a:gd name="T8" fmla="*/ 0 w 77"/>
                  <a:gd name="T9" fmla="*/ 117 h 136"/>
                </a:gdLst>
                <a:ahLst/>
                <a:cxnLst>
                  <a:cxn ang="0">
                    <a:pos x="T0" y="T1"/>
                  </a:cxn>
                  <a:cxn ang="0">
                    <a:pos x="T2" y="T3"/>
                  </a:cxn>
                  <a:cxn ang="0">
                    <a:pos x="T4" y="T5"/>
                  </a:cxn>
                  <a:cxn ang="0">
                    <a:pos x="T6" y="T7"/>
                  </a:cxn>
                  <a:cxn ang="0">
                    <a:pos x="T8" y="T9"/>
                  </a:cxn>
                </a:cxnLst>
                <a:rect l="0" t="0" r="r" b="b"/>
                <a:pathLst>
                  <a:path w="77" h="136">
                    <a:moveTo>
                      <a:pt x="0" y="117"/>
                    </a:moveTo>
                    <a:cubicBezTo>
                      <a:pt x="23" y="78"/>
                      <a:pt x="47" y="39"/>
                      <a:pt x="71" y="0"/>
                    </a:cubicBezTo>
                    <a:cubicBezTo>
                      <a:pt x="72" y="0"/>
                      <a:pt x="73" y="0"/>
                      <a:pt x="75" y="1"/>
                    </a:cubicBezTo>
                    <a:cubicBezTo>
                      <a:pt x="75" y="30"/>
                      <a:pt x="77" y="59"/>
                      <a:pt x="74" y="88"/>
                    </a:cubicBezTo>
                    <a:cubicBezTo>
                      <a:pt x="69" y="122"/>
                      <a:pt x="31" y="136"/>
                      <a:pt x="0" y="11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49" name="Freeform 85">
                <a:extLst>
                  <a:ext uri="{FF2B5EF4-FFF2-40B4-BE49-F238E27FC236}">
                    <a16:creationId xmlns:a16="http://schemas.microsoft.com/office/drawing/2014/main" id="{1887366B-2081-4D44-B9E3-7065B4E9A1E5}"/>
                  </a:ext>
                </a:extLst>
              </p:cNvPr>
              <p:cNvSpPr>
                <a:spLocks/>
              </p:cNvSpPr>
              <p:nvPr/>
            </p:nvSpPr>
            <p:spPr bwMode="auto">
              <a:xfrm>
                <a:off x="1405126" y="4471908"/>
                <a:ext cx="770568" cy="254125"/>
              </a:xfrm>
              <a:custGeom>
                <a:avLst/>
                <a:gdLst>
                  <a:gd name="T0" fmla="*/ 0 w 261"/>
                  <a:gd name="T1" fmla="*/ 2 h 86"/>
                  <a:gd name="T2" fmla="*/ 7 w 261"/>
                  <a:gd name="T3" fmla="*/ 1 h 86"/>
                  <a:gd name="T4" fmla="*/ 227 w 261"/>
                  <a:gd name="T5" fmla="*/ 64 h 86"/>
                  <a:gd name="T6" fmla="*/ 261 w 261"/>
                  <a:gd name="T7" fmla="*/ 86 h 86"/>
                  <a:gd name="T8" fmla="*/ 106 w 261"/>
                  <a:gd name="T9" fmla="*/ 55 h 86"/>
                  <a:gd name="T10" fmla="*/ 11 w 261"/>
                  <a:gd name="T11" fmla="*/ 15 h 86"/>
                  <a:gd name="T12" fmla="*/ 0 w 261"/>
                  <a:gd name="T13" fmla="*/ 2 h 86"/>
                </a:gdLst>
                <a:ahLst/>
                <a:cxnLst>
                  <a:cxn ang="0">
                    <a:pos x="T0" y="T1"/>
                  </a:cxn>
                  <a:cxn ang="0">
                    <a:pos x="T2" y="T3"/>
                  </a:cxn>
                  <a:cxn ang="0">
                    <a:pos x="T4" y="T5"/>
                  </a:cxn>
                  <a:cxn ang="0">
                    <a:pos x="T6" y="T7"/>
                  </a:cxn>
                  <a:cxn ang="0">
                    <a:pos x="T8" y="T9"/>
                  </a:cxn>
                  <a:cxn ang="0">
                    <a:pos x="T10" y="T11"/>
                  </a:cxn>
                  <a:cxn ang="0">
                    <a:pos x="T12" y="T13"/>
                  </a:cxn>
                </a:cxnLst>
                <a:rect l="0" t="0" r="r" b="b"/>
                <a:pathLst>
                  <a:path w="261" h="86">
                    <a:moveTo>
                      <a:pt x="0" y="2"/>
                    </a:moveTo>
                    <a:cubicBezTo>
                      <a:pt x="4" y="1"/>
                      <a:pt x="6" y="0"/>
                      <a:pt x="7" y="1"/>
                    </a:cubicBezTo>
                    <a:cubicBezTo>
                      <a:pt x="74" y="42"/>
                      <a:pt x="152" y="49"/>
                      <a:pt x="227" y="64"/>
                    </a:cubicBezTo>
                    <a:cubicBezTo>
                      <a:pt x="243" y="67"/>
                      <a:pt x="256" y="72"/>
                      <a:pt x="261" y="86"/>
                    </a:cubicBezTo>
                    <a:cubicBezTo>
                      <a:pt x="210" y="76"/>
                      <a:pt x="157" y="68"/>
                      <a:pt x="106" y="55"/>
                    </a:cubicBezTo>
                    <a:cubicBezTo>
                      <a:pt x="73" y="46"/>
                      <a:pt x="42" y="29"/>
                      <a:pt x="11" y="15"/>
                    </a:cubicBezTo>
                    <a:cubicBezTo>
                      <a:pt x="6" y="14"/>
                      <a:pt x="4" y="8"/>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50" name="Freeform 101">
                <a:extLst>
                  <a:ext uri="{FF2B5EF4-FFF2-40B4-BE49-F238E27FC236}">
                    <a16:creationId xmlns:a16="http://schemas.microsoft.com/office/drawing/2014/main" id="{B1BEC057-7F14-4B46-979D-DB922B04B4E1}"/>
                  </a:ext>
                </a:extLst>
              </p:cNvPr>
              <p:cNvSpPr>
                <a:spLocks/>
              </p:cNvSpPr>
              <p:nvPr/>
            </p:nvSpPr>
            <p:spPr bwMode="auto">
              <a:xfrm>
                <a:off x="4626757" y="5002016"/>
                <a:ext cx="256856" cy="136626"/>
              </a:xfrm>
              <a:custGeom>
                <a:avLst/>
                <a:gdLst>
                  <a:gd name="T0" fmla="*/ 6 w 87"/>
                  <a:gd name="T1" fmla="*/ 0 h 46"/>
                  <a:gd name="T2" fmla="*/ 87 w 87"/>
                  <a:gd name="T3" fmla="*/ 24 h 46"/>
                  <a:gd name="T4" fmla="*/ 21 w 87"/>
                  <a:gd name="T5" fmla="*/ 32 h 46"/>
                  <a:gd name="T6" fmla="*/ 0 w 87"/>
                  <a:gd name="T7" fmla="*/ 5 h 46"/>
                  <a:gd name="T8" fmla="*/ 6 w 87"/>
                  <a:gd name="T9" fmla="*/ 0 h 46"/>
                </a:gdLst>
                <a:ahLst/>
                <a:cxnLst>
                  <a:cxn ang="0">
                    <a:pos x="T0" y="T1"/>
                  </a:cxn>
                  <a:cxn ang="0">
                    <a:pos x="T2" y="T3"/>
                  </a:cxn>
                  <a:cxn ang="0">
                    <a:pos x="T4" y="T5"/>
                  </a:cxn>
                  <a:cxn ang="0">
                    <a:pos x="T6" y="T7"/>
                  </a:cxn>
                  <a:cxn ang="0">
                    <a:pos x="T8" y="T9"/>
                  </a:cxn>
                </a:cxnLst>
                <a:rect l="0" t="0" r="r" b="b"/>
                <a:pathLst>
                  <a:path w="87" h="46">
                    <a:moveTo>
                      <a:pt x="6" y="0"/>
                    </a:moveTo>
                    <a:cubicBezTo>
                      <a:pt x="31" y="8"/>
                      <a:pt x="57" y="15"/>
                      <a:pt x="87" y="24"/>
                    </a:cubicBezTo>
                    <a:cubicBezTo>
                      <a:pt x="62" y="33"/>
                      <a:pt x="42" y="46"/>
                      <a:pt x="21" y="32"/>
                    </a:cubicBezTo>
                    <a:cubicBezTo>
                      <a:pt x="12" y="26"/>
                      <a:pt x="7" y="14"/>
                      <a:pt x="0" y="5"/>
                    </a:cubicBezTo>
                    <a:cubicBezTo>
                      <a:pt x="2" y="4"/>
                      <a:pt x="4" y="2"/>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51" name="Freeform 113">
                <a:extLst>
                  <a:ext uri="{FF2B5EF4-FFF2-40B4-BE49-F238E27FC236}">
                    <a16:creationId xmlns:a16="http://schemas.microsoft.com/office/drawing/2014/main" id="{BF279D9E-6050-4EC9-BDF6-C1029EDECA1C}"/>
                  </a:ext>
                </a:extLst>
              </p:cNvPr>
              <p:cNvSpPr>
                <a:spLocks/>
              </p:cNvSpPr>
              <p:nvPr/>
            </p:nvSpPr>
            <p:spPr bwMode="auto">
              <a:xfrm>
                <a:off x="1700237" y="5469274"/>
                <a:ext cx="79244" cy="73779"/>
              </a:xfrm>
              <a:custGeom>
                <a:avLst/>
                <a:gdLst>
                  <a:gd name="T0" fmla="*/ 3 w 27"/>
                  <a:gd name="T1" fmla="*/ 0 h 25"/>
                  <a:gd name="T2" fmla="*/ 25 w 27"/>
                  <a:gd name="T3" fmla="*/ 0 h 25"/>
                  <a:gd name="T4" fmla="*/ 27 w 27"/>
                  <a:gd name="T5" fmla="*/ 25 h 25"/>
                  <a:gd name="T6" fmla="*/ 0 w 27"/>
                  <a:gd name="T7" fmla="*/ 4 h 25"/>
                  <a:gd name="T8" fmla="*/ 3 w 27"/>
                  <a:gd name="T9" fmla="*/ 0 h 25"/>
                </a:gdLst>
                <a:ahLst/>
                <a:cxnLst>
                  <a:cxn ang="0">
                    <a:pos x="T0" y="T1"/>
                  </a:cxn>
                  <a:cxn ang="0">
                    <a:pos x="T2" y="T3"/>
                  </a:cxn>
                  <a:cxn ang="0">
                    <a:pos x="T4" y="T5"/>
                  </a:cxn>
                  <a:cxn ang="0">
                    <a:pos x="T6" y="T7"/>
                  </a:cxn>
                  <a:cxn ang="0">
                    <a:pos x="T8" y="T9"/>
                  </a:cxn>
                </a:cxnLst>
                <a:rect l="0" t="0" r="r" b="b"/>
                <a:pathLst>
                  <a:path w="27" h="25">
                    <a:moveTo>
                      <a:pt x="3" y="0"/>
                    </a:moveTo>
                    <a:cubicBezTo>
                      <a:pt x="10" y="0"/>
                      <a:pt x="16" y="0"/>
                      <a:pt x="25" y="0"/>
                    </a:cubicBezTo>
                    <a:cubicBezTo>
                      <a:pt x="25" y="6"/>
                      <a:pt x="26" y="12"/>
                      <a:pt x="27" y="25"/>
                    </a:cubicBezTo>
                    <a:cubicBezTo>
                      <a:pt x="15" y="16"/>
                      <a:pt x="8" y="10"/>
                      <a:pt x="0" y="4"/>
                    </a:cubicBezTo>
                    <a:cubicBezTo>
                      <a:pt x="1" y="3"/>
                      <a:pt x="2"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sp>
            <p:nvSpPr>
              <p:cNvPr id="52" name="Freeform 127">
                <a:extLst>
                  <a:ext uri="{FF2B5EF4-FFF2-40B4-BE49-F238E27FC236}">
                    <a16:creationId xmlns:a16="http://schemas.microsoft.com/office/drawing/2014/main" id="{0AF776B7-4E34-4B66-B7AD-161526F955CC}"/>
                  </a:ext>
                </a:extLst>
              </p:cNvPr>
              <p:cNvSpPr>
                <a:spLocks/>
              </p:cNvSpPr>
              <p:nvPr/>
            </p:nvSpPr>
            <p:spPr bwMode="auto">
              <a:xfrm>
                <a:off x="3134805" y="4307958"/>
                <a:ext cx="158486" cy="106569"/>
              </a:xfrm>
              <a:custGeom>
                <a:avLst/>
                <a:gdLst>
                  <a:gd name="T0" fmla="*/ 0 w 53"/>
                  <a:gd name="T1" fmla="*/ 0 h 36"/>
                  <a:gd name="T2" fmla="*/ 53 w 53"/>
                  <a:gd name="T3" fmla="*/ 0 h 36"/>
                  <a:gd name="T4" fmla="*/ 30 w 53"/>
                  <a:gd name="T5" fmla="*/ 33 h 36"/>
                  <a:gd name="T6" fmla="*/ 0 w 53"/>
                  <a:gd name="T7" fmla="*/ 0 h 36"/>
                </a:gdLst>
                <a:ahLst/>
                <a:cxnLst>
                  <a:cxn ang="0">
                    <a:pos x="T0" y="T1"/>
                  </a:cxn>
                  <a:cxn ang="0">
                    <a:pos x="T2" y="T3"/>
                  </a:cxn>
                  <a:cxn ang="0">
                    <a:pos x="T4" y="T5"/>
                  </a:cxn>
                  <a:cxn ang="0">
                    <a:pos x="T6" y="T7"/>
                  </a:cxn>
                </a:cxnLst>
                <a:rect l="0" t="0" r="r" b="b"/>
                <a:pathLst>
                  <a:path w="53" h="36">
                    <a:moveTo>
                      <a:pt x="0" y="0"/>
                    </a:moveTo>
                    <a:cubicBezTo>
                      <a:pt x="19" y="0"/>
                      <a:pt x="35" y="0"/>
                      <a:pt x="53" y="0"/>
                    </a:cubicBezTo>
                    <a:cubicBezTo>
                      <a:pt x="46" y="13"/>
                      <a:pt x="53" y="30"/>
                      <a:pt x="30" y="33"/>
                    </a:cubicBezTo>
                    <a:cubicBezTo>
                      <a:pt x="5" y="36"/>
                      <a:pt x="6" y="1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Open Sans Light"/>
                  <a:ea typeface="+mn-ea"/>
                  <a:cs typeface="+mn-cs"/>
                </a:endParaRPr>
              </a:p>
            </p:txBody>
          </p:sp>
        </p:grpSp>
        <p:sp>
          <p:nvSpPr>
            <p:cNvPr id="83" name="Speech Bubble: Oval 82">
              <a:extLst>
                <a:ext uri="{FF2B5EF4-FFF2-40B4-BE49-F238E27FC236}">
                  <a16:creationId xmlns:a16="http://schemas.microsoft.com/office/drawing/2014/main" id="{BB3A5A9C-4947-45EB-A089-C70615C23E85}"/>
                </a:ext>
              </a:extLst>
            </p:cNvPr>
            <p:cNvSpPr/>
            <p:nvPr/>
          </p:nvSpPr>
          <p:spPr>
            <a:xfrm>
              <a:off x="4508009" y="3346356"/>
              <a:ext cx="995507" cy="903423"/>
            </a:xfrm>
            <a:prstGeom prst="wedgeEllipseCallout">
              <a:avLst>
                <a:gd name="adj1" fmla="val -30111"/>
                <a:gd name="adj2" fmla="val 602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Light"/>
                <a:ea typeface="+mn-ea"/>
                <a:cs typeface="+mn-cs"/>
              </a:endParaRPr>
            </a:p>
          </p:txBody>
        </p:sp>
        <p:grpSp>
          <p:nvGrpSpPr>
            <p:cNvPr id="157" name="Group 156">
              <a:extLst>
                <a:ext uri="{FF2B5EF4-FFF2-40B4-BE49-F238E27FC236}">
                  <a16:creationId xmlns:a16="http://schemas.microsoft.com/office/drawing/2014/main" id="{64CDCDBD-F175-4588-BDE7-292320BBF2EE}"/>
                </a:ext>
              </a:extLst>
            </p:cNvPr>
            <p:cNvGrpSpPr/>
            <p:nvPr/>
          </p:nvGrpSpPr>
          <p:grpSpPr>
            <a:xfrm>
              <a:off x="1121692" y="3627447"/>
              <a:ext cx="319088" cy="622332"/>
              <a:chOff x="3495675" y="3583782"/>
              <a:chExt cx="319088" cy="622332"/>
            </a:xfrm>
            <a:solidFill>
              <a:schemeClr val="bg1"/>
            </a:solidFill>
          </p:grpSpPr>
          <p:sp>
            <p:nvSpPr>
              <p:cNvPr id="158" name="AutoShape 113">
                <a:extLst>
                  <a:ext uri="{FF2B5EF4-FFF2-40B4-BE49-F238E27FC236}">
                    <a16:creationId xmlns:a16="http://schemas.microsoft.com/office/drawing/2014/main" id="{958CAC90-201A-4620-AFF4-E694064CE114}"/>
                  </a:ext>
                </a:extLst>
              </p:cNvPr>
              <p:cNvSpPr>
                <a:spLocks/>
              </p:cNvSpPr>
              <p:nvPr/>
            </p:nvSpPr>
            <p:spPr bwMode="auto">
              <a:xfrm>
                <a:off x="3495675" y="3740976"/>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159" name="AutoShape 114">
                <a:extLst>
                  <a:ext uri="{FF2B5EF4-FFF2-40B4-BE49-F238E27FC236}">
                    <a16:creationId xmlns:a16="http://schemas.microsoft.com/office/drawing/2014/main" id="{7C27AD9E-211B-4419-86B5-6138F42E21BB}"/>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nvGrpSpPr>
            <p:cNvPr id="160" name="Group 159">
              <a:extLst>
                <a:ext uri="{FF2B5EF4-FFF2-40B4-BE49-F238E27FC236}">
                  <a16:creationId xmlns:a16="http://schemas.microsoft.com/office/drawing/2014/main" id="{D995C2A7-5A12-4B25-AF98-8B804BF63AC6}"/>
                </a:ext>
              </a:extLst>
            </p:cNvPr>
            <p:cNvGrpSpPr/>
            <p:nvPr/>
          </p:nvGrpSpPr>
          <p:grpSpPr>
            <a:xfrm>
              <a:off x="4773590" y="3555109"/>
              <a:ext cx="464344" cy="464344"/>
              <a:chOff x="4427654" y="3049909"/>
              <a:chExt cx="464344" cy="464344"/>
            </a:xfrm>
            <a:solidFill>
              <a:schemeClr val="bg1"/>
            </a:solidFill>
          </p:grpSpPr>
          <p:sp>
            <p:nvSpPr>
              <p:cNvPr id="161" name="AutoShape 123">
                <a:extLst>
                  <a:ext uri="{FF2B5EF4-FFF2-40B4-BE49-F238E27FC236}">
                    <a16:creationId xmlns:a16="http://schemas.microsoft.com/office/drawing/2014/main" id="{D9569E6B-FF8A-499C-8519-0CE3657C1C52}"/>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162" name="AutoShape 124">
                <a:extLst>
                  <a:ext uri="{FF2B5EF4-FFF2-40B4-BE49-F238E27FC236}">
                    <a16:creationId xmlns:a16="http://schemas.microsoft.com/office/drawing/2014/main" id="{CEDB7EF3-6F81-4CBD-A53E-A29618B3F08A}"/>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163" name="AutoShape 125">
                <a:extLst>
                  <a:ext uri="{FF2B5EF4-FFF2-40B4-BE49-F238E27FC236}">
                    <a16:creationId xmlns:a16="http://schemas.microsoft.com/office/drawing/2014/main" id="{BA31778E-6485-4639-98A4-F7E87B0E71C9}"/>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sp>
        <p:nvSpPr>
          <p:cNvPr id="53" name="TextBox 52">
            <a:extLst>
              <a:ext uri="{FF2B5EF4-FFF2-40B4-BE49-F238E27FC236}">
                <a16:creationId xmlns:a16="http://schemas.microsoft.com/office/drawing/2014/main" id="{233330D9-8AE0-4F1D-9B08-4FE7E4617C9A}"/>
              </a:ext>
            </a:extLst>
          </p:cNvPr>
          <p:cNvSpPr txBox="1"/>
          <p:nvPr/>
        </p:nvSpPr>
        <p:spPr>
          <a:xfrm>
            <a:off x="739190" y="200895"/>
            <a:ext cx="8104110" cy="1592744"/>
          </a:xfrm>
          <a:prstGeom prst="rect">
            <a:avLst/>
          </a:prstGeom>
          <a:noFill/>
        </p:spPr>
        <p:txBody>
          <a:bodyPr wrap="square" rtlCol="0">
            <a:spAutoFit/>
          </a:bodyPr>
          <a:lstStyle/>
          <a:p>
            <a:pPr algn="ctr">
              <a:lnSpc>
                <a:spcPct val="90000"/>
              </a:lnSpc>
            </a:pPr>
            <a:r>
              <a:rPr lang="en-US" sz="3600" spc="30" dirty="0">
                <a:latin typeface="+mj-lt"/>
              </a:rPr>
              <a:t>EXAMPLE: </a:t>
            </a:r>
            <a:r>
              <a:rPr lang="en-CA" sz="3600" dirty="0">
                <a:effectLst/>
                <a:latin typeface="+mj-lt"/>
                <a:ea typeface="Calibri" panose="020F0502020204030204" pitchFamily="34" charset="0"/>
                <a:cs typeface="Times New Roman" panose="02020603050405020304" pitchFamily="18" charset="0"/>
              </a:rPr>
              <a:t>FIU-LATVIA -</a:t>
            </a:r>
            <a:endParaRPr lang="en-US" sz="3600" spc="30" dirty="0">
              <a:latin typeface="+mj-lt"/>
            </a:endParaRPr>
          </a:p>
          <a:p>
            <a:pPr algn="ctr">
              <a:lnSpc>
                <a:spcPct val="90000"/>
              </a:lnSpc>
            </a:pPr>
            <a:r>
              <a:rPr lang="en-CA" sz="3600" dirty="0">
                <a:effectLst/>
                <a:latin typeface="+mj-lt"/>
                <a:ea typeface="Calibri" panose="020F0502020204030204" pitchFamily="34" charset="0"/>
                <a:cs typeface="Times New Roman" panose="02020603050405020304" pitchFamily="18" charset="0"/>
              </a:rPr>
              <a:t>2022 BEST EGMONT CASE AWARD (BECA) RECIPIENT</a:t>
            </a:r>
            <a:endParaRPr lang="en-US" sz="3600" spc="30" dirty="0">
              <a:latin typeface="+mj-lt"/>
            </a:endParaRPr>
          </a:p>
        </p:txBody>
      </p:sp>
      <p:sp>
        <p:nvSpPr>
          <p:cNvPr id="55" name="Freeform 124">
            <a:extLst>
              <a:ext uri="{FF2B5EF4-FFF2-40B4-BE49-F238E27FC236}">
                <a16:creationId xmlns:a16="http://schemas.microsoft.com/office/drawing/2014/main" id="{BAE2A118-9B33-4570-9564-D7D224DC3484}"/>
              </a:ext>
            </a:extLst>
          </p:cNvPr>
          <p:cNvSpPr>
            <a:spLocks noEditPoints="1"/>
          </p:cNvSpPr>
          <p:nvPr/>
        </p:nvSpPr>
        <p:spPr bwMode="auto">
          <a:xfrm>
            <a:off x="1429861" y="3436956"/>
            <a:ext cx="438740" cy="344307"/>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1D643EC6-DF03-1A9A-7ADE-1A082150E6E3}"/>
              </a:ext>
            </a:extLst>
          </p:cNvPr>
          <p:cNvGrpSpPr/>
          <p:nvPr/>
        </p:nvGrpSpPr>
        <p:grpSpPr>
          <a:xfrm>
            <a:off x="5627031" y="2861683"/>
            <a:ext cx="5938184" cy="830997"/>
            <a:chOff x="6633130" y="2171878"/>
            <a:chExt cx="5938184" cy="830997"/>
          </a:xfrm>
        </p:grpSpPr>
        <p:sp>
          <p:nvSpPr>
            <p:cNvPr id="5" name="TextBox 4">
              <a:extLst>
                <a:ext uri="{FF2B5EF4-FFF2-40B4-BE49-F238E27FC236}">
                  <a16:creationId xmlns:a16="http://schemas.microsoft.com/office/drawing/2014/main" id="{6B255B34-7C1C-FB7A-4134-17E0B8311803}"/>
                </a:ext>
              </a:extLst>
            </p:cNvPr>
            <p:cNvSpPr txBox="1"/>
            <p:nvPr/>
          </p:nvSpPr>
          <p:spPr>
            <a:xfrm>
              <a:off x="7010400" y="2171878"/>
              <a:ext cx="5560914" cy="830997"/>
            </a:xfrm>
            <a:prstGeom prst="rect">
              <a:avLst/>
            </a:prstGeom>
            <a:noFill/>
          </p:spPr>
          <p:txBody>
            <a:bodyPr wrap="square" rtlCol="0">
              <a:spAutoFit/>
            </a:bodyPr>
            <a:lstStyle/>
            <a:p>
              <a:pPr lvl="1"/>
              <a:r>
                <a:rPr lang="en-CA" sz="2400" dirty="0">
                  <a:effectLst/>
                  <a:latin typeface="+mj-lt"/>
                  <a:ea typeface="Calibri" panose="020F0502020204030204" pitchFamily="34" charset="0"/>
                  <a:cs typeface="Times New Roman" panose="02020603050405020304" pitchFamily="18" charset="0"/>
                </a:rPr>
                <a:t>Demonstrates the handling of a complex professional ML case</a:t>
              </a:r>
              <a:endParaRPr lang="en-US" sz="2400" b="1" dirty="0">
                <a:latin typeface="+mj-lt"/>
                <a:cs typeface="Calibri" panose="020F0502020204030204" pitchFamily="34" charset="0"/>
              </a:endParaRPr>
            </a:p>
          </p:txBody>
        </p:sp>
        <p:sp>
          <p:nvSpPr>
            <p:cNvPr id="6" name="Oval 5">
              <a:extLst>
                <a:ext uri="{FF2B5EF4-FFF2-40B4-BE49-F238E27FC236}">
                  <a16:creationId xmlns:a16="http://schemas.microsoft.com/office/drawing/2014/main" id="{6599B251-9CF3-8D19-790A-936875689913}"/>
                </a:ext>
              </a:extLst>
            </p:cNvPr>
            <p:cNvSpPr/>
            <p:nvPr/>
          </p:nvSpPr>
          <p:spPr>
            <a:xfrm>
              <a:off x="6633130" y="2180930"/>
              <a:ext cx="665191" cy="665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SemiBold"/>
                  <a:ea typeface="+mn-ea"/>
                  <a:cs typeface="+mn-cs"/>
                </a:rPr>
                <a:t>02</a:t>
              </a:r>
            </a:p>
          </p:txBody>
        </p:sp>
      </p:grpSp>
    </p:spTree>
    <p:custDataLst>
      <p:tags r:id="rId1"/>
    </p:custDataLst>
    <p:extLst>
      <p:ext uri="{BB962C8B-B14F-4D97-AF65-F5344CB8AC3E}">
        <p14:creationId xmlns:p14="http://schemas.microsoft.com/office/powerpoint/2010/main" val="57059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Hand with a gavel">
            <a:extLst>
              <a:ext uri="{FF2B5EF4-FFF2-40B4-BE49-F238E27FC236}">
                <a16:creationId xmlns:a16="http://schemas.microsoft.com/office/drawing/2014/main" id="{D9AACAB3-DB73-294B-8D3B-F4947F90AA1B}"/>
              </a:ext>
            </a:extLst>
          </p:cNvPr>
          <p:cNvPicPr>
            <a:picLocks noGrp="1" noChangeAspect="1"/>
          </p:cNvPicPr>
          <p:nvPr>
            <p:ph type="pic" sz="quarter" idx="22"/>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l="16104" r="16104"/>
          <a:stretch>
            <a:fillRect/>
          </a:stretch>
        </p:blipFill>
        <p:spPr>
          <a:xfrm>
            <a:off x="6355644" y="1"/>
            <a:ext cx="5836356" cy="6901315"/>
          </a:xfrm>
        </p:spPr>
      </p:pic>
      <p:grpSp>
        <p:nvGrpSpPr>
          <p:cNvPr id="3" name="Group 2">
            <a:extLst>
              <a:ext uri="{FF2B5EF4-FFF2-40B4-BE49-F238E27FC236}">
                <a16:creationId xmlns:a16="http://schemas.microsoft.com/office/drawing/2014/main" id="{BCB671C7-0A7C-3363-1D34-034FE98661BE}"/>
              </a:ext>
            </a:extLst>
          </p:cNvPr>
          <p:cNvGrpSpPr/>
          <p:nvPr/>
        </p:nvGrpSpPr>
        <p:grpSpPr>
          <a:xfrm>
            <a:off x="281480" y="1636249"/>
            <a:ext cx="7282076" cy="923330"/>
            <a:chOff x="1037883" y="1499211"/>
            <a:chExt cx="7282076" cy="923330"/>
          </a:xfrm>
        </p:grpSpPr>
        <p:sp>
          <p:nvSpPr>
            <p:cNvPr id="4" name="Oval 3">
              <a:extLst>
                <a:ext uri="{FF2B5EF4-FFF2-40B4-BE49-F238E27FC236}">
                  <a16:creationId xmlns:a16="http://schemas.microsoft.com/office/drawing/2014/main" id="{9D24374F-5A36-75D5-EF27-1E64ADFB3BDB}"/>
                </a:ext>
              </a:extLst>
            </p:cNvPr>
            <p:cNvSpPr/>
            <p:nvPr/>
          </p:nvSpPr>
          <p:spPr>
            <a:xfrm>
              <a:off x="1037883" y="1607405"/>
              <a:ext cx="761248" cy="7612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0867DBC-1B1A-11F0-9A6A-205C544E424A}"/>
                </a:ext>
              </a:extLst>
            </p:cNvPr>
            <p:cNvSpPr txBox="1"/>
            <p:nvPr/>
          </p:nvSpPr>
          <p:spPr>
            <a:xfrm>
              <a:off x="1858929" y="1499211"/>
              <a:ext cx="6461030" cy="923330"/>
            </a:xfrm>
            <a:prstGeom prst="rect">
              <a:avLst/>
            </a:prstGeom>
            <a:noFill/>
          </p:spPr>
          <p:txBody>
            <a:bodyPr wrap="square" rtlCol="0">
              <a:spAutoFit/>
            </a:bodyPr>
            <a:lstStyle/>
            <a:p>
              <a:r>
                <a:rPr lang="en-US" dirty="0">
                  <a:latin typeface="+mj-lt"/>
                </a:rPr>
                <a:t>February 13, 2018: FinCEN published a notice of proposed rulemaking against the Latvian “ABLV Bank,” finding it a bank of primary ML concern</a:t>
              </a:r>
              <a:endParaRPr lang="en-US" sz="1600" spc="30" dirty="0">
                <a:latin typeface="+mj-lt"/>
              </a:endParaRPr>
            </a:p>
          </p:txBody>
        </p:sp>
      </p:grpSp>
      <p:sp>
        <p:nvSpPr>
          <p:cNvPr id="10" name="Right Triangle 9">
            <a:extLst>
              <a:ext uri="{FF2B5EF4-FFF2-40B4-BE49-F238E27FC236}">
                <a16:creationId xmlns:a16="http://schemas.microsoft.com/office/drawing/2014/main" id="{ACAD1A6E-4AD9-4B86-A3F4-5BA036AA7F4C}"/>
              </a:ext>
            </a:extLst>
          </p:cNvPr>
          <p:cNvSpPr/>
          <p:nvPr/>
        </p:nvSpPr>
        <p:spPr>
          <a:xfrm flipH="1">
            <a:off x="9706706" y="4303642"/>
            <a:ext cx="2485293" cy="2554358"/>
          </a:xfrm>
          <a:prstGeom prst="rtTriangle">
            <a:avLst/>
          </a:prstGeom>
          <a:gradFill>
            <a:gsLst>
              <a:gs pos="0">
                <a:schemeClr val="accent1">
                  <a:alpha val="70000"/>
                </a:schemeClr>
              </a:gs>
              <a:gs pos="100000">
                <a:schemeClr val="accent2">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TextBox 7">
            <a:extLst>
              <a:ext uri="{FF2B5EF4-FFF2-40B4-BE49-F238E27FC236}">
                <a16:creationId xmlns:a16="http://schemas.microsoft.com/office/drawing/2014/main" id="{5AB59173-05FC-4FC3-BE77-CACD95FA5AF4}"/>
              </a:ext>
            </a:extLst>
          </p:cNvPr>
          <p:cNvSpPr txBox="1"/>
          <p:nvPr/>
        </p:nvSpPr>
        <p:spPr>
          <a:xfrm>
            <a:off x="129434" y="208218"/>
            <a:ext cx="5966566" cy="1094146"/>
          </a:xfrm>
          <a:prstGeom prst="rect">
            <a:avLst/>
          </a:prstGeom>
          <a:noFill/>
        </p:spPr>
        <p:txBody>
          <a:bodyPr wrap="square" rtlCol="0">
            <a:spAutoFit/>
          </a:bodyPr>
          <a:lstStyle/>
          <a:p>
            <a:pPr algn="ctr">
              <a:lnSpc>
                <a:spcPct val="90000"/>
              </a:lnSpc>
            </a:pPr>
            <a:r>
              <a:rPr lang="en-US" sz="3600" spc="30" dirty="0">
                <a:latin typeface="+mj-lt"/>
              </a:rPr>
              <a:t>EXAMPLE: </a:t>
            </a:r>
            <a:r>
              <a:rPr lang="en-CA" sz="3600" dirty="0">
                <a:effectLst/>
                <a:latin typeface="+mj-lt"/>
                <a:ea typeface="Calibri" panose="020F0502020204030204" pitchFamily="34" charset="0"/>
                <a:cs typeface="Times New Roman" panose="02020603050405020304" pitchFamily="18" charset="0"/>
              </a:rPr>
              <a:t>FIU-LATVIA -</a:t>
            </a:r>
            <a:endParaRPr lang="en-US" sz="3600" spc="30" dirty="0">
              <a:latin typeface="+mj-lt"/>
            </a:endParaRPr>
          </a:p>
          <a:p>
            <a:pPr algn="ctr">
              <a:lnSpc>
                <a:spcPct val="90000"/>
              </a:lnSpc>
            </a:pPr>
            <a:r>
              <a:rPr lang="en-CA" sz="3600" dirty="0">
                <a:effectLst/>
                <a:latin typeface="+mj-lt"/>
                <a:ea typeface="Calibri" panose="020F0502020204030204" pitchFamily="34" charset="0"/>
                <a:cs typeface="Times New Roman" panose="02020603050405020304" pitchFamily="18" charset="0"/>
              </a:rPr>
              <a:t>WHAT HAPPENED?</a:t>
            </a:r>
            <a:endParaRPr lang="en-US" sz="3600" spc="30" dirty="0">
              <a:latin typeface="+mj-lt"/>
            </a:endParaRPr>
          </a:p>
        </p:txBody>
      </p:sp>
      <p:grpSp>
        <p:nvGrpSpPr>
          <p:cNvPr id="6" name="Group 5">
            <a:extLst>
              <a:ext uri="{FF2B5EF4-FFF2-40B4-BE49-F238E27FC236}">
                <a16:creationId xmlns:a16="http://schemas.microsoft.com/office/drawing/2014/main" id="{043FD918-3D79-4B3A-B94C-363A6244A30F}"/>
              </a:ext>
            </a:extLst>
          </p:cNvPr>
          <p:cNvGrpSpPr/>
          <p:nvPr/>
        </p:nvGrpSpPr>
        <p:grpSpPr>
          <a:xfrm>
            <a:off x="281480" y="5325982"/>
            <a:ext cx="7282076" cy="1200329"/>
            <a:chOff x="1037883" y="1499211"/>
            <a:chExt cx="7282076" cy="1200329"/>
          </a:xfrm>
        </p:grpSpPr>
        <p:sp>
          <p:nvSpPr>
            <p:cNvPr id="7" name="Oval 6">
              <a:extLst>
                <a:ext uri="{FF2B5EF4-FFF2-40B4-BE49-F238E27FC236}">
                  <a16:creationId xmlns:a16="http://schemas.microsoft.com/office/drawing/2014/main" id="{20725E32-BFDE-47D9-8654-431DF7EC85E6}"/>
                </a:ext>
              </a:extLst>
            </p:cNvPr>
            <p:cNvSpPr/>
            <p:nvPr/>
          </p:nvSpPr>
          <p:spPr>
            <a:xfrm>
              <a:off x="1037883" y="1705379"/>
              <a:ext cx="761248" cy="7612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2FE3772-A8F1-4D22-A630-D12A0D938970}"/>
                </a:ext>
              </a:extLst>
            </p:cNvPr>
            <p:cNvSpPr txBox="1"/>
            <p:nvPr/>
          </p:nvSpPr>
          <p:spPr>
            <a:xfrm>
              <a:off x="1858929" y="1499211"/>
              <a:ext cx="6461030" cy="1200329"/>
            </a:xfrm>
            <a:prstGeom prst="rect">
              <a:avLst/>
            </a:prstGeom>
            <a:noFill/>
          </p:spPr>
          <p:txBody>
            <a:bodyPr wrap="square" rtlCol="0">
              <a:spAutoFit/>
            </a:bodyPr>
            <a:lstStyle/>
            <a:p>
              <a:r>
                <a:rPr lang="en-CA" dirty="0">
                  <a:effectLst/>
                  <a:latin typeface="+mj-lt"/>
                  <a:ea typeface="Calibri" panose="020F0502020204030204" pitchFamily="34" charset="0"/>
                  <a:cs typeface="Times New Roman" panose="02020603050405020304" pitchFamily="18" charset="0"/>
                </a:rPr>
                <a:t>ABLV customers were generally non-residents, and of the over EUR 300 billion transiting through the bank between 2013-2018, much was transferred to dozens of different jurisdictions</a:t>
              </a:r>
              <a:endParaRPr lang="en-US" spc="30" dirty="0">
                <a:latin typeface="+mj-lt"/>
              </a:endParaRPr>
            </a:p>
          </p:txBody>
        </p:sp>
      </p:grpSp>
      <p:grpSp>
        <p:nvGrpSpPr>
          <p:cNvPr id="12" name="Group 11">
            <a:extLst>
              <a:ext uri="{FF2B5EF4-FFF2-40B4-BE49-F238E27FC236}">
                <a16:creationId xmlns:a16="http://schemas.microsoft.com/office/drawing/2014/main" id="{F1226911-4B0F-4D9A-8F31-5972A435A31B}"/>
              </a:ext>
            </a:extLst>
          </p:cNvPr>
          <p:cNvGrpSpPr/>
          <p:nvPr/>
        </p:nvGrpSpPr>
        <p:grpSpPr>
          <a:xfrm>
            <a:off x="281480" y="2774346"/>
            <a:ext cx="6322519" cy="1200329"/>
            <a:chOff x="1037883" y="2947582"/>
            <a:chExt cx="6322519" cy="1200329"/>
          </a:xfrm>
        </p:grpSpPr>
        <p:sp>
          <p:nvSpPr>
            <p:cNvPr id="13" name="Oval 12">
              <a:extLst>
                <a:ext uri="{FF2B5EF4-FFF2-40B4-BE49-F238E27FC236}">
                  <a16:creationId xmlns:a16="http://schemas.microsoft.com/office/drawing/2014/main" id="{8188C865-AB75-45BA-B9A7-8562A78C7190}"/>
                </a:ext>
              </a:extLst>
            </p:cNvPr>
            <p:cNvSpPr/>
            <p:nvPr/>
          </p:nvSpPr>
          <p:spPr>
            <a:xfrm>
              <a:off x="1037883" y="3182268"/>
              <a:ext cx="761248" cy="76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579A241-7028-437A-91A3-1A579F3871A1}"/>
                </a:ext>
              </a:extLst>
            </p:cNvPr>
            <p:cNvSpPr txBox="1"/>
            <p:nvPr/>
          </p:nvSpPr>
          <p:spPr>
            <a:xfrm>
              <a:off x="1907153" y="2947582"/>
              <a:ext cx="5453249" cy="1200329"/>
            </a:xfrm>
            <a:prstGeom prst="rect">
              <a:avLst/>
            </a:prstGeom>
            <a:noFill/>
          </p:spPr>
          <p:txBody>
            <a:bodyPr wrap="square" rtlCol="0">
              <a:spAutoFit/>
            </a:bodyPr>
            <a:lstStyle/>
            <a:p>
              <a:r>
                <a:rPr lang="en-CA" sz="1800" dirty="0">
                  <a:effectLst/>
                  <a:latin typeface="+mj-lt"/>
                  <a:ea typeface="Calibri" panose="020F0502020204030204" pitchFamily="34" charset="0"/>
                  <a:cs typeface="Times New Roman" panose="02020603050405020304" pitchFamily="18" charset="0"/>
                </a:rPr>
                <a:t>June 12, 2018: ABLV initiated voluntary liquidation procedures, and its license was revoked one month later by the EU Central Bank. </a:t>
              </a:r>
              <a:endParaRPr lang="en-US" sz="1600" spc="30" dirty="0">
                <a:latin typeface="+mj-lt"/>
              </a:endParaRPr>
            </a:p>
          </p:txBody>
        </p:sp>
      </p:grpSp>
      <p:grpSp>
        <p:nvGrpSpPr>
          <p:cNvPr id="15" name="Group 14">
            <a:extLst>
              <a:ext uri="{FF2B5EF4-FFF2-40B4-BE49-F238E27FC236}">
                <a16:creationId xmlns:a16="http://schemas.microsoft.com/office/drawing/2014/main" id="{3611A9A0-A0CC-4809-802F-762F8741EAF0}"/>
              </a:ext>
            </a:extLst>
          </p:cNvPr>
          <p:cNvGrpSpPr/>
          <p:nvPr/>
        </p:nvGrpSpPr>
        <p:grpSpPr>
          <a:xfrm>
            <a:off x="281480" y="4187113"/>
            <a:ext cx="6708420" cy="923330"/>
            <a:chOff x="1037883" y="4458900"/>
            <a:chExt cx="6735569" cy="923330"/>
          </a:xfrm>
        </p:grpSpPr>
        <p:sp>
          <p:nvSpPr>
            <p:cNvPr id="16" name="Oval 15">
              <a:extLst>
                <a:ext uri="{FF2B5EF4-FFF2-40B4-BE49-F238E27FC236}">
                  <a16:creationId xmlns:a16="http://schemas.microsoft.com/office/drawing/2014/main" id="{7C77B866-BA10-4D68-8E4F-E827482DAEC7}"/>
                </a:ext>
              </a:extLst>
            </p:cNvPr>
            <p:cNvSpPr/>
            <p:nvPr/>
          </p:nvSpPr>
          <p:spPr>
            <a:xfrm>
              <a:off x="1037883" y="4536191"/>
              <a:ext cx="761248" cy="7612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4DBB227-DE5E-45FF-B45E-90B6FF51BF6D}"/>
                </a:ext>
              </a:extLst>
            </p:cNvPr>
            <p:cNvSpPr txBox="1"/>
            <p:nvPr/>
          </p:nvSpPr>
          <p:spPr>
            <a:xfrm>
              <a:off x="1913477" y="4458900"/>
              <a:ext cx="5859975" cy="923330"/>
            </a:xfrm>
            <a:prstGeom prst="rect">
              <a:avLst/>
            </a:prstGeom>
            <a:noFill/>
          </p:spPr>
          <p:txBody>
            <a:bodyPr wrap="square" rtlCol="0">
              <a:spAutoFit/>
            </a:bodyPr>
            <a:lstStyle/>
            <a:p>
              <a:r>
                <a:rPr lang="en-CA" sz="1800" dirty="0">
                  <a:effectLst/>
                  <a:latin typeface="+mj-lt"/>
                  <a:ea typeface="Calibri" panose="020F0502020204030204" pitchFamily="34" charset="0"/>
                  <a:cs typeface="Times New Roman" panose="02020603050405020304" pitchFamily="18" charset="0"/>
                </a:rPr>
                <a:t>As FIU Latvia began assessing the bank, it became evident that ABLV had systematically engaged in ML offences. </a:t>
              </a:r>
              <a:endParaRPr lang="en-US" sz="1600" spc="30" dirty="0">
                <a:latin typeface="+mj-lt"/>
              </a:endParaRPr>
            </a:p>
          </p:txBody>
        </p:sp>
      </p:grpSp>
      <p:pic>
        <p:nvPicPr>
          <p:cNvPr id="18" name="Graphic 17" descr="Bank outline">
            <a:extLst>
              <a:ext uri="{FF2B5EF4-FFF2-40B4-BE49-F238E27FC236}">
                <a16:creationId xmlns:a16="http://schemas.microsoft.com/office/drawing/2014/main" id="{F35770F2-A6F3-44B8-AD4B-124E29FB0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567" y="4273101"/>
            <a:ext cx="625652" cy="625652"/>
          </a:xfrm>
          <a:prstGeom prst="rect">
            <a:avLst/>
          </a:prstGeom>
        </p:spPr>
      </p:pic>
      <p:pic>
        <p:nvPicPr>
          <p:cNvPr id="19" name="Graphic 18" descr="Business Growth outline">
            <a:extLst>
              <a:ext uri="{FF2B5EF4-FFF2-40B4-BE49-F238E27FC236}">
                <a16:creationId xmlns:a16="http://schemas.microsoft.com/office/drawing/2014/main" id="{1B0BBA8D-F0DE-41FE-9DCA-256540201E8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896" y="3144037"/>
            <a:ext cx="546537" cy="546537"/>
          </a:xfrm>
          <a:prstGeom prst="rect">
            <a:avLst/>
          </a:prstGeom>
        </p:spPr>
      </p:pic>
      <p:pic>
        <p:nvPicPr>
          <p:cNvPr id="20" name="Graphic 19" descr="Blockchain outline">
            <a:extLst>
              <a:ext uri="{FF2B5EF4-FFF2-40B4-BE49-F238E27FC236}">
                <a16:creationId xmlns:a16="http://schemas.microsoft.com/office/drawing/2014/main" id="{F94EEF5A-CA24-4457-81FF-8B0C3BD2668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8984" y="1801165"/>
            <a:ext cx="542803" cy="542803"/>
          </a:xfrm>
          <a:prstGeom prst="rect">
            <a:avLst/>
          </a:prstGeom>
        </p:spPr>
      </p:pic>
      <p:sp>
        <p:nvSpPr>
          <p:cNvPr id="21" name="Freeform 124">
            <a:extLst>
              <a:ext uri="{FF2B5EF4-FFF2-40B4-BE49-F238E27FC236}">
                <a16:creationId xmlns:a16="http://schemas.microsoft.com/office/drawing/2014/main" id="{95CD0571-29E6-0A57-B6F6-14B596BF88A6}"/>
              </a:ext>
            </a:extLst>
          </p:cNvPr>
          <p:cNvSpPr>
            <a:spLocks noEditPoints="1"/>
          </p:cNvSpPr>
          <p:nvPr/>
        </p:nvSpPr>
        <p:spPr bwMode="auto">
          <a:xfrm>
            <a:off x="458794" y="5715722"/>
            <a:ext cx="438740" cy="344307"/>
          </a:xfrm>
          <a:custGeom>
            <a:avLst/>
            <a:gdLst>
              <a:gd name="T0" fmla="*/ 384 w 607"/>
              <a:gd name="T1" fmla="*/ 140 h 476"/>
              <a:gd name="T2" fmla="*/ 276 w 607"/>
              <a:gd name="T3" fmla="*/ 41 h 476"/>
              <a:gd name="T4" fmla="*/ 224 w 607"/>
              <a:gd name="T5" fmla="*/ 58 h 476"/>
              <a:gd name="T6" fmla="*/ 4 w 607"/>
              <a:gd name="T7" fmla="*/ 1 h 476"/>
              <a:gd name="T8" fmla="*/ 0 w 607"/>
              <a:gd name="T9" fmla="*/ 469 h 476"/>
              <a:gd name="T10" fmla="*/ 607 w 607"/>
              <a:gd name="T11" fmla="*/ 469 h 476"/>
              <a:gd name="T12" fmla="*/ 600 w 607"/>
              <a:gd name="T13" fmla="*/ 165 h 476"/>
              <a:gd name="T14" fmla="*/ 259 w 607"/>
              <a:gd name="T15" fmla="*/ 61 h 476"/>
              <a:gd name="T16" fmla="*/ 222 w 607"/>
              <a:gd name="T17" fmla="*/ 187 h 476"/>
              <a:gd name="T18" fmla="*/ 222 w 607"/>
              <a:gd name="T19" fmla="*/ 73 h 476"/>
              <a:gd name="T20" fmla="*/ 162 w 607"/>
              <a:gd name="T21" fmla="*/ 206 h 476"/>
              <a:gd name="T22" fmla="*/ 185 w 607"/>
              <a:gd name="T23" fmla="*/ 199 h 476"/>
              <a:gd name="T24" fmla="*/ 125 w 607"/>
              <a:gd name="T25" fmla="*/ 103 h 476"/>
              <a:gd name="T26" fmla="*/ 111 w 607"/>
              <a:gd name="T27" fmla="*/ 214 h 476"/>
              <a:gd name="T28" fmla="*/ 111 w 607"/>
              <a:gd name="T29" fmla="*/ 101 h 476"/>
              <a:gd name="T30" fmla="*/ 51 w 607"/>
              <a:gd name="T31" fmla="*/ 173 h 476"/>
              <a:gd name="T32" fmla="*/ 74 w 607"/>
              <a:gd name="T33" fmla="*/ 188 h 476"/>
              <a:gd name="T34" fmla="*/ 371 w 607"/>
              <a:gd name="T35" fmla="*/ 146 h 476"/>
              <a:gd name="T36" fmla="*/ 334 w 607"/>
              <a:gd name="T37" fmla="*/ 238 h 476"/>
              <a:gd name="T38" fmla="*/ 334 w 607"/>
              <a:gd name="T39" fmla="*/ 111 h 476"/>
              <a:gd name="T40" fmla="*/ 533 w 607"/>
              <a:gd name="T41" fmla="*/ 179 h 476"/>
              <a:gd name="T42" fmla="*/ 533 w 607"/>
              <a:gd name="T43" fmla="*/ 310 h 476"/>
              <a:gd name="T44" fmla="*/ 496 w 607"/>
              <a:gd name="T45" fmla="*/ 179 h 476"/>
              <a:gd name="T46" fmla="*/ 482 w 607"/>
              <a:gd name="T47" fmla="*/ 322 h 476"/>
              <a:gd name="T48" fmla="*/ 482 w 607"/>
              <a:gd name="T49" fmla="*/ 179 h 476"/>
              <a:gd name="T50" fmla="*/ 422 w 607"/>
              <a:gd name="T51" fmla="*/ 336 h 476"/>
              <a:gd name="T52" fmla="*/ 445 w 607"/>
              <a:gd name="T53" fmla="*/ 330 h 476"/>
              <a:gd name="T54" fmla="*/ 570 w 607"/>
              <a:gd name="T55" fmla="*/ 179 h 476"/>
              <a:gd name="T56" fmla="*/ 408 w 607"/>
              <a:gd name="T57" fmla="*/ 179 h 476"/>
              <a:gd name="T58" fmla="*/ 385 w 607"/>
              <a:gd name="T59" fmla="*/ 305 h 476"/>
              <a:gd name="T60" fmla="*/ 408 w 607"/>
              <a:gd name="T61" fmla="*/ 179 h 476"/>
              <a:gd name="T62" fmla="*/ 296 w 607"/>
              <a:gd name="T63" fmla="*/ 189 h 476"/>
              <a:gd name="T64" fmla="*/ 282 w 607"/>
              <a:gd name="T65" fmla="*/ 172 h 476"/>
              <a:gd name="T66" fmla="*/ 278 w 607"/>
              <a:gd name="T67" fmla="*/ 170 h 476"/>
              <a:gd name="T68" fmla="*/ 276 w 607"/>
              <a:gd name="T69" fmla="*/ 171 h 476"/>
              <a:gd name="T70" fmla="*/ 276 w 607"/>
              <a:gd name="T71" fmla="*/ 56 h 476"/>
              <a:gd name="T72" fmla="*/ 37 w 607"/>
              <a:gd name="T73" fmla="*/ 163 h 476"/>
              <a:gd name="T74" fmla="*/ 593 w 607"/>
              <a:gd name="T75" fmla="*/ 462 h 476"/>
              <a:gd name="T76" fmla="*/ 77 w 607"/>
              <a:gd name="T77" fmla="*/ 207 h 476"/>
              <a:gd name="T78" fmla="*/ 114 w 607"/>
              <a:gd name="T79" fmla="*/ 233 h 476"/>
              <a:gd name="T80" fmla="*/ 117 w 607"/>
              <a:gd name="T81" fmla="*/ 234 h 476"/>
              <a:gd name="T82" fmla="*/ 118 w 607"/>
              <a:gd name="T83" fmla="*/ 234 h 476"/>
              <a:gd name="T84" fmla="*/ 120 w 607"/>
              <a:gd name="T85" fmla="*/ 233 h 476"/>
              <a:gd name="T86" fmla="*/ 403 w 607"/>
              <a:gd name="T87" fmla="*/ 352 h 476"/>
              <a:gd name="T88" fmla="*/ 406 w 607"/>
              <a:gd name="T89" fmla="*/ 353 h 476"/>
              <a:gd name="T90" fmla="*/ 408 w 607"/>
              <a:gd name="T91" fmla="*/ 353 h 476"/>
              <a:gd name="T92" fmla="*/ 415 w 607"/>
              <a:gd name="T93" fmla="*/ 353 h 476"/>
              <a:gd name="T94" fmla="*/ 453 w 607"/>
              <a:gd name="T95" fmla="*/ 343 h 476"/>
              <a:gd name="T96" fmla="*/ 565 w 607"/>
              <a:gd name="T97" fmla="*/ 317 h 476"/>
              <a:gd name="T98" fmla="*/ 593 w 607"/>
              <a:gd name="T99" fmla="*/ 46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76">
                <a:moveTo>
                  <a:pt x="600" y="165"/>
                </a:moveTo>
                <a:cubicBezTo>
                  <a:pt x="410" y="165"/>
                  <a:pt x="410" y="165"/>
                  <a:pt x="410" y="165"/>
                </a:cubicBezTo>
                <a:cubicBezTo>
                  <a:pt x="384" y="140"/>
                  <a:pt x="384" y="140"/>
                  <a:pt x="384" y="140"/>
                </a:cubicBezTo>
                <a:cubicBezTo>
                  <a:pt x="384" y="138"/>
                  <a:pt x="382" y="136"/>
                  <a:pt x="379" y="135"/>
                </a:cubicBezTo>
                <a:cubicBezTo>
                  <a:pt x="283" y="43"/>
                  <a:pt x="283" y="43"/>
                  <a:pt x="283" y="43"/>
                </a:cubicBezTo>
                <a:cubicBezTo>
                  <a:pt x="281" y="41"/>
                  <a:pt x="279" y="41"/>
                  <a:pt x="276" y="41"/>
                </a:cubicBezTo>
                <a:cubicBezTo>
                  <a:pt x="231" y="55"/>
                  <a:pt x="231" y="55"/>
                  <a:pt x="231" y="55"/>
                </a:cubicBezTo>
                <a:cubicBezTo>
                  <a:pt x="231" y="55"/>
                  <a:pt x="230" y="55"/>
                  <a:pt x="229" y="55"/>
                </a:cubicBezTo>
                <a:cubicBezTo>
                  <a:pt x="227" y="55"/>
                  <a:pt x="225" y="56"/>
                  <a:pt x="224" y="58"/>
                </a:cubicBezTo>
                <a:cubicBezTo>
                  <a:pt x="119" y="90"/>
                  <a:pt x="119" y="90"/>
                  <a:pt x="119" y="90"/>
                </a:cubicBezTo>
                <a:cubicBezTo>
                  <a:pt x="11" y="2"/>
                  <a:pt x="11" y="2"/>
                  <a:pt x="11" y="2"/>
                </a:cubicBezTo>
                <a:cubicBezTo>
                  <a:pt x="9" y="1"/>
                  <a:pt x="6" y="0"/>
                  <a:pt x="4" y="1"/>
                </a:cubicBezTo>
                <a:cubicBezTo>
                  <a:pt x="1" y="3"/>
                  <a:pt x="0" y="5"/>
                  <a:pt x="0" y="8"/>
                </a:cubicBezTo>
                <a:cubicBezTo>
                  <a:pt x="0" y="151"/>
                  <a:pt x="0" y="151"/>
                  <a:pt x="0" y="151"/>
                </a:cubicBezTo>
                <a:cubicBezTo>
                  <a:pt x="0" y="469"/>
                  <a:pt x="0" y="469"/>
                  <a:pt x="0" y="469"/>
                </a:cubicBezTo>
                <a:cubicBezTo>
                  <a:pt x="0" y="473"/>
                  <a:pt x="3" y="476"/>
                  <a:pt x="7" y="476"/>
                </a:cubicBezTo>
                <a:cubicBezTo>
                  <a:pt x="600" y="476"/>
                  <a:pt x="600" y="476"/>
                  <a:pt x="600" y="476"/>
                </a:cubicBezTo>
                <a:cubicBezTo>
                  <a:pt x="604" y="476"/>
                  <a:pt x="607" y="473"/>
                  <a:pt x="607" y="469"/>
                </a:cubicBezTo>
                <a:cubicBezTo>
                  <a:pt x="607" y="301"/>
                  <a:pt x="607" y="301"/>
                  <a:pt x="607" y="301"/>
                </a:cubicBezTo>
                <a:cubicBezTo>
                  <a:pt x="607" y="172"/>
                  <a:pt x="607" y="172"/>
                  <a:pt x="607" y="172"/>
                </a:cubicBezTo>
                <a:cubicBezTo>
                  <a:pt x="607" y="168"/>
                  <a:pt x="604" y="165"/>
                  <a:pt x="600" y="165"/>
                </a:cubicBezTo>
                <a:close/>
                <a:moveTo>
                  <a:pt x="236" y="183"/>
                </a:moveTo>
                <a:cubicBezTo>
                  <a:pt x="236" y="68"/>
                  <a:pt x="236" y="68"/>
                  <a:pt x="236" y="68"/>
                </a:cubicBezTo>
                <a:cubicBezTo>
                  <a:pt x="259" y="61"/>
                  <a:pt x="259" y="61"/>
                  <a:pt x="259" y="61"/>
                </a:cubicBezTo>
                <a:cubicBezTo>
                  <a:pt x="259" y="176"/>
                  <a:pt x="259" y="176"/>
                  <a:pt x="259" y="176"/>
                </a:cubicBezTo>
                <a:lnTo>
                  <a:pt x="236" y="183"/>
                </a:lnTo>
                <a:close/>
                <a:moveTo>
                  <a:pt x="222" y="187"/>
                </a:moveTo>
                <a:cubicBezTo>
                  <a:pt x="199" y="194"/>
                  <a:pt x="199" y="194"/>
                  <a:pt x="199" y="194"/>
                </a:cubicBezTo>
                <a:cubicBezTo>
                  <a:pt x="199" y="80"/>
                  <a:pt x="199" y="80"/>
                  <a:pt x="199" y="80"/>
                </a:cubicBezTo>
                <a:cubicBezTo>
                  <a:pt x="222" y="73"/>
                  <a:pt x="222" y="73"/>
                  <a:pt x="222" y="73"/>
                </a:cubicBezTo>
                <a:lnTo>
                  <a:pt x="222" y="187"/>
                </a:lnTo>
                <a:close/>
                <a:moveTo>
                  <a:pt x="185" y="199"/>
                </a:moveTo>
                <a:cubicBezTo>
                  <a:pt x="162" y="206"/>
                  <a:pt x="162" y="206"/>
                  <a:pt x="162" y="206"/>
                </a:cubicBezTo>
                <a:cubicBezTo>
                  <a:pt x="162" y="91"/>
                  <a:pt x="162" y="91"/>
                  <a:pt x="162" y="91"/>
                </a:cubicBezTo>
                <a:cubicBezTo>
                  <a:pt x="185" y="84"/>
                  <a:pt x="185" y="84"/>
                  <a:pt x="185" y="84"/>
                </a:cubicBezTo>
                <a:lnTo>
                  <a:pt x="185" y="199"/>
                </a:lnTo>
                <a:close/>
                <a:moveTo>
                  <a:pt x="148" y="210"/>
                </a:moveTo>
                <a:cubicBezTo>
                  <a:pt x="125" y="217"/>
                  <a:pt x="125" y="217"/>
                  <a:pt x="125" y="217"/>
                </a:cubicBezTo>
                <a:cubicBezTo>
                  <a:pt x="125" y="103"/>
                  <a:pt x="125" y="103"/>
                  <a:pt x="125" y="103"/>
                </a:cubicBezTo>
                <a:cubicBezTo>
                  <a:pt x="148" y="96"/>
                  <a:pt x="148" y="96"/>
                  <a:pt x="148" y="96"/>
                </a:cubicBezTo>
                <a:lnTo>
                  <a:pt x="148" y="210"/>
                </a:lnTo>
                <a:close/>
                <a:moveTo>
                  <a:pt x="111" y="214"/>
                </a:moveTo>
                <a:cubicBezTo>
                  <a:pt x="88" y="198"/>
                  <a:pt x="88" y="198"/>
                  <a:pt x="88" y="198"/>
                </a:cubicBezTo>
                <a:cubicBezTo>
                  <a:pt x="88" y="82"/>
                  <a:pt x="88" y="82"/>
                  <a:pt x="88" y="82"/>
                </a:cubicBezTo>
                <a:cubicBezTo>
                  <a:pt x="111" y="101"/>
                  <a:pt x="111" y="101"/>
                  <a:pt x="111" y="101"/>
                </a:cubicBezTo>
                <a:lnTo>
                  <a:pt x="111" y="214"/>
                </a:lnTo>
                <a:close/>
                <a:moveTo>
                  <a:pt x="74" y="188"/>
                </a:moveTo>
                <a:cubicBezTo>
                  <a:pt x="51" y="173"/>
                  <a:pt x="51" y="173"/>
                  <a:pt x="51" y="173"/>
                </a:cubicBezTo>
                <a:cubicBezTo>
                  <a:pt x="51" y="52"/>
                  <a:pt x="51" y="52"/>
                  <a:pt x="51" y="52"/>
                </a:cubicBezTo>
                <a:cubicBezTo>
                  <a:pt x="74" y="71"/>
                  <a:pt x="74" y="71"/>
                  <a:pt x="74" y="71"/>
                </a:cubicBezTo>
                <a:lnTo>
                  <a:pt x="74" y="188"/>
                </a:lnTo>
                <a:close/>
                <a:moveTo>
                  <a:pt x="348" y="256"/>
                </a:moveTo>
                <a:cubicBezTo>
                  <a:pt x="348" y="124"/>
                  <a:pt x="348" y="124"/>
                  <a:pt x="348" y="124"/>
                </a:cubicBezTo>
                <a:cubicBezTo>
                  <a:pt x="371" y="146"/>
                  <a:pt x="371" y="146"/>
                  <a:pt x="371" y="146"/>
                </a:cubicBezTo>
                <a:cubicBezTo>
                  <a:pt x="371" y="286"/>
                  <a:pt x="371" y="286"/>
                  <a:pt x="371" y="286"/>
                </a:cubicBezTo>
                <a:lnTo>
                  <a:pt x="348" y="256"/>
                </a:lnTo>
                <a:close/>
                <a:moveTo>
                  <a:pt x="334" y="238"/>
                </a:moveTo>
                <a:cubicBezTo>
                  <a:pt x="310" y="208"/>
                  <a:pt x="310" y="208"/>
                  <a:pt x="310" y="208"/>
                </a:cubicBezTo>
                <a:cubicBezTo>
                  <a:pt x="310" y="89"/>
                  <a:pt x="310" y="89"/>
                  <a:pt x="310" y="89"/>
                </a:cubicBezTo>
                <a:cubicBezTo>
                  <a:pt x="334" y="111"/>
                  <a:pt x="334" y="111"/>
                  <a:pt x="334" y="111"/>
                </a:cubicBezTo>
                <a:lnTo>
                  <a:pt x="334" y="238"/>
                </a:lnTo>
                <a:close/>
                <a:moveTo>
                  <a:pt x="533" y="310"/>
                </a:moveTo>
                <a:cubicBezTo>
                  <a:pt x="533" y="179"/>
                  <a:pt x="533" y="179"/>
                  <a:pt x="533" y="179"/>
                </a:cubicBezTo>
                <a:cubicBezTo>
                  <a:pt x="556" y="179"/>
                  <a:pt x="556" y="179"/>
                  <a:pt x="556" y="179"/>
                </a:cubicBezTo>
                <a:cubicBezTo>
                  <a:pt x="556" y="304"/>
                  <a:pt x="556" y="304"/>
                  <a:pt x="556" y="304"/>
                </a:cubicBezTo>
                <a:lnTo>
                  <a:pt x="533" y="310"/>
                </a:lnTo>
                <a:close/>
                <a:moveTo>
                  <a:pt x="519" y="313"/>
                </a:moveTo>
                <a:cubicBezTo>
                  <a:pt x="496" y="318"/>
                  <a:pt x="496" y="318"/>
                  <a:pt x="496" y="318"/>
                </a:cubicBezTo>
                <a:cubicBezTo>
                  <a:pt x="496" y="179"/>
                  <a:pt x="496" y="179"/>
                  <a:pt x="496" y="179"/>
                </a:cubicBezTo>
                <a:cubicBezTo>
                  <a:pt x="519" y="179"/>
                  <a:pt x="519" y="179"/>
                  <a:pt x="519" y="179"/>
                </a:cubicBezTo>
                <a:lnTo>
                  <a:pt x="519" y="313"/>
                </a:lnTo>
                <a:close/>
                <a:moveTo>
                  <a:pt x="482" y="322"/>
                </a:moveTo>
                <a:cubicBezTo>
                  <a:pt x="459" y="327"/>
                  <a:pt x="459" y="327"/>
                  <a:pt x="459" y="327"/>
                </a:cubicBezTo>
                <a:cubicBezTo>
                  <a:pt x="459" y="179"/>
                  <a:pt x="459" y="179"/>
                  <a:pt x="459" y="179"/>
                </a:cubicBezTo>
                <a:cubicBezTo>
                  <a:pt x="482" y="179"/>
                  <a:pt x="482" y="179"/>
                  <a:pt x="482" y="179"/>
                </a:cubicBezTo>
                <a:lnTo>
                  <a:pt x="482" y="322"/>
                </a:lnTo>
                <a:close/>
                <a:moveTo>
                  <a:pt x="445" y="330"/>
                </a:moveTo>
                <a:cubicBezTo>
                  <a:pt x="422" y="336"/>
                  <a:pt x="422" y="336"/>
                  <a:pt x="422" y="336"/>
                </a:cubicBezTo>
                <a:cubicBezTo>
                  <a:pt x="422" y="179"/>
                  <a:pt x="422" y="179"/>
                  <a:pt x="422" y="179"/>
                </a:cubicBezTo>
                <a:cubicBezTo>
                  <a:pt x="445" y="179"/>
                  <a:pt x="445" y="179"/>
                  <a:pt x="445" y="179"/>
                </a:cubicBezTo>
                <a:lnTo>
                  <a:pt x="445" y="330"/>
                </a:lnTo>
                <a:close/>
                <a:moveTo>
                  <a:pt x="593" y="296"/>
                </a:moveTo>
                <a:cubicBezTo>
                  <a:pt x="570" y="301"/>
                  <a:pt x="570" y="301"/>
                  <a:pt x="570" y="301"/>
                </a:cubicBezTo>
                <a:cubicBezTo>
                  <a:pt x="570" y="179"/>
                  <a:pt x="570" y="179"/>
                  <a:pt x="570" y="179"/>
                </a:cubicBezTo>
                <a:cubicBezTo>
                  <a:pt x="593" y="179"/>
                  <a:pt x="593" y="179"/>
                  <a:pt x="593" y="179"/>
                </a:cubicBezTo>
                <a:lnTo>
                  <a:pt x="593" y="296"/>
                </a:lnTo>
                <a:close/>
                <a:moveTo>
                  <a:pt x="408" y="179"/>
                </a:moveTo>
                <a:cubicBezTo>
                  <a:pt x="408" y="179"/>
                  <a:pt x="408" y="179"/>
                  <a:pt x="408" y="179"/>
                </a:cubicBezTo>
                <a:cubicBezTo>
                  <a:pt x="408" y="335"/>
                  <a:pt x="408" y="335"/>
                  <a:pt x="408" y="335"/>
                </a:cubicBezTo>
                <a:cubicBezTo>
                  <a:pt x="385" y="305"/>
                  <a:pt x="385" y="305"/>
                  <a:pt x="385" y="305"/>
                </a:cubicBezTo>
                <a:cubicBezTo>
                  <a:pt x="385" y="160"/>
                  <a:pt x="385" y="160"/>
                  <a:pt x="385" y="160"/>
                </a:cubicBezTo>
                <a:cubicBezTo>
                  <a:pt x="403" y="177"/>
                  <a:pt x="403" y="177"/>
                  <a:pt x="403" y="177"/>
                </a:cubicBezTo>
                <a:cubicBezTo>
                  <a:pt x="404" y="178"/>
                  <a:pt x="406" y="179"/>
                  <a:pt x="408" y="179"/>
                </a:cubicBezTo>
                <a:close/>
                <a:moveTo>
                  <a:pt x="276" y="56"/>
                </a:moveTo>
                <a:cubicBezTo>
                  <a:pt x="296" y="75"/>
                  <a:pt x="296" y="75"/>
                  <a:pt x="296" y="75"/>
                </a:cubicBezTo>
                <a:cubicBezTo>
                  <a:pt x="296" y="189"/>
                  <a:pt x="296" y="189"/>
                  <a:pt x="296" y="189"/>
                </a:cubicBezTo>
                <a:cubicBezTo>
                  <a:pt x="284" y="173"/>
                  <a:pt x="284" y="173"/>
                  <a:pt x="284" y="173"/>
                </a:cubicBezTo>
                <a:cubicBezTo>
                  <a:pt x="284" y="173"/>
                  <a:pt x="283" y="172"/>
                  <a:pt x="283" y="172"/>
                </a:cubicBezTo>
                <a:cubicBezTo>
                  <a:pt x="282" y="172"/>
                  <a:pt x="282" y="172"/>
                  <a:pt x="282" y="172"/>
                </a:cubicBezTo>
                <a:cubicBezTo>
                  <a:pt x="282" y="171"/>
                  <a:pt x="281" y="171"/>
                  <a:pt x="281" y="171"/>
                </a:cubicBezTo>
                <a:cubicBezTo>
                  <a:pt x="281" y="171"/>
                  <a:pt x="280" y="171"/>
                  <a:pt x="280" y="171"/>
                </a:cubicBezTo>
                <a:cubicBezTo>
                  <a:pt x="280" y="171"/>
                  <a:pt x="279" y="170"/>
                  <a:pt x="278" y="170"/>
                </a:cubicBezTo>
                <a:cubicBezTo>
                  <a:pt x="278" y="170"/>
                  <a:pt x="278" y="170"/>
                  <a:pt x="278" y="170"/>
                </a:cubicBezTo>
                <a:cubicBezTo>
                  <a:pt x="278" y="170"/>
                  <a:pt x="278" y="170"/>
                  <a:pt x="278" y="170"/>
                </a:cubicBezTo>
                <a:cubicBezTo>
                  <a:pt x="278" y="170"/>
                  <a:pt x="277" y="170"/>
                  <a:pt x="276" y="171"/>
                </a:cubicBezTo>
                <a:cubicBezTo>
                  <a:pt x="273" y="172"/>
                  <a:pt x="273" y="172"/>
                  <a:pt x="273" y="172"/>
                </a:cubicBezTo>
                <a:cubicBezTo>
                  <a:pt x="273" y="57"/>
                  <a:pt x="273" y="57"/>
                  <a:pt x="273" y="57"/>
                </a:cubicBezTo>
                <a:lnTo>
                  <a:pt x="276" y="56"/>
                </a:lnTo>
                <a:close/>
                <a:moveTo>
                  <a:pt x="14" y="22"/>
                </a:moveTo>
                <a:cubicBezTo>
                  <a:pt x="37" y="41"/>
                  <a:pt x="37" y="41"/>
                  <a:pt x="37" y="41"/>
                </a:cubicBezTo>
                <a:cubicBezTo>
                  <a:pt x="37" y="163"/>
                  <a:pt x="37" y="163"/>
                  <a:pt x="37" y="163"/>
                </a:cubicBezTo>
                <a:cubicBezTo>
                  <a:pt x="14" y="147"/>
                  <a:pt x="14" y="147"/>
                  <a:pt x="14" y="147"/>
                </a:cubicBezTo>
                <a:lnTo>
                  <a:pt x="14" y="22"/>
                </a:lnTo>
                <a:close/>
                <a:moveTo>
                  <a:pt x="593" y="462"/>
                </a:moveTo>
                <a:cubicBezTo>
                  <a:pt x="14" y="462"/>
                  <a:pt x="14" y="462"/>
                  <a:pt x="14" y="462"/>
                </a:cubicBezTo>
                <a:cubicBezTo>
                  <a:pt x="14" y="164"/>
                  <a:pt x="14" y="164"/>
                  <a:pt x="14" y="164"/>
                </a:cubicBezTo>
                <a:cubicBezTo>
                  <a:pt x="77" y="207"/>
                  <a:pt x="77" y="207"/>
                  <a:pt x="77" y="207"/>
                </a:cubicBezTo>
                <a:cubicBezTo>
                  <a:pt x="77" y="207"/>
                  <a:pt x="77" y="207"/>
                  <a:pt x="77" y="207"/>
                </a:cubicBezTo>
                <a:cubicBezTo>
                  <a:pt x="114" y="233"/>
                  <a:pt x="114" y="233"/>
                  <a:pt x="114" y="233"/>
                </a:cubicBezTo>
                <a:cubicBezTo>
                  <a:pt x="114" y="233"/>
                  <a:pt x="114" y="233"/>
                  <a:pt x="114" y="233"/>
                </a:cubicBezTo>
                <a:cubicBezTo>
                  <a:pt x="114" y="233"/>
                  <a:pt x="115" y="233"/>
                  <a:pt x="115" y="233"/>
                </a:cubicBezTo>
                <a:cubicBezTo>
                  <a:pt x="115" y="233"/>
                  <a:pt x="116" y="233"/>
                  <a:pt x="116" y="233"/>
                </a:cubicBezTo>
                <a:cubicBezTo>
                  <a:pt x="116" y="233"/>
                  <a:pt x="116" y="234"/>
                  <a:pt x="117" y="234"/>
                </a:cubicBezTo>
                <a:cubicBezTo>
                  <a:pt x="117" y="234"/>
                  <a:pt x="117" y="234"/>
                  <a:pt x="117" y="234"/>
                </a:cubicBezTo>
                <a:cubicBezTo>
                  <a:pt x="118" y="234"/>
                  <a:pt x="118" y="234"/>
                  <a:pt x="118" y="234"/>
                </a:cubicBezTo>
                <a:cubicBezTo>
                  <a:pt x="118" y="234"/>
                  <a:pt x="118" y="234"/>
                  <a:pt x="118" y="234"/>
                </a:cubicBezTo>
                <a:cubicBezTo>
                  <a:pt x="118" y="234"/>
                  <a:pt x="119" y="234"/>
                  <a:pt x="119" y="234"/>
                </a:cubicBezTo>
                <a:cubicBezTo>
                  <a:pt x="119" y="234"/>
                  <a:pt x="119" y="234"/>
                  <a:pt x="120" y="233"/>
                </a:cubicBezTo>
                <a:cubicBezTo>
                  <a:pt x="120" y="233"/>
                  <a:pt x="120" y="233"/>
                  <a:pt x="120" y="233"/>
                </a:cubicBezTo>
                <a:cubicBezTo>
                  <a:pt x="276" y="186"/>
                  <a:pt x="276" y="186"/>
                  <a:pt x="276" y="186"/>
                </a:cubicBezTo>
                <a:cubicBezTo>
                  <a:pt x="402" y="350"/>
                  <a:pt x="402" y="350"/>
                  <a:pt x="402" y="350"/>
                </a:cubicBezTo>
                <a:cubicBezTo>
                  <a:pt x="402" y="351"/>
                  <a:pt x="403" y="351"/>
                  <a:pt x="403" y="352"/>
                </a:cubicBezTo>
                <a:cubicBezTo>
                  <a:pt x="404" y="352"/>
                  <a:pt x="404" y="352"/>
                  <a:pt x="404" y="352"/>
                </a:cubicBezTo>
                <a:cubicBezTo>
                  <a:pt x="404" y="352"/>
                  <a:pt x="405" y="353"/>
                  <a:pt x="405" y="353"/>
                </a:cubicBezTo>
                <a:cubicBezTo>
                  <a:pt x="405" y="353"/>
                  <a:pt x="405" y="353"/>
                  <a:pt x="406" y="353"/>
                </a:cubicBezTo>
                <a:cubicBezTo>
                  <a:pt x="406" y="353"/>
                  <a:pt x="406" y="353"/>
                  <a:pt x="407" y="353"/>
                </a:cubicBezTo>
                <a:cubicBezTo>
                  <a:pt x="407" y="353"/>
                  <a:pt x="407" y="353"/>
                  <a:pt x="407" y="353"/>
                </a:cubicBezTo>
                <a:cubicBezTo>
                  <a:pt x="407" y="353"/>
                  <a:pt x="408" y="353"/>
                  <a:pt x="408" y="353"/>
                </a:cubicBezTo>
                <a:cubicBezTo>
                  <a:pt x="408" y="353"/>
                  <a:pt x="409" y="353"/>
                  <a:pt x="409" y="353"/>
                </a:cubicBezTo>
                <a:cubicBezTo>
                  <a:pt x="412" y="352"/>
                  <a:pt x="412" y="352"/>
                  <a:pt x="412" y="352"/>
                </a:cubicBezTo>
                <a:cubicBezTo>
                  <a:pt x="413" y="353"/>
                  <a:pt x="414" y="353"/>
                  <a:pt x="415" y="353"/>
                </a:cubicBezTo>
                <a:cubicBezTo>
                  <a:pt x="417" y="353"/>
                  <a:pt x="419" y="352"/>
                  <a:pt x="420" y="350"/>
                </a:cubicBezTo>
                <a:cubicBezTo>
                  <a:pt x="453" y="343"/>
                  <a:pt x="453" y="343"/>
                  <a:pt x="453" y="343"/>
                </a:cubicBezTo>
                <a:cubicBezTo>
                  <a:pt x="453" y="343"/>
                  <a:pt x="453" y="343"/>
                  <a:pt x="453" y="343"/>
                </a:cubicBezTo>
                <a:cubicBezTo>
                  <a:pt x="490" y="334"/>
                  <a:pt x="490" y="334"/>
                  <a:pt x="490" y="334"/>
                </a:cubicBezTo>
                <a:cubicBezTo>
                  <a:pt x="490" y="334"/>
                  <a:pt x="490" y="334"/>
                  <a:pt x="490" y="334"/>
                </a:cubicBezTo>
                <a:cubicBezTo>
                  <a:pt x="565" y="317"/>
                  <a:pt x="565" y="317"/>
                  <a:pt x="565" y="317"/>
                </a:cubicBezTo>
                <a:cubicBezTo>
                  <a:pt x="565" y="317"/>
                  <a:pt x="565" y="317"/>
                  <a:pt x="565" y="317"/>
                </a:cubicBezTo>
                <a:cubicBezTo>
                  <a:pt x="593" y="310"/>
                  <a:pt x="593" y="310"/>
                  <a:pt x="593" y="310"/>
                </a:cubicBezTo>
                <a:lnTo>
                  <a:pt x="593" y="46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Slide Number Placeholder 1">
            <a:extLst>
              <a:ext uri="{FF2B5EF4-FFF2-40B4-BE49-F238E27FC236}">
                <a16:creationId xmlns:a16="http://schemas.microsoft.com/office/drawing/2014/main" id="{E44DB87F-1CBC-8095-3EB4-23948CC75B38}"/>
              </a:ext>
            </a:extLst>
          </p:cNvPr>
          <p:cNvSpPr txBox="1">
            <a:spLocks/>
          </p:cNvSpPr>
          <p:nvPr/>
        </p:nvSpPr>
        <p:spPr>
          <a:xfrm>
            <a:off x="11565215" y="285184"/>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800" dirty="0">
              <a:solidFill>
                <a:srgbClr val="FFFFFF"/>
              </a:solidFill>
              <a:latin typeface="+mj-lt"/>
            </a:endParaRPr>
          </a:p>
        </p:txBody>
      </p:sp>
    </p:spTree>
    <p:custDataLst>
      <p:tags r:id="rId1"/>
    </p:custDataLst>
    <p:extLst>
      <p:ext uri="{BB962C8B-B14F-4D97-AF65-F5344CB8AC3E}">
        <p14:creationId xmlns:p14="http://schemas.microsoft.com/office/powerpoint/2010/main" val="4253709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3C3C3C"/>
      </a:dk1>
      <a:lt1>
        <a:srgbClr val="FFFFFF"/>
      </a:lt1>
      <a:dk2>
        <a:srgbClr val="ACACAC"/>
      </a:dk2>
      <a:lt2>
        <a:srgbClr val="E7E6E6"/>
      </a:lt2>
      <a:accent1>
        <a:srgbClr val="52C3CB"/>
      </a:accent1>
      <a:accent2>
        <a:srgbClr val="1AA4BE"/>
      </a:accent2>
      <a:accent3>
        <a:srgbClr val="0187AD"/>
      </a:accent3>
      <a:accent4>
        <a:srgbClr val="1C5686"/>
      </a:accent4>
      <a:accent5>
        <a:srgbClr val="194B75"/>
      </a:accent5>
      <a:accent6>
        <a:srgbClr val="154165"/>
      </a:accent6>
      <a:hlink>
        <a:srgbClr val="D0CECE"/>
      </a:hlink>
      <a:folHlink>
        <a:srgbClr val="D0CECE"/>
      </a:folHlink>
    </a:clrScheme>
    <a:fontScheme name="Custom 56">
      <a:majorFont>
        <a:latin typeface="Poppi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30">
      <a:dk1>
        <a:srgbClr val="3C3C3C"/>
      </a:dk1>
      <a:lt1>
        <a:srgbClr val="FFFFFF"/>
      </a:lt1>
      <a:dk2>
        <a:srgbClr val="ACACAC"/>
      </a:dk2>
      <a:lt2>
        <a:srgbClr val="E7E6E6"/>
      </a:lt2>
      <a:accent1>
        <a:srgbClr val="52C3CB"/>
      </a:accent1>
      <a:accent2>
        <a:srgbClr val="1AA4BE"/>
      </a:accent2>
      <a:accent3>
        <a:srgbClr val="0187AD"/>
      </a:accent3>
      <a:accent4>
        <a:srgbClr val="1C5686"/>
      </a:accent4>
      <a:accent5>
        <a:srgbClr val="194B75"/>
      </a:accent5>
      <a:accent6>
        <a:srgbClr val="154165"/>
      </a:accent6>
      <a:hlink>
        <a:srgbClr val="D0CECE"/>
      </a:hlink>
      <a:folHlink>
        <a:srgbClr val="D0CECE"/>
      </a:folHlink>
    </a:clrScheme>
    <a:fontScheme name="Custom 56">
      <a:majorFont>
        <a:latin typeface="Poppi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2A16C041F1A749A7A31E50B857697A" ma:contentTypeVersion="11" ma:contentTypeDescription="Create a new document." ma:contentTypeScope="" ma:versionID="98f0edd739de960eaa4dce2e87669e6e">
  <xsd:schema xmlns:xsd="http://www.w3.org/2001/XMLSchema" xmlns:xs="http://www.w3.org/2001/XMLSchema" xmlns:p="http://schemas.microsoft.com/office/2006/metadata/properties" xmlns:ns3="8557936d-6232-4de8-84e9-0953a17afa75" xmlns:ns4="42a96886-a5e3-48c0-8548-3e449e96a4e4" targetNamespace="http://schemas.microsoft.com/office/2006/metadata/properties" ma:root="true" ma:fieldsID="6417d3ee15b9d9d05878ded0d9a48a6f" ns3:_="" ns4:_="">
    <xsd:import namespace="8557936d-6232-4de8-84e9-0953a17afa75"/>
    <xsd:import namespace="42a96886-a5e3-48c0-8548-3e449e96a4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936d-6232-4de8-84e9-0953a17af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96886-a5e3-48c0-8548-3e449e96a4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160527-DAD7-4A83-BB7C-81C7CFD19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936d-6232-4de8-84e9-0953a17afa75"/>
    <ds:schemaRef ds:uri="42a96886-a5e3-48c0-8548-3e449e96a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78AB13-0396-4B7A-A08F-E58B1689095F}">
  <ds:schemaRefs>
    <ds:schemaRef ds:uri="http://schemas.microsoft.com/sharepoint/v3/contenttype/forms"/>
  </ds:schemaRefs>
</ds:datastoreItem>
</file>

<file path=customXml/itemProps3.xml><?xml version="1.0" encoding="utf-8"?>
<ds:datastoreItem xmlns:ds="http://schemas.openxmlformats.org/officeDocument/2006/customXml" ds:itemID="{AB0F77F7-13A5-4D43-860A-FD3CD18C4DE2}">
  <ds:schemaRefs>
    <ds:schemaRef ds:uri="http://purl.org/dc/elements/1.1/"/>
    <ds:schemaRef ds:uri="http://schemas.microsoft.com/office/2006/metadata/properties"/>
    <ds:schemaRef ds:uri="42a96886-a5e3-48c0-8548-3e449e96a4e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557936d-6232-4de8-84e9-0953a17afa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12223</TotalTime>
  <Words>679</Words>
  <Application>Microsoft Office PowerPoint</Application>
  <PresentationFormat>Widescreen</PresentationFormat>
  <Paragraphs>120</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Gill Sans</vt:lpstr>
      <vt:lpstr>Open Sans Light</vt:lpstr>
      <vt:lpstr>Poppins SemiBold</vt:lpstr>
      <vt:lpstr>Symbol</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Maeghan McGaraughty</dc:creator>
  <cp:lastModifiedBy>Morongwa V. Moreana</cp:lastModifiedBy>
  <cp:revision>176</cp:revision>
  <dcterms:created xsi:type="dcterms:W3CDTF">2021-01-20T14:30:18Z</dcterms:created>
  <dcterms:modified xsi:type="dcterms:W3CDTF">2022-10-03T14:08:07Z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B248AE26-5B26-4903-B8CC-171C16633D7E</vt:lpwstr>
  </property>
  <property fmtid="{D5CDD505-2E9C-101B-9397-08002B2CF9AE}" pid="3" name="ArticulatePath">
    <vt:lpwstr>EBA Presentation - Financial Intelligence Units and the Egmont Group</vt:lpwstr>
  </property>
  <property fmtid="{D5CDD505-2E9C-101B-9397-08002B2CF9AE}" pid="4" name="ContentTypeId">
    <vt:lpwstr>0x010100632A16C041F1A749A7A31E50B857697A</vt:lpwstr>
  </property>
  <property fmtid="{D5CDD505-2E9C-101B-9397-08002B2CF9AE}" pid="5" name="MSIP_Label_af75612e-792a-4e01-a282-15cf1e626282_Enabled">
    <vt:lpwstr>true</vt:lpwstr>
  </property>
  <property fmtid="{D5CDD505-2E9C-101B-9397-08002B2CF9AE}" pid="6" name="MSIP_Label_af75612e-792a-4e01-a282-15cf1e626282_SetDate">
    <vt:lpwstr>2022-09-20T13:02:59Z</vt:lpwstr>
  </property>
  <property fmtid="{D5CDD505-2E9C-101B-9397-08002B2CF9AE}" pid="7" name="MSIP_Label_af75612e-792a-4e01-a282-15cf1e626282_Method">
    <vt:lpwstr>Standard</vt:lpwstr>
  </property>
  <property fmtid="{D5CDD505-2E9C-101B-9397-08002B2CF9AE}" pid="8" name="MSIP_Label_af75612e-792a-4e01-a282-15cf1e626282_Name">
    <vt:lpwstr>Public</vt:lpwstr>
  </property>
  <property fmtid="{D5CDD505-2E9C-101B-9397-08002B2CF9AE}" pid="9" name="MSIP_Label_af75612e-792a-4e01-a282-15cf1e626282_SiteId">
    <vt:lpwstr>1c5235b3-a463-4a01-96a7-dc2634b2aa74</vt:lpwstr>
  </property>
  <property fmtid="{D5CDD505-2E9C-101B-9397-08002B2CF9AE}" pid="10" name="MSIP_Label_af75612e-792a-4e01-a282-15cf1e626282_ActionId">
    <vt:lpwstr>c74a0015-a205-4c3d-b04a-78e48c9c5f7a</vt:lpwstr>
  </property>
  <property fmtid="{D5CDD505-2E9C-101B-9397-08002B2CF9AE}" pid="11" name="MSIP_Label_af75612e-792a-4e01-a282-15cf1e626282_ContentBits">
    <vt:lpwstr>0</vt:lpwstr>
  </property>
</Properties>
</file>