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76" r:id="rId2"/>
  </p:sldMasterIdLst>
  <p:notesMasterIdLst>
    <p:notesMasterId r:id="rId20"/>
  </p:notesMasterIdLst>
  <p:sldIdLst>
    <p:sldId id="288" r:id="rId3"/>
    <p:sldId id="292" r:id="rId4"/>
    <p:sldId id="290" r:id="rId5"/>
    <p:sldId id="294" r:id="rId6"/>
    <p:sldId id="295" r:id="rId7"/>
    <p:sldId id="296" r:id="rId8"/>
    <p:sldId id="297" r:id="rId9"/>
    <p:sldId id="299" r:id="rId10"/>
    <p:sldId id="300" r:id="rId11"/>
    <p:sldId id="289" r:id="rId12"/>
    <p:sldId id="298" r:id="rId13"/>
    <p:sldId id="301" r:id="rId14"/>
    <p:sldId id="302" r:id="rId15"/>
    <p:sldId id="303" r:id="rId16"/>
    <p:sldId id="304" r:id="rId17"/>
    <p:sldId id="306" r:id="rId18"/>
    <p:sldId id="307" r:id="rId19"/>
  </p:sldIdLst>
  <p:sldSz cx="12192000" cy="6858000"/>
  <p:notesSz cx="7010400" cy="9296400"/>
  <p:embeddedFontLst>
    <p:embeddedFont>
      <p:font typeface="Arial Black" panose="020B0A04020102020204" pitchFamily="34" charset="0"/>
      <p:bold r:id="rId21"/>
    </p:embeddedFon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Tahoma" panose="020B0604030504040204" pitchFamily="34" charset="0"/>
      <p:regular r:id="rId34"/>
      <p:bold r:id="rId35"/>
    </p:embeddedFont>
    <p:embeddedFont>
      <p:font typeface="Wingdings 3" panose="05040102010807070707" pitchFamily="18" charset="2"/>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qQ+aC5fsQlCh2iYTWDPQf7tDH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p:scale>
          <a:sx n="62" d="100"/>
          <a:sy n="62" d="100"/>
        </p:scale>
        <p:origin x="40" y="1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50" d="100"/>
          <a:sy n="50" d="100"/>
        </p:scale>
        <p:origin x="102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51"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b="1" i="0" dirty="0">
              <a:latin typeface="Arial Black" panose="020B0A04020102020204" pitchFamily="34" charset="0"/>
            </a:rPr>
            <a:t>Overview</a:t>
          </a:r>
          <a:r>
            <a:rPr lang="en-US" b="1" i="0" dirty="0"/>
            <a:t> </a:t>
          </a:r>
          <a:endParaRPr lang="en-US" dirty="0"/>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22374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Eurojust – MLA Expert Project</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G7 24/7 High Tech Crime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Questions?</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Y="100000" custLinFactNeighborX="12545" custLinFactNeighborY="124203"/>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ICHIP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ICHIP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OPDAT/RLA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OPDAT/RLA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t>FBI </a:t>
          </a:r>
          <a:r>
            <a:rPr lang="en-US" dirty="0" err="1"/>
            <a:t>Legat</a:t>
          </a:r>
          <a:r>
            <a:rPr lang="en-US" dirty="0"/>
            <a:t>/Cyber ALAT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FBI </a:t>
          </a:r>
          <a:r>
            <a:rPr lang="en-US" dirty="0" err="1">
              <a:latin typeface="Arial Black" panose="020B0A04020102020204" pitchFamily="34" charset="0"/>
            </a:rPr>
            <a:t>Legat</a:t>
          </a:r>
          <a:r>
            <a:rPr lang="en-US" dirty="0">
              <a:latin typeface="Arial Black" panose="020B0A04020102020204" pitchFamily="34" charset="0"/>
            </a:rPr>
            <a:t>/Cyber ALAT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B79892-4195-45BD-8A57-55DE5E54FB0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33D503-861F-44AE-B951-2EB0890F2536}">
      <dgm:prSet/>
      <dgm:spPr/>
      <dgm:t>
        <a:bodyPr/>
        <a:lstStyle/>
        <a:p>
          <a:r>
            <a:rPr lang="en-US" dirty="0">
              <a:latin typeface="Arial Black" panose="020B0A04020102020204" pitchFamily="34" charset="0"/>
            </a:rPr>
            <a:t>FBI </a:t>
          </a:r>
          <a:r>
            <a:rPr lang="en-US" dirty="0" err="1">
              <a:latin typeface="Arial Black" panose="020B0A04020102020204" pitchFamily="34" charset="0"/>
            </a:rPr>
            <a:t>Legat</a:t>
          </a:r>
          <a:r>
            <a:rPr lang="en-US" dirty="0">
              <a:latin typeface="Arial Black" panose="020B0A04020102020204" pitchFamily="34" charset="0"/>
            </a:rPr>
            <a:t>/Cyber ALAT Network</a:t>
          </a:r>
        </a:p>
      </dgm:t>
    </dgm:pt>
    <dgm:pt modelId="{3D2B8152-1EC1-41D8-924A-95D490EA7987}" type="parTrans" cxnId="{988A19D1-399E-433D-9E58-693B815F71FC}">
      <dgm:prSet/>
      <dgm:spPr/>
      <dgm:t>
        <a:bodyPr/>
        <a:lstStyle/>
        <a:p>
          <a:endParaRPr lang="en-US"/>
        </a:p>
      </dgm:t>
    </dgm:pt>
    <dgm:pt modelId="{B9B0C9F4-5E0C-4B7F-88E2-C3FDCC48F604}" type="sibTrans" cxnId="{988A19D1-399E-433D-9E58-693B815F71FC}">
      <dgm:prSet/>
      <dgm:spPr/>
      <dgm:t>
        <a:bodyPr/>
        <a:lstStyle/>
        <a:p>
          <a:endParaRPr lang="en-US"/>
        </a:p>
      </dgm:t>
    </dgm:pt>
    <dgm:pt modelId="{463FE1E4-F346-4F5D-A874-E5DE6ECF9F84}" type="pres">
      <dgm:prSet presAssocID="{32B79892-4195-45BD-8A57-55DE5E54FB0E}" presName="diagram" presStyleCnt="0">
        <dgm:presLayoutVars>
          <dgm:chPref val="1"/>
          <dgm:dir/>
          <dgm:animOne val="branch"/>
          <dgm:animLvl val="lvl"/>
          <dgm:resizeHandles/>
        </dgm:presLayoutVars>
      </dgm:prSet>
      <dgm:spPr/>
    </dgm:pt>
    <dgm:pt modelId="{992D4B10-3CC4-4791-99FD-AE8F7562FF0B}" type="pres">
      <dgm:prSet presAssocID="{3333D503-861F-44AE-B951-2EB0890F2536}" presName="root" presStyleCnt="0"/>
      <dgm:spPr/>
    </dgm:pt>
    <dgm:pt modelId="{6E923E12-F77B-4AAD-B73A-97C59BCE5025}" type="pres">
      <dgm:prSet presAssocID="{3333D503-861F-44AE-B951-2EB0890F2536}" presName="rootComposite" presStyleCnt="0"/>
      <dgm:spPr/>
    </dgm:pt>
    <dgm:pt modelId="{3BDA405C-FA15-4695-8DCA-8553479EBD88}" type="pres">
      <dgm:prSet presAssocID="{3333D503-861F-44AE-B951-2EB0890F2536}" presName="rootText" presStyleLbl="node1" presStyleIdx="0" presStyleCnt="1" custScaleX="395790" custLinFactNeighborX="12545" custLinFactNeighborY="-2"/>
      <dgm:spPr/>
    </dgm:pt>
    <dgm:pt modelId="{1DE748A4-A1A4-4605-B581-64D8AA3373FC}" type="pres">
      <dgm:prSet presAssocID="{3333D503-861F-44AE-B951-2EB0890F2536}" presName="rootConnector" presStyleLbl="node1" presStyleIdx="0" presStyleCnt="1"/>
      <dgm:spPr/>
    </dgm:pt>
    <dgm:pt modelId="{C8BC98BA-C6A3-435A-A127-50DA83F39FDE}" type="pres">
      <dgm:prSet presAssocID="{3333D503-861F-44AE-B951-2EB0890F2536}" presName="childShape" presStyleCnt="0"/>
      <dgm:spPr/>
    </dgm:pt>
  </dgm:ptLst>
  <dgm:cxnLst>
    <dgm:cxn modelId="{99880176-32CF-4FA8-9EDB-E8EC5F0F2B41}" type="presOf" srcId="{3333D503-861F-44AE-B951-2EB0890F2536}" destId="{1DE748A4-A1A4-4605-B581-64D8AA3373FC}" srcOrd="1" destOrd="0" presId="urn:microsoft.com/office/officeart/2005/8/layout/hierarchy3"/>
    <dgm:cxn modelId="{5235F877-4246-45CB-8AF7-DDC49B3E05C5}" type="presOf" srcId="{32B79892-4195-45BD-8A57-55DE5E54FB0E}" destId="{463FE1E4-F346-4F5D-A874-E5DE6ECF9F84}" srcOrd="0" destOrd="0" presId="urn:microsoft.com/office/officeart/2005/8/layout/hierarchy3"/>
    <dgm:cxn modelId="{FB8B24CD-AE7C-437C-AB9C-D7AAE65EEA58}" type="presOf" srcId="{3333D503-861F-44AE-B951-2EB0890F2536}" destId="{3BDA405C-FA15-4695-8DCA-8553479EBD88}" srcOrd="0" destOrd="0" presId="urn:microsoft.com/office/officeart/2005/8/layout/hierarchy3"/>
    <dgm:cxn modelId="{988A19D1-399E-433D-9E58-693B815F71FC}" srcId="{32B79892-4195-45BD-8A57-55DE5E54FB0E}" destId="{3333D503-861F-44AE-B951-2EB0890F2536}" srcOrd="0" destOrd="0" parTransId="{3D2B8152-1EC1-41D8-924A-95D490EA7987}" sibTransId="{B9B0C9F4-5E0C-4B7F-88E2-C3FDCC48F604}"/>
    <dgm:cxn modelId="{96EA64A5-6742-4F10-940F-68B88B8F55CF}" type="presParOf" srcId="{463FE1E4-F346-4F5D-A874-E5DE6ECF9F84}" destId="{992D4B10-3CC4-4791-99FD-AE8F7562FF0B}" srcOrd="0" destOrd="0" presId="urn:microsoft.com/office/officeart/2005/8/layout/hierarchy3"/>
    <dgm:cxn modelId="{871D5EE0-F6BB-42D2-ABAC-C5FCBE7698FD}" type="presParOf" srcId="{992D4B10-3CC4-4791-99FD-AE8F7562FF0B}" destId="{6E923E12-F77B-4AAD-B73A-97C59BCE5025}" srcOrd="0" destOrd="0" presId="urn:microsoft.com/office/officeart/2005/8/layout/hierarchy3"/>
    <dgm:cxn modelId="{150EE479-43C2-4F3E-B45A-8370A9B1CEB4}" type="presParOf" srcId="{6E923E12-F77B-4AAD-B73A-97C59BCE5025}" destId="{3BDA405C-FA15-4695-8DCA-8553479EBD88}" srcOrd="0" destOrd="0" presId="urn:microsoft.com/office/officeart/2005/8/layout/hierarchy3"/>
    <dgm:cxn modelId="{FE15F3BB-0E43-40DB-9DA6-B00DB50F48E3}" type="presParOf" srcId="{6E923E12-F77B-4AAD-B73A-97C59BCE5025}" destId="{1DE748A4-A1A4-4605-B581-64D8AA3373FC}" srcOrd="1" destOrd="0" presId="urn:microsoft.com/office/officeart/2005/8/layout/hierarchy3"/>
    <dgm:cxn modelId="{523493EA-3775-45B0-B5FC-C1E0A1D77BB6}" type="presParOf" srcId="{992D4B10-3CC4-4791-99FD-AE8F7562FF0B}" destId="{C8BC98BA-C6A3-435A-A127-50DA83F39FDE}"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1480933" y="951"/>
          <a:ext cx="5715640" cy="12772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81280" rIns="121920" bIns="81280" numCol="1" spcCol="1270" anchor="ctr" anchorCtr="0">
          <a:noAutofit/>
        </a:bodyPr>
        <a:lstStyle/>
        <a:p>
          <a:pPr marL="0" lvl="0" indent="0" algn="ctr" defTabSz="2844800">
            <a:lnSpc>
              <a:spcPct val="90000"/>
            </a:lnSpc>
            <a:spcBef>
              <a:spcPct val="0"/>
            </a:spcBef>
            <a:spcAft>
              <a:spcPct val="35000"/>
            </a:spcAft>
            <a:buNone/>
          </a:pPr>
          <a:r>
            <a:rPr lang="en-US" sz="6400" b="1" i="0" kern="1200" dirty="0">
              <a:latin typeface="Arial Black" panose="020B0A04020102020204" pitchFamily="34" charset="0"/>
            </a:rPr>
            <a:t>Overview</a:t>
          </a:r>
          <a:r>
            <a:rPr lang="en-US" sz="6400" b="1" i="0" kern="1200" dirty="0"/>
            <a:t> </a:t>
          </a:r>
          <a:endParaRPr lang="en-US" sz="6400" kern="1200" dirty="0"/>
        </a:p>
      </dsp:txBody>
      <dsp:txXfrm>
        <a:off x="1518344" y="38362"/>
        <a:ext cx="5640818" cy="12024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Eurojust</a:t>
          </a:r>
        </a:p>
      </dsp:txBody>
      <dsp:txXfrm>
        <a:off x="549389" y="35315"/>
        <a:ext cx="9473695" cy="11351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Eurojust</a:t>
          </a:r>
        </a:p>
      </dsp:txBody>
      <dsp:txXfrm>
        <a:off x="549389" y="35315"/>
        <a:ext cx="9473695" cy="11351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Eurojust</a:t>
          </a:r>
        </a:p>
      </dsp:txBody>
      <dsp:txXfrm>
        <a:off x="549389" y="35315"/>
        <a:ext cx="9473695" cy="11351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Eurojust</a:t>
          </a:r>
        </a:p>
      </dsp:txBody>
      <dsp:txXfrm>
        <a:off x="549389" y="35315"/>
        <a:ext cx="9473695" cy="11351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Eurojust</a:t>
          </a:r>
        </a:p>
      </dsp:txBody>
      <dsp:txXfrm>
        <a:off x="549389" y="35315"/>
        <a:ext cx="9473695" cy="11351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Eurojust</a:t>
          </a:r>
        </a:p>
      </dsp:txBody>
      <dsp:txXfrm>
        <a:off x="549389" y="35315"/>
        <a:ext cx="9473695" cy="113510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Eurojust</a:t>
          </a:r>
        </a:p>
      </dsp:txBody>
      <dsp:txXfrm>
        <a:off x="549389" y="35315"/>
        <a:ext cx="9473695" cy="11351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kern="1200" dirty="0"/>
            <a:t>Eurojust</a:t>
          </a:r>
        </a:p>
      </dsp:txBody>
      <dsp:txXfrm>
        <a:off x="549389" y="35315"/>
        <a:ext cx="9473695" cy="11351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Eurojust</a:t>
          </a:r>
        </a:p>
      </dsp:txBody>
      <dsp:txXfrm>
        <a:off x="549389" y="35315"/>
        <a:ext cx="9473695" cy="11351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rial Black" panose="020B0A04020102020204" pitchFamily="34" charset="0"/>
            </a:rPr>
            <a:t>Eurojust – MLA Expert Project</a:t>
          </a:r>
        </a:p>
      </dsp:txBody>
      <dsp:txXfrm>
        <a:off x="549389" y="35315"/>
        <a:ext cx="9473695" cy="1135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latin typeface="Arial Black" panose="020B0A04020102020204" pitchFamily="34" charset="0"/>
            </a:rPr>
            <a:t>G7 24/7 High Tech Crime Network</a:t>
          </a:r>
        </a:p>
      </dsp:txBody>
      <dsp:txXfrm>
        <a:off x="549389" y="35315"/>
        <a:ext cx="9473695" cy="11351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47"/>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Questions?</a:t>
          </a:r>
        </a:p>
      </dsp:txBody>
      <dsp:txXfrm>
        <a:off x="549389" y="35362"/>
        <a:ext cx="9473695" cy="1135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ICHIP Network</a:t>
          </a:r>
        </a:p>
      </dsp:txBody>
      <dsp:txXfrm>
        <a:off x="549389" y="35315"/>
        <a:ext cx="9473695" cy="1135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ICHIP Network</a:t>
          </a:r>
        </a:p>
      </dsp:txBody>
      <dsp:txXfrm>
        <a:off x="549389" y="35315"/>
        <a:ext cx="9473695" cy="1135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OPDAT/RLA Network</a:t>
          </a:r>
        </a:p>
      </dsp:txBody>
      <dsp:txXfrm>
        <a:off x="549389" y="35315"/>
        <a:ext cx="9473695" cy="1135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Black" panose="020B0A04020102020204" pitchFamily="34" charset="0"/>
            </a:rPr>
            <a:t>OPDAT/RLA Network</a:t>
          </a:r>
        </a:p>
      </dsp:txBody>
      <dsp:txXfrm>
        <a:off x="549389" y="35315"/>
        <a:ext cx="9473695" cy="11351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dirty="0"/>
            <a:t>FBI </a:t>
          </a:r>
          <a:r>
            <a:rPr lang="en-US" sz="4900" kern="1200" dirty="0" err="1"/>
            <a:t>Legat</a:t>
          </a:r>
          <a:r>
            <a:rPr lang="en-US" sz="4900" kern="1200" dirty="0"/>
            <a:t>/Cyber ALAT Network</a:t>
          </a:r>
        </a:p>
      </dsp:txBody>
      <dsp:txXfrm>
        <a:off x="549389" y="35315"/>
        <a:ext cx="9473695" cy="11351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Black" panose="020B0A04020102020204" pitchFamily="34" charset="0"/>
            </a:rPr>
            <a:t>FBI </a:t>
          </a:r>
          <a:r>
            <a:rPr lang="en-US" sz="4300" kern="1200" dirty="0" err="1">
              <a:latin typeface="Arial Black" panose="020B0A04020102020204" pitchFamily="34" charset="0"/>
            </a:rPr>
            <a:t>Legat</a:t>
          </a:r>
          <a:r>
            <a:rPr lang="en-US" sz="4300" kern="1200" dirty="0">
              <a:latin typeface="Arial Black" panose="020B0A04020102020204" pitchFamily="34" charset="0"/>
            </a:rPr>
            <a:t>/Cyber ALAT Network</a:t>
          </a:r>
        </a:p>
      </dsp:txBody>
      <dsp:txXfrm>
        <a:off x="549389" y="35315"/>
        <a:ext cx="9473695" cy="11351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405C-FA15-4695-8DCA-8553479EBD88}">
      <dsp:nvSpPr>
        <dsp:cNvPr id="0" name=""/>
        <dsp:cNvSpPr/>
      </dsp:nvSpPr>
      <dsp:spPr>
        <a:xfrm>
          <a:off x="514074" y="0"/>
          <a:ext cx="9544325" cy="12057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Black" panose="020B0A04020102020204" pitchFamily="34" charset="0"/>
            </a:rPr>
            <a:t>FBI </a:t>
          </a:r>
          <a:r>
            <a:rPr lang="en-US" sz="4300" kern="1200" dirty="0" err="1">
              <a:latin typeface="Arial Black" panose="020B0A04020102020204" pitchFamily="34" charset="0"/>
            </a:rPr>
            <a:t>Legat</a:t>
          </a:r>
          <a:r>
            <a:rPr lang="en-US" sz="4300" kern="1200" dirty="0">
              <a:latin typeface="Arial Black" panose="020B0A04020102020204" pitchFamily="34" charset="0"/>
            </a:rPr>
            <a:t>/Cyber ALAT Network</a:t>
          </a:r>
        </a:p>
      </dsp:txBody>
      <dsp:txXfrm>
        <a:off x="549389" y="35315"/>
        <a:ext cx="9473695" cy="11351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765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037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848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014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992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230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321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662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47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8534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484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08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GB" noProof="0" dirty="0"/>
              <a:t>Click to edit Master title style</a:t>
            </a:r>
          </a:p>
        </p:txBody>
      </p:sp>
    </p:spTree>
    <p:extLst>
      <p:ext uri="{BB962C8B-B14F-4D97-AF65-F5344CB8AC3E}">
        <p14:creationId xmlns:p14="http://schemas.microsoft.com/office/powerpoint/2010/main" val="3914117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No Pattern &amp; No Footer">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4059403" y="6261032"/>
            <a:ext cx="3860800" cy="365125"/>
          </a:xfrm>
          <a:prstGeom prst="rect">
            <a:avLst/>
          </a:prstGeom>
        </p:spPr>
        <p:txBody>
          <a:bodyPr/>
          <a:lstStyle>
            <a:lvl1pPr algn="ctr">
              <a:defRPr sz="1467">
                <a:solidFill>
                  <a:srgbClr val="466570"/>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LAW ENFORCMENT SENSITIVE</a:t>
            </a:r>
            <a:endParaRPr lang="en-GB" dirty="0"/>
          </a:p>
        </p:txBody>
      </p:sp>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0915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 Pattern &amp; No Footer">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4059403" y="6261032"/>
            <a:ext cx="3860800" cy="365125"/>
          </a:xfrm>
          <a:prstGeom prst="rect">
            <a:avLst/>
          </a:prstGeom>
        </p:spPr>
        <p:txBody>
          <a:bodyPr/>
          <a:lstStyle>
            <a:lvl1pPr algn="ctr">
              <a:defRPr sz="1467">
                <a:solidFill>
                  <a:srgbClr val="466570"/>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LAW ENFORCMENT SENSITIVE</a:t>
            </a:r>
            <a:endParaRPr lang="en-GB" dirty="0"/>
          </a:p>
        </p:txBody>
      </p:sp>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6" y="0"/>
            <a:ext cx="12188208" cy="6858000"/>
          </a:xfrm>
          <a:prstGeom prst="rect">
            <a:avLst/>
          </a:prstGeom>
        </p:spPr>
      </p:pic>
    </p:spTree>
    <p:extLst>
      <p:ext uri="{BB962C8B-B14F-4D97-AF65-F5344CB8AC3E}">
        <p14:creationId xmlns:p14="http://schemas.microsoft.com/office/powerpoint/2010/main" val="204395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6000" b="1">
                <a:solidFill>
                  <a:schemeClr val="bg2">
                    <a:lumMod val="50000"/>
                  </a:schemeClr>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LAW ENFORCMENT SENSITIVE</a:t>
            </a:r>
            <a:endParaRPr lang="en-US" dirty="0"/>
          </a:p>
        </p:txBody>
      </p:sp>
      <p:sp>
        <p:nvSpPr>
          <p:cNvPr id="6" name="Slide Number Placeholder 5"/>
          <p:cNvSpPr>
            <a:spLocks noGrp="1"/>
          </p:cNvSpPr>
          <p:nvPr>
            <p:ph type="sldNum" sz="quarter" idx="12"/>
          </p:nvPr>
        </p:nvSpPr>
        <p:spPr/>
        <p:txBody>
          <a:bodyPr/>
          <a:lstStyle/>
          <a:p>
            <a:fld id="{091269B2-BB64-4342-B197-259F92AC0365}" type="slidenum">
              <a:rPr lang="en-US" smtClean="0"/>
              <a:t>‹#›</a:t>
            </a:fld>
            <a:endParaRPr lang="en-US" dirty="0"/>
          </a:p>
        </p:txBody>
      </p:sp>
    </p:spTree>
    <p:extLst>
      <p:ext uri="{BB962C8B-B14F-4D97-AF65-F5344CB8AC3E}">
        <p14:creationId xmlns:p14="http://schemas.microsoft.com/office/powerpoint/2010/main" val="368418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923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0621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287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024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676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7504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974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Content Placeholder 3"/>
          <p:cNvSpPr>
            <a:spLocks noGrp="1"/>
          </p:cNvSpPr>
          <p:nvPr>
            <p:ph sz="quarter" idx="10"/>
          </p:nvPr>
        </p:nvSpPr>
        <p:spPr>
          <a:xfrm>
            <a:off x="609600" y="1593849"/>
            <a:ext cx="10972800" cy="452628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20704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20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891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49625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6910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2054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0818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0334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51720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0665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188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Text Placeholder 3"/>
          <p:cNvSpPr>
            <a:spLocks noGrp="1"/>
          </p:cNvSpPr>
          <p:nvPr>
            <p:ph type="body" sz="quarter" idx="10" hasCustomPrompt="1"/>
          </p:nvPr>
        </p:nvSpPr>
        <p:spPr>
          <a:xfrm>
            <a:off x="609599" y="1417320"/>
            <a:ext cx="5388864" cy="640080"/>
          </a:xfrm>
        </p:spPr>
        <p:txBody>
          <a:bodyPr>
            <a:normAutofit/>
          </a:bodyPr>
          <a:lstStyle>
            <a:lvl1pPr marL="0" indent="0">
              <a:buNone/>
              <a:defRPr sz="3733"/>
            </a:lvl1pPr>
            <a:lvl2pPr marL="609585" indent="0">
              <a:buNone/>
              <a:defRPr/>
            </a:lvl2pPr>
            <a:lvl3pPr marL="1219170" indent="0">
              <a:buNone/>
              <a:defRPr/>
            </a:lvl3pPr>
            <a:lvl4pPr marL="1828754" indent="0">
              <a:buNone/>
              <a:defRPr/>
            </a:lvl4pPr>
            <a:lvl5pPr marL="2438339" indent="0">
              <a:buNone/>
              <a:defRPr/>
            </a:lvl5pPr>
          </a:lstStyle>
          <a:p>
            <a:pPr lvl="0"/>
            <a:r>
              <a:rPr lang="en-GB" noProof="0" dirty="0"/>
              <a:t>Click to add text</a:t>
            </a:r>
          </a:p>
        </p:txBody>
      </p:sp>
      <p:sp>
        <p:nvSpPr>
          <p:cNvPr id="5" name="Text Placeholder 3"/>
          <p:cNvSpPr>
            <a:spLocks noGrp="1"/>
          </p:cNvSpPr>
          <p:nvPr>
            <p:ph type="body" sz="quarter" idx="11" hasCustomPrompt="1"/>
          </p:nvPr>
        </p:nvSpPr>
        <p:spPr>
          <a:xfrm>
            <a:off x="6193536" y="1417320"/>
            <a:ext cx="5388864" cy="640080"/>
          </a:xfrm>
        </p:spPr>
        <p:txBody>
          <a:bodyPr>
            <a:normAutofit/>
          </a:bodyPr>
          <a:lstStyle>
            <a:lvl1pPr marL="0" indent="0">
              <a:buNone/>
              <a:defRPr sz="3733"/>
            </a:lvl1pPr>
            <a:lvl2pPr marL="609585" indent="0">
              <a:buNone/>
              <a:defRPr/>
            </a:lvl2pPr>
            <a:lvl3pPr marL="1219170" indent="0">
              <a:buNone/>
              <a:defRPr/>
            </a:lvl3pPr>
            <a:lvl4pPr marL="1828754" indent="0">
              <a:buNone/>
              <a:defRPr/>
            </a:lvl4pPr>
            <a:lvl5pPr marL="2438339" indent="0">
              <a:buNone/>
              <a:defRPr/>
            </a:lvl5pPr>
          </a:lstStyle>
          <a:p>
            <a:pPr lvl="0"/>
            <a:r>
              <a:rPr lang="en-GB" noProof="0" dirty="0"/>
              <a:t>Click to add text</a:t>
            </a:r>
          </a:p>
        </p:txBody>
      </p:sp>
      <p:sp>
        <p:nvSpPr>
          <p:cNvPr id="6" name="Content Placeholder 1"/>
          <p:cNvSpPr>
            <a:spLocks noGrp="1"/>
          </p:cNvSpPr>
          <p:nvPr>
            <p:ph sz="half" idx="2" hasCustomPrompt="1"/>
          </p:nvPr>
        </p:nvSpPr>
        <p:spPr>
          <a:xfrm>
            <a:off x="609600" y="2174875"/>
            <a:ext cx="5386917" cy="3951288"/>
          </a:xfrm>
          <a:prstGeom prst="rect">
            <a:avLst/>
          </a:prstGeom>
        </p:spPr>
        <p:txBody>
          <a:bodyPr>
            <a:normAutofit/>
          </a:bodyPr>
          <a:lstStyle>
            <a:lvl1pPr>
              <a:defRPr sz="2933">
                <a:solidFill>
                  <a:srgbClr val="D8CEC2"/>
                </a:solidFill>
              </a:defRPr>
            </a:lvl1pPr>
            <a:lvl2pPr>
              <a:defRPr sz="2933"/>
            </a:lvl2pPr>
            <a:lvl3pPr>
              <a:defRPr sz="2667">
                <a:latin typeface="+mj-lt"/>
              </a:defRPr>
            </a:lvl3pPr>
            <a:lvl4pPr>
              <a:defRPr>
                <a:latin typeface="+mj-lt"/>
              </a:defRPr>
            </a:lvl4pPr>
          </a:lstStyle>
          <a:p>
            <a:r>
              <a:rPr lang="en-GB" noProof="0" dirty="0"/>
              <a:t>First level</a:t>
            </a:r>
          </a:p>
          <a:p>
            <a:pPr lvl="1"/>
            <a:r>
              <a:rPr lang="en-GB" noProof="0" dirty="0"/>
              <a:t>Second level</a:t>
            </a:r>
          </a:p>
          <a:p>
            <a:pPr lvl="2"/>
            <a:r>
              <a:rPr lang="en-GB" noProof="0" dirty="0"/>
              <a:t>Third level</a:t>
            </a:r>
          </a:p>
          <a:p>
            <a:pPr lvl="3"/>
            <a:r>
              <a:rPr lang="en-GB" noProof="0" dirty="0"/>
              <a:t>Fourth level</a:t>
            </a:r>
          </a:p>
          <a:p>
            <a:endParaRPr lang="en-GB" dirty="0"/>
          </a:p>
        </p:txBody>
      </p:sp>
      <p:sp>
        <p:nvSpPr>
          <p:cNvPr id="7" name="Content Placeholder 3"/>
          <p:cNvSpPr>
            <a:spLocks noGrp="1"/>
          </p:cNvSpPr>
          <p:nvPr>
            <p:ph sz="quarter" idx="4" hasCustomPrompt="1"/>
          </p:nvPr>
        </p:nvSpPr>
        <p:spPr>
          <a:xfrm>
            <a:off x="6193377" y="2174875"/>
            <a:ext cx="5389033" cy="3951288"/>
          </a:xfrm>
          <a:prstGeom prst="rect">
            <a:avLst/>
          </a:prstGeom>
        </p:spPr>
        <p:txBody>
          <a:bodyPr>
            <a:normAutofit/>
          </a:bodyPr>
          <a:lstStyle>
            <a:lvl1pPr>
              <a:defRPr sz="2933">
                <a:solidFill>
                  <a:srgbClr val="D8CEC2"/>
                </a:solidFill>
              </a:defRPr>
            </a:lvl1pPr>
            <a:lvl2pPr>
              <a:defRPr sz="2933"/>
            </a:lvl2pPr>
            <a:lvl3pPr>
              <a:defRPr sz="2667">
                <a:latin typeface="+mj-lt"/>
              </a:defRPr>
            </a:lvl3pPr>
            <a:lvl4pPr>
              <a:defRPr>
                <a:latin typeface="+mj-lt"/>
              </a:defRPr>
            </a:lvl4pPr>
          </a:lstStyle>
          <a:p>
            <a:r>
              <a:rPr lang="en-GB" noProof="0" dirty="0"/>
              <a:t>First level</a:t>
            </a:r>
          </a:p>
          <a:p>
            <a:pPr lvl="1"/>
            <a:r>
              <a:rPr lang="en-GB" noProof="0" dirty="0"/>
              <a:t>Second level</a:t>
            </a:r>
          </a:p>
          <a:p>
            <a:pPr lvl="2"/>
            <a:r>
              <a:rPr lang="en-GB" noProof="0" dirty="0"/>
              <a:t>Third level</a:t>
            </a:r>
          </a:p>
          <a:p>
            <a:pPr lvl="3"/>
            <a:r>
              <a:rPr lang="en-GB" noProof="0" dirty="0"/>
              <a:t>Fourth level</a:t>
            </a:r>
          </a:p>
          <a:p>
            <a:endParaRPr lang="en-GB" dirty="0"/>
          </a:p>
        </p:txBody>
      </p:sp>
    </p:spTree>
    <p:extLst>
      <p:ext uri="{BB962C8B-B14F-4D97-AF65-F5344CB8AC3E}">
        <p14:creationId xmlns:p14="http://schemas.microsoft.com/office/powerpoint/2010/main" val="3516887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Click to edit Master title style</a:t>
            </a:r>
          </a:p>
        </p:txBody>
      </p:sp>
      <p:sp>
        <p:nvSpPr>
          <p:cNvPr id="4" name="Content Placeholder 3"/>
          <p:cNvSpPr>
            <a:spLocks noGrp="1"/>
          </p:cNvSpPr>
          <p:nvPr>
            <p:ph sz="quarter" idx="10"/>
          </p:nvPr>
        </p:nvSpPr>
        <p:spPr>
          <a:xfrm>
            <a:off x="609600" y="1593849"/>
            <a:ext cx="10972800" cy="452628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09165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1"/>
          <p:cNvSpPr>
            <a:spLocks noGrp="1"/>
          </p:cNvSpPr>
          <p:nvPr>
            <p:ph type="pic" idx="1"/>
          </p:nvPr>
        </p:nvSpPr>
        <p:spPr>
          <a:xfrm>
            <a:off x="10583" y="2"/>
            <a:ext cx="12181416" cy="6852045"/>
          </a:xfrm>
          <a:prstGeom prst="rect">
            <a:avLst/>
          </a:prstGeom>
        </p:spPr>
      </p:sp>
    </p:spTree>
    <p:extLst>
      <p:ext uri="{BB962C8B-B14F-4D97-AF65-F5344CB8AC3E}">
        <p14:creationId xmlns:p14="http://schemas.microsoft.com/office/powerpoint/2010/main" val="413009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49"/>
            <a:ext cx="4011084" cy="1162051"/>
          </a:xfrm>
          <a:prstGeom prst="rect">
            <a:avLst/>
          </a:prstGeom>
        </p:spPr>
        <p:txBody>
          <a:bodyPr anchor="b"/>
          <a:lstStyle>
            <a:lvl1pPr algn="l">
              <a:defRPr sz="2667" b="1"/>
            </a:lvl1pPr>
          </a:lstStyle>
          <a:p>
            <a:r>
              <a:rPr lang="en-GB" noProof="0" dirty="0"/>
              <a:t>Click to edit Master title style</a:t>
            </a:r>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4267">
                <a:latin typeface="+mj-lt"/>
              </a:defRPr>
            </a:lvl1pPr>
            <a:lvl2pPr>
              <a:defRPr sz="3733">
                <a:latin typeface="+mj-lt"/>
              </a:defRPr>
            </a:lvl2pPr>
            <a:lvl3pPr>
              <a:defRPr sz="3200">
                <a:latin typeface="+mj-lt"/>
              </a:defRPr>
            </a:lvl3pPr>
            <a:lvl4pPr>
              <a:defRPr sz="2667">
                <a:latin typeface="+mj-lt"/>
              </a:defRPr>
            </a:lvl4pPr>
            <a:lvl5pPr>
              <a:defRPr sz="2667">
                <a:latin typeface="+mj-lt"/>
              </a:defRPr>
            </a:lvl5pPr>
            <a:lvl6pPr>
              <a:defRPr sz="2667"/>
            </a:lvl6pPr>
            <a:lvl7pPr>
              <a:defRPr sz="2667"/>
            </a:lvl7pPr>
            <a:lvl8pPr>
              <a:defRPr sz="2667"/>
            </a:lvl8pPr>
            <a:lvl9pPr>
              <a:defRPr sz="2667"/>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3"/>
          <p:cNvSpPr>
            <a:spLocks noGrp="1"/>
          </p:cNvSpPr>
          <p:nvPr>
            <p:ph type="body" sz="half" idx="2"/>
          </p:nvPr>
        </p:nvSpPr>
        <p:spPr>
          <a:xfrm>
            <a:off x="609610" y="1435104"/>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noProof="0" dirty="0"/>
              <a:t>Click to edit Master text styles</a:t>
            </a:r>
          </a:p>
        </p:txBody>
      </p:sp>
    </p:spTree>
    <p:extLst>
      <p:ext uri="{BB962C8B-B14F-4D97-AF65-F5344CB8AC3E}">
        <p14:creationId xmlns:p14="http://schemas.microsoft.com/office/powerpoint/2010/main" val="164865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lvl1pPr>
          </a:lstStyle>
          <a:p>
            <a:r>
              <a:rPr lang="en-GB" noProof="0"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42"/>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noProof="0" dirty="0"/>
              <a:t>Click to edit Master text styles</a:t>
            </a:r>
          </a:p>
        </p:txBody>
      </p:sp>
    </p:spTree>
    <p:extLst>
      <p:ext uri="{BB962C8B-B14F-4D97-AF65-F5344CB8AC3E}">
        <p14:creationId xmlns:p14="http://schemas.microsoft.com/office/powerpoint/2010/main" val="242260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2" name="Text Placeholder 2"/>
          <p:cNvSpPr txBox="1">
            <a:spLocks/>
          </p:cNvSpPr>
          <p:nvPr userDrawn="1"/>
        </p:nvSpPr>
        <p:spPr>
          <a:xfrm>
            <a:off x="815414" y="4552326"/>
            <a:ext cx="10561173" cy="518457"/>
          </a:xfrm>
          <a:prstGeom prst="rect">
            <a:avLst/>
          </a:prstGeom>
        </p:spPr>
        <p:txBody>
          <a:bodyPr vert="horz" lIns="121920" tIns="60960" rIns="121920" bIns="6096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GB" sz="3200" b="1" i="1" dirty="0">
                <a:solidFill>
                  <a:srgbClr val="7EA4B1"/>
                </a:solidFill>
                <a:latin typeface="+mj-lt"/>
                <a:ea typeface="Open Sans Semibold" panose="020B0706030804020204" pitchFamily="34" charset="0"/>
                <a:cs typeface="Open Sans Semibold" panose="020B0706030804020204" pitchFamily="34" charset="0"/>
              </a:rPr>
              <a:t>www.eurojust.europa.eu</a:t>
            </a:r>
          </a:p>
        </p:txBody>
      </p:sp>
      <p:sp>
        <p:nvSpPr>
          <p:cNvPr id="13" name="Text Placeholder 2"/>
          <p:cNvSpPr txBox="1">
            <a:spLocks/>
          </p:cNvSpPr>
          <p:nvPr userDrawn="1"/>
        </p:nvSpPr>
        <p:spPr>
          <a:xfrm>
            <a:off x="815414" y="5070784"/>
            <a:ext cx="10561173" cy="518457"/>
          </a:xfrm>
          <a:prstGeom prst="rect">
            <a:avLst/>
          </a:prstGeom>
        </p:spPr>
        <p:txBody>
          <a:bodyPr vert="horz" lIns="121920" tIns="60960" rIns="121920" bIns="60960" rtlCol="0" anchor="b">
            <a:normAutofit fontScale="92500" lnSpcReduction="10000"/>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GB" sz="2933" dirty="0">
                <a:solidFill>
                  <a:srgbClr val="D8CEC2"/>
                </a:solidFill>
                <a:latin typeface="+mj-lt"/>
                <a:ea typeface="Open Sans" panose="020B0606030504020204" pitchFamily="34" charset="0"/>
                <a:cs typeface="Open Sans" panose="020B0606030504020204" pitchFamily="34" charset="0"/>
              </a:rPr>
              <a:t>Follow Eurojust on Twitter and LinkedIn @ </a:t>
            </a:r>
            <a:r>
              <a:rPr lang="en-GB" sz="2933" i="1" dirty="0">
                <a:solidFill>
                  <a:srgbClr val="9AB6C0"/>
                </a:solidFill>
                <a:latin typeface="+mj-lt"/>
                <a:ea typeface="Open Sans Semibold" panose="020B0706030804020204" pitchFamily="34" charset="0"/>
                <a:cs typeface="Open Sans Semibold" panose="020B0706030804020204" pitchFamily="34" charset="0"/>
              </a:rPr>
              <a:t>Eurojust</a:t>
            </a:r>
          </a:p>
        </p:txBody>
      </p:sp>
      <p:sp>
        <p:nvSpPr>
          <p:cNvPr id="14" name="Text Placeholder 4"/>
          <p:cNvSpPr>
            <a:spLocks noGrp="1"/>
          </p:cNvSpPr>
          <p:nvPr>
            <p:ph type="body" sz="quarter" idx="13"/>
          </p:nvPr>
        </p:nvSpPr>
        <p:spPr>
          <a:xfrm>
            <a:off x="815981" y="1577699"/>
            <a:ext cx="10560049" cy="691276"/>
          </a:xfrm>
          <a:prstGeom prst="rect">
            <a:avLst/>
          </a:prstGeom>
        </p:spPr>
        <p:txBody>
          <a:bodyPr/>
          <a:lstStyle>
            <a:lvl1pPr marL="0" indent="0" algn="ctr">
              <a:buNone/>
              <a:defRPr b="1">
                <a:solidFill>
                  <a:srgbClr val="D8CEC2"/>
                </a:solidFill>
                <a:latin typeface="+mj-lt"/>
                <a:ea typeface="Open Sans SemiBold" panose="020B0706030804020204" pitchFamily="34" charset="0"/>
                <a:cs typeface="Open Sans SemiBold" panose="020B0706030804020204" pitchFamily="34" charset="0"/>
              </a:defRPr>
            </a:lvl1pPr>
          </a:lstStyle>
          <a:p>
            <a:endParaRPr lang="en-GB" dirty="0"/>
          </a:p>
        </p:txBody>
      </p:sp>
      <p:sp>
        <p:nvSpPr>
          <p:cNvPr id="15" name="Text Placeholder 5"/>
          <p:cNvSpPr>
            <a:spLocks noGrp="1"/>
          </p:cNvSpPr>
          <p:nvPr>
            <p:ph type="body" sz="quarter" idx="14"/>
          </p:nvPr>
        </p:nvSpPr>
        <p:spPr>
          <a:xfrm>
            <a:off x="815414" y="2309090"/>
            <a:ext cx="10561173" cy="605791"/>
          </a:xfrm>
          <a:prstGeom prst="rect">
            <a:avLst/>
          </a:prstGeom>
        </p:spPr>
        <p:txBody>
          <a:bodyPr>
            <a:normAutofit/>
          </a:bodyPr>
          <a:lstStyle>
            <a:lvl1pPr marL="0" indent="0" algn="ctr">
              <a:buNone/>
              <a:defRPr sz="3467" b="1">
                <a:solidFill>
                  <a:srgbClr val="C18172"/>
                </a:solidFill>
                <a:latin typeface="+mj-lt"/>
                <a:ea typeface="Open Sans SemiBold" panose="020B0706030804020204" pitchFamily="34" charset="0"/>
                <a:cs typeface="Open Sans SemiBold" panose="020B0706030804020204" pitchFamily="34" charset="0"/>
              </a:defRPr>
            </a:lvl1pPr>
          </a:lstStyle>
          <a:p>
            <a:endParaRPr lang="en-GB" dirty="0"/>
          </a:p>
        </p:txBody>
      </p:sp>
      <p:sp>
        <p:nvSpPr>
          <p:cNvPr id="16" name="Text Placeholder 6"/>
          <p:cNvSpPr>
            <a:spLocks noGrp="1"/>
          </p:cNvSpPr>
          <p:nvPr>
            <p:ph type="body" sz="quarter" idx="15"/>
          </p:nvPr>
        </p:nvSpPr>
        <p:spPr>
          <a:xfrm>
            <a:off x="815414" y="2954994"/>
            <a:ext cx="10561173" cy="605791"/>
          </a:xfrm>
          <a:prstGeom prst="rect">
            <a:avLst/>
          </a:prstGeom>
        </p:spPr>
        <p:txBody>
          <a:bodyPr>
            <a:normAutofit/>
          </a:bodyPr>
          <a:lstStyle>
            <a:lvl1pPr marL="0" indent="0" algn="ctr">
              <a:buNone/>
              <a:defRPr sz="3467">
                <a:solidFill>
                  <a:srgbClr val="D8CEC2"/>
                </a:solidFill>
                <a:latin typeface="+mj-lt"/>
                <a:ea typeface="Open Sans" panose="020B0606030504020204" pitchFamily="34" charset="0"/>
                <a:cs typeface="Open Sans" panose="020B0606030504020204" pitchFamily="34" charset="0"/>
              </a:defRPr>
            </a:lvl1pPr>
          </a:lstStyle>
          <a:p>
            <a:endParaRPr lang="en-GB" dirty="0"/>
          </a:p>
        </p:txBody>
      </p:sp>
      <p:sp>
        <p:nvSpPr>
          <p:cNvPr id="17" name="Text Placeholder 7"/>
          <p:cNvSpPr>
            <a:spLocks noGrp="1"/>
          </p:cNvSpPr>
          <p:nvPr>
            <p:ph type="body" sz="quarter" idx="16"/>
          </p:nvPr>
        </p:nvSpPr>
        <p:spPr>
          <a:xfrm>
            <a:off x="815414" y="3600898"/>
            <a:ext cx="10561173" cy="605791"/>
          </a:xfrm>
          <a:prstGeom prst="rect">
            <a:avLst/>
          </a:prstGeom>
        </p:spPr>
        <p:txBody>
          <a:bodyPr>
            <a:normAutofit/>
          </a:bodyPr>
          <a:lstStyle>
            <a:lvl1pPr marL="0" indent="0" algn="ctr">
              <a:buNone/>
              <a:defRPr sz="3467">
                <a:solidFill>
                  <a:srgbClr val="D8CEC2"/>
                </a:solidFill>
                <a:latin typeface="+mj-lt"/>
                <a:ea typeface="Open Sans" panose="020B0606030504020204" pitchFamily="34" charset="0"/>
                <a:cs typeface="Open Sans" panose="020B0606030504020204" pitchFamily="34" charset="0"/>
              </a:defRPr>
            </a:lvl1pPr>
          </a:lstStyle>
          <a:p>
            <a:endParaRPr lang="en-GB" dirty="0"/>
          </a:p>
        </p:txBody>
      </p:sp>
    </p:spTree>
    <p:extLst>
      <p:ext uri="{BB962C8B-B14F-4D97-AF65-F5344CB8AC3E}">
        <p14:creationId xmlns:p14="http://schemas.microsoft.com/office/powerpoint/2010/main" val="18603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14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No Patter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7200" y="6148800"/>
            <a:ext cx="1322563" cy="475955"/>
          </a:xfrm>
          <a:prstGeom prst="rect">
            <a:avLst/>
          </a:prstGeom>
        </p:spPr>
      </p:pic>
      <p:sp>
        <p:nvSpPr>
          <p:cNvPr id="12" name="Date Placeholder 3"/>
          <p:cNvSpPr txBox="1">
            <a:spLocks/>
          </p:cNvSpPr>
          <p:nvPr userDrawn="1"/>
        </p:nvSpPr>
        <p:spPr>
          <a:xfrm>
            <a:off x="609600" y="6273800"/>
            <a:ext cx="2844800" cy="365125"/>
          </a:xfrm>
          <a:prstGeom prst="rect">
            <a:avLst/>
          </a:prstGeom>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792A60-10BF-44AC-8D22-01E37A39FA43}" type="datetimeFigureOut">
              <a:rPr lang="en-GB" sz="1467" smtClean="0">
                <a:solidFill>
                  <a:srgbClr val="D8CEC2"/>
                </a:solidFill>
                <a:latin typeface="+mj-lt"/>
                <a:ea typeface="Open Sans" panose="020B0606030504020204" pitchFamily="34" charset="0"/>
                <a:cs typeface="Open Sans" panose="020B0606030504020204" pitchFamily="34" charset="0"/>
              </a:rPr>
              <a:pPr/>
              <a:t>19/09/2022</a:t>
            </a:fld>
            <a:endParaRPr lang="en-GB" sz="1467" dirty="0">
              <a:solidFill>
                <a:srgbClr val="D8CEC2"/>
              </a:solidFill>
              <a:latin typeface="+mj-lt"/>
              <a:ea typeface="Open Sans" panose="020B0606030504020204" pitchFamily="34" charset="0"/>
              <a:cs typeface="Open Sans" panose="020B0606030504020204" pitchFamily="34" charset="0"/>
            </a:endParaRPr>
          </a:p>
        </p:txBody>
      </p:sp>
      <p:sp>
        <p:nvSpPr>
          <p:cNvPr id="13" name="Slide Number Placeholder 5"/>
          <p:cNvSpPr txBox="1">
            <a:spLocks/>
          </p:cNvSpPr>
          <p:nvPr userDrawn="1"/>
        </p:nvSpPr>
        <p:spPr>
          <a:xfrm>
            <a:off x="7233600" y="6273800"/>
            <a:ext cx="2844800" cy="365125"/>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1FFCC7-E90A-4ABC-931F-5D783870E79C}" type="slidenum">
              <a:rPr lang="en-GB" sz="1467" smtClean="0">
                <a:solidFill>
                  <a:srgbClr val="D8CEC2"/>
                </a:solidFill>
                <a:latin typeface="+mj-lt"/>
                <a:ea typeface="Open Sans" panose="020B0606030504020204" pitchFamily="34" charset="0"/>
                <a:cs typeface="Open Sans" panose="020B0606030504020204" pitchFamily="34" charset="0"/>
              </a:rPr>
              <a:pPr/>
              <a:t>‹#›</a:t>
            </a:fld>
            <a:endParaRPr lang="en-GB" sz="1467" dirty="0">
              <a:solidFill>
                <a:srgbClr val="D8CEC2"/>
              </a:solidFill>
              <a:latin typeface="+mj-lt"/>
              <a:ea typeface="Open Sans" panose="020B0606030504020204" pitchFamily="34" charset="0"/>
              <a:cs typeface="Open Sans" panose="020B0606030504020204" pitchFamily="34" charset="0"/>
            </a:endParaRPr>
          </a:p>
        </p:txBody>
      </p:sp>
      <p:sp>
        <p:nvSpPr>
          <p:cNvPr id="14" name="TextBox 13"/>
          <p:cNvSpPr txBox="1"/>
          <p:nvPr userDrawn="1"/>
        </p:nvSpPr>
        <p:spPr>
          <a:xfrm>
            <a:off x="4601522" y="6281956"/>
            <a:ext cx="2526654" cy="318100"/>
          </a:xfrm>
          <a:prstGeom prst="rect">
            <a:avLst/>
          </a:prstGeom>
          <a:noFill/>
        </p:spPr>
        <p:txBody>
          <a:bodyPr wrap="none" rtlCol="0">
            <a:spAutoFit/>
          </a:bodyPr>
          <a:lstStyle/>
          <a:p>
            <a:pPr algn="ctr"/>
            <a:r>
              <a:rPr lang="en-GB" sz="1467" dirty="0">
                <a:solidFill>
                  <a:srgbClr val="D8CEC2"/>
                </a:solidFill>
                <a:latin typeface="+mj-lt"/>
                <a:ea typeface="Open Sans" panose="020B0606030504020204" pitchFamily="34" charset="0"/>
                <a:cs typeface="Open Sans" panose="020B0606030504020204" pitchFamily="34" charset="0"/>
              </a:rPr>
              <a:t>Criminal justice</a:t>
            </a:r>
            <a:r>
              <a:rPr lang="en-GB" sz="1467" baseline="0" dirty="0">
                <a:solidFill>
                  <a:srgbClr val="D8CEC2"/>
                </a:solidFill>
                <a:latin typeface="+mj-lt"/>
                <a:ea typeface="Open Sans" panose="020B0606030504020204" pitchFamily="34" charset="0"/>
                <a:cs typeface="Open Sans" panose="020B0606030504020204" pitchFamily="34" charset="0"/>
              </a:rPr>
              <a:t> across borders</a:t>
            </a:r>
            <a:endParaRPr lang="en-GB" sz="1467" dirty="0">
              <a:solidFill>
                <a:srgbClr val="D8CEC2"/>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7046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96" y="0"/>
            <a:ext cx="12188208" cy="6858000"/>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1"/>
            <a:endParaRPr lang="en-GB" noProof="0" dirty="0"/>
          </a:p>
        </p:txBody>
      </p:sp>
      <p:sp>
        <p:nvSpPr>
          <p:cNvPr id="14" name="Date Placeholder 3"/>
          <p:cNvSpPr txBox="1">
            <a:spLocks/>
          </p:cNvSpPr>
          <p:nvPr/>
        </p:nvSpPr>
        <p:spPr>
          <a:xfrm>
            <a:off x="609600" y="6271348"/>
            <a:ext cx="2844800" cy="365125"/>
          </a:xfrm>
          <a:prstGeom prst="rect">
            <a:avLst/>
          </a:prstGeom>
        </p:spPr>
        <p:txBody>
          <a:bodyPr vert="horz" lIns="121920" tIns="60960" rIns="121920" bIns="6096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792A60-10BF-44AC-8D22-01E37A39FA43}" type="datetimeFigureOut">
              <a:rPr lang="en-GB" sz="1467" smtClean="0">
                <a:solidFill>
                  <a:srgbClr val="D8CEC2"/>
                </a:solidFill>
                <a:latin typeface="+mj-lt"/>
                <a:ea typeface="Open Sans" panose="020B0606030504020204" pitchFamily="34" charset="0"/>
                <a:cs typeface="Open Sans" panose="020B0606030504020204" pitchFamily="34" charset="0"/>
              </a:rPr>
              <a:pPr/>
              <a:t>19/09/2022</a:t>
            </a:fld>
            <a:endParaRPr lang="en-GB" sz="1467" dirty="0">
              <a:solidFill>
                <a:srgbClr val="D8CEC2"/>
              </a:solidFill>
              <a:latin typeface="+mj-lt"/>
              <a:ea typeface="Open Sans" panose="020B0606030504020204" pitchFamily="34" charset="0"/>
              <a:cs typeface="Open Sans" panose="020B0606030504020204" pitchFamily="34" charset="0"/>
            </a:endParaRPr>
          </a:p>
        </p:txBody>
      </p:sp>
      <p:sp>
        <p:nvSpPr>
          <p:cNvPr id="15" name="Slide Number Placeholder 5"/>
          <p:cNvSpPr txBox="1">
            <a:spLocks/>
          </p:cNvSpPr>
          <p:nvPr/>
        </p:nvSpPr>
        <p:spPr>
          <a:xfrm>
            <a:off x="7231673" y="6271348"/>
            <a:ext cx="2844800" cy="365125"/>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1FFCC7-E90A-4ABC-931F-5D783870E79C}" type="slidenum">
              <a:rPr lang="en-GB" sz="1467" smtClean="0">
                <a:solidFill>
                  <a:srgbClr val="D8CEC2"/>
                </a:solidFill>
                <a:latin typeface="+mj-lt"/>
                <a:ea typeface="Open Sans" panose="020B0606030504020204" pitchFamily="34" charset="0"/>
                <a:cs typeface="Open Sans" panose="020B0606030504020204" pitchFamily="34" charset="0"/>
              </a:rPr>
              <a:pPr/>
              <a:t>‹#›</a:t>
            </a:fld>
            <a:endParaRPr lang="en-GB" sz="1467" dirty="0">
              <a:solidFill>
                <a:srgbClr val="D8CEC2"/>
              </a:solidFill>
              <a:latin typeface="+mj-lt"/>
              <a:ea typeface="Open Sans" panose="020B0606030504020204" pitchFamily="34" charset="0"/>
              <a:cs typeface="Open Sans" panose="020B0606030504020204" pitchFamily="34" charset="0"/>
            </a:endParaRPr>
          </a:p>
        </p:txBody>
      </p:sp>
      <p:sp>
        <p:nvSpPr>
          <p:cNvPr id="5" name="TextBox 4"/>
          <p:cNvSpPr txBox="1"/>
          <p:nvPr/>
        </p:nvSpPr>
        <p:spPr>
          <a:xfrm>
            <a:off x="4603418" y="6279504"/>
            <a:ext cx="2526654" cy="318100"/>
          </a:xfrm>
          <a:prstGeom prst="rect">
            <a:avLst/>
          </a:prstGeom>
          <a:noFill/>
        </p:spPr>
        <p:txBody>
          <a:bodyPr wrap="none" rtlCol="0">
            <a:spAutoFit/>
          </a:bodyPr>
          <a:lstStyle/>
          <a:p>
            <a:pPr algn="ctr"/>
            <a:r>
              <a:rPr lang="en-GB" sz="1467" dirty="0">
                <a:solidFill>
                  <a:srgbClr val="D8CEC2"/>
                </a:solidFill>
                <a:latin typeface="+mj-lt"/>
                <a:ea typeface="Open Sans" panose="020B0606030504020204" pitchFamily="34" charset="0"/>
                <a:cs typeface="Open Sans" panose="020B0606030504020204" pitchFamily="34" charset="0"/>
              </a:rPr>
              <a:t>Criminal justice</a:t>
            </a:r>
            <a:r>
              <a:rPr lang="en-GB" sz="1467" baseline="0" dirty="0">
                <a:solidFill>
                  <a:srgbClr val="D8CEC2"/>
                </a:solidFill>
                <a:latin typeface="+mj-lt"/>
                <a:ea typeface="Open Sans" panose="020B0606030504020204" pitchFamily="34" charset="0"/>
                <a:cs typeface="Open Sans" panose="020B0606030504020204" pitchFamily="34" charset="0"/>
              </a:rPr>
              <a:t> across borders</a:t>
            </a:r>
            <a:endParaRPr lang="en-GB" sz="1467" dirty="0">
              <a:solidFill>
                <a:srgbClr val="D8CEC2"/>
              </a:solidFill>
              <a:latin typeface="+mj-lt"/>
              <a:ea typeface="Open Sans" panose="020B0606030504020204" pitchFamily="34" charset="0"/>
              <a:cs typeface="Open Sans" panose="020B0606030504020204" pitchFamily="34" charset="0"/>
            </a:endParaRP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67200" y="6148800"/>
            <a:ext cx="1322563" cy="475955"/>
          </a:xfrm>
          <a:prstGeom prst="rect">
            <a:avLst/>
          </a:prstGeom>
        </p:spPr>
      </p:pic>
    </p:spTree>
    <p:extLst>
      <p:ext uri="{BB962C8B-B14F-4D97-AF65-F5344CB8AC3E}">
        <p14:creationId xmlns:p14="http://schemas.microsoft.com/office/powerpoint/2010/main" val="32093755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dt="0"/>
  <p:txStyles>
    <p:titleStyle>
      <a:lvl1pPr algn="ctr" defTabSz="1219170" rtl="0" eaLnBrk="1" latinLnBrk="0" hangingPunct="1">
        <a:spcBef>
          <a:spcPct val="0"/>
        </a:spcBef>
        <a:buNone/>
        <a:defRPr sz="5333" kern="1200">
          <a:solidFill>
            <a:srgbClr val="D8CEC2"/>
          </a:solidFill>
          <a:latin typeface="+mj-lt"/>
          <a:ea typeface="Open Sans Semibold" panose="020B0706030804020204" pitchFamily="34" charset="0"/>
          <a:cs typeface="Open Sans Semibold" panose="020B0706030804020204" pitchFamily="34" charset="0"/>
        </a:defRPr>
      </a:lvl1pPr>
    </p:titleStyle>
    <p:bodyStyle>
      <a:lvl1pPr marL="609585" indent="-609585" algn="l" defTabSz="1219170" rtl="0" eaLnBrk="1" latinLnBrk="0" hangingPunct="1">
        <a:spcBef>
          <a:spcPct val="20000"/>
        </a:spcBef>
        <a:buClr>
          <a:srgbClr val="C18172"/>
        </a:buClr>
        <a:buFont typeface="Wingdings 3" panose="05040102010807070707" pitchFamily="18" charset="2"/>
        <a:buChar char=""/>
        <a:defRPr sz="4000" kern="1200">
          <a:solidFill>
            <a:srgbClr val="D8CEC2"/>
          </a:solidFill>
          <a:latin typeface="+mj-lt"/>
          <a:ea typeface="Open Sans" panose="020B0606030504020204" pitchFamily="34" charset="0"/>
          <a:cs typeface="Open Sans" panose="020B0606030504020204" pitchFamily="34" charset="0"/>
        </a:defRPr>
      </a:lvl1pPr>
      <a:lvl2pPr marL="990575" indent="-380990" algn="l" defTabSz="1219170" rtl="0" eaLnBrk="1" latinLnBrk="0" hangingPunct="1">
        <a:spcBef>
          <a:spcPct val="20000"/>
        </a:spcBef>
        <a:buFont typeface="Arial" panose="020B0604020202020204" pitchFamily="34" charset="0"/>
        <a:buChar char="–"/>
        <a:defRPr sz="4000" kern="1200">
          <a:solidFill>
            <a:srgbClr val="D8CEC2"/>
          </a:solidFill>
          <a:latin typeface="+mj-lt"/>
          <a:ea typeface="Open Sans" panose="020B0606030504020204" pitchFamily="34" charset="0"/>
          <a:cs typeface="Open Sans" panose="020B0606030504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rgbClr val="D8CEC2"/>
          </a:solidFill>
          <a:latin typeface="+mj-lt"/>
          <a:ea typeface="Open Sans" panose="020B0606030504020204" pitchFamily="34" charset="0"/>
          <a:cs typeface="Open Sans" panose="020B0606030504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rgbClr val="D8CEC2"/>
          </a:solidFill>
          <a:latin typeface="+mj-lt"/>
          <a:ea typeface="Open Sans" panose="020B0606030504020204" pitchFamily="34" charset="0"/>
          <a:cs typeface="Open Sans" panose="020B0606030504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rgbClr val="D8CEC2"/>
          </a:solidFill>
          <a:latin typeface="+mj-lt"/>
          <a:ea typeface="Open Sans" panose="020B0606030504020204" pitchFamily="34" charset="0"/>
          <a:cs typeface="Open Sans" panose="020B0606030504020204" pitchFamily="34" charset="0"/>
        </a:defRPr>
      </a:lvl5pPr>
      <a:lvl6pPr marL="3352716" indent="-304792" algn="l" defTabSz="1219170" rtl="0" eaLnBrk="1" latinLnBrk="0" hangingPunct="1">
        <a:spcBef>
          <a:spcPct val="20000"/>
        </a:spcBef>
        <a:buFont typeface="Arial" panose="020B0604020202020204" pitchFamily="34" charset="0"/>
        <a:buChar char="•"/>
        <a:defRPr sz="2400" kern="1200">
          <a:solidFill>
            <a:srgbClr val="D8CEC2"/>
          </a:solidFill>
          <a:latin typeface="+mj-lt"/>
          <a:ea typeface="+mn-ea"/>
          <a:cs typeface="+mn-cs"/>
        </a:defRPr>
      </a:lvl6pPr>
      <a:lvl7pPr marL="3962301" indent="-304792" algn="l" defTabSz="1219170" rtl="0" eaLnBrk="1" latinLnBrk="0" hangingPunct="1">
        <a:spcBef>
          <a:spcPct val="20000"/>
        </a:spcBef>
        <a:buFont typeface="Arial" panose="020B0604020202020204" pitchFamily="34" charset="0"/>
        <a:buChar char="•"/>
        <a:defRPr sz="2133" kern="1200">
          <a:solidFill>
            <a:srgbClr val="D8CEC2"/>
          </a:solidFill>
          <a:latin typeface="+mj-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9/19/2022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41310062"/>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5"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0.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6.xml"/><Relationship Id="rId3" Type="http://schemas.openxmlformats.org/officeDocument/2006/relationships/diagramData" Target="../diagrams/data15.xml"/><Relationship Id="rId7" Type="http://schemas.microsoft.com/office/2007/relationships/diagramDrawing" Target="../diagrams/drawing15.xml"/><Relationship Id="rId12" Type="http://schemas.openxmlformats.org/officeDocument/2006/relationships/diagramColors" Target="../diagrams/colors16.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5.xml"/><Relationship Id="rId11" Type="http://schemas.openxmlformats.org/officeDocument/2006/relationships/diagramQuickStyle" Target="../diagrams/quickStyle16.xml"/><Relationship Id="rId5" Type="http://schemas.openxmlformats.org/officeDocument/2006/relationships/diagramQuickStyle" Target="../diagrams/quickStyle15.xml"/><Relationship Id="rId10" Type="http://schemas.openxmlformats.org/officeDocument/2006/relationships/diagramLayout" Target="../diagrams/layout16.xml"/><Relationship Id="rId4" Type="http://schemas.openxmlformats.org/officeDocument/2006/relationships/diagramLayout" Target="../diagrams/layout15.xml"/><Relationship Id="rId9" Type="http://schemas.openxmlformats.org/officeDocument/2006/relationships/diagramData" Target="../diagrams/data16.xml"/><Relationship Id="rId1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diagramDrawing" Target="../diagrams/drawing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diagramColors" Target="../diagrams/colors18.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7.xml"/><Relationship Id="rId11" Type="http://schemas.openxmlformats.org/officeDocument/2006/relationships/diagramQuickStyle" Target="../diagrams/quickStyle18.xml"/><Relationship Id="rId5" Type="http://schemas.openxmlformats.org/officeDocument/2006/relationships/diagramQuickStyle" Target="../diagrams/quickStyle17.xml"/><Relationship Id="rId10" Type="http://schemas.openxmlformats.org/officeDocument/2006/relationships/diagramLayout" Target="../diagrams/layout18.xml"/><Relationship Id="rId4" Type="http://schemas.openxmlformats.org/officeDocument/2006/relationships/diagramLayout" Target="../diagrams/layout17.xml"/><Relationship Id="rId9" Type="http://schemas.openxmlformats.org/officeDocument/2006/relationships/diagramData" Target="../diagrams/data18.xml"/><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DDAF645-0BE8-E805-74F8-85940CE38237}"/>
              </a:ext>
            </a:extLst>
          </p:cNvPr>
          <p:cNvSpPr/>
          <p:nvPr/>
        </p:nvSpPr>
        <p:spPr>
          <a:xfrm>
            <a:off x="1516220" y="371474"/>
            <a:ext cx="9159558" cy="294322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57888" y="371474"/>
            <a:ext cx="8676222" cy="2543175"/>
          </a:xfrm>
        </p:spPr>
        <p:txBody>
          <a:bodyPr/>
          <a:lstStyle/>
          <a:p>
            <a:r>
              <a:rPr lang="en-US" b="1" dirty="0">
                <a:effectLst>
                  <a:glow rad="38100">
                    <a:schemeClr val="bg1">
                      <a:lumMod val="65000"/>
                      <a:lumOff val="35000"/>
                      <a:alpha val="50000"/>
                    </a:schemeClr>
                  </a:glow>
                </a:effectLst>
                <a:latin typeface="Arial Black" panose="020B0A04020102020204" pitchFamily="34" charset="0"/>
              </a:rPr>
              <a:t>International Cooperation in Cybercrime Cases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618" y="3429000"/>
            <a:ext cx="3002047" cy="29720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Rounded Corners 5">
            <a:extLst>
              <a:ext uri="{FF2B5EF4-FFF2-40B4-BE49-F238E27FC236}">
                <a16:creationId xmlns:a16="http://schemas.microsoft.com/office/drawing/2014/main" id="{DF0B0191-431D-6F46-BC2B-C6CF442D4DA4}"/>
              </a:ext>
            </a:extLst>
          </p:cNvPr>
          <p:cNvSpPr/>
          <p:nvPr/>
        </p:nvSpPr>
        <p:spPr>
          <a:xfrm>
            <a:off x="4212404" y="3819760"/>
            <a:ext cx="7390317" cy="258126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F4F6164-5C0A-B5F4-9455-FF512B889573}"/>
              </a:ext>
            </a:extLst>
          </p:cNvPr>
          <p:cNvSpPr txBox="1">
            <a:spLocks/>
          </p:cNvSpPr>
          <p:nvPr/>
        </p:nvSpPr>
        <p:spPr>
          <a:xfrm>
            <a:off x="4438436" y="3819759"/>
            <a:ext cx="7031946" cy="2581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fontScale="925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25400" marR="0" lvl="0" indent="0" algn="l" defTabSz="914400" rtl="0" eaLnBrk="1" fontAlgn="auto" latinLnBrk="0" hangingPunct="1">
              <a:lnSpc>
                <a:spcPct val="108000"/>
              </a:lnSpc>
              <a:spcBef>
                <a:spcPts val="1200"/>
              </a:spcBef>
              <a:spcAft>
                <a:spcPts val="0"/>
              </a:spcAft>
              <a:buClr>
                <a:srgbClr val="6F6F74"/>
              </a:buClr>
              <a:buSzPts val="3200"/>
              <a:buNone/>
              <a:tabLst/>
              <a:defRPr/>
            </a:pPr>
            <a:r>
              <a:rPr lang="en-US" dirty="0">
                <a:solidFill>
                  <a:schemeClr val="tx1"/>
                </a:solidFill>
                <a:latin typeface="Arial Black" panose="020B0A04020102020204" pitchFamily="34" charset="0"/>
              </a:rPr>
              <a:t>Timothy C. Rank</a:t>
            </a:r>
          </a:p>
          <a:p>
            <a:pPr marL="25400" marR="0" lvl="0" indent="0" algn="l" defTabSz="914400" rtl="0" eaLnBrk="1" fontAlgn="auto" latinLnBrk="0" hangingPunct="1">
              <a:lnSpc>
                <a:spcPct val="108000"/>
              </a:lnSpc>
              <a:spcBef>
                <a:spcPts val="1200"/>
              </a:spcBef>
              <a:spcAft>
                <a:spcPts val="0"/>
              </a:spcAft>
              <a:buClr>
                <a:srgbClr val="6F6F74"/>
              </a:buClr>
              <a:buSzPts val="3200"/>
              <a:buNone/>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U.S.</a:t>
            </a:r>
            <a:r>
              <a:rPr kumimoji="0" lang="en-US" sz="3200" b="1" i="0" u="none" strike="noStrike" kern="0" cap="none" spc="0" normalizeH="0" noProof="0" dirty="0">
                <a:ln>
                  <a:noFill/>
                </a:ln>
                <a:solidFill>
                  <a:schemeClr val="tx1"/>
                </a:solidFill>
                <a:effectLst/>
                <a:uLnTx/>
                <a:uFillTx/>
                <a:latin typeface="Arial Black" panose="020B0A04020102020204" pitchFamily="34" charset="0"/>
                <a:sym typeface="Tahoma"/>
              </a:rPr>
              <a:t> Department of Justice ICHIP</a:t>
            </a:r>
          </a:p>
          <a:p>
            <a:pPr marL="25400" marR="0" lvl="0" indent="0" algn="l" defTabSz="914400" rtl="0" eaLnBrk="1" fontAlgn="auto" latinLnBrk="0" hangingPunct="1">
              <a:lnSpc>
                <a:spcPct val="108000"/>
              </a:lnSpc>
              <a:spcBef>
                <a:spcPts val="1200"/>
              </a:spcBef>
              <a:spcAft>
                <a:spcPts val="0"/>
              </a:spcAft>
              <a:buClr>
                <a:srgbClr val="6F6F74"/>
              </a:buClr>
              <a:buSzPts val="3200"/>
              <a:buNone/>
              <a:tabLst/>
              <a:defRPr/>
            </a:pPr>
            <a:r>
              <a:rPr lang="en-US" baseline="0" dirty="0">
                <a:solidFill>
                  <a:schemeClr val="tx1"/>
                </a:solidFill>
                <a:latin typeface="Arial Black" panose="020B0A04020102020204" pitchFamily="34" charset="0"/>
              </a:rPr>
              <a:t>Cybercrime Liaison</a:t>
            </a:r>
            <a:r>
              <a:rPr lang="en-US" dirty="0">
                <a:solidFill>
                  <a:schemeClr val="tx1"/>
                </a:solidFill>
                <a:latin typeface="Arial Black" panose="020B0A04020102020204" pitchFamily="34" charset="0"/>
              </a:rPr>
              <a:t> Prosecutor </a:t>
            </a:r>
            <a:br>
              <a:rPr lang="en-US" dirty="0">
                <a:solidFill>
                  <a:schemeClr val="tx1"/>
                </a:solidFill>
                <a:latin typeface="Arial Black" panose="020B0A04020102020204" pitchFamily="34" charset="0"/>
              </a:rPr>
            </a:br>
            <a:r>
              <a:rPr lang="en-US" dirty="0">
                <a:solidFill>
                  <a:schemeClr val="tx1"/>
                </a:solidFill>
                <a:latin typeface="Arial Black" panose="020B0A04020102020204" pitchFamily="34" charset="0"/>
              </a:rPr>
              <a:t>at Eurojust </a:t>
            </a:r>
            <a:endPar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endParaRPr>
          </a:p>
        </p:txBody>
      </p:sp>
    </p:spTree>
    <p:extLst>
      <p:ext uri="{BB962C8B-B14F-4D97-AF65-F5344CB8AC3E}">
        <p14:creationId xmlns:p14="http://schemas.microsoft.com/office/powerpoint/2010/main" val="539143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2936" y="-169333"/>
            <a:ext cx="10058400" cy="1403269"/>
          </a:xfrm>
          <a:noFill/>
        </p:spPr>
        <p:txBody>
          <a:bodyPr>
            <a:normAutofit/>
          </a:bodyPr>
          <a:lstStyle/>
          <a:p>
            <a:r>
              <a:rPr lang="en-US" dirty="0">
                <a:solidFill>
                  <a:schemeClr val="bg2"/>
                </a:solidFill>
              </a:rPr>
              <a:t>FBI Legal Attaché (LEGAT) Network</a:t>
            </a:r>
          </a:p>
        </p:txBody>
      </p:sp>
      <p:pic>
        <p:nvPicPr>
          <p:cNvPr id="6" name="Picture 5"/>
          <p:cNvPicPr>
            <a:picLocks noChangeAspect="1"/>
          </p:cNvPicPr>
          <p:nvPr/>
        </p:nvPicPr>
        <p:blipFill>
          <a:blip r:embed="rId2"/>
          <a:stretch>
            <a:fillRect/>
          </a:stretch>
        </p:blipFill>
        <p:spPr>
          <a:xfrm>
            <a:off x="2091763" y="1526099"/>
            <a:ext cx="7728512" cy="5291267"/>
          </a:xfrm>
          <a:prstGeom prst="rect">
            <a:avLst/>
          </a:prstGeom>
        </p:spPr>
      </p:pic>
      <p:pic>
        <p:nvPicPr>
          <p:cNvPr id="2" name="Picture 1"/>
          <p:cNvPicPr>
            <a:picLocks noChangeAspect="1"/>
          </p:cNvPicPr>
          <p:nvPr/>
        </p:nvPicPr>
        <p:blipFill>
          <a:blip r:embed="rId3"/>
          <a:stretch>
            <a:fillRect/>
          </a:stretch>
        </p:blipFill>
        <p:spPr>
          <a:xfrm>
            <a:off x="208155" y="3715693"/>
            <a:ext cx="4602356" cy="2427544"/>
          </a:xfrm>
          <a:prstGeom prst="rect">
            <a:avLst/>
          </a:prstGeom>
          <a:ln w="25400">
            <a:solidFill>
              <a:schemeClr val="accent1"/>
            </a:solidFill>
          </a:ln>
        </p:spPr>
      </p:pic>
      <p:graphicFrame>
        <p:nvGraphicFramePr>
          <p:cNvPr id="8" name="Diagram 7">
            <a:extLst>
              <a:ext uri="{FF2B5EF4-FFF2-40B4-BE49-F238E27FC236}">
                <a16:creationId xmlns:a16="http://schemas.microsoft.com/office/drawing/2014/main" id="{961569D4-6211-2650-0185-0A05FE767047}"/>
              </a:ext>
            </a:extLst>
          </p:cNvPr>
          <p:cNvGraphicFramePr/>
          <p:nvPr>
            <p:extLst>
              <p:ext uri="{D42A27DB-BD31-4B8C-83A1-F6EECF244321}">
                <p14:modId xmlns:p14="http://schemas.microsoft.com/office/powerpoint/2010/main" val="1534095477"/>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a:extLst>
              <a:ext uri="{FF2B5EF4-FFF2-40B4-BE49-F238E27FC236}">
                <a16:creationId xmlns:a16="http://schemas.microsoft.com/office/drawing/2014/main" id="{E131B337-D25A-6D99-E17E-7A47B2E9E062}"/>
              </a:ext>
            </a:extLst>
          </p:cNvPr>
          <p:cNvSpPr/>
          <p:nvPr/>
        </p:nvSpPr>
        <p:spPr>
          <a:xfrm>
            <a:off x="4810511" y="3715693"/>
            <a:ext cx="3885814" cy="137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7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0CE0F-0223-43E4-D3DC-E33E8D74415A}"/>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3429609180"/>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287A8FA-678F-591F-2AE1-214BD68CD199}"/>
              </a:ext>
            </a:extLst>
          </p:cNvPr>
          <p:cNvSpPr txBox="1">
            <a:spLocks/>
          </p:cNvSpPr>
          <p:nvPr/>
        </p:nvSpPr>
        <p:spPr>
          <a:xfrm>
            <a:off x="1361326" y="1704022"/>
            <a:ext cx="9715500" cy="461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fontScale="92500" lnSpcReduction="200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Eurojust is a coordination hub supporting prosecutions at the national or sub-national level that require collaboration with other countries</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Eurojust has no independent prosecuting authority.  Countries detail prosecutors and support staff to Eurojust.  These national desk representatives work to advance their home country cases but are not part of the prosecution team.</a:t>
            </a:r>
          </a:p>
          <a:p>
            <a:pPr lvl="0">
              <a:buClr>
                <a:schemeClr val="tx1"/>
              </a:buClr>
              <a:buFont typeface="Arial" panose="020B0604020202020204" pitchFamily="34" charset="0"/>
              <a:buChar char="•"/>
              <a:defRPr/>
            </a:pPr>
            <a:endPar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endParaRPr>
          </a:p>
        </p:txBody>
      </p:sp>
      <p:pic>
        <p:nvPicPr>
          <p:cNvPr id="8" name="Picture 7">
            <a:extLst>
              <a:ext uri="{FF2B5EF4-FFF2-40B4-BE49-F238E27FC236}">
                <a16:creationId xmlns:a16="http://schemas.microsoft.com/office/drawing/2014/main" id="{19CD4955-3A4A-7ED9-B87D-2B9CF28D8A6A}"/>
              </a:ext>
            </a:extLst>
          </p:cNvPr>
          <p:cNvPicPr>
            <a:picLocks noChangeAspect="1"/>
          </p:cNvPicPr>
          <p:nvPr/>
        </p:nvPicPr>
        <p:blipFill>
          <a:blip r:embed="rId8"/>
          <a:stretch>
            <a:fillRect/>
          </a:stretch>
        </p:blipFill>
        <p:spPr>
          <a:xfrm>
            <a:off x="8601381" y="180980"/>
            <a:ext cx="1420860" cy="1089477"/>
          </a:xfrm>
          <a:prstGeom prst="rect">
            <a:avLst/>
          </a:prstGeom>
        </p:spPr>
      </p:pic>
    </p:spTree>
    <p:extLst>
      <p:ext uri="{BB962C8B-B14F-4D97-AF65-F5344CB8AC3E}">
        <p14:creationId xmlns:p14="http://schemas.microsoft.com/office/powerpoint/2010/main" val="408205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0CE0F-0223-43E4-D3DC-E33E8D74415A}"/>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3705060741"/>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287A8FA-678F-591F-2AE1-214BD68CD199}"/>
              </a:ext>
            </a:extLst>
          </p:cNvPr>
          <p:cNvSpPr txBox="1">
            <a:spLocks/>
          </p:cNvSpPr>
          <p:nvPr/>
        </p:nvSpPr>
        <p:spPr>
          <a:xfrm>
            <a:off x="1361326" y="1704022"/>
            <a:ext cx="9715500" cy="461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lnSpcReduction="100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Evidence Sharing</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Law enforcement-to-law enforcement</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Mutual legal assistance requests</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Location of witnesses</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Data privacy</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Admissibility of evidence</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Contact points</a:t>
            </a:r>
          </a:p>
        </p:txBody>
      </p:sp>
      <p:graphicFrame>
        <p:nvGraphicFramePr>
          <p:cNvPr id="7" name="Diagram 6">
            <a:extLst>
              <a:ext uri="{FF2B5EF4-FFF2-40B4-BE49-F238E27FC236}">
                <a16:creationId xmlns:a16="http://schemas.microsoft.com/office/drawing/2014/main" id="{353BCF99-A66B-B889-59F9-E51085197B37}"/>
              </a:ext>
            </a:extLst>
          </p:cNvPr>
          <p:cNvGraphicFramePr/>
          <p:nvPr>
            <p:extLst>
              <p:ext uri="{D42A27DB-BD31-4B8C-83A1-F6EECF244321}">
                <p14:modId xmlns:p14="http://schemas.microsoft.com/office/powerpoint/2010/main" val="1898060665"/>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BC32A4E8-9C00-F872-9281-4F956A303303}"/>
              </a:ext>
            </a:extLst>
          </p:cNvPr>
          <p:cNvPicPr>
            <a:picLocks noChangeAspect="1"/>
          </p:cNvPicPr>
          <p:nvPr/>
        </p:nvPicPr>
        <p:blipFill>
          <a:blip r:embed="rId13"/>
          <a:stretch>
            <a:fillRect/>
          </a:stretch>
        </p:blipFill>
        <p:spPr>
          <a:xfrm>
            <a:off x="8601381" y="180980"/>
            <a:ext cx="1420860" cy="1089477"/>
          </a:xfrm>
          <a:prstGeom prst="rect">
            <a:avLst/>
          </a:prstGeom>
        </p:spPr>
      </p:pic>
    </p:spTree>
    <p:extLst>
      <p:ext uri="{BB962C8B-B14F-4D97-AF65-F5344CB8AC3E}">
        <p14:creationId xmlns:p14="http://schemas.microsoft.com/office/powerpoint/2010/main" val="270604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FEE595AC-F09E-95A9-C3D7-F2B3FE3CD2C0}"/>
              </a:ext>
            </a:extLst>
          </p:cNvPr>
          <p:cNvPicPr>
            <a:picLocks noChangeAspect="1"/>
          </p:cNvPicPr>
          <p:nvPr/>
        </p:nvPicPr>
        <p:blipFill>
          <a:blip r:embed="rId8"/>
          <a:stretch>
            <a:fillRect/>
          </a:stretch>
        </p:blipFill>
        <p:spPr>
          <a:xfrm>
            <a:off x="697963" y="1594276"/>
            <a:ext cx="10796074" cy="4837346"/>
          </a:xfrm>
          <a:prstGeom prst="rect">
            <a:avLst/>
          </a:prstGeom>
        </p:spPr>
      </p:pic>
      <p:graphicFrame>
        <p:nvGraphicFramePr>
          <p:cNvPr id="8" name="Diagram 7">
            <a:extLst>
              <a:ext uri="{FF2B5EF4-FFF2-40B4-BE49-F238E27FC236}">
                <a16:creationId xmlns:a16="http://schemas.microsoft.com/office/drawing/2014/main" id="{C99F2F19-69DA-3D5D-12E0-16F99C59C62D}"/>
              </a:ext>
            </a:extLst>
          </p:cNvPr>
          <p:cNvGraphicFramePr/>
          <p:nvPr>
            <p:extLst>
              <p:ext uri="{D42A27DB-BD31-4B8C-83A1-F6EECF244321}">
                <p14:modId xmlns:p14="http://schemas.microsoft.com/office/powerpoint/2010/main" val="1898060665"/>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8">
            <a:extLst>
              <a:ext uri="{FF2B5EF4-FFF2-40B4-BE49-F238E27FC236}">
                <a16:creationId xmlns:a16="http://schemas.microsoft.com/office/drawing/2014/main" id="{354DB27D-D1AB-F390-1740-EC366B190F5E}"/>
              </a:ext>
            </a:extLst>
          </p:cNvPr>
          <p:cNvPicPr>
            <a:picLocks noChangeAspect="1"/>
          </p:cNvPicPr>
          <p:nvPr/>
        </p:nvPicPr>
        <p:blipFill>
          <a:blip r:embed="rId14"/>
          <a:stretch>
            <a:fillRect/>
          </a:stretch>
        </p:blipFill>
        <p:spPr>
          <a:xfrm>
            <a:off x="8601381" y="180980"/>
            <a:ext cx="1420860" cy="1089477"/>
          </a:xfrm>
          <a:prstGeom prst="rect">
            <a:avLst/>
          </a:prstGeom>
        </p:spPr>
      </p:pic>
    </p:spTree>
    <p:extLst>
      <p:ext uri="{BB962C8B-B14F-4D97-AF65-F5344CB8AC3E}">
        <p14:creationId xmlns:p14="http://schemas.microsoft.com/office/powerpoint/2010/main" val="262640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2839343138"/>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B5399ED-1DE1-B494-A79C-37323DBF713D}"/>
              </a:ext>
            </a:extLst>
          </p:cNvPr>
          <p:cNvPicPr>
            <a:picLocks noChangeAspect="1"/>
          </p:cNvPicPr>
          <p:nvPr/>
        </p:nvPicPr>
        <p:blipFill>
          <a:blip r:embed="rId8"/>
          <a:stretch>
            <a:fillRect/>
          </a:stretch>
        </p:blipFill>
        <p:spPr>
          <a:xfrm>
            <a:off x="384850" y="1504745"/>
            <a:ext cx="11422299" cy="4937152"/>
          </a:xfrm>
          <a:prstGeom prst="rect">
            <a:avLst/>
          </a:prstGeom>
        </p:spPr>
      </p:pic>
      <p:graphicFrame>
        <p:nvGraphicFramePr>
          <p:cNvPr id="4" name="Diagram 3">
            <a:extLst>
              <a:ext uri="{FF2B5EF4-FFF2-40B4-BE49-F238E27FC236}">
                <a16:creationId xmlns:a16="http://schemas.microsoft.com/office/drawing/2014/main" id="{26A5C9FF-4BC6-BC8A-56E8-2432F8E97C35}"/>
              </a:ext>
            </a:extLst>
          </p:cNvPr>
          <p:cNvGraphicFramePr/>
          <p:nvPr>
            <p:extLst>
              <p:ext uri="{D42A27DB-BD31-4B8C-83A1-F6EECF244321}">
                <p14:modId xmlns:p14="http://schemas.microsoft.com/office/powerpoint/2010/main" val="1898060665"/>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Picture 4">
            <a:extLst>
              <a:ext uri="{FF2B5EF4-FFF2-40B4-BE49-F238E27FC236}">
                <a16:creationId xmlns:a16="http://schemas.microsoft.com/office/drawing/2014/main" id="{B2C3D230-39F6-33BC-6B94-7E9F21F04904}"/>
              </a:ext>
            </a:extLst>
          </p:cNvPr>
          <p:cNvPicPr>
            <a:picLocks noChangeAspect="1"/>
          </p:cNvPicPr>
          <p:nvPr/>
        </p:nvPicPr>
        <p:blipFill>
          <a:blip r:embed="rId14"/>
          <a:stretch>
            <a:fillRect/>
          </a:stretch>
        </p:blipFill>
        <p:spPr>
          <a:xfrm>
            <a:off x="8601381" y="180980"/>
            <a:ext cx="1420860" cy="1089477"/>
          </a:xfrm>
          <a:prstGeom prst="rect">
            <a:avLst/>
          </a:prstGeom>
        </p:spPr>
      </p:pic>
    </p:spTree>
    <p:extLst>
      <p:ext uri="{BB962C8B-B14F-4D97-AF65-F5344CB8AC3E}">
        <p14:creationId xmlns:p14="http://schemas.microsoft.com/office/powerpoint/2010/main" val="36677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24620E3-9632-052A-95BF-1734DAAD96F1}"/>
              </a:ext>
            </a:extLst>
          </p:cNvPr>
          <p:cNvPicPr>
            <a:picLocks noChangeAspect="1"/>
          </p:cNvPicPr>
          <p:nvPr/>
        </p:nvPicPr>
        <p:blipFill>
          <a:blip r:embed="rId8"/>
          <a:stretch>
            <a:fillRect/>
          </a:stretch>
        </p:blipFill>
        <p:spPr>
          <a:xfrm>
            <a:off x="2022644" y="1214577"/>
            <a:ext cx="8146711" cy="5803865"/>
          </a:xfrm>
          <a:prstGeom prst="rect">
            <a:avLst/>
          </a:prstGeom>
        </p:spPr>
      </p:pic>
      <p:graphicFrame>
        <p:nvGraphicFramePr>
          <p:cNvPr id="4" name="Diagram 3">
            <a:extLst>
              <a:ext uri="{FF2B5EF4-FFF2-40B4-BE49-F238E27FC236}">
                <a16:creationId xmlns:a16="http://schemas.microsoft.com/office/drawing/2014/main" id="{D7EE7890-76D0-4FD4-FBE3-5A49928F490A}"/>
              </a:ext>
            </a:extLst>
          </p:cNvPr>
          <p:cNvGraphicFramePr/>
          <p:nvPr>
            <p:extLst>
              <p:ext uri="{D42A27DB-BD31-4B8C-83A1-F6EECF244321}">
                <p14:modId xmlns:p14="http://schemas.microsoft.com/office/powerpoint/2010/main" val="1898060665"/>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Picture 4">
            <a:extLst>
              <a:ext uri="{FF2B5EF4-FFF2-40B4-BE49-F238E27FC236}">
                <a16:creationId xmlns:a16="http://schemas.microsoft.com/office/drawing/2014/main" id="{67553445-EDDB-CA4F-EFE9-D7D3B1BB531B}"/>
              </a:ext>
            </a:extLst>
          </p:cNvPr>
          <p:cNvPicPr>
            <a:picLocks noChangeAspect="1"/>
          </p:cNvPicPr>
          <p:nvPr/>
        </p:nvPicPr>
        <p:blipFill>
          <a:blip r:embed="rId14"/>
          <a:stretch>
            <a:fillRect/>
          </a:stretch>
        </p:blipFill>
        <p:spPr>
          <a:xfrm>
            <a:off x="8601381" y="180980"/>
            <a:ext cx="1420860" cy="1089477"/>
          </a:xfrm>
          <a:prstGeom prst="rect">
            <a:avLst/>
          </a:prstGeom>
        </p:spPr>
      </p:pic>
    </p:spTree>
    <p:extLst>
      <p:ext uri="{BB962C8B-B14F-4D97-AF65-F5344CB8AC3E}">
        <p14:creationId xmlns:p14="http://schemas.microsoft.com/office/powerpoint/2010/main" val="110357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0CE0F-0223-43E4-D3DC-E33E8D74415A}"/>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3701842718"/>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287A8FA-678F-591F-2AE1-214BD68CD199}"/>
              </a:ext>
            </a:extLst>
          </p:cNvPr>
          <p:cNvSpPr txBox="1">
            <a:spLocks/>
          </p:cNvSpPr>
          <p:nvPr/>
        </p:nvSpPr>
        <p:spPr>
          <a:xfrm>
            <a:off x="1361326" y="1704022"/>
            <a:ext cx="9715500" cy="4789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fontScale="92500" lnSpcReduction="200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Collaboration between Eurojust and USDOJ Office of International Affairs (OIA)</a:t>
            </a:r>
          </a:p>
          <a:p>
            <a:pPr lvl="0">
              <a:buClr>
                <a:schemeClr val="tx1"/>
              </a:buClr>
              <a:buFont typeface="Arial" panose="020B0604020202020204" pitchFamily="34" charset="0"/>
              <a:buChar char="•"/>
              <a:defRPr/>
            </a:pPr>
            <a:r>
              <a:rPr lang="en-US" dirty="0">
                <a:solidFill>
                  <a:schemeClr val="tx1"/>
                </a:solidFill>
                <a:latin typeface="Arial Black" panose="020B0A04020102020204" pitchFamily="34" charset="0"/>
              </a:rPr>
              <a:t>Designated experts in Eurojust countries (Member States and Partners)</a:t>
            </a:r>
            <a:endPar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endParaRPr>
          </a:p>
          <a:p>
            <a:pPr lvl="0">
              <a:buClr>
                <a:schemeClr val="tx1"/>
              </a:buClr>
              <a:buFont typeface="Arial" panose="020B0604020202020204" pitchFamily="34" charset="0"/>
              <a:buChar char="•"/>
              <a:defRPr/>
            </a:pPr>
            <a:r>
              <a:rPr lang="en-US" dirty="0">
                <a:solidFill>
                  <a:schemeClr val="tx1"/>
                </a:solidFill>
                <a:latin typeface="Arial Black" panose="020B0A04020102020204" pitchFamily="34" charset="0"/>
              </a:rPr>
              <a:t>Points of contact for obtaining evidence from U.S.-based internet service providers</a:t>
            </a:r>
            <a:endPar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endParaRP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Receive specialized training from OIA and are part of network with direct contact with counterparts in OIA section dealing with electronic evidence</a:t>
            </a:r>
          </a:p>
        </p:txBody>
      </p:sp>
    </p:spTree>
    <p:extLst>
      <p:ext uri="{BB962C8B-B14F-4D97-AF65-F5344CB8AC3E}">
        <p14:creationId xmlns:p14="http://schemas.microsoft.com/office/powerpoint/2010/main" val="366063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1917650423"/>
              </p:ext>
            </p:extLst>
          </p:nvPr>
        </p:nvGraphicFramePr>
        <p:xfrm>
          <a:off x="764273" y="2054371"/>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66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1193722750"/>
              </p:ext>
            </p:extLst>
          </p:nvPr>
        </p:nvGraphicFramePr>
        <p:xfrm>
          <a:off x="1635759" y="66190"/>
          <a:ext cx="8036561" cy="127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Rounded Corners 3">
            <a:extLst>
              <a:ext uri="{FF2B5EF4-FFF2-40B4-BE49-F238E27FC236}">
                <a16:creationId xmlns:a16="http://schemas.microsoft.com/office/drawing/2014/main" id="{5E0D1F26-34C1-1A05-8911-8CEAF4915020}"/>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3014829D-2102-2F7B-DDFE-5B230AA51E64}"/>
              </a:ext>
            </a:extLst>
          </p:cNvPr>
          <p:cNvSpPr txBox="1">
            <a:spLocks/>
          </p:cNvSpPr>
          <p:nvPr/>
        </p:nvSpPr>
        <p:spPr>
          <a:xfrm>
            <a:off x="1300164" y="1739582"/>
            <a:ext cx="9744074" cy="4899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fontScale="925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25400" marR="0" lvl="0" indent="0" algn="l" defTabSz="914400" rtl="0" eaLnBrk="1" fontAlgn="auto" latinLnBrk="0" hangingPunct="1">
              <a:lnSpc>
                <a:spcPct val="108000"/>
              </a:lnSpc>
              <a:spcBef>
                <a:spcPts val="1200"/>
              </a:spcBef>
              <a:spcAft>
                <a:spcPts val="0"/>
              </a:spcAft>
              <a:buClr>
                <a:srgbClr val="6F6F74"/>
              </a:buClr>
              <a:buSzPts val="3200"/>
              <a:buNone/>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Issue – Cross-Border Digital Evidence </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U.S. Efforts to Create Sustainable Networks</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G7 24/7</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ICHIP Network</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RLA Network</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FBI </a:t>
            </a:r>
            <a:r>
              <a:rPr kumimoji="0" lang="en-US" sz="3200" b="1" i="0" u="none" strike="noStrike" kern="0" cap="none" spc="0" normalizeH="0" baseline="0" noProof="0" dirty="0" err="1">
                <a:ln>
                  <a:noFill/>
                </a:ln>
                <a:solidFill>
                  <a:schemeClr val="tx1"/>
                </a:solidFill>
                <a:effectLst/>
                <a:uLnTx/>
                <a:uFillTx/>
                <a:latin typeface="Arial Black" panose="020B0A04020102020204" pitchFamily="34" charset="0"/>
                <a:sym typeface="Tahoma"/>
              </a:rPr>
              <a:t>Legat</a:t>
            </a: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/Cyber ALAT Network</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Eurojust MLA Project</a:t>
            </a:r>
          </a:p>
        </p:txBody>
      </p:sp>
    </p:spTree>
    <p:extLst>
      <p:ext uri="{BB962C8B-B14F-4D97-AF65-F5344CB8AC3E}">
        <p14:creationId xmlns:p14="http://schemas.microsoft.com/office/powerpoint/2010/main" val="35709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0CE0F-0223-43E4-D3DC-E33E8D74415A}"/>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2463876570"/>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3287A8FA-678F-591F-2AE1-214BD68CD199}"/>
              </a:ext>
            </a:extLst>
          </p:cNvPr>
          <p:cNvSpPr txBox="1">
            <a:spLocks/>
          </p:cNvSpPr>
          <p:nvPr/>
        </p:nvSpPr>
        <p:spPr>
          <a:xfrm>
            <a:off x="1371600" y="1739582"/>
            <a:ext cx="9715500" cy="461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fontScale="925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marL="457200" marR="0" lvl="0" indent="-431800" algn="l" defTabSz="914400" rtl="0" eaLnBrk="1" fontAlgn="auto" latinLnBrk="0" hangingPunct="1">
              <a:lnSpc>
                <a:spcPct val="108000"/>
              </a:lnSpc>
              <a:spcBef>
                <a:spcPts val="1200"/>
              </a:spcBef>
              <a:spcAft>
                <a:spcPts val="0"/>
              </a:spcAft>
              <a:buClr>
                <a:srgbClr val="6F6F74"/>
              </a:buClr>
              <a:buSzPts val="3200"/>
              <a:buFont typeface="Calibri"/>
              <a:buChar char=" "/>
              <a:tabLst/>
              <a:defRPr/>
            </a:pPr>
            <a:r>
              <a:rPr kumimoji="0" lang="en-US" sz="3200" b="1" i="0" u="none" strike="noStrike" kern="0" cap="none" spc="0" normalizeH="0" baseline="0" noProof="0" dirty="0">
                <a:ln>
                  <a:noFill/>
                </a:ln>
                <a:solidFill>
                  <a:schemeClr val="bg1"/>
                </a:solidFill>
                <a:effectLst/>
                <a:uLnTx/>
                <a:uFillTx/>
                <a:latin typeface="Tahoma"/>
                <a:ea typeface="Tahoma"/>
                <a:cs typeface="Tahoma"/>
                <a:sym typeface="Tahoma"/>
              </a:rPr>
              <a:t>Over 80 member states worldwide</a:t>
            </a:r>
          </a:p>
          <a:p>
            <a:pPr marR="0" lvl="1" algn="l" defTabSz="914400" rtl="0" eaLnBrk="1" fontAlgn="auto" latinLnBrk="0" hangingPunct="1">
              <a:lnSpc>
                <a:spcPct val="108000"/>
              </a:lnSpc>
              <a:spcBef>
                <a:spcPts val="200"/>
              </a:spcBef>
              <a:spcAft>
                <a:spcPts val="0"/>
              </a:spcAft>
              <a:buClr>
                <a:schemeClr val="tx1"/>
              </a:buClr>
              <a:buSzPts val="28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Tahoma"/>
                <a:ea typeface="Tahoma"/>
                <a:cs typeface="Tahoma"/>
                <a:sym typeface="Tahoma"/>
              </a:rPr>
              <a:t>More than G7 countries (and different than Budapest 24/7)</a:t>
            </a:r>
          </a:p>
          <a:p>
            <a:pPr marL="457200" marR="0" lvl="0" indent="-431800" algn="l" defTabSz="914400" rtl="0" eaLnBrk="1" fontAlgn="auto" latinLnBrk="0" hangingPunct="1">
              <a:lnSpc>
                <a:spcPct val="108000"/>
              </a:lnSpc>
              <a:spcBef>
                <a:spcPts val="1200"/>
              </a:spcBef>
              <a:spcAft>
                <a:spcPts val="0"/>
              </a:spcAft>
              <a:buClr>
                <a:srgbClr val="6F6F74"/>
              </a:buClr>
              <a:buSzPts val="3200"/>
              <a:buFont typeface="Calibri"/>
              <a:buChar char=" "/>
              <a:tabLst/>
              <a:defRPr/>
            </a:pPr>
            <a:r>
              <a:rPr kumimoji="0" lang="en-US" sz="3200" b="1" i="0" u="none" strike="noStrike" kern="0" cap="none" spc="0" normalizeH="0" baseline="0" noProof="0" dirty="0">
                <a:ln>
                  <a:noFill/>
                </a:ln>
                <a:solidFill>
                  <a:schemeClr val="bg1"/>
                </a:solidFill>
                <a:effectLst/>
                <a:uLnTx/>
                <a:uFillTx/>
                <a:latin typeface="Tahoma"/>
                <a:ea typeface="Tahoma"/>
                <a:cs typeface="Tahoma"/>
                <a:sym typeface="Tahoma"/>
              </a:rPr>
              <a:t>All states encouraged to join this network</a:t>
            </a:r>
          </a:p>
          <a:p>
            <a:pPr marR="0" lvl="1" algn="l" defTabSz="914400" rtl="0" eaLnBrk="1" fontAlgn="auto" latinLnBrk="0" hangingPunct="1">
              <a:lnSpc>
                <a:spcPct val="108000"/>
              </a:lnSpc>
              <a:spcBef>
                <a:spcPts val="200"/>
              </a:spcBef>
              <a:spcAft>
                <a:spcPts val="0"/>
              </a:spcAft>
              <a:buClr>
                <a:schemeClr val="tx1"/>
              </a:buClr>
              <a:buSzPts val="28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Tahoma"/>
                <a:ea typeface="Tahoma"/>
                <a:cs typeface="Tahoma"/>
                <a:sym typeface="Tahoma"/>
              </a:rPr>
              <a:t>Prosecutor or police officer</a:t>
            </a:r>
          </a:p>
          <a:p>
            <a:pPr marR="0" lvl="1" algn="l" defTabSz="914400" rtl="0" eaLnBrk="1" fontAlgn="auto" latinLnBrk="0" hangingPunct="1">
              <a:lnSpc>
                <a:spcPct val="108000"/>
              </a:lnSpc>
              <a:spcBef>
                <a:spcPts val="200"/>
              </a:spcBef>
              <a:spcAft>
                <a:spcPts val="0"/>
              </a:spcAft>
              <a:buClr>
                <a:schemeClr val="tx1"/>
              </a:buClr>
              <a:buSzPts val="28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Tahoma"/>
                <a:ea typeface="Tahoma"/>
                <a:cs typeface="Tahoma"/>
                <a:sym typeface="Tahoma"/>
              </a:rPr>
              <a:t>Available 24/7</a:t>
            </a:r>
          </a:p>
          <a:p>
            <a:pPr marR="0" lvl="1" algn="l" defTabSz="914400" rtl="0" eaLnBrk="1" fontAlgn="auto" latinLnBrk="0" hangingPunct="1">
              <a:lnSpc>
                <a:spcPct val="108000"/>
              </a:lnSpc>
              <a:spcBef>
                <a:spcPts val="200"/>
              </a:spcBef>
              <a:spcAft>
                <a:spcPts val="0"/>
              </a:spcAft>
              <a:buClr>
                <a:schemeClr val="tx1"/>
              </a:buClr>
              <a:buSzPts val="28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Tahoma"/>
                <a:ea typeface="Tahoma"/>
                <a:cs typeface="Tahoma"/>
                <a:sym typeface="Tahoma"/>
              </a:rPr>
              <a:t>Can preserve electronic evidence held by service providers</a:t>
            </a:r>
          </a:p>
          <a:p>
            <a:pPr marR="0" lvl="1" algn="l" defTabSz="914400" rtl="0" eaLnBrk="1" fontAlgn="auto" latinLnBrk="0" hangingPunct="1">
              <a:lnSpc>
                <a:spcPct val="108000"/>
              </a:lnSpc>
              <a:spcBef>
                <a:spcPts val="200"/>
              </a:spcBef>
              <a:spcAft>
                <a:spcPts val="0"/>
              </a:spcAft>
              <a:buClr>
                <a:schemeClr val="tx1"/>
              </a:buClr>
              <a:buSzPts val="28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Tahoma"/>
                <a:ea typeface="Tahoma"/>
                <a:cs typeface="Tahoma"/>
                <a:sym typeface="Tahoma"/>
              </a:rPr>
              <a:t>Requests in English</a:t>
            </a:r>
          </a:p>
          <a:p>
            <a:pPr marR="0" lvl="1" algn="l" defTabSz="914400" rtl="0" eaLnBrk="1" fontAlgn="auto" latinLnBrk="0" hangingPunct="1">
              <a:lnSpc>
                <a:spcPct val="108000"/>
              </a:lnSpc>
              <a:spcBef>
                <a:spcPts val="200"/>
              </a:spcBef>
              <a:spcAft>
                <a:spcPts val="0"/>
              </a:spcAft>
              <a:buClr>
                <a:schemeClr val="tx1"/>
              </a:buClr>
              <a:buSzPts val="28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Tahoma"/>
                <a:ea typeface="Tahoma"/>
                <a:cs typeface="Tahoma"/>
                <a:sym typeface="Tahoma"/>
              </a:rPr>
              <a:t>Technical knowledge</a:t>
            </a:r>
          </a:p>
          <a:p>
            <a:pPr marR="0" lvl="1" algn="l" defTabSz="914400" rtl="0" eaLnBrk="1" fontAlgn="auto" latinLnBrk="0" hangingPunct="1">
              <a:lnSpc>
                <a:spcPct val="108000"/>
              </a:lnSpc>
              <a:spcBef>
                <a:spcPts val="200"/>
              </a:spcBef>
              <a:spcAft>
                <a:spcPts val="0"/>
              </a:spcAft>
              <a:buClr>
                <a:schemeClr val="tx1"/>
              </a:buClr>
              <a:buSzPts val="28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Tahoma"/>
                <a:ea typeface="Tahoma"/>
                <a:cs typeface="Tahoma"/>
                <a:sym typeface="Tahoma"/>
              </a:rPr>
              <a:t>Legal knowledge</a:t>
            </a:r>
          </a:p>
        </p:txBody>
      </p:sp>
    </p:spTree>
    <p:extLst>
      <p:ext uri="{BB962C8B-B14F-4D97-AF65-F5344CB8AC3E}">
        <p14:creationId xmlns:p14="http://schemas.microsoft.com/office/powerpoint/2010/main" val="126190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3472128485"/>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B67B54DA-7052-B615-E8BE-39899FFDF7E4}"/>
              </a:ext>
            </a:extLst>
          </p:cNvPr>
          <p:cNvPicPr>
            <a:picLocks noChangeAspect="1"/>
          </p:cNvPicPr>
          <p:nvPr/>
        </p:nvPicPr>
        <p:blipFill rotWithShape="1">
          <a:blip r:embed="rId7"/>
          <a:srcRect b="7298"/>
          <a:stretch/>
        </p:blipFill>
        <p:spPr>
          <a:xfrm>
            <a:off x="2143818" y="1476249"/>
            <a:ext cx="7904364" cy="5493075"/>
          </a:xfrm>
          <a:prstGeom prst="rect">
            <a:avLst/>
          </a:prstGeom>
        </p:spPr>
      </p:pic>
    </p:spTree>
    <p:extLst>
      <p:ext uri="{BB962C8B-B14F-4D97-AF65-F5344CB8AC3E}">
        <p14:creationId xmlns:p14="http://schemas.microsoft.com/office/powerpoint/2010/main" val="275025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0CE0F-0223-43E4-D3DC-E33E8D74415A}"/>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2317181063"/>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287A8FA-678F-591F-2AE1-214BD68CD199}"/>
              </a:ext>
            </a:extLst>
          </p:cNvPr>
          <p:cNvSpPr txBox="1">
            <a:spLocks/>
          </p:cNvSpPr>
          <p:nvPr/>
        </p:nvSpPr>
        <p:spPr>
          <a:xfrm>
            <a:off x="1371600" y="1739582"/>
            <a:ext cx="9715500" cy="461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fontScale="85000" lnSpcReduction="200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Twelve ICHIP Attorney Advisors </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Regional Advisors located in </a:t>
            </a:r>
            <a:r>
              <a:rPr lang="en-US" dirty="0">
                <a:solidFill>
                  <a:schemeClr val="tx1"/>
                </a:solidFill>
                <a:latin typeface="Arial Black" panose="020B0A04020102020204" pitchFamily="34" charset="0"/>
              </a:rPr>
              <a:t>Abuja, Addis Ababa, Bangkok, Bucharest, Hong Kong, Kuala Lumpur, Panama City, São </a:t>
            </a: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Paulo, The Hague, and Zagreb</a:t>
            </a:r>
          </a:p>
          <a:p>
            <a:pPr lvl="0">
              <a:buClr>
                <a:schemeClr val="tx1"/>
              </a:buClr>
              <a:buFont typeface="Arial" panose="020B0604020202020204" pitchFamily="34" charset="0"/>
              <a:buChar char="•"/>
              <a:defRPr/>
            </a:pPr>
            <a:r>
              <a:rPr lang="en-US" dirty="0">
                <a:solidFill>
                  <a:schemeClr val="tx1"/>
                </a:solidFill>
                <a:latin typeface="Arial Black" panose="020B0A04020102020204" pitchFamily="34" charset="0"/>
              </a:rPr>
              <a:t>T</a:t>
            </a: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wo global subject matter experts, one specializing in Dark Web and Cryptocurrency and the other in Internet Fraud and Public Health</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Two GCFAs who specialize in digital forensics training</a:t>
            </a:r>
          </a:p>
          <a:p>
            <a:pPr marR="0" lvl="0" algn="l" defTabSz="914400" rtl="0" eaLnBrk="1" fontAlgn="auto" latinLnBrk="0" hangingPunct="1">
              <a:lnSpc>
                <a:spcPct val="108000"/>
              </a:lnSpc>
              <a:spcBef>
                <a:spcPts val="1200"/>
              </a:spcBef>
              <a:spcAft>
                <a:spcPts val="0"/>
              </a:spcAft>
              <a:buClr>
                <a:schemeClr val="tx1"/>
              </a:buClr>
              <a:buSzPts val="3200"/>
              <a:buFont typeface="Arial" panose="020B0604020202020204" pitchFamily="34" charset="0"/>
              <a:buChar char="•"/>
              <a:tabLst/>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A federal law enforcement agent in São Paulo</a:t>
            </a:r>
            <a:endParaRPr kumimoji="0" lang="en-US" sz="2800" b="0" i="0" u="none" strike="noStrike" kern="0" cap="none" spc="0" normalizeH="0" baseline="0" noProof="0" dirty="0">
              <a:ln>
                <a:noFill/>
              </a:ln>
              <a:solidFill>
                <a:schemeClr val="tx1"/>
              </a:solidFill>
              <a:effectLst/>
              <a:uLnTx/>
              <a:uFillTx/>
              <a:latin typeface="Arial Black" panose="020B0A04020102020204" pitchFamily="34" charset="0"/>
              <a:sym typeface="Tahoma"/>
            </a:endParaRPr>
          </a:p>
        </p:txBody>
      </p:sp>
    </p:spTree>
    <p:extLst>
      <p:ext uri="{BB962C8B-B14F-4D97-AF65-F5344CB8AC3E}">
        <p14:creationId xmlns:p14="http://schemas.microsoft.com/office/powerpoint/2010/main" val="242941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72040526"/>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785D788-716C-B1E6-4611-B54129766CA7}"/>
              </a:ext>
            </a:extLst>
          </p:cNvPr>
          <p:cNvPicPr>
            <a:picLocks noChangeAspect="1"/>
          </p:cNvPicPr>
          <p:nvPr/>
        </p:nvPicPr>
        <p:blipFill>
          <a:blip r:embed="rId8"/>
          <a:stretch>
            <a:fillRect/>
          </a:stretch>
        </p:blipFill>
        <p:spPr>
          <a:xfrm>
            <a:off x="2309812" y="1426368"/>
            <a:ext cx="7572376" cy="5679282"/>
          </a:xfrm>
          <a:prstGeom prst="rect">
            <a:avLst/>
          </a:prstGeom>
        </p:spPr>
      </p:pic>
    </p:spTree>
    <p:extLst>
      <p:ext uri="{BB962C8B-B14F-4D97-AF65-F5344CB8AC3E}">
        <p14:creationId xmlns:p14="http://schemas.microsoft.com/office/powerpoint/2010/main" val="73572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0CE0F-0223-43E4-D3DC-E33E8D74415A}"/>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3905951624"/>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287A8FA-678F-591F-2AE1-214BD68CD199}"/>
              </a:ext>
            </a:extLst>
          </p:cNvPr>
          <p:cNvSpPr txBox="1">
            <a:spLocks/>
          </p:cNvSpPr>
          <p:nvPr/>
        </p:nvSpPr>
        <p:spPr>
          <a:xfrm>
            <a:off x="1371600" y="1739582"/>
            <a:ext cx="9715500" cy="4614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lnSpcReduction="100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OPDAT stations experienced prosecutors (Resident Legal Advisors (RLAs)) at Embassies throughout the world </a:t>
            </a:r>
          </a:p>
          <a:p>
            <a:pPr lvl="0">
              <a:buClr>
                <a:schemeClr val="tx1"/>
              </a:buClr>
              <a:buFont typeface="Arial" panose="020B0604020202020204" pitchFamily="34" charset="0"/>
              <a:buChar char="•"/>
              <a:defRPr/>
            </a:pPr>
            <a:r>
              <a:rPr kumimoji="0" lang="en-US" b="0" i="0" u="none" strike="noStrike" kern="0" cap="none" spc="0" normalizeH="0" baseline="0" noProof="0" dirty="0">
                <a:ln>
                  <a:noFill/>
                </a:ln>
                <a:solidFill>
                  <a:schemeClr val="tx1"/>
                </a:solidFill>
                <a:effectLst/>
                <a:uLnTx/>
                <a:uFillTx/>
                <a:latin typeface="Arial Black" panose="020B0A04020102020204" pitchFamily="34" charset="0"/>
                <a:sym typeface="Tahoma"/>
              </a:rPr>
              <a:t>Focus on cybercrime, c</a:t>
            </a:r>
            <a:r>
              <a:rPr lang="en-US" b="0" dirty="0" err="1">
                <a:solidFill>
                  <a:schemeClr val="tx1"/>
                </a:solidFill>
                <a:latin typeface="Arial Black" panose="020B0A04020102020204" pitchFamily="34" charset="0"/>
              </a:rPr>
              <a:t>ounter</a:t>
            </a:r>
            <a:r>
              <a:rPr lang="en-US" b="0" dirty="0">
                <a:solidFill>
                  <a:schemeClr val="tx1"/>
                </a:solidFill>
                <a:latin typeface="Arial Black" panose="020B0A04020102020204" pitchFamily="34" charset="0"/>
              </a:rPr>
              <a:t>-terrorism, organized crime, money laundering, anti-corruption, human trafficking</a:t>
            </a:r>
          </a:p>
          <a:p>
            <a:pPr lvl="0">
              <a:buClr>
                <a:schemeClr val="tx1"/>
              </a:buClr>
              <a:buFont typeface="Arial" panose="020B0604020202020204" pitchFamily="34" charset="0"/>
              <a:buChar char="•"/>
              <a:defRPr/>
            </a:pPr>
            <a:r>
              <a:rPr kumimoji="0" lang="en-US" b="0" i="0" u="none" strike="noStrike" kern="0" cap="none" spc="0" normalizeH="0" baseline="0" noProof="0" dirty="0">
                <a:ln>
                  <a:noFill/>
                </a:ln>
                <a:solidFill>
                  <a:schemeClr val="tx1"/>
                </a:solidFill>
                <a:effectLst/>
                <a:uLnTx/>
                <a:uFillTx/>
                <a:latin typeface="Arial Black" panose="020B0A04020102020204" pitchFamily="34" charset="0"/>
                <a:sym typeface="Tahoma"/>
              </a:rPr>
              <a:t>Building </a:t>
            </a:r>
            <a:r>
              <a:rPr kumimoji="0" lang="en-US" b="0" i="0" u="none" strike="noStrike" kern="0" cap="none" spc="0" normalizeH="0" baseline="0" noProof="0" dirty="0" err="1">
                <a:ln>
                  <a:noFill/>
                </a:ln>
                <a:solidFill>
                  <a:schemeClr val="tx1"/>
                </a:solidFill>
                <a:effectLst/>
                <a:uLnTx/>
                <a:uFillTx/>
                <a:latin typeface="Arial Black" panose="020B0A04020102020204" pitchFamily="34" charset="0"/>
                <a:sym typeface="Tahoma"/>
              </a:rPr>
              <a:t>bila</a:t>
            </a:r>
            <a:r>
              <a:rPr lang="en-US" b="0" dirty="0" err="1">
                <a:solidFill>
                  <a:schemeClr val="tx1"/>
                </a:solidFill>
                <a:latin typeface="Arial Black" panose="020B0A04020102020204" pitchFamily="34" charset="0"/>
              </a:rPr>
              <a:t>teral</a:t>
            </a:r>
            <a:r>
              <a:rPr lang="en-US" b="0" dirty="0">
                <a:solidFill>
                  <a:schemeClr val="tx1"/>
                </a:solidFill>
                <a:latin typeface="Arial Black" panose="020B0A04020102020204" pitchFamily="34" charset="0"/>
              </a:rPr>
              <a:t> and multilateral relationships</a:t>
            </a:r>
            <a:endParaRPr kumimoji="0" lang="en-US" b="0" i="0" u="none" strike="noStrike" kern="0" cap="none" spc="0" normalizeH="0" baseline="0" noProof="0" dirty="0">
              <a:ln>
                <a:noFill/>
              </a:ln>
              <a:solidFill>
                <a:schemeClr val="tx1"/>
              </a:solidFill>
              <a:effectLst/>
              <a:uLnTx/>
              <a:uFillTx/>
              <a:latin typeface="Arial Black" panose="020B0A04020102020204" pitchFamily="34" charset="0"/>
              <a:sym typeface="Tahoma"/>
            </a:endParaRPr>
          </a:p>
        </p:txBody>
      </p:sp>
    </p:spTree>
    <p:extLst>
      <p:ext uri="{BB962C8B-B14F-4D97-AF65-F5344CB8AC3E}">
        <p14:creationId xmlns:p14="http://schemas.microsoft.com/office/powerpoint/2010/main" val="387348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820CE0F-0223-43E4-D3DC-E33E8D74415A}"/>
              </a:ext>
            </a:extLst>
          </p:cNvPr>
          <p:cNvSpPr/>
          <p:nvPr/>
        </p:nvSpPr>
        <p:spPr>
          <a:xfrm>
            <a:off x="508001" y="1704022"/>
            <a:ext cx="11094720" cy="489997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627607374"/>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3287A8FA-678F-591F-2AE1-214BD68CD199}"/>
              </a:ext>
            </a:extLst>
          </p:cNvPr>
          <p:cNvSpPr txBox="1">
            <a:spLocks/>
          </p:cNvSpPr>
          <p:nvPr/>
        </p:nvSpPr>
        <p:spPr>
          <a:xfrm>
            <a:off x="1371600" y="1656217"/>
            <a:ext cx="9715500" cy="4995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0" tIns="45700" rIns="0" bIns="45700" anchor="t" anchorCtr="0">
            <a:normAutofit fontScale="92500" lnSpcReduction="20000"/>
          </a:bodyPr>
          <a:lstStyle>
            <a:defPPr marR="0" lvl="0" algn="l" rtl="0">
              <a:lnSpc>
                <a:spcPct val="100000"/>
              </a:lnSpc>
              <a:spcBef>
                <a:spcPts val="0"/>
              </a:spcBef>
              <a:spcAft>
                <a:spcPts val="0"/>
              </a:spcAft>
            </a:defPPr>
            <a:lvl1pPr marL="457200" marR="0" lvl="0" indent="-431800" algn="l" rtl="0">
              <a:lnSpc>
                <a:spcPct val="108000"/>
              </a:lnSpc>
              <a:spcBef>
                <a:spcPts val="1200"/>
              </a:spcBef>
              <a:spcAft>
                <a:spcPts val="0"/>
              </a:spcAft>
              <a:buClr>
                <a:schemeClr val="accent1"/>
              </a:buClr>
              <a:buSzPts val="3200"/>
              <a:buFont typeface="Calibri"/>
              <a:buChar char=" "/>
              <a:defRPr sz="3200" b="1" i="0" u="none" strike="noStrike" cap="none">
                <a:solidFill>
                  <a:srgbClr val="375C85"/>
                </a:solidFill>
                <a:latin typeface="Tahoma"/>
                <a:ea typeface="Tahoma"/>
                <a:cs typeface="Tahoma"/>
                <a:sym typeface="Tahoma"/>
              </a:defRPr>
            </a:lvl1pPr>
            <a:lvl2pPr marL="914400" marR="0" lvl="1" indent="-406400" algn="l" rtl="0">
              <a:lnSpc>
                <a:spcPct val="108000"/>
              </a:lnSpc>
              <a:spcBef>
                <a:spcPts val="200"/>
              </a:spcBef>
              <a:spcAft>
                <a:spcPts val="0"/>
              </a:spcAft>
              <a:buClr>
                <a:schemeClr val="accent1"/>
              </a:buClr>
              <a:buSzPts val="2800"/>
              <a:buFont typeface="Calibri"/>
              <a:buChar char="◦"/>
              <a:defRPr sz="2800" b="0" i="0" u="none" strike="noStrike" cap="none">
                <a:solidFill>
                  <a:srgbClr val="595959"/>
                </a:solidFill>
                <a:latin typeface="Tahoma"/>
                <a:ea typeface="Tahoma"/>
                <a:cs typeface="Tahoma"/>
                <a:sym typeface="Tahoma"/>
              </a:defRPr>
            </a:lvl2pPr>
            <a:lvl3pPr marL="1371600" marR="0" lvl="2"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3pPr>
            <a:lvl4pPr marL="1828800" marR="0" lvl="3"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4pPr>
            <a:lvl5pPr marL="2286000" marR="0" lvl="4" indent="-355600" algn="l" rtl="0">
              <a:lnSpc>
                <a:spcPct val="108000"/>
              </a:lnSpc>
              <a:spcBef>
                <a:spcPts val="400"/>
              </a:spcBef>
              <a:spcAft>
                <a:spcPts val="0"/>
              </a:spcAft>
              <a:buClr>
                <a:schemeClr val="accent1"/>
              </a:buClr>
              <a:buSzPts val="2000"/>
              <a:buFont typeface="Calibri"/>
              <a:buChar char="◦"/>
              <a:defRPr sz="2000" b="0" i="0" u="none" strike="noStrike" cap="none">
                <a:solidFill>
                  <a:srgbClr val="595959"/>
                </a:solidFill>
                <a:latin typeface="Tahoma"/>
                <a:ea typeface="Tahoma"/>
                <a:cs typeface="Tahoma"/>
                <a:sym typeface="Tahoma"/>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63 </a:t>
            </a:r>
            <a:r>
              <a:rPr lang="en-US" dirty="0">
                <a:solidFill>
                  <a:schemeClr val="tx1"/>
                </a:solidFill>
                <a:latin typeface="Arial Black" panose="020B0A04020102020204" pitchFamily="34" charset="0"/>
              </a:rPr>
              <a:t>L</a:t>
            </a: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egal Attaché (</a:t>
            </a:r>
            <a:r>
              <a:rPr kumimoji="0" lang="en-US" sz="3200" b="1" i="0" u="none" strike="noStrike" kern="0" cap="none" spc="0" normalizeH="0" baseline="0" noProof="0" dirty="0" err="1">
                <a:ln>
                  <a:noFill/>
                </a:ln>
                <a:solidFill>
                  <a:schemeClr val="tx1"/>
                </a:solidFill>
                <a:effectLst/>
                <a:uLnTx/>
                <a:uFillTx/>
                <a:latin typeface="Arial Black" panose="020B0A04020102020204" pitchFamily="34" charset="0"/>
                <a:sym typeface="Tahoma"/>
              </a:rPr>
              <a:t>Legat</a:t>
            </a: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 offices located in cities around the globe and provide coverage for more than 180 countries, territories, and islands </a:t>
            </a:r>
          </a:p>
          <a:p>
            <a:pPr lvl="0">
              <a:buClr>
                <a:schemeClr val="tx1"/>
              </a:buClr>
              <a:buFont typeface="Arial" panose="020B0604020202020204" pitchFamily="34" charset="0"/>
              <a:buChar char="•"/>
              <a:defRPr/>
            </a:pPr>
            <a:r>
              <a:rPr kumimoji="0" lang="en-US" sz="3200" b="1" i="0" u="none" strike="noStrike" kern="0" cap="none" spc="0" normalizeH="0" baseline="0" noProof="0" dirty="0">
                <a:ln>
                  <a:noFill/>
                </a:ln>
                <a:solidFill>
                  <a:schemeClr val="tx1"/>
                </a:solidFill>
                <a:effectLst/>
                <a:uLnTx/>
                <a:uFillTx/>
                <a:latin typeface="Arial Black" panose="020B0A04020102020204" pitchFamily="34" charset="0"/>
                <a:sym typeface="Tahoma"/>
              </a:rPr>
              <a:t>Work with permission and in cooperation with host country, and develop relationships with law enforcement and judicial authorities</a:t>
            </a:r>
          </a:p>
          <a:p>
            <a:pPr lvl="0">
              <a:buClr>
                <a:schemeClr val="tx1"/>
              </a:buClr>
              <a:buFont typeface="Arial" panose="020B0604020202020204" pitchFamily="34" charset="0"/>
              <a:buChar char="•"/>
              <a:defRPr/>
            </a:pPr>
            <a:r>
              <a:rPr lang="en-US" b="0" dirty="0">
                <a:solidFill>
                  <a:schemeClr val="tx1"/>
                </a:solidFill>
                <a:latin typeface="Arial Black" panose="020B0A04020102020204" pitchFamily="34" charset="0"/>
              </a:rPr>
              <a:t>Regional cybercrime experts (Cyber ALATs) focus on assistance with cyber investigations and capacity building</a:t>
            </a:r>
            <a:endParaRPr kumimoji="0" lang="en-US" b="0" i="0" u="none" strike="noStrike" kern="0" cap="none" spc="0" normalizeH="0" baseline="0" noProof="0" dirty="0">
              <a:ln>
                <a:noFill/>
              </a:ln>
              <a:solidFill>
                <a:schemeClr val="tx1"/>
              </a:solidFill>
              <a:effectLst/>
              <a:uLnTx/>
              <a:uFillTx/>
              <a:latin typeface="Arial Black" panose="020B0A04020102020204" pitchFamily="34" charset="0"/>
              <a:sym typeface="Tahoma"/>
            </a:endParaRPr>
          </a:p>
        </p:txBody>
      </p:sp>
    </p:spTree>
    <p:extLst>
      <p:ext uri="{BB962C8B-B14F-4D97-AF65-F5344CB8AC3E}">
        <p14:creationId xmlns:p14="http://schemas.microsoft.com/office/powerpoint/2010/main" val="316819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B2CC4F0-634F-EA31-073B-3A393637FDBB}"/>
              </a:ext>
            </a:extLst>
          </p:cNvPr>
          <p:cNvGraphicFramePr/>
          <p:nvPr>
            <p:extLst>
              <p:ext uri="{D42A27DB-BD31-4B8C-83A1-F6EECF244321}">
                <p14:modId xmlns:p14="http://schemas.microsoft.com/office/powerpoint/2010/main" val="3685969613"/>
              </p:ext>
            </p:extLst>
          </p:nvPr>
        </p:nvGraphicFramePr>
        <p:xfrm>
          <a:off x="764273" y="122830"/>
          <a:ext cx="10058400" cy="12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42BEE333-0899-0EC3-522E-C17CE8D45DB9}"/>
              </a:ext>
            </a:extLst>
          </p:cNvPr>
          <p:cNvPicPr>
            <a:picLocks noChangeAspect="1"/>
          </p:cNvPicPr>
          <p:nvPr/>
        </p:nvPicPr>
        <p:blipFill>
          <a:blip r:embed="rId8"/>
          <a:stretch>
            <a:fillRect/>
          </a:stretch>
        </p:blipFill>
        <p:spPr>
          <a:xfrm>
            <a:off x="2042795" y="1526936"/>
            <a:ext cx="8106409" cy="5084409"/>
          </a:xfrm>
          <a:prstGeom prst="rect">
            <a:avLst/>
          </a:prstGeom>
        </p:spPr>
      </p:pic>
    </p:spTree>
    <p:extLst>
      <p:ext uri="{BB962C8B-B14F-4D97-AF65-F5344CB8AC3E}">
        <p14:creationId xmlns:p14="http://schemas.microsoft.com/office/powerpoint/2010/main" val="30588249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J Presentation 16:9 Dark - Content">
  <a:themeElements>
    <a:clrScheme name="Eurojust Dark">
      <a:dk1>
        <a:srgbClr val="000000"/>
      </a:dk1>
      <a:lt1>
        <a:srgbClr val="D8CEC2"/>
      </a:lt1>
      <a:dk2>
        <a:srgbClr val="000000"/>
      </a:dk2>
      <a:lt2>
        <a:srgbClr val="EFF2E5"/>
      </a:lt2>
      <a:accent1>
        <a:srgbClr val="2B4754"/>
      </a:accent1>
      <a:accent2>
        <a:srgbClr val="C18172"/>
      </a:accent2>
      <a:accent3>
        <a:srgbClr val="ADA634"/>
      </a:accent3>
      <a:accent4>
        <a:srgbClr val="8E6969"/>
      </a:accent4>
      <a:accent5>
        <a:srgbClr val="466570"/>
      </a:accent5>
      <a:accent6>
        <a:srgbClr val="C1BFBC"/>
      </a:accent6>
      <a:hlink>
        <a:srgbClr val="155773"/>
      </a:hlink>
      <a:folHlink>
        <a:srgbClr val="800080"/>
      </a:folHlink>
    </a:clrScheme>
    <a:fontScheme name="Eurojust">
      <a:majorFont>
        <a:latin typeface="Calibri"/>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J_Presentation_Dark_Widescreen" id="{64DD8051-E78E-4D3B-85AD-94E67307B92A}" vid="{7AB12919-304F-4A48-B7DF-E0177F29DEEA}"/>
    </a:ext>
  </a:extLst>
</a:theme>
</file>

<file path=ppt/theme/theme2.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5870</TotalTime>
  <Words>472</Words>
  <Application>Microsoft Office PowerPoint</Application>
  <PresentationFormat>Widescreen</PresentationFormat>
  <Paragraphs>77</Paragraphs>
  <Slides>17</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Tahoma</vt:lpstr>
      <vt:lpstr>Century Gothic</vt:lpstr>
      <vt:lpstr>Cambria</vt:lpstr>
      <vt:lpstr>Arial Black</vt:lpstr>
      <vt:lpstr>Open Sans</vt:lpstr>
      <vt:lpstr>Arial</vt:lpstr>
      <vt:lpstr>Calibri</vt:lpstr>
      <vt:lpstr>Wingdings 3</vt:lpstr>
      <vt:lpstr>EJ Presentation 16:9 Dark - Content</vt:lpstr>
      <vt:lpstr>Mesh</vt:lpstr>
      <vt:lpstr>International Cooperation in Cybercrime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FBI Legal Attaché (LEGAT)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Timothy.Rank2@usdoj.gov</dc:creator>
  <cp:lastModifiedBy>Rank, Timothy (CRM)</cp:lastModifiedBy>
  <cp:revision>23</cp:revision>
  <dcterms:created xsi:type="dcterms:W3CDTF">2015-03-20T19:56:43Z</dcterms:created>
  <dcterms:modified xsi:type="dcterms:W3CDTF">2022-09-20T09:24:26Z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0x010100588106109F556141AAC698873B34C416</vt:lpwstr>
  </property>
  <property fmtid="{D5CDD505-2E9C-101B-9397-08002B2CF9AE}" pid="3" name="Order">
    <vt:r8>9900</vt:r8>
  </property>
  <property fmtid="{D5CDD505-2E9C-101B-9397-08002B2CF9AE}" pid="4" name="MSIP_Label_1665d9ee-429a-4d5f-97cc-cfb56e044a6e_Enabled">
    <vt:lpwstr>true</vt:lpwstr>
  </property>
  <property fmtid="{D5CDD505-2E9C-101B-9397-08002B2CF9AE}" pid="5" name="MSIP_Label_1665d9ee-429a-4d5f-97cc-cfb56e044a6e_SetDate">
    <vt:lpwstr>2022-08-29T06:45:20Z</vt:lpwstr>
  </property>
  <property fmtid="{D5CDD505-2E9C-101B-9397-08002B2CF9AE}" pid="6" name="MSIP_Label_1665d9ee-429a-4d5f-97cc-cfb56e044a6e_Method">
    <vt:lpwstr>Privileged</vt:lpwstr>
  </property>
  <property fmtid="{D5CDD505-2E9C-101B-9397-08002B2CF9AE}" pid="7" name="MSIP_Label_1665d9ee-429a-4d5f-97cc-cfb56e044a6e_Name">
    <vt:lpwstr>1665d9ee-429a-4d5f-97cc-cfb56e044a6e</vt:lpwstr>
  </property>
  <property fmtid="{D5CDD505-2E9C-101B-9397-08002B2CF9AE}" pid="8" name="MSIP_Label_1665d9ee-429a-4d5f-97cc-cfb56e044a6e_SiteId">
    <vt:lpwstr>66cf5074-5afe-48d1-a691-a12b2121f44b</vt:lpwstr>
  </property>
  <property fmtid="{D5CDD505-2E9C-101B-9397-08002B2CF9AE}" pid="9" name="MSIP_Label_1665d9ee-429a-4d5f-97cc-cfb56e044a6e_ActionId">
    <vt:lpwstr>edf76202-5cb9-484b-9a25-1885fee6dbbd</vt:lpwstr>
  </property>
  <property fmtid="{D5CDD505-2E9C-101B-9397-08002B2CF9AE}" pid="10" name="MSIP_Label_1665d9ee-429a-4d5f-97cc-cfb56e044a6e_ContentBits">
    <vt:lpwstr>0</vt:lpwstr>
  </property>
</Properties>
</file>