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60" r:id="rId4"/>
    <p:sldId id="262" r:id="rId5"/>
    <p:sldId id="264" r:id="rId6"/>
    <p:sldId id="267" r:id="rId7"/>
    <p:sldId id="265" r:id="rId8"/>
    <p:sldId id="268" r:id="rId9"/>
    <p:sldId id="266" r:id="rId10"/>
  </p:sldIdLst>
  <p:sldSz cx="12190413" cy="6859588"/>
  <p:notesSz cx="6858000" cy="9144000"/>
  <p:defaultTextStyle>
    <a:defPPr lvl="0">
      <a:defRPr lang="nl-NL"/>
    </a:defPPr>
    <a:lvl1pPr marL="0" lvl="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lvl="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lvl="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lvl="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3" userDrawn="1">
          <p15:clr>
            <a:srgbClr val="A4A3A4"/>
          </p15:clr>
        </p15:guide>
        <p15:guide id="2" orient="horz" pos="3871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413" userDrawn="1">
          <p15:clr>
            <a:srgbClr val="A4A3A4"/>
          </p15:clr>
        </p15:guide>
        <p15:guide id="5" pos="7331" userDrawn="1">
          <p15:clr>
            <a:srgbClr val="A4A3A4"/>
          </p15:clr>
        </p15:guide>
        <p15:guide id="6" orient="horz" pos="3872">
          <p15:clr>
            <a:srgbClr val="A4A3A4"/>
          </p15:clr>
        </p15:guide>
        <p15:guide id="7" pos="73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D6A00"/>
    <a:srgbClr val="001A3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>
      <p:cViewPr varScale="1">
        <p:scale>
          <a:sx n="38" d="100"/>
          <a:sy n="38" d="100"/>
        </p:scale>
        <p:origin x="90" y="96"/>
      </p:cViewPr>
      <p:guideLst>
        <p:guide orient="horz" pos="1013"/>
        <p:guide orient="horz" pos="3871"/>
        <p:guide pos="3840"/>
        <p:guide pos="413"/>
        <p:guide pos="7331"/>
        <p:guide orient="horz" pos="3872"/>
        <p:guide pos="733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082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57D0-0DA8-4B50-962C-F8908CCD91C6}" type="datetimeFigureOut">
              <a:rPr lang="nl-NL" smtClean="0"/>
              <a:pPr/>
              <a:t>2-9-2022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3B2BB-416B-4E85-A754-0B695991D3F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35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 bwMode="gray"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 bwMode="gray"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2-9-2022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 bwMode="gray"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 bwMode="gray"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 bwMode="gray"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525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4907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386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Select="1" noChangeArrowheads="1"/>
          </p:cNvSpPr>
          <p:nvPr userDrawn="1"/>
        </p:nvSpPr>
        <p:spPr bwMode="gray">
          <a:xfrm>
            <a:off x="0" y="0"/>
            <a:ext cx="12189600" cy="17097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nl-NL" dirty="0">
              <a:latin typeface="Arial Black" charset="0"/>
            </a:endParaRPr>
          </a:p>
        </p:txBody>
      </p:sp>
      <p:sp>
        <p:nvSpPr>
          <p:cNvPr id="15" name="Rechthoek 14"/>
          <p:cNvSpPr>
            <a:spLocks noSelect="1"/>
          </p:cNvSpPr>
          <p:nvPr userDrawn="1"/>
        </p:nvSpPr>
        <p:spPr bwMode="gray">
          <a:xfrm>
            <a:off x="813" y="1711033"/>
            <a:ext cx="12189600" cy="450000"/>
          </a:xfrm>
          <a:prstGeom prst="rect">
            <a:avLst/>
          </a:prstGeom>
          <a:solidFill>
            <a:srgbClr val="001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Freeform 5"/>
          <p:cNvSpPr>
            <a:spLocks noSelect="1"/>
          </p:cNvSpPr>
          <p:nvPr userDrawn="1"/>
        </p:nvSpPr>
        <p:spPr bwMode="gray">
          <a:xfrm>
            <a:off x="1089025" y="1876425"/>
            <a:ext cx="2944813" cy="114300"/>
          </a:xfrm>
          <a:custGeom>
            <a:avLst/>
            <a:gdLst>
              <a:gd name="T0" fmla="*/ 6618 w 9279"/>
              <a:gd name="T1" fmla="*/ 356 h 356"/>
              <a:gd name="T2" fmla="*/ 6602 w 9279"/>
              <a:gd name="T3" fmla="*/ 290 h 356"/>
              <a:gd name="T4" fmla="*/ 6540 w 9279"/>
              <a:gd name="T5" fmla="*/ 124 h 356"/>
              <a:gd name="T6" fmla="*/ 6938 w 9279"/>
              <a:gd name="T7" fmla="*/ 78 h 356"/>
              <a:gd name="T8" fmla="*/ 6618 w 9279"/>
              <a:gd name="T9" fmla="*/ 64 h 356"/>
              <a:gd name="T10" fmla="*/ 8373 w 9279"/>
              <a:gd name="T11" fmla="*/ 222 h 356"/>
              <a:gd name="T12" fmla="*/ 8186 w 9279"/>
              <a:gd name="T13" fmla="*/ 222 h 356"/>
              <a:gd name="T14" fmla="*/ 8421 w 9279"/>
              <a:gd name="T15" fmla="*/ 0 h 356"/>
              <a:gd name="T16" fmla="*/ 8373 w 9279"/>
              <a:gd name="T17" fmla="*/ 222 h 356"/>
              <a:gd name="T18" fmla="*/ 8384 w 9279"/>
              <a:gd name="T19" fmla="*/ 61 h 356"/>
              <a:gd name="T20" fmla="*/ 2014 w 9279"/>
              <a:gd name="T21" fmla="*/ 237 h 356"/>
              <a:gd name="T22" fmla="*/ 1731 w 9279"/>
              <a:gd name="T23" fmla="*/ 356 h 356"/>
              <a:gd name="T24" fmla="*/ 2092 w 9279"/>
              <a:gd name="T25" fmla="*/ 0 h 356"/>
              <a:gd name="T26" fmla="*/ 2643 w 9279"/>
              <a:gd name="T27" fmla="*/ 286 h 356"/>
              <a:gd name="T28" fmla="*/ 2556 w 9279"/>
              <a:gd name="T29" fmla="*/ 0 h 356"/>
              <a:gd name="T30" fmla="*/ 2643 w 9279"/>
              <a:gd name="T31" fmla="*/ 241 h 356"/>
              <a:gd name="T32" fmla="*/ 2555 w 9279"/>
              <a:gd name="T33" fmla="*/ 83 h 356"/>
              <a:gd name="T34" fmla="*/ 2559 w 9279"/>
              <a:gd name="T35" fmla="*/ 233 h 356"/>
              <a:gd name="T36" fmla="*/ 2517 w 9279"/>
              <a:gd name="T37" fmla="*/ 292 h 356"/>
              <a:gd name="T38" fmla="*/ 8980 w 9279"/>
              <a:gd name="T39" fmla="*/ 202 h 356"/>
              <a:gd name="T40" fmla="*/ 8980 w 9279"/>
              <a:gd name="T41" fmla="*/ 63 h 356"/>
              <a:gd name="T42" fmla="*/ 8893 w 9279"/>
              <a:gd name="T43" fmla="*/ 356 h 356"/>
              <a:gd name="T44" fmla="*/ 1227 w 9279"/>
              <a:gd name="T45" fmla="*/ 202 h 356"/>
              <a:gd name="T46" fmla="*/ 1227 w 9279"/>
              <a:gd name="T47" fmla="*/ 63 h 356"/>
              <a:gd name="T48" fmla="*/ 1140 w 9279"/>
              <a:gd name="T49" fmla="*/ 356 h 356"/>
              <a:gd name="T50" fmla="*/ 1227 w 9279"/>
              <a:gd name="T51" fmla="*/ 202 h 356"/>
              <a:gd name="T52" fmla="*/ 93 w 9279"/>
              <a:gd name="T53" fmla="*/ 356 h 356"/>
              <a:gd name="T54" fmla="*/ 368 w 9279"/>
              <a:gd name="T55" fmla="*/ 0 h 356"/>
              <a:gd name="T56" fmla="*/ 87 w 9279"/>
              <a:gd name="T57" fmla="*/ 288 h 356"/>
              <a:gd name="T58" fmla="*/ 1015 w 9279"/>
              <a:gd name="T59" fmla="*/ 148 h 356"/>
              <a:gd name="T60" fmla="*/ 611 w 9279"/>
              <a:gd name="T61" fmla="*/ 356 h 356"/>
              <a:gd name="T62" fmla="*/ 934 w 9279"/>
              <a:gd name="T63" fmla="*/ 90 h 356"/>
              <a:gd name="T64" fmla="*/ 895 w 9279"/>
              <a:gd name="T65" fmla="*/ 156 h 356"/>
              <a:gd name="T66" fmla="*/ 8735 w 9279"/>
              <a:gd name="T67" fmla="*/ 356 h 356"/>
              <a:gd name="T68" fmla="*/ 6051 w 9279"/>
              <a:gd name="T69" fmla="*/ 237 h 356"/>
              <a:gd name="T70" fmla="*/ 5768 w 9279"/>
              <a:gd name="T71" fmla="*/ 356 h 356"/>
              <a:gd name="T72" fmla="*/ 6129 w 9279"/>
              <a:gd name="T73" fmla="*/ 0 h 356"/>
              <a:gd name="T74" fmla="*/ 5444 w 9279"/>
              <a:gd name="T75" fmla="*/ 178 h 356"/>
              <a:gd name="T76" fmla="*/ 5531 w 9279"/>
              <a:gd name="T77" fmla="*/ 178 h 356"/>
              <a:gd name="T78" fmla="*/ 6288 w 9279"/>
              <a:gd name="T79" fmla="*/ 356 h 356"/>
              <a:gd name="T80" fmla="*/ 6288 w 9279"/>
              <a:gd name="T81" fmla="*/ 356 h 356"/>
              <a:gd name="T82" fmla="*/ 4798 w 9279"/>
              <a:gd name="T83" fmla="*/ 356 h 356"/>
              <a:gd name="T84" fmla="*/ 5046 w 9279"/>
              <a:gd name="T85" fmla="*/ 313 h 356"/>
              <a:gd name="T86" fmla="*/ 5286 w 9279"/>
              <a:gd name="T87" fmla="*/ 0 h 356"/>
              <a:gd name="T88" fmla="*/ 3804 w 9279"/>
              <a:gd name="T89" fmla="*/ 356 h 356"/>
              <a:gd name="T90" fmla="*/ 3381 w 9279"/>
              <a:gd name="T91" fmla="*/ 356 h 356"/>
              <a:gd name="T92" fmla="*/ 3626 w 9279"/>
              <a:gd name="T93" fmla="*/ 213 h 356"/>
              <a:gd name="T94" fmla="*/ 7676 w 9279"/>
              <a:gd name="T95" fmla="*/ 202 h 356"/>
              <a:gd name="T96" fmla="*/ 7676 w 9279"/>
              <a:gd name="T97" fmla="*/ 63 h 356"/>
              <a:gd name="T98" fmla="*/ 7589 w 9279"/>
              <a:gd name="T99" fmla="*/ 356 h 356"/>
              <a:gd name="T100" fmla="*/ 7676 w 9279"/>
              <a:gd name="T101" fmla="*/ 202 h 356"/>
              <a:gd name="T102" fmla="*/ 4060 w 9279"/>
              <a:gd name="T103" fmla="*/ 221 h 356"/>
              <a:gd name="T104" fmla="*/ 3892 w 9279"/>
              <a:gd name="T105" fmla="*/ 0 h 356"/>
              <a:gd name="T106" fmla="*/ 4213 w 9279"/>
              <a:gd name="T107" fmla="*/ 221 h 356"/>
              <a:gd name="T108" fmla="*/ 4216 w 9279"/>
              <a:gd name="T109" fmla="*/ 90 h 356"/>
              <a:gd name="T110" fmla="*/ 4176 w 9279"/>
              <a:gd name="T111" fmla="*/ 160 h 356"/>
              <a:gd name="T112" fmla="*/ 3088 w 9279"/>
              <a:gd name="T113" fmla="*/ 278 h 356"/>
              <a:gd name="T114" fmla="*/ 2932 w 9279"/>
              <a:gd name="T115" fmla="*/ 0 h 356"/>
              <a:gd name="T116" fmla="*/ 2889 w 9279"/>
              <a:gd name="T117" fmla="*/ 213 h 356"/>
              <a:gd name="T118" fmla="*/ 7217 w 9279"/>
              <a:gd name="T119" fmla="*/ 356 h 356"/>
              <a:gd name="T120" fmla="*/ 7477 w 9279"/>
              <a:gd name="T121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279" h="356">
                <a:moveTo>
                  <a:pt x="6942" y="223"/>
                </a:moveTo>
                <a:cubicBezTo>
                  <a:pt x="6942" y="272"/>
                  <a:pt x="6942" y="272"/>
                  <a:pt x="6942" y="272"/>
                </a:cubicBezTo>
                <a:cubicBezTo>
                  <a:pt x="6942" y="339"/>
                  <a:pt x="6920" y="356"/>
                  <a:pt x="6849" y="356"/>
                </a:cubicBezTo>
                <a:cubicBezTo>
                  <a:pt x="6618" y="356"/>
                  <a:pt x="6618" y="356"/>
                  <a:pt x="6618" y="356"/>
                </a:cubicBezTo>
                <a:cubicBezTo>
                  <a:pt x="6547" y="356"/>
                  <a:pt x="6524" y="339"/>
                  <a:pt x="6524" y="272"/>
                </a:cubicBezTo>
                <a:cubicBezTo>
                  <a:pt x="6524" y="262"/>
                  <a:pt x="6524" y="262"/>
                  <a:pt x="6524" y="262"/>
                </a:cubicBezTo>
                <a:cubicBezTo>
                  <a:pt x="6602" y="248"/>
                  <a:pt x="6602" y="248"/>
                  <a:pt x="6602" y="248"/>
                </a:cubicBezTo>
                <a:cubicBezTo>
                  <a:pt x="6602" y="290"/>
                  <a:pt x="6602" y="290"/>
                  <a:pt x="6602" y="290"/>
                </a:cubicBezTo>
                <a:cubicBezTo>
                  <a:pt x="6864" y="290"/>
                  <a:pt x="6864" y="290"/>
                  <a:pt x="6864" y="290"/>
                </a:cubicBezTo>
                <a:cubicBezTo>
                  <a:pt x="6864" y="208"/>
                  <a:pt x="6864" y="208"/>
                  <a:pt x="6864" y="208"/>
                </a:cubicBezTo>
                <a:cubicBezTo>
                  <a:pt x="6633" y="208"/>
                  <a:pt x="6633" y="208"/>
                  <a:pt x="6633" y="208"/>
                </a:cubicBezTo>
                <a:cubicBezTo>
                  <a:pt x="6563" y="208"/>
                  <a:pt x="6540" y="191"/>
                  <a:pt x="6540" y="124"/>
                </a:cubicBezTo>
                <a:cubicBezTo>
                  <a:pt x="6540" y="84"/>
                  <a:pt x="6540" y="84"/>
                  <a:pt x="6540" y="84"/>
                </a:cubicBezTo>
                <a:cubicBezTo>
                  <a:pt x="6540" y="17"/>
                  <a:pt x="6563" y="0"/>
                  <a:pt x="6633" y="0"/>
                </a:cubicBezTo>
                <a:cubicBezTo>
                  <a:pt x="6844" y="0"/>
                  <a:pt x="6844" y="0"/>
                  <a:pt x="6844" y="0"/>
                </a:cubicBezTo>
                <a:cubicBezTo>
                  <a:pt x="6910" y="0"/>
                  <a:pt x="6938" y="15"/>
                  <a:pt x="6938" y="78"/>
                </a:cubicBezTo>
                <a:cubicBezTo>
                  <a:pt x="6938" y="86"/>
                  <a:pt x="6938" y="86"/>
                  <a:pt x="6938" y="86"/>
                </a:cubicBezTo>
                <a:cubicBezTo>
                  <a:pt x="6863" y="102"/>
                  <a:pt x="6863" y="102"/>
                  <a:pt x="6863" y="102"/>
                </a:cubicBezTo>
                <a:cubicBezTo>
                  <a:pt x="6863" y="64"/>
                  <a:pt x="6863" y="64"/>
                  <a:pt x="6863" y="64"/>
                </a:cubicBezTo>
                <a:cubicBezTo>
                  <a:pt x="6618" y="64"/>
                  <a:pt x="6618" y="64"/>
                  <a:pt x="6618" y="64"/>
                </a:cubicBezTo>
                <a:cubicBezTo>
                  <a:pt x="6618" y="139"/>
                  <a:pt x="6618" y="139"/>
                  <a:pt x="6618" y="139"/>
                </a:cubicBezTo>
                <a:cubicBezTo>
                  <a:pt x="6849" y="139"/>
                  <a:pt x="6849" y="139"/>
                  <a:pt x="6849" y="139"/>
                </a:cubicBezTo>
                <a:cubicBezTo>
                  <a:pt x="6920" y="139"/>
                  <a:pt x="6942" y="156"/>
                  <a:pt x="6942" y="223"/>
                </a:cubicBezTo>
                <a:close/>
                <a:moveTo>
                  <a:pt x="8373" y="222"/>
                </a:moveTo>
                <a:cubicBezTo>
                  <a:pt x="8542" y="356"/>
                  <a:pt x="8542" y="356"/>
                  <a:pt x="8542" y="356"/>
                </a:cubicBezTo>
                <a:cubicBezTo>
                  <a:pt x="8417" y="356"/>
                  <a:pt x="8417" y="356"/>
                  <a:pt x="8417" y="356"/>
                </a:cubicBezTo>
                <a:cubicBezTo>
                  <a:pt x="8268" y="222"/>
                  <a:pt x="8268" y="222"/>
                  <a:pt x="8268" y="222"/>
                </a:cubicBezTo>
                <a:cubicBezTo>
                  <a:pt x="8186" y="222"/>
                  <a:pt x="8186" y="222"/>
                  <a:pt x="8186" y="222"/>
                </a:cubicBezTo>
                <a:cubicBezTo>
                  <a:pt x="8186" y="356"/>
                  <a:pt x="8186" y="356"/>
                  <a:pt x="8186" y="356"/>
                </a:cubicBezTo>
                <a:cubicBezTo>
                  <a:pt x="8101" y="356"/>
                  <a:pt x="8101" y="356"/>
                  <a:pt x="8101" y="356"/>
                </a:cubicBezTo>
                <a:cubicBezTo>
                  <a:pt x="8101" y="0"/>
                  <a:pt x="8101" y="0"/>
                  <a:pt x="8101" y="0"/>
                </a:cubicBezTo>
                <a:cubicBezTo>
                  <a:pt x="8421" y="0"/>
                  <a:pt x="8421" y="0"/>
                  <a:pt x="8421" y="0"/>
                </a:cubicBezTo>
                <a:cubicBezTo>
                  <a:pt x="8479" y="0"/>
                  <a:pt x="8505" y="19"/>
                  <a:pt x="8505" y="69"/>
                </a:cubicBezTo>
                <a:cubicBezTo>
                  <a:pt x="8505" y="153"/>
                  <a:pt x="8505" y="153"/>
                  <a:pt x="8505" y="153"/>
                </a:cubicBezTo>
                <a:cubicBezTo>
                  <a:pt x="8505" y="202"/>
                  <a:pt x="8479" y="222"/>
                  <a:pt x="8421" y="222"/>
                </a:cubicBezTo>
                <a:lnTo>
                  <a:pt x="8373" y="222"/>
                </a:lnTo>
                <a:close/>
                <a:moveTo>
                  <a:pt x="8384" y="160"/>
                </a:moveTo>
                <a:cubicBezTo>
                  <a:pt x="8410" y="160"/>
                  <a:pt x="8424" y="155"/>
                  <a:pt x="8424" y="131"/>
                </a:cubicBezTo>
                <a:cubicBezTo>
                  <a:pt x="8424" y="90"/>
                  <a:pt x="8424" y="90"/>
                  <a:pt x="8424" y="90"/>
                </a:cubicBezTo>
                <a:cubicBezTo>
                  <a:pt x="8424" y="67"/>
                  <a:pt x="8410" y="61"/>
                  <a:pt x="8384" y="61"/>
                </a:cubicBezTo>
                <a:cubicBezTo>
                  <a:pt x="8186" y="61"/>
                  <a:pt x="8186" y="61"/>
                  <a:pt x="8186" y="61"/>
                </a:cubicBezTo>
                <a:cubicBezTo>
                  <a:pt x="8186" y="160"/>
                  <a:pt x="8186" y="160"/>
                  <a:pt x="8186" y="160"/>
                </a:cubicBezTo>
                <a:lnTo>
                  <a:pt x="8384" y="160"/>
                </a:lnTo>
                <a:close/>
                <a:moveTo>
                  <a:pt x="2014" y="237"/>
                </a:moveTo>
                <a:cubicBezTo>
                  <a:pt x="1711" y="0"/>
                  <a:pt x="1711" y="0"/>
                  <a:pt x="1711" y="0"/>
                </a:cubicBezTo>
                <a:cubicBezTo>
                  <a:pt x="1652" y="0"/>
                  <a:pt x="1652" y="0"/>
                  <a:pt x="1652" y="0"/>
                </a:cubicBezTo>
                <a:cubicBezTo>
                  <a:pt x="1652" y="356"/>
                  <a:pt x="1652" y="356"/>
                  <a:pt x="1652" y="356"/>
                </a:cubicBezTo>
                <a:cubicBezTo>
                  <a:pt x="1731" y="356"/>
                  <a:pt x="1731" y="356"/>
                  <a:pt x="1731" y="356"/>
                </a:cubicBezTo>
                <a:cubicBezTo>
                  <a:pt x="1731" y="116"/>
                  <a:pt x="1731" y="116"/>
                  <a:pt x="1731" y="116"/>
                </a:cubicBezTo>
                <a:cubicBezTo>
                  <a:pt x="2032" y="356"/>
                  <a:pt x="2032" y="356"/>
                  <a:pt x="2032" y="356"/>
                </a:cubicBezTo>
                <a:cubicBezTo>
                  <a:pt x="2092" y="356"/>
                  <a:pt x="2092" y="356"/>
                  <a:pt x="2092" y="356"/>
                </a:cubicBezTo>
                <a:cubicBezTo>
                  <a:pt x="2092" y="0"/>
                  <a:pt x="2092" y="0"/>
                  <a:pt x="2092" y="0"/>
                </a:cubicBezTo>
                <a:cubicBezTo>
                  <a:pt x="2014" y="0"/>
                  <a:pt x="2014" y="0"/>
                  <a:pt x="2014" y="0"/>
                </a:cubicBezTo>
                <a:lnTo>
                  <a:pt x="2014" y="237"/>
                </a:lnTo>
                <a:close/>
                <a:moveTo>
                  <a:pt x="2643" y="241"/>
                </a:moveTo>
                <a:cubicBezTo>
                  <a:pt x="2643" y="286"/>
                  <a:pt x="2643" y="286"/>
                  <a:pt x="2643" y="286"/>
                </a:cubicBezTo>
                <a:cubicBezTo>
                  <a:pt x="2643" y="334"/>
                  <a:pt x="2606" y="356"/>
                  <a:pt x="2533" y="356"/>
                </a:cubicBezTo>
                <a:cubicBezTo>
                  <a:pt x="2236" y="356"/>
                  <a:pt x="2236" y="356"/>
                  <a:pt x="2236" y="356"/>
                </a:cubicBezTo>
                <a:cubicBezTo>
                  <a:pt x="2236" y="0"/>
                  <a:pt x="2236" y="0"/>
                  <a:pt x="2236" y="0"/>
                </a:cubicBezTo>
                <a:cubicBezTo>
                  <a:pt x="2556" y="0"/>
                  <a:pt x="2556" y="0"/>
                  <a:pt x="2556" y="0"/>
                </a:cubicBezTo>
                <a:cubicBezTo>
                  <a:pt x="2613" y="0"/>
                  <a:pt x="2640" y="19"/>
                  <a:pt x="2640" y="69"/>
                </a:cubicBezTo>
                <a:cubicBezTo>
                  <a:pt x="2640" y="112"/>
                  <a:pt x="2640" y="112"/>
                  <a:pt x="2640" y="112"/>
                </a:cubicBezTo>
                <a:cubicBezTo>
                  <a:pt x="2640" y="145"/>
                  <a:pt x="2619" y="166"/>
                  <a:pt x="2580" y="173"/>
                </a:cubicBezTo>
                <a:cubicBezTo>
                  <a:pt x="2620" y="179"/>
                  <a:pt x="2643" y="205"/>
                  <a:pt x="2643" y="241"/>
                </a:cubicBezTo>
                <a:close/>
                <a:moveTo>
                  <a:pt x="2322" y="142"/>
                </a:moveTo>
                <a:cubicBezTo>
                  <a:pt x="2517" y="142"/>
                  <a:pt x="2517" y="142"/>
                  <a:pt x="2517" y="142"/>
                </a:cubicBezTo>
                <a:cubicBezTo>
                  <a:pt x="2543" y="142"/>
                  <a:pt x="2555" y="138"/>
                  <a:pt x="2555" y="117"/>
                </a:cubicBezTo>
                <a:cubicBezTo>
                  <a:pt x="2555" y="83"/>
                  <a:pt x="2555" y="83"/>
                  <a:pt x="2555" y="83"/>
                </a:cubicBezTo>
                <a:cubicBezTo>
                  <a:pt x="2555" y="62"/>
                  <a:pt x="2544" y="58"/>
                  <a:pt x="2517" y="58"/>
                </a:cubicBezTo>
                <a:cubicBezTo>
                  <a:pt x="2322" y="58"/>
                  <a:pt x="2322" y="58"/>
                  <a:pt x="2322" y="58"/>
                </a:cubicBezTo>
                <a:lnTo>
                  <a:pt x="2322" y="142"/>
                </a:lnTo>
                <a:close/>
                <a:moveTo>
                  <a:pt x="2559" y="233"/>
                </a:moveTo>
                <a:cubicBezTo>
                  <a:pt x="2559" y="207"/>
                  <a:pt x="2546" y="201"/>
                  <a:pt x="2517" y="201"/>
                </a:cubicBezTo>
                <a:cubicBezTo>
                  <a:pt x="2322" y="201"/>
                  <a:pt x="2322" y="201"/>
                  <a:pt x="2322" y="201"/>
                </a:cubicBezTo>
                <a:cubicBezTo>
                  <a:pt x="2322" y="292"/>
                  <a:pt x="2322" y="292"/>
                  <a:pt x="2322" y="292"/>
                </a:cubicBezTo>
                <a:cubicBezTo>
                  <a:pt x="2517" y="292"/>
                  <a:pt x="2517" y="292"/>
                  <a:pt x="2517" y="292"/>
                </a:cubicBezTo>
                <a:cubicBezTo>
                  <a:pt x="2546" y="292"/>
                  <a:pt x="2559" y="286"/>
                  <a:pt x="2559" y="260"/>
                </a:cubicBezTo>
                <a:lnTo>
                  <a:pt x="2559" y="233"/>
                </a:lnTo>
                <a:close/>
                <a:moveTo>
                  <a:pt x="8980" y="290"/>
                </a:moveTo>
                <a:cubicBezTo>
                  <a:pt x="8980" y="202"/>
                  <a:pt x="8980" y="202"/>
                  <a:pt x="8980" y="202"/>
                </a:cubicBezTo>
                <a:cubicBezTo>
                  <a:pt x="9152" y="202"/>
                  <a:pt x="9152" y="202"/>
                  <a:pt x="9152" y="202"/>
                </a:cubicBezTo>
                <a:cubicBezTo>
                  <a:pt x="9152" y="141"/>
                  <a:pt x="9152" y="141"/>
                  <a:pt x="9152" y="141"/>
                </a:cubicBezTo>
                <a:cubicBezTo>
                  <a:pt x="8980" y="141"/>
                  <a:pt x="8980" y="141"/>
                  <a:pt x="8980" y="141"/>
                </a:cubicBezTo>
                <a:cubicBezTo>
                  <a:pt x="8980" y="63"/>
                  <a:pt x="8980" y="63"/>
                  <a:pt x="8980" y="63"/>
                </a:cubicBezTo>
                <a:cubicBezTo>
                  <a:pt x="9275" y="63"/>
                  <a:pt x="9275" y="63"/>
                  <a:pt x="9275" y="63"/>
                </a:cubicBezTo>
                <a:cubicBezTo>
                  <a:pt x="9275" y="0"/>
                  <a:pt x="9275" y="0"/>
                  <a:pt x="9275" y="0"/>
                </a:cubicBezTo>
                <a:cubicBezTo>
                  <a:pt x="8893" y="0"/>
                  <a:pt x="8893" y="0"/>
                  <a:pt x="8893" y="0"/>
                </a:cubicBezTo>
                <a:cubicBezTo>
                  <a:pt x="8893" y="356"/>
                  <a:pt x="8893" y="356"/>
                  <a:pt x="8893" y="356"/>
                </a:cubicBezTo>
                <a:cubicBezTo>
                  <a:pt x="9279" y="356"/>
                  <a:pt x="9279" y="356"/>
                  <a:pt x="9279" y="356"/>
                </a:cubicBezTo>
                <a:cubicBezTo>
                  <a:pt x="9279" y="290"/>
                  <a:pt x="9279" y="290"/>
                  <a:pt x="9279" y="290"/>
                </a:cubicBezTo>
                <a:lnTo>
                  <a:pt x="8980" y="290"/>
                </a:lnTo>
                <a:close/>
                <a:moveTo>
                  <a:pt x="1227" y="202"/>
                </a:moveTo>
                <a:cubicBezTo>
                  <a:pt x="1399" y="202"/>
                  <a:pt x="1399" y="202"/>
                  <a:pt x="1399" y="202"/>
                </a:cubicBezTo>
                <a:cubicBezTo>
                  <a:pt x="1399" y="141"/>
                  <a:pt x="1399" y="141"/>
                  <a:pt x="1399" y="141"/>
                </a:cubicBezTo>
                <a:cubicBezTo>
                  <a:pt x="1227" y="141"/>
                  <a:pt x="1227" y="141"/>
                  <a:pt x="1227" y="141"/>
                </a:cubicBezTo>
                <a:cubicBezTo>
                  <a:pt x="1227" y="63"/>
                  <a:pt x="1227" y="63"/>
                  <a:pt x="1227" y="63"/>
                </a:cubicBezTo>
                <a:cubicBezTo>
                  <a:pt x="1522" y="63"/>
                  <a:pt x="1522" y="63"/>
                  <a:pt x="1522" y="63"/>
                </a:cubicBezTo>
                <a:cubicBezTo>
                  <a:pt x="1522" y="0"/>
                  <a:pt x="1522" y="0"/>
                  <a:pt x="1522" y="0"/>
                </a:cubicBezTo>
                <a:cubicBezTo>
                  <a:pt x="1140" y="0"/>
                  <a:pt x="1140" y="0"/>
                  <a:pt x="1140" y="0"/>
                </a:cubicBezTo>
                <a:cubicBezTo>
                  <a:pt x="1140" y="356"/>
                  <a:pt x="1140" y="356"/>
                  <a:pt x="1140" y="356"/>
                </a:cubicBezTo>
                <a:cubicBezTo>
                  <a:pt x="1526" y="356"/>
                  <a:pt x="1526" y="356"/>
                  <a:pt x="1526" y="356"/>
                </a:cubicBezTo>
                <a:cubicBezTo>
                  <a:pt x="1526" y="290"/>
                  <a:pt x="1526" y="290"/>
                  <a:pt x="1526" y="290"/>
                </a:cubicBezTo>
                <a:cubicBezTo>
                  <a:pt x="1227" y="290"/>
                  <a:pt x="1227" y="290"/>
                  <a:pt x="1227" y="290"/>
                </a:cubicBezTo>
                <a:lnTo>
                  <a:pt x="1227" y="202"/>
                </a:lnTo>
                <a:close/>
                <a:moveTo>
                  <a:pt x="461" y="84"/>
                </a:moveTo>
                <a:cubicBezTo>
                  <a:pt x="461" y="272"/>
                  <a:pt x="461" y="272"/>
                  <a:pt x="461" y="272"/>
                </a:cubicBezTo>
                <a:cubicBezTo>
                  <a:pt x="461" y="339"/>
                  <a:pt x="438" y="356"/>
                  <a:pt x="368" y="356"/>
                </a:cubicBezTo>
                <a:cubicBezTo>
                  <a:pt x="93" y="356"/>
                  <a:pt x="93" y="356"/>
                  <a:pt x="93" y="356"/>
                </a:cubicBezTo>
                <a:cubicBezTo>
                  <a:pt x="22" y="356"/>
                  <a:pt x="0" y="339"/>
                  <a:pt x="0" y="272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6"/>
                  <a:pt x="23" y="0"/>
                  <a:pt x="93" y="0"/>
                </a:cubicBezTo>
                <a:cubicBezTo>
                  <a:pt x="368" y="0"/>
                  <a:pt x="368" y="0"/>
                  <a:pt x="368" y="0"/>
                </a:cubicBezTo>
                <a:cubicBezTo>
                  <a:pt x="438" y="0"/>
                  <a:pt x="461" y="16"/>
                  <a:pt x="461" y="84"/>
                </a:cubicBezTo>
                <a:close/>
                <a:moveTo>
                  <a:pt x="374" y="66"/>
                </a:moveTo>
                <a:cubicBezTo>
                  <a:pt x="87" y="66"/>
                  <a:pt x="87" y="66"/>
                  <a:pt x="87" y="66"/>
                </a:cubicBezTo>
                <a:cubicBezTo>
                  <a:pt x="87" y="288"/>
                  <a:pt x="87" y="288"/>
                  <a:pt x="87" y="288"/>
                </a:cubicBezTo>
                <a:cubicBezTo>
                  <a:pt x="374" y="288"/>
                  <a:pt x="374" y="288"/>
                  <a:pt x="374" y="288"/>
                </a:cubicBezTo>
                <a:lnTo>
                  <a:pt x="374" y="66"/>
                </a:lnTo>
                <a:close/>
                <a:moveTo>
                  <a:pt x="1015" y="69"/>
                </a:moveTo>
                <a:cubicBezTo>
                  <a:pt x="1015" y="148"/>
                  <a:pt x="1015" y="148"/>
                  <a:pt x="1015" y="148"/>
                </a:cubicBezTo>
                <a:cubicBezTo>
                  <a:pt x="1015" y="198"/>
                  <a:pt x="989" y="217"/>
                  <a:pt x="932" y="217"/>
                </a:cubicBezTo>
                <a:cubicBezTo>
                  <a:pt x="697" y="217"/>
                  <a:pt x="697" y="217"/>
                  <a:pt x="697" y="217"/>
                </a:cubicBezTo>
                <a:cubicBezTo>
                  <a:pt x="697" y="356"/>
                  <a:pt x="697" y="356"/>
                  <a:pt x="697" y="356"/>
                </a:cubicBezTo>
                <a:cubicBezTo>
                  <a:pt x="611" y="356"/>
                  <a:pt x="611" y="356"/>
                  <a:pt x="611" y="356"/>
                </a:cubicBezTo>
                <a:cubicBezTo>
                  <a:pt x="611" y="0"/>
                  <a:pt x="611" y="0"/>
                  <a:pt x="611" y="0"/>
                </a:cubicBezTo>
                <a:cubicBezTo>
                  <a:pt x="932" y="0"/>
                  <a:pt x="932" y="0"/>
                  <a:pt x="932" y="0"/>
                </a:cubicBezTo>
                <a:cubicBezTo>
                  <a:pt x="989" y="0"/>
                  <a:pt x="1015" y="19"/>
                  <a:pt x="1015" y="69"/>
                </a:cubicBezTo>
                <a:close/>
                <a:moveTo>
                  <a:pt x="934" y="90"/>
                </a:moveTo>
                <a:cubicBezTo>
                  <a:pt x="934" y="67"/>
                  <a:pt x="921" y="61"/>
                  <a:pt x="895" y="61"/>
                </a:cubicBezTo>
                <a:cubicBezTo>
                  <a:pt x="697" y="61"/>
                  <a:pt x="697" y="61"/>
                  <a:pt x="697" y="61"/>
                </a:cubicBezTo>
                <a:cubicBezTo>
                  <a:pt x="697" y="156"/>
                  <a:pt x="697" y="156"/>
                  <a:pt x="697" y="156"/>
                </a:cubicBezTo>
                <a:cubicBezTo>
                  <a:pt x="895" y="156"/>
                  <a:pt x="895" y="156"/>
                  <a:pt x="895" y="156"/>
                </a:cubicBezTo>
                <a:cubicBezTo>
                  <a:pt x="921" y="156"/>
                  <a:pt x="934" y="151"/>
                  <a:pt x="934" y="127"/>
                </a:cubicBezTo>
                <a:lnTo>
                  <a:pt x="934" y="90"/>
                </a:lnTo>
                <a:close/>
                <a:moveTo>
                  <a:pt x="8648" y="356"/>
                </a:moveTo>
                <a:cubicBezTo>
                  <a:pt x="8735" y="356"/>
                  <a:pt x="8735" y="356"/>
                  <a:pt x="8735" y="356"/>
                </a:cubicBezTo>
                <a:cubicBezTo>
                  <a:pt x="8735" y="0"/>
                  <a:pt x="8735" y="0"/>
                  <a:pt x="8735" y="0"/>
                </a:cubicBezTo>
                <a:cubicBezTo>
                  <a:pt x="8648" y="0"/>
                  <a:pt x="8648" y="0"/>
                  <a:pt x="8648" y="0"/>
                </a:cubicBezTo>
                <a:lnTo>
                  <a:pt x="8648" y="356"/>
                </a:lnTo>
                <a:close/>
                <a:moveTo>
                  <a:pt x="6051" y="237"/>
                </a:moveTo>
                <a:cubicBezTo>
                  <a:pt x="5749" y="0"/>
                  <a:pt x="5749" y="0"/>
                  <a:pt x="5749" y="0"/>
                </a:cubicBezTo>
                <a:cubicBezTo>
                  <a:pt x="5689" y="0"/>
                  <a:pt x="5689" y="0"/>
                  <a:pt x="5689" y="0"/>
                </a:cubicBezTo>
                <a:cubicBezTo>
                  <a:pt x="5689" y="356"/>
                  <a:pt x="5689" y="356"/>
                  <a:pt x="5689" y="356"/>
                </a:cubicBezTo>
                <a:cubicBezTo>
                  <a:pt x="5768" y="356"/>
                  <a:pt x="5768" y="356"/>
                  <a:pt x="5768" y="356"/>
                </a:cubicBezTo>
                <a:cubicBezTo>
                  <a:pt x="5768" y="116"/>
                  <a:pt x="5768" y="116"/>
                  <a:pt x="5768" y="116"/>
                </a:cubicBezTo>
                <a:cubicBezTo>
                  <a:pt x="6070" y="356"/>
                  <a:pt x="6070" y="356"/>
                  <a:pt x="6070" y="356"/>
                </a:cubicBezTo>
                <a:cubicBezTo>
                  <a:pt x="6129" y="356"/>
                  <a:pt x="6129" y="356"/>
                  <a:pt x="6129" y="356"/>
                </a:cubicBezTo>
                <a:cubicBezTo>
                  <a:pt x="6129" y="0"/>
                  <a:pt x="6129" y="0"/>
                  <a:pt x="6129" y="0"/>
                </a:cubicBezTo>
                <a:cubicBezTo>
                  <a:pt x="6051" y="0"/>
                  <a:pt x="6051" y="0"/>
                  <a:pt x="6051" y="0"/>
                </a:cubicBezTo>
                <a:lnTo>
                  <a:pt x="6051" y="237"/>
                </a:lnTo>
                <a:close/>
                <a:moveTo>
                  <a:pt x="5444" y="0"/>
                </a:moveTo>
                <a:cubicBezTo>
                  <a:pt x="5444" y="178"/>
                  <a:pt x="5444" y="178"/>
                  <a:pt x="5444" y="178"/>
                </a:cubicBezTo>
                <a:cubicBezTo>
                  <a:pt x="5444" y="356"/>
                  <a:pt x="5444" y="356"/>
                  <a:pt x="5444" y="356"/>
                </a:cubicBezTo>
                <a:cubicBezTo>
                  <a:pt x="5487" y="356"/>
                  <a:pt x="5487" y="356"/>
                  <a:pt x="5487" y="356"/>
                </a:cubicBezTo>
                <a:cubicBezTo>
                  <a:pt x="5531" y="356"/>
                  <a:pt x="5531" y="356"/>
                  <a:pt x="5531" y="356"/>
                </a:cubicBezTo>
                <a:cubicBezTo>
                  <a:pt x="5531" y="178"/>
                  <a:pt x="5531" y="178"/>
                  <a:pt x="5531" y="178"/>
                </a:cubicBezTo>
                <a:cubicBezTo>
                  <a:pt x="5531" y="0"/>
                  <a:pt x="5531" y="0"/>
                  <a:pt x="5531" y="0"/>
                </a:cubicBezTo>
                <a:cubicBezTo>
                  <a:pt x="5531" y="0"/>
                  <a:pt x="5531" y="0"/>
                  <a:pt x="5531" y="0"/>
                </a:cubicBezTo>
                <a:cubicBezTo>
                  <a:pt x="5444" y="0"/>
                  <a:pt x="5444" y="0"/>
                  <a:pt x="5444" y="0"/>
                </a:cubicBezTo>
                <a:close/>
                <a:moveTo>
                  <a:pt x="6288" y="356"/>
                </a:moveTo>
                <a:cubicBezTo>
                  <a:pt x="6375" y="356"/>
                  <a:pt x="6375" y="356"/>
                  <a:pt x="6375" y="356"/>
                </a:cubicBezTo>
                <a:cubicBezTo>
                  <a:pt x="6375" y="0"/>
                  <a:pt x="6375" y="0"/>
                  <a:pt x="6375" y="0"/>
                </a:cubicBezTo>
                <a:cubicBezTo>
                  <a:pt x="6288" y="0"/>
                  <a:pt x="6288" y="0"/>
                  <a:pt x="6288" y="0"/>
                </a:cubicBezTo>
                <a:lnTo>
                  <a:pt x="6288" y="356"/>
                </a:lnTo>
                <a:close/>
                <a:moveTo>
                  <a:pt x="5042" y="211"/>
                </a:moveTo>
                <a:cubicBezTo>
                  <a:pt x="4868" y="0"/>
                  <a:pt x="4868" y="0"/>
                  <a:pt x="4868" y="0"/>
                </a:cubicBezTo>
                <a:cubicBezTo>
                  <a:pt x="4798" y="0"/>
                  <a:pt x="4798" y="0"/>
                  <a:pt x="4798" y="0"/>
                </a:cubicBezTo>
                <a:cubicBezTo>
                  <a:pt x="4798" y="356"/>
                  <a:pt x="4798" y="356"/>
                  <a:pt x="4798" y="356"/>
                </a:cubicBezTo>
                <a:cubicBezTo>
                  <a:pt x="4868" y="356"/>
                  <a:pt x="4868" y="356"/>
                  <a:pt x="4868" y="356"/>
                </a:cubicBezTo>
                <a:cubicBezTo>
                  <a:pt x="4868" y="117"/>
                  <a:pt x="4868" y="117"/>
                  <a:pt x="4868" y="117"/>
                </a:cubicBezTo>
                <a:cubicBezTo>
                  <a:pt x="5029" y="313"/>
                  <a:pt x="5029" y="313"/>
                  <a:pt x="5029" y="313"/>
                </a:cubicBezTo>
                <a:cubicBezTo>
                  <a:pt x="5046" y="313"/>
                  <a:pt x="5046" y="313"/>
                  <a:pt x="5046" y="313"/>
                </a:cubicBezTo>
                <a:cubicBezTo>
                  <a:pt x="5205" y="111"/>
                  <a:pt x="5205" y="111"/>
                  <a:pt x="5205" y="111"/>
                </a:cubicBezTo>
                <a:cubicBezTo>
                  <a:pt x="5205" y="356"/>
                  <a:pt x="5205" y="356"/>
                  <a:pt x="5205" y="356"/>
                </a:cubicBezTo>
                <a:cubicBezTo>
                  <a:pt x="5286" y="356"/>
                  <a:pt x="5286" y="356"/>
                  <a:pt x="5286" y="356"/>
                </a:cubicBezTo>
                <a:cubicBezTo>
                  <a:pt x="5286" y="0"/>
                  <a:pt x="5286" y="0"/>
                  <a:pt x="5286" y="0"/>
                </a:cubicBezTo>
                <a:cubicBezTo>
                  <a:pt x="5216" y="0"/>
                  <a:pt x="5216" y="0"/>
                  <a:pt x="5216" y="0"/>
                </a:cubicBezTo>
                <a:lnTo>
                  <a:pt x="5042" y="211"/>
                </a:lnTo>
                <a:close/>
                <a:moveTo>
                  <a:pt x="3589" y="0"/>
                </a:moveTo>
                <a:cubicBezTo>
                  <a:pt x="3804" y="356"/>
                  <a:pt x="3804" y="356"/>
                  <a:pt x="3804" y="356"/>
                </a:cubicBezTo>
                <a:cubicBezTo>
                  <a:pt x="3706" y="356"/>
                  <a:pt x="3706" y="356"/>
                  <a:pt x="3706" y="356"/>
                </a:cubicBezTo>
                <a:cubicBezTo>
                  <a:pt x="3662" y="278"/>
                  <a:pt x="3662" y="278"/>
                  <a:pt x="3662" y="278"/>
                </a:cubicBezTo>
                <a:cubicBezTo>
                  <a:pt x="3426" y="278"/>
                  <a:pt x="3426" y="278"/>
                  <a:pt x="3426" y="278"/>
                </a:cubicBezTo>
                <a:cubicBezTo>
                  <a:pt x="3381" y="356"/>
                  <a:pt x="3381" y="356"/>
                  <a:pt x="3381" y="356"/>
                </a:cubicBezTo>
                <a:cubicBezTo>
                  <a:pt x="3294" y="356"/>
                  <a:pt x="3294" y="356"/>
                  <a:pt x="3294" y="356"/>
                </a:cubicBezTo>
                <a:cubicBezTo>
                  <a:pt x="3506" y="0"/>
                  <a:pt x="3506" y="0"/>
                  <a:pt x="3506" y="0"/>
                </a:cubicBezTo>
                <a:lnTo>
                  <a:pt x="3589" y="0"/>
                </a:lnTo>
                <a:close/>
                <a:moveTo>
                  <a:pt x="3626" y="213"/>
                </a:moveTo>
                <a:cubicBezTo>
                  <a:pt x="3543" y="65"/>
                  <a:pt x="3543" y="65"/>
                  <a:pt x="3543" y="65"/>
                </a:cubicBezTo>
                <a:cubicBezTo>
                  <a:pt x="3463" y="213"/>
                  <a:pt x="3463" y="213"/>
                  <a:pt x="3463" y="213"/>
                </a:cubicBezTo>
                <a:lnTo>
                  <a:pt x="3626" y="213"/>
                </a:lnTo>
                <a:close/>
                <a:moveTo>
                  <a:pt x="7676" y="202"/>
                </a:moveTo>
                <a:cubicBezTo>
                  <a:pt x="7848" y="202"/>
                  <a:pt x="7848" y="202"/>
                  <a:pt x="7848" y="202"/>
                </a:cubicBezTo>
                <a:cubicBezTo>
                  <a:pt x="7848" y="141"/>
                  <a:pt x="7848" y="141"/>
                  <a:pt x="7848" y="141"/>
                </a:cubicBezTo>
                <a:cubicBezTo>
                  <a:pt x="7676" y="141"/>
                  <a:pt x="7676" y="141"/>
                  <a:pt x="7676" y="141"/>
                </a:cubicBezTo>
                <a:cubicBezTo>
                  <a:pt x="7676" y="63"/>
                  <a:pt x="7676" y="63"/>
                  <a:pt x="7676" y="63"/>
                </a:cubicBezTo>
                <a:cubicBezTo>
                  <a:pt x="7971" y="63"/>
                  <a:pt x="7971" y="63"/>
                  <a:pt x="7971" y="63"/>
                </a:cubicBezTo>
                <a:cubicBezTo>
                  <a:pt x="7971" y="0"/>
                  <a:pt x="7971" y="0"/>
                  <a:pt x="7971" y="0"/>
                </a:cubicBezTo>
                <a:cubicBezTo>
                  <a:pt x="7589" y="0"/>
                  <a:pt x="7589" y="0"/>
                  <a:pt x="7589" y="0"/>
                </a:cubicBezTo>
                <a:cubicBezTo>
                  <a:pt x="7589" y="356"/>
                  <a:pt x="7589" y="356"/>
                  <a:pt x="7589" y="356"/>
                </a:cubicBezTo>
                <a:cubicBezTo>
                  <a:pt x="7975" y="356"/>
                  <a:pt x="7975" y="356"/>
                  <a:pt x="7975" y="356"/>
                </a:cubicBezTo>
                <a:cubicBezTo>
                  <a:pt x="7975" y="290"/>
                  <a:pt x="7975" y="290"/>
                  <a:pt x="7975" y="290"/>
                </a:cubicBezTo>
                <a:cubicBezTo>
                  <a:pt x="7676" y="290"/>
                  <a:pt x="7676" y="290"/>
                  <a:pt x="7676" y="290"/>
                </a:cubicBezTo>
                <a:lnTo>
                  <a:pt x="7676" y="202"/>
                </a:lnTo>
                <a:close/>
                <a:moveTo>
                  <a:pt x="4164" y="221"/>
                </a:moveTo>
                <a:cubicBezTo>
                  <a:pt x="4334" y="356"/>
                  <a:pt x="4334" y="356"/>
                  <a:pt x="4334" y="356"/>
                </a:cubicBezTo>
                <a:cubicBezTo>
                  <a:pt x="4209" y="356"/>
                  <a:pt x="4209" y="356"/>
                  <a:pt x="4209" y="356"/>
                </a:cubicBezTo>
                <a:cubicBezTo>
                  <a:pt x="4060" y="221"/>
                  <a:pt x="4060" y="221"/>
                  <a:pt x="4060" y="221"/>
                </a:cubicBezTo>
                <a:cubicBezTo>
                  <a:pt x="3978" y="221"/>
                  <a:pt x="3978" y="221"/>
                  <a:pt x="3978" y="221"/>
                </a:cubicBezTo>
                <a:cubicBezTo>
                  <a:pt x="3978" y="356"/>
                  <a:pt x="3978" y="356"/>
                  <a:pt x="3978" y="356"/>
                </a:cubicBezTo>
                <a:cubicBezTo>
                  <a:pt x="3892" y="356"/>
                  <a:pt x="3892" y="356"/>
                  <a:pt x="3892" y="356"/>
                </a:cubicBezTo>
                <a:cubicBezTo>
                  <a:pt x="3892" y="0"/>
                  <a:pt x="3892" y="0"/>
                  <a:pt x="3892" y="0"/>
                </a:cubicBezTo>
                <a:cubicBezTo>
                  <a:pt x="4213" y="0"/>
                  <a:pt x="4213" y="0"/>
                  <a:pt x="4213" y="0"/>
                </a:cubicBezTo>
                <a:cubicBezTo>
                  <a:pt x="4270" y="0"/>
                  <a:pt x="4296" y="19"/>
                  <a:pt x="4296" y="69"/>
                </a:cubicBezTo>
                <a:cubicBezTo>
                  <a:pt x="4296" y="153"/>
                  <a:pt x="4296" y="153"/>
                  <a:pt x="4296" y="153"/>
                </a:cubicBezTo>
                <a:cubicBezTo>
                  <a:pt x="4296" y="202"/>
                  <a:pt x="4270" y="221"/>
                  <a:pt x="4213" y="221"/>
                </a:cubicBezTo>
                <a:lnTo>
                  <a:pt x="4164" y="221"/>
                </a:lnTo>
                <a:close/>
                <a:moveTo>
                  <a:pt x="4176" y="160"/>
                </a:moveTo>
                <a:cubicBezTo>
                  <a:pt x="4202" y="160"/>
                  <a:pt x="4216" y="155"/>
                  <a:pt x="4216" y="131"/>
                </a:cubicBezTo>
                <a:cubicBezTo>
                  <a:pt x="4216" y="90"/>
                  <a:pt x="4216" y="90"/>
                  <a:pt x="4216" y="90"/>
                </a:cubicBezTo>
                <a:cubicBezTo>
                  <a:pt x="4216" y="67"/>
                  <a:pt x="4202" y="61"/>
                  <a:pt x="4176" y="61"/>
                </a:cubicBezTo>
                <a:cubicBezTo>
                  <a:pt x="3978" y="61"/>
                  <a:pt x="3978" y="61"/>
                  <a:pt x="3978" y="61"/>
                </a:cubicBezTo>
                <a:cubicBezTo>
                  <a:pt x="3978" y="160"/>
                  <a:pt x="3978" y="160"/>
                  <a:pt x="3978" y="160"/>
                </a:cubicBezTo>
                <a:lnTo>
                  <a:pt x="4176" y="160"/>
                </a:lnTo>
                <a:close/>
                <a:moveTo>
                  <a:pt x="3015" y="0"/>
                </a:moveTo>
                <a:cubicBezTo>
                  <a:pt x="3230" y="356"/>
                  <a:pt x="3230" y="356"/>
                  <a:pt x="3230" y="356"/>
                </a:cubicBezTo>
                <a:cubicBezTo>
                  <a:pt x="3132" y="356"/>
                  <a:pt x="3132" y="356"/>
                  <a:pt x="3132" y="356"/>
                </a:cubicBezTo>
                <a:cubicBezTo>
                  <a:pt x="3088" y="278"/>
                  <a:pt x="3088" y="278"/>
                  <a:pt x="3088" y="278"/>
                </a:cubicBezTo>
                <a:cubicBezTo>
                  <a:pt x="2852" y="278"/>
                  <a:pt x="2852" y="278"/>
                  <a:pt x="2852" y="278"/>
                </a:cubicBezTo>
                <a:cubicBezTo>
                  <a:pt x="2807" y="356"/>
                  <a:pt x="2807" y="356"/>
                  <a:pt x="2807" y="356"/>
                </a:cubicBezTo>
                <a:cubicBezTo>
                  <a:pt x="2721" y="356"/>
                  <a:pt x="2721" y="356"/>
                  <a:pt x="2721" y="356"/>
                </a:cubicBezTo>
                <a:cubicBezTo>
                  <a:pt x="2932" y="0"/>
                  <a:pt x="2932" y="0"/>
                  <a:pt x="2932" y="0"/>
                </a:cubicBezTo>
                <a:lnTo>
                  <a:pt x="3015" y="0"/>
                </a:lnTo>
                <a:close/>
                <a:moveTo>
                  <a:pt x="3052" y="213"/>
                </a:moveTo>
                <a:cubicBezTo>
                  <a:pt x="2969" y="65"/>
                  <a:pt x="2969" y="65"/>
                  <a:pt x="2969" y="65"/>
                </a:cubicBezTo>
                <a:cubicBezTo>
                  <a:pt x="2889" y="213"/>
                  <a:pt x="2889" y="213"/>
                  <a:pt x="2889" y="213"/>
                </a:cubicBezTo>
                <a:lnTo>
                  <a:pt x="3052" y="213"/>
                </a:lnTo>
                <a:close/>
                <a:moveTo>
                  <a:pt x="7046" y="64"/>
                </a:moveTo>
                <a:cubicBezTo>
                  <a:pt x="7217" y="64"/>
                  <a:pt x="7217" y="64"/>
                  <a:pt x="7217" y="64"/>
                </a:cubicBezTo>
                <a:cubicBezTo>
                  <a:pt x="7217" y="356"/>
                  <a:pt x="7217" y="356"/>
                  <a:pt x="7217" y="356"/>
                </a:cubicBezTo>
                <a:cubicBezTo>
                  <a:pt x="7304" y="356"/>
                  <a:pt x="7304" y="356"/>
                  <a:pt x="7304" y="356"/>
                </a:cubicBezTo>
                <a:cubicBezTo>
                  <a:pt x="7304" y="64"/>
                  <a:pt x="7304" y="64"/>
                  <a:pt x="7304" y="64"/>
                </a:cubicBezTo>
                <a:cubicBezTo>
                  <a:pt x="7477" y="64"/>
                  <a:pt x="7477" y="64"/>
                  <a:pt x="7477" y="64"/>
                </a:cubicBezTo>
                <a:cubicBezTo>
                  <a:pt x="7477" y="0"/>
                  <a:pt x="7477" y="0"/>
                  <a:pt x="7477" y="0"/>
                </a:cubicBezTo>
                <a:cubicBezTo>
                  <a:pt x="7046" y="0"/>
                  <a:pt x="7046" y="0"/>
                  <a:pt x="7046" y="0"/>
                </a:cubicBezTo>
                <a:lnTo>
                  <a:pt x="7046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1" name="Rectangle 8"/>
          <p:cNvSpPr>
            <a:spLocks noSelect="1" noChangeArrowheads="1"/>
          </p:cNvSpPr>
          <p:nvPr userDrawn="1"/>
        </p:nvSpPr>
        <p:spPr bwMode="gray">
          <a:xfrm>
            <a:off x="0" y="3429000"/>
            <a:ext cx="12189600" cy="342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nl-NL" sz="2142" dirty="0">
              <a:latin typeface="Arial Black" charset="0"/>
            </a:endParaRPr>
          </a:p>
        </p:txBody>
      </p:sp>
      <p:sp>
        <p:nvSpPr>
          <p:cNvPr id="2" name="***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1080000" y="3913999"/>
            <a:ext cx="10040516" cy="685952"/>
          </a:xfrm>
        </p:spPr>
        <p:txBody>
          <a:bodyPr anchor="t" anchorCtr="0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1080000" y="4863460"/>
            <a:ext cx="10029243" cy="54659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14" name="Tijdelijke aanduiding voor datum 13"/>
          <p:cNvSpPr>
            <a:spLocks noGrp="1" noSelect="1"/>
          </p:cNvSpPr>
          <p:nvPr>
            <p:ph type="dt" sz="half" idx="10"/>
          </p:nvPr>
        </p:nvSpPr>
        <p:spPr bwMode="gray"/>
        <p:txBody>
          <a:bodyPr/>
          <a:lstStyle/>
          <a:p>
            <a:fld id="{7BB60F3E-2C73-40A8-B0AB-89D26A81596F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11"/>
          </p:nvPr>
        </p:nvSpPr>
        <p:spPr>
          <a:xfrm>
            <a:off x="1080000" y="2217600"/>
            <a:ext cx="10080000" cy="307765"/>
          </a:xfrm>
        </p:spPr>
        <p:txBody>
          <a:bodyPr/>
          <a:lstStyle/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5" name="Rechthoek 4"/>
          <p:cNvSpPr>
            <a:spLocks noSelect="1"/>
          </p:cNvSpPr>
          <p:nvPr userDrawn="1"/>
        </p:nvSpPr>
        <p:spPr>
          <a:xfrm>
            <a:off x="-1285778" y="189362"/>
            <a:ext cx="1170156" cy="252033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nl-NL" sz="1000" dirty="0" smtClean="0">
                <a:solidFill>
                  <a:schemeClr val="tx1"/>
                </a:solidFill>
              </a:rPr>
              <a:t>Via Invoegen | Koptekst en voettekst kan de datum, paginanummer en aanduiding</a:t>
            </a:r>
            <a:r>
              <a:rPr lang="nl-NL" sz="1000" baseline="0" dirty="0" smtClean="0">
                <a:solidFill>
                  <a:schemeClr val="tx1"/>
                </a:solidFill>
              </a:rPr>
              <a:t> van het OM onderdeel geplaatst worden.</a:t>
            </a:r>
          </a:p>
          <a:p>
            <a:pPr algn="l"/>
            <a:endParaRPr lang="nl-NL" sz="10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1000" baseline="0" dirty="0" smtClean="0">
                <a:solidFill>
                  <a:schemeClr val="tx1"/>
                </a:solidFill>
              </a:rPr>
              <a:t>Dit instructie vak is niet te zien tijdens de presentatie.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8" name="***Spreker"/>
          <p:cNvSpPr>
            <a:spLocks noGrp="1" noSelect="1"/>
          </p:cNvSpPr>
          <p:nvPr>
            <p:ph type="body" sz="quarter" idx="12" hasCustomPrompt="1"/>
          </p:nvPr>
        </p:nvSpPr>
        <p:spPr>
          <a:xfrm>
            <a:off x="1080000" y="720000"/>
            <a:ext cx="10080000" cy="4572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9pPr>
          </a:lstStyle>
          <a:p>
            <a:pPr lvl="0"/>
            <a:r>
              <a:rPr lang="nl-NL" dirty="0" smtClean="0"/>
              <a:t>[Naam spreker]</a:t>
            </a:r>
          </a:p>
          <a:p>
            <a:pPr lvl="0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810562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inhoud 2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 noProof="1"/>
              <a:t>[</a:t>
            </a:r>
            <a:r>
              <a:rPr lang="nl-NL" noProof="1" smtClean="0"/>
              <a:t>Typ tekst of klik op een pictogram om een object in te voegen]</a:t>
            </a:r>
            <a:endParaRPr lang="nl-NL" noProof="1"/>
          </a:p>
        </p:txBody>
      </p:sp>
      <p:sp>
        <p:nvSpPr>
          <p:cNvPr id="5" name="Tijdelijke aanduiding voor datum 4"/>
          <p:cNvSpPr>
            <a:spLocks noGrp="1" noSelect="1"/>
          </p:cNvSpPr>
          <p:nvPr>
            <p:ph type="dt" sz="half" idx="10"/>
          </p:nvPr>
        </p:nvSpPr>
        <p:spPr bwMode="gray"/>
        <p:txBody>
          <a:bodyPr/>
          <a:lstStyle/>
          <a:p>
            <a:fld id="{B053C1B9-E9D2-433D-9781-3485AA40C026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6" name="Tijdelijke aanduiding voor voettekst 5"/>
          <p:cNvSpPr>
            <a:spLocks noGrp="1" noSelect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7" name="Tijdelijke aanduiding voor dianummer 6"/>
          <p:cNvSpPr>
            <a:spLocks noGrp="1" noSelect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nl-NL" noProof="1" smtClean="0"/>
              <a:t>pagina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met fotov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 noSelect="1"/>
          </p:cNvSpPr>
          <p:nvPr>
            <p:ph type="pic" sz="quarter" idx="13" hasCustomPrompt="1"/>
          </p:nvPr>
        </p:nvSpPr>
        <p:spPr bwMode="gray">
          <a:xfrm>
            <a:off x="0" y="3430588"/>
            <a:ext cx="12188825" cy="3429000"/>
          </a:xfrm>
          <a:blipFill dpi="0" rotWithShape="1">
            <a:blip r:embed="rId2"/>
            <a:srcRect/>
            <a:stretch>
              <a:fillRect l="-1000" t="-8000" r="-2000"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 smtClean="0"/>
              <a:t>[Klik op het pictogram om een afbeelding in te voegen]</a:t>
            </a:r>
            <a:endParaRPr lang="nl-NL" dirty="0"/>
          </a:p>
        </p:txBody>
      </p:sp>
      <p:sp>
        <p:nvSpPr>
          <p:cNvPr id="10" name="Rectangle 3"/>
          <p:cNvSpPr>
            <a:spLocks noSelect="1" noChangeArrowheads="1"/>
          </p:cNvSpPr>
          <p:nvPr userDrawn="1"/>
        </p:nvSpPr>
        <p:spPr bwMode="gray">
          <a:xfrm>
            <a:off x="0" y="0"/>
            <a:ext cx="12189600" cy="1709738"/>
          </a:xfrm>
          <a:prstGeom prst="rect">
            <a:avLst/>
          </a:prstGeom>
          <a:solidFill>
            <a:srgbClr val="91D2F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nl-NL" dirty="0">
              <a:latin typeface="Arial Black" charset="0"/>
            </a:endParaRPr>
          </a:p>
        </p:txBody>
      </p:sp>
      <p:sp>
        <p:nvSpPr>
          <p:cNvPr id="15" name="Rechthoek 14"/>
          <p:cNvSpPr>
            <a:spLocks noSelect="1"/>
          </p:cNvSpPr>
          <p:nvPr userDrawn="1"/>
        </p:nvSpPr>
        <p:spPr bwMode="gray">
          <a:xfrm>
            <a:off x="0" y="1710000"/>
            <a:ext cx="12189600" cy="450000"/>
          </a:xfrm>
          <a:prstGeom prst="rect">
            <a:avLst/>
          </a:prstGeom>
          <a:solidFill>
            <a:srgbClr val="001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Freeform 5"/>
          <p:cNvSpPr>
            <a:spLocks noSelect="1"/>
          </p:cNvSpPr>
          <p:nvPr userDrawn="1"/>
        </p:nvSpPr>
        <p:spPr bwMode="gray">
          <a:xfrm>
            <a:off x="1089025" y="1876425"/>
            <a:ext cx="2944813" cy="114300"/>
          </a:xfrm>
          <a:custGeom>
            <a:avLst/>
            <a:gdLst>
              <a:gd name="T0" fmla="*/ 6618 w 9279"/>
              <a:gd name="T1" fmla="*/ 356 h 356"/>
              <a:gd name="T2" fmla="*/ 6602 w 9279"/>
              <a:gd name="T3" fmla="*/ 290 h 356"/>
              <a:gd name="T4" fmla="*/ 6540 w 9279"/>
              <a:gd name="T5" fmla="*/ 124 h 356"/>
              <a:gd name="T6" fmla="*/ 6938 w 9279"/>
              <a:gd name="T7" fmla="*/ 78 h 356"/>
              <a:gd name="T8" fmla="*/ 6618 w 9279"/>
              <a:gd name="T9" fmla="*/ 64 h 356"/>
              <a:gd name="T10" fmla="*/ 8373 w 9279"/>
              <a:gd name="T11" fmla="*/ 222 h 356"/>
              <a:gd name="T12" fmla="*/ 8186 w 9279"/>
              <a:gd name="T13" fmla="*/ 222 h 356"/>
              <a:gd name="T14" fmla="*/ 8421 w 9279"/>
              <a:gd name="T15" fmla="*/ 0 h 356"/>
              <a:gd name="T16" fmla="*/ 8373 w 9279"/>
              <a:gd name="T17" fmla="*/ 222 h 356"/>
              <a:gd name="T18" fmla="*/ 8384 w 9279"/>
              <a:gd name="T19" fmla="*/ 61 h 356"/>
              <a:gd name="T20" fmla="*/ 2014 w 9279"/>
              <a:gd name="T21" fmla="*/ 237 h 356"/>
              <a:gd name="T22" fmla="*/ 1731 w 9279"/>
              <a:gd name="T23" fmla="*/ 356 h 356"/>
              <a:gd name="T24" fmla="*/ 2092 w 9279"/>
              <a:gd name="T25" fmla="*/ 0 h 356"/>
              <a:gd name="T26" fmla="*/ 2643 w 9279"/>
              <a:gd name="T27" fmla="*/ 286 h 356"/>
              <a:gd name="T28" fmla="*/ 2556 w 9279"/>
              <a:gd name="T29" fmla="*/ 0 h 356"/>
              <a:gd name="T30" fmla="*/ 2643 w 9279"/>
              <a:gd name="T31" fmla="*/ 241 h 356"/>
              <a:gd name="T32" fmla="*/ 2555 w 9279"/>
              <a:gd name="T33" fmla="*/ 83 h 356"/>
              <a:gd name="T34" fmla="*/ 2559 w 9279"/>
              <a:gd name="T35" fmla="*/ 233 h 356"/>
              <a:gd name="T36" fmla="*/ 2517 w 9279"/>
              <a:gd name="T37" fmla="*/ 292 h 356"/>
              <a:gd name="T38" fmla="*/ 8980 w 9279"/>
              <a:gd name="T39" fmla="*/ 202 h 356"/>
              <a:gd name="T40" fmla="*/ 8980 w 9279"/>
              <a:gd name="T41" fmla="*/ 63 h 356"/>
              <a:gd name="T42" fmla="*/ 8893 w 9279"/>
              <a:gd name="T43" fmla="*/ 356 h 356"/>
              <a:gd name="T44" fmla="*/ 1227 w 9279"/>
              <a:gd name="T45" fmla="*/ 202 h 356"/>
              <a:gd name="T46" fmla="*/ 1227 w 9279"/>
              <a:gd name="T47" fmla="*/ 63 h 356"/>
              <a:gd name="T48" fmla="*/ 1140 w 9279"/>
              <a:gd name="T49" fmla="*/ 356 h 356"/>
              <a:gd name="T50" fmla="*/ 1227 w 9279"/>
              <a:gd name="T51" fmla="*/ 202 h 356"/>
              <a:gd name="T52" fmla="*/ 93 w 9279"/>
              <a:gd name="T53" fmla="*/ 356 h 356"/>
              <a:gd name="T54" fmla="*/ 368 w 9279"/>
              <a:gd name="T55" fmla="*/ 0 h 356"/>
              <a:gd name="T56" fmla="*/ 87 w 9279"/>
              <a:gd name="T57" fmla="*/ 288 h 356"/>
              <a:gd name="T58" fmla="*/ 1015 w 9279"/>
              <a:gd name="T59" fmla="*/ 148 h 356"/>
              <a:gd name="T60" fmla="*/ 611 w 9279"/>
              <a:gd name="T61" fmla="*/ 356 h 356"/>
              <a:gd name="T62" fmla="*/ 934 w 9279"/>
              <a:gd name="T63" fmla="*/ 90 h 356"/>
              <a:gd name="T64" fmla="*/ 895 w 9279"/>
              <a:gd name="T65" fmla="*/ 156 h 356"/>
              <a:gd name="T66" fmla="*/ 8735 w 9279"/>
              <a:gd name="T67" fmla="*/ 356 h 356"/>
              <a:gd name="T68" fmla="*/ 6051 w 9279"/>
              <a:gd name="T69" fmla="*/ 237 h 356"/>
              <a:gd name="T70" fmla="*/ 5768 w 9279"/>
              <a:gd name="T71" fmla="*/ 356 h 356"/>
              <a:gd name="T72" fmla="*/ 6129 w 9279"/>
              <a:gd name="T73" fmla="*/ 0 h 356"/>
              <a:gd name="T74" fmla="*/ 5444 w 9279"/>
              <a:gd name="T75" fmla="*/ 178 h 356"/>
              <a:gd name="T76" fmla="*/ 5531 w 9279"/>
              <a:gd name="T77" fmla="*/ 178 h 356"/>
              <a:gd name="T78" fmla="*/ 6288 w 9279"/>
              <a:gd name="T79" fmla="*/ 356 h 356"/>
              <a:gd name="T80" fmla="*/ 6288 w 9279"/>
              <a:gd name="T81" fmla="*/ 356 h 356"/>
              <a:gd name="T82" fmla="*/ 4798 w 9279"/>
              <a:gd name="T83" fmla="*/ 356 h 356"/>
              <a:gd name="T84" fmla="*/ 5046 w 9279"/>
              <a:gd name="T85" fmla="*/ 313 h 356"/>
              <a:gd name="T86" fmla="*/ 5286 w 9279"/>
              <a:gd name="T87" fmla="*/ 0 h 356"/>
              <a:gd name="T88" fmla="*/ 3804 w 9279"/>
              <a:gd name="T89" fmla="*/ 356 h 356"/>
              <a:gd name="T90" fmla="*/ 3381 w 9279"/>
              <a:gd name="T91" fmla="*/ 356 h 356"/>
              <a:gd name="T92" fmla="*/ 3626 w 9279"/>
              <a:gd name="T93" fmla="*/ 213 h 356"/>
              <a:gd name="T94" fmla="*/ 7676 w 9279"/>
              <a:gd name="T95" fmla="*/ 202 h 356"/>
              <a:gd name="T96" fmla="*/ 7676 w 9279"/>
              <a:gd name="T97" fmla="*/ 63 h 356"/>
              <a:gd name="T98" fmla="*/ 7589 w 9279"/>
              <a:gd name="T99" fmla="*/ 356 h 356"/>
              <a:gd name="T100" fmla="*/ 7676 w 9279"/>
              <a:gd name="T101" fmla="*/ 202 h 356"/>
              <a:gd name="T102" fmla="*/ 4060 w 9279"/>
              <a:gd name="T103" fmla="*/ 221 h 356"/>
              <a:gd name="T104" fmla="*/ 3892 w 9279"/>
              <a:gd name="T105" fmla="*/ 0 h 356"/>
              <a:gd name="T106" fmla="*/ 4213 w 9279"/>
              <a:gd name="T107" fmla="*/ 221 h 356"/>
              <a:gd name="T108" fmla="*/ 4216 w 9279"/>
              <a:gd name="T109" fmla="*/ 90 h 356"/>
              <a:gd name="T110" fmla="*/ 4176 w 9279"/>
              <a:gd name="T111" fmla="*/ 160 h 356"/>
              <a:gd name="T112" fmla="*/ 3088 w 9279"/>
              <a:gd name="T113" fmla="*/ 278 h 356"/>
              <a:gd name="T114" fmla="*/ 2932 w 9279"/>
              <a:gd name="T115" fmla="*/ 0 h 356"/>
              <a:gd name="T116" fmla="*/ 2889 w 9279"/>
              <a:gd name="T117" fmla="*/ 213 h 356"/>
              <a:gd name="T118" fmla="*/ 7217 w 9279"/>
              <a:gd name="T119" fmla="*/ 356 h 356"/>
              <a:gd name="T120" fmla="*/ 7477 w 9279"/>
              <a:gd name="T121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279" h="356">
                <a:moveTo>
                  <a:pt x="6942" y="223"/>
                </a:moveTo>
                <a:cubicBezTo>
                  <a:pt x="6942" y="272"/>
                  <a:pt x="6942" y="272"/>
                  <a:pt x="6942" y="272"/>
                </a:cubicBezTo>
                <a:cubicBezTo>
                  <a:pt x="6942" y="339"/>
                  <a:pt x="6920" y="356"/>
                  <a:pt x="6849" y="356"/>
                </a:cubicBezTo>
                <a:cubicBezTo>
                  <a:pt x="6618" y="356"/>
                  <a:pt x="6618" y="356"/>
                  <a:pt x="6618" y="356"/>
                </a:cubicBezTo>
                <a:cubicBezTo>
                  <a:pt x="6547" y="356"/>
                  <a:pt x="6524" y="339"/>
                  <a:pt x="6524" y="272"/>
                </a:cubicBezTo>
                <a:cubicBezTo>
                  <a:pt x="6524" y="262"/>
                  <a:pt x="6524" y="262"/>
                  <a:pt x="6524" y="262"/>
                </a:cubicBezTo>
                <a:cubicBezTo>
                  <a:pt x="6602" y="248"/>
                  <a:pt x="6602" y="248"/>
                  <a:pt x="6602" y="248"/>
                </a:cubicBezTo>
                <a:cubicBezTo>
                  <a:pt x="6602" y="290"/>
                  <a:pt x="6602" y="290"/>
                  <a:pt x="6602" y="290"/>
                </a:cubicBezTo>
                <a:cubicBezTo>
                  <a:pt x="6864" y="290"/>
                  <a:pt x="6864" y="290"/>
                  <a:pt x="6864" y="290"/>
                </a:cubicBezTo>
                <a:cubicBezTo>
                  <a:pt x="6864" y="208"/>
                  <a:pt x="6864" y="208"/>
                  <a:pt x="6864" y="208"/>
                </a:cubicBezTo>
                <a:cubicBezTo>
                  <a:pt x="6633" y="208"/>
                  <a:pt x="6633" y="208"/>
                  <a:pt x="6633" y="208"/>
                </a:cubicBezTo>
                <a:cubicBezTo>
                  <a:pt x="6563" y="208"/>
                  <a:pt x="6540" y="191"/>
                  <a:pt x="6540" y="124"/>
                </a:cubicBezTo>
                <a:cubicBezTo>
                  <a:pt x="6540" y="84"/>
                  <a:pt x="6540" y="84"/>
                  <a:pt x="6540" y="84"/>
                </a:cubicBezTo>
                <a:cubicBezTo>
                  <a:pt x="6540" y="17"/>
                  <a:pt x="6563" y="0"/>
                  <a:pt x="6633" y="0"/>
                </a:cubicBezTo>
                <a:cubicBezTo>
                  <a:pt x="6844" y="0"/>
                  <a:pt x="6844" y="0"/>
                  <a:pt x="6844" y="0"/>
                </a:cubicBezTo>
                <a:cubicBezTo>
                  <a:pt x="6910" y="0"/>
                  <a:pt x="6938" y="15"/>
                  <a:pt x="6938" y="78"/>
                </a:cubicBezTo>
                <a:cubicBezTo>
                  <a:pt x="6938" y="86"/>
                  <a:pt x="6938" y="86"/>
                  <a:pt x="6938" y="86"/>
                </a:cubicBezTo>
                <a:cubicBezTo>
                  <a:pt x="6863" y="102"/>
                  <a:pt x="6863" y="102"/>
                  <a:pt x="6863" y="102"/>
                </a:cubicBezTo>
                <a:cubicBezTo>
                  <a:pt x="6863" y="64"/>
                  <a:pt x="6863" y="64"/>
                  <a:pt x="6863" y="64"/>
                </a:cubicBezTo>
                <a:cubicBezTo>
                  <a:pt x="6618" y="64"/>
                  <a:pt x="6618" y="64"/>
                  <a:pt x="6618" y="64"/>
                </a:cubicBezTo>
                <a:cubicBezTo>
                  <a:pt x="6618" y="139"/>
                  <a:pt x="6618" y="139"/>
                  <a:pt x="6618" y="139"/>
                </a:cubicBezTo>
                <a:cubicBezTo>
                  <a:pt x="6849" y="139"/>
                  <a:pt x="6849" y="139"/>
                  <a:pt x="6849" y="139"/>
                </a:cubicBezTo>
                <a:cubicBezTo>
                  <a:pt x="6920" y="139"/>
                  <a:pt x="6942" y="156"/>
                  <a:pt x="6942" y="223"/>
                </a:cubicBezTo>
                <a:close/>
                <a:moveTo>
                  <a:pt x="8373" y="222"/>
                </a:moveTo>
                <a:cubicBezTo>
                  <a:pt x="8542" y="356"/>
                  <a:pt x="8542" y="356"/>
                  <a:pt x="8542" y="356"/>
                </a:cubicBezTo>
                <a:cubicBezTo>
                  <a:pt x="8417" y="356"/>
                  <a:pt x="8417" y="356"/>
                  <a:pt x="8417" y="356"/>
                </a:cubicBezTo>
                <a:cubicBezTo>
                  <a:pt x="8268" y="222"/>
                  <a:pt x="8268" y="222"/>
                  <a:pt x="8268" y="222"/>
                </a:cubicBezTo>
                <a:cubicBezTo>
                  <a:pt x="8186" y="222"/>
                  <a:pt x="8186" y="222"/>
                  <a:pt x="8186" y="222"/>
                </a:cubicBezTo>
                <a:cubicBezTo>
                  <a:pt x="8186" y="356"/>
                  <a:pt x="8186" y="356"/>
                  <a:pt x="8186" y="356"/>
                </a:cubicBezTo>
                <a:cubicBezTo>
                  <a:pt x="8101" y="356"/>
                  <a:pt x="8101" y="356"/>
                  <a:pt x="8101" y="356"/>
                </a:cubicBezTo>
                <a:cubicBezTo>
                  <a:pt x="8101" y="0"/>
                  <a:pt x="8101" y="0"/>
                  <a:pt x="8101" y="0"/>
                </a:cubicBezTo>
                <a:cubicBezTo>
                  <a:pt x="8421" y="0"/>
                  <a:pt x="8421" y="0"/>
                  <a:pt x="8421" y="0"/>
                </a:cubicBezTo>
                <a:cubicBezTo>
                  <a:pt x="8479" y="0"/>
                  <a:pt x="8505" y="19"/>
                  <a:pt x="8505" y="69"/>
                </a:cubicBezTo>
                <a:cubicBezTo>
                  <a:pt x="8505" y="153"/>
                  <a:pt x="8505" y="153"/>
                  <a:pt x="8505" y="153"/>
                </a:cubicBezTo>
                <a:cubicBezTo>
                  <a:pt x="8505" y="202"/>
                  <a:pt x="8479" y="222"/>
                  <a:pt x="8421" y="222"/>
                </a:cubicBezTo>
                <a:lnTo>
                  <a:pt x="8373" y="222"/>
                </a:lnTo>
                <a:close/>
                <a:moveTo>
                  <a:pt x="8384" y="160"/>
                </a:moveTo>
                <a:cubicBezTo>
                  <a:pt x="8410" y="160"/>
                  <a:pt x="8424" y="155"/>
                  <a:pt x="8424" y="131"/>
                </a:cubicBezTo>
                <a:cubicBezTo>
                  <a:pt x="8424" y="90"/>
                  <a:pt x="8424" y="90"/>
                  <a:pt x="8424" y="90"/>
                </a:cubicBezTo>
                <a:cubicBezTo>
                  <a:pt x="8424" y="67"/>
                  <a:pt x="8410" y="61"/>
                  <a:pt x="8384" y="61"/>
                </a:cubicBezTo>
                <a:cubicBezTo>
                  <a:pt x="8186" y="61"/>
                  <a:pt x="8186" y="61"/>
                  <a:pt x="8186" y="61"/>
                </a:cubicBezTo>
                <a:cubicBezTo>
                  <a:pt x="8186" y="160"/>
                  <a:pt x="8186" y="160"/>
                  <a:pt x="8186" y="160"/>
                </a:cubicBezTo>
                <a:lnTo>
                  <a:pt x="8384" y="160"/>
                </a:lnTo>
                <a:close/>
                <a:moveTo>
                  <a:pt x="2014" y="237"/>
                </a:moveTo>
                <a:cubicBezTo>
                  <a:pt x="1711" y="0"/>
                  <a:pt x="1711" y="0"/>
                  <a:pt x="1711" y="0"/>
                </a:cubicBezTo>
                <a:cubicBezTo>
                  <a:pt x="1652" y="0"/>
                  <a:pt x="1652" y="0"/>
                  <a:pt x="1652" y="0"/>
                </a:cubicBezTo>
                <a:cubicBezTo>
                  <a:pt x="1652" y="356"/>
                  <a:pt x="1652" y="356"/>
                  <a:pt x="1652" y="356"/>
                </a:cubicBezTo>
                <a:cubicBezTo>
                  <a:pt x="1731" y="356"/>
                  <a:pt x="1731" y="356"/>
                  <a:pt x="1731" y="356"/>
                </a:cubicBezTo>
                <a:cubicBezTo>
                  <a:pt x="1731" y="116"/>
                  <a:pt x="1731" y="116"/>
                  <a:pt x="1731" y="116"/>
                </a:cubicBezTo>
                <a:cubicBezTo>
                  <a:pt x="2032" y="356"/>
                  <a:pt x="2032" y="356"/>
                  <a:pt x="2032" y="356"/>
                </a:cubicBezTo>
                <a:cubicBezTo>
                  <a:pt x="2092" y="356"/>
                  <a:pt x="2092" y="356"/>
                  <a:pt x="2092" y="356"/>
                </a:cubicBezTo>
                <a:cubicBezTo>
                  <a:pt x="2092" y="0"/>
                  <a:pt x="2092" y="0"/>
                  <a:pt x="2092" y="0"/>
                </a:cubicBezTo>
                <a:cubicBezTo>
                  <a:pt x="2014" y="0"/>
                  <a:pt x="2014" y="0"/>
                  <a:pt x="2014" y="0"/>
                </a:cubicBezTo>
                <a:lnTo>
                  <a:pt x="2014" y="237"/>
                </a:lnTo>
                <a:close/>
                <a:moveTo>
                  <a:pt x="2643" y="241"/>
                </a:moveTo>
                <a:cubicBezTo>
                  <a:pt x="2643" y="286"/>
                  <a:pt x="2643" y="286"/>
                  <a:pt x="2643" y="286"/>
                </a:cubicBezTo>
                <a:cubicBezTo>
                  <a:pt x="2643" y="334"/>
                  <a:pt x="2606" y="356"/>
                  <a:pt x="2533" y="356"/>
                </a:cubicBezTo>
                <a:cubicBezTo>
                  <a:pt x="2236" y="356"/>
                  <a:pt x="2236" y="356"/>
                  <a:pt x="2236" y="356"/>
                </a:cubicBezTo>
                <a:cubicBezTo>
                  <a:pt x="2236" y="0"/>
                  <a:pt x="2236" y="0"/>
                  <a:pt x="2236" y="0"/>
                </a:cubicBezTo>
                <a:cubicBezTo>
                  <a:pt x="2556" y="0"/>
                  <a:pt x="2556" y="0"/>
                  <a:pt x="2556" y="0"/>
                </a:cubicBezTo>
                <a:cubicBezTo>
                  <a:pt x="2613" y="0"/>
                  <a:pt x="2640" y="19"/>
                  <a:pt x="2640" y="69"/>
                </a:cubicBezTo>
                <a:cubicBezTo>
                  <a:pt x="2640" y="112"/>
                  <a:pt x="2640" y="112"/>
                  <a:pt x="2640" y="112"/>
                </a:cubicBezTo>
                <a:cubicBezTo>
                  <a:pt x="2640" y="145"/>
                  <a:pt x="2619" y="166"/>
                  <a:pt x="2580" y="173"/>
                </a:cubicBezTo>
                <a:cubicBezTo>
                  <a:pt x="2620" y="179"/>
                  <a:pt x="2643" y="205"/>
                  <a:pt x="2643" y="241"/>
                </a:cubicBezTo>
                <a:close/>
                <a:moveTo>
                  <a:pt x="2322" y="142"/>
                </a:moveTo>
                <a:cubicBezTo>
                  <a:pt x="2517" y="142"/>
                  <a:pt x="2517" y="142"/>
                  <a:pt x="2517" y="142"/>
                </a:cubicBezTo>
                <a:cubicBezTo>
                  <a:pt x="2543" y="142"/>
                  <a:pt x="2555" y="138"/>
                  <a:pt x="2555" y="117"/>
                </a:cubicBezTo>
                <a:cubicBezTo>
                  <a:pt x="2555" y="83"/>
                  <a:pt x="2555" y="83"/>
                  <a:pt x="2555" y="83"/>
                </a:cubicBezTo>
                <a:cubicBezTo>
                  <a:pt x="2555" y="62"/>
                  <a:pt x="2544" y="58"/>
                  <a:pt x="2517" y="58"/>
                </a:cubicBezTo>
                <a:cubicBezTo>
                  <a:pt x="2322" y="58"/>
                  <a:pt x="2322" y="58"/>
                  <a:pt x="2322" y="58"/>
                </a:cubicBezTo>
                <a:lnTo>
                  <a:pt x="2322" y="142"/>
                </a:lnTo>
                <a:close/>
                <a:moveTo>
                  <a:pt x="2559" y="233"/>
                </a:moveTo>
                <a:cubicBezTo>
                  <a:pt x="2559" y="207"/>
                  <a:pt x="2546" y="201"/>
                  <a:pt x="2517" y="201"/>
                </a:cubicBezTo>
                <a:cubicBezTo>
                  <a:pt x="2322" y="201"/>
                  <a:pt x="2322" y="201"/>
                  <a:pt x="2322" y="201"/>
                </a:cubicBezTo>
                <a:cubicBezTo>
                  <a:pt x="2322" y="292"/>
                  <a:pt x="2322" y="292"/>
                  <a:pt x="2322" y="292"/>
                </a:cubicBezTo>
                <a:cubicBezTo>
                  <a:pt x="2517" y="292"/>
                  <a:pt x="2517" y="292"/>
                  <a:pt x="2517" y="292"/>
                </a:cubicBezTo>
                <a:cubicBezTo>
                  <a:pt x="2546" y="292"/>
                  <a:pt x="2559" y="286"/>
                  <a:pt x="2559" y="260"/>
                </a:cubicBezTo>
                <a:lnTo>
                  <a:pt x="2559" y="233"/>
                </a:lnTo>
                <a:close/>
                <a:moveTo>
                  <a:pt x="8980" y="290"/>
                </a:moveTo>
                <a:cubicBezTo>
                  <a:pt x="8980" y="202"/>
                  <a:pt x="8980" y="202"/>
                  <a:pt x="8980" y="202"/>
                </a:cubicBezTo>
                <a:cubicBezTo>
                  <a:pt x="9152" y="202"/>
                  <a:pt x="9152" y="202"/>
                  <a:pt x="9152" y="202"/>
                </a:cubicBezTo>
                <a:cubicBezTo>
                  <a:pt x="9152" y="141"/>
                  <a:pt x="9152" y="141"/>
                  <a:pt x="9152" y="141"/>
                </a:cubicBezTo>
                <a:cubicBezTo>
                  <a:pt x="8980" y="141"/>
                  <a:pt x="8980" y="141"/>
                  <a:pt x="8980" y="141"/>
                </a:cubicBezTo>
                <a:cubicBezTo>
                  <a:pt x="8980" y="63"/>
                  <a:pt x="8980" y="63"/>
                  <a:pt x="8980" y="63"/>
                </a:cubicBezTo>
                <a:cubicBezTo>
                  <a:pt x="9275" y="63"/>
                  <a:pt x="9275" y="63"/>
                  <a:pt x="9275" y="63"/>
                </a:cubicBezTo>
                <a:cubicBezTo>
                  <a:pt x="9275" y="0"/>
                  <a:pt x="9275" y="0"/>
                  <a:pt x="9275" y="0"/>
                </a:cubicBezTo>
                <a:cubicBezTo>
                  <a:pt x="8893" y="0"/>
                  <a:pt x="8893" y="0"/>
                  <a:pt x="8893" y="0"/>
                </a:cubicBezTo>
                <a:cubicBezTo>
                  <a:pt x="8893" y="356"/>
                  <a:pt x="8893" y="356"/>
                  <a:pt x="8893" y="356"/>
                </a:cubicBezTo>
                <a:cubicBezTo>
                  <a:pt x="9279" y="356"/>
                  <a:pt x="9279" y="356"/>
                  <a:pt x="9279" y="356"/>
                </a:cubicBezTo>
                <a:cubicBezTo>
                  <a:pt x="9279" y="290"/>
                  <a:pt x="9279" y="290"/>
                  <a:pt x="9279" y="290"/>
                </a:cubicBezTo>
                <a:lnTo>
                  <a:pt x="8980" y="290"/>
                </a:lnTo>
                <a:close/>
                <a:moveTo>
                  <a:pt x="1227" y="202"/>
                </a:moveTo>
                <a:cubicBezTo>
                  <a:pt x="1399" y="202"/>
                  <a:pt x="1399" y="202"/>
                  <a:pt x="1399" y="202"/>
                </a:cubicBezTo>
                <a:cubicBezTo>
                  <a:pt x="1399" y="141"/>
                  <a:pt x="1399" y="141"/>
                  <a:pt x="1399" y="141"/>
                </a:cubicBezTo>
                <a:cubicBezTo>
                  <a:pt x="1227" y="141"/>
                  <a:pt x="1227" y="141"/>
                  <a:pt x="1227" y="141"/>
                </a:cubicBezTo>
                <a:cubicBezTo>
                  <a:pt x="1227" y="63"/>
                  <a:pt x="1227" y="63"/>
                  <a:pt x="1227" y="63"/>
                </a:cubicBezTo>
                <a:cubicBezTo>
                  <a:pt x="1522" y="63"/>
                  <a:pt x="1522" y="63"/>
                  <a:pt x="1522" y="63"/>
                </a:cubicBezTo>
                <a:cubicBezTo>
                  <a:pt x="1522" y="0"/>
                  <a:pt x="1522" y="0"/>
                  <a:pt x="1522" y="0"/>
                </a:cubicBezTo>
                <a:cubicBezTo>
                  <a:pt x="1140" y="0"/>
                  <a:pt x="1140" y="0"/>
                  <a:pt x="1140" y="0"/>
                </a:cubicBezTo>
                <a:cubicBezTo>
                  <a:pt x="1140" y="356"/>
                  <a:pt x="1140" y="356"/>
                  <a:pt x="1140" y="356"/>
                </a:cubicBezTo>
                <a:cubicBezTo>
                  <a:pt x="1526" y="356"/>
                  <a:pt x="1526" y="356"/>
                  <a:pt x="1526" y="356"/>
                </a:cubicBezTo>
                <a:cubicBezTo>
                  <a:pt x="1526" y="290"/>
                  <a:pt x="1526" y="290"/>
                  <a:pt x="1526" y="290"/>
                </a:cubicBezTo>
                <a:cubicBezTo>
                  <a:pt x="1227" y="290"/>
                  <a:pt x="1227" y="290"/>
                  <a:pt x="1227" y="290"/>
                </a:cubicBezTo>
                <a:lnTo>
                  <a:pt x="1227" y="202"/>
                </a:lnTo>
                <a:close/>
                <a:moveTo>
                  <a:pt x="461" y="84"/>
                </a:moveTo>
                <a:cubicBezTo>
                  <a:pt x="461" y="272"/>
                  <a:pt x="461" y="272"/>
                  <a:pt x="461" y="272"/>
                </a:cubicBezTo>
                <a:cubicBezTo>
                  <a:pt x="461" y="339"/>
                  <a:pt x="438" y="356"/>
                  <a:pt x="368" y="356"/>
                </a:cubicBezTo>
                <a:cubicBezTo>
                  <a:pt x="93" y="356"/>
                  <a:pt x="93" y="356"/>
                  <a:pt x="93" y="356"/>
                </a:cubicBezTo>
                <a:cubicBezTo>
                  <a:pt x="22" y="356"/>
                  <a:pt x="0" y="339"/>
                  <a:pt x="0" y="272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6"/>
                  <a:pt x="23" y="0"/>
                  <a:pt x="93" y="0"/>
                </a:cubicBezTo>
                <a:cubicBezTo>
                  <a:pt x="368" y="0"/>
                  <a:pt x="368" y="0"/>
                  <a:pt x="368" y="0"/>
                </a:cubicBezTo>
                <a:cubicBezTo>
                  <a:pt x="438" y="0"/>
                  <a:pt x="461" y="16"/>
                  <a:pt x="461" y="84"/>
                </a:cubicBezTo>
                <a:close/>
                <a:moveTo>
                  <a:pt x="374" y="66"/>
                </a:moveTo>
                <a:cubicBezTo>
                  <a:pt x="87" y="66"/>
                  <a:pt x="87" y="66"/>
                  <a:pt x="87" y="66"/>
                </a:cubicBezTo>
                <a:cubicBezTo>
                  <a:pt x="87" y="288"/>
                  <a:pt x="87" y="288"/>
                  <a:pt x="87" y="288"/>
                </a:cubicBezTo>
                <a:cubicBezTo>
                  <a:pt x="374" y="288"/>
                  <a:pt x="374" y="288"/>
                  <a:pt x="374" y="288"/>
                </a:cubicBezTo>
                <a:lnTo>
                  <a:pt x="374" y="66"/>
                </a:lnTo>
                <a:close/>
                <a:moveTo>
                  <a:pt x="1015" y="69"/>
                </a:moveTo>
                <a:cubicBezTo>
                  <a:pt x="1015" y="148"/>
                  <a:pt x="1015" y="148"/>
                  <a:pt x="1015" y="148"/>
                </a:cubicBezTo>
                <a:cubicBezTo>
                  <a:pt x="1015" y="198"/>
                  <a:pt x="989" y="217"/>
                  <a:pt x="932" y="217"/>
                </a:cubicBezTo>
                <a:cubicBezTo>
                  <a:pt x="697" y="217"/>
                  <a:pt x="697" y="217"/>
                  <a:pt x="697" y="217"/>
                </a:cubicBezTo>
                <a:cubicBezTo>
                  <a:pt x="697" y="356"/>
                  <a:pt x="697" y="356"/>
                  <a:pt x="697" y="356"/>
                </a:cubicBezTo>
                <a:cubicBezTo>
                  <a:pt x="611" y="356"/>
                  <a:pt x="611" y="356"/>
                  <a:pt x="611" y="356"/>
                </a:cubicBezTo>
                <a:cubicBezTo>
                  <a:pt x="611" y="0"/>
                  <a:pt x="611" y="0"/>
                  <a:pt x="611" y="0"/>
                </a:cubicBezTo>
                <a:cubicBezTo>
                  <a:pt x="932" y="0"/>
                  <a:pt x="932" y="0"/>
                  <a:pt x="932" y="0"/>
                </a:cubicBezTo>
                <a:cubicBezTo>
                  <a:pt x="989" y="0"/>
                  <a:pt x="1015" y="19"/>
                  <a:pt x="1015" y="69"/>
                </a:cubicBezTo>
                <a:close/>
                <a:moveTo>
                  <a:pt x="934" y="90"/>
                </a:moveTo>
                <a:cubicBezTo>
                  <a:pt x="934" y="67"/>
                  <a:pt x="921" y="61"/>
                  <a:pt x="895" y="61"/>
                </a:cubicBezTo>
                <a:cubicBezTo>
                  <a:pt x="697" y="61"/>
                  <a:pt x="697" y="61"/>
                  <a:pt x="697" y="61"/>
                </a:cubicBezTo>
                <a:cubicBezTo>
                  <a:pt x="697" y="156"/>
                  <a:pt x="697" y="156"/>
                  <a:pt x="697" y="156"/>
                </a:cubicBezTo>
                <a:cubicBezTo>
                  <a:pt x="895" y="156"/>
                  <a:pt x="895" y="156"/>
                  <a:pt x="895" y="156"/>
                </a:cubicBezTo>
                <a:cubicBezTo>
                  <a:pt x="921" y="156"/>
                  <a:pt x="934" y="151"/>
                  <a:pt x="934" y="127"/>
                </a:cubicBezTo>
                <a:lnTo>
                  <a:pt x="934" y="90"/>
                </a:lnTo>
                <a:close/>
                <a:moveTo>
                  <a:pt x="8648" y="356"/>
                </a:moveTo>
                <a:cubicBezTo>
                  <a:pt x="8735" y="356"/>
                  <a:pt x="8735" y="356"/>
                  <a:pt x="8735" y="356"/>
                </a:cubicBezTo>
                <a:cubicBezTo>
                  <a:pt x="8735" y="0"/>
                  <a:pt x="8735" y="0"/>
                  <a:pt x="8735" y="0"/>
                </a:cubicBezTo>
                <a:cubicBezTo>
                  <a:pt x="8648" y="0"/>
                  <a:pt x="8648" y="0"/>
                  <a:pt x="8648" y="0"/>
                </a:cubicBezTo>
                <a:lnTo>
                  <a:pt x="8648" y="356"/>
                </a:lnTo>
                <a:close/>
                <a:moveTo>
                  <a:pt x="6051" y="237"/>
                </a:moveTo>
                <a:cubicBezTo>
                  <a:pt x="5749" y="0"/>
                  <a:pt x="5749" y="0"/>
                  <a:pt x="5749" y="0"/>
                </a:cubicBezTo>
                <a:cubicBezTo>
                  <a:pt x="5689" y="0"/>
                  <a:pt x="5689" y="0"/>
                  <a:pt x="5689" y="0"/>
                </a:cubicBezTo>
                <a:cubicBezTo>
                  <a:pt x="5689" y="356"/>
                  <a:pt x="5689" y="356"/>
                  <a:pt x="5689" y="356"/>
                </a:cubicBezTo>
                <a:cubicBezTo>
                  <a:pt x="5768" y="356"/>
                  <a:pt x="5768" y="356"/>
                  <a:pt x="5768" y="356"/>
                </a:cubicBezTo>
                <a:cubicBezTo>
                  <a:pt x="5768" y="116"/>
                  <a:pt x="5768" y="116"/>
                  <a:pt x="5768" y="116"/>
                </a:cubicBezTo>
                <a:cubicBezTo>
                  <a:pt x="6070" y="356"/>
                  <a:pt x="6070" y="356"/>
                  <a:pt x="6070" y="356"/>
                </a:cubicBezTo>
                <a:cubicBezTo>
                  <a:pt x="6129" y="356"/>
                  <a:pt x="6129" y="356"/>
                  <a:pt x="6129" y="356"/>
                </a:cubicBezTo>
                <a:cubicBezTo>
                  <a:pt x="6129" y="0"/>
                  <a:pt x="6129" y="0"/>
                  <a:pt x="6129" y="0"/>
                </a:cubicBezTo>
                <a:cubicBezTo>
                  <a:pt x="6051" y="0"/>
                  <a:pt x="6051" y="0"/>
                  <a:pt x="6051" y="0"/>
                </a:cubicBezTo>
                <a:lnTo>
                  <a:pt x="6051" y="237"/>
                </a:lnTo>
                <a:close/>
                <a:moveTo>
                  <a:pt x="5444" y="0"/>
                </a:moveTo>
                <a:cubicBezTo>
                  <a:pt x="5444" y="178"/>
                  <a:pt x="5444" y="178"/>
                  <a:pt x="5444" y="178"/>
                </a:cubicBezTo>
                <a:cubicBezTo>
                  <a:pt x="5444" y="356"/>
                  <a:pt x="5444" y="356"/>
                  <a:pt x="5444" y="356"/>
                </a:cubicBezTo>
                <a:cubicBezTo>
                  <a:pt x="5487" y="356"/>
                  <a:pt x="5487" y="356"/>
                  <a:pt x="5487" y="356"/>
                </a:cubicBezTo>
                <a:cubicBezTo>
                  <a:pt x="5531" y="356"/>
                  <a:pt x="5531" y="356"/>
                  <a:pt x="5531" y="356"/>
                </a:cubicBezTo>
                <a:cubicBezTo>
                  <a:pt x="5531" y="178"/>
                  <a:pt x="5531" y="178"/>
                  <a:pt x="5531" y="178"/>
                </a:cubicBezTo>
                <a:cubicBezTo>
                  <a:pt x="5531" y="0"/>
                  <a:pt x="5531" y="0"/>
                  <a:pt x="5531" y="0"/>
                </a:cubicBezTo>
                <a:cubicBezTo>
                  <a:pt x="5531" y="0"/>
                  <a:pt x="5531" y="0"/>
                  <a:pt x="5531" y="0"/>
                </a:cubicBezTo>
                <a:cubicBezTo>
                  <a:pt x="5444" y="0"/>
                  <a:pt x="5444" y="0"/>
                  <a:pt x="5444" y="0"/>
                </a:cubicBezTo>
                <a:close/>
                <a:moveTo>
                  <a:pt x="6288" y="356"/>
                </a:moveTo>
                <a:cubicBezTo>
                  <a:pt x="6375" y="356"/>
                  <a:pt x="6375" y="356"/>
                  <a:pt x="6375" y="356"/>
                </a:cubicBezTo>
                <a:cubicBezTo>
                  <a:pt x="6375" y="0"/>
                  <a:pt x="6375" y="0"/>
                  <a:pt x="6375" y="0"/>
                </a:cubicBezTo>
                <a:cubicBezTo>
                  <a:pt x="6288" y="0"/>
                  <a:pt x="6288" y="0"/>
                  <a:pt x="6288" y="0"/>
                </a:cubicBezTo>
                <a:lnTo>
                  <a:pt x="6288" y="356"/>
                </a:lnTo>
                <a:close/>
                <a:moveTo>
                  <a:pt x="5042" y="211"/>
                </a:moveTo>
                <a:cubicBezTo>
                  <a:pt x="4868" y="0"/>
                  <a:pt x="4868" y="0"/>
                  <a:pt x="4868" y="0"/>
                </a:cubicBezTo>
                <a:cubicBezTo>
                  <a:pt x="4798" y="0"/>
                  <a:pt x="4798" y="0"/>
                  <a:pt x="4798" y="0"/>
                </a:cubicBezTo>
                <a:cubicBezTo>
                  <a:pt x="4798" y="356"/>
                  <a:pt x="4798" y="356"/>
                  <a:pt x="4798" y="356"/>
                </a:cubicBezTo>
                <a:cubicBezTo>
                  <a:pt x="4868" y="356"/>
                  <a:pt x="4868" y="356"/>
                  <a:pt x="4868" y="356"/>
                </a:cubicBezTo>
                <a:cubicBezTo>
                  <a:pt x="4868" y="117"/>
                  <a:pt x="4868" y="117"/>
                  <a:pt x="4868" y="117"/>
                </a:cubicBezTo>
                <a:cubicBezTo>
                  <a:pt x="5029" y="313"/>
                  <a:pt x="5029" y="313"/>
                  <a:pt x="5029" y="313"/>
                </a:cubicBezTo>
                <a:cubicBezTo>
                  <a:pt x="5046" y="313"/>
                  <a:pt x="5046" y="313"/>
                  <a:pt x="5046" y="313"/>
                </a:cubicBezTo>
                <a:cubicBezTo>
                  <a:pt x="5205" y="111"/>
                  <a:pt x="5205" y="111"/>
                  <a:pt x="5205" y="111"/>
                </a:cubicBezTo>
                <a:cubicBezTo>
                  <a:pt x="5205" y="356"/>
                  <a:pt x="5205" y="356"/>
                  <a:pt x="5205" y="356"/>
                </a:cubicBezTo>
                <a:cubicBezTo>
                  <a:pt x="5286" y="356"/>
                  <a:pt x="5286" y="356"/>
                  <a:pt x="5286" y="356"/>
                </a:cubicBezTo>
                <a:cubicBezTo>
                  <a:pt x="5286" y="0"/>
                  <a:pt x="5286" y="0"/>
                  <a:pt x="5286" y="0"/>
                </a:cubicBezTo>
                <a:cubicBezTo>
                  <a:pt x="5216" y="0"/>
                  <a:pt x="5216" y="0"/>
                  <a:pt x="5216" y="0"/>
                </a:cubicBezTo>
                <a:lnTo>
                  <a:pt x="5042" y="211"/>
                </a:lnTo>
                <a:close/>
                <a:moveTo>
                  <a:pt x="3589" y="0"/>
                </a:moveTo>
                <a:cubicBezTo>
                  <a:pt x="3804" y="356"/>
                  <a:pt x="3804" y="356"/>
                  <a:pt x="3804" y="356"/>
                </a:cubicBezTo>
                <a:cubicBezTo>
                  <a:pt x="3706" y="356"/>
                  <a:pt x="3706" y="356"/>
                  <a:pt x="3706" y="356"/>
                </a:cubicBezTo>
                <a:cubicBezTo>
                  <a:pt x="3662" y="278"/>
                  <a:pt x="3662" y="278"/>
                  <a:pt x="3662" y="278"/>
                </a:cubicBezTo>
                <a:cubicBezTo>
                  <a:pt x="3426" y="278"/>
                  <a:pt x="3426" y="278"/>
                  <a:pt x="3426" y="278"/>
                </a:cubicBezTo>
                <a:cubicBezTo>
                  <a:pt x="3381" y="356"/>
                  <a:pt x="3381" y="356"/>
                  <a:pt x="3381" y="356"/>
                </a:cubicBezTo>
                <a:cubicBezTo>
                  <a:pt x="3294" y="356"/>
                  <a:pt x="3294" y="356"/>
                  <a:pt x="3294" y="356"/>
                </a:cubicBezTo>
                <a:cubicBezTo>
                  <a:pt x="3506" y="0"/>
                  <a:pt x="3506" y="0"/>
                  <a:pt x="3506" y="0"/>
                </a:cubicBezTo>
                <a:lnTo>
                  <a:pt x="3589" y="0"/>
                </a:lnTo>
                <a:close/>
                <a:moveTo>
                  <a:pt x="3626" y="213"/>
                </a:moveTo>
                <a:cubicBezTo>
                  <a:pt x="3543" y="65"/>
                  <a:pt x="3543" y="65"/>
                  <a:pt x="3543" y="65"/>
                </a:cubicBezTo>
                <a:cubicBezTo>
                  <a:pt x="3463" y="213"/>
                  <a:pt x="3463" y="213"/>
                  <a:pt x="3463" y="213"/>
                </a:cubicBezTo>
                <a:lnTo>
                  <a:pt x="3626" y="213"/>
                </a:lnTo>
                <a:close/>
                <a:moveTo>
                  <a:pt x="7676" y="202"/>
                </a:moveTo>
                <a:cubicBezTo>
                  <a:pt x="7848" y="202"/>
                  <a:pt x="7848" y="202"/>
                  <a:pt x="7848" y="202"/>
                </a:cubicBezTo>
                <a:cubicBezTo>
                  <a:pt x="7848" y="141"/>
                  <a:pt x="7848" y="141"/>
                  <a:pt x="7848" y="141"/>
                </a:cubicBezTo>
                <a:cubicBezTo>
                  <a:pt x="7676" y="141"/>
                  <a:pt x="7676" y="141"/>
                  <a:pt x="7676" y="141"/>
                </a:cubicBezTo>
                <a:cubicBezTo>
                  <a:pt x="7676" y="63"/>
                  <a:pt x="7676" y="63"/>
                  <a:pt x="7676" y="63"/>
                </a:cubicBezTo>
                <a:cubicBezTo>
                  <a:pt x="7971" y="63"/>
                  <a:pt x="7971" y="63"/>
                  <a:pt x="7971" y="63"/>
                </a:cubicBezTo>
                <a:cubicBezTo>
                  <a:pt x="7971" y="0"/>
                  <a:pt x="7971" y="0"/>
                  <a:pt x="7971" y="0"/>
                </a:cubicBezTo>
                <a:cubicBezTo>
                  <a:pt x="7589" y="0"/>
                  <a:pt x="7589" y="0"/>
                  <a:pt x="7589" y="0"/>
                </a:cubicBezTo>
                <a:cubicBezTo>
                  <a:pt x="7589" y="356"/>
                  <a:pt x="7589" y="356"/>
                  <a:pt x="7589" y="356"/>
                </a:cubicBezTo>
                <a:cubicBezTo>
                  <a:pt x="7975" y="356"/>
                  <a:pt x="7975" y="356"/>
                  <a:pt x="7975" y="356"/>
                </a:cubicBezTo>
                <a:cubicBezTo>
                  <a:pt x="7975" y="290"/>
                  <a:pt x="7975" y="290"/>
                  <a:pt x="7975" y="290"/>
                </a:cubicBezTo>
                <a:cubicBezTo>
                  <a:pt x="7676" y="290"/>
                  <a:pt x="7676" y="290"/>
                  <a:pt x="7676" y="290"/>
                </a:cubicBezTo>
                <a:lnTo>
                  <a:pt x="7676" y="202"/>
                </a:lnTo>
                <a:close/>
                <a:moveTo>
                  <a:pt x="4164" y="221"/>
                </a:moveTo>
                <a:cubicBezTo>
                  <a:pt x="4334" y="356"/>
                  <a:pt x="4334" y="356"/>
                  <a:pt x="4334" y="356"/>
                </a:cubicBezTo>
                <a:cubicBezTo>
                  <a:pt x="4209" y="356"/>
                  <a:pt x="4209" y="356"/>
                  <a:pt x="4209" y="356"/>
                </a:cubicBezTo>
                <a:cubicBezTo>
                  <a:pt x="4060" y="221"/>
                  <a:pt x="4060" y="221"/>
                  <a:pt x="4060" y="221"/>
                </a:cubicBezTo>
                <a:cubicBezTo>
                  <a:pt x="3978" y="221"/>
                  <a:pt x="3978" y="221"/>
                  <a:pt x="3978" y="221"/>
                </a:cubicBezTo>
                <a:cubicBezTo>
                  <a:pt x="3978" y="356"/>
                  <a:pt x="3978" y="356"/>
                  <a:pt x="3978" y="356"/>
                </a:cubicBezTo>
                <a:cubicBezTo>
                  <a:pt x="3892" y="356"/>
                  <a:pt x="3892" y="356"/>
                  <a:pt x="3892" y="356"/>
                </a:cubicBezTo>
                <a:cubicBezTo>
                  <a:pt x="3892" y="0"/>
                  <a:pt x="3892" y="0"/>
                  <a:pt x="3892" y="0"/>
                </a:cubicBezTo>
                <a:cubicBezTo>
                  <a:pt x="4213" y="0"/>
                  <a:pt x="4213" y="0"/>
                  <a:pt x="4213" y="0"/>
                </a:cubicBezTo>
                <a:cubicBezTo>
                  <a:pt x="4270" y="0"/>
                  <a:pt x="4296" y="19"/>
                  <a:pt x="4296" y="69"/>
                </a:cubicBezTo>
                <a:cubicBezTo>
                  <a:pt x="4296" y="153"/>
                  <a:pt x="4296" y="153"/>
                  <a:pt x="4296" y="153"/>
                </a:cubicBezTo>
                <a:cubicBezTo>
                  <a:pt x="4296" y="202"/>
                  <a:pt x="4270" y="221"/>
                  <a:pt x="4213" y="221"/>
                </a:cubicBezTo>
                <a:lnTo>
                  <a:pt x="4164" y="221"/>
                </a:lnTo>
                <a:close/>
                <a:moveTo>
                  <a:pt x="4176" y="160"/>
                </a:moveTo>
                <a:cubicBezTo>
                  <a:pt x="4202" y="160"/>
                  <a:pt x="4216" y="155"/>
                  <a:pt x="4216" y="131"/>
                </a:cubicBezTo>
                <a:cubicBezTo>
                  <a:pt x="4216" y="90"/>
                  <a:pt x="4216" y="90"/>
                  <a:pt x="4216" y="90"/>
                </a:cubicBezTo>
                <a:cubicBezTo>
                  <a:pt x="4216" y="67"/>
                  <a:pt x="4202" y="61"/>
                  <a:pt x="4176" y="61"/>
                </a:cubicBezTo>
                <a:cubicBezTo>
                  <a:pt x="3978" y="61"/>
                  <a:pt x="3978" y="61"/>
                  <a:pt x="3978" y="61"/>
                </a:cubicBezTo>
                <a:cubicBezTo>
                  <a:pt x="3978" y="160"/>
                  <a:pt x="3978" y="160"/>
                  <a:pt x="3978" y="160"/>
                </a:cubicBezTo>
                <a:lnTo>
                  <a:pt x="4176" y="160"/>
                </a:lnTo>
                <a:close/>
                <a:moveTo>
                  <a:pt x="3015" y="0"/>
                </a:moveTo>
                <a:cubicBezTo>
                  <a:pt x="3230" y="356"/>
                  <a:pt x="3230" y="356"/>
                  <a:pt x="3230" y="356"/>
                </a:cubicBezTo>
                <a:cubicBezTo>
                  <a:pt x="3132" y="356"/>
                  <a:pt x="3132" y="356"/>
                  <a:pt x="3132" y="356"/>
                </a:cubicBezTo>
                <a:cubicBezTo>
                  <a:pt x="3088" y="278"/>
                  <a:pt x="3088" y="278"/>
                  <a:pt x="3088" y="278"/>
                </a:cubicBezTo>
                <a:cubicBezTo>
                  <a:pt x="2852" y="278"/>
                  <a:pt x="2852" y="278"/>
                  <a:pt x="2852" y="278"/>
                </a:cubicBezTo>
                <a:cubicBezTo>
                  <a:pt x="2807" y="356"/>
                  <a:pt x="2807" y="356"/>
                  <a:pt x="2807" y="356"/>
                </a:cubicBezTo>
                <a:cubicBezTo>
                  <a:pt x="2721" y="356"/>
                  <a:pt x="2721" y="356"/>
                  <a:pt x="2721" y="356"/>
                </a:cubicBezTo>
                <a:cubicBezTo>
                  <a:pt x="2932" y="0"/>
                  <a:pt x="2932" y="0"/>
                  <a:pt x="2932" y="0"/>
                </a:cubicBezTo>
                <a:lnTo>
                  <a:pt x="3015" y="0"/>
                </a:lnTo>
                <a:close/>
                <a:moveTo>
                  <a:pt x="3052" y="213"/>
                </a:moveTo>
                <a:cubicBezTo>
                  <a:pt x="2969" y="65"/>
                  <a:pt x="2969" y="65"/>
                  <a:pt x="2969" y="65"/>
                </a:cubicBezTo>
                <a:cubicBezTo>
                  <a:pt x="2889" y="213"/>
                  <a:pt x="2889" y="213"/>
                  <a:pt x="2889" y="213"/>
                </a:cubicBezTo>
                <a:lnTo>
                  <a:pt x="3052" y="213"/>
                </a:lnTo>
                <a:close/>
                <a:moveTo>
                  <a:pt x="7046" y="64"/>
                </a:moveTo>
                <a:cubicBezTo>
                  <a:pt x="7217" y="64"/>
                  <a:pt x="7217" y="64"/>
                  <a:pt x="7217" y="64"/>
                </a:cubicBezTo>
                <a:cubicBezTo>
                  <a:pt x="7217" y="356"/>
                  <a:pt x="7217" y="356"/>
                  <a:pt x="7217" y="356"/>
                </a:cubicBezTo>
                <a:cubicBezTo>
                  <a:pt x="7304" y="356"/>
                  <a:pt x="7304" y="356"/>
                  <a:pt x="7304" y="356"/>
                </a:cubicBezTo>
                <a:cubicBezTo>
                  <a:pt x="7304" y="64"/>
                  <a:pt x="7304" y="64"/>
                  <a:pt x="7304" y="64"/>
                </a:cubicBezTo>
                <a:cubicBezTo>
                  <a:pt x="7477" y="64"/>
                  <a:pt x="7477" y="64"/>
                  <a:pt x="7477" y="64"/>
                </a:cubicBezTo>
                <a:cubicBezTo>
                  <a:pt x="7477" y="0"/>
                  <a:pt x="7477" y="0"/>
                  <a:pt x="7477" y="0"/>
                </a:cubicBezTo>
                <a:cubicBezTo>
                  <a:pt x="7046" y="0"/>
                  <a:pt x="7046" y="0"/>
                  <a:pt x="7046" y="0"/>
                </a:cubicBezTo>
                <a:lnTo>
                  <a:pt x="7046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" name="***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1077861" y="3913999"/>
            <a:ext cx="10040516" cy="685952"/>
          </a:xfrm>
        </p:spPr>
        <p:txBody>
          <a:bodyPr anchor="t" anchorCtr="0"/>
          <a:lstStyle>
            <a:lvl1pPr algn="l">
              <a:defRPr sz="3600" baseline="0">
                <a:solidFill>
                  <a:srgbClr val="FFFFFF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1089134" y="4863460"/>
            <a:ext cx="10029243" cy="2880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7" name="Tijdelijke aanduiding voor datum 6"/>
          <p:cNvSpPr>
            <a:spLocks noGrp="1" noSelect="1"/>
          </p:cNvSpPr>
          <p:nvPr>
            <p:ph type="dt" sz="half" idx="14"/>
          </p:nvPr>
        </p:nvSpPr>
        <p:spPr/>
        <p:txBody>
          <a:bodyPr/>
          <a:lstStyle/>
          <a:p>
            <a:fld id="{C0474095-6364-4494-AA4A-ACE7BD9D6CBB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9" name="Tijdelijke aanduiding voor voettekst 8"/>
          <p:cNvSpPr>
            <a:spLocks noGrp="1" noSelect="1"/>
          </p:cNvSpPr>
          <p:nvPr>
            <p:ph type="ftr" sz="quarter" idx="15"/>
          </p:nvPr>
        </p:nvSpPr>
        <p:spPr>
          <a:xfrm>
            <a:off x="1080000" y="2217600"/>
            <a:ext cx="10116000" cy="307765"/>
          </a:xfrm>
        </p:spPr>
        <p:txBody>
          <a:bodyPr/>
          <a:lstStyle/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12" name="Rechthoek 11"/>
          <p:cNvSpPr>
            <a:spLocks noSelect="1"/>
          </p:cNvSpPr>
          <p:nvPr userDrawn="1"/>
        </p:nvSpPr>
        <p:spPr>
          <a:xfrm>
            <a:off x="-1285778" y="189362"/>
            <a:ext cx="1170156" cy="252033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nl-NL" sz="1000" dirty="0" smtClean="0">
                <a:solidFill>
                  <a:schemeClr val="tx1"/>
                </a:solidFill>
              </a:rPr>
              <a:t>Via Invoegen | Koptekst en voettekst kan de datum, paginanummer en aanduiding</a:t>
            </a:r>
            <a:r>
              <a:rPr lang="nl-NL" sz="1000" baseline="0" dirty="0" smtClean="0">
                <a:solidFill>
                  <a:schemeClr val="tx1"/>
                </a:solidFill>
              </a:rPr>
              <a:t> van het OM onderdeel geplaatst worden.</a:t>
            </a:r>
          </a:p>
          <a:p>
            <a:pPr algn="l"/>
            <a:endParaRPr lang="nl-NL" sz="10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1000" baseline="0" dirty="0" smtClean="0">
                <a:solidFill>
                  <a:schemeClr val="tx1"/>
                </a:solidFill>
              </a:rPr>
              <a:t>Dit instructie vak is niet te zien tijdens de presentatie.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3" name="***Spreker"/>
          <p:cNvSpPr>
            <a:spLocks noGrp="1" noSelect="1"/>
          </p:cNvSpPr>
          <p:nvPr>
            <p:ph type="body" sz="quarter" idx="12" hasCustomPrompt="1"/>
          </p:nvPr>
        </p:nvSpPr>
        <p:spPr>
          <a:xfrm>
            <a:off x="1080000" y="720000"/>
            <a:ext cx="10080000" cy="4572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9pPr>
          </a:lstStyle>
          <a:p>
            <a:pPr lvl="0"/>
            <a:r>
              <a:rPr lang="nl-NL" dirty="0" smtClean="0"/>
              <a:t>[Naam spreker]</a:t>
            </a:r>
          </a:p>
          <a:p>
            <a:pPr lvl="0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69267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(Paars en Oranj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Select="1" noChangeArrowheads="1"/>
          </p:cNvSpPr>
          <p:nvPr userDrawn="1"/>
        </p:nvSpPr>
        <p:spPr bwMode="gray">
          <a:xfrm>
            <a:off x="0" y="0"/>
            <a:ext cx="12189600" cy="1709738"/>
          </a:xfrm>
          <a:prstGeom prst="rect">
            <a:avLst/>
          </a:prstGeom>
          <a:solidFill>
            <a:srgbClr val="ED6A00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nl-NL" dirty="0">
              <a:latin typeface="Arial Black" charset="0"/>
            </a:endParaRPr>
          </a:p>
        </p:txBody>
      </p:sp>
      <p:sp>
        <p:nvSpPr>
          <p:cNvPr id="15" name="Rechthoek 14"/>
          <p:cNvSpPr>
            <a:spLocks noSelect="1"/>
          </p:cNvSpPr>
          <p:nvPr userDrawn="1"/>
        </p:nvSpPr>
        <p:spPr bwMode="gray">
          <a:xfrm>
            <a:off x="813" y="1696403"/>
            <a:ext cx="12189600" cy="450000"/>
          </a:xfrm>
          <a:prstGeom prst="rect">
            <a:avLst/>
          </a:prstGeom>
          <a:solidFill>
            <a:srgbClr val="001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Freeform 5"/>
          <p:cNvSpPr>
            <a:spLocks noSelect="1"/>
          </p:cNvSpPr>
          <p:nvPr userDrawn="1"/>
        </p:nvSpPr>
        <p:spPr bwMode="gray">
          <a:xfrm>
            <a:off x="1089025" y="1876425"/>
            <a:ext cx="2944813" cy="114300"/>
          </a:xfrm>
          <a:custGeom>
            <a:avLst/>
            <a:gdLst>
              <a:gd name="T0" fmla="*/ 6618 w 9279"/>
              <a:gd name="T1" fmla="*/ 356 h 356"/>
              <a:gd name="T2" fmla="*/ 6602 w 9279"/>
              <a:gd name="T3" fmla="*/ 290 h 356"/>
              <a:gd name="T4" fmla="*/ 6540 w 9279"/>
              <a:gd name="T5" fmla="*/ 124 h 356"/>
              <a:gd name="T6" fmla="*/ 6938 w 9279"/>
              <a:gd name="T7" fmla="*/ 78 h 356"/>
              <a:gd name="T8" fmla="*/ 6618 w 9279"/>
              <a:gd name="T9" fmla="*/ 64 h 356"/>
              <a:gd name="T10" fmla="*/ 8373 w 9279"/>
              <a:gd name="T11" fmla="*/ 222 h 356"/>
              <a:gd name="T12" fmla="*/ 8186 w 9279"/>
              <a:gd name="T13" fmla="*/ 222 h 356"/>
              <a:gd name="T14" fmla="*/ 8421 w 9279"/>
              <a:gd name="T15" fmla="*/ 0 h 356"/>
              <a:gd name="T16" fmla="*/ 8373 w 9279"/>
              <a:gd name="T17" fmla="*/ 222 h 356"/>
              <a:gd name="T18" fmla="*/ 8384 w 9279"/>
              <a:gd name="T19" fmla="*/ 61 h 356"/>
              <a:gd name="T20" fmla="*/ 2014 w 9279"/>
              <a:gd name="T21" fmla="*/ 237 h 356"/>
              <a:gd name="T22" fmla="*/ 1731 w 9279"/>
              <a:gd name="T23" fmla="*/ 356 h 356"/>
              <a:gd name="T24" fmla="*/ 2092 w 9279"/>
              <a:gd name="T25" fmla="*/ 0 h 356"/>
              <a:gd name="T26" fmla="*/ 2643 w 9279"/>
              <a:gd name="T27" fmla="*/ 286 h 356"/>
              <a:gd name="T28" fmla="*/ 2556 w 9279"/>
              <a:gd name="T29" fmla="*/ 0 h 356"/>
              <a:gd name="T30" fmla="*/ 2643 w 9279"/>
              <a:gd name="T31" fmla="*/ 241 h 356"/>
              <a:gd name="T32" fmla="*/ 2555 w 9279"/>
              <a:gd name="T33" fmla="*/ 83 h 356"/>
              <a:gd name="T34" fmla="*/ 2559 w 9279"/>
              <a:gd name="T35" fmla="*/ 233 h 356"/>
              <a:gd name="T36" fmla="*/ 2517 w 9279"/>
              <a:gd name="T37" fmla="*/ 292 h 356"/>
              <a:gd name="T38" fmla="*/ 8980 w 9279"/>
              <a:gd name="T39" fmla="*/ 202 h 356"/>
              <a:gd name="T40" fmla="*/ 8980 w 9279"/>
              <a:gd name="T41" fmla="*/ 63 h 356"/>
              <a:gd name="T42" fmla="*/ 8893 w 9279"/>
              <a:gd name="T43" fmla="*/ 356 h 356"/>
              <a:gd name="T44" fmla="*/ 1227 w 9279"/>
              <a:gd name="T45" fmla="*/ 202 h 356"/>
              <a:gd name="T46" fmla="*/ 1227 w 9279"/>
              <a:gd name="T47" fmla="*/ 63 h 356"/>
              <a:gd name="T48" fmla="*/ 1140 w 9279"/>
              <a:gd name="T49" fmla="*/ 356 h 356"/>
              <a:gd name="T50" fmla="*/ 1227 w 9279"/>
              <a:gd name="T51" fmla="*/ 202 h 356"/>
              <a:gd name="T52" fmla="*/ 93 w 9279"/>
              <a:gd name="T53" fmla="*/ 356 h 356"/>
              <a:gd name="T54" fmla="*/ 368 w 9279"/>
              <a:gd name="T55" fmla="*/ 0 h 356"/>
              <a:gd name="T56" fmla="*/ 87 w 9279"/>
              <a:gd name="T57" fmla="*/ 288 h 356"/>
              <a:gd name="T58" fmla="*/ 1015 w 9279"/>
              <a:gd name="T59" fmla="*/ 148 h 356"/>
              <a:gd name="T60" fmla="*/ 611 w 9279"/>
              <a:gd name="T61" fmla="*/ 356 h 356"/>
              <a:gd name="T62" fmla="*/ 934 w 9279"/>
              <a:gd name="T63" fmla="*/ 90 h 356"/>
              <a:gd name="T64" fmla="*/ 895 w 9279"/>
              <a:gd name="T65" fmla="*/ 156 h 356"/>
              <a:gd name="T66" fmla="*/ 8735 w 9279"/>
              <a:gd name="T67" fmla="*/ 356 h 356"/>
              <a:gd name="T68" fmla="*/ 6051 w 9279"/>
              <a:gd name="T69" fmla="*/ 237 h 356"/>
              <a:gd name="T70" fmla="*/ 5768 w 9279"/>
              <a:gd name="T71" fmla="*/ 356 h 356"/>
              <a:gd name="T72" fmla="*/ 6129 w 9279"/>
              <a:gd name="T73" fmla="*/ 0 h 356"/>
              <a:gd name="T74" fmla="*/ 5444 w 9279"/>
              <a:gd name="T75" fmla="*/ 178 h 356"/>
              <a:gd name="T76" fmla="*/ 5531 w 9279"/>
              <a:gd name="T77" fmla="*/ 178 h 356"/>
              <a:gd name="T78" fmla="*/ 6288 w 9279"/>
              <a:gd name="T79" fmla="*/ 356 h 356"/>
              <a:gd name="T80" fmla="*/ 6288 w 9279"/>
              <a:gd name="T81" fmla="*/ 356 h 356"/>
              <a:gd name="T82" fmla="*/ 4798 w 9279"/>
              <a:gd name="T83" fmla="*/ 356 h 356"/>
              <a:gd name="T84" fmla="*/ 5046 w 9279"/>
              <a:gd name="T85" fmla="*/ 313 h 356"/>
              <a:gd name="T86" fmla="*/ 5286 w 9279"/>
              <a:gd name="T87" fmla="*/ 0 h 356"/>
              <a:gd name="T88" fmla="*/ 3804 w 9279"/>
              <a:gd name="T89" fmla="*/ 356 h 356"/>
              <a:gd name="T90" fmla="*/ 3381 w 9279"/>
              <a:gd name="T91" fmla="*/ 356 h 356"/>
              <a:gd name="T92" fmla="*/ 3626 w 9279"/>
              <a:gd name="T93" fmla="*/ 213 h 356"/>
              <a:gd name="T94" fmla="*/ 7676 w 9279"/>
              <a:gd name="T95" fmla="*/ 202 h 356"/>
              <a:gd name="T96" fmla="*/ 7676 w 9279"/>
              <a:gd name="T97" fmla="*/ 63 h 356"/>
              <a:gd name="T98" fmla="*/ 7589 w 9279"/>
              <a:gd name="T99" fmla="*/ 356 h 356"/>
              <a:gd name="T100" fmla="*/ 7676 w 9279"/>
              <a:gd name="T101" fmla="*/ 202 h 356"/>
              <a:gd name="T102" fmla="*/ 4060 w 9279"/>
              <a:gd name="T103" fmla="*/ 221 h 356"/>
              <a:gd name="T104" fmla="*/ 3892 w 9279"/>
              <a:gd name="T105" fmla="*/ 0 h 356"/>
              <a:gd name="T106" fmla="*/ 4213 w 9279"/>
              <a:gd name="T107" fmla="*/ 221 h 356"/>
              <a:gd name="T108" fmla="*/ 4216 w 9279"/>
              <a:gd name="T109" fmla="*/ 90 h 356"/>
              <a:gd name="T110" fmla="*/ 4176 w 9279"/>
              <a:gd name="T111" fmla="*/ 160 h 356"/>
              <a:gd name="T112" fmla="*/ 3088 w 9279"/>
              <a:gd name="T113" fmla="*/ 278 h 356"/>
              <a:gd name="T114" fmla="*/ 2932 w 9279"/>
              <a:gd name="T115" fmla="*/ 0 h 356"/>
              <a:gd name="T116" fmla="*/ 2889 w 9279"/>
              <a:gd name="T117" fmla="*/ 213 h 356"/>
              <a:gd name="T118" fmla="*/ 7217 w 9279"/>
              <a:gd name="T119" fmla="*/ 356 h 356"/>
              <a:gd name="T120" fmla="*/ 7477 w 9279"/>
              <a:gd name="T121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279" h="356">
                <a:moveTo>
                  <a:pt x="6942" y="223"/>
                </a:moveTo>
                <a:cubicBezTo>
                  <a:pt x="6942" y="272"/>
                  <a:pt x="6942" y="272"/>
                  <a:pt x="6942" y="272"/>
                </a:cubicBezTo>
                <a:cubicBezTo>
                  <a:pt x="6942" y="339"/>
                  <a:pt x="6920" y="356"/>
                  <a:pt x="6849" y="356"/>
                </a:cubicBezTo>
                <a:cubicBezTo>
                  <a:pt x="6618" y="356"/>
                  <a:pt x="6618" y="356"/>
                  <a:pt x="6618" y="356"/>
                </a:cubicBezTo>
                <a:cubicBezTo>
                  <a:pt x="6547" y="356"/>
                  <a:pt x="6524" y="339"/>
                  <a:pt x="6524" y="272"/>
                </a:cubicBezTo>
                <a:cubicBezTo>
                  <a:pt x="6524" y="262"/>
                  <a:pt x="6524" y="262"/>
                  <a:pt x="6524" y="262"/>
                </a:cubicBezTo>
                <a:cubicBezTo>
                  <a:pt x="6602" y="248"/>
                  <a:pt x="6602" y="248"/>
                  <a:pt x="6602" y="248"/>
                </a:cubicBezTo>
                <a:cubicBezTo>
                  <a:pt x="6602" y="290"/>
                  <a:pt x="6602" y="290"/>
                  <a:pt x="6602" y="290"/>
                </a:cubicBezTo>
                <a:cubicBezTo>
                  <a:pt x="6864" y="290"/>
                  <a:pt x="6864" y="290"/>
                  <a:pt x="6864" y="290"/>
                </a:cubicBezTo>
                <a:cubicBezTo>
                  <a:pt x="6864" y="208"/>
                  <a:pt x="6864" y="208"/>
                  <a:pt x="6864" y="208"/>
                </a:cubicBezTo>
                <a:cubicBezTo>
                  <a:pt x="6633" y="208"/>
                  <a:pt x="6633" y="208"/>
                  <a:pt x="6633" y="208"/>
                </a:cubicBezTo>
                <a:cubicBezTo>
                  <a:pt x="6563" y="208"/>
                  <a:pt x="6540" y="191"/>
                  <a:pt x="6540" y="124"/>
                </a:cubicBezTo>
                <a:cubicBezTo>
                  <a:pt x="6540" y="84"/>
                  <a:pt x="6540" y="84"/>
                  <a:pt x="6540" y="84"/>
                </a:cubicBezTo>
                <a:cubicBezTo>
                  <a:pt x="6540" y="17"/>
                  <a:pt x="6563" y="0"/>
                  <a:pt x="6633" y="0"/>
                </a:cubicBezTo>
                <a:cubicBezTo>
                  <a:pt x="6844" y="0"/>
                  <a:pt x="6844" y="0"/>
                  <a:pt x="6844" y="0"/>
                </a:cubicBezTo>
                <a:cubicBezTo>
                  <a:pt x="6910" y="0"/>
                  <a:pt x="6938" y="15"/>
                  <a:pt x="6938" y="78"/>
                </a:cubicBezTo>
                <a:cubicBezTo>
                  <a:pt x="6938" y="86"/>
                  <a:pt x="6938" y="86"/>
                  <a:pt x="6938" y="86"/>
                </a:cubicBezTo>
                <a:cubicBezTo>
                  <a:pt x="6863" y="102"/>
                  <a:pt x="6863" y="102"/>
                  <a:pt x="6863" y="102"/>
                </a:cubicBezTo>
                <a:cubicBezTo>
                  <a:pt x="6863" y="64"/>
                  <a:pt x="6863" y="64"/>
                  <a:pt x="6863" y="64"/>
                </a:cubicBezTo>
                <a:cubicBezTo>
                  <a:pt x="6618" y="64"/>
                  <a:pt x="6618" y="64"/>
                  <a:pt x="6618" y="64"/>
                </a:cubicBezTo>
                <a:cubicBezTo>
                  <a:pt x="6618" y="139"/>
                  <a:pt x="6618" y="139"/>
                  <a:pt x="6618" y="139"/>
                </a:cubicBezTo>
                <a:cubicBezTo>
                  <a:pt x="6849" y="139"/>
                  <a:pt x="6849" y="139"/>
                  <a:pt x="6849" y="139"/>
                </a:cubicBezTo>
                <a:cubicBezTo>
                  <a:pt x="6920" y="139"/>
                  <a:pt x="6942" y="156"/>
                  <a:pt x="6942" y="223"/>
                </a:cubicBezTo>
                <a:close/>
                <a:moveTo>
                  <a:pt x="8373" y="222"/>
                </a:moveTo>
                <a:cubicBezTo>
                  <a:pt x="8542" y="356"/>
                  <a:pt x="8542" y="356"/>
                  <a:pt x="8542" y="356"/>
                </a:cubicBezTo>
                <a:cubicBezTo>
                  <a:pt x="8417" y="356"/>
                  <a:pt x="8417" y="356"/>
                  <a:pt x="8417" y="356"/>
                </a:cubicBezTo>
                <a:cubicBezTo>
                  <a:pt x="8268" y="222"/>
                  <a:pt x="8268" y="222"/>
                  <a:pt x="8268" y="222"/>
                </a:cubicBezTo>
                <a:cubicBezTo>
                  <a:pt x="8186" y="222"/>
                  <a:pt x="8186" y="222"/>
                  <a:pt x="8186" y="222"/>
                </a:cubicBezTo>
                <a:cubicBezTo>
                  <a:pt x="8186" y="356"/>
                  <a:pt x="8186" y="356"/>
                  <a:pt x="8186" y="356"/>
                </a:cubicBezTo>
                <a:cubicBezTo>
                  <a:pt x="8101" y="356"/>
                  <a:pt x="8101" y="356"/>
                  <a:pt x="8101" y="356"/>
                </a:cubicBezTo>
                <a:cubicBezTo>
                  <a:pt x="8101" y="0"/>
                  <a:pt x="8101" y="0"/>
                  <a:pt x="8101" y="0"/>
                </a:cubicBezTo>
                <a:cubicBezTo>
                  <a:pt x="8421" y="0"/>
                  <a:pt x="8421" y="0"/>
                  <a:pt x="8421" y="0"/>
                </a:cubicBezTo>
                <a:cubicBezTo>
                  <a:pt x="8479" y="0"/>
                  <a:pt x="8505" y="19"/>
                  <a:pt x="8505" y="69"/>
                </a:cubicBezTo>
                <a:cubicBezTo>
                  <a:pt x="8505" y="153"/>
                  <a:pt x="8505" y="153"/>
                  <a:pt x="8505" y="153"/>
                </a:cubicBezTo>
                <a:cubicBezTo>
                  <a:pt x="8505" y="202"/>
                  <a:pt x="8479" y="222"/>
                  <a:pt x="8421" y="222"/>
                </a:cubicBezTo>
                <a:lnTo>
                  <a:pt x="8373" y="222"/>
                </a:lnTo>
                <a:close/>
                <a:moveTo>
                  <a:pt x="8384" y="160"/>
                </a:moveTo>
                <a:cubicBezTo>
                  <a:pt x="8410" y="160"/>
                  <a:pt x="8424" y="155"/>
                  <a:pt x="8424" y="131"/>
                </a:cubicBezTo>
                <a:cubicBezTo>
                  <a:pt x="8424" y="90"/>
                  <a:pt x="8424" y="90"/>
                  <a:pt x="8424" y="90"/>
                </a:cubicBezTo>
                <a:cubicBezTo>
                  <a:pt x="8424" y="67"/>
                  <a:pt x="8410" y="61"/>
                  <a:pt x="8384" y="61"/>
                </a:cubicBezTo>
                <a:cubicBezTo>
                  <a:pt x="8186" y="61"/>
                  <a:pt x="8186" y="61"/>
                  <a:pt x="8186" y="61"/>
                </a:cubicBezTo>
                <a:cubicBezTo>
                  <a:pt x="8186" y="160"/>
                  <a:pt x="8186" y="160"/>
                  <a:pt x="8186" y="160"/>
                </a:cubicBezTo>
                <a:lnTo>
                  <a:pt x="8384" y="160"/>
                </a:lnTo>
                <a:close/>
                <a:moveTo>
                  <a:pt x="2014" y="237"/>
                </a:moveTo>
                <a:cubicBezTo>
                  <a:pt x="1711" y="0"/>
                  <a:pt x="1711" y="0"/>
                  <a:pt x="1711" y="0"/>
                </a:cubicBezTo>
                <a:cubicBezTo>
                  <a:pt x="1652" y="0"/>
                  <a:pt x="1652" y="0"/>
                  <a:pt x="1652" y="0"/>
                </a:cubicBezTo>
                <a:cubicBezTo>
                  <a:pt x="1652" y="356"/>
                  <a:pt x="1652" y="356"/>
                  <a:pt x="1652" y="356"/>
                </a:cubicBezTo>
                <a:cubicBezTo>
                  <a:pt x="1731" y="356"/>
                  <a:pt x="1731" y="356"/>
                  <a:pt x="1731" y="356"/>
                </a:cubicBezTo>
                <a:cubicBezTo>
                  <a:pt x="1731" y="116"/>
                  <a:pt x="1731" y="116"/>
                  <a:pt x="1731" y="116"/>
                </a:cubicBezTo>
                <a:cubicBezTo>
                  <a:pt x="2032" y="356"/>
                  <a:pt x="2032" y="356"/>
                  <a:pt x="2032" y="356"/>
                </a:cubicBezTo>
                <a:cubicBezTo>
                  <a:pt x="2092" y="356"/>
                  <a:pt x="2092" y="356"/>
                  <a:pt x="2092" y="356"/>
                </a:cubicBezTo>
                <a:cubicBezTo>
                  <a:pt x="2092" y="0"/>
                  <a:pt x="2092" y="0"/>
                  <a:pt x="2092" y="0"/>
                </a:cubicBezTo>
                <a:cubicBezTo>
                  <a:pt x="2014" y="0"/>
                  <a:pt x="2014" y="0"/>
                  <a:pt x="2014" y="0"/>
                </a:cubicBezTo>
                <a:lnTo>
                  <a:pt x="2014" y="237"/>
                </a:lnTo>
                <a:close/>
                <a:moveTo>
                  <a:pt x="2643" y="241"/>
                </a:moveTo>
                <a:cubicBezTo>
                  <a:pt x="2643" y="286"/>
                  <a:pt x="2643" y="286"/>
                  <a:pt x="2643" y="286"/>
                </a:cubicBezTo>
                <a:cubicBezTo>
                  <a:pt x="2643" y="334"/>
                  <a:pt x="2606" y="356"/>
                  <a:pt x="2533" y="356"/>
                </a:cubicBezTo>
                <a:cubicBezTo>
                  <a:pt x="2236" y="356"/>
                  <a:pt x="2236" y="356"/>
                  <a:pt x="2236" y="356"/>
                </a:cubicBezTo>
                <a:cubicBezTo>
                  <a:pt x="2236" y="0"/>
                  <a:pt x="2236" y="0"/>
                  <a:pt x="2236" y="0"/>
                </a:cubicBezTo>
                <a:cubicBezTo>
                  <a:pt x="2556" y="0"/>
                  <a:pt x="2556" y="0"/>
                  <a:pt x="2556" y="0"/>
                </a:cubicBezTo>
                <a:cubicBezTo>
                  <a:pt x="2613" y="0"/>
                  <a:pt x="2640" y="19"/>
                  <a:pt x="2640" y="69"/>
                </a:cubicBezTo>
                <a:cubicBezTo>
                  <a:pt x="2640" y="112"/>
                  <a:pt x="2640" y="112"/>
                  <a:pt x="2640" y="112"/>
                </a:cubicBezTo>
                <a:cubicBezTo>
                  <a:pt x="2640" y="145"/>
                  <a:pt x="2619" y="166"/>
                  <a:pt x="2580" y="173"/>
                </a:cubicBezTo>
                <a:cubicBezTo>
                  <a:pt x="2620" y="179"/>
                  <a:pt x="2643" y="205"/>
                  <a:pt x="2643" y="241"/>
                </a:cubicBezTo>
                <a:close/>
                <a:moveTo>
                  <a:pt x="2322" y="142"/>
                </a:moveTo>
                <a:cubicBezTo>
                  <a:pt x="2517" y="142"/>
                  <a:pt x="2517" y="142"/>
                  <a:pt x="2517" y="142"/>
                </a:cubicBezTo>
                <a:cubicBezTo>
                  <a:pt x="2543" y="142"/>
                  <a:pt x="2555" y="138"/>
                  <a:pt x="2555" y="117"/>
                </a:cubicBezTo>
                <a:cubicBezTo>
                  <a:pt x="2555" y="83"/>
                  <a:pt x="2555" y="83"/>
                  <a:pt x="2555" y="83"/>
                </a:cubicBezTo>
                <a:cubicBezTo>
                  <a:pt x="2555" y="62"/>
                  <a:pt x="2544" y="58"/>
                  <a:pt x="2517" y="58"/>
                </a:cubicBezTo>
                <a:cubicBezTo>
                  <a:pt x="2322" y="58"/>
                  <a:pt x="2322" y="58"/>
                  <a:pt x="2322" y="58"/>
                </a:cubicBezTo>
                <a:lnTo>
                  <a:pt x="2322" y="142"/>
                </a:lnTo>
                <a:close/>
                <a:moveTo>
                  <a:pt x="2559" y="233"/>
                </a:moveTo>
                <a:cubicBezTo>
                  <a:pt x="2559" y="207"/>
                  <a:pt x="2546" y="201"/>
                  <a:pt x="2517" y="201"/>
                </a:cubicBezTo>
                <a:cubicBezTo>
                  <a:pt x="2322" y="201"/>
                  <a:pt x="2322" y="201"/>
                  <a:pt x="2322" y="201"/>
                </a:cubicBezTo>
                <a:cubicBezTo>
                  <a:pt x="2322" y="292"/>
                  <a:pt x="2322" y="292"/>
                  <a:pt x="2322" y="292"/>
                </a:cubicBezTo>
                <a:cubicBezTo>
                  <a:pt x="2517" y="292"/>
                  <a:pt x="2517" y="292"/>
                  <a:pt x="2517" y="292"/>
                </a:cubicBezTo>
                <a:cubicBezTo>
                  <a:pt x="2546" y="292"/>
                  <a:pt x="2559" y="286"/>
                  <a:pt x="2559" y="260"/>
                </a:cubicBezTo>
                <a:lnTo>
                  <a:pt x="2559" y="233"/>
                </a:lnTo>
                <a:close/>
                <a:moveTo>
                  <a:pt x="8980" y="290"/>
                </a:moveTo>
                <a:cubicBezTo>
                  <a:pt x="8980" y="202"/>
                  <a:pt x="8980" y="202"/>
                  <a:pt x="8980" y="202"/>
                </a:cubicBezTo>
                <a:cubicBezTo>
                  <a:pt x="9152" y="202"/>
                  <a:pt x="9152" y="202"/>
                  <a:pt x="9152" y="202"/>
                </a:cubicBezTo>
                <a:cubicBezTo>
                  <a:pt x="9152" y="141"/>
                  <a:pt x="9152" y="141"/>
                  <a:pt x="9152" y="141"/>
                </a:cubicBezTo>
                <a:cubicBezTo>
                  <a:pt x="8980" y="141"/>
                  <a:pt x="8980" y="141"/>
                  <a:pt x="8980" y="141"/>
                </a:cubicBezTo>
                <a:cubicBezTo>
                  <a:pt x="8980" y="63"/>
                  <a:pt x="8980" y="63"/>
                  <a:pt x="8980" y="63"/>
                </a:cubicBezTo>
                <a:cubicBezTo>
                  <a:pt x="9275" y="63"/>
                  <a:pt x="9275" y="63"/>
                  <a:pt x="9275" y="63"/>
                </a:cubicBezTo>
                <a:cubicBezTo>
                  <a:pt x="9275" y="0"/>
                  <a:pt x="9275" y="0"/>
                  <a:pt x="9275" y="0"/>
                </a:cubicBezTo>
                <a:cubicBezTo>
                  <a:pt x="8893" y="0"/>
                  <a:pt x="8893" y="0"/>
                  <a:pt x="8893" y="0"/>
                </a:cubicBezTo>
                <a:cubicBezTo>
                  <a:pt x="8893" y="356"/>
                  <a:pt x="8893" y="356"/>
                  <a:pt x="8893" y="356"/>
                </a:cubicBezTo>
                <a:cubicBezTo>
                  <a:pt x="9279" y="356"/>
                  <a:pt x="9279" y="356"/>
                  <a:pt x="9279" y="356"/>
                </a:cubicBezTo>
                <a:cubicBezTo>
                  <a:pt x="9279" y="290"/>
                  <a:pt x="9279" y="290"/>
                  <a:pt x="9279" y="290"/>
                </a:cubicBezTo>
                <a:lnTo>
                  <a:pt x="8980" y="290"/>
                </a:lnTo>
                <a:close/>
                <a:moveTo>
                  <a:pt x="1227" y="202"/>
                </a:moveTo>
                <a:cubicBezTo>
                  <a:pt x="1399" y="202"/>
                  <a:pt x="1399" y="202"/>
                  <a:pt x="1399" y="202"/>
                </a:cubicBezTo>
                <a:cubicBezTo>
                  <a:pt x="1399" y="141"/>
                  <a:pt x="1399" y="141"/>
                  <a:pt x="1399" y="141"/>
                </a:cubicBezTo>
                <a:cubicBezTo>
                  <a:pt x="1227" y="141"/>
                  <a:pt x="1227" y="141"/>
                  <a:pt x="1227" y="141"/>
                </a:cubicBezTo>
                <a:cubicBezTo>
                  <a:pt x="1227" y="63"/>
                  <a:pt x="1227" y="63"/>
                  <a:pt x="1227" y="63"/>
                </a:cubicBezTo>
                <a:cubicBezTo>
                  <a:pt x="1522" y="63"/>
                  <a:pt x="1522" y="63"/>
                  <a:pt x="1522" y="63"/>
                </a:cubicBezTo>
                <a:cubicBezTo>
                  <a:pt x="1522" y="0"/>
                  <a:pt x="1522" y="0"/>
                  <a:pt x="1522" y="0"/>
                </a:cubicBezTo>
                <a:cubicBezTo>
                  <a:pt x="1140" y="0"/>
                  <a:pt x="1140" y="0"/>
                  <a:pt x="1140" y="0"/>
                </a:cubicBezTo>
                <a:cubicBezTo>
                  <a:pt x="1140" y="356"/>
                  <a:pt x="1140" y="356"/>
                  <a:pt x="1140" y="356"/>
                </a:cubicBezTo>
                <a:cubicBezTo>
                  <a:pt x="1526" y="356"/>
                  <a:pt x="1526" y="356"/>
                  <a:pt x="1526" y="356"/>
                </a:cubicBezTo>
                <a:cubicBezTo>
                  <a:pt x="1526" y="290"/>
                  <a:pt x="1526" y="290"/>
                  <a:pt x="1526" y="290"/>
                </a:cubicBezTo>
                <a:cubicBezTo>
                  <a:pt x="1227" y="290"/>
                  <a:pt x="1227" y="290"/>
                  <a:pt x="1227" y="290"/>
                </a:cubicBezTo>
                <a:lnTo>
                  <a:pt x="1227" y="202"/>
                </a:lnTo>
                <a:close/>
                <a:moveTo>
                  <a:pt x="461" y="84"/>
                </a:moveTo>
                <a:cubicBezTo>
                  <a:pt x="461" y="272"/>
                  <a:pt x="461" y="272"/>
                  <a:pt x="461" y="272"/>
                </a:cubicBezTo>
                <a:cubicBezTo>
                  <a:pt x="461" y="339"/>
                  <a:pt x="438" y="356"/>
                  <a:pt x="368" y="356"/>
                </a:cubicBezTo>
                <a:cubicBezTo>
                  <a:pt x="93" y="356"/>
                  <a:pt x="93" y="356"/>
                  <a:pt x="93" y="356"/>
                </a:cubicBezTo>
                <a:cubicBezTo>
                  <a:pt x="22" y="356"/>
                  <a:pt x="0" y="339"/>
                  <a:pt x="0" y="272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6"/>
                  <a:pt x="23" y="0"/>
                  <a:pt x="93" y="0"/>
                </a:cubicBezTo>
                <a:cubicBezTo>
                  <a:pt x="368" y="0"/>
                  <a:pt x="368" y="0"/>
                  <a:pt x="368" y="0"/>
                </a:cubicBezTo>
                <a:cubicBezTo>
                  <a:pt x="438" y="0"/>
                  <a:pt x="461" y="16"/>
                  <a:pt x="461" y="84"/>
                </a:cubicBezTo>
                <a:close/>
                <a:moveTo>
                  <a:pt x="374" y="66"/>
                </a:moveTo>
                <a:cubicBezTo>
                  <a:pt x="87" y="66"/>
                  <a:pt x="87" y="66"/>
                  <a:pt x="87" y="66"/>
                </a:cubicBezTo>
                <a:cubicBezTo>
                  <a:pt x="87" y="288"/>
                  <a:pt x="87" y="288"/>
                  <a:pt x="87" y="288"/>
                </a:cubicBezTo>
                <a:cubicBezTo>
                  <a:pt x="374" y="288"/>
                  <a:pt x="374" y="288"/>
                  <a:pt x="374" y="288"/>
                </a:cubicBezTo>
                <a:lnTo>
                  <a:pt x="374" y="66"/>
                </a:lnTo>
                <a:close/>
                <a:moveTo>
                  <a:pt x="1015" y="69"/>
                </a:moveTo>
                <a:cubicBezTo>
                  <a:pt x="1015" y="148"/>
                  <a:pt x="1015" y="148"/>
                  <a:pt x="1015" y="148"/>
                </a:cubicBezTo>
                <a:cubicBezTo>
                  <a:pt x="1015" y="198"/>
                  <a:pt x="989" y="217"/>
                  <a:pt x="932" y="217"/>
                </a:cubicBezTo>
                <a:cubicBezTo>
                  <a:pt x="697" y="217"/>
                  <a:pt x="697" y="217"/>
                  <a:pt x="697" y="217"/>
                </a:cubicBezTo>
                <a:cubicBezTo>
                  <a:pt x="697" y="356"/>
                  <a:pt x="697" y="356"/>
                  <a:pt x="697" y="356"/>
                </a:cubicBezTo>
                <a:cubicBezTo>
                  <a:pt x="611" y="356"/>
                  <a:pt x="611" y="356"/>
                  <a:pt x="611" y="356"/>
                </a:cubicBezTo>
                <a:cubicBezTo>
                  <a:pt x="611" y="0"/>
                  <a:pt x="611" y="0"/>
                  <a:pt x="611" y="0"/>
                </a:cubicBezTo>
                <a:cubicBezTo>
                  <a:pt x="932" y="0"/>
                  <a:pt x="932" y="0"/>
                  <a:pt x="932" y="0"/>
                </a:cubicBezTo>
                <a:cubicBezTo>
                  <a:pt x="989" y="0"/>
                  <a:pt x="1015" y="19"/>
                  <a:pt x="1015" y="69"/>
                </a:cubicBezTo>
                <a:close/>
                <a:moveTo>
                  <a:pt x="934" y="90"/>
                </a:moveTo>
                <a:cubicBezTo>
                  <a:pt x="934" y="67"/>
                  <a:pt x="921" y="61"/>
                  <a:pt x="895" y="61"/>
                </a:cubicBezTo>
                <a:cubicBezTo>
                  <a:pt x="697" y="61"/>
                  <a:pt x="697" y="61"/>
                  <a:pt x="697" y="61"/>
                </a:cubicBezTo>
                <a:cubicBezTo>
                  <a:pt x="697" y="156"/>
                  <a:pt x="697" y="156"/>
                  <a:pt x="697" y="156"/>
                </a:cubicBezTo>
                <a:cubicBezTo>
                  <a:pt x="895" y="156"/>
                  <a:pt x="895" y="156"/>
                  <a:pt x="895" y="156"/>
                </a:cubicBezTo>
                <a:cubicBezTo>
                  <a:pt x="921" y="156"/>
                  <a:pt x="934" y="151"/>
                  <a:pt x="934" y="127"/>
                </a:cubicBezTo>
                <a:lnTo>
                  <a:pt x="934" y="90"/>
                </a:lnTo>
                <a:close/>
                <a:moveTo>
                  <a:pt x="8648" y="356"/>
                </a:moveTo>
                <a:cubicBezTo>
                  <a:pt x="8735" y="356"/>
                  <a:pt x="8735" y="356"/>
                  <a:pt x="8735" y="356"/>
                </a:cubicBezTo>
                <a:cubicBezTo>
                  <a:pt x="8735" y="0"/>
                  <a:pt x="8735" y="0"/>
                  <a:pt x="8735" y="0"/>
                </a:cubicBezTo>
                <a:cubicBezTo>
                  <a:pt x="8648" y="0"/>
                  <a:pt x="8648" y="0"/>
                  <a:pt x="8648" y="0"/>
                </a:cubicBezTo>
                <a:lnTo>
                  <a:pt x="8648" y="356"/>
                </a:lnTo>
                <a:close/>
                <a:moveTo>
                  <a:pt x="6051" y="237"/>
                </a:moveTo>
                <a:cubicBezTo>
                  <a:pt x="5749" y="0"/>
                  <a:pt x="5749" y="0"/>
                  <a:pt x="5749" y="0"/>
                </a:cubicBezTo>
                <a:cubicBezTo>
                  <a:pt x="5689" y="0"/>
                  <a:pt x="5689" y="0"/>
                  <a:pt x="5689" y="0"/>
                </a:cubicBezTo>
                <a:cubicBezTo>
                  <a:pt x="5689" y="356"/>
                  <a:pt x="5689" y="356"/>
                  <a:pt x="5689" y="356"/>
                </a:cubicBezTo>
                <a:cubicBezTo>
                  <a:pt x="5768" y="356"/>
                  <a:pt x="5768" y="356"/>
                  <a:pt x="5768" y="356"/>
                </a:cubicBezTo>
                <a:cubicBezTo>
                  <a:pt x="5768" y="116"/>
                  <a:pt x="5768" y="116"/>
                  <a:pt x="5768" y="116"/>
                </a:cubicBezTo>
                <a:cubicBezTo>
                  <a:pt x="6070" y="356"/>
                  <a:pt x="6070" y="356"/>
                  <a:pt x="6070" y="356"/>
                </a:cubicBezTo>
                <a:cubicBezTo>
                  <a:pt x="6129" y="356"/>
                  <a:pt x="6129" y="356"/>
                  <a:pt x="6129" y="356"/>
                </a:cubicBezTo>
                <a:cubicBezTo>
                  <a:pt x="6129" y="0"/>
                  <a:pt x="6129" y="0"/>
                  <a:pt x="6129" y="0"/>
                </a:cubicBezTo>
                <a:cubicBezTo>
                  <a:pt x="6051" y="0"/>
                  <a:pt x="6051" y="0"/>
                  <a:pt x="6051" y="0"/>
                </a:cubicBezTo>
                <a:lnTo>
                  <a:pt x="6051" y="237"/>
                </a:lnTo>
                <a:close/>
                <a:moveTo>
                  <a:pt x="5444" y="0"/>
                </a:moveTo>
                <a:cubicBezTo>
                  <a:pt x="5444" y="178"/>
                  <a:pt x="5444" y="178"/>
                  <a:pt x="5444" y="178"/>
                </a:cubicBezTo>
                <a:cubicBezTo>
                  <a:pt x="5444" y="356"/>
                  <a:pt x="5444" y="356"/>
                  <a:pt x="5444" y="356"/>
                </a:cubicBezTo>
                <a:cubicBezTo>
                  <a:pt x="5487" y="356"/>
                  <a:pt x="5487" y="356"/>
                  <a:pt x="5487" y="356"/>
                </a:cubicBezTo>
                <a:cubicBezTo>
                  <a:pt x="5531" y="356"/>
                  <a:pt x="5531" y="356"/>
                  <a:pt x="5531" y="356"/>
                </a:cubicBezTo>
                <a:cubicBezTo>
                  <a:pt x="5531" y="178"/>
                  <a:pt x="5531" y="178"/>
                  <a:pt x="5531" y="178"/>
                </a:cubicBezTo>
                <a:cubicBezTo>
                  <a:pt x="5531" y="0"/>
                  <a:pt x="5531" y="0"/>
                  <a:pt x="5531" y="0"/>
                </a:cubicBezTo>
                <a:cubicBezTo>
                  <a:pt x="5531" y="0"/>
                  <a:pt x="5531" y="0"/>
                  <a:pt x="5531" y="0"/>
                </a:cubicBezTo>
                <a:cubicBezTo>
                  <a:pt x="5444" y="0"/>
                  <a:pt x="5444" y="0"/>
                  <a:pt x="5444" y="0"/>
                </a:cubicBezTo>
                <a:close/>
                <a:moveTo>
                  <a:pt x="6288" y="356"/>
                </a:moveTo>
                <a:cubicBezTo>
                  <a:pt x="6375" y="356"/>
                  <a:pt x="6375" y="356"/>
                  <a:pt x="6375" y="356"/>
                </a:cubicBezTo>
                <a:cubicBezTo>
                  <a:pt x="6375" y="0"/>
                  <a:pt x="6375" y="0"/>
                  <a:pt x="6375" y="0"/>
                </a:cubicBezTo>
                <a:cubicBezTo>
                  <a:pt x="6288" y="0"/>
                  <a:pt x="6288" y="0"/>
                  <a:pt x="6288" y="0"/>
                </a:cubicBezTo>
                <a:lnTo>
                  <a:pt x="6288" y="356"/>
                </a:lnTo>
                <a:close/>
                <a:moveTo>
                  <a:pt x="5042" y="211"/>
                </a:moveTo>
                <a:cubicBezTo>
                  <a:pt x="4868" y="0"/>
                  <a:pt x="4868" y="0"/>
                  <a:pt x="4868" y="0"/>
                </a:cubicBezTo>
                <a:cubicBezTo>
                  <a:pt x="4798" y="0"/>
                  <a:pt x="4798" y="0"/>
                  <a:pt x="4798" y="0"/>
                </a:cubicBezTo>
                <a:cubicBezTo>
                  <a:pt x="4798" y="356"/>
                  <a:pt x="4798" y="356"/>
                  <a:pt x="4798" y="356"/>
                </a:cubicBezTo>
                <a:cubicBezTo>
                  <a:pt x="4868" y="356"/>
                  <a:pt x="4868" y="356"/>
                  <a:pt x="4868" y="356"/>
                </a:cubicBezTo>
                <a:cubicBezTo>
                  <a:pt x="4868" y="117"/>
                  <a:pt x="4868" y="117"/>
                  <a:pt x="4868" y="117"/>
                </a:cubicBezTo>
                <a:cubicBezTo>
                  <a:pt x="5029" y="313"/>
                  <a:pt x="5029" y="313"/>
                  <a:pt x="5029" y="313"/>
                </a:cubicBezTo>
                <a:cubicBezTo>
                  <a:pt x="5046" y="313"/>
                  <a:pt x="5046" y="313"/>
                  <a:pt x="5046" y="313"/>
                </a:cubicBezTo>
                <a:cubicBezTo>
                  <a:pt x="5205" y="111"/>
                  <a:pt x="5205" y="111"/>
                  <a:pt x="5205" y="111"/>
                </a:cubicBezTo>
                <a:cubicBezTo>
                  <a:pt x="5205" y="356"/>
                  <a:pt x="5205" y="356"/>
                  <a:pt x="5205" y="356"/>
                </a:cubicBezTo>
                <a:cubicBezTo>
                  <a:pt x="5286" y="356"/>
                  <a:pt x="5286" y="356"/>
                  <a:pt x="5286" y="356"/>
                </a:cubicBezTo>
                <a:cubicBezTo>
                  <a:pt x="5286" y="0"/>
                  <a:pt x="5286" y="0"/>
                  <a:pt x="5286" y="0"/>
                </a:cubicBezTo>
                <a:cubicBezTo>
                  <a:pt x="5216" y="0"/>
                  <a:pt x="5216" y="0"/>
                  <a:pt x="5216" y="0"/>
                </a:cubicBezTo>
                <a:lnTo>
                  <a:pt x="5042" y="211"/>
                </a:lnTo>
                <a:close/>
                <a:moveTo>
                  <a:pt x="3589" y="0"/>
                </a:moveTo>
                <a:cubicBezTo>
                  <a:pt x="3804" y="356"/>
                  <a:pt x="3804" y="356"/>
                  <a:pt x="3804" y="356"/>
                </a:cubicBezTo>
                <a:cubicBezTo>
                  <a:pt x="3706" y="356"/>
                  <a:pt x="3706" y="356"/>
                  <a:pt x="3706" y="356"/>
                </a:cubicBezTo>
                <a:cubicBezTo>
                  <a:pt x="3662" y="278"/>
                  <a:pt x="3662" y="278"/>
                  <a:pt x="3662" y="278"/>
                </a:cubicBezTo>
                <a:cubicBezTo>
                  <a:pt x="3426" y="278"/>
                  <a:pt x="3426" y="278"/>
                  <a:pt x="3426" y="278"/>
                </a:cubicBezTo>
                <a:cubicBezTo>
                  <a:pt x="3381" y="356"/>
                  <a:pt x="3381" y="356"/>
                  <a:pt x="3381" y="356"/>
                </a:cubicBezTo>
                <a:cubicBezTo>
                  <a:pt x="3294" y="356"/>
                  <a:pt x="3294" y="356"/>
                  <a:pt x="3294" y="356"/>
                </a:cubicBezTo>
                <a:cubicBezTo>
                  <a:pt x="3506" y="0"/>
                  <a:pt x="3506" y="0"/>
                  <a:pt x="3506" y="0"/>
                </a:cubicBezTo>
                <a:lnTo>
                  <a:pt x="3589" y="0"/>
                </a:lnTo>
                <a:close/>
                <a:moveTo>
                  <a:pt x="3626" y="213"/>
                </a:moveTo>
                <a:cubicBezTo>
                  <a:pt x="3543" y="65"/>
                  <a:pt x="3543" y="65"/>
                  <a:pt x="3543" y="65"/>
                </a:cubicBezTo>
                <a:cubicBezTo>
                  <a:pt x="3463" y="213"/>
                  <a:pt x="3463" y="213"/>
                  <a:pt x="3463" y="213"/>
                </a:cubicBezTo>
                <a:lnTo>
                  <a:pt x="3626" y="213"/>
                </a:lnTo>
                <a:close/>
                <a:moveTo>
                  <a:pt x="7676" y="202"/>
                </a:moveTo>
                <a:cubicBezTo>
                  <a:pt x="7848" y="202"/>
                  <a:pt x="7848" y="202"/>
                  <a:pt x="7848" y="202"/>
                </a:cubicBezTo>
                <a:cubicBezTo>
                  <a:pt x="7848" y="141"/>
                  <a:pt x="7848" y="141"/>
                  <a:pt x="7848" y="141"/>
                </a:cubicBezTo>
                <a:cubicBezTo>
                  <a:pt x="7676" y="141"/>
                  <a:pt x="7676" y="141"/>
                  <a:pt x="7676" y="141"/>
                </a:cubicBezTo>
                <a:cubicBezTo>
                  <a:pt x="7676" y="63"/>
                  <a:pt x="7676" y="63"/>
                  <a:pt x="7676" y="63"/>
                </a:cubicBezTo>
                <a:cubicBezTo>
                  <a:pt x="7971" y="63"/>
                  <a:pt x="7971" y="63"/>
                  <a:pt x="7971" y="63"/>
                </a:cubicBezTo>
                <a:cubicBezTo>
                  <a:pt x="7971" y="0"/>
                  <a:pt x="7971" y="0"/>
                  <a:pt x="7971" y="0"/>
                </a:cubicBezTo>
                <a:cubicBezTo>
                  <a:pt x="7589" y="0"/>
                  <a:pt x="7589" y="0"/>
                  <a:pt x="7589" y="0"/>
                </a:cubicBezTo>
                <a:cubicBezTo>
                  <a:pt x="7589" y="356"/>
                  <a:pt x="7589" y="356"/>
                  <a:pt x="7589" y="356"/>
                </a:cubicBezTo>
                <a:cubicBezTo>
                  <a:pt x="7975" y="356"/>
                  <a:pt x="7975" y="356"/>
                  <a:pt x="7975" y="356"/>
                </a:cubicBezTo>
                <a:cubicBezTo>
                  <a:pt x="7975" y="290"/>
                  <a:pt x="7975" y="290"/>
                  <a:pt x="7975" y="290"/>
                </a:cubicBezTo>
                <a:cubicBezTo>
                  <a:pt x="7676" y="290"/>
                  <a:pt x="7676" y="290"/>
                  <a:pt x="7676" y="290"/>
                </a:cubicBezTo>
                <a:lnTo>
                  <a:pt x="7676" y="202"/>
                </a:lnTo>
                <a:close/>
                <a:moveTo>
                  <a:pt x="4164" y="221"/>
                </a:moveTo>
                <a:cubicBezTo>
                  <a:pt x="4334" y="356"/>
                  <a:pt x="4334" y="356"/>
                  <a:pt x="4334" y="356"/>
                </a:cubicBezTo>
                <a:cubicBezTo>
                  <a:pt x="4209" y="356"/>
                  <a:pt x="4209" y="356"/>
                  <a:pt x="4209" y="356"/>
                </a:cubicBezTo>
                <a:cubicBezTo>
                  <a:pt x="4060" y="221"/>
                  <a:pt x="4060" y="221"/>
                  <a:pt x="4060" y="221"/>
                </a:cubicBezTo>
                <a:cubicBezTo>
                  <a:pt x="3978" y="221"/>
                  <a:pt x="3978" y="221"/>
                  <a:pt x="3978" y="221"/>
                </a:cubicBezTo>
                <a:cubicBezTo>
                  <a:pt x="3978" y="356"/>
                  <a:pt x="3978" y="356"/>
                  <a:pt x="3978" y="356"/>
                </a:cubicBezTo>
                <a:cubicBezTo>
                  <a:pt x="3892" y="356"/>
                  <a:pt x="3892" y="356"/>
                  <a:pt x="3892" y="356"/>
                </a:cubicBezTo>
                <a:cubicBezTo>
                  <a:pt x="3892" y="0"/>
                  <a:pt x="3892" y="0"/>
                  <a:pt x="3892" y="0"/>
                </a:cubicBezTo>
                <a:cubicBezTo>
                  <a:pt x="4213" y="0"/>
                  <a:pt x="4213" y="0"/>
                  <a:pt x="4213" y="0"/>
                </a:cubicBezTo>
                <a:cubicBezTo>
                  <a:pt x="4270" y="0"/>
                  <a:pt x="4296" y="19"/>
                  <a:pt x="4296" y="69"/>
                </a:cubicBezTo>
                <a:cubicBezTo>
                  <a:pt x="4296" y="153"/>
                  <a:pt x="4296" y="153"/>
                  <a:pt x="4296" y="153"/>
                </a:cubicBezTo>
                <a:cubicBezTo>
                  <a:pt x="4296" y="202"/>
                  <a:pt x="4270" y="221"/>
                  <a:pt x="4213" y="221"/>
                </a:cubicBezTo>
                <a:lnTo>
                  <a:pt x="4164" y="221"/>
                </a:lnTo>
                <a:close/>
                <a:moveTo>
                  <a:pt x="4176" y="160"/>
                </a:moveTo>
                <a:cubicBezTo>
                  <a:pt x="4202" y="160"/>
                  <a:pt x="4216" y="155"/>
                  <a:pt x="4216" y="131"/>
                </a:cubicBezTo>
                <a:cubicBezTo>
                  <a:pt x="4216" y="90"/>
                  <a:pt x="4216" y="90"/>
                  <a:pt x="4216" y="90"/>
                </a:cubicBezTo>
                <a:cubicBezTo>
                  <a:pt x="4216" y="67"/>
                  <a:pt x="4202" y="61"/>
                  <a:pt x="4176" y="61"/>
                </a:cubicBezTo>
                <a:cubicBezTo>
                  <a:pt x="3978" y="61"/>
                  <a:pt x="3978" y="61"/>
                  <a:pt x="3978" y="61"/>
                </a:cubicBezTo>
                <a:cubicBezTo>
                  <a:pt x="3978" y="160"/>
                  <a:pt x="3978" y="160"/>
                  <a:pt x="3978" y="160"/>
                </a:cubicBezTo>
                <a:lnTo>
                  <a:pt x="4176" y="160"/>
                </a:lnTo>
                <a:close/>
                <a:moveTo>
                  <a:pt x="3015" y="0"/>
                </a:moveTo>
                <a:cubicBezTo>
                  <a:pt x="3230" y="356"/>
                  <a:pt x="3230" y="356"/>
                  <a:pt x="3230" y="356"/>
                </a:cubicBezTo>
                <a:cubicBezTo>
                  <a:pt x="3132" y="356"/>
                  <a:pt x="3132" y="356"/>
                  <a:pt x="3132" y="356"/>
                </a:cubicBezTo>
                <a:cubicBezTo>
                  <a:pt x="3088" y="278"/>
                  <a:pt x="3088" y="278"/>
                  <a:pt x="3088" y="278"/>
                </a:cubicBezTo>
                <a:cubicBezTo>
                  <a:pt x="2852" y="278"/>
                  <a:pt x="2852" y="278"/>
                  <a:pt x="2852" y="278"/>
                </a:cubicBezTo>
                <a:cubicBezTo>
                  <a:pt x="2807" y="356"/>
                  <a:pt x="2807" y="356"/>
                  <a:pt x="2807" y="356"/>
                </a:cubicBezTo>
                <a:cubicBezTo>
                  <a:pt x="2721" y="356"/>
                  <a:pt x="2721" y="356"/>
                  <a:pt x="2721" y="356"/>
                </a:cubicBezTo>
                <a:cubicBezTo>
                  <a:pt x="2932" y="0"/>
                  <a:pt x="2932" y="0"/>
                  <a:pt x="2932" y="0"/>
                </a:cubicBezTo>
                <a:lnTo>
                  <a:pt x="3015" y="0"/>
                </a:lnTo>
                <a:close/>
                <a:moveTo>
                  <a:pt x="3052" y="213"/>
                </a:moveTo>
                <a:cubicBezTo>
                  <a:pt x="2969" y="65"/>
                  <a:pt x="2969" y="65"/>
                  <a:pt x="2969" y="65"/>
                </a:cubicBezTo>
                <a:cubicBezTo>
                  <a:pt x="2889" y="213"/>
                  <a:pt x="2889" y="213"/>
                  <a:pt x="2889" y="213"/>
                </a:cubicBezTo>
                <a:lnTo>
                  <a:pt x="3052" y="213"/>
                </a:lnTo>
                <a:close/>
                <a:moveTo>
                  <a:pt x="7046" y="64"/>
                </a:moveTo>
                <a:cubicBezTo>
                  <a:pt x="7217" y="64"/>
                  <a:pt x="7217" y="64"/>
                  <a:pt x="7217" y="64"/>
                </a:cubicBezTo>
                <a:cubicBezTo>
                  <a:pt x="7217" y="356"/>
                  <a:pt x="7217" y="356"/>
                  <a:pt x="7217" y="356"/>
                </a:cubicBezTo>
                <a:cubicBezTo>
                  <a:pt x="7304" y="356"/>
                  <a:pt x="7304" y="356"/>
                  <a:pt x="7304" y="356"/>
                </a:cubicBezTo>
                <a:cubicBezTo>
                  <a:pt x="7304" y="64"/>
                  <a:pt x="7304" y="64"/>
                  <a:pt x="7304" y="64"/>
                </a:cubicBezTo>
                <a:cubicBezTo>
                  <a:pt x="7477" y="64"/>
                  <a:pt x="7477" y="64"/>
                  <a:pt x="7477" y="64"/>
                </a:cubicBezTo>
                <a:cubicBezTo>
                  <a:pt x="7477" y="0"/>
                  <a:pt x="7477" y="0"/>
                  <a:pt x="7477" y="0"/>
                </a:cubicBezTo>
                <a:cubicBezTo>
                  <a:pt x="7046" y="0"/>
                  <a:pt x="7046" y="0"/>
                  <a:pt x="7046" y="0"/>
                </a:cubicBezTo>
                <a:lnTo>
                  <a:pt x="7046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11" name="Rectangle 8"/>
          <p:cNvSpPr>
            <a:spLocks noSelect="1" noChangeArrowheads="1"/>
          </p:cNvSpPr>
          <p:nvPr userDrawn="1"/>
        </p:nvSpPr>
        <p:spPr bwMode="gray">
          <a:xfrm>
            <a:off x="0" y="3429000"/>
            <a:ext cx="12189600" cy="3429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  <a:extLst/>
        </p:spPr>
        <p:txBody>
          <a:bodyPr wrap="none" anchor="ctr"/>
          <a:lstStyle/>
          <a:p>
            <a:pPr eaLnBrk="1" hangingPunct="1">
              <a:defRPr/>
            </a:pPr>
            <a:endParaRPr lang="nl-NL" sz="2142" dirty="0">
              <a:latin typeface="Arial Black" charset="0"/>
            </a:endParaRPr>
          </a:p>
        </p:txBody>
      </p:sp>
      <p:sp>
        <p:nvSpPr>
          <p:cNvPr id="2" name="***Titel 1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1077861" y="3913999"/>
            <a:ext cx="10040516" cy="685952"/>
          </a:xfrm>
        </p:spPr>
        <p:txBody>
          <a:bodyPr anchor="t" anchorCtr="0"/>
          <a:lstStyle>
            <a:lvl1pPr algn="l">
              <a:defRPr sz="3600">
                <a:solidFill>
                  <a:srgbClr val="FFFFFF"/>
                </a:solidFill>
              </a:defRPr>
            </a:lvl1pPr>
          </a:lstStyle>
          <a:p>
            <a:r>
              <a:rPr lang="nl-NL" noProof="1"/>
              <a:t>[Titel]</a:t>
            </a:r>
          </a:p>
        </p:txBody>
      </p:sp>
      <p:sp>
        <p:nvSpPr>
          <p:cNvPr id="3" name="Ondertitel 2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1089134" y="4863460"/>
            <a:ext cx="10029243" cy="546598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1"/>
              <a:t>[Subtitel]</a:t>
            </a:r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10"/>
          </p:nvPr>
        </p:nvSpPr>
        <p:spPr bwMode="gray"/>
        <p:txBody>
          <a:bodyPr/>
          <a:lstStyle/>
          <a:p>
            <a:fld id="{7C806373-EEC1-40A6-88B0-0378453CBB9D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5" name="Tijdelijke aanduiding voor voettekst 4"/>
          <p:cNvSpPr>
            <a:spLocks noGrp="1" noSelect="1"/>
          </p:cNvSpPr>
          <p:nvPr>
            <p:ph type="ftr" sz="quarter" idx="11"/>
          </p:nvPr>
        </p:nvSpPr>
        <p:spPr>
          <a:xfrm>
            <a:off x="1080000" y="2217600"/>
            <a:ext cx="10116000" cy="307765"/>
          </a:xfrm>
        </p:spPr>
        <p:txBody>
          <a:bodyPr/>
          <a:lstStyle/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12" name="Rechthoek 11"/>
          <p:cNvSpPr>
            <a:spLocks noSelect="1"/>
          </p:cNvSpPr>
          <p:nvPr userDrawn="1"/>
        </p:nvSpPr>
        <p:spPr>
          <a:xfrm>
            <a:off x="-1285778" y="189362"/>
            <a:ext cx="1170156" cy="252033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nl-NL" sz="1000" dirty="0" smtClean="0">
                <a:solidFill>
                  <a:schemeClr val="tx1"/>
                </a:solidFill>
              </a:rPr>
              <a:t>Via Invoegen | Koptekst en voettekst kan de datum, paginanummer en aanduiding</a:t>
            </a:r>
            <a:r>
              <a:rPr lang="nl-NL" sz="1000" baseline="0" dirty="0" smtClean="0">
                <a:solidFill>
                  <a:schemeClr val="tx1"/>
                </a:solidFill>
              </a:rPr>
              <a:t> van het OM onderdeel geplaatst worden.</a:t>
            </a:r>
          </a:p>
          <a:p>
            <a:pPr algn="l"/>
            <a:endParaRPr lang="nl-NL" sz="1000" baseline="0" dirty="0" smtClean="0">
              <a:solidFill>
                <a:schemeClr val="tx1"/>
              </a:solidFill>
            </a:endParaRPr>
          </a:p>
          <a:p>
            <a:pPr algn="l"/>
            <a:r>
              <a:rPr lang="nl-NL" sz="1000" baseline="0" dirty="0" smtClean="0">
                <a:solidFill>
                  <a:schemeClr val="tx1"/>
                </a:solidFill>
              </a:rPr>
              <a:t>Dit instructie vak is niet te zien tijdens de presentatie.</a:t>
            </a:r>
            <a:endParaRPr lang="nl-NL" sz="1000" dirty="0">
              <a:solidFill>
                <a:schemeClr val="tx1"/>
              </a:solidFill>
            </a:endParaRPr>
          </a:p>
        </p:txBody>
      </p:sp>
      <p:sp>
        <p:nvSpPr>
          <p:cNvPr id="13" name="***Spreker"/>
          <p:cNvSpPr>
            <a:spLocks noGrp="1" noSelect="1"/>
          </p:cNvSpPr>
          <p:nvPr>
            <p:ph type="body" sz="quarter" idx="12" hasCustomPrompt="1"/>
          </p:nvPr>
        </p:nvSpPr>
        <p:spPr>
          <a:xfrm>
            <a:off x="1080000" y="720000"/>
            <a:ext cx="10080000" cy="4572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2pPr>
            <a:lvl3pPr marL="0" indent="0">
              <a:spcBef>
                <a:spcPts val="0"/>
              </a:spcBef>
              <a:spcAft>
                <a:spcPts val="0"/>
              </a:spcAft>
              <a:buNone/>
              <a:defRPr b="1" i="0"/>
            </a:lvl3pPr>
            <a:lvl4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4pPr>
            <a:lvl5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5pPr>
            <a:lvl6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6pPr>
            <a:lvl7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7pPr>
            <a:lvl8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8pPr>
            <a:lvl9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b="1" i="0"/>
            </a:lvl9pPr>
          </a:lstStyle>
          <a:p>
            <a:pPr lvl="0"/>
            <a:r>
              <a:rPr lang="nl-NL" dirty="0" smtClean="0"/>
              <a:t>[Naam spreker]</a:t>
            </a:r>
          </a:p>
          <a:p>
            <a:pPr lvl="0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22656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2 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 noSelect="1"/>
          </p:cNvSpPr>
          <p:nvPr>
            <p:ph sz="quarter" idx="13" hasCustomPrompt="1"/>
          </p:nvPr>
        </p:nvSpPr>
        <p:spPr bwMode="gray">
          <a:xfrm>
            <a:off x="1080000" y="1893600"/>
            <a:ext cx="4842000" cy="38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 smtClean="0"/>
              <a:t>[Typ tekst of klik op een pictogram om een object in te voegen]</a:t>
            </a:r>
            <a:endParaRPr lang="nl-NL" noProof="1"/>
          </a:p>
        </p:txBody>
      </p:sp>
      <p:sp>
        <p:nvSpPr>
          <p:cNvPr id="8" name="Titel 7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1081183" y="572872"/>
            <a:ext cx="10080000" cy="868556"/>
          </a:xfrm>
        </p:spPr>
        <p:txBody>
          <a:bodyPr/>
          <a:lstStyle/>
          <a:p>
            <a:r>
              <a:rPr lang="nl-NL" noProof="1"/>
              <a:t>[Titel]</a:t>
            </a:r>
            <a:endParaRPr lang="nl-NL" dirty="0"/>
          </a:p>
        </p:txBody>
      </p:sp>
      <p:sp>
        <p:nvSpPr>
          <p:cNvPr id="27" name="Tijdelijke aanduiding voor inhoud 8"/>
          <p:cNvSpPr>
            <a:spLocks noGrp="1" noSelect="1"/>
          </p:cNvSpPr>
          <p:nvPr>
            <p:ph sz="quarter" idx="18" hasCustomPrompt="1"/>
          </p:nvPr>
        </p:nvSpPr>
        <p:spPr bwMode="gray">
          <a:xfrm>
            <a:off x="6318037" y="1893600"/>
            <a:ext cx="4843146" cy="38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1" smtClean="0"/>
              <a:t>[Typ tekst of klik op een pictogram om een object in te voegen]</a:t>
            </a:r>
            <a:endParaRPr lang="nl-NL" noProof="1"/>
          </a:p>
        </p:txBody>
      </p:sp>
      <p:sp>
        <p:nvSpPr>
          <p:cNvPr id="2" name="Tijdelijke aanduiding voor datum 1"/>
          <p:cNvSpPr>
            <a:spLocks noGrp="1" noSelect="1"/>
          </p:cNvSpPr>
          <p:nvPr>
            <p:ph type="dt" sz="half" idx="19"/>
          </p:nvPr>
        </p:nvSpPr>
        <p:spPr bwMode="gray"/>
        <p:txBody>
          <a:bodyPr/>
          <a:lstStyle/>
          <a:p>
            <a:fld id="{A91D497D-9F5E-4F7D-99C4-2B37BF08694F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3" name="Tijdelijke aanduiding voor voettekst 2"/>
          <p:cNvSpPr>
            <a:spLocks noGrp="1" noSelect="1"/>
          </p:cNvSpPr>
          <p:nvPr>
            <p:ph type="ftr" sz="quarter" idx="20"/>
          </p:nvPr>
        </p:nvSpPr>
        <p:spPr bwMode="gray"/>
        <p:txBody>
          <a:bodyPr/>
          <a:lstStyle/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4" name="Tijdelijke aanduiding voor dianummer 3"/>
          <p:cNvSpPr>
            <a:spLocks noGrp="1" noSelect="1"/>
          </p:cNvSpPr>
          <p:nvPr>
            <p:ph type="sldNum" sz="quarter" idx="21"/>
          </p:nvPr>
        </p:nvSpPr>
        <p:spPr bwMode="gray"/>
        <p:txBody>
          <a:bodyPr/>
          <a:lstStyle/>
          <a:p>
            <a:r>
              <a:rPr lang="nl-NL" noProof="1" smtClean="0"/>
              <a:t>pagina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fbeelding en bij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  <a:endParaRPr lang="nl-NL" dirty="0"/>
          </a:p>
        </p:txBody>
      </p:sp>
      <p:sp>
        <p:nvSpPr>
          <p:cNvPr id="27" name="Tijdelijke aanduiding voor inhoud 8"/>
          <p:cNvSpPr>
            <a:spLocks noGrp="1" noSelect="1"/>
          </p:cNvSpPr>
          <p:nvPr>
            <p:ph sz="quarter" idx="18" hasCustomPrompt="1"/>
          </p:nvPr>
        </p:nvSpPr>
        <p:spPr bwMode="gray">
          <a:xfrm>
            <a:off x="7715422" y="5260514"/>
            <a:ext cx="3402954" cy="537166"/>
          </a:xfrm>
        </p:spPr>
        <p:txBody>
          <a:bodyPr/>
          <a:lstStyle>
            <a:lvl1pPr marL="36000" indent="0" algn="l">
              <a:buNone/>
              <a:defRPr sz="1100"/>
            </a:lvl1pPr>
            <a:lvl2pPr marL="36000" indent="0" algn="l">
              <a:buNone/>
              <a:defRPr sz="1100" b="0"/>
            </a:lvl2pPr>
            <a:lvl3pPr marL="36000" indent="0" algn="l">
              <a:buNone/>
              <a:defRPr sz="1100" b="0"/>
            </a:lvl3pPr>
            <a:lvl4pPr marL="36000" indent="0" algn="l">
              <a:buFont typeface="Arial" panose="020B0604020202020204" pitchFamily="34" charset="0"/>
              <a:buNone/>
              <a:defRPr sz="1100" b="0"/>
            </a:lvl4pPr>
            <a:lvl5pPr marL="36000" indent="0" algn="l">
              <a:buFont typeface="Arial" panose="020B0604020202020204" pitchFamily="34" charset="0"/>
              <a:buNone/>
              <a:defRPr sz="1100" b="0"/>
            </a:lvl5pPr>
            <a:lvl6pPr marL="36000" indent="0" algn="l">
              <a:buFont typeface="Arial" panose="020B0604020202020204" pitchFamily="34" charset="0"/>
              <a:buNone/>
              <a:defRPr sz="1100" b="0"/>
            </a:lvl6pPr>
            <a:lvl7pPr marL="36000" indent="0" algn="l">
              <a:buFont typeface="Arial" panose="020B0604020202020204" pitchFamily="34" charset="0"/>
              <a:buNone/>
              <a:defRPr sz="1100" b="0"/>
            </a:lvl7pPr>
            <a:lvl8pPr marL="36000" indent="0" algn="l">
              <a:buFont typeface="Arial" panose="020B0604020202020204" pitchFamily="34" charset="0"/>
              <a:buNone/>
              <a:defRPr sz="1100" b="0"/>
            </a:lvl8pPr>
            <a:lvl9pPr marL="36000" indent="0" algn="l">
              <a:buFont typeface="Arial" panose="020B0604020202020204" pitchFamily="34" charset="0"/>
              <a:buNone/>
              <a:defRPr sz="1100" b="0"/>
            </a:lvl9pPr>
          </a:lstStyle>
          <a:p>
            <a:pPr lvl="0"/>
            <a:r>
              <a:rPr lang="nl-NL" noProof="1" smtClean="0"/>
              <a:t>[Tekst]</a:t>
            </a:r>
            <a:endParaRPr lang="nl-NL" noProof="1"/>
          </a:p>
        </p:txBody>
      </p:sp>
      <p:sp>
        <p:nvSpPr>
          <p:cNvPr id="3" name="Tijdelijke aanduiding voor afbeelding 2"/>
          <p:cNvSpPr>
            <a:spLocks noGrp="1" noSelect="1"/>
          </p:cNvSpPr>
          <p:nvPr>
            <p:ph type="pic" sz="quarter" idx="22" hasCustomPrompt="1"/>
          </p:nvPr>
        </p:nvSpPr>
        <p:spPr bwMode="gray">
          <a:xfrm>
            <a:off x="1080000" y="1709999"/>
            <a:ext cx="6370637" cy="424800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l-NL" dirty="0" smtClean="0"/>
              <a:t>[Klik op het pictogram om een afbeelding in te voegen]</a:t>
            </a:r>
            <a:endParaRPr lang="nl-NL" dirty="0"/>
          </a:p>
        </p:txBody>
      </p:sp>
      <p:sp>
        <p:nvSpPr>
          <p:cNvPr id="2" name="Tijdelijke aanduiding voor datum 1"/>
          <p:cNvSpPr>
            <a:spLocks noGrp="1" noSelect="1"/>
          </p:cNvSpPr>
          <p:nvPr>
            <p:ph type="dt" sz="half" idx="23"/>
          </p:nvPr>
        </p:nvSpPr>
        <p:spPr bwMode="gray"/>
        <p:txBody>
          <a:bodyPr/>
          <a:lstStyle/>
          <a:p>
            <a:fld id="{64DA811B-765D-4408-9495-E92A0CD192C6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24"/>
          </p:nvPr>
        </p:nvSpPr>
        <p:spPr bwMode="gray"/>
        <p:txBody>
          <a:bodyPr/>
          <a:lstStyle/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25"/>
          </p:nvPr>
        </p:nvSpPr>
        <p:spPr bwMode="gray"/>
        <p:txBody>
          <a:bodyPr/>
          <a:lstStyle/>
          <a:p>
            <a:r>
              <a:rPr lang="nl-NL" noProof="1" smtClean="0"/>
              <a:t>pagina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1041601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 noProof="1"/>
              <a:t>[Titel]</a:t>
            </a:r>
          </a:p>
        </p:txBody>
      </p:sp>
      <p:sp>
        <p:nvSpPr>
          <p:cNvPr id="3" name="Tijdelijke aanduiding voor datum 2"/>
          <p:cNvSpPr>
            <a:spLocks noGrp="1" noSelect="1"/>
          </p:cNvSpPr>
          <p:nvPr>
            <p:ph type="dt" sz="half" idx="10"/>
          </p:nvPr>
        </p:nvSpPr>
        <p:spPr bwMode="gray"/>
        <p:txBody>
          <a:bodyPr/>
          <a:lstStyle/>
          <a:p>
            <a:fld id="{027BDABA-D4B9-471C-BB5F-EB59741878BA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4" name="Tijdelijke aanduiding voor voettekst 3"/>
          <p:cNvSpPr>
            <a:spLocks noGrp="1" noSelect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5" name="Tijdelijke aanduiding voor dianummer 4"/>
          <p:cNvSpPr>
            <a:spLocks noGrp="1" noSelect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nl-NL" noProof="1" smtClean="0"/>
              <a:t>pagina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 noSelect="1"/>
          </p:cNvSpPr>
          <p:nvPr>
            <p:ph type="dt" sz="half" idx="10"/>
          </p:nvPr>
        </p:nvSpPr>
        <p:spPr bwMode="gray"/>
        <p:txBody>
          <a:bodyPr/>
          <a:lstStyle/>
          <a:p>
            <a:fld id="{6A807A3B-5E6A-4278-AC64-ACAE88FA6E19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3" name="Tijdelijke aanduiding voor voettekst 2"/>
          <p:cNvSpPr>
            <a:spLocks noGrp="1" noSelect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4" name="Tijdelijke aanduiding voor dianummer 3"/>
          <p:cNvSpPr>
            <a:spLocks noGrp="1" noSelect="1"/>
          </p:cNvSpPr>
          <p:nvPr>
            <p:ph type="sldNum" sz="quarter" idx="12"/>
          </p:nvPr>
        </p:nvSpPr>
        <p:spPr bwMode="gray"/>
        <p:txBody>
          <a:bodyPr/>
          <a:lstStyle/>
          <a:p>
            <a:r>
              <a:rPr lang="nl-NL" noProof="1" smtClean="0"/>
              <a:t>pagina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Select="1" noChangeArrowheads="1"/>
          </p:cNvSpPr>
          <p:nvPr userDrawn="1"/>
        </p:nvSpPr>
        <p:spPr bwMode="gray">
          <a:xfrm>
            <a:off x="0" y="1709738"/>
            <a:ext cx="12189600" cy="4248150"/>
          </a:xfrm>
          <a:prstGeom prst="rect">
            <a:avLst/>
          </a:prstGeom>
          <a:solidFill>
            <a:srgbClr val="DBF0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nl-NL" sz="2142" dirty="0">
              <a:latin typeface="Arial Black" charset="0"/>
            </a:endParaRPr>
          </a:p>
        </p:txBody>
      </p:sp>
      <p:sp>
        <p:nvSpPr>
          <p:cNvPr id="2" name="Tijdelijke aanduiding voor titel 1"/>
          <p:cNvSpPr>
            <a:spLocks noGrp="1" noSelect="1"/>
          </p:cNvSpPr>
          <p:nvPr>
            <p:ph type="title"/>
          </p:nvPr>
        </p:nvSpPr>
        <p:spPr bwMode="gray">
          <a:xfrm>
            <a:off x="1081183" y="572872"/>
            <a:ext cx="10080000" cy="86855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noProof="1"/>
              <a:t>Klik om de stijl te bewerken</a:t>
            </a:r>
          </a:p>
        </p:txBody>
      </p:sp>
      <p:sp>
        <p:nvSpPr>
          <p:cNvPr id="3" name="Tijdelijke aanduiding voor tekst 2 (JU-Free)"/>
          <p:cNvSpPr>
            <a:spLocks noGrp="1"/>
          </p:cNvSpPr>
          <p:nvPr>
            <p:ph type="body" idx="1"/>
          </p:nvPr>
        </p:nvSpPr>
        <p:spPr bwMode="gray">
          <a:xfrm>
            <a:off x="1080000" y="1895040"/>
            <a:ext cx="10080000" cy="388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noProof="1"/>
              <a:t>JU-LEVEL1=Opsomming 1e </a:t>
            </a:r>
            <a:r>
              <a:rPr lang="nl-NL" noProof="1" smtClean="0"/>
              <a:t>niveauetuer adipiscing elit</a:t>
            </a:r>
            <a:endParaRPr lang="nl-NL" noProof="1"/>
          </a:p>
          <a:p>
            <a:pPr lvl="1"/>
            <a:r>
              <a:rPr lang="nl-NL" noProof="1"/>
              <a:t>JU-LEVEL2=Opsomming 2e niveau</a:t>
            </a:r>
          </a:p>
          <a:p>
            <a:pPr lvl="2"/>
            <a:r>
              <a:rPr lang="nl-NL" noProof="1"/>
              <a:t>JU-LEVEL3=Opsomming 3e niveau</a:t>
            </a:r>
          </a:p>
          <a:p>
            <a:pPr lvl="3"/>
            <a:r>
              <a:rPr lang="nl-NL" noProof="1" smtClean="0"/>
              <a:t>JU-LEVEL4=Kop</a:t>
            </a:r>
            <a:endParaRPr lang="nl-NL" noProof="1"/>
          </a:p>
          <a:p>
            <a:pPr lvl="4"/>
            <a:r>
              <a:rPr lang="nl-NL" noProof="1"/>
              <a:t>JU-LEVEL5=Basistekst</a:t>
            </a:r>
          </a:p>
          <a:p>
            <a:pPr lvl="5"/>
            <a:r>
              <a:rPr lang="nl-NL" noProof="1"/>
              <a:t>JU-LEVEL6=Inspring 1e niveau</a:t>
            </a:r>
          </a:p>
          <a:p>
            <a:pPr lvl="6"/>
            <a:r>
              <a:rPr lang="nl-NL" noProof="1"/>
              <a:t>JU-LEVEL7=Inspring 2e niveau</a:t>
            </a:r>
          </a:p>
          <a:p>
            <a:pPr lvl="7"/>
            <a:r>
              <a:rPr lang="nl-NL" noProof="1"/>
              <a:t>JU-LEVEL8=Inspring 3e niveau</a:t>
            </a:r>
          </a:p>
          <a:p>
            <a:pPr lvl="8"/>
            <a:r>
              <a:rPr lang="nl-NL" noProof="1" smtClean="0"/>
              <a:t>JU-LEVEL9=Basistekst cursief</a:t>
            </a:r>
            <a:endParaRPr lang="nl-NL" noProof="1"/>
          </a:p>
        </p:txBody>
      </p:sp>
      <p:sp>
        <p:nvSpPr>
          <p:cNvPr id="4" name="Tijdelijke aanduiding voor datum 3"/>
          <p:cNvSpPr>
            <a:spLocks noGrp="1" noSelect="1"/>
          </p:cNvSpPr>
          <p:nvPr>
            <p:ph type="dt" sz="half" idx="2"/>
          </p:nvPr>
        </p:nvSpPr>
        <p:spPr bwMode="gray">
          <a:xfrm>
            <a:off x="1080000" y="86390"/>
            <a:ext cx="2867209" cy="36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1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B2199A0C-6E67-4506-84FA-63EFF30E4C8A}" type="datetime4">
              <a:rPr lang="nl-NL" noProof="1" smtClean="0"/>
              <a:t>2 september 2022</a:t>
            </a:fld>
            <a:endParaRPr lang="nl-NL" noProof="1"/>
          </a:p>
        </p:txBody>
      </p:sp>
      <p:sp>
        <p:nvSpPr>
          <p:cNvPr id="15" name="Rechthoek 14"/>
          <p:cNvSpPr>
            <a:spLocks noSelect="1"/>
          </p:cNvSpPr>
          <p:nvPr userDrawn="1"/>
        </p:nvSpPr>
        <p:spPr bwMode="gray">
          <a:xfrm>
            <a:off x="0" y="5955147"/>
            <a:ext cx="12189600" cy="450000"/>
          </a:xfrm>
          <a:prstGeom prst="rect">
            <a:avLst/>
          </a:prstGeom>
          <a:solidFill>
            <a:srgbClr val="001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Freeform 5"/>
          <p:cNvSpPr>
            <a:spLocks noSelect="1"/>
          </p:cNvSpPr>
          <p:nvPr userDrawn="1"/>
        </p:nvSpPr>
        <p:spPr bwMode="gray">
          <a:xfrm>
            <a:off x="1089025" y="6122997"/>
            <a:ext cx="2944813" cy="114300"/>
          </a:xfrm>
          <a:custGeom>
            <a:avLst/>
            <a:gdLst>
              <a:gd name="T0" fmla="*/ 6618 w 9279"/>
              <a:gd name="T1" fmla="*/ 356 h 356"/>
              <a:gd name="T2" fmla="*/ 6602 w 9279"/>
              <a:gd name="T3" fmla="*/ 290 h 356"/>
              <a:gd name="T4" fmla="*/ 6540 w 9279"/>
              <a:gd name="T5" fmla="*/ 124 h 356"/>
              <a:gd name="T6" fmla="*/ 6938 w 9279"/>
              <a:gd name="T7" fmla="*/ 78 h 356"/>
              <a:gd name="T8" fmla="*/ 6618 w 9279"/>
              <a:gd name="T9" fmla="*/ 64 h 356"/>
              <a:gd name="T10" fmla="*/ 8373 w 9279"/>
              <a:gd name="T11" fmla="*/ 222 h 356"/>
              <a:gd name="T12" fmla="*/ 8186 w 9279"/>
              <a:gd name="T13" fmla="*/ 222 h 356"/>
              <a:gd name="T14" fmla="*/ 8421 w 9279"/>
              <a:gd name="T15" fmla="*/ 0 h 356"/>
              <a:gd name="T16" fmla="*/ 8373 w 9279"/>
              <a:gd name="T17" fmla="*/ 222 h 356"/>
              <a:gd name="T18" fmla="*/ 8384 w 9279"/>
              <a:gd name="T19" fmla="*/ 61 h 356"/>
              <a:gd name="T20" fmla="*/ 2014 w 9279"/>
              <a:gd name="T21" fmla="*/ 237 h 356"/>
              <a:gd name="T22" fmla="*/ 1731 w 9279"/>
              <a:gd name="T23" fmla="*/ 356 h 356"/>
              <a:gd name="T24" fmla="*/ 2092 w 9279"/>
              <a:gd name="T25" fmla="*/ 0 h 356"/>
              <a:gd name="T26" fmla="*/ 2643 w 9279"/>
              <a:gd name="T27" fmla="*/ 286 h 356"/>
              <a:gd name="T28" fmla="*/ 2556 w 9279"/>
              <a:gd name="T29" fmla="*/ 0 h 356"/>
              <a:gd name="T30" fmla="*/ 2643 w 9279"/>
              <a:gd name="T31" fmla="*/ 241 h 356"/>
              <a:gd name="T32" fmla="*/ 2555 w 9279"/>
              <a:gd name="T33" fmla="*/ 83 h 356"/>
              <a:gd name="T34" fmla="*/ 2559 w 9279"/>
              <a:gd name="T35" fmla="*/ 233 h 356"/>
              <a:gd name="T36" fmla="*/ 2517 w 9279"/>
              <a:gd name="T37" fmla="*/ 292 h 356"/>
              <a:gd name="T38" fmla="*/ 8980 w 9279"/>
              <a:gd name="T39" fmla="*/ 202 h 356"/>
              <a:gd name="T40" fmla="*/ 8980 w 9279"/>
              <a:gd name="T41" fmla="*/ 63 h 356"/>
              <a:gd name="T42" fmla="*/ 8893 w 9279"/>
              <a:gd name="T43" fmla="*/ 356 h 356"/>
              <a:gd name="T44" fmla="*/ 1227 w 9279"/>
              <a:gd name="T45" fmla="*/ 202 h 356"/>
              <a:gd name="T46" fmla="*/ 1227 w 9279"/>
              <a:gd name="T47" fmla="*/ 63 h 356"/>
              <a:gd name="T48" fmla="*/ 1140 w 9279"/>
              <a:gd name="T49" fmla="*/ 356 h 356"/>
              <a:gd name="T50" fmla="*/ 1227 w 9279"/>
              <a:gd name="T51" fmla="*/ 202 h 356"/>
              <a:gd name="T52" fmla="*/ 93 w 9279"/>
              <a:gd name="T53" fmla="*/ 356 h 356"/>
              <a:gd name="T54" fmla="*/ 368 w 9279"/>
              <a:gd name="T55" fmla="*/ 0 h 356"/>
              <a:gd name="T56" fmla="*/ 87 w 9279"/>
              <a:gd name="T57" fmla="*/ 288 h 356"/>
              <a:gd name="T58" fmla="*/ 1015 w 9279"/>
              <a:gd name="T59" fmla="*/ 148 h 356"/>
              <a:gd name="T60" fmla="*/ 611 w 9279"/>
              <a:gd name="T61" fmla="*/ 356 h 356"/>
              <a:gd name="T62" fmla="*/ 934 w 9279"/>
              <a:gd name="T63" fmla="*/ 90 h 356"/>
              <a:gd name="T64" fmla="*/ 895 w 9279"/>
              <a:gd name="T65" fmla="*/ 156 h 356"/>
              <a:gd name="T66" fmla="*/ 8735 w 9279"/>
              <a:gd name="T67" fmla="*/ 356 h 356"/>
              <a:gd name="T68" fmla="*/ 6051 w 9279"/>
              <a:gd name="T69" fmla="*/ 237 h 356"/>
              <a:gd name="T70" fmla="*/ 5768 w 9279"/>
              <a:gd name="T71" fmla="*/ 356 h 356"/>
              <a:gd name="T72" fmla="*/ 6129 w 9279"/>
              <a:gd name="T73" fmla="*/ 0 h 356"/>
              <a:gd name="T74" fmla="*/ 5444 w 9279"/>
              <a:gd name="T75" fmla="*/ 178 h 356"/>
              <a:gd name="T76" fmla="*/ 5531 w 9279"/>
              <a:gd name="T77" fmla="*/ 178 h 356"/>
              <a:gd name="T78" fmla="*/ 6288 w 9279"/>
              <a:gd name="T79" fmla="*/ 356 h 356"/>
              <a:gd name="T80" fmla="*/ 6288 w 9279"/>
              <a:gd name="T81" fmla="*/ 356 h 356"/>
              <a:gd name="T82" fmla="*/ 4798 w 9279"/>
              <a:gd name="T83" fmla="*/ 356 h 356"/>
              <a:gd name="T84" fmla="*/ 5046 w 9279"/>
              <a:gd name="T85" fmla="*/ 313 h 356"/>
              <a:gd name="T86" fmla="*/ 5286 w 9279"/>
              <a:gd name="T87" fmla="*/ 0 h 356"/>
              <a:gd name="T88" fmla="*/ 3804 w 9279"/>
              <a:gd name="T89" fmla="*/ 356 h 356"/>
              <a:gd name="T90" fmla="*/ 3381 w 9279"/>
              <a:gd name="T91" fmla="*/ 356 h 356"/>
              <a:gd name="T92" fmla="*/ 3626 w 9279"/>
              <a:gd name="T93" fmla="*/ 213 h 356"/>
              <a:gd name="T94" fmla="*/ 7676 w 9279"/>
              <a:gd name="T95" fmla="*/ 202 h 356"/>
              <a:gd name="T96" fmla="*/ 7676 w 9279"/>
              <a:gd name="T97" fmla="*/ 63 h 356"/>
              <a:gd name="T98" fmla="*/ 7589 w 9279"/>
              <a:gd name="T99" fmla="*/ 356 h 356"/>
              <a:gd name="T100" fmla="*/ 7676 w 9279"/>
              <a:gd name="T101" fmla="*/ 202 h 356"/>
              <a:gd name="T102" fmla="*/ 4060 w 9279"/>
              <a:gd name="T103" fmla="*/ 221 h 356"/>
              <a:gd name="T104" fmla="*/ 3892 w 9279"/>
              <a:gd name="T105" fmla="*/ 0 h 356"/>
              <a:gd name="T106" fmla="*/ 4213 w 9279"/>
              <a:gd name="T107" fmla="*/ 221 h 356"/>
              <a:gd name="T108" fmla="*/ 4216 w 9279"/>
              <a:gd name="T109" fmla="*/ 90 h 356"/>
              <a:gd name="T110" fmla="*/ 4176 w 9279"/>
              <a:gd name="T111" fmla="*/ 160 h 356"/>
              <a:gd name="T112" fmla="*/ 3088 w 9279"/>
              <a:gd name="T113" fmla="*/ 278 h 356"/>
              <a:gd name="T114" fmla="*/ 2932 w 9279"/>
              <a:gd name="T115" fmla="*/ 0 h 356"/>
              <a:gd name="T116" fmla="*/ 2889 w 9279"/>
              <a:gd name="T117" fmla="*/ 213 h 356"/>
              <a:gd name="T118" fmla="*/ 7217 w 9279"/>
              <a:gd name="T119" fmla="*/ 356 h 356"/>
              <a:gd name="T120" fmla="*/ 7477 w 9279"/>
              <a:gd name="T121" fmla="*/ 0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9279" h="356">
                <a:moveTo>
                  <a:pt x="6942" y="223"/>
                </a:moveTo>
                <a:cubicBezTo>
                  <a:pt x="6942" y="272"/>
                  <a:pt x="6942" y="272"/>
                  <a:pt x="6942" y="272"/>
                </a:cubicBezTo>
                <a:cubicBezTo>
                  <a:pt x="6942" y="339"/>
                  <a:pt x="6920" y="356"/>
                  <a:pt x="6849" y="356"/>
                </a:cubicBezTo>
                <a:cubicBezTo>
                  <a:pt x="6618" y="356"/>
                  <a:pt x="6618" y="356"/>
                  <a:pt x="6618" y="356"/>
                </a:cubicBezTo>
                <a:cubicBezTo>
                  <a:pt x="6547" y="356"/>
                  <a:pt x="6524" y="339"/>
                  <a:pt x="6524" y="272"/>
                </a:cubicBezTo>
                <a:cubicBezTo>
                  <a:pt x="6524" y="262"/>
                  <a:pt x="6524" y="262"/>
                  <a:pt x="6524" y="262"/>
                </a:cubicBezTo>
                <a:cubicBezTo>
                  <a:pt x="6602" y="248"/>
                  <a:pt x="6602" y="248"/>
                  <a:pt x="6602" y="248"/>
                </a:cubicBezTo>
                <a:cubicBezTo>
                  <a:pt x="6602" y="290"/>
                  <a:pt x="6602" y="290"/>
                  <a:pt x="6602" y="290"/>
                </a:cubicBezTo>
                <a:cubicBezTo>
                  <a:pt x="6864" y="290"/>
                  <a:pt x="6864" y="290"/>
                  <a:pt x="6864" y="290"/>
                </a:cubicBezTo>
                <a:cubicBezTo>
                  <a:pt x="6864" y="208"/>
                  <a:pt x="6864" y="208"/>
                  <a:pt x="6864" y="208"/>
                </a:cubicBezTo>
                <a:cubicBezTo>
                  <a:pt x="6633" y="208"/>
                  <a:pt x="6633" y="208"/>
                  <a:pt x="6633" y="208"/>
                </a:cubicBezTo>
                <a:cubicBezTo>
                  <a:pt x="6563" y="208"/>
                  <a:pt x="6540" y="191"/>
                  <a:pt x="6540" y="124"/>
                </a:cubicBezTo>
                <a:cubicBezTo>
                  <a:pt x="6540" y="84"/>
                  <a:pt x="6540" y="84"/>
                  <a:pt x="6540" y="84"/>
                </a:cubicBezTo>
                <a:cubicBezTo>
                  <a:pt x="6540" y="17"/>
                  <a:pt x="6563" y="0"/>
                  <a:pt x="6633" y="0"/>
                </a:cubicBezTo>
                <a:cubicBezTo>
                  <a:pt x="6844" y="0"/>
                  <a:pt x="6844" y="0"/>
                  <a:pt x="6844" y="0"/>
                </a:cubicBezTo>
                <a:cubicBezTo>
                  <a:pt x="6910" y="0"/>
                  <a:pt x="6938" y="15"/>
                  <a:pt x="6938" y="78"/>
                </a:cubicBezTo>
                <a:cubicBezTo>
                  <a:pt x="6938" y="86"/>
                  <a:pt x="6938" y="86"/>
                  <a:pt x="6938" y="86"/>
                </a:cubicBezTo>
                <a:cubicBezTo>
                  <a:pt x="6863" y="102"/>
                  <a:pt x="6863" y="102"/>
                  <a:pt x="6863" y="102"/>
                </a:cubicBezTo>
                <a:cubicBezTo>
                  <a:pt x="6863" y="64"/>
                  <a:pt x="6863" y="64"/>
                  <a:pt x="6863" y="64"/>
                </a:cubicBezTo>
                <a:cubicBezTo>
                  <a:pt x="6618" y="64"/>
                  <a:pt x="6618" y="64"/>
                  <a:pt x="6618" y="64"/>
                </a:cubicBezTo>
                <a:cubicBezTo>
                  <a:pt x="6618" y="139"/>
                  <a:pt x="6618" y="139"/>
                  <a:pt x="6618" y="139"/>
                </a:cubicBezTo>
                <a:cubicBezTo>
                  <a:pt x="6849" y="139"/>
                  <a:pt x="6849" y="139"/>
                  <a:pt x="6849" y="139"/>
                </a:cubicBezTo>
                <a:cubicBezTo>
                  <a:pt x="6920" y="139"/>
                  <a:pt x="6942" y="156"/>
                  <a:pt x="6942" y="223"/>
                </a:cubicBezTo>
                <a:close/>
                <a:moveTo>
                  <a:pt x="8373" y="222"/>
                </a:moveTo>
                <a:cubicBezTo>
                  <a:pt x="8542" y="356"/>
                  <a:pt x="8542" y="356"/>
                  <a:pt x="8542" y="356"/>
                </a:cubicBezTo>
                <a:cubicBezTo>
                  <a:pt x="8417" y="356"/>
                  <a:pt x="8417" y="356"/>
                  <a:pt x="8417" y="356"/>
                </a:cubicBezTo>
                <a:cubicBezTo>
                  <a:pt x="8268" y="222"/>
                  <a:pt x="8268" y="222"/>
                  <a:pt x="8268" y="222"/>
                </a:cubicBezTo>
                <a:cubicBezTo>
                  <a:pt x="8186" y="222"/>
                  <a:pt x="8186" y="222"/>
                  <a:pt x="8186" y="222"/>
                </a:cubicBezTo>
                <a:cubicBezTo>
                  <a:pt x="8186" y="356"/>
                  <a:pt x="8186" y="356"/>
                  <a:pt x="8186" y="356"/>
                </a:cubicBezTo>
                <a:cubicBezTo>
                  <a:pt x="8101" y="356"/>
                  <a:pt x="8101" y="356"/>
                  <a:pt x="8101" y="356"/>
                </a:cubicBezTo>
                <a:cubicBezTo>
                  <a:pt x="8101" y="0"/>
                  <a:pt x="8101" y="0"/>
                  <a:pt x="8101" y="0"/>
                </a:cubicBezTo>
                <a:cubicBezTo>
                  <a:pt x="8421" y="0"/>
                  <a:pt x="8421" y="0"/>
                  <a:pt x="8421" y="0"/>
                </a:cubicBezTo>
                <a:cubicBezTo>
                  <a:pt x="8479" y="0"/>
                  <a:pt x="8505" y="19"/>
                  <a:pt x="8505" y="69"/>
                </a:cubicBezTo>
                <a:cubicBezTo>
                  <a:pt x="8505" y="153"/>
                  <a:pt x="8505" y="153"/>
                  <a:pt x="8505" y="153"/>
                </a:cubicBezTo>
                <a:cubicBezTo>
                  <a:pt x="8505" y="202"/>
                  <a:pt x="8479" y="222"/>
                  <a:pt x="8421" y="222"/>
                </a:cubicBezTo>
                <a:lnTo>
                  <a:pt x="8373" y="222"/>
                </a:lnTo>
                <a:close/>
                <a:moveTo>
                  <a:pt x="8384" y="160"/>
                </a:moveTo>
                <a:cubicBezTo>
                  <a:pt x="8410" y="160"/>
                  <a:pt x="8424" y="155"/>
                  <a:pt x="8424" y="131"/>
                </a:cubicBezTo>
                <a:cubicBezTo>
                  <a:pt x="8424" y="90"/>
                  <a:pt x="8424" y="90"/>
                  <a:pt x="8424" y="90"/>
                </a:cubicBezTo>
                <a:cubicBezTo>
                  <a:pt x="8424" y="67"/>
                  <a:pt x="8410" y="61"/>
                  <a:pt x="8384" y="61"/>
                </a:cubicBezTo>
                <a:cubicBezTo>
                  <a:pt x="8186" y="61"/>
                  <a:pt x="8186" y="61"/>
                  <a:pt x="8186" y="61"/>
                </a:cubicBezTo>
                <a:cubicBezTo>
                  <a:pt x="8186" y="160"/>
                  <a:pt x="8186" y="160"/>
                  <a:pt x="8186" y="160"/>
                </a:cubicBezTo>
                <a:lnTo>
                  <a:pt x="8384" y="160"/>
                </a:lnTo>
                <a:close/>
                <a:moveTo>
                  <a:pt x="2014" y="237"/>
                </a:moveTo>
                <a:cubicBezTo>
                  <a:pt x="1711" y="0"/>
                  <a:pt x="1711" y="0"/>
                  <a:pt x="1711" y="0"/>
                </a:cubicBezTo>
                <a:cubicBezTo>
                  <a:pt x="1652" y="0"/>
                  <a:pt x="1652" y="0"/>
                  <a:pt x="1652" y="0"/>
                </a:cubicBezTo>
                <a:cubicBezTo>
                  <a:pt x="1652" y="356"/>
                  <a:pt x="1652" y="356"/>
                  <a:pt x="1652" y="356"/>
                </a:cubicBezTo>
                <a:cubicBezTo>
                  <a:pt x="1731" y="356"/>
                  <a:pt x="1731" y="356"/>
                  <a:pt x="1731" y="356"/>
                </a:cubicBezTo>
                <a:cubicBezTo>
                  <a:pt x="1731" y="116"/>
                  <a:pt x="1731" y="116"/>
                  <a:pt x="1731" y="116"/>
                </a:cubicBezTo>
                <a:cubicBezTo>
                  <a:pt x="2032" y="356"/>
                  <a:pt x="2032" y="356"/>
                  <a:pt x="2032" y="356"/>
                </a:cubicBezTo>
                <a:cubicBezTo>
                  <a:pt x="2092" y="356"/>
                  <a:pt x="2092" y="356"/>
                  <a:pt x="2092" y="356"/>
                </a:cubicBezTo>
                <a:cubicBezTo>
                  <a:pt x="2092" y="0"/>
                  <a:pt x="2092" y="0"/>
                  <a:pt x="2092" y="0"/>
                </a:cubicBezTo>
                <a:cubicBezTo>
                  <a:pt x="2014" y="0"/>
                  <a:pt x="2014" y="0"/>
                  <a:pt x="2014" y="0"/>
                </a:cubicBezTo>
                <a:lnTo>
                  <a:pt x="2014" y="237"/>
                </a:lnTo>
                <a:close/>
                <a:moveTo>
                  <a:pt x="2643" y="241"/>
                </a:moveTo>
                <a:cubicBezTo>
                  <a:pt x="2643" y="286"/>
                  <a:pt x="2643" y="286"/>
                  <a:pt x="2643" y="286"/>
                </a:cubicBezTo>
                <a:cubicBezTo>
                  <a:pt x="2643" y="334"/>
                  <a:pt x="2606" y="356"/>
                  <a:pt x="2533" y="356"/>
                </a:cubicBezTo>
                <a:cubicBezTo>
                  <a:pt x="2236" y="356"/>
                  <a:pt x="2236" y="356"/>
                  <a:pt x="2236" y="356"/>
                </a:cubicBezTo>
                <a:cubicBezTo>
                  <a:pt x="2236" y="0"/>
                  <a:pt x="2236" y="0"/>
                  <a:pt x="2236" y="0"/>
                </a:cubicBezTo>
                <a:cubicBezTo>
                  <a:pt x="2556" y="0"/>
                  <a:pt x="2556" y="0"/>
                  <a:pt x="2556" y="0"/>
                </a:cubicBezTo>
                <a:cubicBezTo>
                  <a:pt x="2613" y="0"/>
                  <a:pt x="2640" y="19"/>
                  <a:pt x="2640" y="69"/>
                </a:cubicBezTo>
                <a:cubicBezTo>
                  <a:pt x="2640" y="112"/>
                  <a:pt x="2640" y="112"/>
                  <a:pt x="2640" y="112"/>
                </a:cubicBezTo>
                <a:cubicBezTo>
                  <a:pt x="2640" y="145"/>
                  <a:pt x="2619" y="166"/>
                  <a:pt x="2580" y="173"/>
                </a:cubicBezTo>
                <a:cubicBezTo>
                  <a:pt x="2620" y="179"/>
                  <a:pt x="2643" y="205"/>
                  <a:pt x="2643" y="241"/>
                </a:cubicBezTo>
                <a:close/>
                <a:moveTo>
                  <a:pt x="2322" y="142"/>
                </a:moveTo>
                <a:cubicBezTo>
                  <a:pt x="2517" y="142"/>
                  <a:pt x="2517" y="142"/>
                  <a:pt x="2517" y="142"/>
                </a:cubicBezTo>
                <a:cubicBezTo>
                  <a:pt x="2543" y="142"/>
                  <a:pt x="2555" y="138"/>
                  <a:pt x="2555" y="117"/>
                </a:cubicBezTo>
                <a:cubicBezTo>
                  <a:pt x="2555" y="83"/>
                  <a:pt x="2555" y="83"/>
                  <a:pt x="2555" y="83"/>
                </a:cubicBezTo>
                <a:cubicBezTo>
                  <a:pt x="2555" y="62"/>
                  <a:pt x="2544" y="58"/>
                  <a:pt x="2517" y="58"/>
                </a:cubicBezTo>
                <a:cubicBezTo>
                  <a:pt x="2322" y="58"/>
                  <a:pt x="2322" y="58"/>
                  <a:pt x="2322" y="58"/>
                </a:cubicBezTo>
                <a:lnTo>
                  <a:pt x="2322" y="142"/>
                </a:lnTo>
                <a:close/>
                <a:moveTo>
                  <a:pt x="2559" y="233"/>
                </a:moveTo>
                <a:cubicBezTo>
                  <a:pt x="2559" y="207"/>
                  <a:pt x="2546" y="201"/>
                  <a:pt x="2517" y="201"/>
                </a:cubicBezTo>
                <a:cubicBezTo>
                  <a:pt x="2322" y="201"/>
                  <a:pt x="2322" y="201"/>
                  <a:pt x="2322" y="201"/>
                </a:cubicBezTo>
                <a:cubicBezTo>
                  <a:pt x="2322" y="292"/>
                  <a:pt x="2322" y="292"/>
                  <a:pt x="2322" y="292"/>
                </a:cubicBezTo>
                <a:cubicBezTo>
                  <a:pt x="2517" y="292"/>
                  <a:pt x="2517" y="292"/>
                  <a:pt x="2517" y="292"/>
                </a:cubicBezTo>
                <a:cubicBezTo>
                  <a:pt x="2546" y="292"/>
                  <a:pt x="2559" y="286"/>
                  <a:pt x="2559" y="260"/>
                </a:cubicBezTo>
                <a:lnTo>
                  <a:pt x="2559" y="233"/>
                </a:lnTo>
                <a:close/>
                <a:moveTo>
                  <a:pt x="8980" y="290"/>
                </a:moveTo>
                <a:cubicBezTo>
                  <a:pt x="8980" y="202"/>
                  <a:pt x="8980" y="202"/>
                  <a:pt x="8980" y="202"/>
                </a:cubicBezTo>
                <a:cubicBezTo>
                  <a:pt x="9152" y="202"/>
                  <a:pt x="9152" y="202"/>
                  <a:pt x="9152" y="202"/>
                </a:cubicBezTo>
                <a:cubicBezTo>
                  <a:pt x="9152" y="141"/>
                  <a:pt x="9152" y="141"/>
                  <a:pt x="9152" y="141"/>
                </a:cubicBezTo>
                <a:cubicBezTo>
                  <a:pt x="8980" y="141"/>
                  <a:pt x="8980" y="141"/>
                  <a:pt x="8980" y="141"/>
                </a:cubicBezTo>
                <a:cubicBezTo>
                  <a:pt x="8980" y="63"/>
                  <a:pt x="8980" y="63"/>
                  <a:pt x="8980" y="63"/>
                </a:cubicBezTo>
                <a:cubicBezTo>
                  <a:pt x="9275" y="63"/>
                  <a:pt x="9275" y="63"/>
                  <a:pt x="9275" y="63"/>
                </a:cubicBezTo>
                <a:cubicBezTo>
                  <a:pt x="9275" y="0"/>
                  <a:pt x="9275" y="0"/>
                  <a:pt x="9275" y="0"/>
                </a:cubicBezTo>
                <a:cubicBezTo>
                  <a:pt x="8893" y="0"/>
                  <a:pt x="8893" y="0"/>
                  <a:pt x="8893" y="0"/>
                </a:cubicBezTo>
                <a:cubicBezTo>
                  <a:pt x="8893" y="356"/>
                  <a:pt x="8893" y="356"/>
                  <a:pt x="8893" y="356"/>
                </a:cubicBezTo>
                <a:cubicBezTo>
                  <a:pt x="9279" y="356"/>
                  <a:pt x="9279" y="356"/>
                  <a:pt x="9279" y="356"/>
                </a:cubicBezTo>
                <a:cubicBezTo>
                  <a:pt x="9279" y="290"/>
                  <a:pt x="9279" y="290"/>
                  <a:pt x="9279" y="290"/>
                </a:cubicBezTo>
                <a:lnTo>
                  <a:pt x="8980" y="290"/>
                </a:lnTo>
                <a:close/>
                <a:moveTo>
                  <a:pt x="1227" y="202"/>
                </a:moveTo>
                <a:cubicBezTo>
                  <a:pt x="1399" y="202"/>
                  <a:pt x="1399" y="202"/>
                  <a:pt x="1399" y="202"/>
                </a:cubicBezTo>
                <a:cubicBezTo>
                  <a:pt x="1399" y="141"/>
                  <a:pt x="1399" y="141"/>
                  <a:pt x="1399" y="141"/>
                </a:cubicBezTo>
                <a:cubicBezTo>
                  <a:pt x="1227" y="141"/>
                  <a:pt x="1227" y="141"/>
                  <a:pt x="1227" y="141"/>
                </a:cubicBezTo>
                <a:cubicBezTo>
                  <a:pt x="1227" y="63"/>
                  <a:pt x="1227" y="63"/>
                  <a:pt x="1227" y="63"/>
                </a:cubicBezTo>
                <a:cubicBezTo>
                  <a:pt x="1522" y="63"/>
                  <a:pt x="1522" y="63"/>
                  <a:pt x="1522" y="63"/>
                </a:cubicBezTo>
                <a:cubicBezTo>
                  <a:pt x="1522" y="0"/>
                  <a:pt x="1522" y="0"/>
                  <a:pt x="1522" y="0"/>
                </a:cubicBezTo>
                <a:cubicBezTo>
                  <a:pt x="1140" y="0"/>
                  <a:pt x="1140" y="0"/>
                  <a:pt x="1140" y="0"/>
                </a:cubicBezTo>
                <a:cubicBezTo>
                  <a:pt x="1140" y="356"/>
                  <a:pt x="1140" y="356"/>
                  <a:pt x="1140" y="356"/>
                </a:cubicBezTo>
                <a:cubicBezTo>
                  <a:pt x="1526" y="356"/>
                  <a:pt x="1526" y="356"/>
                  <a:pt x="1526" y="356"/>
                </a:cubicBezTo>
                <a:cubicBezTo>
                  <a:pt x="1526" y="290"/>
                  <a:pt x="1526" y="290"/>
                  <a:pt x="1526" y="290"/>
                </a:cubicBezTo>
                <a:cubicBezTo>
                  <a:pt x="1227" y="290"/>
                  <a:pt x="1227" y="290"/>
                  <a:pt x="1227" y="290"/>
                </a:cubicBezTo>
                <a:lnTo>
                  <a:pt x="1227" y="202"/>
                </a:lnTo>
                <a:close/>
                <a:moveTo>
                  <a:pt x="461" y="84"/>
                </a:moveTo>
                <a:cubicBezTo>
                  <a:pt x="461" y="272"/>
                  <a:pt x="461" y="272"/>
                  <a:pt x="461" y="272"/>
                </a:cubicBezTo>
                <a:cubicBezTo>
                  <a:pt x="461" y="339"/>
                  <a:pt x="438" y="356"/>
                  <a:pt x="368" y="356"/>
                </a:cubicBezTo>
                <a:cubicBezTo>
                  <a:pt x="93" y="356"/>
                  <a:pt x="93" y="356"/>
                  <a:pt x="93" y="356"/>
                </a:cubicBezTo>
                <a:cubicBezTo>
                  <a:pt x="22" y="356"/>
                  <a:pt x="0" y="339"/>
                  <a:pt x="0" y="272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16"/>
                  <a:pt x="23" y="0"/>
                  <a:pt x="93" y="0"/>
                </a:cubicBezTo>
                <a:cubicBezTo>
                  <a:pt x="368" y="0"/>
                  <a:pt x="368" y="0"/>
                  <a:pt x="368" y="0"/>
                </a:cubicBezTo>
                <a:cubicBezTo>
                  <a:pt x="438" y="0"/>
                  <a:pt x="461" y="16"/>
                  <a:pt x="461" y="84"/>
                </a:cubicBezTo>
                <a:close/>
                <a:moveTo>
                  <a:pt x="374" y="66"/>
                </a:moveTo>
                <a:cubicBezTo>
                  <a:pt x="87" y="66"/>
                  <a:pt x="87" y="66"/>
                  <a:pt x="87" y="66"/>
                </a:cubicBezTo>
                <a:cubicBezTo>
                  <a:pt x="87" y="288"/>
                  <a:pt x="87" y="288"/>
                  <a:pt x="87" y="288"/>
                </a:cubicBezTo>
                <a:cubicBezTo>
                  <a:pt x="374" y="288"/>
                  <a:pt x="374" y="288"/>
                  <a:pt x="374" y="288"/>
                </a:cubicBezTo>
                <a:lnTo>
                  <a:pt x="374" y="66"/>
                </a:lnTo>
                <a:close/>
                <a:moveTo>
                  <a:pt x="1015" y="69"/>
                </a:moveTo>
                <a:cubicBezTo>
                  <a:pt x="1015" y="148"/>
                  <a:pt x="1015" y="148"/>
                  <a:pt x="1015" y="148"/>
                </a:cubicBezTo>
                <a:cubicBezTo>
                  <a:pt x="1015" y="198"/>
                  <a:pt x="989" y="217"/>
                  <a:pt x="932" y="217"/>
                </a:cubicBezTo>
                <a:cubicBezTo>
                  <a:pt x="697" y="217"/>
                  <a:pt x="697" y="217"/>
                  <a:pt x="697" y="217"/>
                </a:cubicBezTo>
                <a:cubicBezTo>
                  <a:pt x="697" y="356"/>
                  <a:pt x="697" y="356"/>
                  <a:pt x="697" y="356"/>
                </a:cubicBezTo>
                <a:cubicBezTo>
                  <a:pt x="611" y="356"/>
                  <a:pt x="611" y="356"/>
                  <a:pt x="611" y="356"/>
                </a:cubicBezTo>
                <a:cubicBezTo>
                  <a:pt x="611" y="0"/>
                  <a:pt x="611" y="0"/>
                  <a:pt x="611" y="0"/>
                </a:cubicBezTo>
                <a:cubicBezTo>
                  <a:pt x="932" y="0"/>
                  <a:pt x="932" y="0"/>
                  <a:pt x="932" y="0"/>
                </a:cubicBezTo>
                <a:cubicBezTo>
                  <a:pt x="989" y="0"/>
                  <a:pt x="1015" y="19"/>
                  <a:pt x="1015" y="69"/>
                </a:cubicBezTo>
                <a:close/>
                <a:moveTo>
                  <a:pt x="934" y="90"/>
                </a:moveTo>
                <a:cubicBezTo>
                  <a:pt x="934" y="67"/>
                  <a:pt x="921" y="61"/>
                  <a:pt x="895" y="61"/>
                </a:cubicBezTo>
                <a:cubicBezTo>
                  <a:pt x="697" y="61"/>
                  <a:pt x="697" y="61"/>
                  <a:pt x="697" y="61"/>
                </a:cubicBezTo>
                <a:cubicBezTo>
                  <a:pt x="697" y="156"/>
                  <a:pt x="697" y="156"/>
                  <a:pt x="697" y="156"/>
                </a:cubicBezTo>
                <a:cubicBezTo>
                  <a:pt x="895" y="156"/>
                  <a:pt x="895" y="156"/>
                  <a:pt x="895" y="156"/>
                </a:cubicBezTo>
                <a:cubicBezTo>
                  <a:pt x="921" y="156"/>
                  <a:pt x="934" y="151"/>
                  <a:pt x="934" y="127"/>
                </a:cubicBezTo>
                <a:lnTo>
                  <a:pt x="934" y="90"/>
                </a:lnTo>
                <a:close/>
                <a:moveTo>
                  <a:pt x="8648" y="356"/>
                </a:moveTo>
                <a:cubicBezTo>
                  <a:pt x="8735" y="356"/>
                  <a:pt x="8735" y="356"/>
                  <a:pt x="8735" y="356"/>
                </a:cubicBezTo>
                <a:cubicBezTo>
                  <a:pt x="8735" y="0"/>
                  <a:pt x="8735" y="0"/>
                  <a:pt x="8735" y="0"/>
                </a:cubicBezTo>
                <a:cubicBezTo>
                  <a:pt x="8648" y="0"/>
                  <a:pt x="8648" y="0"/>
                  <a:pt x="8648" y="0"/>
                </a:cubicBezTo>
                <a:lnTo>
                  <a:pt x="8648" y="356"/>
                </a:lnTo>
                <a:close/>
                <a:moveTo>
                  <a:pt x="6051" y="237"/>
                </a:moveTo>
                <a:cubicBezTo>
                  <a:pt x="5749" y="0"/>
                  <a:pt x="5749" y="0"/>
                  <a:pt x="5749" y="0"/>
                </a:cubicBezTo>
                <a:cubicBezTo>
                  <a:pt x="5689" y="0"/>
                  <a:pt x="5689" y="0"/>
                  <a:pt x="5689" y="0"/>
                </a:cubicBezTo>
                <a:cubicBezTo>
                  <a:pt x="5689" y="356"/>
                  <a:pt x="5689" y="356"/>
                  <a:pt x="5689" y="356"/>
                </a:cubicBezTo>
                <a:cubicBezTo>
                  <a:pt x="5768" y="356"/>
                  <a:pt x="5768" y="356"/>
                  <a:pt x="5768" y="356"/>
                </a:cubicBezTo>
                <a:cubicBezTo>
                  <a:pt x="5768" y="116"/>
                  <a:pt x="5768" y="116"/>
                  <a:pt x="5768" y="116"/>
                </a:cubicBezTo>
                <a:cubicBezTo>
                  <a:pt x="6070" y="356"/>
                  <a:pt x="6070" y="356"/>
                  <a:pt x="6070" y="356"/>
                </a:cubicBezTo>
                <a:cubicBezTo>
                  <a:pt x="6129" y="356"/>
                  <a:pt x="6129" y="356"/>
                  <a:pt x="6129" y="356"/>
                </a:cubicBezTo>
                <a:cubicBezTo>
                  <a:pt x="6129" y="0"/>
                  <a:pt x="6129" y="0"/>
                  <a:pt x="6129" y="0"/>
                </a:cubicBezTo>
                <a:cubicBezTo>
                  <a:pt x="6051" y="0"/>
                  <a:pt x="6051" y="0"/>
                  <a:pt x="6051" y="0"/>
                </a:cubicBezTo>
                <a:lnTo>
                  <a:pt x="6051" y="237"/>
                </a:lnTo>
                <a:close/>
                <a:moveTo>
                  <a:pt x="5444" y="0"/>
                </a:moveTo>
                <a:cubicBezTo>
                  <a:pt x="5444" y="178"/>
                  <a:pt x="5444" y="178"/>
                  <a:pt x="5444" y="178"/>
                </a:cubicBezTo>
                <a:cubicBezTo>
                  <a:pt x="5444" y="356"/>
                  <a:pt x="5444" y="356"/>
                  <a:pt x="5444" y="356"/>
                </a:cubicBezTo>
                <a:cubicBezTo>
                  <a:pt x="5487" y="356"/>
                  <a:pt x="5487" y="356"/>
                  <a:pt x="5487" y="356"/>
                </a:cubicBezTo>
                <a:cubicBezTo>
                  <a:pt x="5531" y="356"/>
                  <a:pt x="5531" y="356"/>
                  <a:pt x="5531" y="356"/>
                </a:cubicBezTo>
                <a:cubicBezTo>
                  <a:pt x="5531" y="178"/>
                  <a:pt x="5531" y="178"/>
                  <a:pt x="5531" y="178"/>
                </a:cubicBezTo>
                <a:cubicBezTo>
                  <a:pt x="5531" y="0"/>
                  <a:pt x="5531" y="0"/>
                  <a:pt x="5531" y="0"/>
                </a:cubicBezTo>
                <a:cubicBezTo>
                  <a:pt x="5531" y="0"/>
                  <a:pt x="5531" y="0"/>
                  <a:pt x="5531" y="0"/>
                </a:cubicBezTo>
                <a:cubicBezTo>
                  <a:pt x="5444" y="0"/>
                  <a:pt x="5444" y="0"/>
                  <a:pt x="5444" y="0"/>
                </a:cubicBezTo>
                <a:close/>
                <a:moveTo>
                  <a:pt x="6288" y="356"/>
                </a:moveTo>
                <a:cubicBezTo>
                  <a:pt x="6375" y="356"/>
                  <a:pt x="6375" y="356"/>
                  <a:pt x="6375" y="356"/>
                </a:cubicBezTo>
                <a:cubicBezTo>
                  <a:pt x="6375" y="0"/>
                  <a:pt x="6375" y="0"/>
                  <a:pt x="6375" y="0"/>
                </a:cubicBezTo>
                <a:cubicBezTo>
                  <a:pt x="6288" y="0"/>
                  <a:pt x="6288" y="0"/>
                  <a:pt x="6288" y="0"/>
                </a:cubicBezTo>
                <a:lnTo>
                  <a:pt x="6288" y="356"/>
                </a:lnTo>
                <a:close/>
                <a:moveTo>
                  <a:pt x="5042" y="211"/>
                </a:moveTo>
                <a:cubicBezTo>
                  <a:pt x="4868" y="0"/>
                  <a:pt x="4868" y="0"/>
                  <a:pt x="4868" y="0"/>
                </a:cubicBezTo>
                <a:cubicBezTo>
                  <a:pt x="4798" y="0"/>
                  <a:pt x="4798" y="0"/>
                  <a:pt x="4798" y="0"/>
                </a:cubicBezTo>
                <a:cubicBezTo>
                  <a:pt x="4798" y="356"/>
                  <a:pt x="4798" y="356"/>
                  <a:pt x="4798" y="356"/>
                </a:cubicBezTo>
                <a:cubicBezTo>
                  <a:pt x="4868" y="356"/>
                  <a:pt x="4868" y="356"/>
                  <a:pt x="4868" y="356"/>
                </a:cubicBezTo>
                <a:cubicBezTo>
                  <a:pt x="4868" y="117"/>
                  <a:pt x="4868" y="117"/>
                  <a:pt x="4868" y="117"/>
                </a:cubicBezTo>
                <a:cubicBezTo>
                  <a:pt x="5029" y="313"/>
                  <a:pt x="5029" y="313"/>
                  <a:pt x="5029" y="313"/>
                </a:cubicBezTo>
                <a:cubicBezTo>
                  <a:pt x="5046" y="313"/>
                  <a:pt x="5046" y="313"/>
                  <a:pt x="5046" y="313"/>
                </a:cubicBezTo>
                <a:cubicBezTo>
                  <a:pt x="5205" y="111"/>
                  <a:pt x="5205" y="111"/>
                  <a:pt x="5205" y="111"/>
                </a:cubicBezTo>
                <a:cubicBezTo>
                  <a:pt x="5205" y="356"/>
                  <a:pt x="5205" y="356"/>
                  <a:pt x="5205" y="356"/>
                </a:cubicBezTo>
                <a:cubicBezTo>
                  <a:pt x="5286" y="356"/>
                  <a:pt x="5286" y="356"/>
                  <a:pt x="5286" y="356"/>
                </a:cubicBezTo>
                <a:cubicBezTo>
                  <a:pt x="5286" y="0"/>
                  <a:pt x="5286" y="0"/>
                  <a:pt x="5286" y="0"/>
                </a:cubicBezTo>
                <a:cubicBezTo>
                  <a:pt x="5216" y="0"/>
                  <a:pt x="5216" y="0"/>
                  <a:pt x="5216" y="0"/>
                </a:cubicBezTo>
                <a:lnTo>
                  <a:pt x="5042" y="211"/>
                </a:lnTo>
                <a:close/>
                <a:moveTo>
                  <a:pt x="3589" y="0"/>
                </a:moveTo>
                <a:cubicBezTo>
                  <a:pt x="3804" y="356"/>
                  <a:pt x="3804" y="356"/>
                  <a:pt x="3804" y="356"/>
                </a:cubicBezTo>
                <a:cubicBezTo>
                  <a:pt x="3706" y="356"/>
                  <a:pt x="3706" y="356"/>
                  <a:pt x="3706" y="356"/>
                </a:cubicBezTo>
                <a:cubicBezTo>
                  <a:pt x="3662" y="278"/>
                  <a:pt x="3662" y="278"/>
                  <a:pt x="3662" y="278"/>
                </a:cubicBezTo>
                <a:cubicBezTo>
                  <a:pt x="3426" y="278"/>
                  <a:pt x="3426" y="278"/>
                  <a:pt x="3426" y="278"/>
                </a:cubicBezTo>
                <a:cubicBezTo>
                  <a:pt x="3381" y="356"/>
                  <a:pt x="3381" y="356"/>
                  <a:pt x="3381" y="356"/>
                </a:cubicBezTo>
                <a:cubicBezTo>
                  <a:pt x="3294" y="356"/>
                  <a:pt x="3294" y="356"/>
                  <a:pt x="3294" y="356"/>
                </a:cubicBezTo>
                <a:cubicBezTo>
                  <a:pt x="3506" y="0"/>
                  <a:pt x="3506" y="0"/>
                  <a:pt x="3506" y="0"/>
                </a:cubicBezTo>
                <a:lnTo>
                  <a:pt x="3589" y="0"/>
                </a:lnTo>
                <a:close/>
                <a:moveTo>
                  <a:pt x="3626" y="213"/>
                </a:moveTo>
                <a:cubicBezTo>
                  <a:pt x="3543" y="65"/>
                  <a:pt x="3543" y="65"/>
                  <a:pt x="3543" y="65"/>
                </a:cubicBezTo>
                <a:cubicBezTo>
                  <a:pt x="3463" y="213"/>
                  <a:pt x="3463" y="213"/>
                  <a:pt x="3463" y="213"/>
                </a:cubicBezTo>
                <a:lnTo>
                  <a:pt x="3626" y="213"/>
                </a:lnTo>
                <a:close/>
                <a:moveTo>
                  <a:pt x="7676" y="202"/>
                </a:moveTo>
                <a:cubicBezTo>
                  <a:pt x="7848" y="202"/>
                  <a:pt x="7848" y="202"/>
                  <a:pt x="7848" y="202"/>
                </a:cubicBezTo>
                <a:cubicBezTo>
                  <a:pt x="7848" y="141"/>
                  <a:pt x="7848" y="141"/>
                  <a:pt x="7848" y="141"/>
                </a:cubicBezTo>
                <a:cubicBezTo>
                  <a:pt x="7676" y="141"/>
                  <a:pt x="7676" y="141"/>
                  <a:pt x="7676" y="141"/>
                </a:cubicBezTo>
                <a:cubicBezTo>
                  <a:pt x="7676" y="63"/>
                  <a:pt x="7676" y="63"/>
                  <a:pt x="7676" y="63"/>
                </a:cubicBezTo>
                <a:cubicBezTo>
                  <a:pt x="7971" y="63"/>
                  <a:pt x="7971" y="63"/>
                  <a:pt x="7971" y="63"/>
                </a:cubicBezTo>
                <a:cubicBezTo>
                  <a:pt x="7971" y="0"/>
                  <a:pt x="7971" y="0"/>
                  <a:pt x="7971" y="0"/>
                </a:cubicBezTo>
                <a:cubicBezTo>
                  <a:pt x="7589" y="0"/>
                  <a:pt x="7589" y="0"/>
                  <a:pt x="7589" y="0"/>
                </a:cubicBezTo>
                <a:cubicBezTo>
                  <a:pt x="7589" y="356"/>
                  <a:pt x="7589" y="356"/>
                  <a:pt x="7589" y="356"/>
                </a:cubicBezTo>
                <a:cubicBezTo>
                  <a:pt x="7975" y="356"/>
                  <a:pt x="7975" y="356"/>
                  <a:pt x="7975" y="356"/>
                </a:cubicBezTo>
                <a:cubicBezTo>
                  <a:pt x="7975" y="290"/>
                  <a:pt x="7975" y="290"/>
                  <a:pt x="7975" y="290"/>
                </a:cubicBezTo>
                <a:cubicBezTo>
                  <a:pt x="7676" y="290"/>
                  <a:pt x="7676" y="290"/>
                  <a:pt x="7676" y="290"/>
                </a:cubicBezTo>
                <a:lnTo>
                  <a:pt x="7676" y="202"/>
                </a:lnTo>
                <a:close/>
                <a:moveTo>
                  <a:pt x="4164" y="221"/>
                </a:moveTo>
                <a:cubicBezTo>
                  <a:pt x="4334" y="356"/>
                  <a:pt x="4334" y="356"/>
                  <a:pt x="4334" y="356"/>
                </a:cubicBezTo>
                <a:cubicBezTo>
                  <a:pt x="4209" y="356"/>
                  <a:pt x="4209" y="356"/>
                  <a:pt x="4209" y="356"/>
                </a:cubicBezTo>
                <a:cubicBezTo>
                  <a:pt x="4060" y="221"/>
                  <a:pt x="4060" y="221"/>
                  <a:pt x="4060" y="221"/>
                </a:cubicBezTo>
                <a:cubicBezTo>
                  <a:pt x="3978" y="221"/>
                  <a:pt x="3978" y="221"/>
                  <a:pt x="3978" y="221"/>
                </a:cubicBezTo>
                <a:cubicBezTo>
                  <a:pt x="3978" y="356"/>
                  <a:pt x="3978" y="356"/>
                  <a:pt x="3978" y="356"/>
                </a:cubicBezTo>
                <a:cubicBezTo>
                  <a:pt x="3892" y="356"/>
                  <a:pt x="3892" y="356"/>
                  <a:pt x="3892" y="356"/>
                </a:cubicBezTo>
                <a:cubicBezTo>
                  <a:pt x="3892" y="0"/>
                  <a:pt x="3892" y="0"/>
                  <a:pt x="3892" y="0"/>
                </a:cubicBezTo>
                <a:cubicBezTo>
                  <a:pt x="4213" y="0"/>
                  <a:pt x="4213" y="0"/>
                  <a:pt x="4213" y="0"/>
                </a:cubicBezTo>
                <a:cubicBezTo>
                  <a:pt x="4270" y="0"/>
                  <a:pt x="4296" y="19"/>
                  <a:pt x="4296" y="69"/>
                </a:cubicBezTo>
                <a:cubicBezTo>
                  <a:pt x="4296" y="153"/>
                  <a:pt x="4296" y="153"/>
                  <a:pt x="4296" y="153"/>
                </a:cubicBezTo>
                <a:cubicBezTo>
                  <a:pt x="4296" y="202"/>
                  <a:pt x="4270" y="221"/>
                  <a:pt x="4213" y="221"/>
                </a:cubicBezTo>
                <a:lnTo>
                  <a:pt x="4164" y="221"/>
                </a:lnTo>
                <a:close/>
                <a:moveTo>
                  <a:pt x="4176" y="160"/>
                </a:moveTo>
                <a:cubicBezTo>
                  <a:pt x="4202" y="160"/>
                  <a:pt x="4216" y="155"/>
                  <a:pt x="4216" y="131"/>
                </a:cubicBezTo>
                <a:cubicBezTo>
                  <a:pt x="4216" y="90"/>
                  <a:pt x="4216" y="90"/>
                  <a:pt x="4216" y="90"/>
                </a:cubicBezTo>
                <a:cubicBezTo>
                  <a:pt x="4216" y="67"/>
                  <a:pt x="4202" y="61"/>
                  <a:pt x="4176" y="61"/>
                </a:cubicBezTo>
                <a:cubicBezTo>
                  <a:pt x="3978" y="61"/>
                  <a:pt x="3978" y="61"/>
                  <a:pt x="3978" y="61"/>
                </a:cubicBezTo>
                <a:cubicBezTo>
                  <a:pt x="3978" y="160"/>
                  <a:pt x="3978" y="160"/>
                  <a:pt x="3978" y="160"/>
                </a:cubicBezTo>
                <a:lnTo>
                  <a:pt x="4176" y="160"/>
                </a:lnTo>
                <a:close/>
                <a:moveTo>
                  <a:pt x="3015" y="0"/>
                </a:moveTo>
                <a:cubicBezTo>
                  <a:pt x="3230" y="356"/>
                  <a:pt x="3230" y="356"/>
                  <a:pt x="3230" y="356"/>
                </a:cubicBezTo>
                <a:cubicBezTo>
                  <a:pt x="3132" y="356"/>
                  <a:pt x="3132" y="356"/>
                  <a:pt x="3132" y="356"/>
                </a:cubicBezTo>
                <a:cubicBezTo>
                  <a:pt x="3088" y="278"/>
                  <a:pt x="3088" y="278"/>
                  <a:pt x="3088" y="278"/>
                </a:cubicBezTo>
                <a:cubicBezTo>
                  <a:pt x="2852" y="278"/>
                  <a:pt x="2852" y="278"/>
                  <a:pt x="2852" y="278"/>
                </a:cubicBezTo>
                <a:cubicBezTo>
                  <a:pt x="2807" y="356"/>
                  <a:pt x="2807" y="356"/>
                  <a:pt x="2807" y="356"/>
                </a:cubicBezTo>
                <a:cubicBezTo>
                  <a:pt x="2721" y="356"/>
                  <a:pt x="2721" y="356"/>
                  <a:pt x="2721" y="356"/>
                </a:cubicBezTo>
                <a:cubicBezTo>
                  <a:pt x="2932" y="0"/>
                  <a:pt x="2932" y="0"/>
                  <a:pt x="2932" y="0"/>
                </a:cubicBezTo>
                <a:lnTo>
                  <a:pt x="3015" y="0"/>
                </a:lnTo>
                <a:close/>
                <a:moveTo>
                  <a:pt x="3052" y="213"/>
                </a:moveTo>
                <a:cubicBezTo>
                  <a:pt x="2969" y="65"/>
                  <a:pt x="2969" y="65"/>
                  <a:pt x="2969" y="65"/>
                </a:cubicBezTo>
                <a:cubicBezTo>
                  <a:pt x="2889" y="213"/>
                  <a:pt x="2889" y="213"/>
                  <a:pt x="2889" y="213"/>
                </a:cubicBezTo>
                <a:lnTo>
                  <a:pt x="3052" y="213"/>
                </a:lnTo>
                <a:close/>
                <a:moveTo>
                  <a:pt x="7046" y="64"/>
                </a:moveTo>
                <a:cubicBezTo>
                  <a:pt x="7217" y="64"/>
                  <a:pt x="7217" y="64"/>
                  <a:pt x="7217" y="64"/>
                </a:cubicBezTo>
                <a:cubicBezTo>
                  <a:pt x="7217" y="356"/>
                  <a:pt x="7217" y="356"/>
                  <a:pt x="7217" y="356"/>
                </a:cubicBezTo>
                <a:cubicBezTo>
                  <a:pt x="7304" y="356"/>
                  <a:pt x="7304" y="356"/>
                  <a:pt x="7304" y="356"/>
                </a:cubicBezTo>
                <a:cubicBezTo>
                  <a:pt x="7304" y="64"/>
                  <a:pt x="7304" y="64"/>
                  <a:pt x="7304" y="64"/>
                </a:cubicBezTo>
                <a:cubicBezTo>
                  <a:pt x="7477" y="64"/>
                  <a:pt x="7477" y="64"/>
                  <a:pt x="7477" y="64"/>
                </a:cubicBezTo>
                <a:cubicBezTo>
                  <a:pt x="7477" y="0"/>
                  <a:pt x="7477" y="0"/>
                  <a:pt x="7477" y="0"/>
                </a:cubicBezTo>
                <a:cubicBezTo>
                  <a:pt x="7046" y="0"/>
                  <a:pt x="7046" y="0"/>
                  <a:pt x="7046" y="0"/>
                </a:cubicBezTo>
                <a:lnTo>
                  <a:pt x="7046" y="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 noSelect="1"/>
          </p:cNvSpPr>
          <p:nvPr>
            <p:ph type="ftr" sz="quarter" idx="3"/>
          </p:nvPr>
        </p:nvSpPr>
        <p:spPr bwMode="gray">
          <a:xfrm>
            <a:off x="1080000" y="6487389"/>
            <a:ext cx="10116000" cy="30776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nl-NL" noProof="1" smtClean="0"/>
              <a:t>[Plaats hier de aanduiding van het OM onderdeel]</a:t>
            </a:r>
            <a:endParaRPr lang="nl-NL" noProof="1"/>
          </a:p>
        </p:txBody>
      </p:sp>
      <p:sp>
        <p:nvSpPr>
          <p:cNvPr id="14" name="Tijdelijke aanduiding voor dianumm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0578904" y="86390"/>
            <a:ext cx="871302" cy="36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noProof="1" smtClean="0"/>
              <a:t>pagina </a:t>
            </a:r>
            <a:fld id="{1336C48C-F87C-4E4B-81EF-5027B17D1F61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0" r:id="rId2"/>
    <p:sldLayoutId id="2147483715" r:id="rId3"/>
    <p:sldLayoutId id="2147483716" r:id="rId4"/>
    <p:sldLayoutId id="2147483711" r:id="rId5"/>
    <p:sldLayoutId id="2147483717" r:id="rId6"/>
    <p:sldLayoutId id="2147483713" r:id="rId7"/>
    <p:sldLayoutId id="2147483714" r:id="rId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88502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1088502" rtl="0" eaLnBrk="1" latinLnBrk="0" hangingPunct="1">
        <a:spcBef>
          <a:spcPts val="0"/>
        </a:spcBef>
        <a:buFont typeface="Arial" pitchFamily="34" charset="0"/>
        <a:buChar char="•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defTabSz="1088502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defTabSz="1088502" rtl="0" eaLnBrk="1" latinLnBrk="0" hangingPunct="1">
        <a:spcBef>
          <a:spcPts val="0"/>
        </a:spcBef>
        <a:buFont typeface="Arial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88502" rtl="0" eaLnBrk="1" latinLnBrk="0" hangingPunct="1">
        <a:spcBef>
          <a:spcPts val="1800"/>
        </a:spcBef>
        <a:spcAft>
          <a:spcPts val="800"/>
        </a:spcAft>
        <a:buFont typeface="Arial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88502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0000" indent="0" algn="l" defTabSz="1088502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540000" indent="0" algn="l" defTabSz="1088502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810000" indent="0" algn="l" defTabSz="1088502" rtl="0" eaLnBrk="1" latinLnBrk="0" hangingPunct="1">
        <a:spcBef>
          <a:spcPts val="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1088502" rtl="0" eaLnBrk="1" latinLnBrk="0" hangingPunct="1">
        <a:spcBef>
          <a:spcPts val="0"/>
        </a:spcBef>
        <a:buFont typeface="Arial" pitchFamily="34" charset="0"/>
        <a:buNone/>
        <a:defRPr sz="1800" i="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01516" y="2133650"/>
            <a:ext cx="6406058" cy="3744416"/>
          </a:xfrm>
        </p:spPr>
        <p:txBody>
          <a:bodyPr/>
          <a:lstStyle/>
          <a:p>
            <a:pPr algn="ctr"/>
            <a:r>
              <a:rPr lang="nl-NL" dirty="0" smtClean="0"/>
              <a:t>About the cooperation between </a:t>
            </a:r>
            <a:br>
              <a:rPr lang="nl-NL" dirty="0" smtClean="0"/>
            </a:br>
            <a:r>
              <a:rPr lang="nl-NL" dirty="0" smtClean="0"/>
              <a:t>the prosecution </a:t>
            </a:r>
            <a:br>
              <a:rPr lang="nl-NL" dirty="0" smtClean="0"/>
            </a:br>
            <a:r>
              <a:rPr lang="nl-NL" dirty="0" smtClean="0"/>
              <a:t>and the police </a:t>
            </a:r>
            <a:br>
              <a:rPr lang="nl-NL" dirty="0" smtClean="0"/>
            </a:br>
            <a:r>
              <a:rPr lang="nl-NL" dirty="0" smtClean="0"/>
              <a:t>in the </a:t>
            </a:r>
            <a:br>
              <a:rPr lang="nl-NL" dirty="0" smtClean="0"/>
            </a:br>
            <a:r>
              <a:rPr lang="nl-NL" dirty="0" smtClean="0"/>
              <a:t>Netherlands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24425" y="9952886"/>
            <a:ext cx="10029243" cy="546598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 descr="Home | Openbaar Ministeri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0"/>
          <a:stretch/>
        </p:blipFill>
        <p:spPr bwMode="auto">
          <a:xfrm>
            <a:off x="0" y="3706275"/>
            <a:ext cx="3190666" cy="286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litie-logo-269952DA5A-seeklogo.com | v.v. Helpm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7574" y="3706275"/>
            <a:ext cx="24288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Vlag van Nederland - Wikipedi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221" y="6287079"/>
            <a:ext cx="831649" cy="55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 bwMode="gray">
          <a:xfrm>
            <a:off x="262559" y="1895040"/>
            <a:ext cx="11927854" cy="3888000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 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*Public prosector - Arnhem</a:t>
            </a:r>
          </a:p>
          <a:p>
            <a:pPr marL="0" indent="0">
              <a:buNone/>
            </a:pPr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/>
              <a:t>*Head of the</a:t>
            </a:r>
            <a:r>
              <a:rPr lang="nl-NL" sz="2400" dirty="0"/>
              <a:t> </a:t>
            </a:r>
            <a:r>
              <a:rPr lang="en-US" sz="2400" dirty="0" smtClean="0"/>
              <a:t>Centre </a:t>
            </a:r>
            <a:r>
              <a:rPr lang="en-US" sz="2400" dirty="0"/>
              <a:t>for International Legal Assistance in criminal </a:t>
            </a:r>
            <a:r>
              <a:rPr lang="en-US" sz="2400" dirty="0" smtClean="0"/>
              <a:t>matters </a:t>
            </a:r>
            <a:r>
              <a:rPr lang="nl-NL" sz="2400" dirty="0" smtClean="0"/>
              <a:t> </a:t>
            </a:r>
            <a:endParaRPr lang="nl-NL" sz="2400" dirty="0"/>
          </a:p>
          <a:p>
            <a:pPr marL="0" indent="0">
              <a:buNone/>
            </a:pPr>
            <a:endParaRPr lang="nl-NL" dirty="0"/>
          </a:p>
          <a:p>
            <a:pPr lvl="7"/>
            <a:endParaRPr lang="nl-NL" dirty="0"/>
          </a:p>
        </p:txBody>
      </p:sp>
      <p:pic>
        <p:nvPicPr>
          <p:cNvPr id="5" name="Afbeelding 4"/>
          <p:cNvPicPr/>
          <p:nvPr/>
        </p:nvPicPr>
        <p:blipFill rotWithShape="1">
          <a:blip r:embed="rId3"/>
          <a:srcRect l="4653" t="20091" r="52969" b="5456"/>
          <a:stretch/>
        </p:blipFill>
        <p:spPr bwMode="auto">
          <a:xfrm>
            <a:off x="10487694" y="4581922"/>
            <a:ext cx="1541140" cy="1500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81183" y="572872"/>
            <a:ext cx="10080000" cy="1322168"/>
          </a:xfrm>
        </p:spPr>
        <p:txBody>
          <a:bodyPr/>
          <a:lstStyle/>
          <a:p>
            <a:pPr marL="0" indent="0" algn="ctr"/>
            <a:r>
              <a:rPr lang="nl-NL" sz="3600" dirty="0"/>
              <a:t>Lenneke Bronkhorst </a:t>
            </a:r>
            <a:br>
              <a:rPr lang="nl-NL" sz="3600" dirty="0"/>
            </a:br>
            <a:r>
              <a:rPr lang="nl-NL" sz="2000" dirty="0"/>
              <a:t>LLM MSc</a:t>
            </a:r>
            <a:br>
              <a:rPr lang="nl-NL" sz="2000" dirty="0"/>
            </a:b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0550" y="572872"/>
            <a:ext cx="10970633" cy="1704794"/>
          </a:xfrm>
        </p:spPr>
        <p:txBody>
          <a:bodyPr/>
          <a:lstStyle/>
          <a:p>
            <a:r>
              <a:rPr lang="nl-NL" dirty="0" smtClean="0"/>
              <a:t>Openbaar Ministerie</a:t>
            </a:r>
            <a:br>
              <a:rPr lang="nl-NL" dirty="0" smtClean="0"/>
            </a:br>
            <a:r>
              <a:rPr lang="nl-NL" dirty="0" smtClean="0"/>
              <a:t> </a:t>
            </a:r>
            <a:br>
              <a:rPr lang="nl-NL" dirty="0" smtClean="0"/>
            </a:br>
            <a:r>
              <a:rPr lang="nl-NL" dirty="0" smtClean="0"/>
              <a:t>Public Prosecution Service </a:t>
            </a:r>
            <a:endParaRPr lang="nl-NL" dirty="0"/>
          </a:p>
        </p:txBody>
      </p:sp>
      <p:pic>
        <p:nvPicPr>
          <p:cNvPr id="3" name="Picture 2" descr="Herziening gerechtelijke kaart | Nieuwsbericht | Openbaar Ministerie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" t="17337" r="8248" b="9221"/>
          <a:stretch/>
        </p:blipFill>
        <p:spPr bwMode="auto">
          <a:xfrm>
            <a:off x="5159102" y="117426"/>
            <a:ext cx="5639731" cy="652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74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12000" dirty="0" smtClean="0"/>
              <a:t>ZSM</a:t>
            </a:r>
            <a:endParaRPr lang="nl-NL" sz="12000" dirty="0"/>
          </a:p>
        </p:txBody>
      </p:sp>
    </p:spTree>
    <p:extLst>
      <p:ext uri="{BB962C8B-B14F-4D97-AF65-F5344CB8AC3E}">
        <p14:creationId xmlns:p14="http://schemas.microsoft.com/office/powerpoint/2010/main" val="183889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dirty="0" smtClean="0"/>
              <a:t> </a:t>
            </a:r>
            <a:r>
              <a:rPr lang="nl-NL" sz="11000" dirty="0" smtClean="0"/>
              <a:t>HIC</a:t>
            </a:r>
          </a:p>
          <a:p>
            <a:pPr marL="0" indent="0" algn="ctr">
              <a:buNone/>
            </a:pPr>
            <a:r>
              <a:rPr lang="nl-NL" sz="7200" dirty="0" smtClean="0"/>
              <a:t>High impact crime</a:t>
            </a:r>
            <a:endParaRPr lang="nl-NL" sz="7200" dirty="0"/>
          </a:p>
        </p:txBody>
      </p:sp>
    </p:spTree>
    <p:extLst>
      <p:ext uri="{BB962C8B-B14F-4D97-AF65-F5344CB8AC3E}">
        <p14:creationId xmlns:p14="http://schemas.microsoft.com/office/powerpoint/2010/main" val="265869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1183" y="572872"/>
            <a:ext cx="10080000" cy="1128730"/>
          </a:xfrm>
        </p:spPr>
        <p:txBody>
          <a:bodyPr/>
          <a:lstStyle/>
          <a:p>
            <a:r>
              <a:rPr lang="nl-NL" sz="3600" dirty="0" err="1" smtClean="0"/>
              <a:t>Competencies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3076" name="Picture 4" descr="kantoorsticker trappen - Stick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022" y="141357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197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Politieman Pictogram In Cartoon Stijl Geïsoleerd Op Een Witte Achtergrond.  Politie Symbool Voorraad Vectorillustratie Royalty Vrije SVG, Cliparts,  Vectoren, En Stock Illustratie. Image 76831261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66" r="49601"/>
          <a:stretch/>
        </p:blipFill>
        <p:spPr bwMode="auto">
          <a:xfrm>
            <a:off x="1198662" y="2925738"/>
            <a:ext cx="1512168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Afbeelding 2" descr="Politieman Pictogram In Cartoon Stijl Geïsoleerd Op Een Witte Achtergrond.  Politie Symbool Voorraad Vectorillustratie Royalty Vrije SVG, Cliparts,  Vectoren, En Stock Illustratie. Image 76831261.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22" r="5333" b="50666"/>
          <a:stretch/>
        </p:blipFill>
        <p:spPr bwMode="auto">
          <a:xfrm>
            <a:off x="5254408" y="2932082"/>
            <a:ext cx="984814" cy="1361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081183" y="572872"/>
            <a:ext cx="10080000" cy="1128730"/>
          </a:xfrm>
        </p:spPr>
        <p:txBody>
          <a:bodyPr/>
          <a:lstStyle/>
          <a:p>
            <a:r>
              <a:rPr lang="nl-NL" sz="4000" dirty="0" smtClean="0"/>
              <a:t/>
            </a:r>
            <a:br>
              <a:rPr lang="nl-NL" sz="4000" dirty="0" smtClean="0"/>
            </a:br>
            <a:r>
              <a:rPr lang="nl-NL" sz="4000" dirty="0"/>
              <a:t/>
            </a:r>
            <a:br>
              <a:rPr lang="nl-NL" sz="4000" dirty="0"/>
            </a:br>
            <a:r>
              <a:rPr lang="nl-NL" sz="4000" dirty="0" err="1" smtClean="0"/>
              <a:t>Challenges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pic>
        <p:nvPicPr>
          <p:cNvPr id="10" name="Tijdelijke aanduiding voor inhoud 9" descr="Politieman Pictogram In Cartoon Stijl Geïsoleerd Op Een Witte Achtergrond.  Politie Symbool Voorraad Vectorillustratie Royalty Vrije SVG, Cliparts,  Vectoren, En Stock Illustratie. Image 76831261.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" r="53778" b="51112"/>
          <a:stretch/>
        </p:blipFill>
        <p:spPr bwMode="auto">
          <a:xfrm>
            <a:off x="6921656" y="2915097"/>
            <a:ext cx="1145171" cy="1358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8902" y="2957389"/>
            <a:ext cx="12732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208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837506"/>
            <a:ext cx="10080000" cy="4945534"/>
          </a:xfrm>
        </p:spPr>
        <p:txBody>
          <a:bodyPr/>
          <a:lstStyle/>
          <a:p>
            <a:pPr marL="0" indent="0">
              <a:buNone/>
            </a:pPr>
            <a:r>
              <a:rPr lang="nl-NL" sz="4400" dirty="0" err="1" smtClean="0"/>
              <a:t>Concluding</a:t>
            </a:r>
            <a:r>
              <a:rPr lang="nl-NL" sz="4400" dirty="0" smtClean="0"/>
              <a:t> </a:t>
            </a:r>
            <a:r>
              <a:rPr lang="nl-NL" sz="4400" dirty="0" err="1" smtClean="0"/>
              <a:t>remark</a:t>
            </a:r>
            <a:r>
              <a:rPr lang="nl-NL" sz="4400" dirty="0" smtClean="0"/>
              <a:t>;</a:t>
            </a:r>
          </a:p>
          <a:p>
            <a:pPr marL="0" indent="0">
              <a:buNone/>
            </a:pPr>
            <a:endParaRPr lang="nl-NL" sz="4400" dirty="0"/>
          </a:p>
          <a:p>
            <a:pPr marL="0" indent="0">
              <a:buNone/>
            </a:pPr>
            <a:r>
              <a:rPr lang="nl-NL" sz="4400" dirty="0" err="1"/>
              <a:t>o</a:t>
            </a:r>
            <a:r>
              <a:rPr lang="nl-NL" sz="4400" dirty="0" err="1" smtClean="0"/>
              <a:t>nly</a:t>
            </a:r>
            <a:r>
              <a:rPr lang="nl-NL" sz="4400" dirty="0" smtClean="0"/>
              <a:t> in </a:t>
            </a:r>
            <a:r>
              <a:rPr lang="nl-NL" sz="4400" dirty="0" err="1" smtClean="0"/>
              <a:t>working</a:t>
            </a:r>
            <a:r>
              <a:rPr lang="nl-NL" sz="4400" dirty="0" smtClean="0"/>
              <a:t> </a:t>
            </a:r>
            <a:r>
              <a:rPr lang="nl-NL" sz="4400" dirty="0" err="1" smtClean="0"/>
              <a:t>together</a:t>
            </a:r>
            <a:r>
              <a:rPr lang="nl-NL" sz="4400" dirty="0" smtClean="0"/>
              <a:t>, </a:t>
            </a:r>
          </a:p>
          <a:p>
            <a:pPr marL="0" indent="0">
              <a:buNone/>
            </a:pPr>
            <a:r>
              <a:rPr lang="nl-NL" sz="4400" dirty="0" smtClean="0"/>
              <a:t>we </a:t>
            </a:r>
            <a:r>
              <a:rPr lang="nl-NL" sz="4400" dirty="0" err="1" smtClean="0"/>
              <a:t>can</a:t>
            </a:r>
            <a:r>
              <a:rPr lang="nl-NL" sz="4400" dirty="0" smtClean="0"/>
              <a:t> make a </a:t>
            </a:r>
            <a:r>
              <a:rPr lang="nl-NL" sz="4400" dirty="0" err="1" smtClean="0"/>
              <a:t>difference</a:t>
            </a:r>
            <a:r>
              <a:rPr lang="nl-NL" sz="4400" dirty="0" smtClean="0"/>
              <a:t> 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275456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06574" y="909514"/>
            <a:ext cx="11593288" cy="4873526"/>
          </a:xfrm>
        </p:spPr>
        <p:txBody>
          <a:bodyPr/>
          <a:lstStyle/>
          <a:p>
            <a:pPr marL="0" indent="0" algn="ctr">
              <a:buNone/>
            </a:pPr>
            <a:r>
              <a:rPr lang="nl-NL" sz="4000" dirty="0" err="1"/>
              <a:t>T</a:t>
            </a:r>
            <a:r>
              <a:rPr lang="nl-NL" sz="4000" dirty="0" err="1" smtClean="0"/>
              <a:t>hank</a:t>
            </a:r>
            <a:r>
              <a:rPr lang="nl-NL" sz="4000" dirty="0" smtClean="0"/>
              <a:t> </a:t>
            </a:r>
            <a:r>
              <a:rPr lang="nl-NL" sz="4000" dirty="0" err="1" smtClean="0"/>
              <a:t>you</a:t>
            </a:r>
            <a:r>
              <a:rPr lang="nl-NL" sz="4000" dirty="0" smtClean="0"/>
              <a:t> </a:t>
            </a:r>
            <a:r>
              <a:rPr lang="nl-NL" sz="4000" dirty="0" err="1" smtClean="0"/>
              <a:t>very</a:t>
            </a:r>
            <a:r>
              <a:rPr lang="nl-NL" sz="4000" dirty="0" smtClean="0"/>
              <a:t> </a:t>
            </a:r>
            <a:r>
              <a:rPr lang="nl-NL" sz="4000" dirty="0" err="1" smtClean="0"/>
              <a:t>much</a:t>
            </a:r>
            <a:r>
              <a:rPr lang="nl-NL" sz="4000" dirty="0" smtClean="0"/>
              <a:t> </a:t>
            </a:r>
            <a:r>
              <a:rPr lang="nl-NL" sz="4000" dirty="0" err="1" smtClean="0"/>
              <a:t>for</a:t>
            </a:r>
            <a:r>
              <a:rPr lang="nl-NL" sz="4000" dirty="0" smtClean="0"/>
              <a:t> </a:t>
            </a:r>
            <a:r>
              <a:rPr lang="nl-NL" sz="4000" dirty="0" err="1" smtClean="0"/>
              <a:t>your</a:t>
            </a:r>
            <a:r>
              <a:rPr lang="nl-NL" sz="4000" dirty="0" smtClean="0"/>
              <a:t> attention</a:t>
            </a: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/>
              <a:t>Have a </a:t>
            </a:r>
            <a:r>
              <a:rPr lang="nl-NL" sz="4000" dirty="0" err="1" smtClean="0"/>
              <a:t>great</a:t>
            </a:r>
            <a:r>
              <a:rPr lang="nl-NL" sz="4000" dirty="0" smtClean="0"/>
              <a:t> conference</a:t>
            </a:r>
          </a:p>
          <a:p>
            <a:pPr marL="0" indent="0" algn="ctr">
              <a:buNone/>
            </a:pPr>
            <a:r>
              <a:rPr lang="nl-NL" sz="4000" dirty="0" smtClean="0"/>
              <a:t>I look forward </a:t>
            </a:r>
            <a:r>
              <a:rPr lang="nl-NL" sz="4000" dirty="0" err="1" smtClean="0"/>
              <a:t>to</a:t>
            </a:r>
            <a:r>
              <a:rPr lang="nl-NL" sz="4000" dirty="0" smtClean="0"/>
              <a:t> meeting </a:t>
            </a:r>
            <a:r>
              <a:rPr lang="nl-NL" sz="4000" dirty="0" err="1" smtClean="0"/>
              <a:t>all</a:t>
            </a:r>
            <a:r>
              <a:rPr lang="nl-NL" sz="4000" dirty="0" smtClean="0"/>
              <a:t> of </a:t>
            </a:r>
            <a:r>
              <a:rPr lang="nl-NL" sz="4000" dirty="0" err="1" smtClean="0"/>
              <a:t>you</a:t>
            </a:r>
            <a:endParaRPr lang="nl-NL" sz="4000" dirty="0" smtClean="0"/>
          </a:p>
        </p:txBody>
      </p:sp>
    </p:spTree>
    <p:extLst>
      <p:ext uri="{BB962C8B-B14F-4D97-AF65-F5344CB8AC3E}">
        <p14:creationId xmlns:p14="http://schemas.microsoft.com/office/powerpoint/2010/main" val="250588259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Kleuren Openbaar Ministeri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BF0F6"/>
      </a:accent1>
      <a:accent2>
        <a:srgbClr val="91D2F3"/>
      </a:accent2>
      <a:accent3>
        <a:srgbClr val="001A35"/>
      </a:accent3>
      <a:accent4>
        <a:srgbClr val="44165D"/>
      </a:accent4>
      <a:accent5>
        <a:srgbClr val="ED6A00"/>
      </a:accent5>
      <a:accent6>
        <a:srgbClr val="FFFF00"/>
      </a:accent6>
      <a:hlink>
        <a:srgbClr val="000000"/>
      </a:hlink>
      <a:folHlink>
        <a:srgbClr val="000000"/>
      </a:folHlink>
    </a:clrScheme>
    <a:fontScheme name="Lettertypen Openbaar Ministeri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 OM.potx" id="{14A1CCB5-AB76-417A-91E2-AF88C3B30F4B}" vid="{7E516FD9-CFE8-46A1-99B7-C3D2A0F1D737}"/>
    </a:ext>
  </a:extLst>
</a:theme>
</file>

<file path=ppt/theme/theme2.xml><?xml version="1.0" encoding="utf-8"?>
<a:theme xmlns:a="http://schemas.openxmlformats.org/drawingml/2006/main" name="Office-thema">
  <a:themeElements>
    <a:clrScheme name="Kleuren Openbaar Ministeri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BF0F6"/>
      </a:accent1>
      <a:accent2>
        <a:srgbClr val="91D2F3"/>
      </a:accent2>
      <a:accent3>
        <a:srgbClr val="001A35"/>
      </a:accent3>
      <a:accent4>
        <a:srgbClr val="44165D"/>
      </a:accent4>
      <a:accent5>
        <a:srgbClr val="ED6A00"/>
      </a:accent5>
      <a:accent6>
        <a:srgbClr val="FFFF00"/>
      </a:accent6>
      <a:hlink>
        <a:srgbClr val="000000"/>
      </a:hlink>
      <a:folHlink>
        <a:srgbClr val="000000"/>
      </a:folHlink>
    </a:clrScheme>
    <a:fontScheme name="Lettertypen Openbaar Ministeri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leuren Openbaar Ministeri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DBF0F6"/>
      </a:accent1>
      <a:accent2>
        <a:srgbClr val="91D2F3"/>
      </a:accent2>
      <a:accent3>
        <a:srgbClr val="001A35"/>
      </a:accent3>
      <a:accent4>
        <a:srgbClr val="44165D"/>
      </a:accent4>
      <a:accent5>
        <a:srgbClr val="ED6A00"/>
      </a:accent5>
      <a:accent6>
        <a:srgbClr val="FFFF00"/>
      </a:accent6>
      <a:hlink>
        <a:srgbClr val="000000"/>
      </a:hlink>
      <a:folHlink>
        <a:srgbClr val="000000"/>
      </a:folHlink>
    </a:clrScheme>
    <a:fontScheme name="Lettertypen Openbaar Ministeri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OM</Template>
  <TotalTime>892</TotalTime>
  <Words>94</Words>
  <Application>Microsoft Office PowerPoint</Application>
  <PresentationFormat>Aangepast</PresentationFormat>
  <Paragraphs>24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Verdana</vt:lpstr>
      <vt:lpstr>Huisstijl</vt:lpstr>
      <vt:lpstr>About the cooperation between  the prosecution  and the police  in the  Netherlands</vt:lpstr>
      <vt:lpstr>Lenneke Bronkhorst  LLM MSc </vt:lpstr>
      <vt:lpstr>Openbaar Ministerie   Public Prosecution Service </vt:lpstr>
      <vt:lpstr>PowerPoint-presentatie</vt:lpstr>
      <vt:lpstr>PowerPoint-presentatie</vt:lpstr>
      <vt:lpstr>Competencies </vt:lpstr>
      <vt:lpstr>  Challenges </vt:lpstr>
      <vt:lpstr>PowerPoint-presentatie</vt:lpstr>
      <vt:lpstr>PowerPoint-presentatie</vt:lpstr>
    </vt:vector>
  </TitlesOfParts>
  <Manager/>
  <Company>Openbaar Ministerie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the competencies</dc:title>
  <dc:subject/>
  <dc:creator>Bronkhorst, L.J. (AP Oost Nederland)</dc:creator>
  <cp:keywords/>
  <dc:description>Versie 1.0a, 28 maart 2017_x000d_
Ontwikkeling sjabloon en macro's:_x000d_
www.JoulesUnlimited.nl_x000d_
Ontwerp lay out: www.vormvijf.nl</dc:description>
  <cp:lastModifiedBy>Bronkhorst, L.J. (AP Oost Nederland)</cp:lastModifiedBy>
  <cp:revision>24</cp:revision>
  <dcterms:created xsi:type="dcterms:W3CDTF">2022-08-08T12:52:48Z</dcterms:created>
  <dcterms:modified xsi:type="dcterms:W3CDTF">2022-09-02T11:35:07Z</dcterms:modified>
  <cp:category/>
</cp:coreProperties>
</file>